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79E169-F38F-4540-8661-8B6197502E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4D67777-D0F5-4F98-9E4E-B0E4F3C573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21BF84-AC93-4A38-B24D-7B07B8C0B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0530-95AE-4EA8-B05A-817C4636CBBA}" type="datetimeFigureOut">
              <a:rPr lang="de-DE" smtClean="0"/>
              <a:t>25.07.2020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4E224A-4DB1-43D4-8AFB-36ECECAA8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5FE5C7-3BE1-41C2-BE82-936C2064C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B81A-71FF-47E3-A9F7-F0ABC415F7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3021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0662F7-3DA0-4E78-9ABC-57BDE03F0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9962CD6-FFC0-491F-9E56-CA700023D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D97451-2274-4EA0-99DA-5BD04DE08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0530-95AE-4EA8-B05A-817C4636CBBA}" type="datetimeFigureOut">
              <a:rPr lang="de-DE" smtClean="0"/>
              <a:t>25.07.2020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FAEB64-2DAB-41C5-B89B-B73CFAC04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A5DD9E-2D1D-4737-8A11-A3785BEF6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B81A-71FF-47E3-A9F7-F0ABC415F7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95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A24AC00-ABA4-4B14-9F22-24BD271588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9D0FDAF-8F6F-4ED2-9EF8-6DFEDE1A4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F11186-1BEC-431E-AEDE-D7F54CF7A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0530-95AE-4EA8-B05A-817C4636CBBA}" type="datetimeFigureOut">
              <a:rPr lang="de-DE" smtClean="0"/>
              <a:t>25.07.2020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22C035-8D40-4407-97E0-55DAF74D3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567A81-D5DB-454A-A9D4-7A44DF2AF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B81A-71FF-47E3-A9F7-F0ABC415F7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1533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2F4C-AB1C-4915-BEF0-53FD302A23ED}" type="datetimeFigureOut">
              <a:rPr lang="de-DE" smtClean="0"/>
              <a:t>25.07.2020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F51A-8FDC-4D56-B604-E970E5B4E4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5702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2F4C-AB1C-4915-BEF0-53FD302A23ED}" type="datetimeFigureOut">
              <a:rPr lang="de-DE" smtClean="0"/>
              <a:t>25.07.2020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F51A-8FDC-4D56-B604-E970E5B4E4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6857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2F4C-AB1C-4915-BEF0-53FD302A23ED}" type="datetimeFigureOut">
              <a:rPr lang="de-DE" smtClean="0"/>
              <a:t>25.07.2020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F51A-8FDC-4D56-B604-E970E5B4E4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4811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2F4C-AB1C-4915-BEF0-53FD302A23ED}" type="datetimeFigureOut">
              <a:rPr lang="de-DE" smtClean="0"/>
              <a:t>25.07.2020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F51A-8FDC-4D56-B604-E970E5B4E4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3861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2F4C-AB1C-4915-BEF0-53FD302A23ED}" type="datetimeFigureOut">
              <a:rPr lang="de-DE" smtClean="0"/>
              <a:t>25.07.2020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F51A-8FDC-4D56-B604-E970E5B4E4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0169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2F4C-AB1C-4915-BEF0-53FD302A23ED}" type="datetimeFigureOut">
              <a:rPr lang="de-DE" smtClean="0"/>
              <a:t>25.07.2020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F51A-8FDC-4D56-B604-E970E5B4E4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7396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2F4C-AB1C-4915-BEF0-53FD302A23ED}" type="datetimeFigureOut">
              <a:rPr lang="de-DE" smtClean="0"/>
              <a:t>25.07.2020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F51A-8FDC-4D56-B604-E970E5B4E4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6500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2F4C-AB1C-4915-BEF0-53FD302A23ED}" type="datetimeFigureOut">
              <a:rPr lang="de-DE" smtClean="0"/>
              <a:t>25.07.2020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F51A-8FDC-4D56-B604-E970E5B4E4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2285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D116C3-BBBD-4F36-9ABE-F063ED995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1B476D-0610-4C3F-9614-75CE2322C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DDBB27-7EF2-4C68-A358-632FCC5FB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0530-95AE-4EA8-B05A-817C4636CBBA}" type="datetimeFigureOut">
              <a:rPr lang="de-DE" smtClean="0"/>
              <a:t>25.07.2020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AB7850-A488-4DFD-9B91-3B87E5A1D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841B34-1BE4-4184-9E99-47B5DC856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B81A-71FF-47E3-A9F7-F0ABC415F7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95406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2F4C-AB1C-4915-BEF0-53FD302A23ED}" type="datetimeFigureOut">
              <a:rPr lang="de-DE" smtClean="0"/>
              <a:t>25.07.2020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F51A-8FDC-4D56-B604-E970E5B4E4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06033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2F4C-AB1C-4915-BEF0-53FD302A23ED}" type="datetimeFigureOut">
              <a:rPr lang="de-DE" smtClean="0"/>
              <a:t>25.07.2020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F51A-8FDC-4D56-B604-E970E5B4E4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44078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2F4C-AB1C-4915-BEF0-53FD302A23ED}" type="datetimeFigureOut">
              <a:rPr lang="de-DE" smtClean="0"/>
              <a:t>25.07.2020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F51A-8FDC-4D56-B604-E970E5B4E4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1027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1A4D31-3AA2-4573-ABBA-03382D11E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DA61462-5F41-4DCB-84E2-FFBE8D67B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C67B9E-7050-4115-A7E1-CDC0B62B0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0530-95AE-4EA8-B05A-817C4636CBBA}" type="datetimeFigureOut">
              <a:rPr lang="de-DE" smtClean="0"/>
              <a:t>25.07.2020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D3CA19-9384-4FEF-B80B-67485F7C3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6356BD-ED35-45BC-AB70-04A7A0B3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B81A-71FF-47E3-A9F7-F0ABC415F7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188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A8730E-8C7C-4DF7-B8BA-F7221D940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CEBF2D-F5A1-4A81-B391-A7A55AE43E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80BB78D-6F9A-43F6-94A2-EC8EB94397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A50D151-9D50-47F0-80F1-9D5813800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0530-95AE-4EA8-B05A-817C4636CBBA}" type="datetimeFigureOut">
              <a:rPr lang="de-DE" smtClean="0"/>
              <a:t>25.07.2020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2E86E8F-087B-4553-BB68-06D5150C6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650410E-09DA-4688-B9F9-F1B9C90A0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B81A-71FF-47E3-A9F7-F0ABC415F7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85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2A9377-1388-4A35-B169-BF5912CA1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09889FB-C245-4E81-87E3-93BBD7B46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057CA9C-9CFB-4D6C-B641-0B89152BF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667203E-6249-47AB-9759-7F2B68D1C8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0B8FE8C-19E1-429D-811F-A8B3D1BF21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5B52D69-809B-48B7-BBBE-72A69F0E7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0530-95AE-4EA8-B05A-817C4636CBBA}" type="datetimeFigureOut">
              <a:rPr lang="de-DE" smtClean="0"/>
              <a:t>25.07.2020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2F4016E-3C4C-4C21-AE6D-1A3C845B3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1DD9105-4D0B-4D47-AEA9-1A7E91245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B81A-71FF-47E3-A9F7-F0ABC415F7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89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B10EE7-4D2D-428E-B6C5-A4AC54AC7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1993361-BAAD-42D8-8CC1-140314132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0530-95AE-4EA8-B05A-817C4636CBBA}" type="datetimeFigureOut">
              <a:rPr lang="de-DE" smtClean="0"/>
              <a:t>25.07.2020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9A8F2CF-A939-44B6-83E6-9D8A68591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7CE8489-305F-4AB4-A745-3A417C567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B81A-71FF-47E3-A9F7-F0ABC415F7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765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3DE4844-10B4-444A-A6AC-72B1FDF87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0530-95AE-4EA8-B05A-817C4636CBBA}" type="datetimeFigureOut">
              <a:rPr lang="de-DE" smtClean="0"/>
              <a:t>25.07.2020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0248AB6-1882-4A6F-8DDB-2575A35A4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E7FDC1-E93E-4D62-B87C-278067617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B81A-71FF-47E3-A9F7-F0ABC415F7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495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471156-B9E5-48B7-9BDC-E9C687BDC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6D9743-931E-4624-8C3A-12CB1A6F8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81835C2-E194-410E-B654-BBA9EFECA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0F8BBD-FE6F-4912-8E0D-5A6FE9198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0530-95AE-4EA8-B05A-817C4636CBBA}" type="datetimeFigureOut">
              <a:rPr lang="de-DE" smtClean="0"/>
              <a:t>25.07.2020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0040942-9428-46AD-88A5-D28CA3175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81A0342-FA51-4497-BC53-3BD61E8B5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B81A-71FF-47E3-A9F7-F0ABC415F7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002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0D8CE8-DEB2-4254-9441-63B553FF6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B9EDEE0-6BEE-4E93-BA66-83C47436F8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EF055AF-E730-41FD-B0D3-8B77176DA9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81431AD-F9C8-46F9-841D-42D65370A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0530-95AE-4EA8-B05A-817C4636CBBA}" type="datetimeFigureOut">
              <a:rPr lang="de-DE" smtClean="0"/>
              <a:t>25.07.2020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774B150-ECDE-4C5D-8FD9-57C7F334C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CF9840-32F3-4880-83D8-8EAB8CFB9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B81A-71FF-47E3-A9F7-F0ABC415F7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41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7198BEB-1B90-435E-BB8C-0B6E6FE8D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FAA0697-1F30-4478-B164-603B997A9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B0F552-5782-4380-8959-1DF85E2DE1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C0530-95AE-4EA8-B05A-817C4636CBBA}" type="datetimeFigureOut">
              <a:rPr lang="de-DE" smtClean="0"/>
              <a:t>25.07.2020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E1D8E1-37D7-4FE0-A9D0-75019B4854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F71281-5B12-49C7-9999-3E27F3E50A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DB81A-71FF-47E3-A9F7-F0ABC415F7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904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52F4C-AB1C-4915-BEF0-53FD302A23ED}" type="datetimeFigureOut">
              <a:rPr lang="de-DE" smtClean="0"/>
              <a:t>25.07.2020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AF51A-8FDC-4D56-B604-E970E5B4E4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704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solidFill>
                  <a:srgbClr val="FF0000"/>
                </a:solidFill>
              </a:rPr>
              <a:t>Die katholische Kirche und ihr Verhältnis zu den nicht-christlichen Religionen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1430"/>
          </a:xfrm>
        </p:spPr>
        <p:txBody>
          <a:bodyPr/>
          <a:lstStyle/>
          <a:p>
            <a:r>
              <a:rPr lang="de-DE" dirty="0"/>
              <a:t>„Nostra </a:t>
            </a:r>
            <a:r>
              <a:rPr lang="de-DE" dirty="0" err="1"/>
              <a:t>aetate</a:t>
            </a:r>
            <a:r>
              <a:rPr lang="de-DE" dirty="0"/>
              <a:t>“ (lat.= „in unserer Zeit“) ist der Titel der Erklärung des 2. Vatikanischen Konzils (1962-1965) über die nicht-christlichen Religionen. </a:t>
            </a:r>
          </a:p>
        </p:txBody>
      </p:sp>
    </p:spTree>
    <p:extLst>
      <p:ext uri="{BB962C8B-B14F-4D97-AF65-F5344CB8AC3E}">
        <p14:creationId xmlns:p14="http://schemas.microsoft.com/office/powerpoint/2010/main" val="1345805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AA zu „Erklärung über das Verhältnis der Kirche zu den nicht-christlichen Religionen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b="1" dirty="0"/>
              <a:t>Kommentieren Sie </a:t>
            </a:r>
            <a:r>
              <a:rPr lang="de-DE" dirty="0"/>
              <a:t>auf den DinA3-Kopien das Dokument „Nostra </a:t>
            </a:r>
            <a:r>
              <a:rPr lang="de-DE" dirty="0" err="1"/>
              <a:t>aetate</a:t>
            </a:r>
            <a:r>
              <a:rPr lang="de-DE" dirty="0"/>
              <a:t>“, indem Sie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/>
              <a:t> im Text unterstreichen, was die kath. Kirche an der jeweiligen Religion besonders achtet, und das am Rand des Textes an entsprechender Stelle in Kurzform festhalten;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/>
              <a:t>im Text unterstreichen, wie die kath. Kirche ihr Verhältnis zur jeweiligen Religion charakterisiert, und das am Rand des Textes an entsprechender Stelle in Kurzform festhalten.</a:t>
            </a:r>
          </a:p>
          <a:p>
            <a:r>
              <a:rPr lang="de-DE" b="1" dirty="0"/>
              <a:t>Bewerten Sie </a:t>
            </a:r>
            <a:r>
              <a:rPr lang="de-DE" dirty="0"/>
              <a:t>gemeinsam die Aussagen von „Nostra </a:t>
            </a:r>
            <a:r>
              <a:rPr lang="de-DE" dirty="0" err="1"/>
              <a:t>aetate</a:t>
            </a:r>
            <a:r>
              <a:rPr lang="de-DE" dirty="0"/>
              <a:t>“  über das Verhältnis der kath. Kirche zu den nicht-christlichen Religionen. Welche Haltung nimmt die kath. Kirche ein? Was halten Sie von dieser Haltung?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49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Breitbild</PresentationFormat>
  <Paragraphs>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Office</vt:lpstr>
      <vt:lpstr>1_Office</vt:lpstr>
      <vt:lpstr>Die katholische Kirche und ihr Verhältnis zu den nicht-christlichen Religionen </vt:lpstr>
      <vt:lpstr>AA zu „Erklärung über das Verhältnis der Kirche zu den nicht-christlichen Religionen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katholische Kirche und ihr Verhältnis zu den nicht-christlichen Religionen </dc:title>
  <dc:creator>Judith Baßler-Schipperges</dc:creator>
  <cp:lastModifiedBy>Judith Baßler-Schipperges</cp:lastModifiedBy>
  <cp:revision>5</cp:revision>
  <dcterms:created xsi:type="dcterms:W3CDTF">2019-07-14T14:44:06Z</dcterms:created>
  <dcterms:modified xsi:type="dcterms:W3CDTF">2020-07-25T14:10:56Z</dcterms:modified>
</cp:coreProperties>
</file>