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57" r:id="rId3"/>
    <p:sldId id="259" r:id="rId4"/>
    <p:sldId id="264" r:id="rId5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BE34"/>
    <a:srgbClr val="FF0000"/>
    <a:srgbClr val="F3C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3F4CA-9C99-4A23-AB84-4550AE49FC25}" type="datetimeFigureOut">
              <a:rPr lang="de-DE" smtClean="0"/>
              <a:t>18.04.2021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7388" y="4811713"/>
            <a:ext cx="5492750" cy="3937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375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3A16C-FD78-4FB7-8E34-0A371B2B04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365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2FBFB-CE19-449B-B7FA-BA46947C3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12D3A-136E-4EA2-BA99-6A86E1ADC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BA2FB-8BC5-4BB0-8638-67730C1D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20000_mat_legebilder_lsg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1C616-9898-4586-9C56-A5835F0A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ZPG Biologie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677CC-0FDE-4C39-9BD6-D03DA61F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2139-902D-4819-8890-E7805DE6BA6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20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BD5CC-7A3C-4B12-8450-9EDE611E3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E770EB-A86E-4D3E-BB81-7F5448A0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113CC-2034-47D8-B626-169398E37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20000_mat_legebilder_lsg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B59D6-9AA1-42B6-ACF5-074E4563D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ZPG Biologie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4FCBF-A8C2-498E-96AB-CBADE220D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2139-902D-4819-8890-E7805DE6BA6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11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98B597-AA1B-4875-B632-42FA4D3C70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FBF70-4CEE-44D9-8E3F-538AF1B80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53C08-B22C-4E55-862F-6A33F0987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20000_mat_legebilder_lsg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DCB49-946C-47C1-A791-E10DF8D6E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ZPG Biologie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7758E-CE01-4547-9D39-6585175B1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2139-902D-4819-8890-E7805DE6BA6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492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27D9C-1AEA-49DE-9C94-99CC1479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00C62-276D-4982-A6E4-48A7BDB23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5BBBC-0CAC-4F28-A979-8084D4172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20000_mat_legebilder_lsg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83956-5B5A-4FC0-AF2D-EB4471E7F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ZPG Biologie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16A55-3136-4E81-8DBE-12AAC70F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2139-902D-4819-8890-E7805DE6BA6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138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CD2B5-9381-493A-B9DB-34A17248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BEAD5-918C-433E-9F65-86A14C16F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B2DD5-8692-438A-A9C5-54DC8B5F4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20000_mat_legebilder_lsg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16025-5BCD-4BCA-A71A-7E30266BC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ZPG Biologie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59B40-0EB5-4309-9E46-D1D2D26F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2139-902D-4819-8890-E7805DE6BA6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328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F37BA-446B-41E7-8A81-82C298B10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DD323-DB5A-4BE9-A6EE-EF03BDA4D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FACE9-FEB8-4D4A-85CE-7D8BA254D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5CBAA-959B-429F-8F39-F4ECB5B7C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20000_mat_legebilder_lsg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456F0-62E9-4FB6-AE91-8E5F1B56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ZPG Biologie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A5C80-8B01-4DB6-883E-3302D1B4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2139-902D-4819-8890-E7805DE6BA6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489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9708-D468-4B92-8D9F-7C89412E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DF999-FAC8-4C8F-9B7A-969276830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9DC1F-ED01-488A-BF4C-BA5B9A51D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7DE5A0-94B2-4DEC-AC24-B0ACBA24FA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6FA08-96D7-4405-A840-B07DE1EE37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689CA2-B002-467D-ACCE-74A2D2C6D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20000_mat_legebilder_lsg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9FA344-4222-4B92-9856-CEEE00CAE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ZPG Biologie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21E403-36F4-402E-8EF3-E2A9D520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2139-902D-4819-8890-E7805DE6BA6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9581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922B7-D8E6-449D-82F4-C20F7BB2F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6079B7-6C41-499A-92EA-6B02A4BA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20000_mat_legebilder_lsg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E43D5B-0AC4-454B-B840-B564AA5BA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ZPG Biologie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68207-7ABC-4415-8FD3-85E1C565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2139-902D-4819-8890-E7805DE6BA6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40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100415-4E8C-4812-8839-84D27809B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20000_mat_legebilder_lsg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78B4D4-D99C-442D-BFCD-14A4AD6D2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ZPG Biologie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60C04-1926-4250-B1D7-B20CA994A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2139-902D-4819-8890-E7805DE6BA6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856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6DE45-8172-496D-8C7D-760C5FC25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E7CFF-AB06-4D5A-A288-9CDBB138A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DA20A-8FE5-4BD9-9600-EA4DD3AF6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12938-B646-48E2-924A-F81B3060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20000_mat_legebilder_lsg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84363-6DF6-43C9-9857-4C26B9838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ZPG Biologie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5A267-E549-4449-8C04-7D625500D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2139-902D-4819-8890-E7805DE6BA6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802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F38B1-E7C5-45AF-94F2-DF957E127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3FF029-2997-4232-A449-A9689C23C3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5F2FA-5E2D-49AF-B497-28AAF07E6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08957-DDF6-41F8-B8BF-21EA51335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20000_mat_legebilder_lsg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6B35C-2521-4681-91AC-9C6F93F4D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ZPG Biologie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A67B9-8AAA-486A-A8B6-98CBDC2C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2139-902D-4819-8890-E7805DE6BA6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2471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858F7D-070C-42A2-98C8-6F3846349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A6379-4173-4ADD-9BE3-AB223401A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AA95F-50E1-4C51-835E-321B7B2199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20000_mat_legebilder_lsg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18AA5-C998-4EC0-924C-DDAF045B6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ZPG Biologie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5D350-1C89-4576-8858-F7461DD52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62139-902D-4819-8890-E7805DE6BA6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348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225">
            <a:extLst>
              <a:ext uri="{FF2B5EF4-FFF2-40B4-BE49-F238E27FC236}">
                <a16:creationId xmlns:a16="http://schemas.microsoft.com/office/drawing/2014/main" id="{1665E196-8FA9-4793-BBB4-9BE62E097D50}"/>
              </a:ext>
            </a:extLst>
          </p:cNvPr>
          <p:cNvGrpSpPr/>
          <p:nvPr/>
        </p:nvGrpSpPr>
        <p:grpSpPr>
          <a:xfrm>
            <a:off x="94034" y="1173066"/>
            <a:ext cx="12097966" cy="5136293"/>
            <a:chOff x="-676674" y="1054799"/>
            <a:chExt cx="13639932" cy="5338118"/>
          </a:xfrm>
        </p:grpSpPr>
        <p:grpSp>
          <p:nvGrpSpPr>
            <p:cNvPr id="2" name="Gruppieren 134">
              <a:extLst>
                <a:ext uri="{FF2B5EF4-FFF2-40B4-BE49-F238E27FC236}">
                  <a16:creationId xmlns:a16="http://schemas.microsoft.com/office/drawing/2014/main" id="{B5DF4B09-3637-4353-8529-46CB42304F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76674" y="2475328"/>
              <a:ext cx="7145267" cy="1739790"/>
              <a:chOff x="0" y="2204864"/>
              <a:chExt cx="9144000" cy="2038399"/>
            </a:xfrm>
          </p:grpSpPr>
          <p:grpSp>
            <p:nvGrpSpPr>
              <p:cNvPr id="3" name="Gruppieren 85">
                <a:extLst>
                  <a:ext uri="{FF2B5EF4-FFF2-40B4-BE49-F238E27FC236}">
                    <a16:creationId xmlns:a16="http://schemas.microsoft.com/office/drawing/2014/main" id="{2B817B9C-76ED-4354-8C2E-4AD641D393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204864"/>
                <a:ext cx="6115670" cy="1030287"/>
                <a:chOff x="395536" y="2348880"/>
                <a:chExt cx="6115670" cy="1030287"/>
              </a:xfrm>
            </p:grpSpPr>
            <p:pic>
              <p:nvPicPr>
                <p:cNvPr id="35" name="Picture 60">
                  <a:extLst>
                    <a:ext uri="{FF2B5EF4-FFF2-40B4-BE49-F238E27FC236}">
                      <a16:creationId xmlns:a16="http://schemas.microsoft.com/office/drawing/2014/main" id="{E005E9CA-E23C-4733-A0C1-016FE4AAD6B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536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61">
                  <a:extLst>
                    <a:ext uri="{FF2B5EF4-FFF2-40B4-BE49-F238E27FC236}">
                      <a16:creationId xmlns:a16="http://schemas.microsoft.com/office/drawing/2014/main" id="{84E220D5-42D3-4660-BC41-1F5165D8A1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584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62">
                  <a:extLst>
                    <a:ext uri="{FF2B5EF4-FFF2-40B4-BE49-F238E27FC236}">
                      <a16:creationId xmlns:a16="http://schemas.microsoft.com/office/drawing/2014/main" id="{B23865D9-0D2F-4820-8EB8-35CA85E3E5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9632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63">
                  <a:extLst>
                    <a:ext uri="{FF2B5EF4-FFF2-40B4-BE49-F238E27FC236}">
                      <a16:creationId xmlns:a16="http://schemas.microsoft.com/office/drawing/2014/main" id="{4D6049B7-295F-47AA-B1EA-FE5508A9A3F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3688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64">
                  <a:extLst>
                    <a:ext uri="{FF2B5EF4-FFF2-40B4-BE49-F238E27FC236}">
                      <a16:creationId xmlns:a16="http://schemas.microsoft.com/office/drawing/2014/main" id="{FA8A43E7-4C0C-46D9-858F-E7FE1082BF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95736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65">
                  <a:extLst>
                    <a:ext uri="{FF2B5EF4-FFF2-40B4-BE49-F238E27FC236}">
                      <a16:creationId xmlns:a16="http://schemas.microsoft.com/office/drawing/2014/main" id="{72ED3590-BD65-4F51-B57D-9FD93D0CDC6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7784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" name="Picture 66">
                  <a:extLst>
                    <a:ext uri="{FF2B5EF4-FFF2-40B4-BE49-F238E27FC236}">
                      <a16:creationId xmlns:a16="http://schemas.microsoft.com/office/drawing/2014/main" id="{EDAF749D-918F-4C9E-A14F-5619665D59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59832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2" name="Picture 67">
                  <a:extLst>
                    <a:ext uri="{FF2B5EF4-FFF2-40B4-BE49-F238E27FC236}">
                      <a16:creationId xmlns:a16="http://schemas.microsoft.com/office/drawing/2014/main" id="{D9D6000A-96C9-4261-8E0F-D2D123FBA45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91880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68">
                  <a:extLst>
                    <a:ext uri="{FF2B5EF4-FFF2-40B4-BE49-F238E27FC236}">
                      <a16:creationId xmlns:a16="http://schemas.microsoft.com/office/drawing/2014/main" id="{FFE2983C-1E64-4156-9011-E3619A9848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23928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69">
                  <a:extLst>
                    <a:ext uri="{FF2B5EF4-FFF2-40B4-BE49-F238E27FC236}">
                      <a16:creationId xmlns:a16="http://schemas.microsoft.com/office/drawing/2014/main" id="{DEF3C328-10B8-4F4F-A9D6-64F96554251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55976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70">
                  <a:extLst>
                    <a:ext uri="{FF2B5EF4-FFF2-40B4-BE49-F238E27FC236}">
                      <a16:creationId xmlns:a16="http://schemas.microsoft.com/office/drawing/2014/main" id="{DFA88E63-140F-428E-9477-5A49C5C973D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88024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71">
                  <a:extLst>
                    <a:ext uri="{FF2B5EF4-FFF2-40B4-BE49-F238E27FC236}">
                      <a16:creationId xmlns:a16="http://schemas.microsoft.com/office/drawing/2014/main" id="{82230970-73D9-4EBE-B50A-0BF0C778FF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0072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84">
                  <a:extLst>
                    <a:ext uri="{FF2B5EF4-FFF2-40B4-BE49-F238E27FC236}">
                      <a16:creationId xmlns:a16="http://schemas.microsoft.com/office/drawing/2014/main" id="{D61D3ADE-8213-431D-8E0B-0321604C1E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52120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85">
                  <a:extLst>
                    <a:ext uri="{FF2B5EF4-FFF2-40B4-BE49-F238E27FC236}">
                      <a16:creationId xmlns:a16="http://schemas.microsoft.com/office/drawing/2014/main" id="{45DBC137-F576-48AB-B03B-ADCA123695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4168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" name="Gruppieren 86">
                <a:extLst>
                  <a:ext uri="{FF2B5EF4-FFF2-40B4-BE49-F238E27FC236}">
                    <a16:creationId xmlns:a16="http://schemas.microsoft.com/office/drawing/2014/main" id="{C8A32F3D-21EF-4AAC-99A8-A1AF90D7EF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0" y="3212976"/>
                <a:ext cx="6115670" cy="1030287"/>
                <a:chOff x="395536" y="2348880"/>
                <a:chExt cx="6115670" cy="1030287"/>
              </a:xfrm>
            </p:grpSpPr>
            <p:pic>
              <p:nvPicPr>
                <p:cNvPr id="21" name="Picture 60">
                  <a:extLst>
                    <a:ext uri="{FF2B5EF4-FFF2-40B4-BE49-F238E27FC236}">
                      <a16:creationId xmlns:a16="http://schemas.microsoft.com/office/drawing/2014/main" id="{1BC53CEE-4471-446F-BEC4-5B40C750BA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536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Picture 61">
                  <a:extLst>
                    <a:ext uri="{FF2B5EF4-FFF2-40B4-BE49-F238E27FC236}">
                      <a16:creationId xmlns:a16="http://schemas.microsoft.com/office/drawing/2014/main" id="{F16D9A6F-0B83-4D8E-AEB1-67A4C21022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584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62">
                  <a:extLst>
                    <a:ext uri="{FF2B5EF4-FFF2-40B4-BE49-F238E27FC236}">
                      <a16:creationId xmlns:a16="http://schemas.microsoft.com/office/drawing/2014/main" id="{2577435A-86D4-49C3-BE78-196188CCF9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9632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63">
                  <a:extLst>
                    <a:ext uri="{FF2B5EF4-FFF2-40B4-BE49-F238E27FC236}">
                      <a16:creationId xmlns:a16="http://schemas.microsoft.com/office/drawing/2014/main" id="{E529C59C-2D70-45B6-AC91-6B5F5EBB98B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3688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64">
                  <a:extLst>
                    <a:ext uri="{FF2B5EF4-FFF2-40B4-BE49-F238E27FC236}">
                      <a16:creationId xmlns:a16="http://schemas.microsoft.com/office/drawing/2014/main" id="{3238E86A-0104-4103-9330-8DC5885EB14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95736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65">
                  <a:extLst>
                    <a:ext uri="{FF2B5EF4-FFF2-40B4-BE49-F238E27FC236}">
                      <a16:creationId xmlns:a16="http://schemas.microsoft.com/office/drawing/2014/main" id="{9CC269F0-8445-469A-9F78-066082EBF0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7784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66">
                  <a:extLst>
                    <a:ext uri="{FF2B5EF4-FFF2-40B4-BE49-F238E27FC236}">
                      <a16:creationId xmlns:a16="http://schemas.microsoft.com/office/drawing/2014/main" id="{DE156D06-70D8-4B2D-99EE-A88861E6423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59832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67">
                  <a:extLst>
                    <a:ext uri="{FF2B5EF4-FFF2-40B4-BE49-F238E27FC236}">
                      <a16:creationId xmlns:a16="http://schemas.microsoft.com/office/drawing/2014/main" id="{35B075C9-9E85-4155-8491-17CB27C960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91880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68">
                  <a:extLst>
                    <a:ext uri="{FF2B5EF4-FFF2-40B4-BE49-F238E27FC236}">
                      <a16:creationId xmlns:a16="http://schemas.microsoft.com/office/drawing/2014/main" id="{66D5F237-9CE2-498D-BF8C-BEC0D8556F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23928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69">
                  <a:extLst>
                    <a:ext uri="{FF2B5EF4-FFF2-40B4-BE49-F238E27FC236}">
                      <a16:creationId xmlns:a16="http://schemas.microsoft.com/office/drawing/2014/main" id="{281FACFB-9697-493E-8605-EEAC753D37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55976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70">
                  <a:extLst>
                    <a:ext uri="{FF2B5EF4-FFF2-40B4-BE49-F238E27FC236}">
                      <a16:creationId xmlns:a16="http://schemas.microsoft.com/office/drawing/2014/main" id="{41EE4F13-C6EA-4B38-AAC4-F10C7B6A27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88024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71">
                  <a:extLst>
                    <a:ext uri="{FF2B5EF4-FFF2-40B4-BE49-F238E27FC236}">
                      <a16:creationId xmlns:a16="http://schemas.microsoft.com/office/drawing/2014/main" id="{9CEC68AB-4299-4778-8E11-5AD1D3091AA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0072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84">
                  <a:extLst>
                    <a:ext uri="{FF2B5EF4-FFF2-40B4-BE49-F238E27FC236}">
                      <a16:creationId xmlns:a16="http://schemas.microsoft.com/office/drawing/2014/main" id="{B0060018-6EB9-4AC0-BD5D-2A934E9904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52120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85">
                  <a:extLst>
                    <a:ext uri="{FF2B5EF4-FFF2-40B4-BE49-F238E27FC236}">
                      <a16:creationId xmlns:a16="http://schemas.microsoft.com/office/drawing/2014/main" id="{025DF806-A669-407E-8AC5-8ED32600F5E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4168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" name="Gruppieren 124">
                <a:extLst>
                  <a:ext uri="{FF2B5EF4-FFF2-40B4-BE49-F238E27FC236}">
                    <a16:creationId xmlns:a16="http://schemas.microsoft.com/office/drawing/2014/main" id="{87E2B794-31E8-434B-B343-5F3DFE1867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56176" y="2204864"/>
                <a:ext cx="2587278" cy="1030287"/>
                <a:chOff x="6156176" y="2204864"/>
                <a:chExt cx="2587278" cy="1030287"/>
              </a:xfrm>
            </p:grpSpPr>
            <p:pic>
              <p:nvPicPr>
                <p:cNvPr id="15" name="Picture 85">
                  <a:extLst>
                    <a:ext uri="{FF2B5EF4-FFF2-40B4-BE49-F238E27FC236}">
                      <a16:creationId xmlns:a16="http://schemas.microsoft.com/office/drawing/2014/main" id="{15196E63-7E0F-45F5-8891-A1CCA4EFE73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56176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Picture 85">
                  <a:extLst>
                    <a:ext uri="{FF2B5EF4-FFF2-40B4-BE49-F238E27FC236}">
                      <a16:creationId xmlns:a16="http://schemas.microsoft.com/office/drawing/2014/main" id="{D2B2789D-563A-4FD1-A47F-AA4F608C4F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88224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" name="Picture 85">
                  <a:extLst>
                    <a:ext uri="{FF2B5EF4-FFF2-40B4-BE49-F238E27FC236}">
                      <a16:creationId xmlns:a16="http://schemas.microsoft.com/office/drawing/2014/main" id="{57EA9702-8B9B-4DD3-B72C-7FB40EAA41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20272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" name="Picture 85">
                  <a:extLst>
                    <a:ext uri="{FF2B5EF4-FFF2-40B4-BE49-F238E27FC236}">
                      <a16:creationId xmlns:a16="http://schemas.microsoft.com/office/drawing/2014/main" id="{9B1752F0-183C-4170-A199-CAF042C5A9D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52320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" name="Picture 85">
                  <a:extLst>
                    <a:ext uri="{FF2B5EF4-FFF2-40B4-BE49-F238E27FC236}">
                      <a16:creationId xmlns:a16="http://schemas.microsoft.com/office/drawing/2014/main" id="{52A53CE6-DA48-4445-A8B5-E54C4CD3AB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84368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85">
                  <a:extLst>
                    <a:ext uri="{FF2B5EF4-FFF2-40B4-BE49-F238E27FC236}">
                      <a16:creationId xmlns:a16="http://schemas.microsoft.com/office/drawing/2014/main" id="{2293D1C9-AD28-4A36-B55B-AEE5F28F181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16416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" name="Gruppieren 125">
                <a:extLst>
                  <a:ext uri="{FF2B5EF4-FFF2-40B4-BE49-F238E27FC236}">
                    <a16:creationId xmlns:a16="http://schemas.microsoft.com/office/drawing/2014/main" id="{A6AEC909-7546-4747-B115-1B08E03832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156176" y="3212976"/>
                <a:ext cx="2587278" cy="1030287"/>
                <a:chOff x="6156176" y="2204864"/>
                <a:chExt cx="2587278" cy="1030287"/>
              </a:xfrm>
            </p:grpSpPr>
            <p:pic>
              <p:nvPicPr>
                <p:cNvPr id="9" name="Picture 85">
                  <a:extLst>
                    <a:ext uri="{FF2B5EF4-FFF2-40B4-BE49-F238E27FC236}">
                      <a16:creationId xmlns:a16="http://schemas.microsoft.com/office/drawing/2014/main" id="{CC992170-1B15-4E3A-A268-19B071EA2D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56176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" name="Picture 85">
                  <a:extLst>
                    <a:ext uri="{FF2B5EF4-FFF2-40B4-BE49-F238E27FC236}">
                      <a16:creationId xmlns:a16="http://schemas.microsoft.com/office/drawing/2014/main" id="{A9EC88E2-31BB-4A7D-AC12-DF73280223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88224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85">
                  <a:extLst>
                    <a:ext uri="{FF2B5EF4-FFF2-40B4-BE49-F238E27FC236}">
                      <a16:creationId xmlns:a16="http://schemas.microsoft.com/office/drawing/2014/main" id="{B28704A3-B496-452B-A587-1426BDD650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20272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85">
                  <a:extLst>
                    <a:ext uri="{FF2B5EF4-FFF2-40B4-BE49-F238E27FC236}">
                      <a16:creationId xmlns:a16="http://schemas.microsoft.com/office/drawing/2014/main" id="{9F36223B-EF29-4E63-B0BD-633ED4E3E19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52320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85">
                  <a:extLst>
                    <a:ext uri="{FF2B5EF4-FFF2-40B4-BE49-F238E27FC236}">
                      <a16:creationId xmlns:a16="http://schemas.microsoft.com/office/drawing/2014/main" id="{F5EB760C-5912-4C41-B658-FAF74A1E21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84368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Picture 85">
                  <a:extLst>
                    <a:ext uri="{FF2B5EF4-FFF2-40B4-BE49-F238E27FC236}">
                      <a16:creationId xmlns:a16="http://schemas.microsoft.com/office/drawing/2014/main" id="{42B689CF-C8D1-4CF7-B50B-916C729A2FD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16416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7" name="Picture 85">
                <a:extLst>
                  <a:ext uri="{FF2B5EF4-FFF2-40B4-BE49-F238E27FC236}">
                    <a16:creationId xmlns:a16="http://schemas.microsoft.com/office/drawing/2014/main" id="{5704C0BD-5B6D-4094-A804-5AF14F386E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6962" y="2204864"/>
                <a:ext cx="427038" cy="1030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85">
                <a:extLst>
                  <a:ext uri="{FF2B5EF4-FFF2-40B4-BE49-F238E27FC236}">
                    <a16:creationId xmlns:a16="http://schemas.microsoft.com/office/drawing/2014/main" id="{C71F0EE0-07B6-4F6D-9C62-93612579C1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8716962" y="3212976"/>
                <a:ext cx="427038" cy="1030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" name="Gruppieren 134">
              <a:extLst>
                <a:ext uri="{FF2B5EF4-FFF2-40B4-BE49-F238E27FC236}">
                  <a16:creationId xmlns:a16="http://schemas.microsoft.com/office/drawing/2014/main" id="{C47FD89C-D5CE-41A8-B87B-D5F430AF37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7991" y="2484791"/>
              <a:ext cx="7145267" cy="1739790"/>
              <a:chOff x="0" y="2204864"/>
              <a:chExt cx="9144000" cy="2038399"/>
            </a:xfrm>
          </p:grpSpPr>
          <p:grpSp>
            <p:nvGrpSpPr>
              <p:cNvPr id="50" name="Gruppieren 85">
                <a:extLst>
                  <a:ext uri="{FF2B5EF4-FFF2-40B4-BE49-F238E27FC236}">
                    <a16:creationId xmlns:a16="http://schemas.microsoft.com/office/drawing/2014/main" id="{93212E29-15F5-4775-9853-1756844FE7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204864"/>
                <a:ext cx="6115670" cy="1030287"/>
                <a:chOff x="395536" y="2348880"/>
                <a:chExt cx="6115670" cy="1030287"/>
              </a:xfrm>
            </p:grpSpPr>
            <p:pic>
              <p:nvPicPr>
                <p:cNvPr id="82" name="Picture 60">
                  <a:extLst>
                    <a:ext uri="{FF2B5EF4-FFF2-40B4-BE49-F238E27FC236}">
                      <a16:creationId xmlns:a16="http://schemas.microsoft.com/office/drawing/2014/main" id="{2CCC933E-E979-4B5F-BB54-FB30ECE905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536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" name="Picture 61">
                  <a:extLst>
                    <a:ext uri="{FF2B5EF4-FFF2-40B4-BE49-F238E27FC236}">
                      <a16:creationId xmlns:a16="http://schemas.microsoft.com/office/drawing/2014/main" id="{3EE14867-B971-4F72-A345-72523CB2733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584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4" name="Picture 62">
                  <a:extLst>
                    <a:ext uri="{FF2B5EF4-FFF2-40B4-BE49-F238E27FC236}">
                      <a16:creationId xmlns:a16="http://schemas.microsoft.com/office/drawing/2014/main" id="{5706C705-D02E-45D1-B530-D0E44C76F8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9632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5" name="Picture 63">
                  <a:extLst>
                    <a:ext uri="{FF2B5EF4-FFF2-40B4-BE49-F238E27FC236}">
                      <a16:creationId xmlns:a16="http://schemas.microsoft.com/office/drawing/2014/main" id="{0AAD4DAB-A244-428B-AD0D-C6840F3BE3E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3688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6" name="Picture 64">
                  <a:extLst>
                    <a:ext uri="{FF2B5EF4-FFF2-40B4-BE49-F238E27FC236}">
                      <a16:creationId xmlns:a16="http://schemas.microsoft.com/office/drawing/2014/main" id="{78F22F2F-FD7A-4BFA-BCAC-D83632695B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95736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7" name="Picture 65">
                  <a:extLst>
                    <a:ext uri="{FF2B5EF4-FFF2-40B4-BE49-F238E27FC236}">
                      <a16:creationId xmlns:a16="http://schemas.microsoft.com/office/drawing/2014/main" id="{1C64A6BD-13B0-4202-88E9-B35E55C73DF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7784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8" name="Picture 66">
                  <a:extLst>
                    <a:ext uri="{FF2B5EF4-FFF2-40B4-BE49-F238E27FC236}">
                      <a16:creationId xmlns:a16="http://schemas.microsoft.com/office/drawing/2014/main" id="{5B221C24-0AC5-4368-B5C0-0680D318CF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59832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9" name="Picture 67">
                  <a:extLst>
                    <a:ext uri="{FF2B5EF4-FFF2-40B4-BE49-F238E27FC236}">
                      <a16:creationId xmlns:a16="http://schemas.microsoft.com/office/drawing/2014/main" id="{096F2679-4189-4396-8299-9AD1B7F09F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91880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0" name="Picture 68">
                  <a:extLst>
                    <a:ext uri="{FF2B5EF4-FFF2-40B4-BE49-F238E27FC236}">
                      <a16:creationId xmlns:a16="http://schemas.microsoft.com/office/drawing/2014/main" id="{4331EDEF-CD9D-449E-A357-A4AADAA669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23928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1" name="Picture 69">
                  <a:extLst>
                    <a:ext uri="{FF2B5EF4-FFF2-40B4-BE49-F238E27FC236}">
                      <a16:creationId xmlns:a16="http://schemas.microsoft.com/office/drawing/2014/main" id="{061D99AF-AFAF-48E4-9C10-CB5C2481D7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55976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" name="Picture 70">
                  <a:extLst>
                    <a:ext uri="{FF2B5EF4-FFF2-40B4-BE49-F238E27FC236}">
                      <a16:creationId xmlns:a16="http://schemas.microsoft.com/office/drawing/2014/main" id="{5AA10711-D102-40CF-8B0C-CF88283364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88024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" name="Picture 71">
                  <a:extLst>
                    <a:ext uri="{FF2B5EF4-FFF2-40B4-BE49-F238E27FC236}">
                      <a16:creationId xmlns:a16="http://schemas.microsoft.com/office/drawing/2014/main" id="{D462B466-A797-4F10-8924-496993236A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0072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4" name="Picture 84">
                  <a:extLst>
                    <a:ext uri="{FF2B5EF4-FFF2-40B4-BE49-F238E27FC236}">
                      <a16:creationId xmlns:a16="http://schemas.microsoft.com/office/drawing/2014/main" id="{355E08B1-63C0-46EB-8904-C134C87209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52120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5" name="Picture 85">
                  <a:extLst>
                    <a:ext uri="{FF2B5EF4-FFF2-40B4-BE49-F238E27FC236}">
                      <a16:creationId xmlns:a16="http://schemas.microsoft.com/office/drawing/2014/main" id="{0EC38A9D-EC07-4395-BE3F-3427C41429E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4168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1" name="Gruppieren 86">
                <a:extLst>
                  <a:ext uri="{FF2B5EF4-FFF2-40B4-BE49-F238E27FC236}">
                    <a16:creationId xmlns:a16="http://schemas.microsoft.com/office/drawing/2014/main" id="{2C61A59E-4CE6-42AF-9D01-BE25D1983A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0" y="3212976"/>
                <a:ext cx="6115670" cy="1030287"/>
                <a:chOff x="395536" y="2348880"/>
                <a:chExt cx="6115670" cy="1030287"/>
              </a:xfrm>
            </p:grpSpPr>
            <p:pic>
              <p:nvPicPr>
                <p:cNvPr id="68" name="Picture 60">
                  <a:extLst>
                    <a:ext uri="{FF2B5EF4-FFF2-40B4-BE49-F238E27FC236}">
                      <a16:creationId xmlns:a16="http://schemas.microsoft.com/office/drawing/2014/main" id="{59986239-0572-4452-8AF0-FE1F8699E76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536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9" name="Picture 61">
                  <a:extLst>
                    <a:ext uri="{FF2B5EF4-FFF2-40B4-BE49-F238E27FC236}">
                      <a16:creationId xmlns:a16="http://schemas.microsoft.com/office/drawing/2014/main" id="{A880E23A-B553-4269-94CA-988F3C86D07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584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0" name="Picture 62">
                  <a:extLst>
                    <a:ext uri="{FF2B5EF4-FFF2-40B4-BE49-F238E27FC236}">
                      <a16:creationId xmlns:a16="http://schemas.microsoft.com/office/drawing/2014/main" id="{FF6612CD-99FA-44C3-8BAC-C335C24CB9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9632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" name="Picture 63">
                  <a:extLst>
                    <a:ext uri="{FF2B5EF4-FFF2-40B4-BE49-F238E27FC236}">
                      <a16:creationId xmlns:a16="http://schemas.microsoft.com/office/drawing/2014/main" id="{3CEC24BA-257C-40A6-8E87-D55027BAE6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3688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" name="Picture 64">
                  <a:extLst>
                    <a:ext uri="{FF2B5EF4-FFF2-40B4-BE49-F238E27FC236}">
                      <a16:creationId xmlns:a16="http://schemas.microsoft.com/office/drawing/2014/main" id="{6C0ACF21-14DE-4022-A9B9-65BD6D8F97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95736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" name="Picture 65">
                  <a:extLst>
                    <a:ext uri="{FF2B5EF4-FFF2-40B4-BE49-F238E27FC236}">
                      <a16:creationId xmlns:a16="http://schemas.microsoft.com/office/drawing/2014/main" id="{4A7AF9F7-3363-4847-8ED8-68AF3A6948B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7784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" name="Picture 66">
                  <a:extLst>
                    <a:ext uri="{FF2B5EF4-FFF2-40B4-BE49-F238E27FC236}">
                      <a16:creationId xmlns:a16="http://schemas.microsoft.com/office/drawing/2014/main" id="{25CA0A02-C273-4304-BCC2-226280FD8BC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59832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" name="Picture 67">
                  <a:extLst>
                    <a:ext uri="{FF2B5EF4-FFF2-40B4-BE49-F238E27FC236}">
                      <a16:creationId xmlns:a16="http://schemas.microsoft.com/office/drawing/2014/main" id="{EF3B30AF-975B-42C8-89E7-0E3850616B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91880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" name="Picture 68">
                  <a:extLst>
                    <a:ext uri="{FF2B5EF4-FFF2-40B4-BE49-F238E27FC236}">
                      <a16:creationId xmlns:a16="http://schemas.microsoft.com/office/drawing/2014/main" id="{3860CD03-64E3-460F-857E-0BE70BF7FBD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23928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" name="Picture 69">
                  <a:extLst>
                    <a:ext uri="{FF2B5EF4-FFF2-40B4-BE49-F238E27FC236}">
                      <a16:creationId xmlns:a16="http://schemas.microsoft.com/office/drawing/2014/main" id="{F59CB6E8-A1CA-4B6E-81E2-2CECE893E00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55976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" name="Picture 70">
                  <a:extLst>
                    <a:ext uri="{FF2B5EF4-FFF2-40B4-BE49-F238E27FC236}">
                      <a16:creationId xmlns:a16="http://schemas.microsoft.com/office/drawing/2014/main" id="{3F03DFA2-FB36-4349-A3C6-7F8B4CDBB86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88024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" name="Picture 71">
                  <a:extLst>
                    <a:ext uri="{FF2B5EF4-FFF2-40B4-BE49-F238E27FC236}">
                      <a16:creationId xmlns:a16="http://schemas.microsoft.com/office/drawing/2014/main" id="{14916DE6-10C0-4354-9213-4E7D883DBE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0072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" name="Picture 84">
                  <a:extLst>
                    <a:ext uri="{FF2B5EF4-FFF2-40B4-BE49-F238E27FC236}">
                      <a16:creationId xmlns:a16="http://schemas.microsoft.com/office/drawing/2014/main" id="{08B789E7-09A0-4CFA-A7BD-16F10D467E0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52120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1" name="Picture 85">
                  <a:extLst>
                    <a:ext uri="{FF2B5EF4-FFF2-40B4-BE49-F238E27FC236}">
                      <a16:creationId xmlns:a16="http://schemas.microsoft.com/office/drawing/2014/main" id="{1A107B11-C7AC-4DCD-B4B7-68732568F9A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4168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2" name="Gruppieren 124">
                <a:extLst>
                  <a:ext uri="{FF2B5EF4-FFF2-40B4-BE49-F238E27FC236}">
                    <a16:creationId xmlns:a16="http://schemas.microsoft.com/office/drawing/2014/main" id="{EA1CB195-BD6C-4F59-8292-691A0FE911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56176" y="2204864"/>
                <a:ext cx="2587278" cy="1030287"/>
                <a:chOff x="6156176" y="2204864"/>
                <a:chExt cx="2587278" cy="1030287"/>
              </a:xfrm>
            </p:grpSpPr>
            <p:pic>
              <p:nvPicPr>
                <p:cNvPr id="62" name="Picture 85">
                  <a:extLst>
                    <a:ext uri="{FF2B5EF4-FFF2-40B4-BE49-F238E27FC236}">
                      <a16:creationId xmlns:a16="http://schemas.microsoft.com/office/drawing/2014/main" id="{F450F20E-6A8D-4D45-9BEA-1DBD897C8E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56176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3" name="Picture 85">
                  <a:extLst>
                    <a:ext uri="{FF2B5EF4-FFF2-40B4-BE49-F238E27FC236}">
                      <a16:creationId xmlns:a16="http://schemas.microsoft.com/office/drawing/2014/main" id="{D23B7650-15E2-4619-B857-720CC48DB8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88224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4" name="Picture 85">
                  <a:extLst>
                    <a:ext uri="{FF2B5EF4-FFF2-40B4-BE49-F238E27FC236}">
                      <a16:creationId xmlns:a16="http://schemas.microsoft.com/office/drawing/2014/main" id="{1E497686-0819-4D47-9F1A-42923D2418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20272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5" name="Picture 85">
                  <a:extLst>
                    <a:ext uri="{FF2B5EF4-FFF2-40B4-BE49-F238E27FC236}">
                      <a16:creationId xmlns:a16="http://schemas.microsoft.com/office/drawing/2014/main" id="{54D5312B-B859-4243-8CDB-9FB3B12B40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52320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6" name="Picture 85">
                  <a:extLst>
                    <a:ext uri="{FF2B5EF4-FFF2-40B4-BE49-F238E27FC236}">
                      <a16:creationId xmlns:a16="http://schemas.microsoft.com/office/drawing/2014/main" id="{FCDCADB9-5883-4E4B-AA38-8625AE08DD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84368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7" name="Picture 85">
                  <a:extLst>
                    <a:ext uri="{FF2B5EF4-FFF2-40B4-BE49-F238E27FC236}">
                      <a16:creationId xmlns:a16="http://schemas.microsoft.com/office/drawing/2014/main" id="{0B84AE7D-0CE0-4043-9404-639E98139F8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16416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3" name="Gruppieren 125">
                <a:extLst>
                  <a:ext uri="{FF2B5EF4-FFF2-40B4-BE49-F238E27FC236}">
                    <a16:creationId xmlns:a16="http://schemas.microsoft.com/office/drawing/2014/main" id="{DB5D9CE7-E802-4532-9E8C-BAFB25024B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156176" y="3212976"/>
                <a:ext cx="2587278" cy="1030287"/>
                <a:chOff x="6156176" y="2204864"/>
                <a:chExt cx="2587278" cy="1030287"/>
              </a:xfrm>
            </p:grpSpPr>
            <p:pic>
              <p:nvPicPr>
                <p:cNvPr id="56" name="Picture 85">
                  <a:extLst>
                    <a:ext uri="{FF2B5EF4-FFF2-40B4-BE49-F238E27FC236}">
                      <a16:creationId xmlns:a16="http://schemas.microsoft.com/office/drawing/2014/main" id="{6DE0CCD0-20DC-4033-BF56-3ED5ECBFE8F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56176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7" name="Picture 85">
                  <a:extLst>
                    <a:ext uri="{FF2B5EF4-FFF2-40B4-BE49-F238E27FC236}">
                      <a16:creationId xmlns:a16="http://schemas.microsoft.com/office/drawing/2014/main" id="{A8A6642D-811A-4BDE-ACEE-A25B4AB7991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88224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8" name="Picture 85">
                  <a:extLst>
                    <a:ext uri="{FF2B5EF4-FFF2-40B4-BE49-F238E27FC236}">
                      <a16:creationId xmlns:a16="http://schemas.microsoft.com/office/drawing/2014/main" id="{7595B53B-52BD-4595-B6E7-391C7B41BC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20272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" name="Picture 85">
                  <a:extLst>
                    <a:ext uri="{FF2B5EF4-FFF2-40B4-BE49-F238E27FC236}">
                      <a16:creationId xmlns:a16="http://schemas.microsoft.com/office/drawing/2014/main" id="{F873F2A9-FF60-496D-88BD-758C746561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52320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" name="Picture 85">
                  <a:extLst>
                    <a:ext uri="{FF2B5EF4-FFF2-40B4-BE49-F238E27FC236}">
                      <a16:creationId xmlns:a16="http://schemas.microsoft.com/office/drawing/2014/main" id="{1C9D489A-65AA-4DCA-B89D-BF9218E56E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84368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" name="Picture 85">
                  <a:extLst>
                    <a:ext uri="{FF2B5EF4-FFF2-40B4-BE49-F238E27FC236}">
                      <a16:creationId xmlns:a16="http://schemas.microsoft.com/office/drawing/2014/main" id="{250033C3-2ABA-44BD-A633-DA49671A155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16416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4" name="Picture 85">
                <a:extLst>
                  <a:ext uri="{FF2B5EF4-FFF2-40B4-BE49-F238E27FC236}">
                    <a16:creationId xmlns:a16="http://schemas.microsoft.com/office/drawing/2014/main" id="{F90C4CBD-DEBC-4FBE-92CD-DE3104B175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6962" y="2204864"/>
                <a:ext cx="427038" cy="1030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85">
                <a:extLst>
                  <a:ext uri="{FF2B5EF4-FFF2-40B4-BE49-F238E27FC236}">
                    <a16:creationId xmlns:a16="http://schemas.microsoft.com/office/drawing/2014/main" id="{336A212D-C1A5-4DD5-B813-9F198CAF30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8716962" y="3212976"/>
                <a:ext cx="427038" cy="1030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AF2F676C-7AD8-42CB-8DE6-FED47B1A6240}"/>
                </a:ext>
              </a:extLst>
            </p:cNvPr>
            <p:cNvGrpSpPr/>
            <p:nvPr/>
          </p:nvGrpSpPr>
          <p:grpSpPr>
            <a:xfrm>
              <a:off x="445700" y="2371351"/>
              <a:ext cx="1627373" cy="1985595"/>
              <a:chOff x="1118835" y="1548292"/>
              <a:chExt cx="1627373" cy="1985595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962BDCEE-02B5-47EE-8161-B5701E4331B7}"/>
                  </a:ext>
                </a:extLst>
              </p:cNvPr>
              <p:cNvGrpSpPr/>
              <p:nvPr/>
            </p:nvGrpSpPr>
            <p:grpSpPr>
              <a:xfrm>
                <a:off x="1118835" y="1548292"/>
                <a:ext cx="1627373" cy="1985595"/>
                <a:chOff x="1118967" y="1541828"/>
                <a:chExt cx="1627373" cy="1985595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E41D5881-6213-4B24-871A-CBABF951CBAF}"/>
                    </a:ext>
                  </a:extLst>
                </p:cNvPr>
                <p:cNvGrpSpPr/>
                <p:nvPr/>
              </p:nvGrpSpPr>
              <p:grpSpPr>
                <a:xfrm>
                  <a:off x="1118967" y="1541828"/>
                  <a:ext cx="1627373" cy="1985595"/>
                  <a:chOff x="1118683" y="1589915"/>
                  <a:chExt cx="1627373" cy="1985595"/>
                </a:xfrm>
              </p:grpSpPr>
              <p:sp>
                <p:nvSpPr>
                  <p:cNvPr id="102" name="Flowchart: Delay 101">
                    <a:extLst>
                      <a:ext uri="{FF2B5EF4-FFF2-40B4-BE49-F238E27FC236}">
                        <a16:creationId xmlns:a16="http://schemas.microsoft.com/office/drawing/2014/main" id="{F0DC2B6A-7F7C-4980-9692-DBA173E912C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09009" y="1862814"/>
                    <a:ext cx="1837489" cy="1587903"/>
                  </a:xfrm>
                  <a:prstGeom prst="flowChartDelay">
                    <a:avLst/>
                  </a:prstGeom>
                  <a:solidFill>
                    <a:schemeClr val="accent6"/>
                  </a:solidFill>
                  <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  <a:effectLst>
                    <a:innerShdw blurRad="114300">
                      <a:prstClr val="black"/>
                    </a:innerShdw>
                  </a:effectLst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cene3d>
                      <a:camera prst="orthographicFront"/>
                      <a:lightRig rig="threePt" dir="t"/>
                    </a:scene3d>
                    <a:sp3d extrusionH="57150"/>
                  </a:bodyPr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03" name="Oval 102">
                    <a:extLst>
                      <a:ext uri="{FF2B5EF4-FFF2-40B4-BE49-F238E27FC236}">
                        <a16:creationId xmlns:a16="http://schemas.microsoft.com/office/drawing/2014/main" id="{E54E36B1-B1D4-4F90-9852-6252F3AA46AD}"/>
                      </a:ext>
                    </a:extLst>
                  </p:cNvPr>
                  <p:cNvSpPr/>
                  <p:nvPr/>
                </p:nvSpPr>
                <p:spPr>
                  <a:xfrm>
                    <a:off x="1118683" y="1608590"/>
                    <a:ext cx="218485" cy="230693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cene3d>
                      <a:camera prst="orthographicFront"/>
                      <a:lightRig rig="threePt" dir="t"/>
                    </a:scene3d>
                    <a:sp3d extrusionH="57150"/>
                  </a:bodyPr>
                  <a:lstStyle/>
                  <a:p>
                    <a:pPr algn="ctr"/>
                    <a:endParaRPr lang="de-CH" dirty="0"/>
                  </a:p>
                </p:txBody>
              </p:sp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79297AB7-CD64-4DD5-844A-E80DC6309165}"/>
                      </a:ext>
                    </a:extLst>
                  </p:cNvPr>
                  <p:cNvSpPr txBox="1"/>
                  <p:nvPr/>
                </p:nvSpPr>
                <p:spPr>
                  <a:xfrm>
                    <a:off x="1158153" y="2791762"/>
                    <a:ext cx="158790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threePt" dir="t"/>
                    </a:scene3d>
                    <a:sp3d extrusionH="57150"/>
                  </a:bodyPr>
                  <a:lstStyle/>
                  <a:p>
                    <a:pPr algn="ctr"/>
                    <a:r>
                      <a:rPr lang="de-DE" sz="1400" b="1" dirty="0"/>
                      <a:t>Fotosystem II</a:t>
                    </a:r>
                  </a:p>
                  <a:p>
                    <a:pPr algn="ctr"/>
                    <a:r>
                      <a:rPr lang="de-DE" sz="1400" b="1" dirty="0"/>
                      <a:t>P680</a:t>
                    </a:r>
                    <a:endParaRPr lang="de-CH" sz="1400" b="1" dirty="0"/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5999FDDF-A4D5-4609-894C-F97008535E23}"/>
                      </a:ext>
                    </a:extLst>
                  </p:cNvPr>
                  <p:cNvSpPr/>
                  <p:nvPr/>
                </p:nvSpPr>
                <p:spPr>
                  <a:xfrm>
                    <a:off x="1733620" y="1604014"/>
                    <a:ext cx="218485" cy="230693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cene3d>
                      <a:camera prst="orthographicFront"/>
                      <a:lightRig rig="threePt" dir="t"/>
                    </a:scene3d>
                    <a:sp3d extrusionH="57150"/>
                  </a:bodyPr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9243C310-CD2B-4FFB-9A8A-F67B118F6AAA}"/>
                      </a:ext>
                    </a:extLst>
                  </p:cNvPr>
                  <p:cNvSpPr/>
                  <p:nvPr/>
                </p:nvSpPr>
                <p:spPr>
                  <a:xfrm>
                    <a:off x="1536265" y="1719571"/>
                    <a:ext cx="218485" cy="230693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cene3d>
                      <a:camera prst="orthographicFront"/>
                      <a:lightRig rig="threePt" dir="t"/>
                    </a:scene3d>
                    <a:sp3d extrusionH="57150"/>
                  </a:bodyPr>
                  <a:lstStyle/>
                  <a:p>
                    <a:pPr algn="ctr"/>
                    <a:endParaRPr lang="de-CH" dirty="0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7E668C93-EC27-4C86-88D4-5CF4083F6168}"/>
                      </a:ext>
                    </a:extLst>
                  </p:cNvPr>
                  <p:cNvSpPr/>
                  <p:nvPr/>
                </p:nvSpPr>
                <p:spPr>
                  <a:xfrm>
                    <a:off x="1733621" y="1853615"/>
                    <a:ext cx="218485" cy="230693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cene3d>
                      <a:camera prst="orthographicFront"/>
                      <a:lightRig rig="threePt" dir="t"/>
                    </a:scene3d>
                    <a:sp3d extrusionH="57150"/>
                  </a:bodyPr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E7A6270E-D490-4096-B30B-E0EDD2F3BC81}"/>
                      </a:ext>
                    </a:extLst>
                  </p:cNvPr>
                  <p:cNvSpPr/>
                  <p:nvPr/>
                </p:nvSpPr>
                <p:spPr>
                  <a:xfrm>
                    <a:off x="1959199" y="1855969"/>
                    <a:ext cx="218485" cy="230693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cene3d>
                      <a:camera prst="orthographicFront"/>
                      <a:lightRig rig="threePt" dir="t"/>
                    </a:scene3d>
                    <a:sp3d extrusionH="57150"/>
                  </a:bodyPr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09" name="Oval 108">
                    <a:extLst>
                      <a:ext uri="{FF2B5EF4-FFF2-40B4-BE49-F238E27FC236}">
                        <a16:creationId xmlns:a16="http://schemas.microsoft.com/office/drawing/2014/main" id="{1A01A13D-613B-4DAE-A23A-5900E13BCA49}"/>
                      </a:ext>
                    </a:extLst>
                  </p:cNvPr>
                  <p:cNvSpPr/>
                  <p:nvPr/>
                </p:nvSpPr>
                <p:spPr>
                  <a:xfrm>
                    <a:off x="2152770" y="1715909"/>
                    <a:ext cx="218485" cy="230693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cene3d>
                      <a:camera prst="orthographicFront"/>
                      <a:lightRig rig="threePt" dir="t"/>
                    </a:scene3d>
                    <a:sp3d extrusionH="57150"/>
                  </a:bodyPr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10" name="Oval 109">
                    <a:extLst>
                      <a:ext uri="{FF2B5EF4-FFF2-40B4-BE49-F238E27FC236}">
                        <a16:creationId xmlns:a16="http://schemas.microsoft.com/office/drawing/2014/main" id="{2B85E069-F115-4DB3-BB6D-5142886A5CCB}"/>
                      </a:ext>
                    </a:extLst>
                  </p:cNvPr>
                  <p:cNvSpPr/>
                  <p:nvPr/>
                </p:nvSpPr>
                <p:spPr>
                  <a:xfrm>
                    <a:off x="2307286" y="1592441"/>
                    <a:ext cx="218485" cy="230693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  <a:effectLst>
                    <a:innerShdw blurRad="114300">
                      <a:prstClr val="black"/>
                    </a:innerShdw>
                  </a:effectLst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cene3d>
                      <a:camera prst="orthographicFront"/>
                      <a:lightRig rig="threePt" dir="t"/>
                    </a:scene3d>
                    <a:sp3d extrusionH="57150"/>
                  </a:bodyPr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11" name="Oval 110">
                    <a:extLst>
                      <a:ext uri="{FF2B5EF4-FFF2-40B4-BE49-F238E27FC236}">
                        <a16:creationId xmlns:a16="http://schemas.microsoft.com/office/drawing/2014/main" id="{A8BE0FBD-4EB3-4E1A-BA94-F72399109B9C}"/>
                      </a:ext>
                    </a:extLst>
                  </p:cNvPr>
                  <p:cNvSpPr/>
                  <p:nvPr/>
                </p:nvSpPr>
                <p:spPr>
                  <a:xfrm>
                    <a:off x="2400188" y="1809909"/>
                    <a:ext cx="220675" cy="24635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cene3d>
                      <a:camera prst="orthographicFront"/>
                      <a:lightRig rig="threePt" dir="t"/>
                    </a:scene3d>
                    <a:sp3d extrusionH="57150"/>
                  </a:bodyPr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A1350C9F-81DD-4B82-8030-511F4EF36078}"/>
                      </a:ext>
                    </a:extLst>
                  </p:cNvPr>
                  <p:cNvSpPr/>
                  <p:nvPr/>
                </p:nvSpPr>
                <p:spPr>
                  <a:xfrm>
                    <a:off x="2523093" y="1589915"/>
                    <a:ext cx="218485" cy="230693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cene3d>
                      <a:camera prst="orthographicFront"/>
                      <a:lightRig rig="threePt" dir="t"/>
                    </a:scene3d>
                    <a:sp3d extrusionH="57150"/>
                  </a:bodyPr>
                  <a:lstStyle/>
                  <a:p>
                    <a:pPr algn="ctr"/>
                    <a:endParaRPr lang="de-CH"/>
                  </a:p>
                </p:txBody>
              </p:sp>
            </p:grp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FF62A9B4-5101-412D-8E40-29C97D72CB3C}"/>
                    </a:ext>
                  </a:extLst>
                </p:cNvPr>
                <p:cNvSpPr/>
                <p:nvPr/>
              </p:nvSpPr>
              <p:spPr>
                <a:xfrm>
                  <a:off x="1344088" y="1560462"/>
                  <a:ext cx="218485" cy="230693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threePt" dir="t"/>
                  </a:scene3d>
                  <a:sp3d extrusionH="57150"/>
                </a:bodyPr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C939D090-49ED-47AE-95AC-A87B9411B2DF}"/>
                    </a:ext>
                  </a:extLst>
                </p:cNvPr>
                <p:cNvSpPr/>
                <p:nvPr/>
              </p:nvSpPr>
              <p:spPr>
                <a:xfrm>
                  <a:off x="1958046" y="1559495"/>
                  <a:ext cx="218485" cy="230693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threePt" dir="t"/>
                  </a:scene3d>
                  <a:sp3d extrusionH="57150"/>
                </a:bodyPr>
                <a:lstStyle/>
                <a:p>
                  <a:pPr algn="ctr"/>
                  <a:endParaRPr lang="de-CH"/>
                </a:p>
              </p:txBody>
            </p:sp>
          </p:grp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BC08B72-0762-4DC1-ADB2-A89D7F739169}"/>
                  </a:ext>
                </a:extLst>
              </p:cNvPr>
              <p:cNvSpPr/>
              <p:nvPr/>
            </p:nvSpPr>
            <p:spPr>
              <a:xfrm>
                <a:off x="1266288" y="1765730"/>
                <a:ext cx="220675" cy="24635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/>
              </a:bodyPr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95FF483F-8359-45CD-9A2E-B237F16B04AE}"/>
                </a:ext>
              </a:extLst>
            </p:cNvPr>
            <p:cNvGrpSpPr/>
            <p:nvPr/>
          </p:nvGrpSpPr>
          <p:grpSpPr>
            <a:xfrm>
              <a:off x="2350021" y="2371351"/>
              <a:ext cx="1622895" cy="1985595"/>
              <a:chOff x="1118835" y="1548292"/>
              <a:chExt cx="1622895" cy="1985595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7BE4390C-DF3E-4BAE-A3B9-1C1F89F604BD}"/>
                  </a:ext>
                </a:extLst>
              </p:cNvPr>
              <p:cNvGrpSpPr/>
              <p:nvPr/>
            </p:nvGrpSpPr>
            <p:grpSpPr>
              <a:xfrm>
                <a:off x="1118835" y="1548292"/>
                <a:ext cx="1622895" cy="1985595"/>
                <a:chOff x="1118967" y="1541828"/>
                <a:chExt cx="1622895" cy="1985595"/>
              </a:xfrm>
            </p:grpSpPr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F97487C4-7AC9-49C3-89C5-64FA5E47A82D}"/>
                    </a:ext>
                  </a:extLst>
                </p:cNvPr>
                <p:cNvGrpSpPr/>
                <p:nvPr/>
              </p:nvGrpSpPr>
              <p:grpSpPr>
                <a:xfrm>
                  <a:off x="1118967" y="1541828"/>
                  <a:ext cx="1622895" cy="1985595"/>
                  <a:chOff x="1118683" y="1589915"/>
                  <a:chExt cx="1622895" cy="1985595"/>
                </a:xfrm>
              </p:grpSpPr>
              <p:sp>
                <p:nvSpPr>
                  <p:cNvPr id="121" name="Flowchart: Delay 120">
                    <a:extLst>
                      <a:ext uri="{FF2B5EF4-FFF2-40B4-BE49-F238E27FC236}">
                        <a16:creationId xmlns:a16="http://schemas.microsoft.com/office/drawing/2014/main" id="{2BA361A4-46D5-4FBB-81D1-D83F217D461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09009" y="1862814"/>
                    <a:ext cx="1837489" cy="1587903"/>
                  </a:xfrm>
                  <a:prstGeom prst="flowChartDelay">
                    <a:avLst/>
                  </a:prstGeom>
                  <a:solidFill>
                    <a:schemeClr val="accent6"/>
                  </a:solidFill>
                  <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  <a:effectLst>
                    <a:innerShdw blurRad="114300">
                      <a:prstClr val="black"/>
                    </a:innerShdw>
                  </a:effectLst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BB9BF566-5D64-40CE-A6D4-077BBF51903D}"/>
                      </a:ext>
                    </a:extLst>
                  </p:cNvPr>
                  <p:cNvSpPr/>
                  <p:nvPr/>
                </p:nvSpPr>
                <p:spPr>
                  <a:xfrm>
                    <a:off x="1118683" y="1608590"/>
                    <a:ext cx="218485" cy="230693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24" name="Oval 123">
                    <a:extLst>
                      <a:ext uri="{FF2B5EF4-FFF2-40B4-BE49-F238E27FC236}">
                        <a16:creationId xmlns:a16="http://schemas.microsoft.com/office/drawing/2014/main" id="{9A4E4CFF-7751-4980-81E5-A1E72CEE1D41}"/>
                      </a:ext>
                    </a:extLst>
                  </p:cNvPr>
                  <p:cNvSpPr/>
                  <p:nvPr/>
                </p:nvSpPr>
                <p:spPr>
                  <a:xfrm>
                    <a:off x="1733620" y="1604014"/>
                    <a:ext cx="218485" cy="230693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1354C051-B470-46AC-A90D-4F2F0336514A}"/>
                      </a:ext>
                    </a:extLst>
                  </p:cNvPr>
                  <p:cNvSpPr/>
                  <p:nvPr/>
                </p:nvSpPr>
                <p:spPr>
                  <a:xfrm>
                    <a:off x="1536265" y="1719571"/>
                    <a:ext cx="218485" cy="230693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  <a:effectLst>
                    <a:innerShdw blurRad="114300">
                      <a:prstClr val="black"/>
                    </a:innerShdw>
                  </a:effectLst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 dirty="0"/>
                  </a:p>
                </p:txBody>
              </p:sp>
              <p:sp>
                <p:nvSpPr>
                  <p:cNvPr id="126" name="Oval 125">
                    <a:extLst>
                      <a:ext uri="{FF2B5EF4-FFF2-40B4-BE49-F238E27FC236}">
                        <a16:creationId xmlns:a16="http://schemas.microsoft.com/office/drawing/2014/main" id="{159F669E-28F0-42F4-98AB-74C0C174027B}"/>
                      </a:ext>
                    </a:extLst>
                  </p:cNvPr>
                  <p:cNvSpPr/>
                  <p:nvPr/>
                </p:nvSpPr>
                <p:spPr>
                  <a:xfrm>
                    <a:off x="1733621" y="1853615"/>
                    <a:ext cx="218485" cy="230693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>
                    <a:innerShdw blurRad="114300">
                      <a:prstClr val="black"/>
                    </a:innerShdw>
                  </a:effectLst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27" name="Oval 126">
                    <a:extLst>
                      <a:ext uri="{FF2B5EF4-FFF2-40B4-BE49-F238E27FC236}">
                        <a16:creationId xmlns:a16="http://schemas.microsoft.com/office/drawing/2014/main" id="{5E8928C4-85B0-4C64-BDEB-F81725163B61}"/>
                      </a:ext>
                    </a:extLst>
                  </p:cNvPr>
                  <p:cNvSpPr/>
                  <p:nvPr/>
                </p:nvSpPr>
                <p:spPr>
                  <a:xfrm>
                    <a:off x="1959199" y="1855969"/>
                    <a:ext cx="218485" cy="230693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>
                    <a:innerShdw blurRad="114300">
                      <a:prstClr val="black"/>
                    </a:innerShdw>
                  </a:effectLst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28" name="Oval 127">
                    <a:extLst>
                      <a:ext uri="{FF2B5EF4-FFF2-40B4-BE49-F238E27FC236}">
                        <a16:creationId xmlns:a16="http://schemas.microsoft.com/office/drawing/2014/main" id="{08EFB44B-972E-4C7A-AB2F-C5D0C1E9039F}"/>
                      </a:ext>
                    </a:extLst>
                  </p:cNvPr>
                  <p:cNvSpPr/>
                  <p:nvPr/>
                </p:nvSpPr>
                <p:spPr>
                  <a:xfrm>
                    <a:off x="2152770" y="1715909"/>
                    <a:ext cx="218485" cy="230693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29" name="Oval 128">
                    <a:extLst>
                      <a:ext uri="{FF2B5EF4-FFF2-40B4-BE49-F238E27FC236}">
                        <a16:creationId xmlns:a16="http://schemas.microsoft.com/office/drawing/2014/main" id="{44DD1799-0193-42B0-A6C1-EA8373879651}"/>
                      </a:ext>
                    </a:extLst>
                  </p:cNvPr>
                  <p:cNvSpPr/>
                  <p:nvPr/>
                </p:nvSpPr>
                <p:spPr>
                  <a:xfrm>
                    <a:off x="2307286" y="1592441"/>
                    <a:ext cx="218485" cy="230693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30" name="Oval 129">
                    <a:extLst>
                      <a:ext uri="{FF2B5EF4-FFF2-40B4-BE49-F238E27FC236}">
                        <a16:creationId xmlns:a16="http://schemas.microsoft.com/office/drawing/2014/main" id="{FBAF883E-FB66-4274-8E2B-1D4E27FD1D1B}"/>
                      </a:ext>
                    </a:extLst>
                  </p:cNvPr>
                  <p:cNvSpPr/>
                  <p:nvPr/>
                </p:nvSpPr>
                <p:spPr>
                  <a:xfrm>
                    <a:off x="2400188" y="1809909"/>
                    <a:ext cx="220675" cy="24635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131" name="Oval 130">
                    <a:extLst>
                      <a:ext uri="{FF2B5EF4-FFF2-40B4-BE49-F238E27FC236}">
                        <a16:creationId xmlns:a16="http://schemas.microsoft.com/office/drawing/2014/main" id="{02A6BB91-0E47-4C2F-B38F-2A8DFD591295}"/>
                      </a:ext>
                    </a:extLst>
                  </p:cNvPr>
                  <p:cNvSpPr/>
                  <p:nvPr/>
                </p:nvSpPr>
                <p:spPr>
                  <a:xfrm>
                    <a:off x="2523093" y="1589915"/>
                    <a:ext cx="218485" cy="230693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A71565F9-3AFF-4312-9C9E-AC8ADAABF665}"/>
                    </a:ext>
                  </a:extLst>
                </p:cNvPr>
                <p:cNvSpPr/>
                <p:nvPr/>
              </p:nvSpPr>
              <p:spPr>
                <a:xfrm>
                  <a:off x="1344088" y="1560462"/>
                  <a:ext cx="218485" cy="230693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1DC26D77-F448-48A4-96CB-3AADCC595EFE}"/>
                    </a:ext>
                  </a:extLst>
                </p:cNvPr>
                <p:cNvSpPr/>
                <p:nvPr/>
              </p:nvSpPr>
              <p:spPr>
                <a:xfrm>
                  <a:off x="1958046" y="1559495"/>
                  <a:ext cx="218485" cy="230693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 dirty="0"/>
                </a:p>
              </p:txBody>
            </p:sp>
          </p:grp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A3C99BA3-79A2-4342-807D-7C971531F57F}"/>
                  </a:ext>
                </a:extLst>
              </p:cNvPr>
              <p:cNvSpPr/>
              <p:nvPr/>
            </p:nvSpPr>
            <p:spPr>
              <a:xfrm>
                <a:off x="1266288" y="1765730"/>
                <a:ext cx="220675" cy="24635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42" name="Chord 141">
              <a:extLst>
                <a:ext uri="{FF2B5EF4-FFF2-40B4-BE49-F238E27FC236}">
                  <a16:creationId xmlns:a16="http://schemas.microsoft.com/office/drawing/2014/main" id="{6BDE42A7-3737-4C12-B856-4C433E624264}"/>
                </a:ext>
              </a:extLst>
            </p:cNvPr>
            <p:cNvSpPr/>
            <p:nvPr/>
          </p:nvSpPr>
          <p:spPr>
            <a:xfrm rot="17590278">
              <a:off x="768862" y="3841074"/>
              <a:ext cx="993359" cy="1025912"/>
            </a:xfrm>
            <a:prstGeom prst="chord">
              <a:avLst>
                <a:gd name="adj1" fmla="val 2761261"/>
                <a:gd name="adj2" fmla="val 16047691"/>
              </a:avLst>
            </a:prstGeom>
            <a:solidFill>
              <a:srgbClr val="89BE34"/>
            </a:solidFill>
            <a:ln>
              <a:solidFill>
                <a:srgbClr val="89BE34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6BF84857-E66F-44AF-8147-D68494D0D515}"/>
                </a:ext>
              </a:extLst>
            </p:cNvPr>
            <p:cNvSpPr txBox="1"/>
            <p:nvPr/>
          </p:nvSpPr>
          <p:spPr>
            <a:xfrm>
              <a:off x="593153" y="4243993"/>
              <a:ext cx="129173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/>
                <a:t>Enzymkomplex</a:t>
              </a:r>
              <a:endParaRPr lang="de-CH" sz="1100" b="1" dirty="0"/>
            </a:p>
          </p:txBody>
        </p:sp>
        <p:sp>
          <p:nvSpPr>
            <p:cNvPr id="145" name="Chord 144">
              <a:extLst>
                <a:ext uri="{FF2B5EF4-FFF2-40B4-BE49-F238E27FC236}">
                  <a16:creationId xmlns:a16="http://schemas.microsoft.com/office/drawing/2014/main" id="{054E131B-E346-4E39-A778-2AE7DD774234}"/>
                </a:ext>
              </a:extLst>
            </p:cNvPr>
            <p:cNvSpPr/>
            <p:nvPr/>
          </p:nvSpPr>
          <p:spPr>
            <a:xfrm rot="17590278">
              <a:off x="2694086" y="3840252"/>
              <a:ext cx="993359" cy="1025912"/>
            </a:xfrm>
            <a:prstGeom prst="chord">
              <a:avLst>
                <a:gd name="adj1" fmla="val 2761261"/>
                <a:gd name="adj2" fmla="val 16047691"/>
              </a:avLst>
            </a:prstGeom>
            <a:solidFill>
              <a:srgbClr val="89BE34"/>
            </a:solidFill>
            <a:ln>
              <a:solidFill>
                <a:srgbClr val="89BE34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2BC25B85-48F0-47AC-927A-8CAD9A369240}"/>
                </a:ext>
              </a:extLst>
            </p:cNvPr>
            <p:cNvGrpSpPr/>
            <p:nvPr/>
          </p:nvGrpSpPr>
          <p:grpSpPr>
            <a:xfrm>
              <a:off x="3131643" y="2919394"/>
              <a:ext cx="630997" cy="677540"/>
              <a:chOff x="6169752" y="5489242"/>
              <a:chExt cx="630997" cy="677540"/>
            </a:xfrm>
          </p:grpSpPr>
          <p:cxnSp>
            <p:nvCxnSpPr>
              <p:cNvPr id="147" name="Connector: Curved 146">
                <a:extLst>
                  <a:ext uri="{FF2B5EF4-FFF2-40B4-BE49-F238E27FC236}">
                    <a16:creationId xmlns:a16="http://schemas.microsoft.com/office/drawing/2014/main" id="{5B4FC73D-7F4E-4B08-945C-192977D7D5C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136051" y="5522943"/>
                <a:ext cx="442287" cy="374886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3D42DAE6-CB35-42C4-A3A9-1D64CBDADE71}"/>
                  </a:ext>
                </a:extLst>
              </p:cNvPr>
              <p:cNvGrpSpPr/>
              <p:nvPr/>
            </p:nvGrpSpPr>
            <p:grpSpPr>
              <a:xfrm>
                <a:off x="6473022" y="5710386"/>
                <a:ext cx="327727" cy="456396"/>
                <a:chOff x="4750976" y="539729"/>
                <a:chExt cx="327727" cy="456396"/>
              </a:xfrm>
            </p:grpSpPr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B142EBE6-6F85-4050-81FF-A50C3BBAD77E}"/>
                    </a:ext>
                  </a:extLst>
                </p:cNvPr>
                <p:cNvSpPr txBox="1"/>
                <p:nvPr/>
              </p:nvSpPr>
              <p:spPr>
                <a:xfrm>
                  <a:off x="4750976" y="626793"/>
                  <a:ext cx="2184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dirty="0"/>
                    <a:t>e</a:t>
                  </a:r>
                  <a:endParaRPr lang="de-CH" dirty="0"/>
                </a:p>
              </p:txBody>
            </p: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E0E240E3-814A-4D9E-9119-DDB177B9E8D9}"/>
                    </a:ext>
                  </a:extLst>
                </p:cNvPr>
                <p:cNvSpPr txBox="1"/>
                <p:nvPr/>
              </p:nvSpPr>
              <p:spPr>
                <a:xfrm>
                  <a:off x="4860218" y="539729"/>
                  <a:ext cx="2184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dirty="0"/>
                    <a:t>-</a:t>
                  </a:r>
                  <a:endParaRPr lang="de-CH" dirty="0"/>
                </a:p>
              </p:txBody>
            </p:sp>
          </p:grp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1D80E180-7C11-4CEE-B3C6-2FC33875B097}"/>
                </a:ext>
              </a:extLst>
            </p:cNvPr>
            <p:cNvGrpSpPr/>
            <p:nvPr/>
          </p:nvGrpSpPr>
          <p:grpSpPr>
            <a:xfrm>
              <a:off x="3860342" y="5574108"/>
              <a:ext cx="442839" cy="386287"/>
              <a:chOff x="4171436" y="735015"/>
              <a:chExt cx="442839" cy="386287"/>
            </a:xfrm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DAD0A874-5386-4C52-BEFD-65A56A278DBF}"/>
                  </a:ext>
                </a:extLst>
              </p:cNvPr>
              <p:cNvSpPr/>
              <p:nvPr/>
            </p:nvSpPr>
            <p:spPr>
              <a:xfrm>
                <a:off x="4171436" y="751298"/>
                <a:ext cx="350450" cy="35337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AA8A30BE-C53A-4C3D-86C3-FCE264837D6E}"/>
                  </a:ext>
                </a:extLst>
              </p:cNvPr>
              <p:cNvGrpSpPr/>
              <p:nvPr/>
            </p:nvGrpSpPr>
            <p:grpSpPr>
              <a:xfrm>
                <a:off x="4171436" y="735015"/>
                <a:ext cx="442839" cy="386287"/>
                <a:chOff x="4142951" y="508943"/>
                <a:chExt cx="442839" cy="349263"/>
              </a:xfrm>
            </p:grpSpPr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9A6CE41E-F284-49E7-8C3B-D9ECBC59AAB8}"/>
                    </a:ext>
                  </a:extLst>
                </p:cNvPr>
                <p:cNvSpPr txBox="1"/>
                <p:nvPr/>
              </p:nvSpPr>
              <p:spPr>
                <a:xfrm>
                  <a:off x="4142951" y="581207"/>
                  <a:ext cx="1979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/>
                    <a:t>H</a:t>
                  </a:r>
                  <a:endParaRPr lang="de-CH" sz="1200" b="1" dirty="0"/>
                </a:p>
              </p:txBody>
            </p:sp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61DA02A6-9F76-4CEC-8865-6B0E34E33222}"/>
                    </a:ext>
                  </a:extLst>
                </p:cNvPr>
                <p:cNvSpPr txBox="1"/>
                <p:nvPr/>
              </p:nvSpPr>
              <p:spPr>
                <a:xfrm>
                  <a:off x="4235340" y="508943"/>
                  <a:ext cx="3504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b="1" dirty="0"/>
                    <a:t>+</a:t>
                  </a:r>
                  <a:endParaRPr lang="de-CH" sz="1000" b="1" dirty="0"/>
                </a:p>
              </p:txBody>
            </p:sp>
          </p:grp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3B05E03F-D84D-4CD8-BB21-440100AD2688}"/>
                </a:ext>
              </a:extLst>
            </p:cNvPr>
            <p:cNvGrpSpPr/>
            <p:nvPr/>
          </p:nvGrpSpPr>
          <p:grpSpPr>
            <a:xfrm rot="1070794">
              <a:off x="4459414" y="5923583"/>
              <a:ext cx="952353" cy="469334"/>
              <a:chOff x="5610116" y="5518771"/>
              <a:chExt cx="952353" cy="469334"/>
            </a:xfrm>
          </p:grpSpPr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080BB7FC-1560-428D-A98A-971E6BF3B7BA}"/>
                  </a:ext>
                </a:extLst>
              </p:cNvPr>
              <p:cNvGrpSpPr/>
              <p:nvPr/>
            </p:nvGrpSpPr>
            <p:grpSpPr>
              <a:xfrm>
                <a:off x="5610116" y="5518772"/>
                <a:ext cx="480042" cy="469333"/>
                <a:chOff x="5610116" y="5518772"/>
                <a:chExt cx="480042" cy="469333"/>
              </a:xfrm>
            </p:grpSpPr>
            <p:sp>
              <p:nvSpPr>
                <p:cNvPr id="173" name="Oval 172">
                  <a:extLst>
                    <a:ext uri="{FF2B5EF4-FFF2-40B4-BE49-F238E27FC236}">
                      <a16:creationId xmlns:a16="http://schemas.microsoft.com/office/drawing/2014/main" id="{0AEB2F0A-2952-4425-BA51-CA885E25E0C2}"/>
                    </a:ext>
                  </a:extLst>
                </p:cNvPr>
                <p:cNvSpPr/>
                <p:nvPr/>
              </p:nvSpPr>
              <p:spPr>
                <a:xfrm>
                  <a:off x="5610116" y="5518772"/>
                  <a:ext cx="480042" cy="469333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75" name="TextBox 174">
                  <a:extLst>
                    <a:ext uri="{FF2B5EF4-FFF2-40B4-BE49-F238E27FC236}">
                      <a16:creationId xmlns:a16="http://schemas.microsoft.com/office/drawing/2014/main" id="{4C2363A0-6935-461C-A9EA-0494D9D8992B}"/>
                    </a:ext>
                  </a:extLst>
                </p:cNvPr>
                <p:cNvSpPr txBox="1"/>
                <p:nvPr/>
              </p:nvSpPr>
              <p:spPr>
                <a:xfrm>
                  <a:off x="5715351" y="5610516"/>
                  <a:ext cx="26957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/>
                    <a:t>O</a:t>
                  </a:r>
                  <a:endParaRPr lang="de-CH" sz="1200" b="1" dirty="0"/>
                </a:p>
              </p:txBody>
            </p:sp>
          </p:grp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2B4A309E-653C-4BFF-89F6-48E1067AE9BD}"/>
                  </a:ext>
                </a:extLst>
              </p:cNvPr>
              <p:cNvGrpSpPr/>
              <p:nvPr/>
            </p:nvGrpSpPr>
            <p:grpSpPr>
              <a:xfrm>
                <a:off x="6082427" y="5518771"/>
                <a:ext cx="480042" cy="469333"/>
                <a:chOff x="5610117" y="5518772"/>
                <a:chExt cx="480042" cy="469333"/>
              </a:xfrm>
            </p:grpSpPr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27309475-14A8-40E2-9B50-82E39656059A}"/>
                    </a:ext>
                  </a:extLst>
                </p:cNvPr>
                <p:cNvSpPr/>
                <p:nvPr/>
              </p:nvSpPr>
              <p:spPr>
                <a:xfrm>
                  <a:off x="5610117" y="5518772"/>
                  <a:ext cx="480042" cy="469333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4100AAC8-A881-4645-B291-784EEA0B04A3}"/>
                    </a:ext>
                  </a:extLst>
                </p:cNvPr>
                <p:cNvSpPr txBox="1"/>
                <p:nvPr/>
              </p:nvSpPr>
              <p:spPr>
                <a:xfrm>
                  <a:off x="5715351" y="5610516"/>
                  <a:ext cx="26957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/>
                    <a:t>O</a:t>
                  </a:r>
                  <a:endParaRPr lang="de-CH" sz="1200" b="1" dirty="0"/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DE23961F-7A90-4FFD-BE4D-025686E4D526}"/>
                </a:ext>
              </a:extLst>
            </p:cNvPr>
            <p:cNvGrpSpPr/>
            <p:nvPr/>
          </p:nvGrpSpPr>
          <p:grpSpPr>
            <a:xfrm rot="20591560">
              <a:off x="2623660" y="5366555"/>
              <a:ext cx="868308" cy="699830"/>
              <a:chOff x="1323063" y="5313287"/>
              <a:chExt cx="868308" cy="699830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8FE8FFED-D162-4693-9093-1170A74BD550}"/>
                  </a:ext>
                </a:extLst>
              </p:cNvPr>
              <p:cNvGrpSpPr/>
              <p:nvPr/>
            </p:nvGrpSpPr>
            <p:grpSpPr>
              <a:xfrm>
                <a:off x="1323063" y="5647903"/>
                <a:ext cx="419796" cy="353372"/>
                <a:chOff x="3493350" y="5509451"/>
                <a:chExt cx="419796" cy="353372"/>
              </a:xfrm>
            </p:grpSpPr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770A7579-FFCD-4A1B-A456-5766F3BE69E2}"/>
                    </a:ext>
                  </a:extLst>
                </p:cNvPr>
                <p:cNvSpPr/>
                <p:nvPr/>
              </p:nvSpPr>
              <p:spPr>
                <a:xfrm>
                  <a:off x="3493350" y="5509451"/>
                  <a:ext cx="350450" cy="35337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C3B3A80-C694-4022-B96B-7BCAB4333C61}"/>
                    </a:ext>
                  </a:extLst>
                </p:cNvPr>
                <p:cNvGrpSpPr/>
                <p:nvPr/>
              </p:nvGrpSpPr>
              <p:grpSpPr>
                <a:xfrm>
                  <a:off x="3519605" y="5521058"/>
                  <a:ext cx="393541" cy="322341"/>
                  <a:chOff x="4142951" y="566760"/>
                  <a:chExt cx="393541" cy="291446"/>
                </a:xfrm>
              </p:grpSpPr>
              <p:sp>
                <p:nvSpPr>
                  <p:cNvPr id="164" name="TextBox 163">
                    <a:extLst>
                      <a:ext uri="{FF2B5EF4-FFF2-40B4-BE49-F238E27FC236}">
                        <a16:creationId xmlns:a16="http://schemas.microsoft.com/office/drawing/2014/main" id="{2345F401-B31F-48AD-8E66-05F93392B3A7}"/>
                      </a:ext>
                    </a:extLst>
                  </p:cNvPr>
                  <p:cNvSpPr txBox="1"/>
                  <p:nvPr/>
                </p:nvSpPr>
                <p:spPr>
                  <a:xfrm>
                    <a:off x="4142951" y="581207"/>
                    <a:ext cx="19794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200" b="1" dirty="0"/>
                      <a:t>H</a:t>
                    </a:r>
                    <a:endParaRPr lang="de-CH" sz="1200" b="1" dirty="0"/>
                  </a:p>
                </p:txBody>
              </p:sp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5E327D8B-DCA9-4636-8C05-717059505690}"/>
                      </a:ext>
                    </a:extLst>
                  </p:cNvPr>
                  <p:cNvSpPr txBox="1"/>
                  <p:nvPr/>
                </p:nvSpPr>
                <p:spPr>
                  <a:xfrm>
                    <a:off x="4186042" y="566760"/>
                    <a:ext cx="350450" cy="2226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de-CH" sz="1000" b="1" dirty="0"/>
                  </a:p>
                </p:txBody>
              </p:sp>
            </p:grp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29908D42-F940-4EA2-9724-7923EA9395C3}"/>
                  </a:ext>
                </a:extLst>
              </p:cNvPr>
              <p:cNvGrpSpPr/>
              <p:nvPr/>
            </p:nvGrpSpPr>
            <p:grpSpPr>
              <a:xfrm>
                <a:off x="1771575" y="5659745"/>
                <a:ext cx="419796" cy="353372"/>
                <a:chOff x="3493350" y="5509451"/>
                <a:chExt cx="419796" cy="353372"/>
              </a:xfrm>
            </p:grpSpPr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DB151D59-16D9-4575-918C-90F855C858C7}"/>
                    </a:ext>
                  </a:extLst>
                </p:cNvPr>
                <p:cNvSpPr/>
                <p:nvPr/>
              </p:nvSpPr>
              <p:spPr>
                <a:xfrm>
                  <a:off x="3493350" y="5509451"/>
                  <a:ext cx="350450" cy="35337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1125621D-6DEA-46D8-AB01-227E58771F64}"/>
                    </a:ext>
                  </a:extLst>
                </p:cNvPr>
                <p:cNvGrpSpPr/>
                <p:nvPr/>
              </p:nvGrpSpPr>
              <p:grpSpPr>
                <a:xfrm>
                  <a:off x="3519605" y="5521058"/>
                  <a:ext cx="393541" cy="322341"/>
                  <a:chOff x="4142951" y="566760"/>
                  <a:chExt cx="393541" cy="291446"/>
                </a:xfrm>
              </p:grpSpPr>
              <p:sp>
                <p:nvSpPr>
                  <p:cNvPr id="170" name="TextBox 169">
                    <a:extLst>
                      <a:ext uri="{FF2B5EF4-FFF2-40B4-BE49-F238E27FC236}">
                        <a16:creationId xmlns:a16="http://schemas.microsoft.com/office/drawing/2014/main" id="{8B2A7A38-7D5A-432C-BE14-D037BBBA1232}"/>
                      </a:ext>
                    </a:extLst>
                  </p:cNvPr>
                  <p:cNvSpPr txBox="1"/>
                  <p:nvPr/>
                </p:nvSpPr>
                <p:spPr>
                  <a:xfrm>
                    <a:off x="4142951" y="581207"/>
                    <a:ext cx="19794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200" b="1" dirty="0"/>
                      <a:t>H</a:t>
                    </a:r>
                    <a:endParaRPr lang="de-CH" sz="1200" b="1" dirty="0"/>
                  </a:p>
                </p:txBody>
              </p:sp>
              <p:sp>
                <p:nvSpPr>
                  <p:cNvPr id="171" name="TextBox 170">
                    <a:extLst>
                      <a:ext uri="{FF2B5EF4-FFF2-40B4-BE49-F238E27FC236}">
                        <a16:creationId xmlns:a16="http://schemas.microsoft.com/office/drawing/2014/main" id="{85C27C0F-9B1D-44E2-A276-C6F873DC848B}"/>
                      </a:ext>
                    </a:extLst>
                  </p:cNvPr>
                  <p:cNvSpPr txBox="1"/>
                  <p:nvPr/>
                </p:nvSpPr>
                <p:spPr>
                  <a:xfrm>
                    <a:off x="4186042" y="566760"/>
                    <a:ext cx="350450" cy="2226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de-CH" sz="1000" b="1" dirty="0"/>
                  </a:p>
                </p:txBody>
              </p:sp>
            </p:grp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FFE84693-EEF5-4E11-A9D7-B0AC44706869}"/>
                  </a:ext>
                </a:extLst>
              </p:cNvPr>
              <p:cNvGrpSpPr/>
              <p:nvPr/>
            </p:nvGrpSpPr>
            <p:grpSpPr>
              <a:xfrm>
                <a:off x="1490036" y="5313287"/>
                <a:ext cx="480042" cy="469333"/>
                <a:chOff x="5610116" y="5518772"/>
                <a:chExt cx="480042" cy="469333"/>
              </a:xfrm>
            </p:grpSpPr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6AEC934D-B1A7-459F-8F2A-CA85F9219649}"/>
                    </a:ext>
                  </a:extLst>
                </p:cNvPr>
                <p:cNvSpPr/>
                <p:nvPr/>
              </p:nvSpPr>
              <p:spPr>
                <a:xfrm>
                  <a:off x="5610116" y="5518772"/>
                  <a:ext cx="480042" cy="469333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961BDB4D-DC51-40EB-B4BF-08D57538A475}"/>
                    </a:ext>
                  </a:extLst>
                </p:cNvPr>
                <p:cNvSpPr txBox="1"/>
                <p:nvPr/>
              </p:nvSpPr>
              <p:spPr>
                <a:xfrm>
                  <a:off x="5715351" y="5610516"/>
                  <a:ext cx="26957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/>
                    <a:t>O</a:t>
                  </a:r>
                  <a:endParaRPr lang="de-CH" sz="1200" b="1" dirty="0"/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8F0DA2CD-E612-45A4-8BAB-CA4C40E92D86}"/>
                </a:ext>
              </a:extLst>
            </p:cNvPr>
            <p:cNvGrpSpPr/>
            <p:nvPr/>
          </p:nvGrpSpPr>
          <p:grpSpPr>
            <a:xfrm rot="1182380">
              <a:off x="1880279" y="5080719"/>
              <a:ext cx="868308" cy="699830"/>
              <a:chOff x="1323063" y="5313287"/>
              <a:chExt cx="868308" cy="69983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BBBF9C7F-9803-45FC-A24A-73F1078E25E9}"/>
                  </a:ext>
                </a:extLst>
              </p:cNvPr>
              <p:cNvGrpSpPr/>
              <p:nvPr/>
            </p:nvGrpSpPr>
            <p:grpSpPr>
              <a:xfrm>
                <a:off x="1323063" y="5647903"/>
                <a:ext cx="419796" cy="353372"/>
                <a:chOff x="3493350" y="5509451"/>
                <a:chExt cx="419796" cy="353372"/>
              </a:xfrm>
            </p:grpSpPr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8AC1C04-6D79-428E-AFE6-A153CB2A2F2C}"/>
                    </a:ext>
                  </a:extLst>
                </p:cNvPr>
                <p:cNvSpPr/>
                <p:nvPr/>
              </p:nvSpPr>
              <p:spPr>
                <a:xfrm>
                  <a:off x="3493350" y="5509451"/>
                  <a:ext cx="350450" cy="35337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grpSp>
              <p:nvGrpSpPr>
                <p:cNvPr id="197" name="Group 196">
                  <a:extLst>
                    <a:ext uri="{FF2B5EF4-FFF2-40B4-BE49-F238E27FC236}">
                      <a16:creationId xmlns:a16="http://schemas.microsoft.com/office/drawing/2014/main" id="{D47E5000-1F4E-4315-8530-FE3CB5C3DA41}"/>
                    </a:ext>
                  </a:extLst>
                </p:cNvPr>
                <p:cNvGrpSpPr/>
                <p:nvPr/>
              </p:nvGrpSpPr>
              <p:grpSpPr>
                <a:xfrm>
                  <a:off x="3519605" y="5521058"/>
                  <a:ext cx="393541" cy="322341"/>
                  <a:chOff x="4142951" y="566760"/>
                  <a:chExt cx="393541" cy="291446"/>
                </a:xfrm>
              </p:grpSpPr>
              <p:sp>
                <p:nvSpPr>
                  <p:cNvPr id="198" name="TextBox 197">
                    <a:extLst>
                      <a:ext uri="{FF2B5EF4-FFF2-40B4-BE49-F238E27FC236}">
                        <a16:creationId xmlns:a16="http://schemas.microsoft.com/office/drawing/2014/main" id="{C7F34782-24E7-465B-851B-4B0684E51DC5}"/>
                      </a:ext>
                    </a:extLst>
                  </p:cNvPr>
                  <p:cNvSpPr txBox="1"/>
                  <p:nvPr/>
                </p:nvSpPr>
                <p:spPr>
                  <a:xfrm>
                    <a:off x="4142951" y="581207"/>
                    <a:ext cx="19794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200" b="1" dirty="0"/>
                      <a:t>H</a:t>
                    </a:r>
                    <a:endParaRPr lang="de-CH" sz="1200" b="1" dirty="0"/>
                  </a:p>
                </p:txBody>
              </p:sp>
              <p:sp>
                <p:nvSpPr>
                  <p:cNvPr id="199" name="TextBox 198">
                    <a:extLst>
                      <a:ext uri="{FF2B5EF4-FFF2-40B4-BE49-F238E27FC236}">
                        <a16:creationId xmlns:a16="http://schemas.microsoft.com/office/drawing/2014/main" id="{27FADCCD-B310-4F88-A627-41D36AA08594}"/>
                      </a:ext>
                    </a:extLst>
                  </p:cNvPr>
                  <p:cNvSpPr txBox="1"/>
                  <p:nvPr/>
                </p:nvSpPr>
                <p:spPr>
                  <a:xfrm>
                    <a:off x="4186042" y="566760"/>
                    <a:ext cx="350450" cy="2226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de-CH" sz="1000" b="1" dirty="0"/>
                  </a:p>
                </p:txBody>
              </p:sp>
            </p:grpSp>
          </p:grp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12F48277-7FA3-4927-803C-F560EBCEFFAA}"/>
                  </a:ext>
                </a:extLst>
              </p:cNvPr>
              <p:cNvGrpSpPr/>
              <p:nvPr/>
            </p:nvGrpSpPr>
            <p:grpSpPr>
              <a:xfrm>
                <a:off x="1771575" y="5659745"/>
                <a:ext cx="419796" cy="353372"/>
                <a:chOff x="3493350" y="5509451"/>
                <a:chExt cx="419796" cy="353372"/>
              </a:xfrm>
            </p:grpSpPr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F0AC1A9E-DFB9-41FD-920C-304D39697DCA}"/>
                    </a:ext>
                  </a:extLst>
                </p:cNvPr>
                <p:cNvSpPr/>
                <p:nvPr/>
              </p:nvSpPr>
              <p:spPr>
                <a:xfrm>
                  <a:off x="3493350" y="5509451"/>
                  <a:ext cx="350450" cy="35337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6B7F8BB5-F2EE-41A1-9B5D-70EA0D4C8CA3}"/>
                    </a:ext>
                  </a:extLst>
                </p:cNvPr>
                <p:cNvGrpSpPr/>
                <p:nvPr/>
              </p:nvGrpSpPr>
              <p:grpSpPr>
                <a:xfrm>
                  <a:off x="3519605" y="5521058"/>
                  <a:ext cx="393541" cy="322341"/>
                  <a:chOff x="4142951" y="566760"/>
                  <a:chExt cx="393541" cy="291446"/>
                </a:xfrm>
              </p:grpSpPr>
              <p:sp>
                <p:nvSpPr>
                  <p:cNvPr id="194" name="TextBox 193">
                    <a:extLst>
                      <a:ext uri="{FF2B5EF4-FFF2-40B4-BE49-F238E27FC236}">
                        <a16:creationId xmlns:a16="http://schemas.microsoft.com/office/drawing/2014/main" id="{49B6498F-3C9F-4F88-ABE3-D2D6F4721F7C}"/>
                      </a:ext>
                    </a:extLst>
                  </p:cNvPr>
                  <p:cNvSpPr txBox="1"/>
                  <p:nvPr/>
                </p:nvSpPr>
                <p:spPr>
                  <a:xfrm>
                    <a:off x="4142951" y="581207"/>
                    <a:ext cx="19794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200" b="1" dirty="0"/>
                      <a:t>H</a:t>
                    </a:r>
                    <a:endParaRPr lang="de-CH" sz="1200" b="1" dirty="0"/>
                  </a:p>
                </p:txBody>
              </p:sp>
              <p:sp>
                <p:nvSpPr>
                  <p:cNvPr id="195" name="TextBox 194">
                    <a:extLst>
                      <a:ext uri="{FF2B5EF4-FFF2-40B4-BE49-F238E27FC236}">
                        <a16:creationId xmlns:a16="http://schemas.microsoft.com/office/drawing/2014/main" id="{53FFDF89-8FFB-42C0-9CFA-067F5CFA4F18}"/>
                      </a:ext>
                    </a:extLst>
                  </p:cNvPr>
                  <p:cNvSpPr txBox="1"/>
                  <p:nvPr/>
                </p:nvSpPr>
                <p:spPr>
                  <a:xfrm>
                    <a:off x="4186042" y="566760"/>
                    <a:ext cx="350450" cy="2226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de-CH" sz="1000" b="1" dirty="0"/>
                  </a:p>
                </p:txBody>
              </p:sp>
            </p:grpSp>
          </p:grp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5F5FE723-F52D-4A4B-BAB8-B8569FC89709}"/>
                  </a:ext>
                </a:extLst>
              </p:cNvPr>
              <p:cNvGrpSpPr/>
              <p:nvPr/>
            </p:nvGrpSpPr>
            <p:grpSpPr>
              <a:xfrm>
                <a:off x="1490036" y="5313287"/>
                <a:ext cx="480042" cy="469333"/>
                <a:chOff x="5610116" y="5518772"/>
                <a:chExt cx="480042" cy="469333"/>
              </a:xfrm>
            </p:grpSpPr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3F2B4042-492E-4AEB-9554-F3A062C8FB59}"/>
                    </a:ext>
                  </a:extLst>
                </p:cNvPr>
                <p:cNvSpPr/>
                <p:nvPr/>
              </p:nvSpPr>
              <p:spPr>
                <a:xfrm>
                  <a:off x="5610116" y="5518772"/>
                  <a:ext cx="480042" cy="469333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A2A5B8B1-4F2F-4FCA-B3EB-50B121759AC7}"/>
                    </a:ext>
                  </a:extLst>
                </p:cNvPr>
                <p:cNvSpPr txBox="1"/>
                <p:nvPr/>
              </p:nvSpPr>
              <p:spPr>
                <a:xfrm>
                  <a:off x="5715351" y="5610516"/>
                  <a:ext cx="26957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/>
                    <a:t>O</a:t>
                  </a:r>
                  <a:endParaRPr lang="de-CH" sz="1200" b="1" dirty="0"/>
                </a:p>
              </p:txBody>
            </p:sp>
          </p:grp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57FAAECE-EB0A-447A-94D7-89FE96C78097}"/>
                </a:ext>
              </a:extLst>
            </p:cNvPr>
            <p:cNvGrpSpPr/>
            <p:nvPr/>
          </p:nvGrpSpPr>
          <p:grpSpPr>
            <a:xfrm>
              <a:off x="4006139" y="4979140"/>
              <a:ext cx="442839" cy="386287"/>
              <a:chOff x="4171436" y="735015"/>
              <a:chExt cx="442839" cy="386287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60720BF6-204B-4CD9-B80C-353D895E4410}"/>
                  </a:ext>
                </a:extLst>
              </p:cNvPr>
              <p:cNvSpPr/>
              <p:nvPr/>
            </p:nvSpPr>
            <p:spPr>
              <a:xfrm>
                <a:off x="4171436" y="751298"/>
                <a:ext cx="350450" cy="35337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D5DD93F4-18BA-4C80-8AC6-535E87EFA826}"/>
                  </a:ext>
                </a:extLst>
              </p:cNvPr>
              <p:cNvGrpSpPr/>
              <p:nvPr/>
            </p:nvGrpSpPr>
            <p:grpSpPr>
              <a:xfrm>
                <a:off x="4171436" y="735015"/>
                <a:ext cx="442839" cy="386287"/>
                <a:chOff x="4142951" y="508943"/>
                <a:chExt cx="442839" cy="349263"/>
              </a:xfrm>
            </p:grpSpPr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0792D691-6366-4980-83D1-9DFF3DC9C4AE}"/>
                    </a:ext>
                  </a:extLst>
                </p:cNvPr>
                <p:cNvSpPr txBox="1"/>
                <p:nvPr/>
              </p:nvSpPr>
              <p:spPr>
                <a:xfrm>
                  <a:off x="4142951" y="581207"/>
                  <a:ext cx="1979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/>
                    <a:t>H</a:t>
                  </a:r>
                  <a:endParaRPr lang="de-CH" sz="1200" b="1" dirty="0"/>
                </a:p>
              </p:txBody>
            </p:sp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A6137DC0-AFD4-4230-B4A5-23ABDC0DCEAD}"/>
                    </a:ext>
                  </a:extLst>
                </p:cNvPr>
                <p:cNvSpPr txBox="1"/>
                <p:nvPr/>
              </p:nvSpPr>
              <p:spPr>
                <a:xfrm>
                  <a:off x="4235340" y="508943"/>
                  <a:ext cx="3504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b="1" dirty="0"/>
                    <a:t>+</a:t>
                  </a:r>
                  <a:endParaRPr lang="de-CH" sz="1000" b="1" dirty="0"/>
                </a:p>
              </p:txBody>
            </p:sp>
          </p:grp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D2443174-8A86-475F-ACCA-F473A5A6B416}"/>
                </a:ext>
              </a:extLst>
            </p:cNvPr>
            <p:cNvGrpSpPr/>
            <p:nvPr/>
          </p:nvGrpSpPr>
          <p:grpSpPr>
            <a:xfrm>
              <a:off x="4638315" y="4722795"/>
              <a:ext cx="442839" cy="386287"/>
              <a:chOff x="4171436" y="735015"/>
              <a:chExt cx="442839" cy="386287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589FF03D-8497-4378-824F-77A3A0CE4817}"/>
                  </a:ext>
                </a:extLst>
              </p:cNvPr>
              <p:cNvSpPr/>
              <p:nvPr/>
            </p:nvSpPr>
            <p:spPr>
              <a:xfrm>
                <a:off x="4171436" y="751298"/>
                <a:ext cx="350450" cy="35337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46A70E7B-F96F-41F8-8405-E001BF6EFDD8}"/>
                  </a:ext>
                </a:extLst>
              </p:cNvPr>
              <p:cNvGrpSpPr/>
              <p:nvPr/>
            </p:nvGrpSpPr>
            <p:grpSpPr>
              <a:xfrm>
                <a:off x="4171436" y="735015"/>
                <a:ext cx="442839" cy="386287"/>
                <a:chOff x="4142951" y="508943"/>
                <a:chExt cx="442839" cy="349263"/>
              </a:xfrm>
            </p:grpSpPr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A4F46238-15DE-424A-BD5C-782067938B17}"/>
                    </a:ext>
                  </a:extLst>
                </p:cNvPr>
                <p:cNvSpPr txBox="1"/>
                <p:nvPr/>
              </p:nvSpPr>
              <p:spPr>
                <a:xfrm>
                  <a:off x="4142951" y="581207"/>
                  <a:ext cx="1979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/>
                    <a:t>H</a:t>
                  </a:r>
                  <a:endParaRPr lang="de-CH" sz="1200" b="1" dirty="0"/>
                </a:p>
              </p:txBody>
            </p:sp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A833FFA4-E116-4D7B-845A-0459D6F02373}"/>
                    </a:ext>
                  </a:extLst>
                </p:cNvPr>
                <p:cNvSpPr txBox="1"/>
                <p:nvPr/>
              </p:nvSpPr>
              <p:spPr>
                <a:xfrm>
                  <a:off x="4235340" y="508943"/>
                  <a:ext cx="3504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b="1" dirty="0"/>
                    <a:t>+</a:t>
                  </a:r>
                  <a:endParaRPr lang="de-CH" sz="1000" b="1" dirty="0"/>
                </a:p>
              </p:txBody>
            </p:sp>
          </p:grp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B2838D3D-601A-41A2-9483-C585AA5A9891}"/>
                </a:ext>
              </a:extLst>
            </p:cNvPr>
            <p:cNvGrpSpPr/>
            <p:nvPr/>
          </p:nvGrpSpPr>
          <p:grpSpPr>
            <a:xfrm>
              <a:off x="4579978" y="5262171"/>
              <a:ext cx="442839" cy="386287"/>
              <a:chOff x="4171436" y="735015"/>
              <a:chExt cx="442839" cy="386287"/>
            </a:xfrm>
          </p:grpSpPr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43573305-15BE-4C0F-97A0-05BA6F75663F}"/>
                  </a:ext>
                </a:extLst>
              </p:cNvPr>
              <p:cNvSpPr/>
              <p:nvPr/>
            </p:nvSpPr>
            <p:spPr>
              <a:xfrm>
                <a:off x="4171436" y="751298"/>
                <a:ext cx="350450" cy="35337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DFB522B0-2826-460F-85C3-404596DDFC6F}"/>
                  </a:ext>
                </a:extLst>
              </p:cNvPr>
              <p:cNvGrpSpPr/>
              <p:nvPr/>
            </p:nvGrpSpPr>
            <p:grpSpPr>
              <a:xfrm>
                <a:off x="4171436" y="735015"/>
                <a:ext cx="442839" cy="386287"/>
                <a:chOff x="4142951" y="508943"/>
                <a:chExt cx="442839" cy="349263"/>
              </a:xfrm>
            </p:grpSpPr>
            <p:sp>
              <p:nvSpPr>
                <p:cNvPr id="213" name="TextBox 212">
                  <a:extLst>
                    <a:ext uri="{FF2B5EF4-FFF2-40B4-BE49-F238E27FC236}">
                      <a16:creationId xmlns:a16="http://schemas.microsoft.com/office/drawing/2014/main" id="{3D6D7748-CCC0-4F11-B268-DCF7459DBF19}"/>
                    </a:ext>
                  </a:extLst>
                </p:cNvPr>
                <p:cNvSpPr txBox="1"/>
                <p:nvPr/>
              </p:nvSpPr>
              <p:spPr>
                <a:xfrm>
                  <a:off x="4142951" y="581207"/>
                  <a:ext cx="1979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/>
                    <a:t>H</a:t>
                  </a:r>
                  <a:endParaRPr lang="de-CH" sz="1200" b="1" dirty="0"/>
                </a:p>
              </p:txBody>
            </p:sp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9A8F400C-1846-4207-A128-01104F9F426E}"/>
                    </a:ext>
                  </a:extLst>
                </p:cNvPr>
                <p:cNvSpPr txBox="1"/>
                <p:nvPr/>
              </p:nvSpPr>
              <p:spPr>
                <a:xfrm>
                  <a:off x="4235340" y="508943"/>
                  <a:ext cx="3504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b="1" dirty="0"/>
                    <a:t>+</a:t>
                  </a:r>
                  <a:endParaRPr lang="de-CH" sz="1000" b="1" dirty="0"/>
                </a:p>
              </p:txBody>
            </p:sp>
          </p:grpSp>
        </p:grpSp>
        <p:cxnSp>
          <p:nvCxnSpPr>
            <p:cNvPr id="224" name="Connector: Curved 223">
              <a:extLst>
                <a:ext uri="{FF2B5EF4-FFF2-40B4-BE49-F238E27FC236}">
                  <a16:creationId xmlns:a16="http://schemas.microsoft.com/office/drawing/2014/main" id="{795E6437-D42F-4474-8C67-2EE2E295FCBF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818588" y="5302193"/>
              <a:ext cx="963526" cy="152636"/>
            </a:xfrm>
            <a:prstGeom prst="curvedConnector5">
              <a:avLst>
                <a:gd name="adj1" fmla="val -23725"/>
                <a:gd name="adj2" fmla="val -547468"/>
                <a:gd name="adj3" fmla="val 68874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ctor: Curved 232">
              <a:extLst>
                <a:ext uri="{FF2B5EF4-FFF2-40B4-BE49-F238E27FC236}">
                  <a16:creationId xmlns:a16="http://schemas.microsoft.com/office/drawing/2014/main" id="{72258F46-C197-42AF-BEBD-8F09F6101321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296500" y="3742249"/>
              <a:ext cx="1430373" cy="633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75F61ED9-BE12-4629-9627-242259EF0EFC}"/>
                </a:ext>
              </a:extLst>
            </p:cNvPr>
            <p:cNvGrpSpPr/>
            <p:nvPr/>
          </p:nvGrpSpPr>
          <p:grpSpPr>
            <a:xfrm>
              <a:off x="2710622" y="3451570"/>
              <a:ext cx="383862" cy="448603"/>
              <a:chOff x="6084731" y="4763642"/>
              <a:chExt cx="383862" cy="448603"/>
            </a:xfrm>
          </p:grpSpPr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E4D8B2B1-8395-4D15-ADC4-21E45A118DAD}"/>
                  </a:ext>
                </a:extLst>
              </p:cNvPr>
              <p:cNvSpPr txBox="1"/>
              <p:nvPr/>
            </p:nvSpPr>
            <p:spPr>
              <a:xfrm>
                <a:off x="6084731" y="4842913"/>
                <a:ext cx="3838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e</a:t>
                </a:r>
                <a:endParaRPr lang="de-CH" dirty="0"/>
              </a:p>
            </p:txBody>
          </p:sp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BE515095-6246-4E29-9944-31F3B27D343A}"/>
                  </a:ext>
                </a:extLst>
              </p:cNvPr>
              <p:cNvSpPr txBox="1"/>
              <p:nvPr/>
            </p:nvSpPr>
            <p:spPr>
              <a:xfrm>
                <a:off x="6192502" y="4763642"/>
                <a:ext cx="2184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-</a:t>
                </a:r>
                <a:endParaRPr lang="de-CH" dirty="0"/>
              </a:p>
            </p:txBody>
          </p: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D915AAF4-05C2-4F1E-9FEE-006FE9F101E0}"/>
                </a:ext>
              </a:extLst>
            </p:cNvPr>
            <p:cNvGrpSpPr/>
            <p:nvPr/>
          </p:nvGrpSpPr>
          <p:grpSpPr>
            <a:xfrm>
              <a:off x="10431276" y="2380274"/>
              <a:ext cx="1622895" cy="1985595"/>
              <a:chOff x="3546259" y="4602737"/>
              <a:chExt cx="1622895" cy="1985595"/>
            </a:xfrm>
          </p:grpSpPr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C3A9330E-16FF-449D-B39A-A77A80D18931}"/>
                  </a:ext>
                </a:extLst>
              </p:cNvPr>
              <p:cNvGrpSpPr/>
              <p:nvPr/>
            </p:nvGrpSpPr>
            <p:grpSpPr>
              <a:xfrm>
                <a:off x="3546259" y="4602737"/>
                <a:ext cx="1622895" cy="1985595"/>
                <a:chOff x="1118835" y="1548292"/>
                <a:chExt cx="1622895" cy="1985595"/>
              </a:xfrm>
            </p:grpSpPr>
            <p:grpSp>
              <p:nvGrpSpPr>
                <p:cNvPr id="264" name="Group 263">
                  <a:extLst>
                    <a:ext uri="{FF2B5EF4-FFF2-40B4-BE49-F238E27FC236}">
                      <a16:creationId xmlns:a16="http://schemas.microsoft.com/office/drawing/2014/main" id="{31944D4E-6461-4C2C-BEDF-2935BDC8C655}"/>
                    </a:ext>
                  </a:extLst>
                </p:cNvPr>
                <p:cNvGrpSpPr/>
                <p:nvPr/>
              </p:nvGrpSpPr>
              <p:grpSpPr>
                <a:xfrm>
                  <a:off x="1118835" y="1548292"/>
                  <a:ext cx="1622895" cy="1985595"/>
                  <a:chOff x="1118967" y="1541828"/>
                  <a:chExt cx="1622895" cy="1985595"/>
                </a:xfrm>
              </p:grpSpPr>
              <p:grpSp>
                <p:nvGrpSpPr>
                  <p:cNvPr id="266" name="Group 265">
                    <a:extLst>
                      <a:ext uri="{FF2B5EF4-FFF2-40B4-BE49-F238E27FC236}">
                        <a16:creationId xmlns:a16="http://schemas.microsoft.com/office/drawing/2014/main" id="{358EEB91-BB78-4007-928B-DA319221684F}"/>
                      </a:ext>
                    </a:extLst>
                  </p:cNvPr>
                  <p:cNvGrpSpPr/>
                  <p:nvPr/>
                </p:nvGrpSpPr>
                <p:grpSpPr>
                  <a:xfrm>
                    <a:off x="1118967" y="1541828"/>
                    <a:ext cx="1622895" cy="1985595"/>
                    <a:chOff x="1118683" y="1589915"/>
                    <a:chExt cx="1622895" cy="1985595"/>
                  </a:xfrm>
                </p:grpSpPr>
                <p:sp>
                  <p:nvSpPr>
                    <p:cNvPr id="269" name="Flowchart: Delay 268">
                      <a:extLst>
                        <a:ext uri="{FF2B5EF4-FFF2-40B4-BE49-F238E27FC236}">
                          <a16:creationId xmlns:a16="http://schemas.microsoft.com/office/drawing/2014/main" id="{48414A7D-154D-40BD-B5DF-C0DB05161B4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009009" y="1862814"/>
                      <a:ext cx="1837489" cy="1587903"/>
                    </a:xfrm>
                    <a:prstGeom prst="flowChartDelay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  <a:effectLst>
                      <a:innerShdw blurRad="114300">
                        <a:prstClr val="black"/>
                      </a:innerShdw>
                    </a:effectLst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270" name="Oval 269">
                      <a:extLst>
                        <a:ext uri="{FF2B5EF4-FFF2-40B4-BE49-F238E27FC236}">
                          <a16:creationId xmlns:a16="http://schemas.microsoft.com/office/drawing/2014/main" id="{9A738585-C451-4A41-88AF-3AE0DB3F86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8683" y="1608590"/>
                      <a:ext cx="218485" cy="230693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271" name="TextBox 270">
                      <a:extLst>
                        <a:ext uri="{FF2B5EF4-FFF2-40B4-BE49-F238E27FC236}">
                          <a16:creationId xmlns:a16="http://schemas.microsoft.com/office/drawing/2014/main" id="{A5B5F552-577F-48ED-BAF0-A578267F83E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41796" y="3023966"/>
                      <a:ext cx="158790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de-DE" sz="1400" b="1" dirty="0"/>
                        <a:t>Fotosystem I</a:t>
                      </a:r>
                    </a:p>
                    <a:p>
                      <a:pPr algn="ctr"/>
                      <a:r>
                        <a:rPr lang="de-DE" sz="1400" b="1" dirty="0"/>
                        <a:t>P700</a:t>
                      </a:r>
                      <a:endParaRPr lang="de-CH" sz="1400" b="1" dirty="0"/>
                    </a:p>
                  </p:txBody>
                </p:sp>
                <p:sp>
                  <p:nvSpPr>
                    <p:cNvPr id="272" name="Oval 271">
                      <a:extLst>
                        <a:ext uri="{FF2B5EF4-FFF2-40B4-BE49-F238E27FC236}">
                          <a16:creationId xmlns:a16="http://schemas.microsoft.com/office/drawing/2014/main" id="{50C9D7E5-77A5-4E64-A3AB-7DF8B896DD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3620" y="1604014"/>
                      <a:ext cx="218485" cy="230693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273" name="Oval 272">
                      <a:extLst>
                        <a:ext uri="{FF2B5EF4-FFF2-40B4-BE49-F238E27FC236}">
                          <a16:creationId xmlns:a16="http://schemas.microsoft.com/office/drawing/2014/main" id="{51AF1D64-1A10-4856-9475-B1589FC410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36265" y="1719571"/>
                      <a:ext cx="218485" cy="230693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effectLst>
                      <a:innerShdw blurRad="114300">
                        <a:prstClr val="black"/>
                      </a:innerShdw>
                    </a:effectLst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 dirty="0"/>
                    </a:p>
                  </p:txBody>
                </p:sp>
                <p:sp>
                  <p:nvSpPr>
                    <p:cNvPr id="274" name="Oval 273">
                      <a:extLst>
                        <a:ext uri="{FF2B5EF4-FFF2-40B4-BE49-F238E27FC236}">
                          <a16:creationId xmlns:a16="http://schemas.microsoft.com/office/drawing/2014/main" id="{3F1AF2C3-D13E-45DF-83DA-6C5DD9D36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3621" y="1853615"/>
                      <a:ext cx="218485" cy="23069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effectLst>
                      <a:innerShdw blurRad="114300">
                        <a:prstClr val="black"/>
                      </a:innerShdw>
                    </a:effectLst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275" name="Oval 274">
                      <a:extLst>
                        <a:ext uri="{FF2B5EF4-FFF2-40B4-BE49-F238E27FC236}">
                          <a16:creationId xmlns:a16="http://schemas.microsoft.com/office/drawing/2014/main" id="{AE9B9A68-151B-4BBF-913D-DA9E19A466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59199" y="1855969"/>
                      <a:ext cx="218485" cy="23069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effectLst>
                      <a:innerShdw blurRad="114300">
                        <a:prstClr val="black"/>
                      </a:innerShdw>
                    </a:effectLst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276" name="Oval 275">
                      <a:extLst>
                        <a:ext uri="{FF2B5EF4-FFF2-40B4-BE49-F238E27FC236}">
                          <a16:creationId xmlns:a16="http://schemas.microsoft.com/office/drawing/2014/main" id="{9F1134FD-9D3E-4975-A3C5-7472214E51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52770" y="1715909"/>
                      <a:ext cx="218485" cy="230693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277" name="Oval 276">
                      <a:extLst>
                        <a:ext uri="{FF2B5EF4-FFF2-40B4-BE49-F238E27FC236}">
                          <a16:creationId xmlns:a16="http://schemas.microsoft.com/office/drawing/2014/main" id="{21DC4041-D212-46C2-88DE-BF4EA03D1F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7286" y="1592441"/>
                      <a:ext cx="218485" cy="230693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effectLst>
                      <a:innerShdw blurRad="63500" dist="508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278" name="Oval 277">
                      <a:extLst>
                        <a:ext uri="{FF2B5EF4-FFF2-40B4-BE49-F238E27FC236}">
                          <a16:creationId xmlns:a16="http://schemas.microsoft.com/office/drawing/2014/main" id="{1476F573-FE90-45BA-A9FF-A12308E11A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0188" y="1809909"/>
                      <a:ext cx="220675" cy="246356"/>
                    </a:xfrm>
                    <a:prstGeom prst="ellipse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C4824CFE-E026-4845-9E38-2051F87160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23093" y="1589915"/>
                      <a:ext cx="218485" cy="230693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  <p:sp>
                <p:nvSpPr>
                  <p:cNvPr id="267" name="Oval 266">
                    <a:extLst>
                      <a:ext uri="{FF2B5EF4-FFF2-40B4-BE49-F238E27FC236}">
                        <a16:creationId xmlns:a16="http://schemas.microsoft.com/office/drawing/2014/main" id="{5E1CAF93-DEF2-4288-88D3-ADCA3ADA1861}"/>
                      </a:ext>
                    </a:extLst>
                  </p:cNvPr>
                  <p:cNvSpPr/>
                  <p:nvPr/>
                </p:nvSpPr>
                <p:spPr>
                  <a:xfrm>
                    <a:off x="1344088" y="1560462"/>
                    <a:ext cx="218485" cy="230693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68" name="Oval 267">
                    <a:extLst>
                      <a:ext uri="{FF2B5EF4-FFF2-40B4-BE49-F238E27FC236}">
                        <a16:creationId xmlns:a16="http://schemas.microsoft.com/office/drawing/2014/main" id="{77764332-758F-4639-9292-E7C528DBCAEE}"/>
                      </a:ext>
                    </a:extLst>
                  </p:cNvPr>
                  <p:cNvSpPr/>
                  <p:nvPr/>
                </p:nvSpPr>
                <p:spPr>
                  <a:xfrm>
                    <a:off x="1958046" y="1559495"/>
                    <a:ext cx="218485" cy="230693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 dirty="0"/>
                  </a:p>
                </p:txBody>
              </p:sp>
            </p:grpSp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AF0F4C4E-444F-4B6C-AA89-E07967156CE8}"/>
                    </a:ext>
                  </a:extLst>
                </p:cNvPr>
                <p:cNvSpPr/>
                <p:nvPr/>
              </p:nvSpPr>
              <p:spPr>
                <a:xfrm>
                  <a:off x="1266288" y="1765730"/>
                  <a:ext cx="220675" cy="24635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 dirty="0">
                    <a:ln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</a:endParaRPr>
                </a:p>
              </p:txBody>
            </p:sp>
          </p:grpSp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A4322B03-5E77-45A7-B041-2A9D6483AA1F}"/>
                  </a:ext>
                </a:extLst>
              </p:cNvPr>
              <p:cNvSpPr txBox="1"/>
              <p:nvPr/>
            </p:nvSpPr>
            <p:spPr>
              <a:xfrm>
                <a:off x="4126475" y="4774360"/>
                <a:ext cx="3336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schemeClr val="bg1"/>
                    </a:solidFill>
                  </a:rPr>
                  <a:t>+</a:t>
                </a:r>
                <a:endParaRPr lang="de-CH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204C90C5-4E6A-496C-928D-4C6063A6B128}"/>
                </a:ext>
              </a:extLst>
            </p:cNvPr>
            <p:cNvGrpSpPr/>
            <p:nvPr/>
          </p:nvGrpSpPr>
          <p:grpSpPr>
            <a:xfrm rot="1770285">
              <a:off x="141903" y="1054799"/>
              <a:ext cx="1263028" cy="1011430"/>
              <a:chOff x="2668447" y="-306538"/>
              <a:chExt cx="1263028" cy="1011430"/>
            </a:xfrm>
          </p:grpSpPr>
          <p:grpSp>
            <p:nvGrpSpPr>
              <p:cNvPr id="281" name="Group 280">
                <a:extLst>
                  <a:ext uri="{FF2B5EF4-FFF2-40B4-BE49-F238E27FC236}">
                    <a16:creationId xmlns:a16="http://schemas.microsoft.com/office/drawing/2014/main" id="{ADB123E0-5FC8-4041-B423-6A75404E2E7D}"/>
                  </a:ext>
                </a:extLst>
              </p:cNvPr>
              <p:cNvGrpSpPr/>
              <p:nvPr/>
            </p:nvGrpSpPr>
            <p:grpSpPr>
              <a:xfrm>
                <a:off x="2668447" y="-306538"/>
                <a:ext cx="1204225" cy="951520"/>
                <a:chOff x="2614488" y="327714"/>
                <a:chExt cx="1204225" cy="951520"/>
              </a:xfrm>
            </p:grpSpPr>
            <p:cxnSp>
              <p:nvCxnSpPr>
                <p:cNvPr id="283" name="Connector: Curved 282">
                  <a:extLst>
                    <a:ext uri="{FF2B5EF4-FFF2-40B4-BE49-F238E27FC236}">
                      <a16:creationId xmlns:a16="http://schemas.microsoft.com/office/drawing/2014/main" id="{F51ACD1D-541B-4C43-AA6F-EEF86BE38C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00226" y="710124"/>
                  <a:ext cx="248675" cy="189053"/>
                </a:xfrm>
                <a:prstGeom prst="curvedConnector3">
                  <a:avLst/>
                </a:prstGeom>
                <a:ln w="571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Connector: Curved 283">
                  <a:extLst>
                    <a:ext uri="{FF2B5EF4-FFF2-40B4-BE49-F238E27FC236}">
                      <a16:creationId xmlns:a16="http://schemas.microsoft.com/office/drawing/2014/main" id="{C6C420FD-82E8-4934-8E1B-876C6C46F7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5132" y="901128"/>
                  <a:ext cx="248675" cy="189053"/>
                </a:xfrm>
                <a:prstGeom prst="curvedConnector3">
                  <a:avLst/>
                </a:prstGeom>
                <a:ln w="571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Connector: Curved 284">
                  <a:extLst>
                    <a:ext uri="{FF2B5EF4-FFF2-40B4-BE49-F238E27FC236}">
                      <a16:creationId xmlns:a16="http://schemas.microsoft.com/office/drawing/2014/main" id="{0ED8BE7B-A610-4463-AC93-4E68E14688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70038" y="1090181"/>
                  <a:ext cx="248675" cy="189053"/>
                </a:xfrm>
                <a:prstGeom prst="curvedConnector3">
                  <a:avLst>
                    <a:gd name="adj1" fmla="val 50001"/>
                  </a:avLst>
                </a:prstGeom>
                <a:ln w="571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Connector: Curved 285">
                  <a:extLst>
                    <a:ext uri="{FF2B5EF4-FFF2-40B4-BE49-F238E27FC236}">
                      <a16:creationId xmlns:a16="http://schemas.microsoft.com/office/drawing/2014/main" id="{05EF3223-CB34-4FC2-B61C-9463AC9E28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55004" y="519120"/>
                  <a:ext cx="248675" cy="189053"/>
                </a:xfrm>
                <a:prstGeom prst="curvedConnector3">
                  <a:avLst/>
                </a:prstGeom>
                <a:ln w="571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Connector: Curved 286">
                  <a:extLst>
                    <a:ext uri="{FF2B5EF4-FFF2-40B4-BE49-F238E27FC236}">
                      <a16:creationId xmlns:a16="http://schemas.microsoft.com/office/drawing/2014/main" id="{1AC0A2FC-B0E5-4429-8FDD-FDDA65C46A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14488" y="327714"/>
                  <a:ext cx="248675" cy="189053"/>
                </a:xfrm>
                <a:prstGeom prst="curvedConnector3">
                  <a:avLst/>
                </a:prstGeom>
                <a:ln w="571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2" name="Straight Arrow Connector 281">
                <a:extLst>
                  <a:ext uri="{FF2B5EF4-FFF2-40B4-BE49-F238E27FC236}">
                    <a16:creationId xmlns:a16="http://schemas.microsoft.com/office/drawing/2014/main" id="{3CC161A0-17BD-4DC9-8541-DD1F015D69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9628" y="644982"/>
                <a:ext cx="81847" cy="59910"/>
              </a:xfrm>
              <a:prstGeom prst="straightConnector1">
                <a:avLst/>
              </a:prstGeom>
              <a:ln w="571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5D947D6C-D73F-48C9-8BD2-2724F0F07750}"/>
                </a:ext>
              </a:extLst>
            </p:cNvPr>
            <p:cNvGrpSpPr/>
            <p:nvPr/>
          </p:nvGrpSpPr>
          <p:grpSpPr>
            <a:xfrm>
              <a:off x="5803695" y="2645442"/>
              <a:ext cx="517759" cy="456396"/>
              <a:chOff x="4750976" y="539729"/>
              <a:chExt cx="327727" cy="456396"/>
            </a:xfrm>
          </p:grpSpPr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2F3BBEBE-567B-4200-B5B0-ED7B03543718}"/>
                  </a:ext>
                </a:extLst>
              </p:cNvPr>
              <p:cNvSpPr txBox="1"/>
              <p:nvPr/>
            </p:nvSpPr>
            <p:spPr>
              <a:xfrm>
                <a:off x="4750976" y="626793"/>
                <a:ext cx="2184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e</a:t>
                </a:r>
                <a:endParaRPr lang="de-CH" dirty="0"/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CC904A65-BFE2-4EF0-A8D5-659AF5C0032A}"/>
                  </a:ext>
                </a:extLst>
              </p:cNvPr>
              <p:cNvSpPr txBox="1"/>
              <p:nvPr/>
            </p:nvSpPr>
            <p:spPr>
              <a:xfrm>
                <a:off x="4860218" y="539729"/>
                <a:ext cx="2184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-</a:t>
                </a:r>
                <a:endParaRPr lang="de-CH" dirty="0"/>
              </a:p>
            </p:txBody>
          </p:sp>
        </p:grpSp>
        <p:cxnSp>
          <p:nvCxnSpPr>
            <p:cNvPr id="294" name="Connector: Curved 293">
              <a:extLst>
                <a:ext uri="{FF2B5EF4-FFF2-40B4-BE49-F238E27FC236}">
                  <a16:creationId xmlns:a16="http://schemas.microsoft.com/office/drawing/2014/main" id="{B77EEC98-663C-4F9A-88D2-0A858B6EDDB0}"/>
                </a:ext>
              </a:extLst>
            </p:cNvPr>
            <p:cNvCxnSpPr/>
            <p:nvPr/>
          </p:nvCxnSpPr>
          <p:spPr>
            <a:xfrm flipV="1">
              <a:off x="9347412" y="2842982"/>
              <a:ext cx="1594294" cy="1018880"/>
            </a:xfrm>
            <a:prstGeom prst="curvedConnector3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Rectangle: Rounded Corners 240">
              <a:extLst>
                <a:ext uri="{FF2B5EF4-FFF2-40B4-BE49-F238E27FC236}">
                  <a16:creationId xmlns:a16="http://schemas.microsoft.com/office/drawing/2014/main" id="{C1A130FA-DFD0-48B7-8DB9-A4C9D2A8F3EF}"/>
                </a:ext>
              </a:extLst>
            </p:cNvPr>
            <p:cNvSpPr/>
            <p:nvPr/>
          </p:nvSpPr>
          <p:spPr>
            <a:xfrm>
              <a:off x="5364658" y="2227803"/>
              <a:ext cx="1231240" cy="238370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42" name="Decagon 241">
              <a:extLst>
                <a:ext uri="{FF2B5EF4-FFF2-40B4-BE49-F238E27FC236}">
                  <a16:creationId xmlns:a16="http://schemas.microsoft.com/office/drawing/2014/main" id="{8A3A6A7C-D40C-4D11-8777-8F653BB31D8B}"/>
                </a:ext>
              </a:extLst>
            </p:cNvPr>
            <p:cNvSpPr/>
            <p:nvPr/>
          </p:nvSpPr>
          <p:spPr>
            <a:xfrm>
              <a:off x="6684679" y="2214710"/>
              <a:ext cx="1377962" cy="2391784"/>
            </a:xfrm>
            <a:prstGeom prst="decag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763D4E07-3A3B-4503-805B-ACC3F9C8B2D1}"/>
                </a:ext>
              </a:extLst>
            </p:cNvPr>
            <p:cNvGrpSpPr/>
            <p:nvPr/>
          </p:nvGrpSpPr>
          <p:grpSpPr>
            <a:xfrm>
              <a:off x="8153679" y="2965617"/>
              <a:ext cx="1504322" cy="1716755"/>
              <a:chOff x="8156666" y="2999929"/>
              <a:chExt cx="1504322" cy="171675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3" name="Flowchart: Delay 242">
                <a:extLst>
                  <a:ext uri="{FF2B5EF4-FFF2-40B4-BE49-F238E27FC236}">
                    <a16:creationId xmlns:a16="http://schemas.microsoft.com/office/drawing/2014/main" id="{83523281-E81C-4611-8112-03D9FD1EF1E5}"/>
                  </a:ext>
                </a:extLst>
              </p:cNvPr>
              <p:cNvSpPr/>
              <p:nvPr/>
            </p:nvSpPr>
            <p:spPr>
              <a:xfrm rot="5400000">
                <a:off x="8433891" y="3489588"/>
                <a:ext cx="949871" cy="1504322"/>
              </a:xfrm>
              <a:prstGeom prst="flowChartDelay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44" name="Flowchart: Delay 243">
                <a:extLst>
                  <a:ext uri="{FF2B5EF4-FFF2-40B4-BE49-F238E27FC236}">
                    <a16:creationId xmlns:a16="http://schemas.microsoft.com/office/drawing/2014/main" id="{291AA217-1B5C-42DA-8DAF-6D8D79826314}"/>
                  </a:ext>
                </a:extLst>
              </p:cNvPr>
              <p:cNvSpPr/>
              <p:nvPr/>
            </p:nvSpPr>
            <p:spPr>
              <a:xfrm rot="16200000" flipV="1">
                <a:off x="8433891" y="2722704"/>
                <a:ext cx="949871" cy="1504322"/>
              </a:xfrm>
              <a:prstGeom prst="flowChartDelay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cxnSp>
          <p:nvCxnSpPr>
            <p:cNvPr id="246" name="Connector: Curved 245">
              <a:extLst>
                <a:ext uri="{FF2B5EF4-FFF2-40B4-BE49-F238E27FC236}">
                  <a16:creationId xmlns:a16="http://schemas.microsoft.com/office/drawing/2014/main" id="{06354600-4B4A-452C-9686-6FD502E2C905}"/>
                </a:ext>
              </a:extLst>
            </p:cNvPr>
            <p:cNvCxnSpPr>
              <a:cxnSpLocks/>
            </p:cNvCxnSpPr>
            <p:nvPr/>
          </p:nvCxnSpPr>
          <p:spPr>
            <a:xfrm>
              <a:off x="6110447" y="2942795"/>
              <a:ext cx="974516" cy="411879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ctor: Curved 248">
              <a:extLst>
                <a:ext uri="{FF2B5EF4-FFF2-40B4-BE49-F238E27FC236}">
                  <a16:creationId xmlns:a16="http://schemas.microsoft.com/office/drawing/2014/main" id="{D0C7FE9A-5C90-434E-A957-6C302D84E2B5}"/>
                </a:ext>
              </a:extLst>
            </p:cNvPr>
            <p:cNvCxnSpPr>
              <a:cxnSpLocks/>
            </p:cNvCxnSpPr>
            <p:nvPr/>
          </p:nvCxnSpPr>
          <p:spPr>
            <a:xfrm>
              <a:off x="7421544" y="3407716"/>
              <a:ext cx="1426941" cy="445994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B78B2BCA-F186-41A0-B55C-A812224C69EC}"/>
                </a:ext>
              </a:extLst>
            </p:cNvPr>
            <p:cNvGrpSpPr/>
            <p:nvPr/>
          </p:nvGrpSpPr>
          <p:grpSpPr>
            <a:xfrm>
              <a:off x="7105981" y="3148734"/>
              <a:ext cx="383862" cy="448603"/>
              <a:chOff x="6084731" y="4763642"/>
              <a:chExt cx="383862" cy="448603"/>
            </a:xfrm>
          </p:grpSpPr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0189ADBA-7F34-4613-8C05-E80E2A25CB1F}"/>
                  </a:ext>
                </a:extLst>
              </p:cNvPr>
              <p:cNvSpPr txBox="1"/>
              <p:nvPr/>
            </p:nvSpPr>
            <p:spPr>
              <a:xfrm>
                <a:off x="6084731" y="4842913"/>
                <a:ext cx="3838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e</a:t>
                </a:r>
                <a:endParaRPr lang="de-CH" dirty="0"/>
              </a:p>
            </p:txBody>
          </p:sp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CC35E18A-0323-4FBF-B7E8-4EEE5AEB2DAE}"/>
                  </a:ext>
                </a:extLst>
              </p:cNvPr>
              <p:cNvSpPr txBox="1"/>
              <p:nvPr/>
            </p:nvSpPr>
            <p:spPr>
              <a:xfrm>
                <a:off x="6192502" y="4763642"/>
                <a:ext cx="2184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-</a:t>
                </a:r>
                <a:endParaRPr lang="de-CH" dirty="0"/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D034FFC2-16F2-408A-9C3A-880F2011359C}"/>
                </a:ext>
              </a:extLst>
            </p:cNvPr>
            <p:cNvGrpSpPr/>
            <p:nvPr/>
          </p:nvGrpSpPr>
          <p:grpSpPr>
            <a:xfrm>
              <a:off x="8937459" y="3590023"/>
              <a:ext cx="383862" cy="448603"/>
              <a:chOff x="6084731" y="4763642"/>
              <a:chExt cx="383862" cy="448603"/>
            </a:xfrm>
          </p:grpSpPr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F38454CD-4509-4641-92B9-79E2DC7CD127}"/>
                  </a:ext>
                </a:extLst>
              </p:cNvPr>
              <p:cNvSpPr txBox="1"/>
              <p:nvPr/>
            </p:nvSpPr>
            <p:spPr>
              <a:xfrm>
                <a:off x="6084731" y="4842913"/>
                <a:ext cx="3838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e</a:t>
                </a:r>
                <a:endParaRPr lang="de-CH" dirty="0"/>
              </a:p>
            </p:txBody>
          </p:sp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589935F7-63E3-4009-9E55-8D72BABB3054}"/>
                  </a:ext>
                </a:extLst>
              </p:cNvPr>
              <p:cNvSpPr txBox="1"/>
              <p:nvPr/>
            </p:nvSpPr>
            <p:spPr>
              <a:xfrm>
                <a:off x="6192502" y="4763642"/>
                <a:ext cx="2184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-</a:t>
                </a:r>
                <a:endParaRPr lang="de-CH" dirty="0"/>
              </a:p>
            </p:txBody>
          </p:sp>
        </p:grp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B57E4A24-0FFD-401E-93FA-4DE8471D40F3}"/>
                </a:ext>
              </a:extLst>
            </p:cNvPr>
            <p:cNvSpPr txBox="1"/>
            <p:nvPr/>
          </p:nvSpPr>
          <p:spPr>
            <a:xfrm>
              <a:off x="5342734" y="4117043"/>
              <a:ext cx="1342569" cy="479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/>
                <a:t>Membran-protein</a:t>
              </a:r>
              <a:endParaRPr lang="de-CH" sz="1200" b="1" dirty="0"/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BB8521F2-9581-441D-A093-BD7ED5988951}"/>
                </a:ext>
              </a:extLst>
            </p:cNvPr>
            <p:cNvSpPr txBox="1"/>
            <p:nvPr/>
          </p:nvSpPr>
          <p:spPr>
            <a:xfrm>
              <a:off x="6713006" y="3986512"/>
              <a:ext cx="1342569" cy="479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/>
                <a:t>Membran-protein</a:t>
              </a:r>
              <a:endParaRPr lang="de-CH" sz="1200" b="1" dirty="0"/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58C34ECB-6C8E-4309-A2DD-77F23EA60161}"/>
                </a:ext>
              </a:extLst>
            </p:cNvPr>
            <p:cNvSpPr txBox="1"/>
            <p:nvPr/>
          </p:nvSpPr>
          <p:spPr>
            <a:xfrm>
              <a:off x="8265328" y="4172876"/>
              <a:ext cx="1342569" cy="479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/>
                <a:t>Membran-protein</a:t>
              </a:r>
              <a:endParaRPr lang="de-CH" sz="1200" b="1" dirty="0"/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CF65180F-9C4B-41A7-939E-A5C24C4487FE}"/>
                </a:ext>
              </a:extLst>
            </p:cNvPr>
            <p:cNvSpPr txBox="1"/>
            <p:nvPr/>
          </p:nvSpPr>
          <p:spPr>
            <a:xfrm>
              <a:off x="5480381" y="4891496"/>
              <a:ext cx="39673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/>
                <a:t>E l e k t r o n e n t r a n s p o r t k e t t e </a:t>
              </a:r>
              <a:endParaRPr lang="de-CH" sz="1400" dirty="0"/>
            </a:p>
          </p:txBody>
        </p: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B0C14689-1681-42B1-AC81-42777FE9B713}"/>
                </a:ext>
              </a:extLst>
            </p:cNvPr>
            <p:cNvCxnSpPr/>
            <p:nvPr/>
          </p:nvCxnSpPr>
          <p:spPr>
            <a:xfrm>
              <a:off x="5460772" y="4891496"/>
              <a:ext cx="4147125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D1B7DBA9-A57E-4BD1-9A68-01A2A0CF46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56006" y="4657129"/>
              <a:ext cx="0" cy="234367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4E868D55-4104-405B-828C-4AC0791326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80207" y="4657129"/>
              <a:ext cx="0" cy="18495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Explosion: 8 Points 253">
              <a:extLst>
                <a:ext uri="{FF2B5EF4-FFF2-40B4-BE49-F238E27FC236}">
                  <a16:creationId xmlns:a16="http://schemas.microsoft.com/office/drawing/2014/main" id="{F2519E7C-3675-4BFF-8066-510CC451768F}"/>
                </a:ext>
              </a:extLst>
            </p:cNvPr>
            <p:cNvSpPr/>
            <p:nvPr/>
          </p:nvSpPr>
          <p:spPr>
            <a:xfrm>
              <a:off x="1103765" y="2676668"/>
              <a:ext cx="120190" cy="129695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6832E32E-4852-4E63-B78A-A2A2FDB4CED7}"/>
                </a:ext>
              </a:extLst>
            </p:cNvPr>
            <p:cNvSpPr txBox="1"/>
            <p:nvPr/>
          </p:nvSpPr>
          <p:spPr>
            <a:xfrm>
              <a:off x="2927666" y="2550454"/>
              <a:ext cx="333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+</a:t>
              </a:r>
              <a:endParaRPr lang="de-CH" dirty="0">
                <a:solidFill>
                  <a:schemeClr val="bg1"/>
                </a:solidFill>
              </a:endParaRPr>
            </a:p>
          </p:txBody>
        </p:sp>
        <p:cxnSp>
          <p:nvCxnSpPr>
            <p:cNvPr id="153" name="Connector: Curved 152">
              <a:extLst>
                <a:ext uri="{FF2B5EF4-FFF2-40B4-BE49-F238E27FC236}">
                  <a16:creationId xmlns:a16="http://schemas.microsoft.com/office/drawing/2014/main" id="{A2D5BA1F-0E68-440A-A774-D828B10880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4311" y="2975928"/>
              <a:ext cx="2012975" cy="560214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1DDC49D6-B54C-4E8E-8920-D71EE07E466A}"/>
                </a:ext>
              </a:extLst>
            </p:cNvPr>
            <p:cNvGrpSpPr/>
            <p:nvPr/>
          </p:nvGrpSpPr>
          <p:grpSpPr>
            <a:xfrm>
              <a:off x="5758394" y="2688444"/>
              <a:ext cx="383862" cy="448603"/>
              <a:chOff x="6084731" y="4763642"/>
              <a:chExt cx="383862" cy="448603"/>
            </a:xfrm>
          </p:grpSpPr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9AAF2240-927E-4B93-8274-A703E382A184}"/>
                  </a:ext>
                </a:extLst>
              </p:cNvPr>
              <p:cNvSpPr txBox="1"/>
              <p:nvPr/>
            </p:nvSpPr>
            <p:spPr>
              <a:xfrm>
                <a:off x="6084731" y="4842913"/>
                <a:ext cx="3838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e</a:t>
                </a:r>
                <a:endParaRPr lang="de-CH" dirty="0"/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84CF50B3-7027-4AF3-8411-537ACF50D6F8}"/>
                  </a:ext>
                </a:extLst>
              </p:cNvPr>
              <p:cNvSpPr txBox="1"/>
              <p:nvPr/>
            </p:nvSpPr>
            <p:spPr>
              <a:xfrm>
                <a:off x="6192502" y="4763642"/>
                <a:ext cx="2184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-</a:t>
                </a:r>
                <a:endParaRPr lang="de-CH" dirty="0"/>
              </a:p>
            </p:txBody>
          </p:sp>
        </p:grpSp>
      </p:grpSp>
      <p:sp>
        <p:nvSpPr>
          <p:cNvPr id="227" name="Fußzeilenplatzhalter 226">
            <a:extLst>
              <a:ext uri="{FF2B5EF4-FFF2-40B4-BE49-F238E27FC236}">
                <a16:creationId xmlns:a16="http://schemas.microsoft.com/office/drawing/2014/main" id="{72B5365C-89B7-4E62-835A-9D23EAA4E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ZPG Biologie 2020</a:t>
            </a:r>
          </a:p>
        </p:txBody>
      </p:sp>
      <p:sp>
        <p:nvSpPr>
          <p:cNvPr id="228" name="Foliennummernplatzhalter 227">
            <a:extLst>
              <a:ext uri="{FF2B5EF4-FFF2-40B4-BE49-F238E27FC236}">
                <a16:creationId xmlns:a16="http://schemas.microsoft.com/office/drawing/2014/main" id="{BFE75A4E-3491-4D6D-88F4-4AC1E77D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5CE62139-902D-4819-8890-E7805DE6BA65}" type="slidenum">
              <a:rPr lang="de-CH" smtClean="0"/>
              <a:t>1</a:t>
            </a:fld>
            <a:r>
              <a:rPr lang="de-CH" dirty="0"/>
              <a:t> von 4</a:t>
            </a:r>
          </a:p>
        </p:txBody>
      </p:sp>
      <p:sp>
        <p:nvSpPr>
          <p:cNvPr id="299" name="Datumsplatzhalter 3">
            <a:extLst>
              <a:ext uri="{FF2B5EF4-FFF2-40B4-BE49-F238E27FC236}">
                <a16:creationId xmlns:a16="http://schemas.microsoft.com/office/drawing/2014/main" id="{A2DD1929-C9B6-4397-94E4-B2623B2B00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106783" cy="365125"/>
          </a:xfrm>
        </p:spPr>
        <p:txBody>
          <a:bodyPr/>
          <a:lstStyle/>
          <a:p>
            <a:r>
              <a:rPr lang="de-CH" dirty="0"/>
              <a:t>20404_mat_teilabbildungen_fotoreaktion_lsg</a:t>
            </a:r>
          </a:p>
        </p:txBody>
      </p:sp>
      <p:sp>
        <p:nvSpPr>
          <p:cNvPr id="225" name="Textfeld 224">
            <a:extLst>
              <a:ext uri="{FF2B5EF4-FFF2-40B4-BE49-F238E27FC236}">
                <a16:creationId xmlns:a16="http://schemas.microsoft.com/office/drawing/2014/main" id="{DF97C038-3662-47EC-9B8D-1B098241027B}"/>
              </a:ext>
            </a:extLst>
          </p:cNvPr>
          <p:cNvSpPr txBox="1"/>
          <p:nvPr/>
        </p:nvSpPr>
        <p:spPr>
          <a:xfrm>
            <a:off x="7985849" y="6176434"/>
            <a:ext cx="34615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Abbildungen: Frank Harder, Jochen Müller, ZPG Biologie</a:t>
            </a:r>
          </a:p>
        </p:txBody>
      </p:sp>
    </p:spTree>
    <p:extLst>
      <p:ext uri="{BB962C8B-B14F-4D97-AF65-F5344CB8AC3E}">
        <p14:creationId xmlns:p14="http://schemas.microsoft.com/office/powerpoint/2010/main" val="167384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4F2AA8A-CE81-4CBC-8D30-A863EE4A8E10}"/>
              </a:ext>
            </a:extLst>
          </p:cNvPr>
          <p:cNvGrpSpPr/>
          <p:nvPr/>
        </p:nvGrpSpPr>
        <p:grpSpPr>
          <a:xfrm>
            <a:off x="0" y="846800"/>
            <a:ext cx="12192000" cy="5100556"/>
            <a:chOff x="-342942" y="259473"/>
            <a:chExt cx="14371992" cy="5713848"/>
          </a:xfrm>
        </p:grpSpPr>
        <p:grpSp>
          <p:nvGrpSpPr>
            <p:cNvPr id="282" name="Gruppieren 134">
              <a:extLst>
                <a:ext uri="{FF2B5EF4-FFF2-40B4-BE49-F238E27FC236}">
                  <a16:creationId xmlns:a16="http://schemas.microsoft.com/office/drawing/2014/main" id="{5227042D-23DE-465F-815E-27E3965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49730" y="2600054"/>
              <a:ext cx="7179320" cy="1739790"/>
              <a:chOff x="0" y="2204864"/>
              <a:chExt cx="9187579" cy="2038399"/>
            </a:xfrm>
          </p:grpSpPr>
          <p:grpSp>
            <p:nvGrpSpPr>
              <p:cNvPr id="283" name="Gruppieren 85">
                <a:extLst>
                  <a:ext uri="{FF2B5EF4-FFF2-40B4-BE49-F238E27FC236}">
                    <a16:creationId xmlns:a16="http://schemas.microsoft.com/office/drawing/2014/main" id="{344F0ECF-97C2-4C8E-BFE5-1D81CE8D13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204864"/>
                <a:ext cx="6115670" cy="1030287"/>
                <a:chOff x="395536" y="2348880"/>
                <a:chExt cx="6115670" cy="1030287"/>
              </a:xfrm>
            </p:grpSpPr>
            <p:pic>
              <p:nvPicPr>
                <p:cNvPr id="315" name="Picture 60">
                  <a:extLst>
                    <a:ext uri="{FF2B5EF4-FFF2-40B4-BE49-F238E27FC236}">
                      <a16:creationId xmlns:a16="http://schemas.microsoft.com/office/drawing/2014/main" id="{3BE570C0-A4DA-4471-A819-7B0AE271D1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536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6" name="Picture 61">
                  <a:extLst>
                    <a:ext uri="{FF2B5EF4-FFF2-40B4-BE49-F238E27FC236}">
                      <a16:creationId xmlns:a16="http://schemas.microsoft.com/office/drawing/2014/main" id="{E9EE8091-F0F5-4C80-A97A-FC25F8EBCE4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584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" name="Picture 62">
                  <a:extLst>
                    <a:ext uri="{FF2B5EF4-FFF2-40B4-BE49-F238E27FC236}">
                      <a16:creationId xmlns:a16="http://schemas.microsoft.com/office/drawing/2014/main" id="{C7EE620A-AC4F-44F5-9647-994B206035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9632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8" name="Picture 63">
                  <a:extLst>
                    <a:ext uri="{FF2B5EF4-FFF2-40B4-BE49-F238E27FC236}">
                      <a16:creationId xmlns:a16="http://schemas.microsoft.com/office/drawing/2014/main" id="{3EA6DD8A-9ECD-49A9-BCC3-988D93A564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3688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9" name="Picture 64">
                  <a:extLst>
                    <a:ext uri="{FF2B5EF4-FFF2-40B4-BE49-F238E27FC236}">
                      <a16:creationId xmlns:a16="http://schemas.microsoft.com/office/drawing/2014/main" id="{3EB3C780-7324-4645-9ED5-7FED690ECD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95736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0" name="Picture 65">
                  <a:extLst>
                    <a:ext uri="{FF2B5EF4-FFF2-40B4-BE49-F238E27FC236}">
                      <a16:creationId xmlns:a16="http://schemas.microsoft.com/office/drawing/2014/main" id="{394025FB-4C1A-4113-B1EC-8E8D31CDFFF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7784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1" name="Picture 66">
                  <a:extLst>
                    <a:ext uri="{FF2B5EF4-FFF2-40B4-BE49-F238E27FC236}">
                      <a16:creationId xmlns:a16="http://schemas.microsoft.com/office/drawing/2014/main" id="{9E5CD212-D7BD-4F89-AA98-1540F91CA1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59832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2" name="Picture 67">
                  <a:extLst>
                    <a:ext uri="{FF2B5EF4-FFF2-40B4-BE49-F238E27FC236}">
                      <a16:creationId xmlns:a16="http://schemas.microsoft.com/office/drawing/2014/main" id="{3A2E39B5-8108-4307-9850-C18A16EA2A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91880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3" name="Picture 68">
                  <a:extLst>
                    <a:ext uri="{FF2B5EF4-FFF2-40B4-BE49-F238E27FC236}">
                      <a16:creationId xmlns:a16="http://schemas.microsoft.com/office/drawing/2014/main" id="{8A04E119-8B20-400D-A5D0-34663100B8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23928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4" name="Picture 69">
                  <a:extLst>
                    <a:ext uri="{FF2B5EF4-FFF2-40B4-BE49-F238E27FC236}">
                      <a16:creationId xmlns:a16="http://schemas.microsoft.com/office/drawing/2014/main" id="{6E5E91D5-3A76-41CC-8321-4D85FBDB4D9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55976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5" name="Picture 70">
                  <a:extLst>
                    <a:ext uri="{FF2B5EF4-FFF2-40B4-BE49-F238E27FC236}">
                      <a16:creationId xmlns:a16="http://schemas.microsoft.com/office/drawing/2014/main" id="{CFECC09F-3C55-49F9-8768-63E2CA8A15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88024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6" name="Picture 71">
                  <a:extLst>
                    <a:ext uri="{FF2B5EF4-FFF2-40B4-BE49-F238E27FC236}">
                      <a16:creationId xmlns:a16="http://schemas.microsoft.com/office/drawing/2014/main" id="{AFDE2D80-A810-4027-83B6-DE79AB0B7A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0072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7" name="Picture 84">
                  <a:extLst>
                    <a:ext uri="{FF2B5EF4-FFF2-40B4-BE49-F238E27FC236}">
                      <a16:creationId xmlns:a16="http://schemas.microsoft.com/office/drawing/2014/main" id="{E8FA5D2A-AD28-4653-AC08-A88023D4DF5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52120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8" name="Picture 85">
                  <a:extLst>
                    <a:ext uri="{FF2B5EF4-FFF2-40B4-BE49-F238E27FC236}">
                      <a16:creationId xmlns:a16="http://schemas.microsoft.com/office/drawing/2014/main" id="{D9155DDB-ABD3-41FF-B7A7-3ED12E309B3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4168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84" name="Gruppieren 86">
                <a:extLst>
                  <a:ext uri="{FF2B5EF4-FFF2-40B4-BE49-F238E27FC236}">
                    <a16:creationId xmlns:a16="http://schemas.microsoft.com/office/drawing/2014/main" id="{71EFE129-B83C-4A0F-91E3-3AD95A6487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0" y="3212976"/>
                <a:ext cx="6115670" cy="1030287"/>
                <a:chOff x="395536" y="2348880"/>
                <a:chExt cx="6115670" cy="1030287"/>
              </a:xfrm>
            </p:grpSpPr>
            <p:pic>
              <p:nvPicPr>
                <p:cNvPr id="301" name="Picture 60">
                  <a:extLst>
                    <a:ext uri="{FF2B5EF4-FFF2-40B4-BE49-F238E27FC236}">
                      <a16:creationId xmlns:a16="http://schemas.microsoft.com/office/drawing/2014/main" id="{E7796B84-823E-4F97-9E62-9341640CB63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536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2" name="Picture 61">
                  <a:extLst>
                    <a:ext uri="{FF2B5EF4-FFF2-40B4-BE49-F238E27FC236}">
                      <a16:creationId xmlns:a16="http://schemas.microsoft.com/office/drawing/2014/main" id="{2A9B8991-27BB-43BC-A35F-9B4DF9DA96A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584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3" name="Picture 62">
                  <a:extLst>
                    <a:ext uri="{FF2B5EF4-FFF2-40B4-BE49-F238E27FC236}">
                      <a16:creationId xmlns:a16="http://schemas.microsoft.com/office/drawing/2014/main" id="{E771EEBC-12FC-4468-9202-EB69BB612B8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9632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4" name="Picture 63">
                  <a:extLst>
                    <a:ext uri="{FF2B5EF4-FFF2-40B4-BE49-F238E27FC236}">
                      <a16:creationId xmlns:a16="http://schemas.microsoft.com/office/drawing/2014/main" id="{792D3D0D-BBE3-4083-AFCE-4106FFB2DE5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3688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5" name="Picture 64">
                  <a:extLst>
                    <a:ext uri="{FF2B5EF4-FFF2-40B4-BE49-F238E27FC236}">
                      <a16:creationId xmlns:a16="http://schemas.microsoft.com/office/drawing/2014/main" id="{4B0C8F4E-1B76-40E6-8A8A-A7C727703C4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95736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6" name="Picture 65">
                  <a:extLst>
                    <a:ext uri="{FF2B5EF4-FFF2-40B4-BE49-F238E27FC236}">
                      <a16:creationId xmlns:a16="http://schemas.microsoft.com/office/drawing/2014/main" id="{70A91EDB-AE2F-4E27-A43F-5F37BC63908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7784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7" name="Picture 66">
                  <a:extLst>
                    <a:ext uri="{FF2B5EF4-FFF2-40B4-BE49-F238E27FC236}">
                      <a16:creationId xmlns:a16="http://schemas.microsoft.com/office/drawing/2014/main" id="{AC888062-DE66-4605-ADAE-7134EFA2ED9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59832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8" name="Picture 67">
                  <a:extLst>
                    <a:ext uri="{FF2B5EF4-FFF2-40B4-BE49-F238E27FC236}">
                      <a16:creationId xmlns:a16="http://schemas.microsoft.com/office/drawing/2014/main" id="{4A32F00E-6C6D-4EF0-BAA0-7D7457E8AD8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91880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9" name="Picture 68">
                  <a:extLst>
                    <a:ext uri="{FF2B5EF4-FFF2-40B4-BE49-F238E27FC236}">
                      <a16:creationId xmlns:a16="http://schemas.microsoft.com/office/drawing/2014/main" id="{73D7BB53-3FDE-4A21-820B-14FD2D37339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23928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" name="Picture 69">
                  <a:extLst>
                    <a:ext uri="{FF2B5EF4-FFF2-40B4-BE49-F238E27FC236}">
                      <a16:creationId xmlns:a16="http://schemas.microsoft.com/office/drawing/2014/main" id="{616C4629-E5D3-4D0A-B453-A0051532A55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55976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" name="Picture 70">
                  <a:extLst>
                    <a:ext uri="{FF2B5EF4-FFF2-40B4-BE49-F238E27FC236}">
                      <a16:creationId xmlns:a16="http://schemas.microsoft.com/office/drawing/2014/main" id="{A5F004F7-2A4C-4B2C-B6BB-388105FCF3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88024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2" name="Picture 71">
                  <a:extLst>
                    <a:ext uri="{FF2B5EF4-FFF2-40B4-BE49-F238E27FC236}">
                      <a16:creationId xmlns:a16="http://schemas.microsoft.com/office/drawing/2014/main" id="{3A955486-2FA6-4DF9-A502-EEA2FD7AD6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0072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3" name="Picture 84">
                  <a:extLst>
                    <a:ext uri="{FF2B5EF4-FFF2-40B4-BE49-F238E27FC236}">
                      <a16:creationId xmlns:a16="http://schemas.microsoft.com/office/drawing/2014/main" id="{1EB290BF-971F-4B7F-8C39-47CD9655F7A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52120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4" name="Picture 85">
                  <a:extLst>
                    <a:ext uri="{FF2B5EF4-FFF2-40B4-BE49-F238E27FC236}">
                      <a16:creationId xmlns:a16="http://schemas.microsoft.com/office/drawing/2014/main" id="{0CC692A0-E747-4184-9293-8B7D3DB5546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4168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85" name="Gruppieren 124">
                <a:extLst>
                  <a:ext uri="{FF2B5EF4-FFF2-40B4-BE49-F238E27FC236}">
                    <a16:creationId xmlns:a16="http://schemas.microsoft.com/office/drawing/2014/main" id="{3ECB7ADA-BDF7-40EE-A60D-76050053F9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56176" y="2204864"/>
                <a:ext cx="2587278" cy="1030287"/>
                <a:chOff x="6156176" y="2204864"/>
                <a:chExt cx="2587278" cy="1030287"/>
              </a:xfrm>
            </p:grpSpPr>
            <p:pic>
              <p:nvPicPr>
                <p:cNvPr id="295" name="Picture 85">
                  <a:extLst>
                    <a:ext uri="{FF2B5EF4-FFF2-40B4-BE49-F238E27FC236}">
                      <a16:creationId xmlns:a16="http://schemas.microsoft.com/office/drawing/2014/main" id="{ED236102-3F88-4627-83B5-3C857505253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56176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6" name="Picture 85">
                  <a:extLst>
                    <a:ext uri="{FF2B5EF4-FFF2-40B4-BE49-F238E27FC236}">
                      <a16:creationId xmlns:a16="http://schemas.microsoft.com/office/drawing/2014/main" id="{E1C82BF8-F1A3-4CED-9EAF-700C491415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88224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" name="Picture 85">
                  <a:extLst>
                    <a:ext uri="{FF2B5EF4-FFF2-40B4-BE49-F238E27FC236}">
                      <a16:creationId xmlns:a16="http://schemas.microsoft.com/office/drawing/2014/main" id="{EAB3BAD0-5C64-40BC-9F21-E9FB950E247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20272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8" name="Picture 85">
                  <a:extLst>
                    <a:ext uri="{FF2B5EF4-FFF2-40B4-BE49-F238E27FC236}">
                      <a16:creationId xmlns:a16="http://schemas.microsoft.com/office/drawing/2014/main" id="{FEF78FD3-C6C0-4875-A5A9-DD86344EB43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52320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9" name="Picture 85">
                  <a:extLst>
                    <a:ext uri="{FF2B5EF4-FFF2-40B4-BE49-F238E27FC236}">
                      <a16:creationId xmlns:a16="http://schemas.microsoft.com/office/drawing/2014/main" id="{60326ED9-AE6A-4BD4-A6F8-82322373E5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84368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0" name="Picture 85">
                  <a:extLst>
                    <a:ext uri="{FF2B5EF4-FFF2-40B4-BE49-F238E27FC236}">
                      <a16:creationId xmlns:a16="http://schemas.microsoft.com/office/drawing/2014/main" id="{2A4C7039-192D-415D-9095-36C78B59BF0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16416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86" name="Gruppieren 125">
                <a:extLst>
                  <a:ext uri="{FF2B5EF4-FFF2-40B4-BE49-F238E27FC236}">
                    <a16:creationId xmlns:a16="http://schemas.microsoft.com/office/drawing/2014/main" id="{A8E7C40A-A0B9-4B42-84BE-EF4F6FBD39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156176" y="3212976"/>
                <a:ext cx="2587278" cy="1030287"/>
                <a:chOff x="6156176" y="2204864"/>
                <a:chExt cx="2587278" cy="1030287"/>
              </a:xfrm>
            </p:grpSpPr>
            <p:pic>
              <p:nvPicPr>
                <p:cNvPr id="289" name="Picture 85">
                  <a:extLst>
                    <a:ext uri="{FF2B5EF4-FFF2-40B4-BE49-F238E27FC236}">
                      <a16:creationId xmlns:a16="http://schemas.microsoft.com/office/drawing/2014/main" id="{3B3CD313-47BB-475C-9CA0-419EB1E415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56176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0" name="Picture 85">
                  <a:extLst>
                    <a:ext uri="{FF2B5EF4-FFF2-40B4-BE49-F238E27FC236}">
                      <a16:creationId xmlns:a16="http://schemas.microsoft.com/office/drawing/2014/main" id="{403B3C28-E269-4651-8D39-B084457EBDF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88224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1" name="Picture 85">
                  <a:extLst>
                    <a:ext uri="{FF2B5EF4-FFF2-40B4-BE49-F238E27FC236}">
                      <a16:creationId xmlns:a16="http://schemas.microsoft.com/office/drawing/2014/main" id="{5C50BEDF-F462-4371-946C-908F79BE00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20272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2" name="Picture 85">
                  <a:extLst>
                    <a:ext uri="{FF2B5EF4-FFF2-40B4-BE49-F238E27FC236}">
                      <a16:creationId xmlns:a16="http://schemas.microsoft.com/office/drawing/2014/main" id="{B836B7D3-125A-414B-8F30-966B7D4B44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52320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3" name="Picture 85">
                  <a:extLst>
                    <a:ext uri="{FF2B5EF4-FFF2-40B4-BE49-F238E27FC236}">
                      <a16:creationId xmlns:a16="http://schemas.microsoft.com/office/drawing/2014/main" id="{9612BB0C-DE9D-48E9-A8DE-B5DC0E4E16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84368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4" name="Picture 85">
                  <a:extLst>
                    <a:ext uri="{FF2B5EF4-FFF2-40B4-BE49-F238E27FC236}">
                      <a16:creationId xmlns:a16="http://schemas.microsoft.com/office/drawing/2014/main" id="{D4ED6ED8-09E7-4DEF-AEB2-F15C3A0262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16416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87" name="Picture 85">
                <a:extLst>
                  <a:ext uri="{FF2B5EF4-FFF2-40B4-BE49-F238E27FC236}">
                    <a16:creationId xmlns:a16="http://schemas.microsoft.com/office/drawing/2014/main" id="{C15BA9D5-BDEB-4C20-9AF8-4861760CFB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0541" y="2232325"/>
                <a:ext cx="427038" cy="1030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8" name="Picture 85">
                <a:extLst>
                  <a:ext uri="{FF2B5EF4-FFF2-40B4-BE49-F238E27FC236}">
                    <a16:creationId xmlns:a16="http://schemas.microsoft.com/office/drawing/2014/main" id="{7CBC4E34-CBB0-46C1-9E07-6F9DCB4736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8716962" y="3212976"/>
                <a:ext cx="427038" cy="1030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6F314BE-6A8D-475D-AF2D-FACF98A8533F}"/>
                </a:ext>
              </a:extLst>
            </p:cNvPr>
            <p:cNvGrpSpPr/>
            <p:nvPr/>
          </p:nvGrpSpPr>
          <p:grpSpPr>
            <a:xfrm>
              <a:off x="-342942" y="259473"/>
              <a:ext cx="14337939" cy="5713848"/>
              <a:chOff x="-342942" y="259473"/>
              <a:chExt cx="14337939" cy="5713848"/>
            </a:xfrm>
          </p:grpSpPr>
          <p:grpSp>
            <p:nvGrpSpPr>
              <p:cNvPr id="5" name="Gruppieren 134">
                <a:extLst>
                  <a:ext uri="{FF2B5EF4-FFF2-40B4-BE49-F238E27FC236}">
                    <a16:creationId xmlns:a16="http://schemas.microsoft.com/office/drawing/2014/main" id="{CEBF5A18-CC85-4502-B54A-FDC2356C59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42942" y="2600054"/>
                <a:ext cx="7179320" cy="1739790"/>
                <a:chOff x="0" y="2204864"/>
                <a:chExt cx="9187579" cy="2038399"/>
              </a:xfrm>
            </p:grpSpPr>
            <p:grpSp>
              <p:nvGrpSpPr>
                <p:cNvPr id="16" name="Gruppieren 85">
                  <a:extLst>
                    <a:ext uri="{FF2B5EF4-FFF2-40B4-BE49-F238E27FC236}">
                      <a16:creationId xmlns:a16="http://schemas.microsoft.com/office/drawing/2014/main" id="{49718028-4FB3-4BC6-BB2D-85178E963F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2204864"/>
                  <a:ext cx="6115670" cy="1030287"/>
                  <a:chOff x="395536" y="2348880"/>
                  <a:chExt cx="6115670" cy="1030287"/>
                </a:xfrm>
              </p:grpSpPr>
              <p:pic>
                <p:nvPicPr>
                  <p:cNvPr id="48" name="Picture 60">
                    <a:extLst>
                      <a:ext uri="{FF2B5EF4-FFF2-40B4-BE49-F238E27FC236}">
                        <a16:creationId xmlns:a16="http://schemas.microsoft.com/office/drawing/2014/main" id="{FA1FC19D-4502-4C41-9072-83FE5D7979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5536" y="2348880"/>
                    <a:ext cx="427037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9" name="Picture 61">
                    <a:extLst>
                      <a:ext uri="{FF2B5EF4-FFF2-40B4-BE49-F238E27FC236}">
                        <a16:creationId xmlns:a16="http://schemas.microsoft.com/office/drawing/2014/main" id="{DA94F7CA-708E-4570-875C-D87383239A9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7584" y="2348880"/>
                    <a:ext cx="427037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0" name="Picture 62">
                    <a:extLst>
                      <a:ext uri="{FF2B5EF4-FFF2-40B4-BE49-F238E27FC236}">
                        <a16:creationId xmlns:a16="http://schemas.microsoft.com/office/drawing/2014/main" id="{DA9466B5-1CD9-4654-BF01-560DE46671A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59632" y="2348880"/>
                    <a:ext cx="427038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1" name="Picture 63">
                    <a:extLst>
                      <a:ext uri="{FF2B5EF4-FFF2-40B4-BE49-F238E27FC236}">
                        <a16:creationId xmlns:a16="http://schemas.microsoft.com/office/drawing/2014/main" id="{81FB4802-629F-46ED-B08A-82623E04282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63688" y="2348880"/>
                    <a:ext cx="427038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2" name="Picture 64">
                    <a:extLst>
                      <a:ext uri="{FF2B5EF4-FFF2-40B4-BE49-F238E27FC236}">
                        <a16:creationId xmlns:a16="http://schemas.microsoft.com/office/drawing/2014/main" id="{68EBDEFF-ADC3-4461-AADB-A085F1AE069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95736" y="2348880"/>
                    <a:ext cx="427038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3" name="Picture 65">
                    <a:extLst>
                      <a:ext uri="{FF2B5EF4-FFF2-40B4-BE49-F238E27FC236}">
                        <a16:creationId xmlns:a16="http://schemas.microsoft.com/office/drawing/2014/main" id="{925A0035-4429-44B8-9542-C60E93F9AFB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27784" y="2348880"/>
                    <a:ext cx="427037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4" name="Picture 66">
                    <a:extLst>
                      <a:ext uri="{FF2B5EF4-FFF2-40B4-BE49-F238E27FC236}">
                        <a16:creationId xmlns:a16="http://schemas.microsoft.com/office/drawing/2014/main" id="{9601F4BE-E190-4983-ADF1-DDC85EF8075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59832" y="2348880"/>
                    <a:ext cx="427037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" name="Picture 67">
                    <a:extLst>
                      <a:ext uri="{FF2B5EF4-FFF2-40B4-BE49-F238E27FC236}">
                        <a16:creationId xmlns:a16="http://schemas.microsoft.com/office/drawing/2014/main" id="{2513D824-7EFB-41E2-8630-9BBA8FE7D3E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91880" y="2348880"/>
                    <a:ext cx="427037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6" name="Picture 68">
                    <a:extLst>
                      <a:ext uri="{FF2B5EF4-FFF2-40B4-BE49-F238E27FC236}">
                        <a16:creationId xmlns:a16="http://schemas.microsoft.com/office/drawing/2014/main" id="{C9890CB8-3A03-451E-A295-A6A3E69AE86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23928" y="2348880"/>
                    <a:ext cx="427038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7" name="Picture 69">
                    <a:extLst>
                      <a:ext uri="{FF2B5EF4-FFF2-40B4-BE49-F238E27FC236}">
                        <a16:creationId xmlns:a16="http://schemas.microsoft.com/office/drawing/2014/main" id="{C02A18F8-FBF3-4F39-974B-FE29E71B6F4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55976" y="2348880"/>
                    <a:ext cx="427038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8" name="Picture 70">
                    <a:extLst>
                      <a:ext uri="{FF2B5EF4-FFF2-40B4-BE49-F238E27FC236}">
                        <a16:creationId xmlns:a16="http://schemas.microsoft.com/office/drawing/2014/main" id="{356E24E7-AC4A-4ED1-A13A-10E011CA5A7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88024" y="2348880"/>
                    <a:ext cx="427038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9" name="Picture 71">
                    <a:extLst>
                      <a:ext uri="{FF2B5EF4-FFF2-40B4-BE49-F238E27FC236}">
                        <a16:creationId xmlns:a16="http://schemas.microsoft.com/office/drawing/2014/main" id="{87D32352-4379-4498-B787-A3C2037CD0F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20072" y="2348880"/>
                    <a:ext cx="427037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0" name="Picture 84">
                    <a:extLst>
                      <a:ext uri="{FF2B5EF4-FFF2-40B4-BE49-F238E27FC236}">
                        <a16:creationId xmlns:a16="http://schemas.microsoft.com/office/drawing/2014/main" id="{170E9A10-90DC-45F1-ADE6-6DBDBBCF6E5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52120" y="2348880"/>
                    <a:ext cx="427037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1" name="Picture 85">
                    <a:extLst>
                      <a:ext uri="{FF2B5EF4-FFF2-40B4-BE49-F238E27FC236}">
                        <a16:creationId xmlns:a16="http://schemas.microsoft.com/office/drawing/2014/main" id="{66A87E2F-9ACA-486A-AA53-5E978113077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84168" y="2348880"/>
                    <a:ext cx="427038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7" name="Gruppieren 86">
                  <a:extLst>
                    <a:ext uri="{FF2B5EF4-FFF2-40B4-BE49-F238E27FC236}">
                      <a16:creationId xmlns:a16="http://schemas.microsoft.com/office/drawing/2014/main" id="{4D8FE62F-2B16-4CD3-9E1E-B0B26C25B0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0800000">
                  <a:off x="0" y="3212976"/>
                  <a:ext cx="6115670" cy="1030287"/>
                  <a:chOff x="395536" y="2348880"/>
                  <a:chExt cx="6115670" cy="1030287"/>
                </a:xfrm>
              </p:grpSpPr>
              <p:pic>
                <p:nvPicPr>
                  <p:cNvPr id="34" name="Picture 60">
                    <a:extLst>
                      <a:ext uri="{FF2B5EF4-FFF2-40B4-BE49-F238E27FC236}">
                        <a16:creationId xmlns:a16="http://schemas.microsoft.com/office/drawing/2014/main" id="{A86F244D-AB89-4E10-9366-BA318C09CBC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5536" y="2348880"/>
                    <a:ext cx="427037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5" name="Picture 61">
                    <a:extLst>
                      <a:ext uri="{FF2B5EF4-FFF2-40B4-BE49-F238E27FC236}">
                        <a16:creationId xmlns:a16="http://schemas.microsoft.com/office/drawing/2014/main" id="{71FB765B-30A4-4D5A-A51D-3556C073883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7584" y="2348880"/>
                    <a:ext cx="427037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6" name="Picture 62">
                    <a:extLst>
                      <a:ext uri="{FF2B5EF4-FFF2-40B4-BE49-F238E27FC236}">
                        <a16:creationId xmlns:a16="http://schemas.microsoft.com/office/drawing/2014/main" id="{B176BED9-04DE-41EE-8633-D11DECAB09B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59632" y="2348880"/>
                    <a:ext cx="427038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" name="Picture 63">
                    <a:extLst>
                      <a:ext uri="{FF2B5EF4-FFF2-40B4-BE49-F238E27FC236}">
                        <a16:creationId xmlns:a16="http://schemas.microsoft.com/office/drawing/2014/main" id="{CA5AAD91-1787-4D41-A553-9363D67C00C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63688" y="2348880"/>
                    <a:ext cx="427038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8" name="Picture 64">
                    <a:extLst>
                      <a:ext uri="{FF2B5EF4-FFF2-40B4-BE49-F238E27FC236}">
                        <a16:creationId xmlns:a16="http://schemas.microsoft.com/office/drawing/2014/main" id="{B1CB381F-073C-467B-894C-3F12A919B35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95736" y="2348880"/>
                    <a:ext cx="427038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" name="Picture 65">
                    <a:extLst>
                      <a:ext uri="{FF2B5EF4-FFF2-40B4-BE49-F238E27FC236}">
                        <a16:creationId xmlns:a16="http://schemas.microsoft.com/office/drawing/2014/main" id="{F5811656-8194-4011-BEAD-AC91096D652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27784" y="2348880"/>
                    <a:ext cx="427037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0" name="Picture 66">
                    <a:extLst>
                      <a:ext uri="{FF2B5EF4-FFF2-40B4-BE49-F238E27FC236}">
                        <a16:creationId xmlns:a16="http://schemas.microsoft.com/office/drawing/2014/main" id="{212540E6-9B72-4210-9EB7-282872ECC42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59832" y="2348880"/>
                    <a:ext cx="427037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1" name="Picture 67">
                    <a:extLst>
                      <a:ext uri="{FF2B5EF4-FFF2-40B4-BE49-F238E27FC236}">
                        <a16:creationId xmlns:a16="http://schemas.microsoft.com/office/drawing/2014/main" id="{4F197366-7BD9-48D5-8A04-90A8A17F52C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91880" y="2348880"/>
                    <a:ext cx="427037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2" name="Picture 68">
                    <a:extLst>
                      <a:ext uri="{FF2B5EF4-FFF2-40B4-BE49-F238E27FC236}">
                        <a16:creationId xmlns:a16="http://schemas.microsoft.com/office/drawing/2014/main" id="{A191EEDA-688D-478E-8223-3288848A3A6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23928" y="2348880"/>
                    <a:ext cx="427038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" name="Picture 69">
                    <a:extLst>
                      <a:ext uri="{FF2B5EF4-FFF2-40B4-BE49-F238E27FC236}">
                        <a16:creationId xmlns:a16="http://schemas.microsoft.com/office/drawing/2014/main" id="{60856DD7-B558-4271-8E48-AE3EE57559F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55976" y="2348880"/>
                    <a:ext cx="427038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" name="Picture 70">
                    <a:extLst>
                      <a:ext uri="{FF2B5EF4-FFF2-40B4-BE49-F238E27FC236}">
                        <a16:creationId xmlns:a16="http://schemas.microsoft.com/office/drawing/2014/main" id="{79BCB547-231B-490C-AE8E-B33AE83553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88024" y="2348880"/>
                    <a:ext cx="427038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5" name="Picture 71">
                    <a:extLst>
                      <a:ext uri="{FF2B5EF4-FFF2-40B4-BE49-F238E27FC236}">
                        <a16:creationId xmlns:a16="http://schemas.microsoft.com/office/drawing/2014/main" id="{E8F0D2A4-7BB9-4F98-AAB8-5ED411EB813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20072" y="2348880"/>
                    <a:ext cx="427037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6" name="Picture 84">
                    <a:extLst>
                      <a:ext uri="{FF2B5EF4-FFF2-40B4-BE49-F238E27FC236}">
                        <a16:creationId xmlns:a16="http://schemas.microsoft.com/office/drawing/2014/main" id="{64CF7C16-7F63-416E-97AE-CE10CF45F08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52120" y="2348880"/>
                    <a:ext cx="427037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7" name="Picture 85">
                    <a:extLst>
                      <a:ext uri="{FF2B5EF4-FFF2-40B4-BE49-F238E27FC236}">
                        <a16:creationId xmlns:a16="http://schemas.microsoft.com/office/drawing/2014/main" id="{8A77FEEB-A7BF-4ED0-95EA-11944D652C9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84168" y="2348880"/>
                    <a:ext cx="427038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8" name="Gruppieren 124">
                  <a:extLst>
                    <a:ext uri="{FF2B5EF4-FFF2-40B4-BE49-F238E27FC236}">
                      <a16:creationId xmlns:a16="http://schemas.microsoft.com/office/drawing/2014/main" id="{CCA1255A-1047-47EC-A2C9-536962644F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156176" y="2204864"/>
                  <a:ext cx="2587278" cy="1030287"/>
                  <a:chOff x="6156176" y="2204864"/>
                  <a:chExt cx="2587278" cy="1030287"/>
                </a:xfrm>
              </p:grpSpPr>
              <p:pic>
                <p:nvPicPr>
                  <p:cNvPr id="28" name="Picture 85">
                    <a:extLst>
                      <a:ext uri="{FF2B5EF4-FFF2-40B4-BE49-F238E27FC236}">
                        <a16:creationId xmlns:a16="http://schemas.microsoft.com/office/drawing/2014/main" id="{E161C910-2108-473E-8CCA-BD2D6F1A4E3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56176" y="2204864"/>
                    <a:ext cx="427038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9" name="Picture 85">
                    <a:extLst>
                      <a:ext uri="{FF2B5EF4-FFF2-40B4-BE49-F238E27FC236}">
                        <a16:creationId xmlns:a16="http://schemas.microsoft.com/office/drawing/2014/main" id="{767FCD4E-7637-481A-9001-98472A1A5FD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88224" y="2204864"/>
                    <a:ext cx="427038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0" name="Picture 85">
                    <a:extLst>
                      <a:ext uri="{FF2B5EF4-FFF2-40B4-BE49-F238E27FC236}">
                        <a16:creationId xmlns:a16="http://schemas.microsoft.com/office/drawing/2014/main" id="{5D49AF4D-68E4-429A-BAC5-E2FBE5551B4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020272" y="2204864"/>
                    <a:ext cx="427038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1" name="Picture 85">
                    <a:extLst>
                      <a:ext uri="{FF2B5EF4-FFF2-40B4-BE49-F238E27FC236}">
                        <a16:creationId xmlns:a16="http://schemas.microsoft.com/office/drawing/2014/main" id="{F7383E9D-BBB0-4512-B7C1-998EBF48599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52320" y="2204864"/>
                    <a:ext cx="427038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2" name="Picture 85">
                    <a:extLst>
                      <a:ext uri="{FF2B5EF4-FFF2-40B4-BE49-F238E27FC236}">
                        <a16:creationId xmlns:a16="http://schemas.microsoft.com/office/drawing/2014/main" id="{D47A42F5-BDF7-4887-BFF9-791C429D55A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84368" y="2204864"/>
                    <a:ext cx="427038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3" name="Picture 85">
                    <a:extLst>
                      <a:ext uri="{FF2B5EF4-FFF2-40B4-BE49-F238E27FC236}">
                        <a16:creationId xmlns:a16="http://schemas.microsoft.com/office/drawing/2014/main" id="{61295B97-FE24-4EEA-BC23-B5D0024AEFA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316416" y="2204864"/>
                    <a:ext cx="427038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9" name="Gruppieren 125">
                  <a:extLst>
                    <a:ext uri="{FF2B5EF4-FFF2-40B4-BE49-F238E27FC236}">
                      <a16:creationId xmlns:a16="http://schemas.microsoft.com/office/drawing/2014/main" id="{A4283229-1197-443C-B227-625FE17D9B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0800000">
                  <a:off x="6156176" y="3212976"/>
                  <a:ext cx="2587278" cy="1030287"/>
                  <a:chOff x="6156176" y="2204864"/>
                  <a:chExt cx="2587278" cy="1030287"/>
                </a:xfrm>
              </p:grpSpPr>
              <p:pic>
                <p:nvPicPr>
                  <p:cNvPr id="22" name="Picture 85">
                    <a:extLst>
                      <a:ext uri="{FF2B5EF4-FFF2-40B4-BE49-F238E27FC236}">
                        <a16:creationId xmlns:a16="http://schemas.microsoft.com/office/drawing/2014/main" id="{8961A0A8-263A-47EC-A5AF-D4001A4ED38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56176" y="2204864"/>
                    <a:ext cx="427038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" name="Picture 85">
                    <a:extLst>
                      <a:ext uri="{FF2B5EF4-FFF2-40B4-BE49-F238E27FC236}">
                        <a16:creationId xmlns:a16="http://schemas.microsoft.com/office/drawing/2014/main" id="{F59A082B-3FE5-48D1-8967-4D1DEFA0F8E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88224" y="2204864"/>
                    <a:ext cx="427038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4" name="Picture 85">
                    <a:extLst>
                      <a:ext uri="{FF2B5EF4-FFF2-40B4-BE49-F238E27FC236}">
                        <a16:creationId xmlns:a16="http://schemas.microsoft.com/office/drawing/2014/main" id="{EEDB36B2-ADAD-4A20-93D3-51A006BCF8F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020272" y="2204864"/>
                    <a:ext cx="427038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" name="Picture 85">
                    <a:extLst>
                      <a:ext uri="{FF2B5EF4-FFF2-40B4-BE49-F238E27FC236}">
                        <a16:creationId xmlns:a16="http://schemas.microsoft.com/office/drawing/2014/main" id="{ECAA1EDD-25DF-471B-890A-1BCD9D363E2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52320" y="2204864"/>
                    <a:ext cx="427038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6" name="Picture 85">
                    <a:extLst>
                      <a:ext uri="{FF2B5EF4-FFF2-40B4-BE49-F238E27FC236}">
                        <a16:creationId xmlns:a16="http://schemas.microsoft.com/office/drawing/2014/main" id="{205983C6-7C51-4D43-A1AE-0DB6E82153D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84368" y="2204864"/>
                    <a:ext cx="427038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7" name="Picture 85">
                    <a:extLst>
                      <a:ext uri="{FF2B5EF4-FFF2-40B4-BE49-F238E27FC236}">
                        <a16:creationId xmlns:a16="http://schemas.microsoft.com/office/drawing/2014/main" id="{7174B093-DD52-4FAE-AA8C-532E7615900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316416" y="2204864"/>
                    <a:ext cx="427038" cy="1030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0" name="Picture 85">
                  <a:extLst>
                    <a:ext uri="{FF2B5EF4-FFF2-40B4-BE49-F238E27FC236}">
                      <a16:creationId xmlns:a16="http://schemas.microsoft.com/office/drawing/2014/main" id="{B52E3EB4-22EE-4802-A26A-C23A3126C0E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0541" y="2232325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Picture 85">
                  <a:extLst>
                    <a:ext uri="{FF2B5EF4-FFF2-40B4-BE49-F238E27FC236}">
                      <a16:creationId xmlns:a16="http://schemas.microsoft.com/office/drawing/2014/main" id="{5AB831C8-63A7-467F-8E0F-047DCF7778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8716962" y="3212976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17E6487-6062-41D7-9902-064AB2A3E16F}"/>
                  </a:ext>
                </a:extLst>
              </p:cNvPr>
              <p:cNvGrpSpPr/>
              <p:nvPr/>
            </p:nvGrpSpPr>
            <p:grpSpPr>
              <a:xfrm>
                <a:off x="1934861" y="2429215"/>
                <a:ext cx="1622895" cy="1985595"/>
                <a:chOff x="1118835" y="1548292"/>
                <a:chExt cx="1622895" cy="1985595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A03CCFA4-D36B-42D3-B8B4-3F887A1A9678}"/>
                    </a:ext>
                  </a:extLst>
                </p:cNvPr>
                <p:cNvGrpSpPr/>
                <p:nvPr/>
              </p:nvGrpSpPr>
              <p:grpSpPr>
                <a:xfrm>
                  <a:off x="1118835" y="1548292"/>
                  <a:ext cx="1622895" cy="1985595"/>
                  <a:chOff x="1118967" y="1541828"/>
                  <a:chExt cx="1622895" cy="1985595"/>
                </a:xfrm>
              </p:grpSpPr>
              <p:grpSp>
                <p:nvGrpSpPr>
                  <p:cNvPr id="6" name="Group 5">
                    <a:extLst>
                      <a:ext uri="{FF2B5EF4-FFF2-40B4-BE49-F238E27FC236}">
                        <a16:creationId xmlns:a16="http://schemas.microsoft.com/office/drawing/2014/main" id="{1E7B5380-3E59-4EB6-975C-E4CF315E3989}"/>
                      </a:ext>
                    </a:extLst>
                  </p:cNvPr>
                  <p:cNvGrpSpPr/>
                  <p:nvPr/>
                </p:nvGrpSpPr>
                <p:grpSpPr>
                  <a:xfrm>
                    <a:off x="1118967" y="1541828"/>
                    <a:ext cx="1622895" cy="1985595"/>
                    <a:chOff x="1118683" y="1589915"/>
                    <a:chExt cx="1622895" cy="1985595"/>
                  </a:xfrm>
                </p:grpSpPr>
                <p:sp>
                  <p:nvSpPr>
                    <p:cNvPr id="2" name="Flowchart: Delay 1">
                      <a:extLst>
                        <a:ext uri="{FF2B5EF4-FFF2-40B4-BE49-F238E27FC236}">
                          <a16:creationId xmlns:a16="http://schemas.microsoft.com/office/drawing/2014/main" id="{0363B46E-202A-41F2-A0CC-D95FB7947D2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009009" y="1862814"/>
                      <a:ext cx="1837489" cy="1587903"/>
                    </a:xfrm>
                    <a:prstGeom prst="flowChartDelay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  <a:effectLst>
                      <a:innerShdw blurRad="114300">
                        <a:prstClr val="black"/>
                      </a:innerShdw>
                    </a:effectLst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>
                      <a:scene3d>
                        <a:camera prst="orthographicFront"/>
                        <a:lightRig rig="threePt" dir="t"/>
                      </a:scene3d>
                      <a:sp3d extrusionH="57150"/>
                    </a:bodyPr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218" name="Oval 217">
                      <a:extLst>
                        <a:ext uri="{FF2B5EF4-FFF2-40B4-BE49-F238E27FC236}">
                          <a16:creationId xmlns:a16="http://schemas.microsoft.com/office/drawing/2014/main" id="{2B1C3555-F3E2-4B40-A8A6-EB89463DC4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8683" y="1608590"/>
                      <a:ext cx="218485" cy="230693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>
                      <a:scene3d>
                        <a:camera prst="orthographicFront"/>
                        <a:lightRig rig="threePt" dir="t"/>
                      </a:scene3d>
                      <a:sp3d extrusionH="57150"/>
                    </a:bodyPr>
                    <a:lstStyle/>
                    <a:p>
                      <a:pPr algn="ctr"/>
                      <a:endParaRPr lang="de-CH" dirty="0"/>
                    </a:p>
                  </p:txBody>
                </p:sp>
                <p:sp>
                  <p:nvSpPr>
                    <p:cNvPr id="4" name="TextBox 3">
                      <a:extLst>
                        <a:ext uri="{FF2B5EF4-FFF2-40B4-BE49-F238E27FC236}">
                          <a16:creationId xmlns:a16="http://schemas.microsoft.com/office/drawing/2014/main" id="{0A2574CB-B779-4FFA-9C22-EB37E6CCDCF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49628" y="3032154"/>
                      <a:ext cx="158790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  <a:scene3d>
                        <a:camera prst="orthographicFront"/>
                        <a:lightRig rig="threePt" dir="t"/>
                      </a:scene3d>
                      <a:sp3d extrusionH="57150"/>
                    </a:bodyPr>
                    <a:lstStyle/>
                    <a:p>
                      <a:pPr algn="ctr"/>
                      <a:r>
                        <a:rPr lang="de-DE" sz="1400" b="1" dirty="0"/>
                        <a:t>Fotosystem I</a:t>
                      </a:r>
                    </a:p>
                    <a:p>
                      <a:pPr algn="ctr"/>
                      <a:r>
                        <a:rPr lang="de-DE" sz="1400" b="1" dirty="0"/>
                        <a:t>P700</a:t>
                      </a:r>
                      <a:endParaRPr lang="de-CH" sz="1400" b="1" dirty="0"/>
                    </a:p>
                  </p:txBody>
                </p:sp>
                <p:sp>
                  <p:nvSpPr>
                    <p:cNvPr id="231" name="Oval 230">
                      <a:extLst>
                        <a:ext uri="{FF2B5EF4-FFF2-40B4-BE49-F238E27FC236}">
                          <a16:creationId xmlns:a16="http://schemas.microsoft.com/office/drawing/2014/main" id="{90EC48F7-991C-43D2-8FB6-BA2E96523D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3620" y="1604014"/>
                      <a:ext cx="218485" cy="230693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effectLst>
                      <a:innerShdw blurRad="114300">
                        <a:prstClr val="black"/>
                      </a:innerShdw>
                    </a:effectLst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>
                      <a:scene3d>
                        <a:camera prst="orthographicFront"/>
                        <a:lightRig rig="threePt" dir="t"/>
                      </a:scene3d>
                      <a:sp3d extrusionH="57150"/>
                    </a:bodyPr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232" name="Oval 231">
                      <a:extLst>
                        <a:ext uri="{FF2B5EF4-FFF2-40B4-BE49-F238E27FC236}">
                          <a16:creationId xmlns:a16="http://schemas.microsoft.com/office/drawing/2014/main" id="{065EB53F-9A85-4738-B9C0-6C49EB8DA1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36265" y="1719571"/>
                      <a:ext cx="218485" cy="230693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>
                      <a:scene3d>
                        <a:camera prst="orthographicFront"/>
                        <a:lightRig rig="threePt" dir="t"/>
                      </a:scene3d>
                      <a:sp3d extrusionH="57150"/>
                    </a:bodyPr>
                    <a:lstStyle/>
                    <a:p>
                      <a:pPr algn="ctr"/>
                      <a:endParaRPr lang="de-CH" dirty="0"/>
                    </a:p>
                  </p:txBody>
                </p:sp>
                <p:sp>
                  <p:nvSpPr>
                    <p:cNvPr id="233" name="Oval 232">
                      <a:extLst>
                        <a:ext uri="{FF2B5EF4-FFF2-40B4-BE49-F238E27FC236}">
                          <a16:creationId xmlns:a16="http://schemas.microsoft.com/office/drawing/2014/main" id="{2F15B668-493E-4691-944A-F14766D269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3621" y="1853615"/>
                      <a:ext cx="218485" cy="23069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>
                      <a:scene3d>
                        <a:camera prst="orthographicFront"/>
                        <a:lightRig rig="threePt" dir="t"/>
                      </a:scene3d>
                      <a:sp3d extrusionH="57150"/>
                    </a:bodyPr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234" name="Oval 233">
                      <a:extLst>
                        <a:ext uri="{FF2B5EF4-FFF2-40B4-BE49-F238E27FC236}">
                          <a16:creationId xmlns:a16="http://schemas.microsoft.com/office/drawing/2014/main" id="{C7F76EA3-BD5B-496A-8507-B07F7BDFB7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59199" y="1855969"/>
                      <a:ext cx="218485" cy="23069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>
                      <a:scene3d>
                        <a:camera prst="orthographicFront"/>
                        <a:lightRig rig="threePt" dir="t"/>
                      </a:scene3d>
                      <a:sp3d extrusionH="57150"/>
                    </a:bodyPr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235" name="Oval 234">
                      <a:extLst>
                        <a:ext uri="{FF2B5EF4-FFF2-40B4-BE49-F238E27FC236}">
                          <a16:creationId xmlns:a16="http://schemas.microsoft.com/office/drawing/2014/main" id="{99F81081-1A03-4713-B7BB-139DCAAFAB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52770" y="1715909"/>
                      <a:ext cx="218485" cy="230693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>
                      <a:scene3d>
                        <a:camera prst="orthographicFront"/>
                        <a:lightRig rig="threePt" dir="t"/>
                      </a:scene3d>
                      <a:sp3d extrusionH="57150"/>
                    </a:bodyPr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236" name="Oval 235">
                      <a:extLst>
                        <a:ext uri="{FF2B5EF4-FFF2-40B4-BE49-F238E27FC236}">
                          <a16:creationId xmlns:a16="http://schemas.microsoft.com/office/drawing/2014/main" id="{CE217BB5-455E-45BF-80E6-C845CD04F2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7286" y="1592441"/>
                      <a:ext cx="218485" cy="230693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effectLst>
                      <a:innerShdw blurRad="114300">
                        <a:prstClr val="black"/>
                      </a:innerShdw>
                    </a:effectLst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>
                      <a:scene3d>
                        <a:camera prst="orthographicFront"/>
                        <a:lightRig rig="threePt" dir="t"/>
                      </a:scene3d>
                      <a:sp3d extrusionH="57150"/>
                    </a:bodyPr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237" name="Oval 236">
                      <a:extLst>
                        <a:ext uri="{FF2B5EF4-FFF2-40B4-BE49-F238E27FC236}">
                          <a16:creationId xmlns:a16="http://schemas.microsoft.com/office/drawing/2014/main" id="{4B7B059B-EFD4-4D6C-B20A-86E2C390D3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0188" y="1809909"/>
                      <a:ext cx="220675" cy="246356"/>
                    </a:xfrm>
                    <a:prstGeom prst="ellipse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  <a:effectLst>
                      <a:innerShdw blurRad="63500" dist="508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>
                      <a:scene3d>
                        <a:camera prst="orthographicFront"/>
                        <a:lightRig rig="threePt" dir="t"/>
                      </a:scene3d>
                      <a:sp3d extrusionH="57150"/>
                    </a:bodyPr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238" name="Oval 237">
                      <a:extLst>
                        <a:ext uri="{FF2B5EF4-FFF2-40B4-BE49-F238E27FC236}">
                          <a16:creationId xmlns:a16="http://schemas.microsoft.com/office/drawing/2014/main" id="{B6E75C4E-3201-470F-AFF5-659377654E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23093" y="1589915"/>
                      <a:ext cx="218485" cy="230693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>
                      <a:scene3d>
                        <a:camera prst="orthographicFront"/>
                        <a:lightRig rig="threePt" dir="t"/>
                      </a:scene3d>
                      <a:sp3d extrusionH="57150"/>
                    </a:bodyPr>
                    <a:lstStyle/>
                    <a:p>
                      <a:pPr algn="ctr"/>
                      <a:endParaRPr lang="de-CH"/>
                    </a:p>
                  </p:txBody>
                </p:sp>
              </p:grpSp>
              <p:sp>
                <p:nvSpPr>
                  <p:cNvPr id="239" name="Oval 238">
                    <a:extLst>
                      <a:ext uri="{FF2B5EF4-FFF2-40B4-BE49-F238E27FC236}">
                        <a16:creationId xmlns:a16="http://schemas.microsoft.com/office/drawing/2014/main" id="{17C4AA16-7845-4F83-8B95-9924829A5CFC}"/>
                      </a:ext>
                    </a:extLst>
                  </p:cNvPr>
                  <p:cNvSpPr/>
                  <p:nvPr/>
                </p:nvSpPr>
                <p:spPr>
                  <a:xfrm>
                    <a:off x="1344088" y="1560462"/>
                    <a:ext cx="218485" cy="230693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cene3d>
                      <a:camera prst="orthographicFront"/>
                      <a:lightRig rig="threePt" dir="t"/>
                    </a:scene3d>
                    <a:sp3d extrusionH="57150"/>
                  </a:bodyPr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40" name="Oval 239">
                    <a:extLst>
                      <a:ext uri="{FF2B5EF4-FFF2-40B4-BE49-F238E27FC236}">
                        <a16:creationId xmlns:a16="http://schemas.microsoft.com/office/drawing/2014/main" id="{68FFE8FC-CD9F-417E-94F0-A73EEDBA2039}"/>
                      </a:ext>
                    </a:extLst>
                  </p:cNvPr>
                  <p:cNvSpPr/>
                  <p:nvPr/>
                </p:nvSpPr>
                <p:spPr>
                  <a:xfrm>
                    <a:off x="1958046" y="1559495"/>
                    <a:ext cx="218485" cy="230693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  <a:effectLst>
                    <a:innerShdw blurRad="114300">
                      <a:prstClr val="black"/>
                    </a:innerShdw>
                  </a:effectLst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cene3d>
                      <a:camera prst="orthographicFront"/>
                      <a:lightRig rig="threePt" dir="t"/>
                    </a:scene3d>
                    <a:sp3d extrusionH="57150"/>
                  </a:bodyPr>
                  <a:lstStyle/>
                  <a:p>
                    <a:pPr algn="ctr"/>
                    <a:endParaRPr lang="de-CH"/>
                  </a:p>
                </p:txBody>
              </p:sp>
            </p:grpSp>
            <p:sp>
              <p:nvSpPr>
                <p:cNvPr id="241" name="Oval 240">
                  <a:extLst>
                    <a:ext uri="{FF2B5EF4-FFF2-40B4-BE49-F238E27FC236}">
                      <a16:creationId xmlns:a16="http://schemas.microsoft.com/office/drawing/2014/main" id="{44EC5250-E88A-4F12-BB73-D836C59C4BA8}"/>
                    </a:ext>
                  </a:extLst>
                </p:cNvPr>
                <p:cNvSpPr/>
                <p:nvPr/>
              </p:nvSpPr>
              <p:spPr>
                <a:xfrm>
                  <a:off x="1266288" y="1765730"/>
                  <a:ext cx="220675" cy="24635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threePt" dir="t"/>
                  </a:scene3d>
                  <a:sp3d extrusionH="57150"/>
                </a:bodyPr>
                <a:lstStyle/>
                <a:p>
                  <a:pPr algn="ctr"/>
                  <a:endParaRPr lang="de-CH"/>
                </a:p>
              </p:txBody>
            </p: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105A4CCB-F1A8-46B5-BFBE-1A8DF4E20889}"/>
                  </a:ext>
                </a:extLst>
              </p:cNvPr>
              <p:cNvGrpSpPr/>
              <p:nvPr/>
            </p:nvGrpSpPr>
            <p:grpSpPr>
              <a:xfrm rot="1231878">
                <a:off x="1432339" y="1186908"/>
                <a:ext cx="1263028" cy="1011430"/>
                <a:chOff x="2668447" y="-306538"/>
                <a:chExt cx="1263028" cy="1011430"/>
              </a:xfrm>
            </p:grpSpPr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954ABBE2-43E1-4BCB-859A-DC2A543BD4C5}"/>
                    </a:ext>
                  </a:extLst>
                </p:cNvPr>
                <p:cNvGrpSpPr/>
                <p:nvPr/>
              </p:nvGrpSpPr>
              <p:grpSpPr>
                <a:xfrm>
                  <a:off x="2668447" y="-306538"/>
                  <a:ext cx="1204225" cy="951520"/>
                  <a:chOff x="2614488" y="327714"/>
                  <a:chExt cx="1204225" cy="951520"/>
                </a:xfrm>
              </p:grpSpPr>
              <p:cxnSp>
                <p:nvCxnSpPr>
                  <p:cNvPr id="10" name="Connector: Curved 9">
                    <a:extLst>
                      <a:ext uri="{FF2B5EF4-FFF2-40B4-BE49-F238E27FC236}">
                        <a16:creationId xmlns:a16="http://schemas.microsoft.com/office/drawing/2014/main" id="{A084E805-26D1-4C0B-8E50-AC0F9BC59C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00226" y="710124"/>
                    <a:ext cx="248675" cy="189053"/>
                  </a:xfrm>
                  <a:prstGeom prst="curvedConnector3">
                    <a:avLst/>
                  </a:prstGeom>
                  <a:ln w="5715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Connector: Curved 241">
                    <a:extLst>
                      <a:ext uri="{FF2B5EF4-FFF2-40B4-BE49-F238E27FC236}">
                        <a16:creationId xmlns:a16="http://schemas.microsoft.com/office/drawing/2014/main" id="{49098369-E44D-430E-94DD-CD93E04B7E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35132" y="901128"/>
                    <a:ext cx="248675" cy="189053"/>
                  </a:xfrm>
                  <a:prstGeom prst="curvedConnector3">
                    <a:avLst/>
                  </a:prstGeom>
                  <a:ln w="5715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Connector: Curved 242">
                    <a:extLst>
                      <a:ext uri="{FF2B5EF4-FFF2-40B4-BE49-F238E27FC236}">
                        <a16:creationId xmlns:a16="http://schemas.microsoft.com/office/drawing/2014/main" id="{D370CA22-F559-46BF-80F4-963F56D6AB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0038" y="1090181"/>
                    <a:ext cx="248675" cy="189053"/>
                  </a:xfrm>
                  <a:prstGeom prst="curvedConnector3">
                    <a:avLst>
                      <a:gd name="adj1" fmla="val 50001"/>
                    </a:avLst>
                  </a:prstGeom>
                  <a:ln w="5715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Connector: Curved 243">
                    <a:extLst>
                      <a:ext uri="{FF2B5EF4-FFF2-40B4-BE49-F238E27FC236}">
                        <a16:creationId xmlns:a16="http://schemas.microsoft.com/office/drawing/2014/main" id="{8A4D900E-B77E-45C4-8E08-4111C06998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55004" y="519120"/>
                    <a:ext cx="248675" cy="189053"/>
                  </a:xfrm>
                  <a:prstGeom prst="curvedConnector3">
                    <a:avLst/>
                  </a:prstGeom>
                  <a:ln w="5715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Connector: Curved 244">
                    <a:extLst>
                      <a:ext uri="{FF2B5EF4-FFF2-40B4-BE49-F238E27FC236}">
                        <a16:creationId xmlns:a16="http://schemas.microsoft.com/office/drawing/2014/main" id="{CC0016DD-F665-419E-9058-C5BEE9F68C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614488" y="327714"/>
                    <a:ext cx="248675" cy="189053"/>
                  </a:xfrm>
                  <a:prstGeom prst="curvedConnector3">
                    <a:avLst/>
                  </a:prstGeom>
                  <a:ln w="5715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7" name="Straight Arrow Connector 96">
                  <a:extLst>
                    <a:ext uri="{FF2B5EF4-FFF2-40B4-BE49-F238E27FC236}">
                      <a16:creationId xmlns:a16="http://schemas.microsoft.com/office/drawing/2014/main" id="{46F65696-FC5C-4C25-AB49-C47F6CFDB2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49628" y="644982"/>
                  <a:ext cx="81847" cy="59910"/>
                </a:xfrm>
                <a:prstGeom prst="straightConnector1">
                  <a:avLst/>
                </a:prstGeom>
                <a:ln w="571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B3929972-6BBB-446A-99A8-150054C861C4}"/>
                  </a:ext>
                </a:extLst>
              </p:cNvPr>
              <p:cNvGrpSpPr/>
              <p:nvPr/>
            </p:nvGrpSpPr>
            <p:grpSpPr>
              <a:xfrm>
                <a:off x="3827801" y="2402615"/>
                <a:ext cx="1622895" cy="1985595"/>
                <a:chOff x="1118835" y="1548292"/>
                <a:chExt cx="1622895" cy="1985595"/>
              </a:xfrm>
            </p:grpSpPr>
            <p:grpSp>
              <p:nvGrpSpPr>
                <p:cNvPr id="257" name="Group 256">
                  <a:extLst>
                    <a:ext uri="{FF2B5EF4-FFF2-40B4-BE49-F238E27FC236}">
                      <a16:creationId xmlns:a16="http://schemas.microsoft.com/office/drawing/2014/main" id="{7F6AA5CD-7F61-435A-A5C3-45D0AF8484A2}"/>
                    </a:ext>
                  </a:extLst>
                </p:cNvPr>
                <p:cNvGrpSpPr/>
                <p:nvPr/>
              </p:nvGrpSpPr>
              <p:grpSpPr>
                <a:xfrm>
                  <a:off x="1118835" y="1548292"/>
                  <a:ext cx="1622895" cy="1985595"/>
                  <a:chOff x="1118967" y="1541828"/>
                  <a:chExt cx="1622895" cy="1985595"/>
                </a:xfrm>
              </p:grpSpPr>
              <p:grpSp>
                <p:nvGrpSpPr>
                  <p:cNvPr id="259" name="Group 258">
                    <a:extLst>
                      <a:ext uri="{FF2B5EF4-FFF2-40B4-BE49-F238E27FC236}">
                        <a16:creationId xmlns:a16="http://schemas.microsoft.com/office/drawing/2014/main" id="{4C77128A-D50F-4EF4-AFA9-BD74D3898436}"/>
                      </a:ext>
                    </a:extLst>
                  </p:cNvPr>
                  <p:cNvGrpSpPr/>
                  <p:nvPr/>
                </p:nvGrpSpPr>
                <p:grpSpPr>
                  <a:xfrm>
                    <a:off x="1118967" y="1541828"/>
                    <a:ext cx="1622895" cy="1985595"/>
                    <a:chOff x="1118683" y="1589915"/>
                    <a:chExt cx="1622895" cy="1985595"/>
                  </a:xfrm>
                </p:grpSpPr>
                <p:sp>
                  <p:nvSpPr>
                    <p:cNvPr id="262" name="Flowchart: Delay 261">
                      <a:extLst>
                        <a:ext uri="{FF2B5EF4-FFF2-40B4-BE49-F238E27FC236}">
                          <a16:creationId xmlns:a16="http://schemas.microsoft.com/office/drawing/2014/main" id="{24CBD6A0-0C53-4317-B0A4-43202A1EB36A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009009" y="1862814"/>
                      <a:ext cx="1837489" cy="1587903"/>
                    </a:xfrm>
                    <a:prstGeom prst="flowChartDelay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  <a:effectLst>
                      <a:innerShdw blurRad="114300">
                        <a:prstClr val="black"/>
                      </a:innerShdw>
                    </a:effectLst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263" name="Oval 262">
                      <a:extLst>
                        <a:ext uri="{FF2B5EF4-FFF2-40B4-BE49-F238E27FC236}">
                          <a16:creationId xmlns:a16="http://schemas.microsoft.com/office/drawing/2014/main" id="{3517EC7E-BF7E-4C6B-AE9D-BC35978D28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8683" y="1608590"/>
                      <a:ext cx="218485" cy="230693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264" name="TextBox 263">
                      <a:extLst>
                        <a:ext uri="{FF2B5EF4-FFF2-40B4-BE49-F238E27FC236}">
                          <a16:creationId xmlns:a16="http://schemas.microsoft.com/office/drawing/2014/main" id="{1A6CBBA1-23E5-470B-B371-2645B94DFE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41796" y="3023966"/>
                      <a:ext cx="158790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de-DE" sz="1400" b="1" dirty="0"/>
                        <a:t>Fotosystem I</a:t>
                      </a:r>
                    </a:p>
                    <a:p>
                      <a:pPr algn="ctr"/>
                      <a:r>
                        <a:rPr lang="de-DE" sz="1400" b="1" dirty="0"/>
                        <a:t>P700</a:t>
                      </a:r>
                      <a:endParaRPr lang="de-CH" sz="1400" b="1" dirty="0"/>
                    </a:p>
                  </p:txBody>
                </p:sp>
                <p:sp>
                  <p:nvSpPr>
                    <p:cNvPr id="265" name="Oval 264">
                      <a:extLst>
                        <a:ext uri="{FF2B5EF4-FFF2-40B4-BE49-F238E27FC236}">
                          <a16:creationId xmlns:a16="http://schemas.microsoft.com/office/drawing/2014/main" id="{2F79FBC1-3C8C-481D-B509-C077E9E9F2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3620" y="1604014"/>
                      <a:ext cx="218485" cy="230693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266" name="Oval 265">
                      <a:extLst>
                        <a:ext uri="{FF2B5EF4-FFF2-40B4-BE49-F238E27FC236}">
                          <a16:creationId xmlns:a16="http://schemas.microsoft.com/office/drawing/2014/main" id="{A0B47FF1-FC86-4E18-BAA3-F51A7F91EC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36265" y="1719571"/>
                      <a:ext cx="218485" cy="230693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effectLst>
                      <a:innerShdw blurRad="114300">
                        <a:prstClr val="black"/>
                      </a:innerShdw>
                    </a:effectLst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 dirty="0"/>
                    </a:p>
                  </p:txBody>
                </p:sp>
                <p:sp>
                  <p:nvSpPr>
                    <p:cNvPr id="267" name="Oval 266">
                      <a:extLst>
                        <a:ext uri="{FF2B5EF4-FFF2-40B4-BE49-F238E27FC236}">
                          <a16:creationId xmlns:a16="http://schemas.microsoft.com/office/drawing/2014/main" id="{930B9F4C-E4BA-4AD0-9CF1-4FE1B5C2AB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3621" y="1853615"/>
                      <a:ext cx="218485" cy="23069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effectLst>
                      <a:innerShdw blurRad="114300">
                        <a:prstClr val="black"/>
                      </a:innerShdw>
                    </a:effectLst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268" name="Oval 267">
                      <a:extLst>
                        <a:ext uri="{FF2B5EF4-FFF2-40B4-BE49-F238E27FC236}">
                          <a16:creationId xmlns:a16="http://schemas.microsoft.com/office/drawing/2014/main" id="{86D7D828-B975-4676-8CF6-2980C897D6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59199" y="1855969"/>
                      <a:ext cx="218485" cy="230693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effectLst>
                      <a:innerShdw blurRad="114300">
                        <a:prstClr val="black"/>
                      </a:innerShdw>
                    </a:effectLst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269" name="Oval 268">
                      <a:extLst>
                        <a:ext uri="{FF2B5EF4-FFF2-40B4-BE49-F238E27FC236}">
                          <a16:creationId xmlns:a16="http://schemas.microsoft.com/office/drawing/2014/main" id="{D3EE70F1-E81F-42F8-A4FE-1B32775EFF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52770" y="1715909"/>
                      <a:ext cx="218485" cy="230693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270" name="Oval 269">
                      <a:extLst>
                        <a:ext uri="{FF2B5EF4-FFF2-40B4-BE49-F238E27FC236}">
                          <a16:creationId xmlns:a16="http://schemas.microsoft.com/office/drawing/2014/main" id="{32A7E775-9D3B-47E2-82FD-F9EA6A6199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7286" y="1592441"/>
                      <a:ext cx="218485" cy="230693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effectLst>
                      <a:innerShdw blurRad="63500" dist="508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271" name="Oval 270">
                      <a:extLst>
                        <a:ext uri="{FF2B5EF4-FFF2-40B4-BE49-F238E27FC236}">
                          <a16:creationId xmlns:a16="http://schemas.microsoft.com/office/drawing/2014/main" id="{64A7B357-F89B-460A-B939-BE24B3238C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0188" y="1809909"/>
                      <a:ext cx="220675" cy="246356"/>
                    </a:xfrm>
                    <a:prstGeom prst="ellipse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272" name="Oval 271">
                      <a:extLst>
                        <a:ext uri="{FF2B5EF4-FFF2-40B4-BE49-F238E27FC236}">
                          <a16:creationId xmlns:a16="http://schemas.microsoft.com/office/drawing/2014/main" id="{1FDF2A7A-F2A3-45E0-A0D3-7151C9BBCD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23093" y="1589915"/>
                      <a:ext cx="218485" cy="230693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  <p:sp>
                <p:nvSpPr>
                  <p:cNvPr id="260" name="Oval 259">
                    <a:extLst>
                      <a:ext uri="{FF2B5EF4-FFF2-40B4-BE49-F238E27FC236}">
                        <a16:creationId xmlns:a16="http://schemas.microsoft.com/office/drawing/2014/main" id="{D5AFFB60-0829-4506-84BF-238A273B234F}"/>
                      </a:ext>
                    </a:extLst>
                  </p:cNvPr>
                  <p:cNvSpPr/>
                  <p:nvPr/>
                </p:nvSpPr>
                <p:spPr>
                  <a:xfrm>
                    <a:off x="1344088" y="1560462"/>
                    <a:ext cx="218485" cy="230693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61" name="Oval 260">
                    <a:extLst>
                      <a:ext uri="{FF2B5EF4-FFF2-40B4-BE49-F238E27FC236}">
                        <a16:creationId xmlns:a16="http://schemas.microsoft.com/office/drawing/2014/main" id="{29649F85-F0BF-40E8-A6E4-228834E8EE12}"/>
                      </a:ext>
                    </a:extLst>
                  </p:cNvPr>
                  <p:cNvSpPr/>
                  <p:nvPr/>
                </p:nvSpPr>
                <p:spPr>
                  <a:xfrm>
                    <a:off x="1958046" y="1559495"/>
                    <a:ext cx="218485" cy="230693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 dirty="0"/>
                  </a:p>
                </p:txBody>
              </p:sp>
            </p:grpSp>
            <p:sp>
              <p:nvSpPr>
                <p:cNvPr id="258" name="Oval 257">
                  <a:extLst>
                    <a:ext uri="{FF2B5EF4-FFF2-40B4-BE49-F238E27FC236}">
                      <a16:creationId xmlns:a16="http://schemas.microsoft.com/office/drawing/2014/main" id="{4C0975BB-6D74-42EA-9FEC-77454A0BC0CA}"/>
                    </a:ext>
                  </a:extLst>
                </p:cNvPr>
                <p:cNvSpPr/>
                <p:nvPr/>
              </p:nvSpPr>
              <p:spPr>
                <a:xfrm>
                  <a:off x="1266288" y="1765730"/>
                  <a:ext cx="220675" cy="24635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 dirty="0">
                    <a:ln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</a:endParaRPr>
                </a:p>
              </p:txBody>
            </p:sp>
          </p:grpSp>
          <p:sp>
            <p:nvSpPr>
              <p:cNvPr id="108" name="Explosion: 8 Points 107">
                <a:extLst>
                  <a:ext uri="{FF2B5EF4-FFF2-40B4-BE49-F238E27FC236}">
                    <a16:creationId xmlns:a16="http://schemas.microsoft.com/office/drawing/2014/main" id="{872110D6-916B-4877-AF39-877C7E9E74CB}"/>
                  </a:ext>
                </a:extLst>
              </p:cNvPr>
              <p:cNvSpPr/>
              <p:nvPr/>
            </p:nvSpPr>
            <p:spPr>
              <a:xfrm>
                <a:off x="2609934" y="2745950"/>
                <a:ext cx="120190" cy="129695"/>
              </a:xfrm>
              <a:prstGeom prst="irregularSeal1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81" name="Group 280">
                <a:extLst>
                  <a:ext uri="{FF2B5EF4-FFF2-40B4-BE49-F238E27FC236}">
                    <a16:creationId xmlns:a16="http://schemas.microsoft.com/office/drawing/2014/main" id="{CBADF896-C7D1-416D-900F-969B24046425}"/>
                  </a:ext>
                </a:extLst>
              </p:cNvPr>
              <p:cNvGrpSpPr/>
              <p:nvPr/>
            </p:nvGrpSpPr>
            <p:grpSpPr>
              <a:xfrm>
                <a:off x="4945048" y="3243663"/>
                <a:ext cx="327727" cy="456396"/>
                <a:chOff x="4750976" y="539729"/>
                <a:chExt cx="327727" cy="456396"/>
              </a:xfrm>
            </p:grpSpPr>
            <p:sp>
              <p:nvSpPr>
                <p:cNvPr id="278" name="TextBox 277">
                  <a:extLst>
                    <a:ext uri="{FF2B5EF4-FFF2-40B4-BE49-F238E27FC236}">
                      <a16:creationId xmlns:a16="http://schemas.microsoft.com/office/drawing/2014/main" id="{020FCE41-1073-4B08-8361-17EB7163B162}"/>
                    </a:ext>
                  </a:extLst>
                </p:cNvPr>
                <p:cNvSpPr txBox="1"/>
                <p:nvPr/>
              </p:nvSpPr>
              <p:spPr>
                <a:xfrm>
                  <a:off x="4750976" y="626793"/>
                  <a:ext cx="2184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dirty="0"/>
                    <a:t>e</a:t>
                  </a:r>
                  <a:endParaRPr lang="de-CH" dirty="0"/>
                </a:p>
              </p:txBody>
            </p:sp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024E9990-1FD0-461C-AEE1-4B2E8D6109EA}"/>
                    </a:ext>
                  </a:extLst>
                </p:cNvPr>
                <p:cNvSpPr txBox="1"/>
                <p:nvPr/>
              </p:nvSpPr>
              <p:spPr>
                <a:xfrm>
                  <a:off x="4860218" y="539729"/>
                  <a:ext cx="2184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dirty="0"/>
                    <a:t>-</a:t>
                  </a:r>
                  <a:endParaRPr lang="de-CH" dirty="0"/>
                </a:p>
              </p:txBody>
            </p:sp>
          </p:grpSp>
          <p:grpSp>
            <p:nvGrpSpPr>
              <p:cNvPr id="345" name="Group 344">
                <a:extLst>
                  <a:ext uri="{FF2B5EF4-FFF2-40B4-BE49-F238E27FC236}">
                    <a16:creationId xmlns:a16="http://schemas.microsoft.com/office/drawing/2014/main" id="{BDF6D631-FE5F-4E99-BDF3-4A0DC32E8936}"/>
                  </a:ext>
                </a:extLst>
              </p:cNvPr>
              <p:cNvGrpSpPr/>
              <p:nvPr/>
            </p:nvGrpSpPr>
            <p:grpSpPr>
              <a:xfrm>
                <a:off x="6382000" y="2242046"/>
                <a:ext cx="1562237" cy="1560997"/>
                <a:chOff x="5250980" y="1319035"/>
                <a:chExt cx="1562237" cy="1560997"/>
              </a:xfrm>
            </p:grpSpPr>
            <p:sp>
              <p:nvSpPr>
                <p:cNvPr id="329" name="Chord 328">
                  <a:extLst>
                    <a:ext uri="{FF2B5EF4-FFF2-40B4-BE49-F238E27FC236}">
                      <a16:creationId xmlns:a16="http://schemas.microsoft.com/office/drawing/2014/main" id="{6E6E69A2-E2AC-495C-A56B-793989453E5B}"/>
                    </a:ext>
                  </a:extLst>
                </p:cNvPr>
                <p:cNvSpPr/>
                <p:nvPr/>
              </p:nvSpPr>
              <p:spPr>
                <a:xfrm rot="6763593">
                  <a:off x="5251600" y="1318415"/>
                  <a:ext cx="1560997" cy="1562237"/>
                </a:xfrm>
                <a:prstGeom prst="chord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336" name="TextBox 335">
                  <a:extLst>
                    <a:ext uri="{FF2B5EF4-FFF2-40B4-BE49-F238E27FC236}">
                      <a16:creationId xmlns:a16="http://schemas.microsoft.com/office/drawing/2014/main" id="{E4D8DCD5-1867-4FD8-82DC-51474827A825}"/>
                    </a:ext>
                  </a:extLst>
                </p:cNvPr>
                <p:cNvSpPr txBox="1"/>
                <p:nvPr/>
              </p:nvSpPr>
              <p:spPr>
                <a:xfrm>
                  <a:off x="5305951" y="1418853"/>
                  <a:ext cx="1463425" cy="5861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b="1" dirty="0"/>
                    <a:t>Membran-protein</a:t>
                  </a:r>
                  <a:endParaRPr lang="de-CH" sz="1400" b="1" dirty="0"/>
                </a:p>
              </p:txBody>
            </p:sp>
          </p:grpSp>
          <p:grpSp>
            <p:nvGrpSpPr>
              <p:cNvPr id="346" name="Group 345">
                <a:extLst>
                  <a:ext uri="{FF2B5EF4-FFF2-40B4-BE49-F238E27FC236}">
                    <a16:creationId xmlns:a16="http://schemas.microsoft.com/office/drawing/2014/main" id="{39D40FC5-C931-4E61-B19F-A4CEA8AAED29}"/>
                  </a:ext>
                </a:extLst>
              </p:cNvPr>
              <p:cNvGrpSpPr/>
              <p:nvPr/>
            </p:nvGrpSpPr>
            <p:grpSpPr>
              <a:xfrm>
                <a:off x="5471806" y="2739643"/>
                <a:ext cx="1576650" cy="872960"/>
                <a:chOff x="3957975" y="305148"/>
                <a:chExt cx="1576650" cy="872960"/>
              </a:xfrm>
            </p:grpSpPr>
            <p:grpSp>
              <p:nvGrpSpPr>
                <p:cNvPr id="333" name="Group 332">
                  <a:extLst>
                    <a:ext uri="{FF2B5EF4-FFF2-40B4-BE49-F238E27FC236}">
                      <a16:creationId xmlns:a16="http://schemas.microsoft.com/office/drawing/2014/main" id="{2F677B4B-EAC5-4C4D-A7A3-F331B0DA2EDE}"/>
                    </a:ext>
                  </a:extLst>
                </p:cNvPr>
                <p:cNvGrpSpPr/>
                <p:nvPr/>
              </p:nvGrpSpPr>
              <p:grpSpPr>
                <a:xfrm>
                  <a:off x="5206898" y="305148"/>
                  <a:ext cx="327727" cy="456396"/>
                  <a:chOff x="4750976" y="539729"/>
                  <a:chExt cx="327727" cy="456396"/>
                </a:xfrm>
              </p:grpSpPr>
              <p:sp>
                <p:nvSpPr>
                  <p:cNvPr id="334" name="TextBox 333">
                    <a:extLst>
                      <a:ext uri="{FF2B5EF4-FFF2-40B4-BE49-F238E27FC236}">
                        <a16:creationId xmlns:a16="http://schemas.microsoft.com/office/drawing/2014/main" id="{79B8A8E2-BAE1-4322-A47B-004BF3A04302}"/>
                      </a:ext>
                    </a:extLst>
                  </p:cNvPr>
                  <p:cNvSpPr txBox="1"/>
                  <p:nvPr/>
                </p:nvSpPr>
                <p:spPr>
                  <a:xfrm>
                    <a:off x="4750976" y="626793"/>
                    <a:ext cx="2184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dirty="0"/>
                      <a:t>e</a:t>
                    </a:r>
                    <a:endParaRPr lang="de-CH" dirty="0"/>
                  </a:p>
                </p:txBody>
              </p:sp>
              <p:sp>
                <p:nvSpPr>
                  <p:cNvPr id="335" name="TextBox 334">
                    <a:extLst>
                      <a:ext uri="{FF2B5EF4-FFF2-40B4-BE49-F238E27FC236}">
                        <a16:creationId xmlns:a16="http://schemas.microsoft.com/office/drawing/2014/main" id="{52B3CCF2-CD51-406E-BCA5-793823F99344}"/>
                      </a:ext>
                    </a:extLst>
                  </p:cNvPr>
                  <p:cNvSpPr txBox="1"/>
                  <p:nvPr/>
                </p:nvSpPr>
                <p:spPr>
                  <a:xfrm>
                    <a:off x="4860218" y="539729"/>
                    <a:ext cx="2184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dirty="0"/>
                      <a:t>-</a:t>
                    </a:r>
                    <a:endParaRPr lang="de-CH" dirty="0"/>
                  </a:p>
                </p:txBody>
              </p:sp>
            </p:grpSp>
            <p:cxnSp>
              <p:nvCxnSpPr>
                <p:cNvPr id="342" name="Connector: Curved 341">
                  <a:extLst>
                    <a:ext uri="{FF2B5EF4-FFF2-40B4-BE49-F238E27FC236}">
                      <a16:creationId xmlns:a16="http://schemas.microsoft.com/office/drawing/2014/main" id="{8136E7D5-32E0-4C4F-B9B1-722AAA4077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57975" y="617894"/>
                  <a:ext cx="1274158" cy="560214"/>
                </a:xfrm>
                <a:prstGeom prst="curvedConnector3">
                  <a:avLst>
                    <a:gd name="adj1" fmla="val 50000"/>
                  </a:avLst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1" name="Group 360">
                <a:extLst>
                  <a:ext uri="{FF2B5EF4-FFF2-40B4-BE49-F238E27FC236}">
                    <a16:creationId xmlns:a16="http://schemas.microsoft.com/office/drawing/2014/main" id="{A42F1B7F-3D2C-4F6A-AC29-C0B607543631}"/>
                  </a:ext>
                </a:extLst>
              </p:cNvPr>
              <p:cNvGrpSpPr/>
              <p:nvPr/>
            </p:nvGrpSpPr>
            <p:grpSpPr>
              <a:xfrm>
                <a:off x="7250817" y="336586"/>
                <a:ext cx="756603" cy="455182"/>
                <a:chOff x="8666901" y="547077"/>
                <a:chExt cx="756603" cy="455182"/>
              </a:xfrm>
            </p:grpSpPr>
            <p:sp>
              <p:nvSpPr>
                <p:cNvPr id="354" name="Flowchart: Delay 353">
                  <a:extLst>
                    <a:ext uri="{FF2B5EF4-FFF2-40B4-BE49-F238E27FC236}">
                      <a16:creationId xmlns:a16="http://schemas.microsoft.com/office/drawing/2014/main" id="{E7AF02EF-BFDA-4E03-B17F-62C28DC49D52}"/>
                    </a:ext>
                  </a:extLst>
                </p:cNvPr>
                <p:cNvSpPr/>
                <p:nvPr/>
              </p:nvSpPr>
              <p:spPr>
                <a:xfrm rot="5400000">
                  <a:off x="8790274" y="543843"/>
                  <a:ext cx="415632" cy="501200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360" name="TextBox 359">
                  <a:extLst>
                    <a:ext uri="{FF2B5EF4-FFF2-40B4-BE49-F238E27FC236}">
                      <a16:creationId xmlns:a16="http://schemas.microsoft.com/office/drawing/2014/main" id="{887A6677-87CB-469F-BEAC-22A7CF5A77ED}"/>
                    </a:ext>
                  </a:extLst>
                </p:cNvPr>
                <p:cNvSpPr txBox="1"/>
                <p:nvPr/>
              </p:nvSpPr>
              <p:spPr>
                <a:xfrm>
                  <a:off x="8666901" y="547077"/>
                  <a:ext cx="756603" cy="293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100" b="1" dirty="0"/>
                    <a:t>NADP</a:t>
                  </a:r>
                  <a:r>
                    <a:rPr lang="de-DE" sz="1100" b="1" baseline="30000" dirty="0"/>
                    <a:t>+</a:t>
                  </a:r>
                  <a:endParaRPr lang="de-CH" sz="1100" b="1" baseline="30000" dirty="0"/>
                </a:p>
              </p:txBody>
            </p:sp>
          </p:grpSp>
          <p:grpSp>
            <p:nvGrpSpPr>
              <p:cNvPr id="370" name="Group 369">
                <a:extLst>
                  <a:ext uri="{FF2B5EF4-FFF2-40B4-BE49-F238E27FC236}">
                    <a16:creationId xmlns:a16="http://schemas.microsoft.com/office/drawing/2014/main" id="{E7D07F1C-670C-4EA2-BDFC-94D58573CA5F}"/>
                  </a:ext>
                </a:extLst>
              </p:cNvPr>
              <p:cNvGrpSpPr/>
              <p:nvPr/>
            </p:nvGrpSpPr>
            <p:grpSpPr>
              <a:xfrm>
                <a:off x="8448732" y="259473"/>
                <a:ext cx="906356" cy="450443"/>
                <a:chOff x="8677957" y="551816"/>
                <a:chExt cx="906356" cy="450443"/>
              </a:xfrm>
            </p:grpSpPr>
            <p:sp>
              <p:nvSpPr>
                <p:cNvPr id="371" name="Flowchart: Delay 370">
                  <a:extLst>
                    <a:ext uri="{FF2B5EF4-FFF2-40B4-BE49-F238E27FC236}">
                      <a16:creationId xmlns:a16="http://schemas.microsoft.com/office/drawing/2014/main" id="{B8DFDA39-BA98-4C08-83C2-0C37799B9644}"/>
                    </a:ext>
                  </a:extLst>
                </p:cNvPr>
                <p:cNvSpPr/>
                <p:nvPr/>
              </p:nvSpPr>
              <p:spPr>
                <a:xfrm rot="5400000">
                  <a:off x="8790274" y="543843"/>
                  <a:ext cx="415632" cy="501200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372" name="TextBox 371">
                  <a:extLst>
                    <a:ext uri="{FF2B5EF4-FFF2-40B4-BE49-F238E27FC236}">
                      <a16:creationId xmlns:a16="http://schemas.microsoft.com/office/drawing/2014/main" id="{F203A003-3580-4358-99DB-53D4886C74BC}"/>
                    </a:ext>
                  </a:extLst>
                </p:cNvPr>
                <p:cNvSpPr txBox="1"/>
                <p:nvPr/>
              </p:nvSpPr>
              <p:spPr>
                <a:xfrm>
                  <a:off x="8677957" y="551816"/>
                  <a:ext cx="906356" cy="293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100" b="1" dirty="0"/>
                    <a:t>NADP</a:t>
                  </a:r>
                  <a:r>
                    <a:rPr lang="de-DE" sz="1100" b="1" baseline="30000" dirty="0"/>
                    <a:t>+</a:t>
                  </a:r>
                  <a:endParaRPr lang="de-CH" sz="1100" b="1" baseline="30000" dirty="0"/>
                </a:p>
              </p:txBody>
            </p:sp>
          </p:grp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7897FCE7-33DF-44B1-9400-5A400078F896}"/>
                  </a:ext>
                </a:extLst>
              </p:cNvPr>
              <p:cNvGrpSpPr/>
              <p:nvPr/>
            </p:nvGrpSpPr>
            <p:grpSpPr>
              <a:xfrm>
                <a:off x="9923844" y="1900627"/>
                <a:ext cx="1318922" cy="2568342"/>
                <a:chOff x="7207991" y="1006290"/>
                <a:chExt cx="1318922" cy="2541696"/>
              </a:xfrm>
            </p:grpSpPr>
            <p:grpSp>
              <p:nvGrpSpPr>
                <p:cNvPr id="379" name="Group 378">
                  <a:extLst>
                    <a:ext uri="{FF2B5EF4-FFF2-40B4-BE49-F238E27FC236}">
                      <a16:creationId xmlns:a16="http://schemas.microsoft.com/office/drawing/2014/main" id="{C2806DFF-0F7C-4F14-9032-ACCB79CC5DAF}"/>
                    </a:ext>
                  </a:extLst>
                </p:cNvPr>
                <p:cNvGrpSpPr/>
                <p:nvPr/>
              </p:nvGrpSpPr>
              <p:grpSpPr>
                <a:xfrm>
                  <a:off x="7207991" y="1006290"/>
                  <a:ext cx="1318922" cy="2541696"/>
                  <a:chOff x="7207991" y="1006290"/>
                  <a:chExt cx="1318922" cy="2541696"/>
                </a:xfrm>
              </p:grpSpPr>
              <p:sp>
                <p:nvSpPr>
                  <p:cNvPr id="381" name="Oval 380">
                    <a:extLst>
                      <a:ext uri="{FF2B5EF4-FFF2-40B4-BE49-F238E27FC236}">
                        <a16:creationId xmlns:a16="http://schemas.microsoft.com/office/drawing/2014/main" id="{994E3B06-6FDD-43F5-B715-B1B3403F1AAC}"/>
                      </a:ext>
                    </a:extLst>
                  </p:cNvPr>
                  <p:cNvSpPr/>
                  <p:nvPr/>
                </p:nvSpPr>
                <p:spPr>
                  <a:xfrm>
                    <a:off x="7207991" y="1077861"/>
                    <a:ext cx="1318922" cy="2470125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  <a:effectLst>
                    <a:innerShdw blurRad="114300">
                      <a:prstClr val="black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2" name="Flowchart: Delay 381">
                    <a:extLst>
                      <a:ext uri="{FF2B5EF4-FFF2-40B4-BE49-F238E27FC236}">
                        <a16:creationId xmlns:a16="http://schemas.microsoft.com/office/drawing/2014/main" id="{D13485B0-0EEA-4305-8BDC-DE087BD2479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589837" y="1015163"/>
                    <a:ext cx="550544" cy="532798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 dirty="0"/>
                  </a:p>
                </p:txBody>
              </p:sp>
            </p:grpSp>
            <p:sp>
              <p:nvSpPr>
                <p:cNvPr id="380" name="TextBox 379">
                  <a:extLst>
                    <a:ext uri="{FF2B5EF4-FFF2-40B4-BE49-F238E27FC236}">
                      <a16:creationId xmlns:a16="http://schemas.microsoft.com/office/drawing/2014/main" id="{D45DF706-E56C-468B-96CE-34CA464C55D3}"/>
                    </a:ext>
                  </a:extLst>
                </p:cNvPr>
                <p:cNvSpPr txBox="1"/>
                <p:nvPr/>
              </p:nvSpPr>
              <p:spPr>
                <a:xfrm>
                  <a:off x="7291793" y="1765730"/>
                  <a:ext cx="1189294" cy="1309709"/>
                </a:xfrm>
                <a:prstGeom prst="rect">
                  <a:avLst/>
                </a:prstGeom>
                <a:noFill/>
                <a:effectLst>
                  <a:innerShdw blurRad="114300">
                    <a:prstClr val="black"/>
                  </a:inn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b="1" dirty="0"/>
                    <a:t>Enzym</a:t>
                  </a:r>
                </a:p>
                <a:p>
                  <a:pPr algn="ctr"/>
                  <a:endParaRPr lang="de-DE" sz="1100" dirty="0"/>
                </a:p>
                <a:p>
                  <a:pPr algn="ctr"/>
                  <a:endParaRPr lang="de-DE" sz="1100" dirty="0"/>
                </a:p>
                <a:p>
                  <a:pPr algn="ctr"/>
                  <a:endParaRPr lang="de-DE" sz="1100" dirty="0"/>
                </a:p>
                <a:p>
                  <a:pPr algn="ctr"/>
                  <a:endParaRPr lang="de-DE" sz="1100" dirty="0"/>
                </a:p>
                <a:p>
                  <a:pPr algn="ctr"/>
                  <a:r>
                    <a:rPr lang="de-DE" sz="1100" dirty="0"/>
                    <a:t>NADP</a:t>
                  </a:r>
                  <a:r>
                    <a:rPr lang="de-DE" sz="1100" baseline="30000" dirty="0"/>
                    <a:t>+</a:t>
                  </a:r>
                  <a:r>
                    <a:rPr lang="de-DE" sz="1100" dirty="0"/>
                    <a:t> -Reduktase</a:t>
                  </a:r>
                  <a:endParaRPr lang="de-CH" sz="1100" dirty="0"/>
                </a:p>
              </p:txBody>
            </p: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47E8D581-9360-417E-AAA9-5681C61014F3}"/>
                  </a:ext>
                </a:extLst>
              </p:cNvPr>
              <p:cNvGrpSpPr/>
              <p:nvPr/>
            </p:nvGrpSpPr>
            <p:grpSpPr>
              <a:xfrm>
                <a:off x="8292731" y="1893130"/>
                <a:ext cx="1318922" cy="2568342"/>
                <a:chOff x="7207991" y="1006290"/>
                <a:chExt cx="1318922" cy="2541696"/>
              </a:xfrm>
            </p:grpSpPr>
            <p:grpSp>
              <p:nvGrpSpPr>
                <p:cNvPr id="374" name="Group 373">
                  <a:extLst>
                    <a:ext uri="{FF2B5EF4-FFF2-40B4-BE49-F238E27FC236}">
                      <a16:creationId xmlns:a16="http://schemas.microsoft.com/office/drawing/2014/main" id="{F9F61B5B-32F5-44C4-9555-88EDFDDFCE01}"/>
                    </a:ext>
                  </a:extLst>
                </p:cNvPr>
                <p:cNvGrpSpPr/>
                <p:nvPr/>
              </p:nvGrpSpPr>
              <p:grpSpPr>
                <a:xfrm>
                  <a:off x="7207991" y="1006290"/>
                  <a:ext cx="1318922" cy="2541696"/>
                  <a:chOff x="7207991" y="1006290"/>
                  <a:chExt cx="1318922" cy="2541696"/>
                </a:xfrm>
              </p:grpSpPr>
              <p:sp>
                <p:nvSpPr>
                  <p:cNvPr id="347" name="Oval 346">
                    <a:extLst>
                      <a:ext uri="{FF2B5EF4-FFF2-40B4-BE49-F238E27FC236}">
                        <a16:creationId xmlns:a16="http://schemas.microsoft.com/office/drawing/2014/main" id="{B7F8F1A5-FD87-4544-8109-025862E1D172}"/>
                      </a:ext>
                    </a:extLst>
                  </p:cNvPr>
                  <p:cNvSpPr/>
                  <p:nvPr/>
                </p:nvSpPr>
                <p:spPr>
                  <a:xfrm>
                    <a:off x="7207991" y="1077861"/>
                    <a:ext cx="1318922" cy="2470125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  <a:effectLst>
                    <a:innerShdw blurRad="114300">
                      <a:prstClr val="black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48" name="Flowchart: Delay 347">
                    <a:extLst>
                      <a:ext uri="{FF2B5EF4-FFF2-40B4-BE49-F238E27FC236}">
                        <a16:creationId xmlns:a16="http://schemas.microsoft.com/office/drawing/2014/main" id="{5F68CEBD-1A18-4629-8498-EFE4B0F613B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597784" y="1023110"/>
                    <a:ext cx="550544" cy="516903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 dirty="0"/>
                  </a:p>
                </p:txBody>
              </p:sp>
            </p:grpSp>
            <p:sp>
              <p:nvSpPr>
                <p:cNvPr id="375" name="TextBox 374">
                  <a:extLst>
                    <a:ext uri="{FF2B5EF4-FFF2-40B4-BE49-F238E27FC236}">
                      <a16:creationId xmlns:a16="http://schemas.microsoft.com/office/drawing/2014/main" id="{1F41DD81-4F27-4EF4-8305-AC478831ECF5}"/>
                    </a:ext>
                  </a:extLst>
                </p:cNvPr>
                <p:cNvSpPr txBox="1"/>
                <p:nvPr/>
              </p:nvSpPr>
              <p:spPr>
                <a:xfrm>
                  <a:off x="7291793" y="1765730"/>
                  <a:ext cx="1189294" cy="1355397"/>
                </a:xfrm>
                <a:prstGeom prst="rect">
                  <a:avLst/>
                </a:prstGeom>
                <a:noFill/>
                <a:effectLst>
                  <a:innerShdw blurRad="114300">
                    <a:prstClr val="black"/>
                  </a:inn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b="1" dirty="0"/>
                    <a:t>Enzym</a:t>
                  </a:r>
                </a:p>
                <a:p>
                  <a:pPr algn="ctr"/>
                  <a:endParaRPr lang="de-DE" sz="1100" dirty="0"/>
                </a:p>
                <a:p>
                  <a:pPr algn="ctr"/>
                  <a:endParaRPr lang="de-DE" sz="1100" dirty="0"/>
                </a:p>
                <a:p>
                  <a:pPr algn="ctr"/>
                  <a:endParaRPr lang="de-DE" sz="1100" dirty="0"/>
                </a:p>
                <a:p>
                  <a:pPr algn="ctr"/>
                  <a:endParaRPr lang="de-DE" sz="1100" dirty="0"/>
                </a:p>
                <a:p>
                  <a:pPr algn="ctr"/>
                  <a:r>
                    <a:rPr lang="de-DE" sz="1100" dirty="0"/>
                    <a:t>NADP</a:t>
                  </a:r>
                  <a:r>
                    <a:rPr lang="de-DE" sz="1100" baseline="30000" dirty="0"/>
                    <a:t>+</a:t>
                  </a:r>
                  <a:r>
                    <a:rPr lang="de-DE" sz="1100" dirty="0"/>
                    <a:t> -Reduktase</a:t>
                  </a:r>
                  <a:endParaRPr lang="de-CH" sz="1100" dirty="0"/>
                </a:p>
              </p:txBody>
            </p:sp>
          </p:grpSp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830C0354-E240-41E2-8365-05233484F973}"/>
                  </a:ext>
                </a:extLst>
              </p:cNvPr>
              <p:cNvGrpSpPr/>
              <p:nvPr/>
            </p:nvGrpSpPr>
            <p:grpSpPr>
              <a:xfrm>
                <a:off x="8647010" y="1948611"/>
                <a:ext cx="721485" cy="482488"/>
                <a:chOff x="8677958" y="556242"/>
                <a:chExt cx="721485" cy="446017"/>
              </a:xfrm>
            </p:grpSpPr>
            <p:sp>
              <p:nvSpPr>
                <p:cNvPr id="368" name="Flowchart: Delay 367">
                  <a:extLst>
                    <a:ext uri="{FF2B5EF4-FFF2-40B4-BE49-F238E27FC236}">
                      <a16:creationId xmlns:a16="http://schemas.microsoft.com/office/drawing/2014/main" id="{F26EAB3B-B5F3-42E9-9F65-AE8031C8FABD}"/>
                    </a:ext>
                  </a:extLst>
                </p:cNvPr>
                <p:cNvSpPr/>
                <p:nvPr/>
              </p:nvSpPr>
              <p:spPr>
                <a:xfrm rot="5400000">
                  <a:off x="8790274" y="543843"/>
                  <a:ext cx="415632" cy="501200"/>
                </a:xfrm>
                <a:prstGeom prst="flowChartDelay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369" name="TextBox 368">
                  <a:extLst>
                    <a:ext uri="{FF2B5EF4-FFF2-40B4-BE49-F238E27FC236}">
                      <a16:creationId xmlns:a16="http://schemas.microsoft.com/office/drawing/2014/main" id="{9E134BF8-B2E5-4E22-8FE9-6237ED03EDB4}"/>
                    </a:ext>
                  </a:extLst>
                </p:cNvPr>
                <p:cNvSpPr txBox="1"/>
                <p:nvPr/>
              </p:nvSpPr>
              <p:spPr>
                <a:xfrm>
                  <a:off x="8677958" y="556242"/>
                  <a:ext cx="721485" cy="2709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100" b="1" dirty="0"/>
                    <a:t>NADP</a:t>
                  </a:r>
                  <a:r>
                    <a:rPr lang="de-DE" sz="1100" b="1" baseline="30000" dirty="0"/>
                    <a:t>+</a:t>
                  </a:r>
                  <a:endParaRPr lang="de-CH" sz="1100" b="1" baseline="30000" dirty="0"/>
                </a:p>
              </p:txBody>
            </p:sp>
          </p:grpSp>
          <p:grpSp>
            <p:nvGrpSpPr>
              <p:cNvPr id="570" name="Group 569">
                <a:extLst>
                  <a:ext uri="{FF2B5EF4-FFF2-40B4-BE49-F238E27FC236}">
                    <a16:creationId xmlns:a16="http://schemas.microsoft.com/office/drawing/2014/main" id="{E2AFA70E-2ED7-4B41-9523-F7FFB6FC6CC6}"/>
                  </a:ext>
                </a:extLst>
              </p:cNvPr>
              <p:cNvGrpSpPr/>
              <p:nvPr/>
            </p:nvGrpSpPr>
            <p:grpSpPr>
              <a:xfrm>
                <a:off x="7236826" y="2203034"/>
                <a:ext cx="1590244" cy="919407"/>
                <a:chOff x="7398823" y="5261426"/>
                <a:chExt cx="1590244" cy="919407"/>
              </a:xfrm>
            </p:grpSpPr>
            <p:cxnSp>
              <p:nvCxnSpPr>
                <p:cNvPr id="349" name="Connector: Curved 348">
                  <a:extLst>
                    <a:ext uri="{FF2B5EF4-FFF2-40B4-BE49-F238E27FC236}">
                      <a16:creationId xmlns:a16="http://schemas.microsoft.com/office/drawing/2014/main" id="{B66BEE41-25EC-46F8-AB7C-A2572CD450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98823" y="5697791"/>
                  <a:ext cx="1362068" cy="483042"/>
                </a:xfrm>
                <a:prstGeom prst="curvedConnector2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7" name="Group 356">
                  <a:extLst>
                    <a:ext uri="{FF2B5EF4-FFF2-40B4-BE49-F238E27FC236}">
                      <a16:creationId xmlns:a16="http://schemas.microsoft.com/office/drawing/2014/main" id="{B1173798-0C57-4103-BBB1-5380C94F47E2}"/>
                    </a:ext>
                  </a:extLst>
                </p:cNvPr>
                <p:cNvGrpSpPr/>
                <p:nvPr/>
              </p:nvGrpSpPr>
              <p:grpSpPr>
                <a:xfrm>
                  <a:off x="8661340" y="5261426"/>
                  <a:ext cx="327727" cy="456396"/>
                  <a:chOff x="4750976" y="539729"/>
                  <a:chExt cx="327727" cy="456396"/>
                </a:xfrm>
              </p:grpSpPr>
              <p:sp>
                <p:nvSpPr>
                  <p:cNvPr id="358" name="TextBox 357">
                    <a:extLst>
                      <a:ext uri="{FF2B5EF4-FFF2-40B4-BE49-F238E27FC236}">
                        <a16:creationId xmlns:a16="http://schemas.microsoft.com/office/drawing/2014/main" id="{979825F1-7D7D-4C70-BAB2-B3249F0CA87C}"/>
                      </a:ext>
                    </a:extLst>
                  </p:cNvPr>
                  <p:cNvSpPr txBox="1"/>
                  <p:nvPr/>
                </p:nvSpPr>
                <p:spPr>
                  <a:xfrm>
                    <a:off x="4750976" y="626793"/>
                    <a:ext cx="2184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dirty="0"/>
                      <a:t>e</a:t>
                    </a:r>
                    <a:endParaRPr lang="de-CH" dirty="0"/>
                  </a:p>
                </p:txBody>
              </p:sp>
              <p:sp>
                <p:nvSpPr>
                  <p:cNvPr id="359" name="TextBox 358">
                    <a:extLst>
                      <a:ext uri="{FF2B5EF4-FFF2-40B4-BE49-F238E27FC236}">
                        <a16:creationId xmlns:a16="http://schemas.microsoft.com/office/drawing/2014/main" id="{65FFEEFA-9AA4-419E-A591-ACEBF83BFC72}"/>
                      </a:ext>
                    </a:extLst>
                  </p:cNvPr>
                  <p:cNvSpPr txBox="1"/>
                  <p:nvPr/>
                </p:nvSpPr>
                <p:spPr>
                  <a:xfrm>
                    <a:off x="4860218" y="539729"/>
                    <a:ext cx="2184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dirty="0"/>
                      <a:t>-</a:t>
                    </a:r>
                    <a:endParaRPr lang="de-CH" dirty="0"/>
                  </a:p>
                </p:txBody>
              </p:sp>
            </p:grpSp>
          </p:grpSp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D53DBBDE-720F-4C2A-B877-137AE77C4E02}"/>
                  </a:ext>
                </a:extLst>
              </p:cNvPr>
              <p:cNvGrpSpPr/>
              <p:nvPr/>
            </p:nvGrpSpPr>
            <p:grpSpPr>
              <a:xfrm>
                <a:off x="7261110" y="1106855"/>
                <a:ext cx="442839" cy="386287"/>
                <a:chOff x="4171436" y="735015"/>
                <a:chExt cx="442839" cy="386287"/>
              </a:xfrm>
            </p:grpSpPr>
            <p:sp>
              <p:nvSpPr>
                <p:cNvPr id="395" name="Oval 394">
                  <a:extLst>
                    <a:ext uri="{FF2B5EF4-FFF2-40B4-BE49-F238E27FC236}">
                      <a16:creationId xmlns:a16="http://schemas.microsoft.com/office/drawing/2014/main" id="{B0563369-9385-4F9B-80E0-3661AA46CD1B}"/>
                    </a:ext>
                  </a:extLst>
                </p:cNvPr>
                <p:cNvSpPr/>
                <p:nvPr/>
              </p:nvSpPr>
              <p:spPr>
                <a:xfrm>
                  <a:off x="4171436" y="751298"/>
                  <a:ext cx="350450" cy="35337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13AD5C13-55DD-4283-96FC-846699A03501}"/>
                    </a:ext>
                  </a:extLst>
                </p:cNvPr>
                <p:cNvGrpSpPr/>
                <p:nvPr/>
              </p:nvGrpSpPr>
              <p:grpSpPr>
                <a:xfrm>
                  <a:off x="4171436" y="735015"/>
                  <a:ext cx="442839" cy="386287"/>
                  <a:chOff x="4142951" y="508943"/>
                  <a:chExt cx="442839" cy="349263"/>
                </a:xfrm>
              </p:grpSpPr>
              <p:sp>
                <p:nvSpPr>
                  <p:cNvPr id="397" name="TextBox 396">
                    <a:extLst>
                      <a:ext uri="{FF2B5EF4-FFF2-40B4-BE49-F238E27FC236}">
                        <a16:creationId xmlns:a16="http://schemas.microsoft.com/office/drawing/2014/main" id="{1C67A146-5294-4C57-8E48-14DDA50EBD74}"/>
                      </a:ext>
                    </a:extLst>
                  </p:cNvPr>
                  <p:cNvSpPr txBox="1"/>
                  <p:nvPr/>
                </p:nvSpPr>
                <p:spPr>
                  <a:xfrm>
                    <a:off x="4142951" y="581207"/>
                    <a:ext cx="19794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200" b="1" dirty="0"/>
                      <a:t>H</a:t>
                    </a:r>
                    <a:endParaRPr lang="de-CH" sz="1200" b="1" dirty="0"/>
                  </a:p>
                </p:txBody>
              </p:sp>
              <p:sp>
                <p:nvSpPr>
                  <p:cNvPr id="398" name="TextBox 397">
                    <a:extLst>
                      <a:ext uri="{FF2B5EF4-FFF2-40B4-BE49-F238E27FC236}">
                        <a16:creationId xmlns:a16="http://schemas.microsoft.com/office/drawing/2014/main" id="{6294DF4D-7495-4FA0-B975-F9656EA82197}"/>
                      </a:ext>
                    </a:extLst>
                  </p:cNvPr>
                  <p:cNvSpPr txBox="1"/>
                  <p:nvPr/>
                </p:nvSpPr>
                <p:spPr>
                  <a:xfrm>
                    <a:off x="4235340" y="508943"/>
                    <a:ext cx="35045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000" b="1" dirty="0"/>
                      <a:t>+</a:t>
                    </a:r>
                    <a:endParaRPr lang="de-CH" sz="1000" b="1" dirty="0"/>
                  </a:p>
                </p:txBody>
              </p:sp>
            </p:grpSp>
          </p:grpSp>
          <p:cxnSp>
            <p:nvCxnSpPr>
              <p:cNvPr id="415" name="Connector: Curved 414">
                <a:extLst>
                  <a:ext uri="{FF2B5EF4-FFF2-40B4-BE49-F238E27FC236}">
                    <a16:creationId xmlns:a16="http://schemas.microsoft.com/office/drawing/2014/main" id="{A4815C52-10E0-42CD-AC65-EA0A4B94E29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520328" y="2997136"/>
                <a:ext cx="442287" cy="374886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7" name="Group 416">
                <a:extLst>
                  <a:ext uri="{FF2B5EF4-FFF2-40B4-BE49-F238E27FC236}">
                    <a16:creationId xmlns:a16="http://schemas.microsoft.com/office/drawing/2014/main" id="{26075D01-BF3D-451F-876A-6A0155CC2CC7}"/>
                  </a:ext>
                </a:extLst>
              </p:cNvPr>
              <p:cNvGrpSpPr/>
              <p:nvPr/>
            </p:nvGrpSpPr>
            <p:grpSpPr>
              <a:xfrm>
                <a:off x="8247803" y="1010206"/>
                <a:ext cx="1396387" cy="882922"/>
                <a:chOff x="7171765" y="49579"/>
                <a:chExt cx="1396387" cy="882922"/>
              </a:xfrm>
            </p:grpSpPr>
            <p:cxnSp>
              <p:nvCxnSpPr>
                <p:cNvPr id="274" name="Connector: Curved 273">
                  <a:extLst>
                    <a:ext uri="{FF2B5EF4-FFF2-40B4-BE49-F238E27FC236}">
                      <a16:creationId xmlns:a16="http://schemas.microsoft.com/office/drawing/2014/main" id="{9A36D3A8-C433-4BF3-9B20-CD4E169053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7369793" y="523915"/>
                  <a:ext cx="442287" cy="374886"/>
                </a:xfrm>
                <a:prstGeom prst="curvedConnector3">
                  <a:avLst>
                    <a:gd name="adj1" fmla="val 50000"/>
                  </a:avLst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89" name="Group 388">
                  <a:extLst>
                    <a:ext uri="{FF2B5EF4-FFF2-40B4-BE49-F238E27FC236}">
                      <a16:creationId xmlns:a16="http://schemas.microsoft.com/office/drawing/2014/main" id="{519AC458-6AF0-41BF-8233-4CC180AC81A0}"/>
                    </a:ext>
                  </a:extLst>
                </p:cNvPr>
                <p:cNvGrpSpPr/>
                <p:nvPr/>
              </p:nvGrpSpPr>
              <p:grpSpPr>
                <a:xfrm>
                  <a:off x="8125313" y="49579"/>
                  <a:ext cx="442839" cy="386287"/>
                  <a:chOff x="4171436" y="735015"/>
                  <a:chExt cx="442839" cy="386287"/>
                </a:xfrm>
              </p:grpSpPr>
              <p:sp>
                <p:nvSpPr>
                  <p:cNvPr id="390" name="Oval 389">
                    <a:extLst>
                      <a:ext uri="{FF2B5EF4-FFF2-40B4-BE49-F238E27FC236}">
                        <a16:creationId xmlns:a16="http://schemas.microsoft.com/office/drawing/2014/main" id="{C7305ED6-5968-491A-929E-83A1FAB14714}"/>
                      </a:ext>
                    </a:extLst>
                  </p:cNvPr>
                  <p:cNvSpPr/>
                  <p:nvPr/>
                </p:nvSpPr>
                <p:spPr>
                  <a:xfrm>
                    <a:off x="4171436" y="751298"/>
                    <a:ext cx="350450" cy="353372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accent3">
                        <a:lumMod val="20000"/>
                        <a:lumOff val="80000"/>
                      </a:schemeClr>
                    </a:solidFill>
                  </a:ln>
                  <a:effectLst>
                    <a:innerShdw blurRad="114300">
                      <a:prstClr val="black"/>
                    </a:innerShdw>
                  </a:effectLst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grpSp>
                <p:nvGrpSpPr>
                  <p:cNvPr id="391" name="Group 390">
                    <a:extLst>
                      <a:ext uri="{FF2B5EF4-FFF2-40B4-BE49-F238E27FC236}">
                        <a16:creationId xmlns:a16="http://schemas.microsoft.com/office/drawing/2014/main" id="{A925E566-55FC-47CA-8791-81BD5B94F026}"/>
                      </a:ext>
                    </a:extLst>
                  </p:cNvPr>
                  <p:cNvGrpSpPr/>
                  <p:nvPr/>
                </p:nvGrpSpPr>
                <p:grpSpPr>
                  <a:xfrm>
                    <a:off x="4171436" y="735015"/>
                    <a:ext cx="442839" cy="386287"/>
                    <a:chOff x="4142951" y="508943"/>
                    <a:chExt cx="442839" cy="349263"/>
                  </a:xfrm>
                </p:grpSpPr>
                <p:sp>
                  <p:nvSpPr>
                    <p:cNvPr id="392" name="TextBox 391">
                      <a:extLst>
                        <a:ext uri="{FF2B5EF4-FFF2-40B4-BE49-F238E27FC236}">
                          <a16:creationId xmlns:a16="http://schemas.microsoft.com/office/drawing/2014/main" id="{37657ECB-5EB2-418F-B0A4-B91C1C3969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42951" y="581207"/>
                      <a:ext cx="19794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de-DE" sz="1200" b="1" dirty="0"/>
                        <a:t>H</a:t>
                      </a:r>
                      <a:endParaRPr lang="de-CH" sz="1200" b="1" dirty="0"/>
                    </a:p>
                  </p:txBody>
                </p:sp>
                <p:sp>
                  <p:nvSpPr>
                    <p:cNvPr id="393" name="TextBox 392">
                      <a:extLst>
                        <a:ext uri="{FF2B5EF4-FFF2-40B4-BE49-F238E27FC236}">
                          <a16:creationId xmlns:a16="http://schemas.microsoft.com/office/drawing/2014/main" id="{A75E1FBD-6965-4778-860D-ECDD4D82842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35340" y="508943"/>
                      <a:ext cx="350450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de-DE" sz="1000" b="1" dirty="0"/>
                        <a:t>+</a:t>
                      </a:r>
                      <a:endParaRPr lang="de-CH" sz="1000" b="1" dirty="0"/>
                    </a:p>
                  </p:txBody>
                </p:sp>
              </p:grpSp>
            </p:grpSp>
            <p:grpSp>
              <p:nvGrpSpPr>
                <p:cNvPr id="409" name="Group 408">
                  <a:extLst>
                    <a:ext uri="{FF2B5EF4-FFF2-40B4-BE49-F238E27FC236}">
                      <a16:creationId xmlns:a16="http://schemas.microsoft.com/office/drawing/2014/main" id="{CB84B3E3-AFD6-4182-BF6A-822FB1509480}"/>
                    </a:ext>
                  </a:extLst>
                </p:cNvPr>
                <p:cNvGrpSpPr/>
                <p:nvPr/>
              </p:nvGrpSpPr>
              <p:grpSpPr>
                <a:xfrm>
                  <a:off x="7171765" y="74928"/>
                  <a:ext cx="442839" cy="386287"/>
                  <a:chOff x="4171436" y="735015"/>
                  <a:chExt cx="442839" cy="386287"/>
                </a:xfrm>
              </p:grpSpPr>
              <p:sp>
                <p:nvSpPr>
                  <p:cNvPr id="410" name="Oval 409">
                    <a:extLst>
                      <a:ext uri="{FF2B5EF4-FFF2-40B4-BE49-F238E27FC236}">
                        <a16:creationId xmlns:a16="http://schemas.microsoft.com/office/drawing/2014/main" id="{5948AE49-DCCB-425B-AE40-0D6230E029EF}"/>
                      </a:ext>
                    </a:extLst>
                  </p:cNvPr>
                  <p:cNvSpPr/>
                  <p:nvPr/>
                </p:nvSpPr>
                <p:spPr>
                  <a:xfrm>
                    <a:off x="4171436" y="751298"/>
                    <a:ext cx="350450" cy="353372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accent3">
                        <a:lumMod val="20000"/>
                        <a:lumOff val="80000"/>
                      </a:schemeClr>
                    </a:solidFill>
                  </a:ln>
                  <a:effectLst>
                    <a:innerShdw blurRad="114300">
                      <a:prstClr val="black"/>
                    </a:innerShdw>
                  </a:effectLst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grpSp>
                <p:nvGrpSpPr>
                  <p:cNvPr id="411" name="Group 410">
                    <a:extLst>
                      <a:ext uri="{FF2B5EF4-FFF2-40B4-BE49-F238E27FC236}">
                        <a16:creationId xmlns:a16="http://schemas.microsoft.com/office/drawing/2014/main" id="{4A36C6F3-79CA-4CDC-9C53-43A26589268B}"/>
                      </a:ext>
                    </a:extLst>
                  </p:cNvPr>
                  <p:cNvGrpSpPr/>
                  <p:nvPr/>
                </p:nvGrpSpPr>
                <p:grpSpPr>
                  <a:xfrm>
                    <a:off x="4171436" y="735015"/>
                    <a:ext cx="442839" cy="386287"/>
                    <a:chOff x="4142951" y="508943"/>
                    <a:chExt cx="442839" cy="349263"/>
                  </a:xfrm>
                </p:grpSpPr>
                <p:sp>
                  <p:nvSpPr>
                    <p:cNvPr id="412" name="TextBox 411">
                      <a:extLst>
                        <a:ext uri="{FF2B5EF4-FFF2-40B4-BE49-F238E27FC236}">
                          <a16:creationId xmlns:a16="http://schemas.microsoft.com/office/drawing/2014/main" id="{7E7C1973-A2C7-4E57-B3D3-57646EBC45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42951" y="581207"/>
                      <a:ext cx="19794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de-DE" sz="1200" b="1" dirty="0"/>
                        <a:t>H</a:t>
                      </a:r>
                      <a:endParaRPr lang="de-CH" sz="1200" b="1" dirty="0"/>
                    </a:p>
                  </p:txBody>
                </p:sp>
                <p:sp>
                  <p:nvSpPr>
                    <p:cNvPr id="413" name="TextBox 412">
                      <a:extLst>
                        <a:ext uri="{FF2B5EF4-FFF2-40B4-BE49-F238E27FC236}">
                          <a16:creationId xmlns:a16="http://schemas.microsoft.com/office/drawing/2014/main" id="{2A49FEAB-C70B-44F9-8B26-635CCB653DE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35340" y="508943"/>
                      <a:ext cx="350450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de-DE" sz="1000" b="1" dirty="0"/>
                        <a:t>+</a:t>
                      </a:r>
                      <a:endParaRPr lang="de-CH" sz="1000" b="1" dirty="0"/>
                    </a:p>
                  </p:txBody>
                </p:sp>
              </p:grpSp>
            </p:grpSp>
            <p:cxnSp>
              <p:nvCxnSpPr>
                <p:cNvPr id="416" name="Connector: Curved 415">
                  <a:extLst>
                    <a:ext uri="{FF2B5EF4-FFF2-40B4-BE49-F238E27FC236}">
                      <a16:creationId xmlns:a16="http://schemas.microsoft.com/office/drawing/2014/main" id="{C02C3D1A-C275-48F5-A041-017CE21904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901264" y="522469"/>
                  <a:ext cx="442287" cy="374886"/>
                </a:xfrm>
                <a:prstGeom prst="curvedConnector3">
                  <a:avLst>
                    <a:gd name="adj1" fmla="val 50000"/>
                  </a:avLst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8" name="Group 517">
                <a:extLst>
                  <a:ext uri="{FF2B5EF4-FFF2-40B4-BE49-F238E27FC236}">
                    <a16:creationId xmlns:a16="http://schemas.microsoft.com/office/drawing/2014/main" id="{C1E47ADE-3EB2-46FF-A8D3-93D48356C9D1}"/>
                  </a:ext>
                </a:extLst>
              </p:cNvPr>
              <p:cNvGrpSpPr/>
              <p:nvPr/>
            </p:nvGrpSpPr>
            <p:grpSpPr>
              <a:xfrm>
                <a:off x="10643950" y="1082662"/>
                <a:ext cx="954718" cy="924101"/>
                <a:chOff x="9421208" y="277437"/>
                <a:chExt cx="954718" cy="924101"/>
              </a:xfrm>
            </p:grpSpPr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id="{B4E8433D-62DD-48F0-9072-A5F5AC3DB34A}"/>
                    </a:ext>
                  </a:extLst>
                </p:cNvPr>
                <p:cNvGrpSpPr/>
                <p:nvPr/>
              </p:nvGrpSpPr>
              <p:grpSpPr>
                <a:xfrm>
                  <a:off x="9617913" y="277437"/>
                  <a:ext cx="758013" cy="670901"/>
                  <a:chOff x="8105967" y="381061"/>
                  <a:chExt cx="758013" cy="670901"/>
                </a:xfrm>
              </p:grpSpPr>
              <p:grpSp>
                <p:nvGrpSpPr>
                  <p:cNvPr id="364" name="Group 363">
                    <a:extLst>
                      <a:ext uri="{FF2B5EF4-FFF2-40B4-BE49-F238E27FC236}">
                        <a16:creationId xmlns:a16="http://schemas.microsoft.com/office/drawing/2014/main" id="{54517EAD-5664-48D2-833E-4B05D28D7DD0}"/>
                      </a:ext>
                    </a:extLst>
                  </p:cNvPr>
                  <p:cNvGrpSpPr/>
                  <p:nvPr/>
                </p:nvGrpSpPr>
                <p:grpSpPr>
                  <a:xfrm>
                    <a:off x="8105967" y="381061"/>
                    <a:ext cx="758013" cy="465076"/>
                    <a:chOff x="8647159" y="537183"/>
                    <a:chExt cx="758013" cy="465076"/>
                  </a:xfrm>
                </p:grpSpPr>
                <p:sp>
                  <p:nvSpPr>
                    <p:cNvPr id="365" name="Flowchart: Delay 364">
                      <a:extLst>
                        <a:ext uri="{FF2B5EF4-FFF2-40B4-BE49-F238E27FC236}">
                          <a16:creationId xmlns:a16="http://schemas.microsoft.com/office/drawing/2014/main" id="{5D3B898C-BD18-4E0F-A4F8-20B7B570EDA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790274" y="543843"/>
                      <a:ext cx="415632" cy="501200"/>
                    </a:xfrm>
                    <a:prstGeom prst="flowChartDelay">
                      <a:avLst/>
                    </a:prstGeom>
                    <a:solidFill>
                      <a:srgbClr val="F3C919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66" name="TextBox 365">
                      <a:extLst>
                        <a:ext uri="{FF2B5EF4-FFF2-40B4-BE49-F238E27FC236}">
                          <a16:creationId xmlns:a16="http://schemas.microsoft.com/office/drawing/2014/main" id="{A3D3AF12-21D7-4E0E-8C1A-24B93D83550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47159" y="537183"/>
                      <a:ext cx="758013" cy="2930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de-DE" sz="1100" b="1" dirty="0"/>
                        <a:t>NADPH</a:t>
                      </a:r>
                      <a:endParaRPr lang="de-CH" sz="1100" b="1" dirty="0"/>
                    </a:p>
                  </p:txBody>
                </p:sp>
              </p:grpSp>
              <p:grpSp>
                <p:nvGrpSpPr>
                  <p:cNvPr id="404" name="Group 403">
                    <a:extLst>
                      <a:ext uri="{FF2B5EF4-FFF2-40B4-BE49-F238E27FC236}">
                        <a16:creationId xmlns:a16="http://schemas.microsoft.com/office/drawing/2014/main" id="{521B1235-AF8E-478D-8ACB-4D0BBFFC476A}"/>
                      </a:ext>
                    </a:extLst>
                  </p:cNvPr>
                  <p:cNvGrpSpPr/>
                  <p:nvPr/>
                </p:nvGrpSpPr>
                <p:grpSpPr>
                  <a:xfrm>
                    <a:off x="8318214" y="665675"/>
                    <a:ext cx="442839" cy="386287"/>
                    <a:chOff x="4171436" y="735015"/>
                    <a:chExt cx="442839" cy="386287"/>
                  </a:xfrm>
                </p:grpSpPr>
                <p:sp>
                  <p:nvSpPr>
                    <p:cNvPr id="405" name="Oval 404">
                      <a:extLst>
                        <a:ext uri="{FF2B5EF4-FFF2-40B4-BE49-F238E27FC236}">
                          <a16:creationId xmlns:a16="http://schemas.microsoft.com/office/drawing/2014/main" id="{08580EDD-34C3-45D2-A851-16023C2893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1436" y="751298"/>
                      <a:ext cx="350450" cy="353372"/>
                    </a:xfrm>
                    <a:prstGeom prst="ellips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a:ln>
                    <a:effectLst>
                      <a:innerShdw blurRad="114300">
                        <a:prstClr val="black"/>
                      </a:innerShdw>
                    </a:effectLst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grpSp>
                  <p:nvGrpSpPr>
                    <p:cNvPr id="406" name="Group 405">
                      <a:extLst>
                        <a:ext uri="{FF2B5EF4-FFF2-40B4-BE49-F238E27FC236}">
                          <a16:creationId xmlns:a16="http://schemas.microsoft.com/office/drawing/2014/main" id="{78784828-A8FB-4F07-AB77-948D789A56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71436" y="735015"/>
                      <a:ext cx="442839" cy="386287"/>
                      <a:chOff x="4142951" y="508943"/>
                      <a:chExt cx="442839" cy="349263"/>
                    </a:xfrm>
                  </p:grpSpPr>
                  <p:sp>
                    <p:nvSpPr>
                      <p:cNvPr id="407" name="TextBox 406">
                        <a:extLst>
                          <a:ext uri="{FF2B5EF4-FFF2-40B4-BE49-F238E27FC236}">
                            <a16:creationId xmlns:a16="http://schemas.microsoft.com/office/drawing/2014/main" id="{6C88A8F7-5108-449E-BA45-1B2E6C4499E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142951" y="581207"/>
                        <a:ext cx="197943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de-DE" sz="1200" b="1" dirty="0"/>
                          <a:t>H</a:t>
                        </a:r>
                        <a:endParaRPr lang="de-CH" sz="1200" b="1" dirty="0"/>
                      </a:p>
                    </p:txBody>
                  </p:sp>
                  <p:sp>
                    <p:nvSpPr>
                      <p:cNvPr id="408" name="TextBox 407">
                        <a:extLst>
                          <a:ext uri="{FF2B5EF4-FFF2-40B4-BE49-F238E27FC236}">
                            <a16:creationId xmlns:a16="http://schemas.microsoft.com/office/drawing/2014/main" id="{481A40B5-1F19-42D9-BC48-0FA7F15CC51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35340" y="508943"/>
                        <a:ext cx="350450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de-DE" sz="1000" b="1" dirty="0"/>
                          <a:t>+</a:t>
                        </a:r>
                        <a:endParaRPr lang="de-CH" sz="1000" b="1" dirty="0"/>
                      </a:p>
                    </p:txBody>
                  </p:sp>
                </p:grpSp>
              </p:grpSp>
            </p:grpSp>
            <p:cxnSp>
              <p:nvCxnSpPr>
                <p:cNvPr id="418" name="Connector: Curved 417">
                  <a:extLst>
                    <a:ext uri="{FF2B5EF4-FFF2-40B4-BE49-F238E27FC236}">
                      <a16:creationId xmlns:a16="http://schemas.microsoft.com/office/drawing/2014/main" id="{8EFE15B8-1D45-4A26-A365-BB0755E7F1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9369622" y="837270"/>
                  <a:ext cx="415854" cy="312681"/>
                </a:xfrm>
                <a:prstGeom prst="curvedConnector3">
                  <a:avLst>
                    <a:gd name="adj1" fmla="val 50000"/>
                  </a:avLst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6" name="TextBox 545">
                <a:extLst>
                  <a:ext uri="{FF2B5EF4-FFF2-40B4-BE49-F238E27FC236}">
                    <a16:creationId xmlns:a16="http://schemas.microsoft.com/office/drawing/2014/main" id="{4B759AE4-20BE-416D-9205-CF2C34A9B333}"/>
                  </a:ext>
                </a:extLst>
              </p:cNvPr>
              <p:cNvSpPr txBox="1"/>
              <p:nvPr/>
            </p:nvSpPr>
            <p:spPr>
              <a:xfrm>
                <a:off x="2950284" y="448815"/>
                <a:ext cx="1128339" cy="40011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b="1" dirty="0"/>
                  <a:t>Stroma</a:t>
                </a:r>
                <a:endParaRPr lang="de-CH" sz="2000" b="1" dirty="0"/>
              </a:p>
            </p:txBody>
          </p:sp>
          <p:sp>
            <p:nvSpPr>
              <p:cNvPr id="547" name="TextBox 546">
                <a:extLst>
                  <a:ext uri="{FF2B5EF4-FFF2-40B4-BE49-F238E27FC236}">
                    <a16:creationId xmlns:a16="http://schemas.microsoft.com/office/drawing/2014/main" id="{1796E23D-2DC9-4BEE-8DBC-F04C426167B8}"/>
                  </a:ext>
                </a:extLst>
              </p:cNvPr>
              <p:cNvSpPr txBox="1"/>
              <p:nvPr/>
            </p:nvSpPr>
            <p:spPr>
              <a:xfrm>
                <a:off x="2355407" y="5525102"/>
                <a:ext cx="2808126" cy="44821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b="1" dirty="0"/>
                  <a:t>Thylakoidinnenraum</a:t>
                </a:r>
                <a:endParaRPr lang="de-CH" sz="2000" b="1" dirty="0"/>
              </a:p>
            </p:txBody>
          </p:sp>
          <p:sp>
            <p:nvSpPr>
              <p:cNvPr id="549" name="TextBox 548">
                <a:extLst>
                  <a:ext uri="{FF2B5EF4-FFF2-40B4-BE49-F238E27FC236}">
                    <a16:creationId xmlns:a16="http://schemas.microsoft.com/office/drawing/2014/main" id="{7C700F6E-EB14-4AF0-9CC5-C96E01996022}"/>
                  </a:ext>
                </a:extLst>
              </p:cNvPr>
              <p:cNvSpPr txBox="1"/>
              <p:nvPr/>
            </p:nvSpPr>
            <p:spPr>
              <a:xfrm>
                <a:off x="11260104" y="3196039"/>
                <a:ext cx="2734893" cy="4656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b="1" dirty="0"/>
                  <a:t>Thylakoidmembran</a:t>
                </a:r>
                <a:endParaRPr lang="de-CH" sz="2000" b="1" dirty="0"/>
              </a:p>
            </p:txBody>
          </p:sp>
          <p:grpSp>
            <p:nvGrpSpPr>
              <p:cNvPr id="569" name="Group 568">
                <a:extLst>
                  <a:ext uri="{FF2B5EF4-FFF2-40B4-BE49-F238E27FC236}">
                    <a16:creationId xmlns:a16="http://schemas.microsoft.com/office/drawing/2014/main" id="{973C1D97-098D-4CCF-B87C-B6E7E8CFC682}"/>
                  </a:ext>
                </a:extLst>
              </p:cNvPr>
              <p:cNvGrpSpPr/>
              <p:nvPr/>
            </p:nvGrpSpPr>
            <p:grpSpPr>
              <a:xfrm>
                <a:off x="10910" y="2440053"/>
                <a:ext cx="1622895" cy="1985595"/>
                <a:chOff x="3546259" y="4602737"/>
                <a:chExt cx="1622895" cy="1985595"/>
              </a:xfrm>
            </p:grpSpPr>
            <p:grpSp>
              <p:nvGrpSpPr>
                <p:cNvPr id="551" name="Group 550">
                  <a:extLst>
                    <a:ext uri="{FF2B5EF4-FFF2-40B4-BE49-F238E27FC236}">
                      <a16:creationId xmlns:a16="http://schemas.microsoft.com/office/drawing/2014/main" id="{EF20F97E-1FB8-4088-B9CE-123AC7B7544F}"/>
                    </a:ext>
                  </a:extLst>
                </p:cNvPr>
                <p:cNvGrpSpPr/>
                <p:nvPr/>
              </p:nvGrpSpPr>
              <p:grpSpPr>
                <a:xfrm>
                  <a:off x="3546259" y="4602737"/>
                  <a:ext cx="1622895" cy="1985595"/>
                  <a:chOff x="1118835" y="1548292"/>
                  <a:chExt cx="1622895" cy="1985595"/>
                </a:xfrm>
              </p:grpSpPr>
              <p:grpSp>
                <p:nvGrpSpPr>
                  <p:cNvPr id="552" name="Group 551">
                    <a:extLst>
                      <a:ext uri="{FF2B5EF4-FFF2-40B4-BE49-F238E27FC236}">
                        <a16:creationId xmlns:a16="http://schemas.microsoft.com/office/drawing/2014/main" id="{B6195C77-1475-47D8-81ED-2B7C67C14A07}"/>
                      </a:ext>
                    </a:extLst>
                  </p:cNvPr>
                  <p:cNvGrpSpPr/>
                  <p:nvPr/>
                </p:nvGrpSpPr>
                <p:grpSpPr>
                  <a:xfrm>
                    <a:off x="1118835" y="1548292"/>
                    <a:ext cx="1622895" cy="1985595"/>
                    <a:chOff x="1118967" y="1541828"/>
                    <a:chExt cx="1622895" cy="1985595"/>
                  </a:xfrm>
                </p:grpSpPr>
                <p:grpSp>
                  <p:nvGrpSpPr>
                    <p:cNvPr id="554" name="Group 553">
                      <a:extLst>
                        <a:ext uri="{FF2B5EF4-FFF2-40B4-BE49-F238E27FC236}">
                          <a16:creationId xmlns:a16="http://schemas.microsoft.com/office/drawing/2014/main" id="{8C194EE4-FABF-480F-946E-E23C6109B31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18967" y="1541828"/>
                      <a:ext cx="1622895" cy="1985595"/>
                      <a:chOff x="1118683" y="1589915"/>
                      <a:chExt cx="1622895" cy="1985595"/>
                    </a:xfrm>
                  </p:grpSpPr>
                  <p:sp>
                    <p:nvSpPr>
                      <p:cNvPr id="557" name="Flowchart: Delay 556">
                        <a:extLst>
                          <a:ext uri="{FF2B5EF4-FFF2-40B4-BE49-F238E27FC236}">
                            <a16:creationId xmlns:a16="http://schemas.microsoft.com/office/drawing/2014/main" id="{D09311F0-058C-4B74-8E44-2285338BA40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009009" y="1862814"/>
                        <a:ext cx="1837489" cy="1587903"/>
                      </a:xfrm>
                      <a:prstGeom prst="flowChartDelay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ln>
                      <a:effectLst>
                        <a:innerShdw blurRad="114300">
                          <a:prstClr val="black"/>
                        </a:innerShdw>
                      </a:effectLst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558" name="Oval 557">
                        <a:extLst>
                          <a:ext uri="{FF2B5EF4-FFF2-40B4-BE49-F238E27FC236}">
                            <a16:creationId xmlns:a16="http://schemas.microsoft.com/office/drawing/2014/main" id="{6BC25A81-CF90-450C-8CB2-3A50D064E9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18683" y="1608590"/>
                        <a:ext cx="218485" cy="230693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559" name="TextBox 558">
                        <a:extLst>
                          <a:ext uri="{FF2B5EF4-FFF2-40B4-BE49-F238E27FC236}">
                            <a16:creationId xmlns:a16="http://schemas.microsoft.com/office/drawing/2014/main" id="{0707D844-6B9F-4B35-9E14-3E714F9272D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41796" y="3023966"/>
                        <a:ext cx="1587903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de-DE" sz="1400" b="1" dirty="0"/>
                          <a:t>Fotosystem I</a:t>
                        </a:r>
                      </a:p>
                      <a:p>
                        <a:pPr algn="ctr"/>
                        <a:r>
                          <a:rPr lang="de-DE" sz="1400" b="1" dirty="0"/>
                          <a:t>P700</a:t>
                        </a:r>
                        <a:endParaRPr lang="de-CH" sz="1400" b="1" dirty="0"/>
                      </a:p>
                    </p:txBody>
                  </p:sp>
                  <p:sp>
                    <p:nvSpPr>
                      <p:cNvPr id="560" name="Oval 559">
                        <a:extLst>
                          <a:ext uri="{FF2B5EF4-FFF2-40B4-BE49-F238E27FC236}">
                            <a16:creationId xmlns:a16="http://schemas.microsoft.com/office/drawing/2014/main" id="{1BA233A0-27B8-4127-A9C7-66F300D5C7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33620" y="1604014"/>
                        <a:ext cx="218485" cy="230693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effectLst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561" name="Oval 560">
                        <a:extLst>
                          <a:ext uri="{FF2B5EF4-FFF2-40B4-BE49-F238E27FC236}">
                            <a16:creationId xmlns:a16="http://schemas.microsoft.com/office/drawing/2014/main" id="{60CC1DC3-EE46-4D1A-8ABA-9EB113ACBB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36265" y="1719571"/>
                        <a:ext cx="218485" cy="230693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  <a:effectLst>
                        <a:innerShdw blurRad="114300">
                          <a:prstClr val="black"/>
                        </a:innerShdw>
                      </a:effectLst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 dirty="0"/>
                      </a:p>
                    </p:txBody>
                  </p:sp>
                  <p:sp>
                    <p:nvSpPr>
                      <p:cNvPr id="562" name="Oval 561">
                        <a:extLst>
                          <a:ext uri="{FF2B5EF4-FFF2-40B4-BE49-F238E27FC236}">
                            <a16:creationId xmlns:a16="http://schemas.microsoft.com/office/drawing/2014/main" id="{07650E2A-77A4-47C7-875E-589E2F36C9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33621" y="1853615"/>
                        <a:ext cx="218485" cy="230693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5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ffectLst>
                        <a:innerShdw blurRad="114300">
                          <a:prstClr val="black"/>
                        </a:innerShdw>
                      </a:effectLst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563" name="Oval 562">
                        <a:extLst>
                          <a:ext uri="{FF2B5EF4-FFF2-40B4-BE49-F238E27FC236}">
                            <a16:creationId xmlns:a16="http://schemas.microsoft.com/office/drawing/2014/main" id="{F2D5EA11-AA81-4901-A4B0-5E4AFAACFC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59199" y="1855969"/>
                        <a:ext cx="218485" cy="230693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5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ffectLst>
                        <a:innerShdw blurRad="114300">
                          <a:prstClr val="black"/>
                        </a:innerShdw>
                      </a:effectLst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564" name="Oval 563">
                        <a:extLst>
                          <a:ext uri="{FF2B5EF4-FFF2-40B4-BE49-F238E27FC236}">
                            <a16:creationId xmlns:a16="http://schemas.microsoft.com/office/drawing/2014/main" id="{21DA8095-6E1D-4EBD-A1E7-3B15758AA3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52770" y="1715909"/>
                        <a:ext cx="218485" cy="230693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  <a:effectLst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565" name="Oval 564">
                        <a:extLst>
                          <a:ext uri="{FF2B5EF4-FFF2-40B4-BE49-F238E27FC236}">
                            <a16:creationId xmlns:a16="http://schemas.microsoft.com/office/drawing/2014/main" id="{10E1BBC4-B34B-488B-A3CB-3A0DC7B597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07286" y="1592441"/>
                        <a:ext cx="218485" cy="230693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  <a:effectLst>
                        <a:innerShdw blurRad="63500" dist="508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566" name="Oval 565">
                        <a:extLst>
                          <a:ext uri="{FF2B5EF4-FFF2-40B4-BE49-F238E27FC236}">
                            <a16:creationId xmlns:a16="http://schemas.microsoft.com/office/drawing/2014/main" id="{70F8F066-023C-4BAE-8E73-3DD504F624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00188" y="1809909"/>
                        <a:ext cx="220675" cy="246356"/>
                      </a:xfrm>
                      <a:prstGeom prst="ellipse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567" name="Oval 566">
                        <a:extLst>
                          <a:ext uri="{FF2B5EF4-FFF2-40B4-BE49-F238E27FC236}">
                            <a16:creationId xmlns:a16="http://schemas.microsoft.com/office/drawing/2014/main" id="{9F959920-D554-4AC3-B7C6-B5475C990D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23093" y="1589915"/>
                        <a:ext cx="218485" cy="230693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  <a:effectLst>
                        <a:innerShdw blurRad="63500" dist="50800" dir="189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  <p:sp>
                  <p:nvSpPr>
                    <p:cNvPr id="555" name="Oval 554">
                      <a:extLst>
                        <a:ext uri="{FF2B5EF4-FFF2-40B4-BE49-F238E27FC236}">
                          <a16:creationId xmlns:a16="http://schemas.microsoft.com/office/drawing/2014/main" id="{9151E75C-4229-4AB0-90C9-B48039378D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44088" y="1560462"/>
                      <a:ext cx="218485" cy="230693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556" name="Oval 555">
                      <a:extLst>
                        <a:ext uri="{FF2B5EF4-FFF2-40B4-BE49-F238E27FC236}">
                          <a16:creationId xmlns:a16="http://schemas.microsoft.com/office/drawing/2014/main" id="{960048B7-F93E-4742-84B6-8BFCEF9BE2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58046" y="1559495"/>
                      <a:ext cx="218485" cy="230693"/>
                    </a:xfrm>
                    <a:prstGeom prst="ellipse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 dirty="0"/>
                    </a:p>
                  </p:txBody>
                </p:sp>
              </p:grpSp>
              <p:sp>
                <p:nvSpPr>
                  <p:cNvPr id="553" name="Oval 552">
                    <a:extLst>
                      <a:ext uri="{FF2B5EF4-FFF2-40B4-BE49-F238E27FC236}">
                        <a16:creationId xmlns:a16="http://schemas.microsoft.com/office/drawing/2014/main" id="{A42C7D26-75A5-465A-9436-AF89862545B8}"/>
                      </a:ext>
                    </a:extLst>
                  </p:cNvPr>
                  <p:cNvSpPr/>
                  <p:nvPr/>
                </p:nvSpPr>
                <p:spPr>
                  <a:xfrm>
                    <a:off x="1266288" y="1765730"/>
                    <a:ext cx="220675" cy="24635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 dirty="0">
                      <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ln>
                    </a:endParaRPr>
                  </a:p>
                </p:txBody>
              </p:sp>
            </p:grpSp>
            <p:sp>
              <p:nvSpPr>
                <p:cNvPr id="568" name="TextBox 567">
                  <a:extLst>
                    <a:ext uri="{FF2B5EF4-FFF2-40B4-BE49-F238E27FC236}">
                      <a16:creationId xmlns:a16="http://schemas.microsoft.com/office/drawing/2014/main" id="{BB7C4939-A95A-46E1-B988-D7A2F20F6FD9}"/>
                    </a:ext>
                  </a:extLst>
                </p:cNvPr>
                <p:cNvSpPr txBox="1"/>
                <p:nvPr/>
              </p:nvSpPr>
              <p:spPr>
                <a:xfrm>
                  <a:off x="4126475" y="4774360"/>
                  <a:ext cx="3336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dirty="0">
                      <a:solidFill>
                        <a:schemeClr val="bg1"/>
                      </a:solidFill>
                    </a:rPr>
                    <a:t>+</a:t>
                  </a:r>
                  <a:endParaRPr lang="de-CH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B7462363-3C1A-4AD1-967C-223A6DD95FE9}"/>
                  </a:ext>
                </a:extLst>
              </p:cNvPr>
              <p:cNvSpPr txBox="1"/>
              <p:nvPr/>
            </p:nvSpPr>
            <p:spPr>
              <a:xfrm>
                <a:off x="4391359" y="2585660"/>
                <a:ext cx="3336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schemeClr val="bg1"/>
                    </a:solidFill>
                  </a:rPr>
                  <a:t>+</a:t>
                </a:r>
                <a:endParaRPr lang="de-CH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9F63EE1E-D732-4281-B6E7-FC7F95E6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ZPG Biologie 2020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0483B21-A08E-4CE7-A3DF-1D0E6FBAF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5CE62139-902D-4819-8890-E7805DE6BA65}" type="slidenum">
              <a:rPr lang="de-CH" smtClean="0"/>
              <a:t>2</a:t>
            </a:fld>
            <a:r>
              <a:rPr lang="de-CH" dirty="0"/>
              <a:t> von 4</a:t>
            </a:r>
          </a:p>
        </p:txBody>
      </p:sp>
      <p:sp>
        <p:nvSpPr>
          <p:cNvPr id="247" name="Datumsplatzhalter 3">
            <a:extLst>
              <a:ext uri="{FF2B5EF4-FFF2-40B4-BE49-F238E27FC236}">
                <a16:creationId xmlns:a16="http://schemas.microsoft.com/office/drawing/2014/main" id="{285B2A0B-CB97-4310-94EA-EBFAB4294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106783" cy="365125"/>
          </a:xfrm>
        </p:spPr>
        <p:txBody>
          <a:bodyPr/>
          <a:lstStyle/>
          <a:p>
            <a:r>
              <a:rPr lang="de-CH" dirty="0"/>
              <a:t>20404_mat_teilabbildungen_fotoreaktion_lsg</a:t>
            </a:r>
          </a:p>
        </p:txBody>
      </p:sp>
      <p:sp>
        <p:nvSpPr>
          <p:cNvPr id="248" name="Textfeld 247">
            <a:extLst>
              <a:ext uri="{FF2B5EF4-FFF2-40B4-BE49-F238E27FC236}">
                <a16:creationId xmlns:a16="http://schemas.microsoft.com/office/drawing/2014/main" id="{231F96E5-5032-4FE5-BBF6-93DBF7800CC9}"/>
              </a:ext>
            </a:extLst>
          </p:cNvPr>
          <p:cNvSpPr txBox="1"/>
          <p:nvPr/>
        </p:nvSpPr>
        <p:spPr>
          <a:xfrm>
            <a:off x="7985849" y="6176434"/>
            <a:ext cx="34615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Abbildungen: Frank Harder, Jochen Müller, ZPG Biologie</a:t>
            </a:r>
          </a:p>
        </p:txBody>
      </p:sp>
    </p:spTree>
    <p:extLst>
      <p:ext uri="{BB962C8B-B14F-4D97-AF65-F5344CB8AC3E}">
        <p14:creationId xmlns:p14="http://schemas.microsoft.com/office/powerpoint/2010/main" val="346176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B31CB2C-93E8-45EB-9AE0-FFF1E4E7C7DE}"/>
              </a:ext>
            </a:extLst>
          </p:cNvPr>
          <p:cNvGrpSpPr/>
          <p:nvPr/>
        </p:nvGrpSpPr>
        <p:grpSpPr>
          <a:xfrm>
            <a:off x="0" y="659356"/>
            <a:ext cx="12192000" cy="5539288"/>
            <a:chOff x="-757892" y="399637"/>
            <a:chExt cx="14151424" cy="5918748"/>
          </a:xfrm>
        </p:grpSpPr>
        <p:grpSp>
          <p:nvGrpSpPr>
            <p:cNvPr id="321" name="Gruppieren 134">
              <a:extLst>
                <a:ext uri="{FF2B5EF4-FFF2-40B4-BE49-F238E27FC236}">
                  <a16:creationId xmlns:a16="http://schemas.microsoft.com/office/drawing/2014/main" id="{B3A71975-58B3-4776-A5E1-5EA77C0654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8265" y="2527254"/>
              <a:ext cx="7145267" cy="1739790"/>
              <a:chOff x="0" y="2204864"/>
              <a:chExt cx="9144000" cy="2038399"/>
            </a:xfrm>
          </p:grpSpPr>
          <p:grpSp>
            <p:nvGrpSpPr>
              <p:cNvPr id="322" name="Gruppieren 85">
                <a:extLst>
                  <a:ext uri="{FF2B5EF4-FFF2-40B4-BE49-F238E27FC236}">
                    <a16:creationId xmlns:a16="http://schemas.microsoft.com/office/drawing/2014/main" id="{68044DE7-2C9D-4915-98FB-5F10281A46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204864"/>
                <a:ext cx="6115670" cy="1030287"/>
                <a:chOff x="395536" y="2348880"/>
                <a:chExt cx="6115670" cy="1030287"/>
              </a:xfrm>
            </p:grpSpPr>
            <p:pic>
              <p:nvPicPr>
                <p:cNvPr id="354" name="Picture 60">
                  <a:extLst>
                    <a:ext uri="{FF2B5EF4-FFF2-40B4-BE49-F238E27FC236}">
                      <a16:creationId xmlns:a16="http://schemas.microsoft.com/office/drawing/2014/main" id="{849E5015-E7A4-4873-AB98-0DDD5E76159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536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5" name="Picture 61">
                  <a:extLst>
                    <a:ext uri="{FF2B5EF4-FFF2-40B4-BE49-F238E27FC236}">
                      <a16:creationId xmlns:a16="http://schemas.microsoft.com/office/drawing/2014/main" id="{1EB2BA1C-9AF2-43C4-BAD2-CA3D5ADF9E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584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6" name="Picture 62">
                  <a:extLst>
                    <a:ext uri="{FF2B5EF4-FFF2-40B4-BE49-F238E27FC236}">
                      <a16:creationId xmlns:a16="http://schemas.microsoft.com/office/drawing/2014/main" id="{42C6AA92-582A-4F55-8B1B-641D8637B20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9632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7" name="Picture 63">
                  <a:extLst>
                    <a:ext uri="{FF2B5EF4-FFF2-40B4-BE49-F238E27FC236}">
                      <a16:creationId xmlns:a16="http://schemas.microsoft.com/office/drawing/2014/main" id="{1E14D56B-8A9C-4E8D-AA48-33402E441F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3688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8" name="Picture 64">
                  <a:extLst>
                    <a:ext uri="{FF2B5EF4-FFF2-40B4-BE49-F238E27FC236}">
                      <a16:creationId xmlns:a16="http://schemas.microsoft.com/office/drawing/2014/main" id="{4FB456A3-5F56-4766-9D3C-5C4EE8457FF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95736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9" name="Picture 65">
                  <a:extLst>
                    <a:ext uri="{FF2B5EF4-FFF2-40B4-BE49-F238E27FC236}">
                      <a16:creationId xmlns:a16="http://schemas.microsoft.com/office/drawing/2014/main" id="{C9095C1A-AD32-4EA0-AFA6-2F693D9D77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7784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0" name="Picture 66">
                  <a:extLst>
                    <a:ext uri="{FF2B5EF4-FFF2-40B4-BE49-F238E27FC236}">
                      <a16:creationId xmlns:a16="http://schemas.microsoft.com/office/drawing/2014/main" id="{C3522460-F57E-49DC-B2FE-1A1ABB2E5D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59832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1" name="Picture 67">
                  <a:extLst>
                    <a:ext uri="{FF2B5EF4-FFF2-40B4-BE49-F238E27FC236}">
                      <a16:creationId xmlns:a16="http://schemas.microsoft.com/office/drawing/2014/main" id="{BBFC0AEC-7976-45D7-9000-5CFCE8F761A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91880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2" name="Picture 68">
                  <a:extLst>
                    <a:ext uri="{FF2B5EF4-FFF2-40B4-BE49-F238E27FC236}">
                      <a16:creationId xmlns:a16="http://schemas.microsoft.com/office/drawing/2014/main" id="{78D91BE1-3A16-482C-A114-3CC819E32BD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23928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3" name="Picture 69">
                  <a:extLst>
                    <a:ext uri="{FF2B5EF4-FFF2-40B4-BE49-F238E27FC236}">
                      <a16:creationId xmlns:a16="http://schemas.microsoft.com/office/drawing/2014/main" id="{DBC8CA7F-CC6E-4A16-AA9A-AAD3C395B8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55976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4" name="Picture 70">
                  <a:extLst>
                    <a:ext uri="{FF2B5EF4-FFF2-40B4-BE49-F238E27FC236}">
                      <a16:creationId xmlns:a16="http://schemas.microsoft.com/office/drawing/2014/main" id="{115224E1-20B5-498F-913D-DBD7A8FA32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88024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5" name="Picture 71">
                  <a:extLst>
                    <a:ext uri="{FF2B5EF4-FFF2-40B4-BE49-F238E27FC236}">
                      <a16:creationId xmlns:a16="http://schemas.microsoft.com/office/drawing/2014/main" id="{C695163F-8A09-405A-8712-6F37D5A654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0072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6" name="Picture 84">
                  <a:extLst>
                    <a:ext uri="{FF2B5EF4-FFF2-40B4-BE49-F238E27FC236}">
                      <a16:creationId xmlns:a16="http://schemas.microsoft.com/office/drawing/2014/main" id="{61752AF4-1F5C-4549-8456-7E3E8A83E6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52120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7" name="Picture 85">
                  <a:extLst>
                    <a:ext uri="{FF2B5EF4-FFF2-40B4-BE49-F238E27FC236}">
                      <a16:creationId xmlns:a16="http://schemas.microsoft.com/office/drawing/2014/main" id="{CF2CBB6C-E245-4C76-993C-5A92FFF7C65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4168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23" name="Gruppieren 86">
                <a:extLst>
                  <a:ext uri="{FF2B5EF4-FFF2-40B4-BE49-F238E27FC236}">
                    <a16:creationId xmlns:a16="http://schemas.microsoft.com/office/drawing/2014/main" id="{8CC310B9-56D0-4585-8AD7-5886919C9C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0" y="3212976"/>
                <a:ext cx="6115670" cy="1030287"/>
                <a:chOff x="395536" y="2348880"/>
                <a:chExt cx="6115670" cy="1030287"/>
              </a:xfrm>
            </p:grpSpPr>
            <p:pic>
              <p:nvPicPr>
                <p:cNvPr id="340" name="Picture 60">
                  <a:extLst>
                    <a:ext uri="{FF2B5EF4-FFF2-40B4-BE49-F238E27FC236}">
                      <a16:creationId xmlns:a16="http://schemas.microsoft.com/office/drawing/2014/main" id="{A34AC686-0874-4BFC-A332-FED3A59F89B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536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1" name="Picture 61">
                  <a:extLst>
                    <a:ext uri="{FF2B5EF4-FFF2-40B4-BE49-F238E27FC236}">
                      <a16:creationId xmlns:a16="http://schemas.microsoft.com/office/drawing/2014/main" id="{F8FE7A1E-AC7D-4EAD-AED2-0DF454BB2C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584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2" name="Picture 62">
                  <a:extLst>
                    <a:ext uri="{FF2B5EF4-FFF2-40B4-BE49-F238E27FC236}">
                      <a16:creationId xmlns:a16="http://schemas.microsoft.com/office/drawing/2014/main" id="{3FA8B177-E640-4949-83DC-268A07B0B26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9632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3" name="Picture 63">
                  <a:extLst>
                    <a:ext uri="{FF2B5EF4-FFF2-40B4-BE49-F238E27FC236}">
                      <a16:creationId xmlns:a16="http://schemas.microsoft.com/office/drawing/2014/main" id="{CF5D6BC5-82A1-4968-939B-A3C2B20A269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3688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4" name="Picture 64">
                  <a:extLst>
                    <a:ext uri="{FF2B5EF4-FFF2-40B4-BE49-F238E27FC236}">
                      <a16:creationId xmlns:a16="http://schemas.microsoft.com/office/drawing/2014/main" id="{4AA8DDE3-3556-441A-BD31-45E342C3214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95736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5" name="Picture 65">
                  <a:extLst>
                    <a:ext uri="{FF2B5EF4-FFF2-40B4-BE49-F238E27FC236}">
                      <a16:creationId xmlns:a16="http://schemas.microsoft.com/office/drawing/2014/main" id="{965399A6-7F5F-49C8-9774-2F2699076B4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7784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6" name="Picture 66">
                  <a:extLst>
                    <a:ext uri="{FF2B5EF4-FFF2-40B4-BE49-F238E27FC236}">
                      <a16:creationId xmlns:a16="http://schemas.microsoft.com/office/drawing/2014/main" id="{87560EBC-8783-48D2-8712-9E7DB615D1F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59832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7" name="Picture 67">
                  <a:extLst>
                    <a:ext uri="{FF2B5EF4-FFF2-40B4-BE49-F238E27FC236}">
                      <a16:creationId xmlns:a16="http://schemas.microsoft.com/office/drawing/2014/main" id="{9B783844-EF3E-42E3-9A0B-41CF0E98F02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91880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" name="Picture 68">
                  <a:extLst>
                    <a:ext uri="{FF2B5EF4-FFF2-40B4-BE49-F238E27FC236}">
                      <a16:creationId xmlns:a16="http://schemas.microsoft.com/office/drawing/2014/main" id="{60103981-0C87-44FC-81DA-43C1775B646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23928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9" name="Picture 69">
                  <a:extLst>
                    <a:ext uri="{FF2B5EF4-FFF2-40B4-BE49-F238E27FC236}">
                      <a16:creationId xmlns:a16="http://schemas.microsoft.com/office/drawing/2014/main" id="{56B7E3C7-F467-481E-BA24-19BA22D4FD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55976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0" name="Picture 70">
                  <a:extLst>
                    <a:ext uri="{FF2B5EF4-FFF2-40B4-BE49-F238E27FC236}">
                      <a16:creationId xmlns:a16="http://schemas.microsoft.com/office/drawing/2014/main" id="{B5855301-7DA0-454D-97E3-4F41AE17FB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88024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1" name="Picture 71">
                  <a:extLst>
                    <a:ext uri="{FF2B5EF4-FFF2-40B4-BE49-F238E27FC236}">
                      <a16:creationId xmlns:a16="http://schemas.microsoft.com/office/drawing/2014/main" id="{3E07F8C3-FF63-4898-B309-69296303980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0072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2" name="Picture 84">
                  <a:extLst>
                    <a:ext uri="{FF2B5EF4-FFF2-40B4-BE49-F238E27FC236}">
                      <a16:creationId xmlns:a16="http://schemas.microsoft.com/office/drawing/2014/main" id="{E6696D37-1740-40C5-8032-907AB290CB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52120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3" name="Picture 85">
                  <a:extLst>
                    <a:ext uri="{FF2B5EF4-FFF2-40B4-BE49-F238E27FC236}">
                      <a16:creationId xmlns:a16="http://schemas.microsoft.com/office/drawing/2014/main" id="{3FA5BE36-D6FB-47D5-9D4E-06D1645D3F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4168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24" name="Gruppieren 124">
                <a:extLst>
                  <a:ext uri="{FF2B5EF4-FFF2-40B4-BE49-F238E27FC236}">
                    <a16:creationId xmlns:a16="http://schemas.microsoft.com/office/drawing/2014/main" id="{DAD11FCF-1C91-47F3-AA7B-779047888D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56176" y="2204864"/>
                <a:ext cx="2587278" cy="1030287"/>
                <a:chOff x="6156176" y="2204864"/>
                <a:chExt cx="2587278" cy="1030287"/>
              </a:xfrm>
            </p:grpSpPr>
            <p:pic>
              <p:nvPicPr>
                <p:cNvPr id="334" name="Picture 85">
                  <a:extLst>
                    <a:ext uri="{FF2B5EF4-FFF2-40B4-BE49-F238E27FC236}">
                      <a16:creationId xmlns:a16="http://schemas.microsoft.com/office/drawing/2014/main" id="{6A2956EF-3080-4CDD-86B0-86838A1E39D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56176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5" name="Picture 85">
                  <a:extLst>
                    <a:ext uri="{FF2B5EF4-FFF2-40B4-BE49-F238E27FC236}">
                      <a16:creationId xmlns:a16="http://schemas.microsoft.com/office/drawing/2014/main" id="{C7556C36-716B-4C81-9847-38AA9FE0B0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88224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6" name="Picture 85">
                  <a:extLst>
                    <a:ext uri="{FF2B5EF4-FFF2-40B4-BE49-F238E27FC236}">
                      <a16:creationId xmlns:a16="http://schemas.microsoft.com/office/drawing/2014/main" id="{344F50DA-3A2E-40BD-AFAC-ECC69AD3C7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20272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7" name="Picture 85">
                  <a:extLst>
                    <a:ext uri="{FF2B5EF4-FFF2-40B4-BE49-F238E27FC236}">
                      <a16:creationId xmlns:a16="http://schemas.microsoft.com/office/drawing/2014/main" id="{3EE135D5-26A6-4943-BAD2-E09FF9D0FE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52320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8" name="Picture 85">
                  <a:extLst>
                    <a:ext uri="{FF2B5EF4-FFF2-40B4-BE49-F238E27FC236}">
                      <a16:creationId xmlns:a16="http://schemas.microsoft.com/office/drawing/2014/main" id="{CBDB8E34-308A-498A-BA07-758C406D37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84368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9" name="Picture 85">
                  <a:extLst>
                    <a:ext uri="{FF2B5EF4-FFF2-40B4-BE49-F238E27FC236}">
                      <a16:creationId xmlns:a16="http://schemas.microsoft.com/office/drawing/2014/main" id="{E719A2B4-2E54-41C2-A3A5-DE616A4C6F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16416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25" name="Gruppieren 125">
                <a:extLst>
                  <a:ext uri="{FF2B5EF4-FFF2-40B4-BE49-F238E27FC236}">
                    <a16:creationId xmlns:a16="http://schemas.microsoft.com/office/drawing/2014/main" id="{AC7A6F69-FCE7-4505-AB01-82A02FED70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156176" y="3212976"/>
                <a:ext cx="2587278" cy="1030287"/>
                <a:chOff x="6156176" y="2204864"/>
                <a:chExt cx="2587278" cy="1030287"/>
              </a:xfrm>
            </p:grpSpPr>
            <p:pic>
              <p:nvPicPr>
                <p:cNvPr id="328" name="Picture 85">
                  <a:extLst>
                    <a:ext uri="{FF2B5EF4-FFF2-40B4-BE49-F238E27FC236}">
                      <a16:creationId xmlns:a16="http://schemas.microsoft.com/office/drawing/2014/main" id="{625D2BD4-DDE7-49BA-B200-36FD06D86CF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56176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9" name="Picture 85">
                  <a:extLst>
                    <a:ext uri="{FF2B5EF4-FFF2-40B4-BE49-F238E27FC236}">
                      <a16:creationId xmlns:a16="http://schemas.microsoft.com/office/drawing/2014/main" id="{D91AC648-DC60-43CB-9AB4-F9B8012B20D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88224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0" name="Picture 85">
                  <a:extLst>
                    <a:ext uri="{FF2B5EF4-FFF2-40B4-BE49-F238E27FC236}">
                      <a16:creationId xmlns:a16="http://schemas.microsoft.com/office/drawing/2014/main" id="{837A3AFA-9E70-4EEF-BEF5-F429AF7253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20272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1" name="Picture 85">
                  <a:extLst>
                    <a:ext uri="{FF2B5EF4-FFF2-40B4-BE49-F238E27FC236}">
                      <a16:creationId xmlns:a16="http://schemas.microsoft.com/office/drawing/2014/main" id="{C5DEF088-3972-42F7-8538-07D52BB4FF3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52320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2" name="Picture 85">
                  <a:extLst>
                    <a:ext uri="{FF2B5EF4-FFF2-40B4-BE49-F238E27FC236}">
                      <a16:creationId xmlns:a16="http://schemas.microsoft.com/office/drawing/2014/main" id="{377EE7FA-6B64-4518-A674-A95BF3C901D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84368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3" name="Picture 85">
                  <a:extLst>
                    <a:ext uri="{FF2B5EF4-FFF2-40B4-BE49-F238E27FC236}">
                      <a16:creationId xmlns:a16="http://schemas.microsoft.com/office/drawing/2014/main" id="{7219EC82-90A0-4FAF-B1A0-9D64911271F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16416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26" name="Picture 85">
                <a:extLst>
                  <a:ext uri="{FF2B5EF4-FFF2-40B4-BE49-F238E27FC236}">
                    <a16:creationId xmlns:a16="http://schemas.microsoft.com/office/drawing/2014/main" id="{DE0A0BE3-D111-4AE9-B359-A3543B1061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6962" y="2204864"/>
                <a:ext cx="427038" cy="1030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" name="Picture 85">
                <a:extLst>
                  <a:ext uri="{FF2B5EF4-FFF2-40B4-BE49-F238E27FC236}">
                    <a16:creationId xmlns:a16="http://schemas.microsoft.com/office/drawing/2014/main" id="{98395FD9-0FA7-4F60-88B8-7116E4F1F9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8716962" y="3212976"/>
                <a:ext cx="427038" cy="1030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9" name="Gruppieren 134">
              <a:extLst>
                <a:ext uri="{FF2B5EF4-FFF2-40B4-BE49-F238E27FC236}">
                  <a16:creationId xmlns:a16="http://schemas.microsoft.com/office/drawing/2014/main" id="{2596C6CC-94D0-423C-AFAA-7FDCCF2D38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757892" y="2535025"/>
              <a:ext cx="7145267" cy="1739790"/>
              <a:chOff x="0" y="2204864"/>
              <a:chExt cx="9144000" cy="2038399"/>
            </a:xfrm>
          </p:grpSpPr>
          <p:grpSp>
            <p:nvGrpSpPr>
              <p:cNvPr id="110" name="Gruppieren 85">
                <a:extLst>
                  <a:ext uri="{FF2B5EF4-FFF2-40B4-BE49-F238E27FC236}">
                    <a16:creationId xmlns:a16="http://schemas.microsoft.com/office/drawing/2014/main" id="{7AF8E7DF-1A6F-46AC-9D3B-ADCD33BE97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204864"/>
                <a:ext cx="6115670" cy="1030287"/>
                <a:chOff x="395536" y="2348880"/>
                <a:chExt cx="6115670" cy="1030287"/>
              </a:xfrm>
            </p:grpSpPr>
            <p:pic>
              <p:nvPicPr>
                <p:cNvPr id="142" name="Picture 60">
                  <a:extLst>
                    <a:ext uri="{FF2B5EF4-FFF2-40B4-BE49-F238E27FC236}">
                      <a16:creationId xmlns:a16="http://schemas.microsoft.com/office/drawing/2014/main" id="{D36D1D40-4B9D-454A-90D6-949A2782E1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536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" name="Picture 61">
                  <a:extLst>
                    <a:ext uri="{FF2B5EF4-FFF2-40B4-BE49-F238E27FC236}">
                      <a16:creationId xmlns:a16="http://schemas.microsoft.com/office/drawing/2014/main" id="{B2470511-6560-4587-AF42-E0EF82C800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584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4" name="Picture 62">
                  <a:extLst>
                    <a:ext uri="{FF2B5EF4-FFF2-40B4-BE49-F238E27FC236}">
                      <a16:creationId xmlns:a16="http://schemas.microsoft.com/office/drawing/2014/main" id="{BE90C059-05B4-4CCA-9AE9-38F480393F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9632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5" name="Picture 63">
                  <a:extLst>
                    <a:ext uri="{FF2B5EF4-FFF2-40B4-BE49-F238E27FC236}">
                      <a16:creationId xmlns:a16="http://schemas.microsoft.com/office/drawing/2014/main" id="{7E1B8AA7-0BCC-4E47-B953-0C3E7A4FD0C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3688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6" name="Picture 64">
                  <a:extLst>
                    <a:ext uri="{FF2B5EF4-FFF2-40B4-BE49-F238E27FC236}">
                      <a16:creationId xmlns:a16="http://schemas.microsoft.com/office/drawing/2014/main" id="{EF1055EA-80D1-4D66-9C2D-68CD5653C91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95736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7" name="Picture 65">
                  <a:extLst>
                    <a:ext uri="{FF2B5EF4-FFF2-40B4-BE49-F238E27FC236}">
                      <a16:creationId xmlns:a16="http://schemas.microsoft.com/office/drawing/2014/main" id="{88BAC1E9-7650-452F-BB5A-C629FCD239A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7784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8" name="Picture 66">
                  <a:extLst>
                    <a:ext uri="{FF2B5EF4-FFF2-40B4-BE49-F238E27FC236}">
                      <a16:creationId xmlns:a16="http://schemas.microsoft.com/office/drawing/2014/main" id="{57DB90FA-5840-47B5-A021-E83C6FE43D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59832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9" name="Picture 67">
                  <a:extLst>
                    <a:ext uri="{FF2B5EF4-FFF2-40B4-BE49-F238E27FC236}">
                      <a16:creationId xmlns:a16="http://schemas.microsoft.com/office/drawing/2014/main" id="{AA9230D1-A739-4F1A-9A28-35576B3651D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91880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0" name="Picture 68">
                  <a:extLst>
                    <a:ext uri="{FF2B5EF4-FFF2-40B4-BE49-F238E27FC236}">
                      <a16:creationId xmlns:a16="http://schemas.microsoft.com/office/drawing/2014/main" id="{87C1B7C6-EC8C-41F2-ABC1-095CE97302C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23928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1" name="Picture 69">
                  <a:extLst>
                    <a:ext uri="{FF2B5EF4-FFF2-40B4-BE49-F238E27FC236}">
                      <a16:creationId xmlns:a16="http://schemas.microsoft.com/office/drawing/2014/main" id="{52BD7FD6-9487-419B-A97A-28590064B2E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55976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2" name="Picture 70">
                  <a:extLst>
                    <a:ext uri="{FF2B5EF4-FFF2-40B4-BE49-F238E27FC236}">
                      <a16:creationId xmlns:a16="http://schemas.microsoft.com/office/drawing/2014/main" id="{FF5E7E91-700B-4E97-A8C0-E7D751409C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88024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3" name="Picture 71">
                  <a:extLst>
                    <a:ext uri="{FF2B5EF4-FFF2-40B4-BE49-F238E27FC236}">
                      <a16:creationId xmlns:a16="http://schemas.microsoft.com/office/drawing/2014/main" id="{E4E870AA-A250-49E3-A894-088BEC2ECF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0072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4" name="Picture 84">
                  <a:extLst>
                    <a:ext uri="{FF2B5EF4-FFF2-40B4-BE49-F238E27FC236}">
                      <a16:creationId xmlns:a16="http://schemas.microsoft.com/office/drawing/2014/main" id="{64B1EB0E-5E04-4A60-8540-2560A66973D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52120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5" name="Picture 85">
                  <a:extLst>
                    <a:ext uri="{FF2B5EF4-FFF2-40B4-BE49-F238E27FC236}">
                      <a16:creationId xmlns:a16="http://schemas.microsoft.com/office/drawing/2014/main" id="{3A9BEFB5-AF7E-427E-9E06-1089F8DF6E5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4168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1" name="Gruppieren 86">
                <a:extLst>
                  <a:ext uri="{FF2B5EF4-FFF2-40B4-BE49-F238E27FC236}">
                    <a16:creationId xmlns:a16="http://schemas.microsoft.com/office/drawing/2014/main" id="{090B9628-2A51-48BF-9AAE-DAE6668A80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0" y="3212976"/>
                <a:ext cx="6115670" cy="1030287"/>
                <a:chOff x="395536" y="2348880"/>
                <a:chExt cx="6115670" cy="1030287"/>
              </a:xfrm>
            </p:grpSpPr>
            <p:pic>
              <p:nvPicPr>
                <p:cNvPr id="128" name="Picture 60">
                  <a:extLst>
                    <a:ext uri="{FF2B5EF4-FFF2-40B4-BE49-F238E27FC236}">
                      <a16:creationId xmlns:a16="http://schemas.microsoft.com/office/drawing/2014/main" id="{6121236E-1664-4B5C-BC39-8EF5074ED2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536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" name="Picture 61">
                  <a:extLst>
                    <a:ext uri="{FF2B5EF4-FFF2-40B4-BE49-F238E27FC236}">
                      <a16:creationId xmlns:a16="http://schemas.microsoft.com/office/drawing/2014/main" id="{85543A0B-7423-4C45-99B3-DF573D7D84B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584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0" name="Picture 62">
                  <a:extLst>
                    <a:ext uri="{FF2B5EF4-FFF2-40B4-BE49-F238E27FC236}">
                      <a16:creationId xmlns:a16="http://schemas.microsoft.com/office/drawing/2014/main" id="{016447F6-988E-4F3C-AFAA-E0ADF917EA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9632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1" name="Picture 63">
                  <a:extLst>
                    <a:ext uri="{FF2B5EF4-FFF2-40B4-BE49-F238E27FC236}">
                      <a16:creationId xmlns:a16="http://schemas.microsoft.com/office/drawing/2014/main" id="{6391CAF7-CA39-4A69-A9ED-2AB55A8E314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3688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2" name="Picture 64">
                  <a:extLst>
                    <a:ext uri="{FF2B5EF4-FFF2-40B4-BE49-F238E27FC236}">
                      <a16:creationId xmlns:a16="http://schemas.microsoft.com/office/drawing/2014/main" id="{7C50269A-FE4B-420F-AF7E-43CEC743424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95736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" name="Picture 65">
                  <a:extLst>
                    <a:ext uri="{FF2B5EF4-FFF2-40B4-BE49-F238E27FC236}">
                      <a16:creationId xmlns:a16="http://schemas.microsoft.com/office/drawing/2014/main" id="{FAD1FAE7-2507-4B61-9AD6-B21B835C5E6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7784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" name="Picture 66">
                  <a:extLst>
                    <a:ext uri="{FF2B5EF4-FFF2-40B4-BE49-F238E27FC236}">
                      <a16:creationId xmlns:a16="http://schemas.microsoft.com/office/drawing/2014/main" id="{5A786317-34E6-4DA9-A49F-67F193149F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59832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5" name="Picture 67">
                  <a:extLst>
                    <a:ext uri="{FF2B5EF4-FFF2-40B4-BE49-F238E27FC236}">
                      <a16:creationId xmlns:a16="http://schemas.microsoft.com/office/drawing/2014/main" id="{3A73C96E-AA3F-4209-A671-35867A20DE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91880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6" name="Picture 68">
                  <a:extLst>
                    <a:ext uri="{FF2B5EF4-FFF2-40B4-BE49-F238E27FC236}">
                      <a16:creationId xmlns:a16="http://schemas.microsoft.com/office/drawing/2014/main" id="{AE32715B-4263-4AF5-95DB-3B51C939BB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23928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7" name="Picture 69">
                  <a:extLst>
                    <a:ext uri="{FF2B5EF4-FFF2-40B4-BE49-F238E27FC236}">
                      <a16:creationId xmlns:a16="http://schemas.microsoft.com/office/drawing/2014/main" id="{CE776758-1783-4601-BDB7-84418B77B98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55976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8" name="Picture 70">
                  <a:extLst>
                    <a:ext uri="{FF2B5EF4-FFF2-40B4-BE49-F238E27FC236}">
                      <a16:creationId xmlns:a16="http://schemas.microsoft.com/office/drawing/2014/main" id="{D2251840-4EC7-41FC-B82A-173C1F8D10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88024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9" name="Picture 71">
                  <a:extLst>
                    <a:ext uri="{FF2B5EF4-FFF2-40B4-BE49-F238E27FC236}">
                      <a16:creationId xmlns:a16="http://schemas.microsoft.com/office/drawing/2014/main" id="{CB1ED34D-28D1-4CAD-82E8-5F2583FC76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0072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0" name="Picture 84">
                  <a:extLst>
                    <a:ext uri="{FF2B5EF4-FFF2-40B4-BE49-F238E27FC236}">
                      <a16:creationId xmlns:a16="http://schemas.microsoft.com/office/drawing/2014/main" id="{EF820B1A-B47D-479F-B30B-A3B6C5178D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52120" y="2348880"/>
                  <a:ext cx="427037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1" name="Picture 85">
                  <a:extLst>
                    <a:ext uri="{FF2B5EF4-FFF2-40B4-BE49-F238E27FC236}">
                      <a16:creationId xmlns:a16="http://schemas.microsoft.com/office/drawing/2014/main" id="{56348E9F-736C-4FCC-847E-BF0F0D8D98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4168" y="2348880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2" name="Gruppieren 124">
                <a:extLst>
                  <a:ext uri="{FF2B5EF4-FFF2-40B4-BE49-F238E27FC236}">
                    <a16:creationId xmlns:a16="http://schemas.microsoft.com/office/drawing/2014/main" id="{131FD0E9-A215-4D94-9A6D-6612BCF807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56176" y="2204864"/>
                <a:ext cx="2587278" cy="1030287"/>
                <a:chOff x="6156176" y="2204864"/>
                <a:chExt cx="2587278" cy="1030287"/>
              </a:xfrm>
            </p:grpSpPr>
            <p:pic>
              <p:nvPicPr>
                <p:cNvPr id="122" name="Picture 85">
                  <a:extLst>
                    <a:ext uri="{FF2B5EF4-FFF2-40B4-BE49-F238E27FC236}">
                      <a16:creationId xmlns:a16="http://schemas.microsoft.com/office/drawing/2014/main" id="{A4D827BE-95FB-4C0F-A85C-09E5FAF29F7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56176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" name="Picture 85">
                  <a:extLst>
                    <a:ext uri="{FF2B5EF4-FFF2-40B4-BE49-F238E27FC236}">
                      <a16:creationId xmlns:a16="http://schemas.microsoft.com/office/drawing/2014/main" id="{B29877AA-C6C6-4603-8114-92E15381BE5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88224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" name="Picture 85">
                  <a:extLst>
                    <a:ext uri="{FF2B5EF4-FFF2-40B4-BE49-F238E27FC236}">
                      <a16:creationId xmlns:a16="http://schemas.microsoft.com/office/drawing/2014/main" id="{FE14525A-675F-4FAF-813E-0A97706B3B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20272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" name="Picture 85">
                  <a:extLst>
                    <a:ext uri="{FF2B5EF4-FFF2-40B4-BE49-F238E27FC236}">
                      <a16:creationId xmlns:a16="http://schemas.microsoft.com/office/drawing/2014/main" id="{CFCA2E58-5160-4B4F-8D2B-398BC0AA3D8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52320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" name="Picture 85">
                  <a:extLst>
                    <a:ext uri="{FF2B5EF4-FFF2-40B4-BE49-F238E27FC236}">
                      <a16:creationId xmlns:a16="http://schemas.microsoft.com/office/drawing/2014/main" id="{507758FC-58BA-44DD-AA0D-3C2098DD30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84368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" name="Picture 85">
                  <a:extLst>
                    <a:ext uri="{FF2B5EF4-FFF2-40B4-BE49-F238E27FC236}">
                      <a16:creationId xmlns:a16="http://schemas.microsoft.com/office/drawing/2014/main" id="{30E087FB-1ED5-48DE-A6B7-E486A63B7C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16416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3" name="Gruppieren 125">
                <a:extLst>
                  <a:ext uri="{FF2B5EF4-FFF2-40B4-BE49-F238E27FC236}">
                    <a16:creationId xmlns:a16="http://schemas.microsoft.com/office/drawing/2014/main" id="{70F61827-6CAA-4306-9317-4576B67B03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156176" y="3212976"/>
                <a:ext cx="2587278" cy="1030287"/>
                <a:chOff x="6156176" y="2204864"/>
                <a:chExt cx="2587278" cy="1030287"/>
              </a:xfrm>
            </p:grpSpPr>
            <p:pic>
              <p:nvPicPr>
                <p:cNvPr id="116" name="Picture 85">
                  <a:extLst>
                    <a:ext uri="{FF2B5EF4-FFF2-40B4-BE49-F238E27FC236}">
                      <a16:creationId xmlns:a16="http://schemas.microsoft.com/office/drawing/2014/main" id="{F3E911F0-7C42-423A-A1B9-F79251BFA2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56176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7" name="Picture 85">
                  <a:extLst>
                    <a:ext uri="{FF2B5EF4-FFF2-40B4-BE49-F238E27FC236}">
                      <a16:creationId xmlns:a16="http://schemas.microsoft.com/office/drawing/2014/main" id="{D0495469-B45F-4B77-82BD-39DC0CAC6BF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88224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" name="Picture 85">
                  <a:extLst>
                    <a:ext uri="{FF2B5EF4-FFF2-40B4-BE49-F238E27FC236}">
                      <a16:creationId xmlns:a16="http://schemas.microsoft.com/office/drawing/2014/main" id="{1CA1F158-5307-49B1-93A1-6158417331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20272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" name="Picture 85">
                  <a:extLst>
                    <a:ext uri="{FF2B5EF4-FFF2-40B4-BE49-F238E27FC236}">
                      <a16:creationId xmlns:a16="http://schemas.microsoft.com/office/drawing/2014/main" id="{FBCC31F7-E202-433D-85E2-ABD663D48ED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52320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" name="Picture 85">
                  <a:extLst>
                    <a:ext uri="{FF2B5EF4-FFF2-40B4-BE49-F238E27FC236}">
                      <a16:creationId xmlns:a16="http://schemas.microsoft.com/office/drawing/2014/main" id="{ED36A26C-CC4B-4BE6-AB75-AEBFCF56EE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84368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" name="Picture 85">
                  <a:extLst>
                    <a:ext uri="{FF2B5EF4-FFF2-40B4-BE49-F238E27FC236}">
                      <a16:creationId xmlns:a16="http://schemas.microsoft.com/office/drawing/2014/main" id="{1C0E410A-791C-4C1B-AE6B-2C604E47FC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16416" y="2204864"/>
                  <a:ext cx="427038" cy="103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4" name="Picture 85">
                <a:extLst>
                  <a:ext uri="{FF2B5EF4-FFF2-40B4-BE49-F238E27FC236}">
                    <a16:creationId xmlns:a16="http://schemas.microsoft.com/office/drawing/2014/main" id="{C8DE7264-F73A-4562-96A0-E604CD2A9A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6962" y="2204864"/>
                <a:ext cx="427038" cy="1030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5" name="Picture 85">
                <a:extLst>
                  <a:ext uri="{FF2B5EF4-FFF2-40B4-BE49-F238E27FC236}">
                    <a16:creationId xmlns:a16="http://schemas.microsoft.com/office/drawing/2014/main" id="{84490A7A-DE1A-452C-8073-213063DE96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8716962" y="3212976"/>
                <a:ext cx="427038" cy="1030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1049CDAE-6EC9-432B-B68E-BD819C6D89C8}"/>
                </a:ext>
              </a:extLst>
            </p:cNvPr>
            <p:cNvGrpSpPr/>
            <p:nvPr/>
          </p:nvGrpSpPr>
          <p:grpSpPr>
            <a:xfrm>
              <a:off x="3069841" y="1222407"/>
              <a:ext cx="442839" cy="386287"/>
              <a:chOff x="4171436" y="735015"/>
              <a:chExt cx="442839" cy="386287"/>
            </a:xfrm>
          </p:grpSpPr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9BACD1D3-E0DE-4B5D-8D11-BD6405E0D7DF}"/>
                  </a:ext>
                </a:extLst>
              </p:cNvPr>
              <p:cNvSpPr/>
              <p:nvPr/>
            </p:nvSpPr>
            <p:spPr>
              <a:xfrm>
                <a:off x="4171436" y="751298"/>
                <a:ext cx="350450" cy="35337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2F86D691-5C96-4EC3-9110-C363EC511486}"/>
                  </a:ext>
                </a:extLst>
              </p:cNvPr>
              <p:cNvGrpSpPr/>
              <p:nvPr/>
            </p:nvGrpSpPr>
            <p:grpSpPr>
              <a:xfrm>
                <a:off x="4171436" y="735015"/>
                <a:ext cx="442839" cy="386287"/>
                <a:chOff x="4142951" y="508943"/>
                <a:chExt cx="442839" cy="349263"/>
              </a:xfrm>
            </p:grpSpPr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CABF848D-6CD4-4C81-AA18-A91047481E91}"/>
                    </a:ext>
                  </a:extLst>
                </p:cNvPr>
                <p:cNvSpPr txBox="1"/>
                <p:nvPr/>
              </p:nvSpPr>
              <p:spPr>
                <a:xfrm>
                  <a:off x="4142951" y="581207"/>
                  <a:ext cx="1979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/>
                    <a:t>H</a:t>
                  </a:r>
                  <a:endParaRPr lang="de-CH" sz="1200" b="1" dirty="0"/>
                </a:p>
              </p:txBody>
            </p:sp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C190E83C-04EB-4A84-B10A-A05430DD959B}"/>
                    </a:ext>
                  </a:extLst>
                </p:cNvPr>
                <p:cNvSpPr txBox="1"/>
                <p:nvPr/>
              </p:nvSpPr>
              <p:spPr>
                <a:xfrm>
                  <a:off x="4235340" y="508943"/>
                  <a:ext cx="3504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b="1" dirty="0"/>
                    <a:t>+</a:t>
                  </a:r>
                  <a:endParaRPr lang="de-CH" sz="1000" b="1" dirty="0"/>
                </a:p>
              </p:txBody>
            </p:sp>
          </p:grp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BF340F86-2F58-468F-9785-48A37A9DCA64}"/>
                </a:ext>
              </a:extLst>
            </p:cNvPr>
            <p:cNvGrpSpPr/>
            <p:nvPr/>
          </p:nvGrpSpPr>
          <p:grpSpPr>
            <a:xfrm>
              <a:off x="6319645" y="841928"/>
              <a:ext cx="442839" cy="386287"/>
              <a:chOff x="4171436" y="735015"/>
              <a:chExt cx="442839" cy="386287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0DD53331-F5DD-4074-B05F-00F1FA9ECF6F}"/>
                  </a:ext>
                </a:extLst>
              </p:cNvPr>
              <p:cNvSpPr/>
              <p:nvPr/>
            </p:nvSpPr>
            <p:spPr>
              <a:xfrm>
                <a:off x="4171436" y="751298"/>
                <a:ext cx="350450" cy="35337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AE7C0176-2833-4CCB-9F1B-4A75F74AEDFD}"/>
                  </a:ext>
                </a:extLst>
              </p:cNvPr>
              <p:cNvGrpSpPr/>
              <p:nvPr/>
            </p:nvGrpSpPr>
            <p:grpSpPr>
              <a:xfrm>
                <a:off x="4171436" y="735015"/>
                <a:ext cx="442839" cy="386287"/>
                <a:chOff x="4142951" y="508943"/>
                <a:chExt cx="442839" cy="349263"/>
              </a:xfrm>
            </p:grpSpPr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5FE3A667-CC86-43CB-B028-AE6746F0862E}"/>
                    </a:ext>
                  </a:extLst>
                </p:cNvPr>
                <p:cNvSpPr txBox="1"/>
                <p:nvPr/>
              </p:nvSpPr>
              <p:spPr>
                <a:xfrm>
                  <a:off x="4142951" y="581207"/>
                  <a:ext cx="1979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/>
                    <a:t>H</a:t>
                  </a:r>
                  <a:endParaRPr lang="de-CH" sz="1200" b="1" dirty="0"/>
                </a:p>
              </p:txBody>
            </p:sp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65219BCE-2BF8-443D-AF1F-B4B50703D774}"/>
                    </a:ext>
                  </a:extLst>
                </p:cNvPr>
                <p:cNvSpPr txBox="1"/>
                <p:nvPr/>
              </p:nvSpPr>
              <p:spPr>
                <a:xfrm>
                  <a:off x="4235340" y="508943"/>
                  <a:ext cx="3504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b="1" dirty="0"/>
                    <a:t>+</a:t>
                  </a:r>
                  <a:endParaRPr lang="de-CH" sz="1000" b="1" dirty="0"/>
                </a:p>
              </p:txBody>
            </p:sp>
          </p:grp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90C9B138-7BE8-41E6-8404-BA86CFAF7DE5}"/>
                </a:ext>
              </a:extLst>
            </p:cNvPr>
            <p:cNvGrpSpPr/>
            <p:nvPr/>
          </p:nvGrpSpPr>
          <p:grpSpPr>
            <a:xfrm>
              <a:off x="4093795" y="1547944"/>
              <a:ext cx="442839" cy="386287"/>
              <a:chOff x="4171436" y="735015"/>
              <a:chExt cx="442839" cy="386287"/>
            </a:xfrm>
          </p:grpSpPr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A0E5EE3A-9AED-4D3D-A545-79505F11D21D}"/>
                  </a:ext>
                </a:extLst>
              </p:cNvPr>
              <p:cNvSpPr/>
              <p:nvPr/>
            </p:nvSpPr>
            <p:spPr>
              <a:xfrm>
                <a:off x="4171436" y="751298"/>
                <a:ext cx="350450" cy="35337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9BB539E2-41F7-4E87-892F-7A9509926C6E}"/>
                  </a:ext>
                </a:extLst>
              </p:cNvPr>
              <p:cNvGrpSpPr/>
              <p:nvPr/>
            </p:nvGrpSpPr>
            <p:grpSpPr>
              <a:xfrm>
                <a:off x="4171436" y="735015"/>
                <a:ext cx="442839" cy="386287"/>
                <a:chOff x="4142951" y="508943"/>
                <a:chExt cx="442839" cy="349263"/>
              </a:xfrm>
            </p:grpSpPr>
            <p:sp>
              <p:nvSpPr>
                <p:cNvPr id="213" name="TextBox 212">
                  <a:extLst>
                    <a:ext uri="{FF2B5EF4-FFF2-40B4-BE49-F238E27FC236}">
                      <a16:creationId xmlns:a16="http://schemas.microsoft.com/office/drawing/2014/main" id="{AB6E170D-CF4C-4FE4-9EA1-F185589500C9}"/>
                    </a:ext>
                  </a:extLst>
                </p:cNvPr>
                <p:cNvSpPr txBox="1"/>
                <p:nvPr/>
              </p:nvSpPr>
              <p:spPr>
                <a:xfrm>
                  <a:off x="4142951" y="581207"/>
                  <a:ext cx="1979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/>
                    <a:t>H</a:t>
                  </a:r>
                  <a:endParaRPr lang="de-CH" sz="1200" b="1" dirty="0"/>
                </a:p>
              </p:txBody>
            </p:sp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277CB1F2-ED92-4623-BE41-C34836A4406B}"/>
                    </a:ext>
                  </a:extLst>
                </p:cNvPr>
                <p:cNvSpPr txBox="1"/>
                <p:nvPr/>
              </p:nvSpPr>
              <p:spPr>
                <a:xfrm>
                  <a:off x="4235340" y="508943"/>
                  <a:ext cx="3504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b="1" dirty="0"/>
                    <a:t>+</a:t>
                  </a:r>
                  <a:endParaRPr lang="de-CH" sz="1000" b="1" dirty="0"/>
                </a:p>
              </p:txBody>
            </p:sp>
          </p:grp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C4AEBD29-A8C2-443C-9F78-9CF324232914}"/>
                </a:ext>
              </a:extLst>
            </p:cNvPr>
            <p:cNvGrpSpPr/>
            <p:nvPr/>
          </p:nvGrpSpPr>
          <p:grpSpPr>
            <a:xfrm>
              <a:off x="4900965" y="1102101"/>
              <a:ext cx="442839" cy="386287"/>
              <a:chOff x="4171436" y="735015"/>
              <a:chExt cx="442839" cy="386287"/>
            </a:xfrm>
          </p:grpSpPr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4D693EA0-C6A9-40E7-A504-0C2D1E1A5CD0}"/>
                  </a:ext>
                </a:extLst>
              </p:cNvPr>
              <p:cNvSpPr/>
              <p:nvPr/>
            </p:nvSpPr>
            <p:spPr>
              <a:xfrm>
                <a:off x="4171436" y="751298"/>
                <a:ext cx="350450" cy="35337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AA5897F8-D056-4EDF-A6BF-CBEED0904F3A}"/>
                  </a:ext>
                </a:extLst>
              </p:cNvPr>
              <p:cNvGrpSpPr/>
              <p:nvPr/>
            </p:nvGrpSpPr>
            <p:grpSpPr>
              <a:xfrm>
                <a:off x="4171436" y="735015"/>
                <a:ext cx="442839" cy="386287"/>
                <a:chOff x="4142951" y="508943"/>
                <a:chExt cx="442839" cy="349263"/>
              </a:xfrm>
            </p:grpSpPr>
            <p:sp>
              <p:nvSpPr>
                <p:cNvPr id="218" name="TextBox 217">
                  <a:extLst>
                    <a:ext uri="{FF2B5EF4-FFF2-40B4-BE49-F238E27FC236}">
                      <a16:creationId xmlns:a16="http://schemas.microsoft.com/office/drawing/2014/main" id="{609398E2-E2B4-45CB-A312-2917215203DD}"/>
                    </a:ext>
                  </a:extLst>
                </p:cNvPr>
                <p:cNvSpPr txBox="1"/>
                <p:nvPr/>
              </p:nvSpPr>
              <p:spPr>
                <a:xfrm>
                  <a:off x="4142951" y="581207"/>
                  <a:ext cx="1979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/>
                    <a:t>H</a:t>
                  </a:r>
                  <a:endParaRPr lang="de-CH" sz="1200" b="1" dirty="0"/>
                </a:p>
              </p:txBody>
            </p:sp>
            <p:sp>
              <p:nvSpPr>
                <p:cNvPr id="219" name="TextBox 218">
                  <a:extLst>
                    <a:ext uri="{FF2B5EF4-FFF2-40B4-BE49-F238E27FC236}">
                      <a16:creationId xmlns:a16="http://schemas.microsoft.com/office/drawing/2014/main" id="{379FDEE8-94B8-45AF-8F5A-F89B503841A6}"/>
                    </a:ext>
                  </a:extLst>
                </p:cNvPr>
                <p:cNvSpPr txBox="1"/>
                <p:nvPr/>
              </p:nvSpPr>
              <p:spPr>
                <a:xfrm>
                  <a:off x="4235340" y="508943"/>
                  <a:ext cx="3504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b="1" dirty="0"/>
                    <a:t>+</a:t>
                  </a:r>
                  <a:endParaRPr lang="de-CH" sz="1000" b="1" dirty="0"/>
                </a:p>
              </p:txBody>
            </p:sp>
          </p:grp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7971A718-FB69-4ADD-A0F0-AA8956807E1C}"/>
                </a:ext>
              </a:extLst>
            </p:cNvPr>
            <p:cNvGrpSpPr/>
            <p:nvPr/>
          </p:nvGrpSpPr>
          <p:grpSpPr>
            <a:xfrm>
              <a:off x="7353135" y="399637"/>
              <a:ext cx="442839" cy="386287"/>
              <a:chOff x="4171436" y="735015"/>
              <a:chExt cx="442839" cy="386287"/>
            </a:xfrm>
          </p:grpSpPr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CF5AF883-284D-45BF-A23B-AD7711007A9C}"/>
                  </a:ext>
                </a:extLst>
              </p:cNvPr>
              <p:cNvSpPr/>
              <p:nvPr/>
            </p:nvSpPr>
            <p:spPr>
              <a:xfrm>
                <a:off x="4171436" y="751298"/>
                <a:ext cx="350450" cy="35337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D3789DDF-FE09-4AC5-A1A7-54E5B6D6E591}"/>
                  </a:ext>
                </a:extLst>
              </p:cNvPr>
              <p:cNvGrpSpPr/>
              <p:nvPr/>
            </p:nvGrpSpPr>
            <p:grpSpPr>
              <a:xfrm>
                <a:off x="4171436" y="735015"/>
                <a:ext cx="442839" cy="386287"/>
                <a:chOff x="4142951" y="508943"/>
                <a:chExt cx="442839" cy="349263"/>
              </a:xfrm>
            </p:grpSpPr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5183161F-C393-426B-B2E1-7D87FF6F1082}"/>
                    </a:ext>
                  </a:extLst>
                </p:cNvPr>
                <p:cNvSpPr txBox="1"/>
                <p:nvPr/>
              </p:nvSpPr>
              <p:spPr>
                <a:xfrm>
                  <a:off x="4142951" y="581207"/>
                  <a:ext cx="1979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/>
                    <a:t>H</a:t>
                  </a:r>
                  <a:endParaRPr lang="de-CH" sz="1200" b="1" dirty="0"/>
                </a:p>
              </p:txBody>
            </p:sp>
            <p:sp>
              <p:nvSpPr>
                <p:cNvPr id="224" name="TextBox 223">
                  <a:extLst>
                    <a:ext uri="{FF2B5EF4-FFF2-40B4-BE49-F238E27FC236}">
                      <a16:creationId xmlns:a16="http://schemas.microsoft.com/office/drawing/2014/main" id="{122E62BB-AAAC-43CE-AA48-54085F508284}"/>
                    </a:ext>
                  </a:extLst>
                </p:cNvPr>
                <p:cNvSpPr txBox="1"/>
                <p:nvPr/>
              </p:nvSpPr>
              <p:spPr>
                <a:xfrm>
                  <a:off x="4235340" y="508943"/>
                  <a:ext cx="3504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b="1" dirty="0"/>
                    <a:t>+</a:t>
                  </a:r>
                  <a:endParaRPr lang="de-CH" sz="1000" b="1" dirty="0"/>
                </a:p>
              </p:txBody>
            </p:sp>
          </p:grp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F4D39B1E-B579-4E42-89BB-2C3FF8383741}"/>
                </a:ext>
              </a:extLst>
            </p:cNvPr>
            <p:cNvGrpSpPr/>
            <p:nvPr/>
          </p:nvGrpSpPr>
          <p:grpSpPr>
            <a:xfrm>
              <a:off x="6616113" y="1833539"/>
              <a:ext cx="442839" cy="386287"/>
              <a:chOff x="4171436" y="735015"/>
              <a:chExt cx="442839" cy="386287"/>
            </a:xfrm>
          </p:grpSpPr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C33D5FF8-011A-4048-8940-EA0E67DA9D7D}"/>
                  </a:ext>
                </a:extLst>
              </p:cNvPr>
              <p:cNvSpPr/>
              <p:nvPr/>
            </p:nvSpPr>
            <p:spPr>
              <a:xfrm>
                <a:off x="4171436" y="751298"/>
                <a:ext cx="350450" cy="35337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FF89E36C-38DE-47B9-951B-51F6A5D1D2F0}"/>
                  </a:ext>
                </a:extLst>
              </p:cNvPr>
              <p:cNvGrpSpPr/>
              <p:nvPr/>
            </p:nvGrpSpPr>
            <p:grpSpPr>
              <a:xfrm>
                <a:off x="4171436" y="735015"/>
                <a:ext cx="442839" cy="386287"/>
                <a:chOff x="4142951" y="508943"/>
                <a:chExt cx="442839" cy="349263"/>
              </a:xfrm>
            </p:grpSpPr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9D2C2155-5355-4A53-B3DF-08F53A4C5112}"/>
                    </a:ext>
                  </a:extLst>
                </p:cNvPr>
                <p:cNvSpPr txBox="1"/>
                <p:nvPr/>
              </p:nvSpPr>
              <p:spPr>
                <a:xfrm>
                  <a:off x="4142951" y="581207"/>
                  <a:ext cx="1979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/>
                    <a:t>H</a:t>
                  </a:r>
                  <a:endParaRPr lang="de-CH" sz="1200" b="1" dirty="0"/>
                </a:p>
              </p:txBody>
            </p:sp>
            <p:sp>
              <p:nvSpPr>
                <p:cNvPr id="229" name="TextBox 228">
                  <a:extLst>
                    <a:ext uri="{FF2B5EF4-FFF2-40B4-BE49-F238E27FC236}">
                      <a16:creationId xmlns:a16="http://schemas.microsoft.com/office/drawing/2014/main" id="{D21010F8-06E0-4B16-A08A-268D85E6E8D5}"/>
                    </a:ext>
                  </a:extLst>
                </p:cNvPr>
                <p:cNvSpPr txBox="1"/>
                <p:nvPr/>
              </p:nvSpPr>
              <p:spPr>
                <a:xfrm>
                  <a:off x="4235340" y="508943"/>
                  <a:ext cx="3504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b="1" dirty="0"/>
                    <a:t>+</a:t>
                  </a:r>
                  <a:endParaRPr lang="de-CH" sz="1000" b="1" dirty="0"/>
                </a:p>
              </p:txBody>
            </p:sp>
          </p:grp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BAAC5287-69A2-4AE1-9BEF-E88B1DBA4038}"/>
                </a:ext>
              </a:extLst>
            </p:cNvPr>
            <p:cNvGrpSpPr/>
            <p:nvPr/>
          </p:nvGrpSpPr>
          <p:grpSpPr>
            <a:xfrm>
              <a:off x="5611968" y="1649879"/>
              <a:ext cx="442839" cy="386287"/>
              <a:chOff x="4171436" y="735015"/>
              <a:chExt cx="442839" cy="386287"/>
            </a:xfrm>
          </p:grpSpPr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4B15688B-5475-4B03-BBDF-DC9603B705A8}"/>
                  </a:ext>
                </a:extLst>
              </p:cNvPr>
              <p:cNvSpPr/>
              <p:nvPr/>
            </p:nvSpPr>
            <p:spPr>
              <a:xfrm>
                <a:off x="4171436" y="751298"/>
                <a:ext cx="350450" cy="35337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0450F7FA-BCE4-4E9A-B153-AA492519A0BB}"/>
                  </a:ext>
                </a:extLst>
              </p:cNvPr>
              <p:cNvGrpSpPr/>
              <p:nvPr/>
            </p:nvGrpSpPr>
            <p:grpSpPr>
              <a:xfrm>
                <a:off x="4171436" y="735015"/>
                <a:ext cx="442839" cy="386287"/>
                <a:chOff x="4142951" y="508943"/>
                <a:chExt cx="442839" cy="349263"/>
              </a:xfrm>
            </p:grpSpPr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00E361E8-96B7-40CC-AE01-7FDF24E2B72B}"/>
                    </a:ext>
                  </a:extLst>
                </p:cNvPr>
                <p:cNvSpPr txBox="1"/>
                <p:nvPr/>
              </p:nvSpPr>
              <p:spPr>
                <a:xfrm>
                  <a:off x="4142951" y="581207"/>
                  <a:ext cx="1979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/>
                    <a:t>H</a:t>
                  </a:r>
                  <a:endParaRPr lang="de-CH" sz="1200" b="1" dirty="0"/>
                </a:p>
              </p:txBody>
            </p:sp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888E7105-8C1D-4AA9-B2ED-E52BE6AEE125}"/>
                    </a:ext>
                  </a:extLst>
                </p:cNvPr>
                <p:cNvSpPr txBox="1"/>
                <p:nvPr/>
              </p:nvSpPr>
              <p:spPr>
                <a:xfrm>
                  <a:off x="4235340" y="508943"/>
                  <a:ext cx="3504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b="1" dirty="0"/>
                    <a:t>+</a:t>
                  </a:r>
                  <a:endParaRPr lang="de-CH" sz="1000" b="1" dirty="0"/>
                </a:p>
              </p:txBody>
            </p:sp>
          </p:grp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BFE19815-CD3D-4C72-9164-A1F8996C7163}"/>
                </a:ext>
              </a:extLst>
            </p:cNvPr>
            <p:cNvGrpSpPr/>
            <p:nvPr/>
          </p:nvGrpSpPr>
          <p:grpSpPr>
            <a:xfrm>
              <a:off x="3813090" y="606388"/>
              <a:ext cx="442839" cy="386287"/>
              <a:chOff x="4171436" y="735015"/>
              <a:chExt cx="442839" cy="386287"/>
            </a:xfrm>
          </p:grpSpPr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D30924C6-5A12-47A6-9640-13895E8233EB}"/>
                  </a:ext>
                </a:extLst>
              </p:cNvPr>
              <p:cNvSpPr/>
              <p:nvPr/>
            </p:nvSpPr>
            <p:spPr>
              <a:xfrm>
                <a:off x="4171436" y="751298"/>
                <a:ext cx="350450" cy="35337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42E0C76B-0BD8-4AAA-A033-DE111A65C8AF}"/>
                  </a:ext>
                </a:extLst>
              </p:cNvPr>
              <p:cNvGrpSpPr/>
              <p:nvPr/>
            </p:nvGrpSpPr>
            <p:grpSpPr>
              <a:xfrm>
                <a:off x="4171436" y="735015"/>
                <a:ext cx="442839" cy="386287"/>
                <a:chOff x="4142951" y="508943"/>
                <a:chExt cx="442839" cy="349263"/>
              </a:xfrm>
            </p:grpSpPr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3D54C250-1CAF-4493-AA64-48EDEC605BC7}"/>
                    </a:ext>
                  </a:extLst>
                </p:cNvPr>
                <p:cNvSpPr txBox="1"/>
                <p:nvPr/>
              </p:nvSpPr>
              <p:spPr>
                <a:xfrm>
                  <a:off x="4142951" y="581207"/>
                  <a:ext cx="1979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/>
                    <a:t>H</a:t>
                  </a:r>
                  <a:endParaRPr lang="de-CH" sz="1200" b="1" dirty="0"/>
                </a:p>
              </p:txBody>
            </p:sp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9B7ED57F-F37A-42E8-AE34-CC18B6D10985}"/>
                    </a:ext>
                  </a:extLst>
                </p:cNvPr>
                <p:cNvSpPr txBox="1"/>
                <p:nvPr/>
              </p:nvSpPr>
              <p:spPr>
                <a:xfrm>
                  <a:off x="4235340" y="508943"/>
                  <a:ext cx="3504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b="1" dirty="0"/>
                    <a:t>+</a:t>
                  </a:r>
                  <a:endParaRPr lang="de-CH" sz="1000" b="1" dirty="0"/>
                </a:p>
              </p:txBody>
            </p:sp>
          </p:grpSp>
        </p:grp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5FFAE3E-4558-4F3E-B10D-AF1796115731}"/>
                </a:ext>
              </a:extLst>
            </p:cNvPr>
            <p:cNvSpPr/>
            <p:nvPr/>
          </p:nvSpPr>
          <p:spPr>
            <a:xfrm>
              <a:off x="5085477" y="2286455"/>
              <a:ext cx="522711" cy="232319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50" name="Rectangle: Rounded Corners 249">
              <a:extLst>
                <a:ext uri="{FF2B5EF4-FFF2-40B4-BE49-F238E27FC236}">
                  <a16:creationId xmlns:a16="http://schemas.microsoft.com/office/drawing/2014/main" id="{ABC6ED5C-0BBF-471B-ADB7-6006A06D3AEE}"/>
                </a:ext>
              </a:extLst>
            </p:cNvPr>
            <p:cNvSpPr/>
            <p:nvPr/>
          </p:nvSpPr>
          <p:spPr>
            <a:xfrm>
              <a:off x="6052289" y="2291220"/>
              <a:ext cx="522711" cy="2318425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51" name="Rectangle: Rounded Corners 250">
              <a:extLst>
                <a:ext uri="{FF2B5EF4-FFF2-40B4-BE49-F238E27FC236}">
                  <a16:creationId xmlns:a16="http://schemas.microsoft.com/office/drawing/2014/main" id="{C9020CA9-5AC9-4865-A915-335E12ED99C2}"/>
                </a:ext>
              </a:extLst>
            </p:cNvPr>
            <p:cNvSpPr/>
            <p:nvPr/>
          </p:nvSpPr>
          <p:spPr>
            <a:xfrm>
              <a:off x="5608186" y="2246609"/>
              <a:ext cx="426725" cy="24100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8C14CEE0-2142-4476-808D-9B6FC9507489}"/>
                </a:ext>
              </a:extLst>
            </p:cNvPr>
            <p:cNvGrpSpPr/>
            <p:nvPr/>
          </p:nvGrpSpPr>
          <p:grpSpPr>
            <a:xfrm>
              <a:off x="5670063" y="3742531"/>
              <a:ext cx="442839" cy="386287"/>
              <a:chOff x="4171436" y="735015"/>
              <a:chExt cx="442839" cy="386287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0E73FA07-5A7D-40BA-9C74-9F5BC9C297C5}"/>
                  </a:ext>
                </a:extLst>
              </p:cNvPr>
              <p:cNvSpPr/>
              <p:nvPr/>
            </p:nvSpPr>
            <p:spPr>
              <a:xfrm>
                <a:off x="4171436" y="751298"/>
                <a:ext cx="350450" cy="35337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601C349-9D3E-404E-A127-4844EFBF6C8F}"/>
                  </a:ext>
                </a:extLst>
              </p:cNvPr>
              <p:cNvGrpSpPr/>
              <p:nvPr/>
            </p:nvGrpSpPr>
            <p:grpSpPr>
              <a:xfrm>
                <a:off x="4171436" y="735015"/>
                <a:ext cx="442839" cy="386287"/>
                <a:chOff x="4142951" y="508943"/>
                <a:chExt cx="442839" cy="349263"/>
              </a:xfrm>
            </p:grpSpPr>
            <p:sp>
              <p:nvSpPr>
                <p:cNvPr id="243" name="TextBox 242">
                  <a:extLst>
                    <a:ext uri="{FF2B5EF4-FFF2-40B4-BE49-F238E27FC236}">
                      <a16:creationId xmlns:a16="http://schemas.microsoft.com/office/drawing/2014/main" id="{C4D1AC6C-578B-48CA-9FAC-EB7207B36F34}"/>
                    </a:ext>
                  </a:extLst>
                </p:cNvPr>
                <p:cNvSpPr txBox="1"/>
                <p:nvPr/>
              </p:nvSpPr>
              <p:spPr>
                <a:xfrm>
                  <a:off x="4142951" y="581207"/>
                  <a:ext cx="1979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/>
                    <a:t>H</a:t>
                  </a:r>
                  <a:endParaRPr lang="de-CH" sz="1200" b="1" dirty="0"/>
                </a:p>
              </p:txBody>
            </p:sp>
            <p:sp>
              <p:nvSpPr>
                <p:cNvPr id="244" name="TextBox 243">
                  <a:extLst>
                    <a:ext uri="{FF2B5EF4-FFF2-40B4-BE49-F238E27FC236}">
                      <a16:creationId xmlns:a16="http://schemas.microsoft.com/office/drawing/2014/main" id="{2527E944-75B9-4E26-9D81-752A501A778A}"/>
                    </a:ext>
                  </a:extLst>
                </p:cNvPr>
                <p:cNvSpPr txBox="1"/>
                <p:nvPr/>
              </p:nvSpPr>
              <p:spPr>
                <a:xfrm>
                  <a:off x="4235340" y="508943"/>
                  <a:ext cx="3504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b="1" dirty="0"/>
                    <a:t>+</a:t>
                  </a:r>
                  <a:endParaRPr lang="de-CH" sz="1000" b="1" dirty="0"/>
                </a:p>
              </p:txBody>
            </p:sp>
          </p:grp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D0949A42-252E-45C1-B404-67C2218EE820}"/>
                </a:ext>
              </a:extLst>
            </p:cNvPr>
            <p:cNvGrpSpPr/>
            <p:nvPr/>
          </p:nvGrpSpPr>
          <p:grpSpPr>
            <a:xfrm>
              <a:off x="4291738" y="5819979"/>
              <a:ext cx="442839" cy="386287"/>
              <a:chOff x="4171436" y="735015"/>
              <a:chExt cx="442839" cy="386287"/>
            </a:xfrm>
          </p:grpSpPr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335E76AE-D6D6-4EE0-AE0E-43142B4FA2F1}"/>
                  </a:ext>
                </a:extLst>
              </p:cNvPr>
              <p:cNvSpPr/>
              <p:nvPr/>
            </p:nvSpPr>
            <p:spPr>
              <a:xfrm>
                <a:off x="4171436" y="751298"/>
                <a:ext cx="350450" cy="35337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BEDDC2D9-77D9-4566-9CBC-AD6BCE44C4BA}"/>
                  </a:ext>
                </a:extLst>
              </p:cNvPr>
              <p:cNvGrpSpPr/>
              <p:nvPr/>
            </p:nvGrpSpPr>
            <p:grpSpPr>
              <a:xfrm>
                <a:off x="4171436" y="735015"/>
                <a:ext cx="442839" cy="386287"/>
                <a:chOff x="4142951" y="508943"/>
                <a:chExt cx="442839" cy="349263"/>
              </a:xfrm>
            </p:grpSpPr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09996B53-A3BE-4E0F-8146-37DC02AECA3A}"/>
                    </a:ext>
                  </a:extLst>
                </p:cNvPr>
                <p:cNvSpPr txBox="1"/>
                <p:nvPr/>
              </p:nvSpPr>
              <p:spPr>
                <a:xfrm>
                  <a:off x="4142951" y="581207"/>
                  <a:ext cx="1979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/>
                    <a:t>H</a:t>
                  </a:r>
                  <a:endParaRPr lang="de-CH" sz="1200" b="1" dirty="0"/>
                </a:p>
              </p:txBody>
            </p:sp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AD2E97CF-465F-409B-A6E0-F51ABF6A4E72}"/>
                    </a:ext>
                  </a:extLst>
                </p:cNvPr>
                <p:cNvSpPr txBox="1"/>
                <p:nvPr/>
              </p:nvSpPr>
              <p:spPr>
                <a:xfrm>
                  <a:off x="4235340" y="508943"/>
                  <a:ext cx="3504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b="1" dirty="0"/>
                    <a:t>+</a:t>
                  </a:r>
                  <a:endParaRPr lang="de-CH" sz="1000" b="1" dirty="0"/>
                </a:p>
              </p:txBody>
            </p:sp>
          </p:grpSp>
        </p:grp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0EC2B7EC-A0F1-4CF3-B0F4-39895E6784C2}"/>
                </a:ext>
              </a:extLst>
            </p:cNvPr>
            <p:cNvGrpSpPr/>
            <p:nvPr/>
          </p:nvGrpSpPr>
          <p:grpSpPr>
            <a:xfrm>
              <a:off x="3267784" y="5341719"/>
              <a:ext cx="442839" cy="386287"/>
              <a:chOff x="4171436" y="735015"/>
              <a:chExt cx="442839" cy="386287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A02DB956-6526-4DFE-9F9F-D3CFAC6CE6F4}"/>
                  </a:ext>
                </a:extLst>
              </p:cNvPr>
              <p:cNvSpPr/>
              <p:nvPr/>
            </p:nvSpPr>
            <p:spPr>
              <a:xfrm>
                <a:off x="4171436" y="751298"/>
                <a:ext cx="350450" cy="35337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BA56548C-0FDA-46EE-807E-B9C771E06769}"/>
                  </a:ext>
                </a:extLst>
              </p:cNvPr>
              <p:cNvGrpSpPr/>
              <p:nvPr/>
            </p:nvGrpSpPr>
            <p:grpSpPr>
              <a:xfrm>
                <a:off x="4171436" y="735015"/>
                <a:ext cx="442839" cy="386287"/>
                <a:chOff x="4142951" y="508943"/>
                <a:chExt cx="442839" cy="349263"/>
              </a:xfrm>
            </p:grpSpPr>
            <p:sp>
              <p:nvSpPr>
                <p:cNvPr id="255" name="TextBox 254">
                  <a:extLst>
                    <a:ext uri="{FF2B5EF4-FFF2-40B4-BE49-F238E27FC236}">
                      <a16:creationId xmlns:a16="http://schemas.microsoft.com/office/drawing/2014/main" id="{7C6C8BD4-4F12-4766-B3DF-5551314B4289}"/>
                    </a:ext>
                  </a:extLst>
                </p:cNvPr>
                <p:cNvSpPr txBox="1"/>
                <p:nvPr/>
              </p:nvSpPr>
              <p:spPr>
                <a:xfrm>
                  <a:off x="4142951" y="581207"/>
                  <a:ext cx="1979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/>
                    <a:t>H</a:t>
                  </a:r>
                  <a:endParaRPr lang="de-CH" sz="1200" b="1" dirty="0"/>
                </a:p>
              </p:txBody>
            </p:sp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289C4B75-C927-41D7-91E4-30B8016A4E02}"/>
                    </a:ext>
                  </a:extLst>
                </p:cNvPr>
                <p:cNvSpPr txBox="1"/>
                <p:nvPr/>
              </p:nvSpPr>
              <p:spPr>
                <a:xfrm>
                  <a:off x="4235340" y="508943"/>
                  <a:ext cx="3504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b="1" dirty="0"/>
                    <a:t>+</a:t>
                  </a:r>
                  <a:endParaRPr lang="de-CH" sz="1000" b="1" dirty="0"/>
                </a:p>
              </p:txBody>
            </p:sp>
          </p:grpSp>
        </p:grpSp>
        <p:sp>
          <p:nvSpPr>
            <p:cNvPr id="6" name="Chord 5">
              <a:extLst>
                <a:ext uri="{FF2B5EF4-FFF2-40B4-BE49-F238E27FC236}">
                  <a16:creationId xmlns:a16="http://schemas.microsoft.com/office/drawing/2014/main" id="{D073B143-841C-42E3-8BB1-0F01741290FF}"/>
                </a:ext>
              </a:extLst>
            </p:cNvPr>
            <p:cNvSpPr/>
            <p:nvPr/>
          </p:nvSpPr>
          <p:spPr>
            <a:xfrm rot="1403743">
              <a:off x="4916289" y="4271789"/>
              <a:ext cx="1001854" cy="908363"/>
            </a:xfrm>
            <a:prstGeom prst="chord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57" name="Chord 256">
              <a:extLst>
                <a:ext uri="{FF2B5EF4-FFF2-40B4-BE49-F238E27FC236}">
                  <a16:creationId xmlns:a16="http://schemas.microsoft.com/office/drawing/2014/main" id="{781B0E5C-77DD-48FF-BE21-8BC5B3EF78A9}"/>
                </a:ext>
              </a:extLst>
            </p:cNvPr>
            <p:cNvSpPr/>
            <p:nvPr/>
          </p:nvSpPr>
          <p:spPr>
            <a:xfrm rot="20196257" flipH="1">
              <a:off x="5734010" y="4270181"/>
              <a:ext cx="1001854" cy="908363"/>
            </a:xfrm>
            <a:prstGeom prst="chord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" name="Star: 6 Points 6">
              <a:extLst>
                <a:ext uri="{FF2B5EF4-FFF2-40B4-BE49-F238E27FC236}">
                  <a16:creationId xmlns:a16="http://schemas.microsoft.com/office/drawing/2014/main" id="{2FF862FC-84E9-46D8-98E2-7DBD9E8B9383}"/>
                </a:ext>
              </a:extLst>
            </p:cNvPr>
            <p:cNvSpPr/>
            <p:nvPr/>
          </p:nvSpPr>
          <p:spPr>
            <a:xfrm>
              <a:off x="5444492" y="4281297"/>
              <a:ext cx="816991" cy="830401"/>
            </a:xfrm>
            <a:prstGeom prst="star6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59" name="Star: 6 Points 258">
              <a:extLst>
                <a:ext uri="{FF2B5EF4-FFF2-40B4-BE49-F238E27FC236}">
                  <a16:creationId xmlns:a16="http://schemas.microsoft.com/office/drawing/2014/main" id="{15D13AF8-0C01-413C-B5E4-C9D5156BD6AC}"/>
                </a:ext>
              </a:extLst>
            </p:cNvPr>
            <p:cNvSpPr/>
            <p:nvPr/>
          </p:nvSpPr>
          <p:spPr>
            <a:xfrm>
              <a:off x="5482306" y="4290740"/>
              <a:ext cx="765959" cy="816658"/>
            </a:xfrm>
            <a:prstGeom prst="star6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BF490AF-B734-482C-9D2C-0086D75EC9A2}"/>
                </a:ext>
              </a:extLst>
            </p:cNvPr>
            <p:cNvGrpSpPr/>
            <p:nvPr/>
          </p:nvGrpSpPr>
          <p:grpSpPr>
            <a:xfrm rot="1114950">
              <a:off x="5675219" y="4504104"/>
              <a:ext cx="353654" cy="394835"/>
              <a:chOff x="5742347" y="5845329"/>
              <a:chExt cx="353654" cy="394835"/>
            </a:xfrm>
            <a:solidFill>
              <a:schemeClr val="bg1"/>
            </a:solidFill>
          </p:grpSpPr>
          <p:sp>
            <p:nvSpPr>
              <p:cNvPr id="8" name="Arrow: Curved Down 7">
                <a:extLst>
                  <a:ext uri="{FF2B5EF4-FFF2-40B4-BE49-F238E27FC236}">
                    <a16:creationId xmlns:a16="http://schemas.microsoft.com/office/drawing/2014/main" id="{96A87F99-5343-4F1B-87D6-783098FBCFD1}"/>
                  </a:ext>
                </a:extLst>
              </p:cNvPr>
              <p:cNvSpPr/>
              <p:nvPr/>
            </p:nvSpPr>
            <p:spPr>
              <a:xfrm>
                <a:off x="5762307" y="5845329"/>
                <a:ext cx="333694" cy="172449"/>
              </a:xfrm>
              <a:prstGeom prst="curvedDownArrow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Arrow: Curved Down 257">
                <a:extLst>
                  <a:ext uri="{FF2B5EF4-FFF2-40B4-BE49-F238E27FC236}">
                    <a16:creationId xmlns:a16="http://schemas.microsoft.com/office/drawing/2014/main" id="{A435E119-B542-4C3A-883D-AD9FE1F1A220}"/>
                  </a:ext>
                </a:extLst>
              </p:cNvPr>
              <p:cNvSpPr/>
              <p:nvPr/>
            </p:nvSpPr>
            <p:spPr>
              <a:xfrm flipH="1" flipV="1">
                <a:off x="5742347" y="6067716"/>
                <a:ext cx="333695" cy="172448"/>
              </a:xfrm>
              <a:prstGeom prst="curvedDownArrow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2C199A0-F6E0-4AFD-9129-7FAC30830B3D}"/>
                </a:ext>
              </a:extLst>
            </p:cNvPr>
            <p:cNvCxnSpPr/>
            <p:nvPr/>
          </p:nvCxnSpPr>
          <p:spPr>
            <a:xfrm>
              <a:off x="5840571" y="2219000"/>
              <a:ext cx="0" cy="121011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>
              <a:extLst>
                <a:ext uri="{FF2B5EF4-FFF2-40B4-BE49-F238E27FC236}">
                  <a16:creationId xmlns:a16="http://schemas.microsoft.com/office/drawing/2014/main" id="{E87E3607-5B40-481A-A343-53C8066DB923}"/>
                </a:ext>
              </a:extLst>
            </p:cNvPr>
            <p:cNvCxnSpPr>
              <a:cxnSpLocks/>
            </p:cNvCxnSpPr>
            <p:nvPr/>
          </p:nvCxnSpPr>
          <p:spPr>
            <a:xfrm>
              <a:off x="5865285" y="5232029"/>
              <a:ext cx="0" cy="6205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2B9FEF88-1938-4557-A315-6633DB340B80}"/>
                </a:ext>
              </a:extLst>
            </p:cNvPr>
            <p:cNvSpPr txBox="1"/>
            <p:nvPr/>
          </p:nvSpPr>
          <p:spPr>
            <a:xfrm rot="5400000" flipH="1">
              <a:off x="5265957" y="3264829"/>
              <a:ext cx="21450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b="1" dirty="0">
                  <a:solidFill>
                    <a:schemeClr val="bg1"/>
                  </a:solidFill>
                </a:rPr>
                <a:t>Kanalprotein mit ATP-Synthase</a:t>
              </a:r>
              <a:endParaRPr lang="de-CH" sz="11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7EAD4EF4-B94A-4BD4-AD2E-451C39D0E54E}"/>
                </a:ext>
              </a:extLst>
            </p:cNvPr>
            <p:cNvGrpSpPr/>
            <p:nvPr/>
          </p:nvGrpSpPr>
          <p:grpSpPr>
            <a:xfrm rot="1038709">
              <a:off x="3791373" y="4725621"/>
              <a:ext cx="1152053" cy="608503"/>
              <a:chOff x="8570616" y="2775424"/>
              <a:chExt cx="1152053" cy="608503"/>
            </a:xfrm>
          </p:grpSpPr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D37D1BA6-07D6-4AF7-84E8-8B64A4EC8333}"/>
                  </a:ext>
                </a:extLst>
              </p:cNvPr>
              <p:cNvGrpSpPr/>
              <p:nvPr/>
            </p:nvGrpSpPr>
            <p:grpSpPr>
              <a:xfrm>
                <a:off x="8570616" y="2791098"/>
                <a:ext cx="940148" cy="592829"/>
                <a:chOff x="8022115" y="1586243"/>
                <a:chExt cx="940148" cy="592829"/>
              </a:xfrm>
            </p:grpSpPr>
            <p:sp>
              <p:nvSpPr>
                <p:cNvPr id="263" name="Isosceles Triangle 262">
                  <a:extLst>
                    <a:ext uri="{FF2B5EF4-FFF2-40B4-BE49-F238E27FC236}">
                      <a16:creationId xmlns:a16="http://schemas.microsoft.com/office/drawing/2014/main" id="{2B9DF4D0-0A90-4E24-A497-6DCB3B219D1F}"/>
                    </a:ext>
                  </a:extLst>
                </p:cNvPr>
                <p:cNvSpPr/>
                <p:nvPr/>
              </p:nvSpPr>
              <p:spPr>
                <a:xfrm rot="10800000" flipH="1">
                  <a:off x="8022115" y="1701069"/>
                  <a:ext cx="420179" cy="478003"/>
                </a:xfrm>
                <a:prstGeom prst="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93D5BFE5-C05C-4B59-8713-475B5387B745}"/>
                    </a:ext>
                  </a:extLst>
                </p:cNvPr>
                <p:cNvSpPr/>
                <p:nvPr/>
              </p:nvSpPr>
              <p:spPr>
                <a:xfrm>
                  <a:off x="8433733" y="1586244"/>
                  <a:ext cx="258945" cy="261325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268" name="Oval 267">
                  <a:extLst>
                    <a:ext uri="{FF2B5EF4-FFF2-40B4-BE49-F238E27FC236}">
                      <a16:creationId xmlns:a16="http://schemas.microsoft.com/office/drawing/2014/main" id="{8D58AB5A-F19E-4C1D-8F6C-B3C15C59DF5D}"/>
                    </a:ext>
                  </a:extLst>
                </p:cNvPr>
                <p:cNvSpPr/>
                <p:nvPr/>
              </p:nvSpPr>
              <p:spPr>
                <a:xfrm>
                  <a:off x="8703318" y="1586243"/>
                  <a:ext cx="258945" cy="261325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 dirty="0"/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4CADCB2-B281-4074-A07A-7457BF8D459C}"/>
                    </a:ext>
                  </a:extLst>
                </p:cNvPr>
                <p:cNvSpPr txBox="1"/>
                <p:nvPr/>
              </p:nvSpPr>
              <p:spPr>
                <a:xfrm>
                  <a:off x="8091043" y="1685395"/>
                  <a:ext cx="4708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/>
                    <a:t>A</a:t>
                  </a:r>
                  <a:endParaRPr lang="de-CH" sz="1200" b="1" dirty="0"/>
                </a:p>
              </p:txBody>
            </p:sp>
          </p:grpSp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E75C16EB-2E65-4D1D-A371-7DE697EEB246}"/>
                  </a:ext>
                </a:extLst>
              </p:cNvPr>
              <p:cNvSpPr txBox="1"/>
              <p:nvPr/>
            </p:nvSpPr>
            <p:spPr>
              <a:xfrm>
                <a:off x="8982234" y="2775424"/>
                <a:ext cx="470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b="1" dirty="0"/>
                  <a:t>P</a:t>
                </a:r>
                <a:endParaRPr lang="de-CH" sz="1200" b="1" dirty="0"/>
              </a:p>
            </p:txBody>
          </p:sp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154FDD8A-05E5-48EE-A29E-0DEFB2F27D0A}"/>
                  </a:ext>
                </a:extLst>
              </p:cNvPr>
              <p:cNvSpPr txBox="1"/>
              <p:nvPr/>
            </p:nvSpPr>
            <p:spPr>
              <a:xfrm>
                <a:off x="9251819" y="2783260"/>
                <a:ext cx="470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b="1" dirty="0"/>
                  <a:t>P</a:t>
                </a:r>
                <a:endParaRPr lang="de-CH" sz="1200" b="1" dirty="0"/>
              </a:p>
            </p:txBody>
          </p:sp>
        </p:grp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E686A3AC-9C84-403F-B25E-E8DE93428DFF}"/>
                </a:ext>
              </a:extLst>
            </p:cNvPr>
            <p:cNvGrpSpPr/>
            <p:nvPr/>
          </p:nvGrpSpPr>
          <p:grpSpPr>
            <a:xfrm rot="2664410">
              <a:off x="8987232" y="5220701"/>
              <a:ext cx="1448556" cy="624774"/>
              <a:chOff x="6684194" y="5898361"/>
              <a:chExt cx="1448556" cy="624774"/>
            </a:xfrm>
          </p:grpSpPr>
          <p:grpSp>
            <p:nvGrpSpPr>
              <p:cNvPr id="292" name="Group 291">
                <a:extLst>
                  <a:ext uri="{FF2B5EF4-FFF2-40B4-BE49-F238E27FC236}">
                    <a16:creationId xmlns:a16="http://schemas.microsoft.com/office/drawing/2014/main" id="{5C8267C7-A3A2-41AB-B32E-737E349AFEFF}"/>
                  </a:ext>
                </a:extLst>
              </p:cNvPr>
              <p:cNvGrpSpPr/>
              <p:nvPr/>
            </p:nvGrpSpPr>
            <p:grpSpPr>
              <a:xfrm>
                <a:off x="6684194" y="5898361"/>
                <a:ext cx="1236350" cy="624774"/>
                <a:chOff x="9177927" y="2870324"/>
                <a:chExt cx="1236350" cy="624774"/>
              </a:xfrm>
            </p:grpSpPr>
            <p:sp>
              <p:nvSpPr>
                <p:cNvPr id="296" name="Oval 295">
                  <a:extLst>
                    <a:ext uri="{FF2B5EF4-FFF2-40B4-BE49-F238E27FC236}">
                      <a16:creationId xmlns:a16="http://schemas.microsoft.com/office/drawing/2014/main" id="{7565B95D-28A3-41B5-8967-CC15AC7477D0}"/>
                    </a:ext>
                  </a:extLst>
                </p:cNvPr>
                <p:cNvSpPr/>
                <p:nvPr/>
              </p:nvSpPr>
              <p:spPr>
                <a:xfrm>
                  <a:off x="10155332" y="2870324"/>
                  <a:ext cx="258945" cy="261325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 dirty="0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F99E2FF9-2B1E-428E-9215-FA97E688AEC0}"/>
                    </a:ext>
                  </a:extLst>
                </p:cNvPr>
                <p:cNvGrpSpPr/>
                <p:nvPr/>
              </p:nvGrpSpPr>
              <p:grpSpPr>
                <a:xfrm>
                  <a:off x="9177927" y="2870325"/>
                  <a:ext cx="964293" cy="624773"/>
                  <a:chOff x="8022115" y="1554299"/>
                  <a:chExt cx="964293" cy="624773"/>
                </a:xfrm>
              </p:grpSpPr>
              <p:sp>
                <p:nvSpPr>
                  <p:cNvPr id="298" name="Isosceles Triangle 297">
                    <a:extLst>
                      <a:ext uri="{FF2B5EF4-FFF2-40B4-BE49-F238E27FC236}">
                        <a16:creationId xmlns:a16="http://schemas.microsoft.com/office/drawing/2014/main" id="{EB62E48C-4953-43B8-9978-9AB876289E02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8022115" y="1701069"/>
                    <a:ext cx="420179" cy="478003"/>
                  </a:xfrm>
                  <a:prstGeom prst="triangl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299" name="Oval 298">
                    <a:extLst>
                      <a:ext uri="{FF2B5EF4-FFF2-40B4-BE49-F238E27FC236}">
                        <a16:creationId xmlns:a16="http://schemas.microsoft.com/office/drawing/2014/main" id="{35E67E7B-B2DA-4965-A92B-4FD3406348C8}"/>
                      </a:ext>
                    </a:extLst>
                  </p:cNvPr>
                  <p:cNvSpPr/>
                  <p:nvPr/>
                </p:nvSpPr>
                <p:spPr>
                  <a:xfrm>
                    <a:off x="8455406" y="1554300"/>
                    <a:ext cx="258945" cy="261325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00" name="Oval 299">
                    <a:extLst>
                      <a:ext uri="{FF2B5EF4-FFF2-40B4-BE49-F238E27FC236}">
                        <a16:creationId xmlns:a16="http://schemas.microsoft.com/office/drawing/2014/main" id="{778B5363-674C-49C2-9278-B68BE471983D}"/>
                      </a:ext>
                    </a:extLst>
                  </p:cNvPr>
                  <p:cNvSpPr/>
                  <p:nvPr/>
                </p:nvSpPr>
                <p:spPr>
                  <a:xfrm>
                    <a:off x="8727463" y="1554299"/>
                    <a:ext cx="258945" cy="261325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 dirty="0"/>
                  </a:p>
                </p:txBody>
              </p:sp>
              <p:sp>
                <p:nvSpPr>
                  <p:cNvPr id="301" name="TextBox 300">
                    <a:extLst>
                      <a:ext uri="{FF2B5EF4-FFF2-40B4-BE49-F238E27FC236}">
                        <a16:creationId xmlns:a16="http://schemas.microsoft.com/office/drawing/2014/main" id="{DEF0A061-4DD0-4966-8703-3C8D06F9EDD3}"/>
                      </a:ext>
                    </a:extLst>
                  </p:cNvPr>
                  <p:cNvSpPr txBox="1"/>
                  <p:nvPr/>
                </p:nvSpPr>
                <p:spPr>
                  <a:xfrm>
                    <a:off x="8101533" y="1685014"/>
                    <a:ext cx="47085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200" b="1" dirty="0"/>
                      <a:t>A</a:t>
                    </a:r>
                    <a:endParaRPr lang="de-CH" sz="1200" b="1" dirty="0"/>
                  </a:p>
                </p:txBody>
              </p:sp>
            </p:grpSp>
          </p:grpSp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3D85EED0-67C6-4AC7-9C45-429666E7F890}"/>
                  </a:ext>
                </a:extLst>
              </p:cNvPr>
              <p:cNvSpPr txBox="1"/>
              <p:nvPr/>
            </p:nvSpPr>
            <p:spPr>
              <a:xfrm>
                <a:off x="7116883" y="5898361"/>
                <a:ext cx="470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b="1" dirty="0"/>
                  <a:t>P</a:t>
                </a:r>
                <a:endParaRPr lang="de-CH" sz="1200" b="1" dirty="0"/>
              </a:p>
            </p:txBody>
          </p:sp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107511A7-D95A-4D0D-9BFF-7D3C0D0BE225}"/>
                  </a:ext>
                </a:extLst>
              </p:cNvPr>
              <p:cNvSpPr txBox="1"/>
              <p:nvPr/>
            </p:nvSpPr>
            <p:spPr>
              <a:xfrm>
                <a:off x="7389241" y="5906197"/>
                <a:ext cx="470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b="1" dirty="0"/>
                  <a:t>P</a:t>
                </a:r>
                <a:endParaRPr lang="de-CH" sz="1200" b="1" dirty="0"/>
              </a:p>
            </p:txBody>
          </p:sp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B5C7582F-9D09-43A2-B65C-8F41EDF13BAE}"/>
                  </a:ext>
                </a:extLst>
              </p:cNvPr>
              <p:cNvSpPr txBox="1"/>
              <p:nvPr/>
            </p:nvSpPr>
            <p:spPr>
              <a:xfrm>
                <a:off x="7661900" y="5906196"/>
                <a:ext cx="470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b="1" dirty="0"/>
                  <a:t>P</a:t>
                </a:r>
                <a:endParaRPr lang="de-CH" sz="1200" b="1" dirty="0"/>
              </a:p>
            </p:txBody>
          </p:sp>
        </p:grpSp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26105A89-694F-46C0-9647-D31C32F8259C}"/>
                </a:ext>
              </a:extLst>
            </p:cNvPr>
            <p:cNvGrpSpPr/>
            <p:nvPr/>
          </p:nvGrpSpPr>
          <p:grpSpPr>
            <a:xfrm>
              <a:off x="5608186" y="5932098"/>
              <a:ext cx="442839" cy="386287"/>
              <a:chOff x="4171436" y="735015"/>
              <a:chExt cx="442839" cy="386287"/>
            </a:xfrm>
          </p:grpSpPr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54A9B4D0-D46B-4579-9E11-5A21A933C5AE}"/>
                  </a:ext>
                </a:extLst>
              </p:cNvPr>
              <p:cNvSpPr/>
              <p:nvPr/>
            </p:nvSpPr>
            <p:spPr>
              <a:xfrm>
                <a:off x="4171436" y="751298"/>
                <a:ext cx="350450" cy="35337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id="{2D70049C-59DC-439C-84AF-2957324C5C86}"/>
                  </a:ext>
                </a:extLst>
              </p:cNvPr>
              <p:cNvGrpSpPr/>
              <p:nvPr/>
            </p:nvGrpSpPr>
            <p:grpSpPr>
              <a:xfrm>
                <a:off x="4171436" y="735015"/>
                <a:ext cx="442839" cy="386287"/>
                <a:chOff x="4142951" y="508943"/>
                <a:chExt cx="442839" cy="349263"/>
              </a:xfrm>
            </p:grpSpPr>
            <p:sp>
              <p:nvSpPr>
                <p:cNvPr id="313" name="TextBox 312">
                  <a:extLst>
                    <a:ext uri="{FF2B5EF4-FFF2-40B4-BE49-F238E27FC236}">
                      <a16:creationId xmlns:a16="http://schemas.microsoft.com/office/drawing/2014/main" id="{AE52933B-DCFD-4A2F-8333-CADB87812AF6}"/>
                    </a:ext>
                  </a:extLst>
                </p:cNvPr>
                <p:cNvSpPr txBox="1"/>
                <p:nvPr/>
              </p:nvSpPr>
              <p:spPr>
                <a:xfrm>
                  <a:off x="4142951" y="581207"/>
                  <a:ext cx="1979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/>
                    <a:t>H</a:t>
                  </a:r>
                  <a:endParaRPr lang="de-CH" sz="1200" b="1" dirty="0"/>
                </a:p>
              </p:txBody>
            </p:sp>
            <p:sp>
              <p:nvSpPr>
                <p:cNvPr id="314" name="TextBox 313">
                  <a:extLst>
                    <a:ext uri="{FF2B5EF4-FFF2-40B4-BE49-F238E27FC236}">
                      <a16:creationId xmlns:a16="http://schemas.microsoft.com/office/drawing/2014/main" id="{AB36AF5F-A0EF-4F34-AA64-0296BA963A42}"/>
                    </a:ext>
                  </a:extLst>
                </p:cNvPr>
                <p:cNvSpPr txBox="1"/>
                <p:nvPr/>
              </p:nvSpPr>
              <p:spPr>
                <a:xfrm>
                  <a:off x="4235340" y="508943"/>
                  <a:ext cx="3504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b="1" dirty="0"/>
                    <a:t>+</a:t>
                  </a:r>
                  <a:endParaRPr lang="de-CH" sz="1000" b="1" dirty="0"/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4D0E1E5C-8C1E-4CE8-9690-E58B5570BC71}"/>
                </a:ext>
              </a:extLst>
            </p:cNvPr>
            <p:cNvGrpSpPr/>
            <p:nvPr/>
          </p:nvGrpSpPr>
          <p:grpSpPr>
            <a:xfrm>
              <a:off x="7427720" y="1366203"/>
              <a:ext cx="442839" cy="386287"/>
              <a:chOff x="4171436" y="735015"/>
              <a:chExt cx="442839" cy="386287"/>
            </a:xfrm>
          </p:grpSpPr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7E5F0E74-323A-4CE5-8FD8-78538B2F15AD}"/>
                  </a:ext>
                </a:extLst>
              </p:cNvPr>
              <p:cNvSpPr/>
              <p:nvPr/>
            </p:nvSpPr>
            <p:spPr>
              <a:xfrm>
                <a:off x="4171436" y="751298"/>
                <a:ext cx="350450" cy="35337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E6F285F-35E1-4925-828B-FEA031527D33}"/>
                  </a:ext>
                </a:extLst>
              </p:cNvPr>
              <p:cNvGrpSpPr/>
              <p:nvPr/>
            </p:nvGrpSpPr>
            <p:grpSpPr>
              <a:xfrm>
                <a:off x="4171436" y="735015"/>
                <a:ext cx="442839" cy="386287"/>
                <a:chOff x="4142951" y="508943"/>
                <a:chExt cx="442839" cy="349263"/>
              </a:xfrm>
            </p:grpSpPr>
            <p:sp>
              <p:nvSpPr>
                <p:cNvPr id="319" name="TextBox 318">
                  <a:extLst>
                    <a:ext uri="{FF2B5EF4-FFF2-40B4-BE49-F238E27FC236}">
                      <a16:creationId xmlns:a16="http://schemas.microsoft.com/office/drawing/2014/main" id="{4D83F2FD-CC87-4457-ACC2-28B3DA12E564}"/>
                    </a:ext>
                  </a:extLst>
                </p:cNvPr>
                <p:cNvSpPr txBox="1"/>
                <p:nvPr/>
              </p:nvSpPr>
              <p:spPr>
                <a:xfrm>
                  <a:off x="4142951" y="581207"/>
                  <a:ext cx="1979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/>
                    <a:t>H</a:t>
                  </a:r>
                  <a:endParaRPr lang="de-CH" sz="1200" b="1" dirty="0"/>
                </a:p>
              </p:txBody>
            </p:sp>
            <p:sp>
              <p:nvSpPr>
                <p:cNvPr id="320" name="TextBox 319">
                  <a:extLst>
                    <a:ext uri="{FF2B5EF4-FFF2-40B4-BE49-F238E27FC236}">
                      <a16:creationId xmlns:a16="http://schemas.microsoft.com/office/drawing/2014/main" id="{4E122C4F-A7AB-403F-BBC8-A8020F53F251}"/>
                    </a:ext>
                  </a:extLst>
                </p:cNvPr>
                <p:cNvSpPr txBox="1"/>
                <p:nvPr/>
              </p:nvSpPr>
              <p:spPr>
                <a:xfrm>
                  <a:off x="4235340" y="508943"/>
                  <a:ext cx="3504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b="1" dirty="0"/>
                    <a:t>+</a:t>
                  </a:r>
                  <a:endParaRPr lang="de-CH" sz="1000" b="1" dirty="0"/>
                </a:p>
              </p:txBody>
            </p:sp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257B403-4FC7-4C71-A44E-2F2A46C71222}"/>
                </a:ext>
              </a:extLst>
            </p:cNvPr>
            <p:cNvGrpSpPr/>
            <p:nvPr/>
          </p:nvGrpSpPr>
          <p:grpSpPr>
            <a:xfrm>
              <a:off x="6234967" y="4593648"/>
              <a:ext cx="2522964" cy="1644963"/>
              <a:chOff x="6234967" y="4593648"/>
              <a:chExt cx="2522964" cy="1644963"/>
            </a:xfrm>
          </p:grpSpPr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F73CFA39-E2CA-4555-AB43-E0257471B142}"/>
                  </a:ext>
                </a:extLst>
              </p:cNvPr>
              <p:cNvSpPr/>
              <p:nvPr/>
            </p:nvSpPr>
            <p:spPr>
              <a:xfrm rot="17783473">
                <a:off x="6372210" y="4564736"/>
                <a:ext cx="420179" cy="47800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90" name="Group 289">
                <a:extLst>
                  <a:ext uri="{FF2B5EF4-FFF2-40B4-BE49-F238E27FC236}">
                    <a16:creationId xmlns:a16="http://schemas.microsoft.com/office/drawing/2014/main" id="{F1EF3410-7801-493E-8D7A-7D591C80346B}"/>
                  </a:ext>
                </a:extLst>
              </p:cNvPr>
              <p:cNvGrpSpPr/>
              <p:nvPr/>
            </p:nvGrpSpPr>
            <p:grpSpPr>
              <a:xfrm rot="20365081">
                <a:off x="7296864" y="5470374"/>
                <a:ext cx="1461067" cy="624774"/>
                <a:chOff x="6671683" y="5898361"/>
                <a:chExt cx="1461067" cy="624774"/>
              </a:xfrm>
            </p:grpSpPr>
            <p:grpSp>
              <p:nvGrpSpPr>
                <p:cNvPr id="281" name="Group 280">
                  <a:extLst>
                    <a:ext uri="{FF2B5EF4-FFF2-40B4-BE49-F238E27FC236}">
                      <a16:creationId xmlns:a16="http://schemas.microsoft.com/office/drawing/2014/main" id="{33EA4800-64DB-46A7-BB88-32408078B05C}"/>
                    </a:ext>
                  </a:extLst>
                </p:cNvPr>
                <p:cNvGrpSpPr/>
                <p:nvPr/>
              </p:nvGrpSpPr>
              <p:grpSpPr>
                <a:xfrm>
                  <a:off x="6671683" y="5898361"/>
                  <a:ext cx="1248861" cy="624774"/>
                  <a:chOff x="9165416" y="2870324"/>
                  <a:chExt cx="1248861" cy="624774"/>
                </a:xfrm>
              </p:grpSpPr>
              <p:sp>
                <p:nvSpPr>
                  <p:cNvPr id="272" name="Oval 271">
                    <a:extLst>
                      <a:ext uri="{FF2B5EF4-FFF2-40B4-BE49-F238E27FC236}">
                        <a16:creationId xmlns:a16="http://schemas.microsoft.com/office/drawing/2014/main" id="{F4554EFC-6E2B-43BA-822E-64AC5C527333}"/>
                      </a:ext>
                    </a:extLst>
                  </p:cNvPr>
                  <p:cNvSpPr/>
                  <p:nvPr/>
                </p:nvSpPr>
                <p:spPr>
                  <a:xfrm>
                    <a:off x="10155332" y="2870324"/>
                    <a:ext cx="258945" cy="261325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 dirty="0"/>
                  </a:p>
                </p:txBody>
              </p:sp>
              <p:grpSp>
                <p:nvGrpSpPr>
                  <p:cNvPr id="276" name="Group 275">
                    <a:extLst>
                      <a:ext uri="{FF2B5EF4-FFF2-40B4-BE49-F238E27FC236}">
                        <a16:creationId xmlns:a16="http://schemas.microsoft.com/office/drawing/2014/main" id="{873701BA-6CCA-465D-9847-3E1D57DAEA43}"/>
                      </a:ext>
                    </a:extLst>
                  </p:cNvPr>
                  <p:cNvGrpSpPr/>
                  <p:nvPr/>
                </p:nvGrpSpPr>
                <p:grpSpPr>
                  <a:xfrm>
                    <a:off x="9165416" y="2870325"/>
                    <a:ext cx="976804" cy="624773"/>
                    <a:chOff x="8009604" y="1554299"/>
                    <a:chExt cx="976804" cy="624773"/>
                  </a:xfrm>
                </p:grpSpPr>
                <p:sp>
                  <p:nvSpPr>
                    <p:cNvPr id="277" name="Isosceles Triangle 276">
                      <a:extLst>
                        <a:ext uri="{FF2B5EF4-FFF2-40B4-BE49-F238E27FC236}">
                          <a16:creationId xmlns:a16="http://schemas.microsoft.com/office/drawing/2014/main" id="{679B5847-AED2-45CF-9D15-0C7DCCB4552F}"/>
                        </a:ext>
                      </a:extLst>
                    </p:cNvPr>
                    <p:cNvSpPr/>
                    <p:nvPr/>
                  </p:nvSpPr>
                  <p:spPr>
                    <a:xfrm rot="10800000" flipH="1">
                      <a:off x="8022115" y="1701069"/>
                      <a:ext cx="420179" cy="478003"/>
                    </a:xfrm>
                    <a:prstGeom prst="triangl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278" name="Oval 277">
                      <a:extLst>
                        <a:ext uri="{FF2B5EF4-FFF2-40B4-BE49-F238E27FC236}">
                          <a16:creationId xmlns:a16="http://schemas.microsoft.com/office/drawing/2014/main" id="{4203AF2A-4FF4-45E7-B8E5-1B095F4D6F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55406" y="1554300"/>
                      <a:ext cx="258945" cy="261325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3EEE2AA8-2A50-4598-B32C-D6AEF26AD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7463" y="1554299"/>
                      <a:ext cx="258945" cy="261325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 dirty="0"/>
                    </a:p>
                  </p:txBody>
                </p:sp>
                <p:sp>
                  <p:nvSpPr>
                    <p:cNvPr id="280" name="TextBox 279">
                      <a:extLst>
                        <a:ext uri="{FF2B5EF4-FFF2-40B4-BE49-F238E27FC236}">
                          <a16:creationId xmlns:a16="http://schemas.microsoft.com/office/drawing/2014/main" id="{1B3A4892-5E77-44B4-B0BF-1B2FBA74862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09604" y="1684963"/>
                      <a:ext cx="47085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de-DE" sz="1200" b="1" dirty="0"/>
                        <a:t>  A</a:t>
                      </a:r>
                      <a:endParaRPr lang="de-CH" sz="1200" b="1" dirty="0"/>
                    </a:p>
                  </p:txBody>
                </p:sp>
              </p:grpSp>
            </p:grpSp>
            <p:sp>
              <p:nvSpPr>
                <p:cNvPr id="285" name="TextBox 284">
                  <a:extLst>
                    <a:ext uri="{FF2B5EF4-FFF2-40B4-BE49-F238E27FC236}">
                      <a16:creationId xmlns:a16="http://schemas.microsoft.com/office/drawing/2014/main" id="{E2710F84-5264-4027-B110-1AD76CCBB1F0}"/>
                    </a:ext>
                  </a:extLst>
                </p:cNvPr>
                <p:cNvSpPr txBox="1"/>
                <p:nvPr/>
              </p:nvSpPr>
              <p:spPr>
                <a:xfrm>
                  <a:off x="7116883" y="5898361"/>
                  <a:ext cx="4708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/>
                    <a:t>P</a:t>
                  </a:r>
                  <a:endParaRPr lang="de-CH" sz="1200" b="1" dirty="0"/>
                </a:p>
              </p:txBody>
            </p:sp>
            <p:sp>
              <p:nvSpPr>
                <p:cNvPr id="286" name="TextBox 285">
                  <a:extLst>
                    <a:ext uri="{FF2B5EF4-FFF2-40B4-BE49-F238E27FC236}">
                      <a16:creationId xmlns:a16="http://schemas.microsoft.com/office/drawing/2014/main" id="{4ABB080F-6F41-43B1-B58C-BF2662094E89}"/>
                    </a:ext>
                  </a:extLst>
                </p:cNvPr>
                <p:cNvSpPr txBox="1"/>
                <p:nvPr/>
              </p:nvSpPr>
              <p:spPr>
                <a:xfrm>
                  <a:off x="7389241" y="5906197"/>
                  <a:ext cx="4708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/>
                    <a:t>P</a:t>
                  </a:r>
                  <a:endParaRPr lang="de-CH" sz="1200" b="1" dirty="0"/>
                </a:p>
              </p:txBody>
            </p:sp>
            <p:sp>
              <p:nvSpPr>
                <p:cNvPr id="287" name="TextBox 286">
                  <a:extLst>
                    <a:ext uri="{FF2B5EF4-FFF2-40B4-BE49-F238E27FC236}">
                      <a16:creationId xmlns:a16="http://schemas.microsoft.com/office/drawing/2014/main" id="{84AE3787-253B-4F87-A6B1-172DD2699780}"/>
                    </a:ext>
                  </a:extLst>
                </p:cNvPr>
                <p:cNvSpPr txBox="1"/>
                <p:nvPr/>
              </p:nvSpPr>
              <p:spPr>
                <a:xfrm>
                  <a:off x="7661900" y="5906196"/>
                  <a:ext cx="4708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/>
                    <a:t>P</a:t>
                  </a:r>
                  <a:endParaRPr lang="de-CH" sz="1200" b="1" dirty="0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82D9BBF7-DBFB-4756-885E-0C7319D74A4F}"/>
                  </a:ext>
                </a:extLst>
              </p:cNvPr>
              <p:cNvGrpSpPr/>
              <p:nvPr/>
            </p:nvGrpSpPr>
            <p:grpSpPr>
              <a:xfrm>
                <a:off x="6615600" y="5961564"/>
                <a:ext cx="470850" cy="277047"/>
                <a:chOff x="5439663" y="6034624"/>
                <a:chExt cx="470850" cy="277047"/>
              </a:xfrm>
            </p:grpSpPr>
            <p:sp>
              <p:nvSpPr>
                <p:cNvPr id="275" name="Oval 274">
                  <a:extLst>
                    <a:ext uri="{FF2B5EF4-FFF2-40B4-BE49-F238E27FC236}">
                      <a16:creationId xmlns:a16="http://schemas.microsoft.com/office/drawing/2014/main" id="{B65975F8-7944-48AC-ADE7-F3AB1B58E3C4}"/>
                    </a:ext>
                  </a:extLst>
                </p:cNvPr>
                <p:cNvSpPr/>
                <p:nvPr/>
              </p:nvSpPr>
              <p:spPr>
                <a:xfrm>
                  <a:off x="5448198" y="6050346"/>
                  <a:ext cx="258945" cy="261325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 dirty="0"/>
                </a:p>
              </p:txBody>
            </p:sp>
            <p:sp>
              <p:nvSpPr>
                <p:cNvPr id="288" name="TextBox 287">
                  <a:extLst>
                    <a:ext uri="{FF2B5EF4-FFF2-40B4-BE49-F238E27FC236}">
                      <a16:creationId xmlns:a16="http://schemas.microsoft.com/office/drawing/2014/main" id="{419E3289-5C16-4ECB-AB60-F51F332D8DFA}"/>
                    </a:ext>
                  </a:extLst>
                </p:cNvPr>
                <p:cNvSpPr txBox="1"/>
                <p:nvPr/>
              </p:nvSpPr>
              <p:spPr>
                <a:xfrm>
                  <a:off x="5439663" y="6034624"/>
                  <a:ext cx="4708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/>
                    <a:t>P</a:t>
                  </a:r>
                  <a:endParaRPr lang="de-CH" sz="1200" b="1" dirty="0"/>
                </a:p>
              </p:txBody>
            </p:sp>
          </p:grp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677AA77D-CE62-4974-B7C9-2B52877D50AF}"/>
                  </a:ext>
                </a:extLst>
              </p:cNvPr>
              <p:cNvGrpSpPr/>
              <p:nvPr/>
            </p:nvGrpSpPr>
            <p:grpSpPr>
              <a:xfrm rot="7109756">
                <a:off x="5963192" y="4888843"/>
                <a:ext cx="1152053" cy="608503"/>
                <a:chOff x="8570616" y="2775424"/>
                <a:chExt cx="1152053" cy="608503"/>
              </a:xfrm>
            </p:grpSpPr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A280F1C8-2109-413B-BB44-591BA5ADA1B5}"/>
                    </a:ext>
                  </a:extLst>
                </p:cNvPr>
                <p:cNvGrpSpPr/>
                <p:nvPr/>
              </p:nvGrpSpPr>
              <p:grpSpPr>
                <a:xfrm>
                  <a:off x="8570616" y="2791098"/>
                  <a:ext cx="940148" cy="592829"/>
                  <a:chOff x="8022115" y="1586243"/>
                  <a:chExt cx="940148" cy="592829"/>
                </a:xfrm>
              </p:grpSpPr>
              <p:sp>
                <p:nvSpPr>
                  <p:cNvPr id="306" name="Isosceles Triangle 305">
                    <a:extLst>
                      <a:ext uri="{FF2B5EF4-FFF2-40B4-BE49-F238E27FC236}">
                        <a16:creationId xmlns:a16="http://schemas.microsoft.com/office/drawing/2014/main" id="{141E1E4D-D4D4-4E65-B1E6-7F8CB78F2493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8022115" y="1701069"/>
                    <a:ext cx="420179" cy="478003"/>
                  </a:xfrm>
                  <a:prstGeom prst="triangl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07" name="Oval 306">
                    <a:extLst>
                      <a:ext uri="{FF2B5EF4-FFF2-40B4-BE49-F238E27FC236}">
                        <a16:creationId xmlns:a16="http://schemas.microsoft.com/office/drawing/2014/main" id="{AF6D257F-79DC-4183-A2FE-2BCDBC1CF95B}"/>
                      </a:ext>
                    </a:extLst>
                  </p:cNvPr>
                  <p:cNvSpPr/>
                  <p:nvPr/>
                </p:nvSpPr>
                <p:spPr>
                  <a:xfrm>
                    <a:off x="8433733" y="1586244"/>
                    <a:ext cx="258945" cy="261325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08" name="Oval 307">
                    <a:extLst>
                      <a:ext uri="{FF2B5EF4-FFF2-40B4-BE49-F238E27FC236}">
                        <a16:creationId xmlns:a16="http://schemas.microsoft.com/office/drawing/2014/main" id="{3136DC6B-9CEB-4E3E-84CD-572D8A26F4C5}"/>
                      </a:ext>
                    </a:extLst>
                  </p:cNvPr>
                  <p:cNvSpPr/>
                  <p:nvPr/>
                </p:nvSpPr>
                <p:spPr>
                  <a:xfrm>
                    <a:off x="8703318" y="1586243"/>
                    <a:ext cx="258945" cy="261325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 dirty="0"/>
                  </a:p>
                </p:txBody>
              </p:sp>
              <p:sp>
                <p:nvSpPr>
                  <p:cNvPr id="309" name="TextBox 308">
                    <a:extLst>
                      <a:ext uri="{FF2B5EF4-FFF2-40B4-BE49-F238E27FC236}">
                        <a16:creationId xmlns:a16="http://schemas.microsoft.com/office/drawing/2014/main" id="{A6EE5422-F072-4772-951F-AB3D88C7DBF0}"/>
                      </a:ext>
                    </a:extLst>
                  </p:cNvPr>
                  <p:cNvSpPr txBox="1"/>
                  <p:nvPr/>
                </p:nvSpPr>
                <p:spPr>
                  <a:xfrm>
                    <a:off x="8091043" y="1685395"/>
                    <a:ext cx="47085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200" b="1" dirty="0"/>
                      <a:t>A</a:t>
                    </a:r>
                    <a:endParaRPr lang="de-CH" sz="1200" b="1" dirty="0"/>
                  </a:p>
                </p:txBody>
              </p:sp>
            </p:grpSp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24F8BAB4-B98B-47D9-B505-2833B31CB2D7}"/>
                    </a:ext>
                  </a:extLst>
                </p:cNvPr>
                <p:cNvSpPr txBox="1"/>
                <p:nvPr/>
              </p:nvSpPr>
              <p:spPr>
                <a:xfrm>
                  <a:off x="8982234" y="2775424"/>
                  <a:ext cx="4708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/>
                    <a:t>P</a:t>
                  </a:r>
                  <a:endParaRPr lang="de-CH" sz="1200" b="1" dirty="0"/>
                </a:p>
              </p:txBody>
            </p:sp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FF08D46D-242C-4B01-BC10-8E7DAA995DBA}"/>
                    </a:ext>
                  </a:extLst>
                </p:cNvPr>
                <p:cNvSpPr txBox="1"/>
                <p:nvPr/>
              </p:nvSpPr>
              <p:spPr>
                <a:xfrm>
                  <a:off x="9251819" y="2783260"/>
                  <a:ext cx="4708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/>
                    <a:t>P</a:t>
                  </a:r>
                  <a:endParaRPr lang="de-CH" sz="1200" b="1" dirty="0"/>
                </a:p>
              </p:txBody>
            </p:sp>
          </p:grpSp>
          <p:cxnSp>
            <p:nvCxnSpPr>
              <p:cNvPr id="99" name="Connector: Curved 98">
                <a:extLst>
                  <a:ext uri="{FF2B5EF4-FFF2-40B4-BE49-F238E27FC236}">
                    <a16:creationId xmlns:a16="http://schemas.microsoft.com/office/drawing/2014/main" id="{40F96483-E7CD-4054-8EB5-51775AD72D9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588325" y="5696271"/>
                <a:ext cx="308463" cy="134128"/>
              </a:xfrm>
              <a:prstGeom prst="curvedConnector2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or: Curved 100">
                <a:extLst>
                  <a:ext uri="{FF2B5EF4-FFF2-40B4-BE49-F238E27FC236}">
                    <a16:creationId xmlns:a16="http://schemas.microsoft.com/office/drawing/2014/main" id="{FA57E6EB-1906-4D75-812D-7C92F63F59D4}"/>
                  </a:ext>
                </a:extLst>
              </p:cNvPr>
              <p:cNvCxnSpPr/>
              <p:nvPr/>
            </p:nvCxnSpPr>
            <p:spPr>
              <a:xfrm>
                <a:off x="6939924" y="5044488"/>
                <a:ext cx="628224" cy="497799"/>
              </a:xfrm>
              <a:prstGeom prst="curvedConnector3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73C8B87E-A2E9-4EA6-B7E2-B8FFB1A29E4A}"/>
                </a:ext>
              </a:extLst>
            </p:cNvPr>
            <p:cNvGrpSpPr/>
            <p:nvPr/>
          </p:nvGrpSpPr>
          <p:grpSpPr>
            <a:xfrm rot="20323706">
              <a:off x="2105694" y="4990144"/>
              <a:ext cx="1152053" cy="608503"/>
              <a:chOff x="8570616" y="2775424"/>
              <a:chExt cx="1152053" cy="608503"/>
            </a:xfrm>
          </p:grpSpPr>
          <p:grpSp>
            <p:nvGrpSpPr>
              <p:cNvPr id="369" name="Group 368">
                <a:extLst>
                  <a:ext uri="{FF2B5EF4-FFF2-40B4-BE49-F238E27FC236}">
                    <a16:creationId xmlns:a16="http://schemas.microsoft.com/office/drawing/2014/main" id="{3D031F43-34A3-4BE0-80A1-1059A589E14F}"/>
                  </a:ext>
                </a:extLst>
              </p:cNvPr>
              <p:cNvGrpSpPr/>
              <p:nvPr/>
            </p:nvGrpSpPr>
            <p:grpSpPr>
              <a:xfrm>
                <a:off x="8570616" y="2791098"/>
                <a:ext cx="940148" cy="592829"/>
                <a:chOff x="8022115" y="1586243"/>
                <a:chExt cx="940148" cy="592829"/>
              </a:xfrm>
            </p:grpSpPr>
            <p:sp>
              <p:nvSpPr>
                <p:cNvPr id="372" name="Isosceles Triangle 371">
                  <a:extLst>
                    <a:ext uri="{FF2B5EF4-FFF2-40B4-BE49-F238E27FC236}">
                      <a16:creationId xmlns:a16="http://schemas.microsoft.com/office/drawing/2014/main" id="{F7FD47AC-7257-47AA-92EA-77779C456ABC}"/>
                    </a:ext>
                  </a:extLst>
                </p:cNvPr>
                <p:cNvSpPr/>
                <p:nvPr/>
              </p:nvSpPr>
              <p:spPr>
                <a:xfrm rot="10800000" flipH="1">
                  <a:off x="8022115" y="1701069"/>
                  <a:ext cx="420179" cy="478003"/>
                </a:xfrm>
                <a:prstGeom prst="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373" name="Oval 372">
                  <a:extLst>
                    <a:ext uri="{FF2B5EF4-FFF2-40B4-BE49-F238E27FC236}">
                      <a16:creationId xmlns:a16="http://schemas.microsoft.com/office/drawing/2014/main" id="{71BC5637-2F54-41D6-856E-659724336C9C}"/>
                    </a:ext>
                  </a:extLst>
                </p:cNvPr>
                <p:cNvSpPr/>
                <p:nvPr/>
              </p:nvSpPr>
              <p:spPr>
                <a:xfrm>
                  <a:off x="8433733" y="1586244"/>
                  <a:ext cx="258945" cy="261325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374" name="Oval 373">
                  <a:extLst>
                    <a:ext uri="{FF2B5EF4-FFF2-40B4-BE49-F238E27FC236}">
                      <a16:creationId xmlns:a16="http://schemas.microsoft.com/office/drawing/2014/main" id="{1046C555-045F-4DEF-84E2-A663C6ABF36F}"/>
                    </a:ext>
                  </a:extLst>
                </p:cNvPr>
                <p:cNvSpPr/>
                <p:nvPr/>
              </p:nvSpPr>
              <p:spPr>
                <a:xfrm>
                  <a:off x="8703318" y="1586243"/>
                  <a:ext cx="258945" cy="261325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 dirty="0"/>
                </a:p>
              </p:txBody>
            </p:sp>
            <p:sp>
              <p:nvSpPr>
                <p:cNvPr id="375" name="TextBox 374">
                  <a:extLst>
                    <a:ext uri="{FF2B5EF4-FFF2-40B4-BE49-F238E27FC236}">
                      <a16:creationId xmlns:a16="http://schemas.microsoft.com/office/drawing/2014/main" id="{F5B8A48A-B35A-47E3-979B-463B75C8A5CF}"/>
                    </a:ext>
                  </a:extLst>
                </p:cNvPr>
                <p:cNvSpPr txBox="1"/>
                <p:nvPr/>
              </p:nvSpPr>
              <p:spPr>
                <a:xfrm>
                  <a:off x="8091043" y="1685395"/>
                  <a:ext cx="4708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/>
                    <a:t>A</a:t>
                  </a:r>
                  <a:endParaRPr lang="de-CH" sz="1200" b="1" dirty="0"/>
                </a:p>
              </p:txBody>
            </p:sp>
          </p:grpSp>
          <p:sp>
            <p:nvSpPr>
              <p:cNvPr id="370" name="TextBox 369">
                <a:extLst>
                  <a:ext uri="{FF2B5EF4-FFF2-40B4-BE49-F238E27FC236}">
                    <a16:creationId xmlns:a16="http://schemas.microsoft.com/office/drawing/2014/main" id="{6A4CC9B8-8EC9-4806-8AB3-8C726C3CC6C7}"/>
                  </a:ext>
                </a:extLst>
              </p:cNvPr>
              <p:cNvSpPr txBox="1"/>
              <p:nvPr/>
            </p:nvSpPr>
            <p:spPr>
              <a:xfrm>
                <a:off x="8982234" y="2775424"/>
                <a:ext cx="470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b="1" dirty="0"/>
                  <a:t>P</a:t>
                </a:r>
                <a:endParaRPr lang="de-CH" sz="1200" b="1" dirty="0"/>
              </a:p>
            </p:txBody>
          </p:sp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3143230E-F243-4616-9023-A346E336C28F}"/>
                  </a:ext>
                </a:extLst>
              </p:cNvPr>
              <p:cNvSpPr txBox="1"/>
              <p:nvPr/>
            </p:nvSpPr>
            <p:spPr>
              <a:xfrm>
                <a:off x="9251819" y="2783260"/>
                <a:ext cx="470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b="1" dirty="0"/>
                  <a:t>P</a:t>
                </a:r>
                <a:endParaRPr lang="de-CH" sz="1200" b="1" dirty="0"/>
              </a:p>
            </p:txBody>
          </p:sp>
        </p:grpSp>
      </p:grp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3E1C92C-432D-4AD2-AF6C-18D9EEA26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ZPG Biologie 2020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1DEFE2-E21E-4707-BFFD-FF4944F8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/>
              <a:t>Seite 3 von 4</a:t>
            </a:r>
          </a:p>
        </p:txBody>
      </p:sp>
      <p:sp>
        <p:nvSpPr>
          <p:cNvPr id="264" name="Datumsplatzhalter 3">
            <a:extLst>
              <a:ext uri="{FF2B5EF4-FFF2-40B4-BE49-F238E27FC236}">
                <a16:creationId xmlns:a16="http://schemas.microsoft.com/office/drawing/2014/main" id="{B3E394D1-A2FA-4174-BAEC-A3040E56B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106783" cy="365125"/>
          </a:xfrm>
        </p:spPr>
        <p:txBody>
          <a:bodyPr/>
          <a:lstStyle/>
          <a:p>
            <a:r>
              <a:rPr lang="de-CH" dirty="0"/>
              <a:t>20404_mat_teilabbildungen_fotoreaktion_lsg</a:t>
            </a:r>
          </a:p>
        </p:txBody>
      </p:sp>
      <p:sp>
        <p:nvSpPr>
          <p:cNvPr id="261" name="Textfeld 260">
            <a:extLst>
              <a:ext uri="{FF2B5EF4-FFF2-40B4-BE49-F238E27FC236}">
                <a16:creationId xmlns:a16="http://schemas.microsoft.com/office/drawing/2014/main" id="{54388B84-7AFA-46B5-80BC-8B348B7E3DEB}"/>
              </a:ext>
            </a:extLst>
          </p:cNvPr>
          <p:cNvSpPr txBox="1"/>
          <p:nvPr/>
        </p:nvSpPr>
        <p:spPr>
          <a:xfrm>
            <a:off x="7985849" y="6176434"/>
            <a:ext cx="34615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Abbildungen: Frank Harder, Jochen Müller, ZPG Biologie</a:t>
            </a:r>
          </a:p>
        </p:txBody>
      </p:sp>
    </p:spTree>
    <p:extLst>
      <p:ext uri="{BB962C8B-B14F-4D97-AF65-F5344CB8AC3E}">
        <p14:creationId xmlns:p14="http://schemas.microsoft.com/office/powerpoint/2010/main" val="3479214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76B632D9-E500-46F1-8507-F964044BDE9C}"/>
              </a:ext>
            </a:extLst>
          </p:cNvPr>
          <p:cNvGrpSpPr/>
          <p:nvPr/>
        </p:nvGrpSpPr>
        <p:grpSpPr>
          <a:xfrm>
            <a:off x="0" y="1304444"/>
            <a:ext cx="12074545" cy="4249111"/>
            <a:chOff x="448011" y="525547"/>
            <a:chExt cx="13171586" cy="439345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4B98E84-F4F5-42FE-B1BA-3893344ACEAB}"/>
                </a:ext>
              </a:extLst>
            </p:cNvPr>
            <p:cNvGrpSpPr/>
            <p:nvPr/>
          </p:nvGrpSpPr>
          <p:grpSpPr>
            <a:xfrm>
              <a:off x="448011" y="579652"/>
              <a:ext cx="13171586" cy="4339348"/>
              <a:chOff x="448011" y="579652"/>
              <a:chExt cx="13171586" cy="4339348"/>
            </a:xfrm>
          </p:grpSpPr>
          <p:pic>
            <p:nvPicPr>
              <p:cNvPr id="5" name="Picture 4" descr="A picture containing map, drawing&#10;&#10;Description automatically generated">
                <a:extLst>
                  <a:ext uri="{FF2B5EF4-FFF2-40B4-BE49-F238E27FC236}">
                    <a16:creationId xmlns:a16="http://schemas.microsoft.com/office/drawing/2014/main" id="{2DF9FAB2-9038-4664-B3B9-BDE5C49759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8669" y="579652"/>
                <a:ext cx="5611425" cy="2240765"/>
              </a:xfrm>
              <a:prstGeom prst="rect">
                <a:avLst/>
              </a:prstGeom>
            </p:spPr>
          </p:pic>
          <p:pic>
            <p:nvPicPr>
              <p:cNvPr id="3" name="Picture 2" descr="A picture containing comb&#10;&#10;Description automatically generated">
                <a:extLst>
                  <a:ext uri="{FF2B5EF4-FFF2-40B4-BE49-F238E27FC236}">
                    <a16:creationId xmlns:a16="http://schemas.microsoft.com/office/drawing/2014/main" id="{AB73213C-E894-4EA3-9465-1E14D7FD24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15491" y="1480950"/>
                <a:ext cx="4004106" cy="2610035"/>
              </a:xfrm>
              <a:prstGeom prst="rect">
                <a:avLst/>
              </a:prstGeom>
            </p:spPr>
          </p:pic>
          <p:pic>
            <p:nvPicPr>
              <p:cNvPr id="11" name="Picture 1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70BB8D27-E9E9-4063-9699-1197100B2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1660125" y="3397969"/>
                <a:ext cx="2839918" cy="693016"/>
              </a:xfrm>
              <a:prstGeom prst="rect">
                <a:avLst/>
              </a:prstGeom>
            </p:spPr>
          </p:pic>
          <p:pic>
            <p:nvPicPr>
              <p:cNvPr id="7" name="Picture 6" descr="A close up of a device&#10;&#10;Description automatically generated">
                <a:extLst>
                  <a:ext uri="{FF2B5EF4-FFF2-40B4-BE49-F238E27FC236}">
                    <a16:creationId xmlns:a16="http://schemas.microsoft.com/office/drawing/2014/main" id="{13683357-FC6C-46F3-A38B-FEB2F69980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0043" y="2547871"/>
                <a:ext cx="5656104" cy="2371129"/>
              </a:xfrm>
              <a:prstGeom prst="rect">
                <a:avLst/>
              </a:prstGeom>
            </p:spPr>
          </p:pic>
          <p:pic>
            <p:nvPicPr>
              <p:cNvPr id="12" name="Picture 1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9EF0663D-254D-4CD3-A6C7-17CB355A3D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448011" y="3397967"/>
                <a:ext cx="2839919" cy="693017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F4716DBD-5415-48BF-8236-9E5658B65C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318" y="807970"/>
                <a:ext cx="5369199" cy="2240765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1FE44CE-6620-432F-95A0-ED134269071C}"/>
                </a:ext>
              </a:extLst>
            </p:cNvPr>
            <p:cNvGrpSpPr/>
            <p:nvPr/>
          </p:nvGrpSpPr>
          <p:grpSpPr>
            <a:xfrm>
              <a:off x="6096000" y="525547"/>
              <a:ext cx="1047565" cy="381879"/>
              <a:chOff x="2556301" y="5550308"/>
              <a:chExt cx="1047565" cy="38187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6B23929-03A4-4C97-BC72-4975C56A76E1}"/>
                  </a:ext>
                </a:extLst>
              </p:cNvPr>
              <p:cNvSpPr/>
              <p:nvPr/>
            </p:nvSpPr>
            <p:spPr>
              <a:xfrm>
                <a:off x="2556301" y="5550309"/>
                <a:ext cx="1047565" cy="3817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C90734-D995-4B4E-B16E-DB391ACC3ABA}"/>
                  </a:ext>
                </a:extLst>
              </p:cNvPr>
              <p:cNvSpPr txBox="1"/>
              <p:nvPr/>
            </p:nvSpPr>
            <p:spPr>
              <a:xfrm>
                <a:off x="2556301" y="5550308"/>
                <a:ext cx="1047565" cy="381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Stroma</a:t>
                </a:r>
                <a:endParaRPr lang="de-CH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F16ED41-E9F7-468F-90B0-66884833E9CD}"/>
                </a:ext>
              </a:extLst>
            </p:cNvPr>
            <p:cNvGrpSpPr/>
            <p:nvPr/>
          </p:nvGrpSpPr>
          <p:grpSpPr>
            <a:xfrm>
              <a:off x="9384203" y="2594953"/>
              <a:ext cx="2361461" cy="382027"/>
              <a:chOff x="2556301" y="5550022"/>
              <a:chExt cx="1565157" cy="38202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2DD70E7-7476-4A92-BFD5-95E4E682D38A}"/>
                  </a:ext>
                </a:extLst>
              </p:cNvPr>
              <p:cNvSpPr/>
              <p:nvPr/>
            </p:nvSpPr>
            <p:spPr>
              <a:xfrm>
                <a:off x="2556301" y="5550309"/>
                <a:ext cx="1565156" cy="3817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ECCE795-9116-4253-A74C-169F16F9012B}"/>
                  </a:ext>
                </a:extLst>
              </p:cNvPr>
              <p:cNvSpPr txBox="1"/>
              <p:nvPr/>
            </p:nvSpPr>
            <p:spPr>
              <a:xfrm>
                <a:off x="2556302" y="5550022"/>
                <a:ext cx="1565156" cy="381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Thylakoid-Innenraum</a:t>
                </a:r>
                <a:endParaRPr lang="de-CH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DC24FE6-B8E6-437B-AFD1-B1B735360018}"/>
                </a:ext>
              </a:extLst>
            </p:cNvPr>
            <p:cNvGrpSpPr/>
            <p:nvPr/>
          </p:nvGrpSpPr>
          <p:grpSpPr>
            <a:xfrm>
              <a:off x="756462" y="3553536"/>
              <a:ext cx="2183906" cy="381879"/>
              <a:chOff x="1759171" y="4854499"/>
              <a:chExt cx="2183906" cy="38187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25BB6CD-4612-45CC-8934-2EC2EC85F900}"/>
                  </a:ext>
                </a:extLst>
              </p:cNvPr>
              <p:cNvSpPr/>
              <p:nvPr/>
            </p:nvSpPr>
            <p:spPr>
              <a:xfrm>
                <a:off x="1789015" y="4901474"/>
                <a:ext cx="2124220" cy="30888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FD4A597-7719-4F8C-A3C0-19BD3340010A}"/>
                  </a:ext>
                </a:extLst>
              </p:cNvPr>
              <p:cNvSpPr txBox="1"/>
              <p:nvPr/>
            </p:nvSpPr>
            <p:spPr>
              <a:xfrm>
                <a:off x="1759171" y="4854499"/>
                <a:ext cx="2183906" cy="381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Thylakoidmembran</a:t>
                </a:r>
                <a:endParaRPr lang="de-CH" dirty="0"/>
              </a:p>
            </p:txBody>
          </p:sp>
        </p:grp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C8EA7D87-0DCB-4FBD-A470-9EB9975136C6}"/>
              </a:ext>
            </a:extLst>
          </p:cNvPr>
          <p:cNvGrpSpPr/>
          <p:nvPr/>
        </p:nvGrpSpPr>
        <p:grpSpPr>
          <a:xfrm>
            <a:off x="6394173" y="4506409"/>
            <a:ext cx="244901" cy="215444"/>
            <a:chOff x="5106775" y="5949327"/>
            <a:chExt cx="244901" cy="215444"/>
          </a:xfrm>
        </p:grpSpPr>
        <p:sp>
          <p:nvSpPr>
            <p:cNvPr id="38" name="Oval 191">
              <a:extLst>
                <a:ext uri="{FF2B5EF4-FFF2-40B4-BE49-F238E27FC236}">
                  <a16:creationId xmlns:a16="http://schemas.microsoft.com/office/drawing/2014/main" id="{5DE0542D-C3D4-4CF0-B64C-02E41BE664FB}"/>
                </a:ext>
              </a:extLst>
            </p:cNvPr>
            <p:cNvSpPr/>
            <p:nvPr/>
          </p:nvSpPr>
          <p:spPr>
            <a:xfrm>
              <a:off x="5155839" y="5985921"/>
              <a:ext cx="124822" cy="14225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39" name="TextBox 192">
              <a:extLst>
                <a:ext uri="{FF2B5EF4-FFF2-40B4-BE49-F238E27FC236}">
                  <a16:creationId xmlns:a16="http://schemas.microsoft.com/office/drawing/2014/main" id="{E81BD5B8-0968-43E4-BB42-5B1B515228A3}"/>
                </a:ext>
              </a:extLst>
            </p:cNvPr>
            <p:cNvSpPr txBox="1"/>
            <p:nvPr/>
          </p:nvSpPr>
          <p:spPr>
            <a:xfrm>
              <a:off x="5106775" y="5949327"/>
              <a:ext cx="24490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b="1" dirty="0"/>
                <a:t>P</a:t>
              </a:r>
              <a:endParaRPr lang="de-CH" sz="1200" b="1" dirty="0"/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DF8316CF-A8D8-4654-B70D-6DECFD547963}"/>
              </a:ext>
            </a:extLst>
          </p:cNvPr>
          <p:cNvGrpSpPr/>
          <p:nvPr/>
        </p:nvGrpSpPr>
        <p:grpSpPr>
          <a:xfrm>
            <a:off x="6220287" y="4811278"/>
            <a:ext cx="244901" cy="215444"/>
            <a:chOff x="5106775" y="5949327"/>
            <a:chExt cx="244901" cy="215444"/>
          </a:xfrm>
        </p:grpSpPr>
        <p:sp>
          <p:nvSpPr>
            <p:cNvPr id="44" name="Oval 191">
              <a:extLst>
                <a:ext uri="{FF2B5EF4-FFF2-40B4-BE49-F238E27FC236}">
                  <a16:creationId xmlns:a16="http://schemas.microsoft.com/office/drawing/2014/main" id="{56BDDBD6-7418-4422-8A26-1B65840B29BE}"/>
                </a:ext>
              </a:extLst>
            </p:cNvPr>
            <p:cNvSpPr/>
            <p:nvPr/>
          </p:nvSpPr>
          <p:spPr>
            <a:xfrm>
              <a:off x="5155839" y="5985921"/>
              <a:ext cx="124822" cy="14225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45" name="TextBox 192">
              <a:extLst>
                <a:ext uri="{FF2B5EF4-FFF2-40B4-BE49-F238E27FC236}">
                  <a16:creationId xmlns:a16="http://schemas.microsoft.com/office/drawing/2014/main" id="{BB5D8283-CB16-4DFF-BE6F-1A8E87AFB8DB}"/>
                </a:ext>
              </a:extLst>
            </p:cNvPr>
            <p:cNvSpPr txBox="1"/>
            <p:nvPr/>
          </p:nvSpPr>
          <p:spPr>
            <a:xfrm>
              <a:off x="5106775" y="5949327"/>
              <a:ext cx="24490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b="1" dirty="0"/>
                <a:t>P</a:t>
              </a:r>
              <a:endParaRPr lang="de-CH" sz="1200" b="1" dirty="0"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A4A974-A8B0-4BB9-B9ED-FBF3F10AC7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106783" cy="365125"/>
          </a:xfrm>
        </p:spPr>
        <p:txBody>
          <a:bodyPr/>
          <a:lstStyle/>
          <a:p>
            <a:r>
              <a:rPr lang="de-CH"/>
              <a:t>20404</a:t>
            </a:r>
            <a:r>
              <a:rPr lang="de-CH" dirty="0"/>
              <a:t>_mat_teilabbildungen_fotoreaktion_lsg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DFA630-5A44-43F8-9CC3-0771495E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ZPG Biologie 2020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C85EC31-9427-4513-9DD3-A81709FFC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5CE62139-902D-4819-8890-E7805DE6BA65}" type="slidenum">
              <a:rPr lang="de-CH" smtClean="0"/>
              <a:t>4</a:t>
            </a:fld>
            <a:r>
              <a:rPr lang="de-CH" dirty="0"/>
              <a:t> von 4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836FAD2-6304-463E-80BF-AE45CC7C10A5}"/>
              </a:ext>
            </a:extLst>
          </p:cNvPr>
          <p:cNvSpPr txBox="1"/>
          <p:nvPr/>
        </p:nvSpPr>
        <p:spPr>
          <a:xfrm>
            <a:off x="7985849" y="6176434"/>
            <a:ext cx="34615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Abbildungen: Frank Harder, Jochen Müller, ZPG Biologie</a:t>
            </a:r>
          </a:p>
        </p:txBody>
      </p:sp>
    </p:spTree>
    <p:extLst>
      <p:ext uri="{BB962C8B-B14F-4D97-AF65-F5344CB8AC3E}">
        <p14:creationId xmlns:p14="http://schemas.microsoft.com/office/powerpoint/2010/main" val="915190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Breitbild</PresentationFormat>
  <Paragraphs>147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Harder</dc:creator>
  <cp:lastModifiedBy>Jochen Müller</cp:lastModifiedBy>
  <cp:revision>59</cp:revision>
  <cp:lastPrinted>2020-02-24T13:30:36Z</cp:lastPrinted>
  <dcterms:created xsi:type="dcterms:W3CDTF">2020-02-24T08:15:08Z</dcterms:created>
  <dcterms:modified xsi:type="dcterms:W3CDTF">2021-04-18T09:13:56Z</dcterms:modified>
</cp:coreProperties>
</file>