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409" r:id="rId2"/>
    <p:sldId id="414" r:id="rId3"/>
    <p:sldId id="420" r:id="rId4"/>
    <p:sldId id="426" r:id="rId5"/>
    <p:sldId id="425" r:id="rId6"/>
    <p:sldId id="421" r:id="rId7"/>
    <p:sldId id="422" r:id="rId8"/>
    <p:sldId id="423" r:id="rId9"/>
    <p:sldId id="427" r:id="rId10"/>
    <p:sldId id="419" r:id="rId11"/>
    <p:sldId id="424" r:id="rId12"/>
    <p:sldId id="306" r:id="rId13"/>
    <p:sldId id="42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6699FF"/>
    <a:srgbClr val="FF6600"/>
    <a:srgbClr val="FFFF00"/>
    <a:srgbClr val="FF0000"/>
    <a:srgbClr val="969696"/>
    <a:srgbClr val="4D4D4D"/>
    <a:srgbClr val="99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8" autoAdjust="0"/>
    <p:restoredTop sz="89988" autoAdjust="0"/>
  </p:normalViewPr>
  <p:slideViewPr>
    <p:cSldViewPr snapToGrid="0">
      <p:cViewPr varScale="1">
        <p:scale>
          <a:sx n="100" d="100"/>
          <a:sy n="10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6087-B842-4CE7-A65B-81950AF5D52E}" type="datetimeFigureOut">
              <a:rPr lang="de-DE" smtClean="0"/>
              <a:pPr/>
              <a:t>07.05.2020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387BB-97C2-447C-A97B-FCBBE4995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F6F3FA-06AE-4FC5-B223-34B0102E66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FBD2B-8D8E-4490-A59B-F302ED7017AD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9ADB6-CADF-4C49-BEA6-6A6146A36544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6F3FA-06AE-4FC5-B223-34B0102E660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45" tIns="41473" rIns="82945" bIns="41473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6654314D-23FB-4ECC-8A56-254351434886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5FE357D7-B9A9-4238-8189-C3CAFAFFC689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3F137D00-4870-416E-8782-2267BA40DE3F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Titelleis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2"/>
            <a:ext cx="9144000" cy="40166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1" y="6557632"/>
            <a:ext cx="9143433" cy="300663"/>
          </a:xfrm>
          <a:prstGeom prst="rect">
            <a:avLst/>
          </a:prstGeom>
          <a:gradFill>
            <a:gsLst>
              <a:gs pos="0">
                <a:srgbClr val="0464B2"/>
              </a:gs>
              <a:gs pos="100000">
                <a:srgbClr val="004586"/>
              </a:gs>
            </a:gsLst>
            <a:lin ang="5400000"/>
          </a:gradFill>
          <a:ln w="0">
            <a:solidFill>
              <a:srgbClr val="4F81BD">
                <a:shade val="50000"/>
              </a:srgbClr>
            </a:solidFill>
            <a:prstDash val="solid"/>
          </a:ln>
        </p:spPr>
        <p:txBody>
          <a:bodyPr lIns="0" tIns="0" rIns="0" bIns="0" anchor="ctr" anchorCtr="1"/>
          <a:lstStyle/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>
              <a:solidFill>
                <a:sysClr val="windowText" lastClr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864365" y="6550871"/>
            <a:ext cx="3501109" cy="321083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 smtClean="0">
                <a:solidFill>
                  <a:srgbClr val="FFFFFF"/>
                </a:solidFill>
                <a:latin typeface="Arial"/>
              </a:rPr>
              <a:t>S. Hanssen</a:t>
            </a:r>
            <a:endParaRPr lang="de-DE" sz="15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7967849" y="6580699"/>
            <a:ext cx="1152000" cy="243385"/>
          </a:xfrm>
          <a:prstGeom prst="rect">
            <a:avLst/>
          </a:prstGeom>
          <a:noFill/>
          <a:ln w="0">
            <a:solidFill>
              <a:srgbClr val="CCCCFF"/>
            </a:solidFill>
            <a:prstDash val="solid"/>
          </a:ln>
        </p:spPr>
        <p:txBody>
          <a:bodyPr vert="horz" wrap="none" lIns="81631" tIns="40816" rIns="81631" bIns="40816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defTabSz="829366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</a:pPr>
            <a:r>
              <a:rPr lang="de-DE" sz="1300" dirty="0">
                <a:solidFill>
                  <a:srgbClr val="FFFFFF"/>
                </a:solidFill>
                <a:latin typeface="Arial"/>
                <a:ea typeface="MS Gothic" pitchFamily="2"/>
                <a:cs typeface="Tahoma" pitchFamily="2"/>
              </a:rPr>
              <a:t>ZPG </a:t>
            </a:r>
            <a:r>
              <a:rPr lang="de-DE" sz="1300" dirty="0">
                <a:solidFill>
                  <a:srgbClr val="CCCCFF"/>
                </a:solidFill>
                <a:latin typeface="Arial"/>
                <a:ea typeface="MS Gothic" pitchFamily="2"/>
                <a:cs typeface="Tahoma" pitchFamily="2"/>
              </a:rPr>
              <a:t>IMP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65310" y="6597027"/>
            <a:ext cx="601250" cy="2119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el 1"/>
          <p:cNvSpPr txBox="1">
            <a:spLocks/>
          </p:cNvSpPr>
          <p:nvPr userDrawn="1"/>
        </p:nvSpPr>
        <p:spPr>
          <a:xfrm>
            <a:off x="1" y="2"/>
            <a:ext cx="6188797" cy="392933"/>
          </a:xfrm>
          <a:prstGeom prst="rect">
            <a:avLst/>
          </a:prstGeom>
        </p:spPr>
        <p:txBody>
          <a:bodyPr lIns="82936" tIns="41469" rIns="82936" bIns="41469" anchor="ctr"/>
          <a:lstStyle/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cap="small" dirty="0" smtClean="0">
                <a:solidFill>
                  <a:srgbClr val="FFFFD1"/>
                </a:solidFill>
                <a:latin typeface="Arial"/>
                <a:ea typeface="MS Gothic" pitchFamily="2"/>
              </a:rPr>
              <a:t> </a:t>
            </a:r>
            <a:r>
              <a:rPr lang="de-DE" sz="1800" b="1" cap="small" dirty="0" smtClean="0">
                <a:solidFill>
                  <a:srgbClr val="000000"/>
                </a:solidFill>
                <a:latin typeface="Arial"/>
                <a:ea typeface="MS Gothic" pitchFamily="2"/>
              </a:rPr>
              <a:t>Erde und Weltall: Himmelsmechanik und Astrophysik </a:t>
            </a:r>
            <a:endParaRPr lang="de-DE" sz="1800" b="1" cap="small" dirty="0">
              <a:solidFill>
                <a:srgbClr val="000000"/>
              </a:solidFill>
              <a:latin typeface="Arial"/>
              <a:ea typeface="MS Gothic" pitchFamily="2"/>
            </a:endParaRPr>
          </a:p>
        </p:txBody>
      </p:sp>
      <p:grpSp>
        <p:nvGrpSpPr>
          <p:cNvPr id="2" name="Gruppieren 17"/>
          <p:cNvGrpSpPr>
            <a:grpSpLocks noChangeAspect="1"/>
          </p:cNvGrpSpPr>
          <p:nvPr userDrawn="1"/>
        </p:nvGrpSpPr>
        <p:grpSpPr>
          <a:xfrm rot="21234954">
            <a:off x="6737544" y="45723"/>
            <a:ext cx="721596" cy="272705"/>
            <a:chOff x="808038" y="1269855"/>
            <a:chExt cx="3232150" cy="1221364"/>
          </a:xfrm>
        </p:grpSpPr>
        <p:grpSp>
          <p:nvGrpSpPr>
            <p:cNvPr id="3" name="Group 16"/>
            <p:cNvGrpSpPr>
              <a:grpSpLocks noChangeAspect="1"/>
            </p:cNvGrpSpPr>
            <p:nvPr/>
          </p:nvGrpSpPr>
          <p:grpSpPr bwMode="auto">
            <a:xfrm>
              <a:off x="808038" y="1269855"/>
              <a:ext cx="3232150" cy="1221364"/>
              <a:chOff x="793" y="1661"/>
              <a:chExt cx="4020" cy="1519"/>
            </a:xfrm>
          </p:grpSpPr>
          <p:sp>
            <p:nvSpPr>
              <p:cNvPr id="26" name="Oval 6"/>
              <p:cNvSpPr>
                <a:spLocks noChangeAspect="1" noChangeArrowheads="1"/>
              </p:cNvSpPr>
              <p:nvPr/>
            </p:nvSpPr>
            <p:spPr bwMode="auto">
              <a:xfrm>
                <a:off x="793" y="1661"/>
                <a:ext cx="4020" cy="1519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" name="Oval 7"/>
              <p:cNvSpPr>
                <a:spLocks noChangeAspect="1" noChangeArrowheads="1"/>
              </p:cNvSpPr>
              <p:nvPr/>
            </p:nvSpPr>
            <p:spPr bwMode="auto">
              <a:xfrm>
                <a:off x="3226" y="2038"/>
                <a:ext cx="762" cy="762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FFD00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Oval 15"/>
              <p:cNvSpPr>
                <a:spLocks noChangeAspect="1" noChangeArrowheads="1"/>
              </p:cNvSpPr>
              <p:nvPr/>
            </p:nvSpPr>
            <p:spPr bwMode="auto">
              <a:xfrm>
                <a:off x="3505" y="2313"/>
                <a:ext cx="207" cy="20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" name="Group 25"/>
            <p:cNvGrpSpPr>
              <a:grpSpLocks noChangeAspect="1"/>
            </p:cNvGrpSpPr>
            <p:nvPr/>
          </p:nvGrpSpPr>
          <p:grpSpPr bwMode="auto">
            <a:xfrm>
              <a:off x="1452563" y="1322677"/>
              <a:ext cx="112137" cy="112137"/>
              <a:chOff x="8263" y="786"/>
              <a:chExt cx="567" cy="567"/>
            </a:xfrm>
          </p:grpSpPr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5328701">
                <a:off x="8263" y="786"/>
                <a:ext cx="567" cy="567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" name="Freeform 27"/>
              <p:cNvSpPr>
                <a:spLocks noChangeAspect="1"/>
              </p:cNvSpPr>
              <p:nvPr/>
            </p:nvSpPr>
            <p:spPr bwMode="auto">
              <a:xfrm rot="5328701">
                <a:off x="8353" y="935"/>
                <a:ext cx="171" cy="183"/>
              </a:xfrm>
              <a:custGeom>
                <a:avLst/>
                <a:gdLst/>
                <a:ahLst/>
                <a:cxnLst>
                  <a:cxn ang="0">
                    <a:pos x="11" y="147"/>
                  </a:cxn>
                  <a:cxn ang="0">
                    <a:pos x="23" y="120"/>
                  </a:cxn>
                  <a:cxn ang="0">
                    <a:pos x="47" y="15"/>
                  </a:cxn>
                  <a:cxn ang="0">
                    <a:pos x="50" y="6"/>
                  </a:cxn>
                  <a:cxn ang="0">
                    <a:pos x="68" y="0"/>
                  </a:cxn>
                  <a:cxn ang="0">
                    <a:pos x="98" y="18"/>
                  </a:cxn>
                  <a:cxn ang="0">
                    <a:pos x="137" y="21"/>
                  </a:cxn>
                  <a:cxn ang="0">
                    <a:pos x="152" y="48"/>
                  </a:cxn>
                  <a:cxn ang="0">
                    <a:pos x="158" y="57"/>
                  </a:cxn>
                  <a:cxn ang="0">
                    <a:pos x="128" y="90"/>
                  </a:cxn>
                  <a:cxn ang="0">
                    <a:pos x="110" y="126"/>
                  </a:cxn>
                  <a:cxn ang="0">
                    <a:pos x="62" y="126"/>
                  </a:cxn>
                  <a:cxn ang="0">
                    <a:pos x="44" y="141"/>
                  </a:cxn>
                  <a:cxn ang="0">
                    <a:pos x="26" y="147"/>
                  </a:cxn>
                  <a:cxn ang="0">
                    <a:pos x="5" y="168"/>
                  </a:cxn>
                  <a:cxn ang="0">
                    <a:pos x="11" y="147"/>
                  </a:cxn>
                </a:cxnLst>
                <a:rect l="0" t="0" r="r" b="b"/>
                <a:pathLst>
                  <a:path w="158" h="168">
                    <a:moveTo>
                      <a:pt x="11" y="147"/>
                    </a:moveTo>
                    <a:cubicBezTo>
                      <a:pt x="14" y="137"/>
                      <a:pt x="20" y="130"/>
                      <a:pt x="23" y="120"/>
                    </a:cubicBezTo>
                    <a:cubicBezTo>
                      <a:pt x="25" y="93"/>
                      <a:pt x="21" y="32"/>
                      <a:pt x="47" y="15"/>
                    </a:cubicBezTo>
                    <a:cubicBezTo>
                      <a:pt x="48" y="12"/>
                      <a:pt x="47" y="8"/>
                      <a:pt x="50" y="6"/>
                    </a:cubicBezTo>
                    <a:cubicBezTo>
                      <a:pt x="55" y="2"/>
                      <a:pt x="68" y="0"/>
                      <a:pt x="68" y="0"/>
                    </a:cubicBezTo>
                    <a:cubicBezTo>
                      <a:pt x="86" y="4"/>
                      <a:pt x="84" y="9"/>
                      <a:pt x="98" y="18"/>
                    </a:cubicBezTo>
                    <a:cubicBezTo>
                      <a:pt x="112" y="13"/>
                      <a:pt x="124" y="17"/>
                      <a:pt x="137" y="21"/>
                    </a:cubicBezTo>
                    <a:cubicBezTo>
                      <a:pt x="142" y="37"/>
                      <a:pt x="138" y="27"/>
                      <a:pt x="152" y="48"/>
                    </a:cubicBezTo>
                    <a:cubicBezTo>
                      <a:pt x="154" y="51"/>
                      <a:pt x="158" y="57"/>
                      <a:pt x="158" y="57"/>
                    </a:cubicBezTo>
                    <a:cubicBezTo>
                      <a:pt x="150" y="69"/>
                      <a:pt x="140" y="82"/>
                      <a:pt x="128" y="90"/>
                    </a:cubicBezTo>
                    <a:cubicBezTo>
                      <a:pt x="119" y="104"/>
                      <a:pt x="127" y="120"/>
                      <a:pt x="110" y="126"/>
                    </a:cubicBezTo>
                    <a:cubicBezTo>
                      <a:pt x="105" y="142"/>
                      <a:pt x="77" y="128"/>
                      <a:pt x="62" y="126"/>
                    </a:cubicBezTo>
                    <a:cubicBezTo>
                      <a:pt x="56" y="132"/>
                      <a:pt x="52" y="138"/>
                      <a:pt x="44" y="141"/>
                    </a:cubicBezTo>
                    <a:cubicBezTo>
                      <a:pt x="38" y="144"/>
                      <a:pt x="26" y="147"/>
                      <a:pt x="26" y="147"/>
                    </a:cubicBezTo>
                    <a:cubicBezTo>
                      <a:pt x="12" y="168"/>
                      <a:pt x="21" y="163"/>
                      <a:pt x="5" y="168"/>
                    </a:cubicBezTo>
                    <a:cubicBezTo>
                      <a:pt x="0" y="154"/>
                      <a:pt x="0" y="162"/>
                      <a:pt x="1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" name="Freeform 28"/>
              <p:cNvSpPr>
                <a:spLocks noChangeAspect="1"/>
              </p:cNvSpPr>
              <p:nvPr/>
            </p:nvSpPr>
            <p:spPr bwMode="auto">
              <a:xfrm>
                <a:off x="8326" y="1205"/>
                <a:ext cx="251" cy="143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38" y="13"/>
                  </a:cxn>
                  <a:cxn ang="0">
                    <a:pos x="58" y="0"/>
                  </a:cxn>
                  <a:cxn ang="0">
                    <a:pos x="95" y="41"/>
                  </a:cxn>
                  <a:cxn ang="0">
                    <a:pos x="144" y="50"/>
                  </a:cxn>
                  <a:cxn ang="0">
                    <a:pos x="236" y="61"/>
                  </a:cxn>
                  <a:cxn ang="0">
                    <a:pos x="250" y="90"/>
                  </a:cxn>
                  <a:cxn ang="0">
                    <a:pos x="225" y="129"/>
                  </a:cxn>
                  <a:cxn ang="0">
                    <a:pos x="215" y="127"/>
                  </a:cxn>
                  <a:cxn ang="0">
                    <a:pos x="207" y="107"/>
                  </a:cxn>
                  <a:cxn ang="0">
                    <a:pos x="188" y="104"/>
                  </a:cxn>
                  <a:cxn ang="0">
                    <a:pos x="182" y="124"/>
                  </a:cxn>
                  <a:cxn ang="0">
                    <a:pos x="195" y="143"/>
                  </a:cxn>
                  <a:cxn ang="0">
                    <a:pos x="134" y="133"/>
                  </a:cxn>
                  <a:cxn ang="0">
                    <a:pos x="80" y="106"/>
                  </a:cxn>
                  <a:cxn ang="0">
                    <a:pos x="32" y="76"/>
                  </a:cxn>
                  <a:cxn ang="0">
                    <a:pos x="0" y="37"/>
                  </a:cxn>
                </a:cxnLst>
                <a:rect l="0" t="0" r="r" b="b"/>
                <a:pathLst>
                  <a:path w="251" h="143">
                    <a:moveTo>
                      <a:pt x="0" y="37"/>
                    </a:moveTo>
                    <a:cubicBezTo>
                      <a:pt x="15" y="31"/>
                      <a:pt x="25" y="23"/>
                      <a:pt x="38" y="13"/>
                    </a:cubicBezTo>
                    <a:cubicBezTo>
                      <a:pt x="45" y="9"/>
                      <a:pt x="58" y="0"/>
                      <a:pt x="58" y="0"/>
                    </a:cubicBezTo>
                    <a:cubicBezTo>
                      <a:pt x="106" y="4"/>
                      <a:pt x="84" y="0"/>
                      <a:pt x="95" y="41"/>
                    </a:cubicBezTo>
                    <a:cubicBezTo>
                      <a:pt x="123" y="60"/>
                      <a:pt x="107" y="55"/>
                      <a:pt x="144" y="50"/>
                    </a:cubicBezTo>
                    <a:cubicBezTo>
                      <a:pt x="159" y="52"/>
                      <a:pt x="224" y="52"/>
                      <a:pt x="236" y="61"/>
                    </a:cubicBezTo>
                    <a:cubicBezTo>
                      <a:pt x="240" y="64"/>
                      <a:pt x="248" y="84"/>
                      <a:pt x="250" y="90"/>
                    </a:cubicBezTo>
                    <a:cubicBezTo>
                      <a:pt x="247" y="117"/>
                      <a:pt x="251" y="124"/>
                      <a:pt x="225" y="129"/>
                    </a:cubicBezTo>
                    <a:cubicBezTo>
                      <a:pt x="222" y="128"/>
                      <a:pt x="217" y="130"/>
                      <a:pt x="215" y="127"/>
                    </a:cubicBezTo>
                    <a:cubicBezTo>
                      <a:pt x="211" y="121"/>
                      <a:pt x="207" y="107"/>
                      <a:pt x="207" y="107"/>
                    </a:cubicBezTo>
                    <a:cubicBezTo>
                      <a:pt x="203" y="104"/>
                      <a:pt x="194" y="95"/>
                      <a:pt x="188" y="104"/>
                    </a:cubicBezTo>
                    <a:cubicBezTo>
                      <a:pt x="183" y="109"/>
                      <a:pt x="182" y="124"/>
                      <a:pt x="182" y="124"/>
                    </a:cubicBezTo>
                    <a:cubicBezTo>
                      <a:pt x="187" y="130"/>
                      <a:pt x="195" y="143"/>
                      <a:pt x="195" y="143"/>
                    </a:cubicBezTo>
                    <a:cubicBezTo>
                      <a:pt x="186" y="140"/>
                      <a:pt x="153" y="139"/>
                      <a:pt x="134" y="133"/>
                    </a:cubicBezTo>
                    <a:cubicBezTo>
                      <a:pt x="115" y="127"/>
                      <a:pt x="97" y="116"/>
                      <a:pt x="80" y="106"/>
                    </a:cubicBezTo>
                    <a:cubicBezTo>
                      <a:pt x="63" y="96"/>
                      <a:pt x="45" y="87"/>
                      <a:pt x="32" y="76"/>
                    </a:cubicBezTo>
                    <a:cubicBezTo>
                      <a:pt x="19" y="65"/>
                      <a:pt x="7" y="45"/>
                      <a:pt x="0" y="37"/>
                    </a:cubicBez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Freeform 29"/>
              <p:cNvSpPr>
                <a:spLocks noChangeAspect="1"/>
              </p:cNvSpPr>
              <p:nvPr/>
            </p:nvSpPr>
            <p:spPr bwMode="auto">
              <a:xfrm>
                <a:off x="8620" y="876"/>
                <a:ext cx="208" cy="457"/>
              </a:xfrm>
              <a:custGeom>
                <a:avLst/>
                <a:gdLst/>
                <a:ahLst/>
                <a:cxnLst>
                  <a:cxn ang="0">
                    <a:pos x="0" y="457"/>
                  </a:cxn>
                  <a:cxn ang="0">
                    <a:pos x="6" y="402"/>
                  </a:cxn>
                  <a:cxn ang="0">
                    <a:pos x="28" y="389"/>
                  </a:cxn>
                  <a:cxn ang="0">
                    <a:pos x="67" y="368"/>
                  </a:cxn>
                  <a:cxn ang="0">
                    <a:pos x="86" y="354"/>
                  </a:cxn>
                  <a:cxn ang="0">
                    <a:pos x="99" y="357"/>
                  </a:cxn>
                  <a:cxn ang="0">
                    <a:pos x="113" y="377"/>
                  </a:cxn>
                  <a:cxn ang="0">
                    <a:pos x="132" y="366"/>
                  </a:cxn>
                  <a:cxn ang="0">
                    <a:pos x="158" y="333"/>
                  </a:cxn>
                  <a:cxn ang="0">
                    <a:pos x="154" y="320"/>
                  </a:cxn>
                  <a:cxn ang="0">
                    <a:pos x="135" y="324"/>
                  </a:cxn>
                  <a:cxn ang="0">
                    <a:pos x="95" y="302"/>
                  </a:cxn>
                  <a:cxn ang="0">
                    <a:pos x="101" y="279"/>
                  </a:cxn>
                  <a:cxn ang="0">
                    <a:pos x="136" y="265"/>
                  </a:cxn>
                  <a:cxn ang="0">
                    <a:pos x="149" y="246"/>
                  </a:cxn>
                  <a:cxn ang="0">
                    <a:pos x="145" y="203"/>
                  </a:cxn>
                  <a:cxn ang="0">
                    <a:pos x="126" y="190"/>
                  </a:cxn>
                  <a:cxn ang="0">
                    <a:pos x="151" y="167"/>
                  </a:cxn>
                  <a:cxn ang="0">
                    <a:pos x="140" y="105"/>
                  </a:cxn>
                  <a:cxn ang="0">
                    <a:pos x="120" y="90"/>
                  </a:cxn>
                  <a:cxn ang="0">
                    <a:pos x="101" y="84"/>
                  </a:cxn>
                  <a:cxn ang="0">
                    <a:pos x="67" y="81"/>
                  </a:cxn>
                  <a:cxn ang="0">
                    <a:pos x="64" y="72"/>
                  </a:cxn>
                  <a:cxn ang="0">
                    <a:pos x="51" y="42"/>
                  </a:cxn>
                  <a:cxn ang="0">
                    <a:pos x="86" y="28"/>
                  </a:cxn>
                  <a:cxn ang="0">
                    <a:pos x="131" y="31"/>
                  </a:cxn>
                  <a:cxn ang="0">
                    <a:pos x="158" y="27"/>
                  </a:cxn>
                  <a:cxn ang="0">
                    <a:pos x="191" y="96"/>
                  </a:cxn>
                  <a:cxn ang="0">
                    <a:pos x="206" y="207"/>
                  </a:cxn>
                  <a:cxn ang="0">
                    <a:pos x="179" y="315"/>
                  </a:cxn>
                  <a:cxn ang="0">
                    <a:pos x="125" y="396"/>
                  </a:cxn>
                  <a:cxn ang="0">
                    <a:pos x="56" y="447"/>
                  </a:cxn>
                  <a:cxn ang="0">
                    <a:pos x="0" y="457"/>
                  </a:cxn>
                </a:cxnLst>
                <a:rect l="0" t="0" r="r" b="b"/>
                <a:pathLst>
                  <a:path w="208" h="457">
                    <a:moveTo>
                      <a:pt x="0" y="457"/>
                    </a:moveTo>
                    <a:cubicBezTo>
                      <a:pt x="14" y="436"/>
                      <a:pt x="10" y="432"/>
                      <a:pt x="6" y="402"/>
                    </a:cubicBezTo>
                    <a:cubicBezTo>
                      <a:pt x="10" y="385"/>
                      <a:pt x="12" y="383"/>
                      <a:pt x="28" y="389"/>
                    </a:cubicBezTo>
                    <a:cubicBezTo>
                      <a:pt x="52" y="370"/>
                      <a:pt x="40" y="377"/>
                      <a:pt x="67" y="368"/>
                    </a:cubicBezTo>
                    <a:cubicBezTo>
                      <a:pt x="74" y="366"/>
                      <a:pt x="86" y="354"/>
                      <a:pt x="86" y="354"/>
                    </a:cubicBezTo>
                    <a:cubicBezTo>
                      <a:pt x="90" y="355"/>
                      <a:pt x="96" y="354"/>
                      <a:pt x="99" y="357"/>
                    </a:cubicBezTo>
                    <a:cubicBezTo>
                      <a:pt x="105" y="363"/>
                      <a:pt x="113" y="377"/>
                      <a:pt x="113" y="377"/>
                    </a:cubicBezTo>
                    <a:cubicBezTo>
                      <a:pt x="120" y="375"/>
                      <a:pt x="125" y="368"/>
                      <a:pt x="132" y="366"/>
                    </a:cubicBezTo>
                    <a:cubicBezTo>
                      <a:pt x="158" y="357"/>
                      <a:pt x="152" y="363"/>
                      <a:pt x="158" y="333"/>
                    </a:cubicBezTo>
                    <a:cubicBezTo>
                      <a:pt x="157" y="329"/>
                      <a:pt x="158" y="323"/>
                      <a:pt x="154" y="320"/>
                    </a:cubicBezTo>
                    <a:cubicBezTo>
                      <a:pt x="147" y="318"/>
                      <a:pt x="142" y="324"/>
                      <a:pt x="135" y="324"/>
                    </a:cubicBezTo>
                    <a:cubicBezTo>
                      <a:pt x="119" y="325"/>
                      <a:pt x="104" y="315"/>
                      <a:pt x="95" y="302"/>
                    </a:cubicBezTo>
                    <a:cubicBezTo>
                      <a:pt x="97" y="294"/>
                      <a:pt x="96" y="286"/>
                      <a:pt x="101" y="279"/>
                    </a:cubicBezTo>
                    <a:cubicBezTo>
                      <a:pt x="108" y="269"/>
                      <a:pt x="129" y="276"/>
                      <a:pt x="136" y="265"/>
                    </a:cubicBezTo>
                    <a:cubicBezTo>
                      <a:pt x="142" y="260"/>
                      <a:pt x="149" y="246"/>
                      <a:pt x="149" y="246"/>
                    </a:cubicBezTo>
                    <a:cubicBezTo>
                      <a:pt x="148" y="231"/>
                      <a:pt x="151" y="216"/>
                      <a:pt x="145" y="203"/>
                    </a:cubicBezTo>
                    <a:cubicBezTo>
                      <a:pt x="142" y="196"/>
                      <a:pt x="126" y="190"/>
                      <a:pt x="126" y="190"/>
                    </a:cubicBezTo>
                    <a:cubicBezTo>
                      <a:pt x="129" y="176"/>
                      <a:pt x="140" y="178"/>
                      <a:pt x="151" y="167"/>
                    </a:cubicBezTo>
                    <a:cubicBezTo>
                      <a:pt x="148" y="147"/>
                      <a:pt x="146" y="125"/>
                      <a:pt x="140" y="105"/>
                    </a:cubicBezTo>
                    <a:cubicBezTo>
                      <a:pt x="133" y="99"/>
                      <a:pt x="129" y="92"/>
                      <a:pt x="120" y="90"/>
                    </a:cubicBezTo>
                    <a:cubicBezTo>
                      <a:pt x="114" y="87"/>
                      <a:pt x="101" y="84"/>
                      <a:pt x="101" y="84"/>
                    </a:cubicBezTo>
                    <a:cubicBezTo>
                      <a:pt x="90" y="83"/>
                      <a:pt x="78" y="84"/>
                      <a:pt x="67" y="81"/>
                    </a:cubicBezTo>
                    <a:cubicBezTo>
                      <a:pt x="64" y="80"/>
                      <a:pt x="65" y="75"/>
                      <a:pt x="64" y="72"/>
                    </a:cubicBezTo>
                    <a:cubicBezTo>
                      <a:pt x="59" y="62"/>
                      <a:pt x="51" y="42"/>
                      <a:pt x="51" y="42"/>
                    </a:cubicBezTo>
                    <a:cubicBezTo>
                      <a:pt x="54" y="18"/>
                      <a:pt x="66" y="0"/>
                      <a:pt x="86" y="28"/>
                    </a:cubicBezTo>
                    <a:cubicBezTo>
                      <a:pt x="100" y="33"/>
                      <a:pt x="115" y="29"/>
                      <a:pt x="131" y="31"/>
                    </a:cubicBezTo>
                    <a:cubicBezTo>
                      <a:pt x="135" y="28"/>
                      <a:pt x="158" y="27"/>
                      <a:pt x="158" y="27"/>
                    </a:cubicBezTo>
                    <a:cubicBezTo>
                      <a:pt x="153" y="45"/>
                      <a:pt x="183" y="66"/>
                      <a:pt x="191" y="96"/>
                    </a:cubicBezTo>
                    <a:cubicBezTo>
                      <a:pt x="199" y="126"/>
                      <a:pt x="208" y="171"/>
                      <a:pt x="206" y="207"/>
                    </a:cubicBezTo>
                    <a:cubicBezTo>
                      <a:pt x="204" y="243"/>
                      <a:pt x="192" y="284"/>
                      <a:pt x="179" y="315"/>
                    </a:cubicBezTo>
                    <a:cubicBezTo>
                      <a:pt x="166" y="346"/>
                      <a:pt x="145" y="374"/>
                      <a:pt x="125" y="396"/>
                    </a:cubicBezTo>
                    <a:cubicBezTo>
                      <a:pt x="105" y="418"/>
                      <a:pt x="77" y="437"/>
                      <a:pt x="56" y="447"/>
                    </a:cubicBezTo>
                    <a:cubicBezTo>
                      <a:pt x="35" y="457"/>
                      <a:pt x="12" y="455"/>
                      <a:pt x="0" y="457"/>
                    </a:cubicBezTo>
                    <a:close/>
                  </a:path>
                </a:pathLst>
              </a:custGeom>
              <a:solidFill>
                <a:srgbClr val="A5A5A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" name="Freeform 30"/>
              <p:cNvSpPr>
                <a:spLocks noChangeAspect="1"/>
              </p:cNvSpPr>
              <p:nvPr/>
            </p:nvSpPr>
            <p:spPr bwMode="auto">
              <a:xfrm>
                <a:off x="8390" y="786"/>
                <a:ext cx="303" cy="98"/>
              </a:xfrm>
              <a:custGeom>
                <a:avLst/>
                <a:gdLst/>
                <a:ahLst/>
                <a:cxnLst>
                  <a:cxn ang="0">
                    <a:pos x="303" y="53"/>
                  </a:cxn>
                  <a:cxn ang="0">
                    <a:pos x="248" y="90"/>
                  </a:cxn>
                  <a:cxn ang="0">
                    <a:pos x="226" y="90"/>
                  </a:cxn>
                  <a:cxn ang="0">
                    <a:pos x="219" y="71"/>
                  </a:cxn>
                  <a:cxn ang="0">
                    <a:pos x="180" y="72"/>
                  </a:cxn>
                  <a:cxn ang="0">
                    <a:pos x="150" y="83"/>
                  </a:cxn>
                  <a:cxn ang="0">
                    <a:pos x="59" y="58"/>
                  </a:cxn>
                  <a:cxn ang="0">
                    <a:pos x="20" y="59"/>
                  </a:cxn>
                  <a:cxn ang="0">
                    <a:pos x="3" y="76"/>
                  </a:cxn>
                  <a:cxn ang="0">
                    <a:pos x="7" y="66"/>
                  </a:cxn>
                  <a:cxn ang="0">
                    <a:pos x="25" y="55"/>
                  </a:cxn>
                  <a:cxn ang="0">
                    <a:pos x="32" y="36"/>
                  </a:cxn>
                  <a:cxn ang="0">
                    <a:pos x="43" y="24"/>
                  </a:cxn>
                  <a:cxn ang="0">
                    <a:pos x="106" y="9"/>
                  </a:cxn>
                  <a:cxn ang="0">
                    <a:pos x="187" y="3"/>
                  </a:cxn>
                  <a:cxn ang="0">
                    <a:pos x="262" y="24"/>
                  </a:cxn>
                  <a:cxn ang="0">
                    <a:pos x="303" y="53"/>
                  </a:cxn>
                </a:cxnLst>
                <a:rect l="0" t="0" r="r" b="b"/>
                <a:pathLst>
                  <a:path w="303" h="98">
                    <a:moveTo>
                      <a:pt x="303" y="53"/>
                    </a:moveTo>
                    <a:cubicBezTo>
                      <a:pt x="264" y="61"/>
                      <a:pt x="269" y="59"/>
                      <a:pt x="248" y="90"/>
                    </a:cubicBezTo>
                    <a:cubicBezTo>
                      <a:pt x="242" y="93"/>
                      <a:pt x="232" y="98"/>
                      <a:pt x="226" y="90"/>
                    </a:cubicBezTo>
                    <a:cubicBezTo>
                      <a:pt x="221" y="85"/>
                      <a:pt x="219" y="71"/>
                      <a:pt x="219" y="71"/>
                    </a:cubicBezTo>
                    <a:cubicBezTo>
                      <a:pt x="202" y="65"/>
                      <a:pt x="207" y="65"/>
                      <a:pt x="180" y="72"/>
                    </a:cubicBezTo>
                    <a:cubicBezTo>
                      <a:pt x="170" y="74"/>
                      <a:pt x="150" y="83"/>
                      <a:pt x="150" y="83"/>
                    </a:cubicBezTo>
                    <a:cubicBezTo>
                      <a:pt x="82" y="80"/>
                      <a:pt x="93" y="91"/>
                      <a:pt x="59" y="58"/>
                    </a:cubicBezTo>
                    <a:cubicBezTo>
                      <a:pt x="41" y="53"/>
                      <a:pt x="44" y="52"/>
                      <a:pt x="20" y="59"/>
                    </a:cubicBezTo>
                    <a:cubicBezTo>
                      <a:pt x="12" y="61"/>
                      <a:pt x="11" y="75"/>
                      <a:pt x="3" y="76"/>
                    </a:cubicBezTo>
                    <a:cubicBezTo>
                      <a:pt x="0" y="76"/>
                      <a:pt x="5" y="69"/>
                      <a:pt x="7" y="66"/>
                    </a:cubicBezTo>
                    <a:cubicBezTo>
                      <a:pt x="12" y="63"/>
                      <a:pt x="23" y="61"/>
                      <a:pt x="25" y="55"/>
                    </a:cubicBezTo>
                    <a:cubicBezTo>
                      <a:pt x="28" y="50"/>
                      <a:pt x="30" y="42"/>
                      <a:pt x="32" y="36"/>
                    </a:cubicBezTo>
                    <a:cubicBezTo>
                      <a:pt x="39" y="14"/>
                      <a:pt x="43" y="33"/>
                      <a:pt x="43" y="24"/>
                    </a:cubicBezTo>
                    <a:cubicBezTo>
                      <a:pt x="53" y="23"/>
                      <a:pt x="82" y="12"/>
                      <a:pt x="106" y="9"/>
                    </a:cubicBezTo>
                    <a:cubicBezTo>
                      <a:pt x="130" y="6"/>
                      <a:pt x="161" y="0"/>
                      <a:pt x="187" y="3"/>
                    </a:cubicBezTo>
                    <a:cubicBezTo>
                      <a:pt x="213" y="6"/>
                      <a:pt x="243" y="16"/>
                      <a:pt x="262" y="24"/>
                    </a:cubicBezTo>
                    <a:cubicBezTo>
                      <a:pt x="281" y="32"/>
                      <a:pt x="294" y="47"/>
                      <a:pt x="303" y="53"/>
                    </a:cubicBezTo>
                    <a:close/>
                  </a:path>
                </a:pathLst>
              </a:cu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 rot="4620000" flipH="1">
            <a:off x="8254837" y="-323265"/>
            <a:ext cx="181459" cy="1041120"/>
            <a:chOff x="7047" y="521"/>
            <a:chExt cx="2759" cy="15915"/>
          </a:xfrm>
        </p:grpSpPr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 flipH="1">
              <a:off x="8794" y="15561"/>
              <a:ext cx="289" cy="678"/>
              <a:chOff x="6872" y="14377"/>
              <a:chExt cx="287" cy="648"/>
            </a:xfrm>
          </p:grpSpPr>
          <p:sp>
            <p:nvSpPr>
              <p:cNvPr id="1028" name="Freeform 4"/>
              <p:cNvSpPr>
                <a:spLocks noChangeAspect="1"/>
              </p:cNvSpPr>
              <p:nvPr/>
            </p:nvSpPr>
            <p:spPr bwMode="auto">
              <a:xfrm>
                <a:off x="7016" y="14377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2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6872" y="14459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6872" y="14594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1" name="Freeform 7"/>
              <p:cNvSpPr>
                <a:spLocks noChangeAspect="1"/>
              </p:cNvSpPr>
              <p:nvPr/>
            </p:nvSpPr>
            <p:spPr bwMode="auto">
              <a:xfrm>
                <a:off x="6890" y="14472"/>
                <a:ext cx="12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4"/>
                  </a:cxn>
                  <a:cxn ang="0">
                    <a:pos x="75" y="34"/>
                  </a:cxn>
                  <a:cxn ang="0">
                    <a:pos x="105" y="67"/>
                  </a:cxn>
                  <a:cxn ang="0">
                    <a:pos x="101" y="90"/>
                  </a:cxn>
                  <a:cxn ang="0">
                    <a:pos x="94" y="131"/>
                  </a:cxn>
                  <a:cxn ang="0">
                    <a:pos x="11" y="134"/>
                  </a:cxn>
                  <a:cxn ang="0">
                    <a:pos x="0" y="0"/>
                  </a:cxn>
                </a:cxnLst>
                <a:rect l="0" t="0" r="r" b="b"/>
                <a:pathLst>
                  <a:path w="105" h="134">
                    <a:moveTo>
                      <a:pt x="0" y="0"/>
                    </a:moveTo>
                    <a:lnTo>
                      <a:pt x="86" y="4"/>
                    </a:lnTo>
                    <a:lnTo>
                      <a:pt x="75" y="34"/>
                    </a:lnTo>
                    <a:lnTo>
                      <a:pt x="105" y="67"/>
                    </a:lnTo>
                    <a:lnTo>
                      <a:pt x="101" y="90"/>
                    </a:lnTo>
                    <a:lnTo>
                      <a:pt x="94" y="131"/>
                    </a:lnTo>
                    <a:lnTo>
                      <a:pt x="11" y="13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2" name="AutoShape 8"/>
              <p:cNvSpPr>
                <a:spLocks noChangeAspect="1" noChangeArrowheads="1"/>
              </p:cNvSpPr>
              <p:nvPr/>
            </p:nvSpPr>
            <p:spPr bwMode="auto">
              <a:xfrm>
                <a:off x="6985" y="14530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33" name="Freeform 9"/>
            <p:cNvSpPr>
              <a:spLocks noChangeAspect="1"/>
            </p:cNvSpPr>
            <p:nvPr/>
          </p:nvSpPr>
          <p:spPr bwMode="auto">
            <a:xfrm>
              <a:off x="7901" y="15566"/>
              <a:ext cx="143" cy="6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5" y="64"/>
                </a:cxn>
                <a:cxn ang="0">
                  <a:pos x="38" y="64"/>
                </a:cxn>
                <a:cxn ang="0">
                  <a:pos x="30" y="159"/>
                </a:cxn>
                <a:cxn ang="0">
                  <a:pos x="27" y="184"/>
                </a:cxn>
                <a:cxn ang="0">
                  <a:pos x="0" y="237"/>
                </a:cxn>
                <a:cxn ang="0">
                  <a:pos x="8" y="364"/>
                </a:cxn>
                <a:cxn ang="0">
                  <a:pos x="60" y="462"/>
                </a:cxn>
                <a:cxn ang="0">
                  <a:pos x="83" y="576"/>
                </a:cxn>
                <a:cxn ang="0">
                  <a:pos x="79" y="648"/>
                </a:cxn>
                <a:cxn ang="0">
                  <a:pos x="128" y="640"/>
                </a:cxn>
                <a:cxn ang="0">
                  <a:pos x="128" y="584"/>
                </a:cxn>
                <a:cxn ang="0">
                  <a:pos x="135" y="439"/>
                </a:cxn>
                <a:cxn ang="0">
                  <a:pos x="132" y="390"/>
                </a:cxn>
                <a:cxn ang="0">
                  <a:pos x="143" y="258"/>
                </a:cxn>
                <a:cxn ang="0">
                  <a:pos x="128" y="223"/>
                </a:cxn>
                <a:cxn ang="0">
                  <a:pos x="117" y="184"/>
                </a:cxn>
                <a:cxn ang="0">
                  <a:pos x="113" y="125"/>
                </a:cxn>
                <a:cxn ang="0">
                  <a:pos x="120" y="78"/>
                </a:cxn>
                <a:cxn ang="0">
                  <a:pos x="117" y="17"/>
                </a:cxn>
                <a:cxn ang="0">
                  <a:pos x="19" y="0"/>
                </a:cxn>
              </a:cxnLst>
              <a:rect l="0" t="0" r="r" b="b"/>
              <a:pathLst>
                <a:path w="143" h="648">
                  <a:moveTo>
                    <a:pt x="19" y="0"/>
                  </a:moveTo>
                  <a:lnTo>
                    <a:pt x="15" y="64"/>
                  </a:lnTo>
                  <a:lnTo>
                    <a:pt x="38" y="64"/>
                  </a:lnTo>
                  <a:lnTo>
                    <a:pt x="30" y="159"/>
                  </a:lnTo>
                  <a:lnTo>
                    <a:pt x="27" y="184"/>
                  </a:lnTo>
                  <a:lnTo>
                    <a:pt x="0" y="237"/>
                  </a:lnTo>
                  <a:lnTo>
                    <a:pt x="8" y="364"/>
                  </a:lnTo>
                  <a:lnTo>
                    <a:pt x="60" y="462"/>
                  </a:lnTo>
                  <a:lnTo>
                    <a:pt x="83" y="576"/>
                  </a:lnTo>
                  <a:lnTo>
                    <a:pt x="79" y="648"/>
                  </a:lnTo>
                  <a:lnTo>
                    <a:pt x="128" y="640"/>
                  </a:lnTo>
                  <a:lnTo>
                    <a:pt x="128" y="584"/>
                  </a:lnTo>
                  <a:lnTo>
                    <a:pt x="135" y="439"/>
                  </a:lnTo>
                  <a:lnTo>
                    <a:pt x="132" y="390"/>
                  </a:lnTo>
                  <a:lnTo>
                    <a:pt x="143" y="258"/>
                  </a:lnTo>
                  <a:lnTo>
                    <a:pt x="128" y="223"/>
                  </a:lnTo>
                  <a:lnTo>
                    <a:pt x="117" y="184"/>
                  </a:lnTo>
                  <a:lnTo>
                    <a:pt x="113" y="125"/>
                  </a:lnTo>
                  <a:lnTo>
                    <a:pt x="120" y="78"/>
                  </a:lnTo>
                  <a:lnTo>
                    <a:pt x="117" y="17"/>
                  </a:lnTo>
                  <a:lnTo>
                    <a:pt x="19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7F7F7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4" name="Freeform 10"/>
            <p:cNvSpPr>
              <a:spLocks noChangeAspect="1"/>
            </p:cNvSpPr>
            <p:nvPr/>
          </p:nvSpPr>
          <p:spPr bwMode="auto">
            <a:xfrm>
              <a:off x="7047" y="15187"/>
              <a:ext cx="505" cy="477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5" name="Rectangle 11"/>
            <p:cNvSpPr>
              <a:spLocks noChangeAspect="1" noChangeArrowheads="1"/>
            </p:cNvSpPr>
            <p:nvPr/>
          </p:nvSpPr>
          <p:spPr bwMode="auto">
            <a:xfrm>
              <a:off x="7691" y="6779"/>
              <a:ext cx="1474" cy="879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6" name="Rectangle 12"/>
            <p:cNvSpPr>
              <a:spLocks noChangeAspect="1" noChangeArrowheads="1"/>
            </p:cNvSpPr>
            <p:nvPr/>
          </p:nvSpPr>
          <p:spPr bwMode="auto">
            <a:xfrm>
              <a:off x="7692" y="7171"/>
              <a:ext cx="1458" cy="1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8" name="Group 13"/>
            <p:cNvGrpSpPr>
              <a:grpSpLocks noChangeAspect="1"/>
            </p:cNvGrpSpPr>
            <p:nvPr/>
          </p:nvGrpSpPr>
          <p:grpSpPr bwMode="auto">
            <a:xfrm>
              <a:off x="7684" y="9249"/>
              <a:ext cx="1473" cy="140"/>
              <a:chOff x="4672" y="13329"/>
              <a:chExt cx="3059" cy="948"/>
            </a:xfrm>
          </p:grpSpPr>
          <p:grpSp>
            <p:nvGrpSpPr>
              <p:cNvPr id="9" name="Group 14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03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04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" name="Group 17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4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5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8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7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8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9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29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4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5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0" name="Group 32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3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78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9" name="Rectangle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0" name="Rectangle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79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2" name="Rectangle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3" name="Rectangle 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482" name="Group 4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85" name="Group 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6" name="Rectangle 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7" name="Rectangle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86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9" name="Rectangle 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0" name="Rectangle 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489" name="Group 47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496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97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4" name="Rectangl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5" name="Rectangle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0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7" name="Rectangle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8" name="Rectangle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01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02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1" name="Rectangle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2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5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4" name="Rectangle 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5" name="Rectangle 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08" name="Group 62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509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88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89" name="Rectangle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12" name="Group 6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91" name="Rectangle 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92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09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7924" y="9569"/>
              <a:ext cx="484" cy="69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5" name="Rectangle 71"/>
            <p:cNvSpPr>
              <a:spLocks noChangeAspect="1" noChangeArrowheads="1"/>
            </p:cNvSpPr>
            <p:nvPr/>
          </p:nvSpPr>
          <p:spPr bwMode="auto">
            <a:xfrm>
              <a:off x="7923" y="10290"/>
              <a:ext cx="484" cy="51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15" name="Group 72"/>
            <p:cNvGrpSpPr>
              <a:grpSpLocks noChangeAspect="1"/>
            </p:cNvGrpSpPr>
            <p:nvPr/>
          </p:nvGrpSpPr>
          <p:grpSpPr bwMode="auto">
            <a:xfrm>
              <a:off x="8943" y="9562"/>
              <a:ext cx="216" cy="1239"/>
              <a:chOff x="9783" y="9764"/>
              <a:chExt cx="485" cy="1239"/>
            </a:xfrm>
          </p:grpSpPr>
          <p:sp>
            <p:nvSpPr>
              <p:cNvPr id="109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9784" y="9764"/>
                <a:ext cx="484" cy="690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9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9783" y="10485"/>
                <a:ext cx="484" cy="518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16" name="Group 75"/>
            <p:cNvGrpSpPr>
              <a:grpSpLocks noChangeAspect="1"/>
            </p:cNvGrpSpPr>
            <p:nvPr/>
          </p:nvGrpSpPr>
          <p:grpSpPr bwMode="auto">
            <a:xfrm>
              <a:off x="8414" y="9564"/>
              <a:ext cx="530" cy="681"/>
              <a:chOff x="3458" y="13325"/>
              <a:chExt cx="787" cy="947"/>
            </a:xfrm>
          </p:grpSpPr>
          <p:grpSp>
            <p:nvGrpSpPr>
              <p:cNvPr id="1517" name="Group 76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20" name="Group 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2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3" name="Rectangl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23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5" name="Rectangle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6" name="Rectangle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24" name="Group 83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27" name="Group 8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9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0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0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2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3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31" name="Group 90"/>
            <p:cNvGrpSpPr>
              <a:grpSpLocks noChangeAspect="1"/>
            </p:cNvGrpSpPr>
            <p:nvPr/>
          </p:nvGrpSpPr>
          <p:grpSpPr bwMode="auto">
            <a:xfrm>
              <a:off x="8420" y="14638"/>
              <a:ext cx="530" cy="942"/>
              <a:chOff x="3458" y="13325"/>
              <a:chExt cx="787" cy="947"/>
            </a:xfrm>
          </p:grpSpPr>
          <p:grpSp>
            <p:nvGrpSpPr>
              <p:cNvPr id="1532" name="Group 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35" name="Group 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7" name="Rectangle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8" name="Group 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0" name="Rectangle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1" name="Rectangle 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39" name="Group 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42" name="Group 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4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5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45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7" name="Rectangl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8" name="Rectangle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46" name="Group 105"/>
            <p:cNvGrpSpPr>
              <a:grpSpLocks noChangeAspect="1"/>
            </p:cNvGrpSpPr>
            <p:nvPr/>
          </p:nvGrpSpPr>
          <p:grpSpPr bwMode="auto">
            <a:xfrm>
              <a:off x="7916" y="9384"/>
              <a:ext cx="498" cy="140"/>
              <a:chOff x="9911" y="9309"/>
              <a:chExt cx="333" cy="305"/>
            </a:xfrm>
          </p:grpSpPr>
          <p:grpSp>
            <p:nvGrpSpPr>
              <p:cNvPr id="1549" name="Group 106"/>
              <p:cNvGrpSpPr>
                <a:grpSpLocks noChangeAspect="1"/>
              </p:cNvGrpSpPr>
              <p:nvPr/>
            </p:nvGrpSpPr>
            <p:grpSpPr bwMode="auto">
              <a:xfrm>
                <a:off x="9959" y="9309"/>
                <a:ext cx="95" cy="305"/>
                <a:chOff x="3458" y="13325"/>
                <a:chExt cx="196" cy="947"/>
              </a:xfrm>
            </p:grpSpPr>
            <p:sp>
              <p:nvSpPr>
                <p:cNvPr id="113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3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54" name="Group 109"/>
              <p:cNvGrpSpPr>
                <a:grpSpLocks noChangeAspect="1"/>
              </p:cNvGrpSpPr>
              <p:nvPr/>
            </p:nvGrpSpPr>
            <p:grpSpPr bwMode="auto">
              <a:xfrm>
                <a:off x="10054" y="9309"/>
                <a:ext cx="190" cy="305"/>
                <a:chOff x="3458" y="13325"/>
                <a:chExt cx="393" cy="947"/>
              </a:xfrm>
            </p:grpSpPr>
            <p:grpSp>
              <p:nvGrpSpPr>
                <p:cNvPr id="1555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5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6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56" name="Group 11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8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9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14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9911" y="9309"/>
                <a:ext cx="47" cy="30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41" name="Rectangle 117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37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2" name="AutoShape 118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3" name="Rectangle 119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4" name="Rectangle 120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5" name="AutoShape 121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46" name="AutoShape 122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47" name="Freeform 123"/>
            <p:cNvSpPr>
              <a:spLocks noChangeAspect="1"/>
            </p:cNvSpPr>
            <p:nvPr/>
          </p:nvSpPr>
          <p:spPr bwMode="auto">
            <a:xfrm>
              <a:off x="8444" y="2030"/>
              <a:ext cx="19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382"/>
                </a:cxn>
                <a:cxn ang="0">
                  <a:pos x="630" y="368"/>
                </a:cxn>
                <a:cxn ang="0">
                  <a:pos x="420" y="0"/>
                </a:cxn>
                <a:cxn ang="0">
                  <a:pos x="0" y="0"/>
                </a:cxn>
              </a:cxnLst>
              <a:rect l="0" t="0" r="r" b="b"/>
              <a:pathLst>
                <a:path w="630" h="382">
                  <a:moveTo>
                    <a:pt x="0" y="0"/>
                  </a:moveTo>
                  <a:lnTo>
                    <a:pt x="55" y="382"/>
                  </a:lnTo>
                  <a:lnTo>
                    <a:pt x="630" y="368"/>
                  </a:lnTo>
                  <a:lnTo>
                    <a:pt x="42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8" name="Oval 124"/>
            <p:cNvSpPr>
              <a:spLocks noChangeAspect="1" noChangeArrowheads="1"/>
            </p:cNvSpPr>
            <p:nvPr/>
          </p:nvSpPr>
          <p:spPr bwMode="auto">
            <a:xfrm rot="21360000">
              <a:off x="8511" y="2066"/>
              <a:ext cx="25" cy="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9" name="AutoShape 125"/>
            <p:cNvCxnSpPr>
              <a:cxnSpLocks noChangeAspect="1" noChangeShapeType="1"/>
            </p:cNvCxnSpPr>
            <p:nvPr/>
          </p:nvCxnSpPr>
          <p:spPr bwMode="auto">
            <a:xfrm>
              <a:off x="8155" y="2274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0" name="AutoShape 126"/>
            <p:cNvCxnSpPr>
              <a:cxnSpLocks noChangeAspect="1" noChangeShapeType="1"/>
            </p:cNvCxnSpPr>
            <p:nvPr/>
          </p:nvCxnSpPr>
          <p:spPr bwMode="auto">
            <a:xfrm>
              <a:off x="8153" y="2283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1" name="AutoShape 127"/>
            <p:cNvCxnSpPr>
              <a:cxnSpLocks noChangeAspect="1" noChangeShapeType="1"/>
            </p:cNvCxnSpPr>
            <p:nvPr/>
          </p:nvCxnSpPr>
          <p:spPr bwMode="auto">
            <a:xfrm>
              <a:off x="8153" y="2312"/>
              <a:ext cx="544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52" name="Freeform 128"/>
            <p:cNvSpPr>
              <a:spLocks noChangeAspect="1"/>
            </p:cNvSpPr>
            <p:nvPr/>
          </p:nvSpPr>
          <p:spPr bwMode="auto">
            <a:xfrm>
              <a:off x="8649" y="2158"/>
              <a:ext cx="72" cy="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0"/>
                </a:cxn>
                <a:cxn ang="0">
                  <a:pos x="165" y="225"/>
                </a:cxn>
                <a:cxn ang="0">
                  <a:pos x="135" y="270"/>
                </a:cxn>
                <a:cxn ang="0">
                  <a:pos x="195" y="262"/>
                </a:cxn>
                <a:cxn ang="0">
                  <a:pos x="232" y="487"/>
                </a:cxn>
                <a:cxn ang="0">
                  <a:pos x="157" y="517"/>
                </a:cxn>
                <a:cxn ang="0">
                  <a:pos x="142" y="330"/>
                </a:cxn>
                <a:cxn ang="0">
                  <a:pos x="0" y="0"/>
                </a:cxn>
              </a:cxnLst>
              <a:rect l="0" t="0" r="r" b="b"/>
              <a:pathLst>
                <a:path w="232" h="517">
                  <a:moveTo>
                    <a:pt x="0" y="0"/>
                  </a:moveTo>
                  <a:lnTo>
                    <a:pt x="82" y="0"/>
                  </a:lnTo>
                  <a:lnTo>
                    <a:pt x="165" y="225"/>
                  </a:lnTo>
                  <a:lnTo>
                    <a:pt x="135" y="270"/>
                  </a:lnTo>
                  <a:lnTo>
                    <a:pt x="195" y="262"/>
                  </a:lnTo>
                  <a:lnTo>
                    <a:pt x="232" y="487"/>
                  </a:lnTo>
                  <a:lnTo>
                    <a:pt x="157" y="517"/>
                  </a:lnTo>
                  <a:lnTo>
                    <a:pt x="142" y="33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3" name="Rectangle 129"/>
            <p:cNvSpPr>
              <a:spLocks noChangeAspect="1" noChangeArrowheads="1"/>
            </p:cNvSpPr>
            <p:nvPr/>
          </p:nvSpPr>
          <p:spPr bwMode="auto">
            <a:xfrm>
              <a:off x="8149" y="2253"/>
              <a:ext cx="92" cy="1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4" name="Rectangle 130"/>
            <p:cNvSpPr>
              <a:spLocks noChangeAspect="1" noChangeArrowheads="1"/>
            </p:cNvSpPr>
            <p:nvPr/>
          </p:nvSpPr>
          <p:spPr bwMode="auto">
            <a:xfrm>
              <a:off x="8296" y="2253"/>
              <a:ext cx="122" cy="16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5" name="Rectangle 131"/>
            <p:cNvSpPr>
              <a:spLocks noChangeAspect="1" noChangeArrowheads="1"/>
            </p:cNvSpPr>
            <p:nvPr/>
          </p:nvSpPr>
          <p:spPr bwMode="auto">
            <a:xfrm>
              <a:off x="8520" y="2253"/>
              <a:ext cx="105" cy="1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6" name="Rectangle 132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0D0D0D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7" name="AutoShape 133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8" name="Rectangle 134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9" name="Rectangle 135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0" name="Rectangle 136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1" name="AutoShape 137"/>
            <p:cNvSpPr>
              <a:spLocks noChangeAspect="1" noChangeArrowheads="1"/>
            </p:cNvSpPr>
            <p:nvPr/>
          </p:nvSpPr>
          <p:spPr bwMode="auto">
            <a:xfrm flipV="1">
              <a:off x="8183" y="5947"/>
              <a:ext cx="475" cy="536"/>
            </a:xfrm>
            <a:custGeom>
              <a:avLst/>
              <a:gdLst>
                <a:gd name="G0" fmla="+- 7004 0 0"/>
                <a:gd name="G1" fmla="+- 21600 0 7004"/>
                <a:gd name="G2" fmla="*/ 7004 1 2"/>
                <a:gd name="G3" fmla="+- 21600 0 G2"/>
                <a:gd name="G4" fmla="+/ 7004 21600 2"/>
                <a:gd name="G5" fmla="+/ G1 0 2"/>
                <a:gd name="G6" fmla="*/ 21600 21600 7004"/>
                <a:gd name="G7" fmla="*/ G6 1 2"/>
                <a:gd name="G8" fmla="+- 21600 0 G7"/>
                <a:gd name="G9" fmla="*/ 21600 1 2"/>
                <a:gd name="G10" fmla="+- 7004 0 G9"/>
                <a:gd name="G11" fmla="?: G10 G8 0"/>
                <a:gd name="G12" fmla="?: G10 G7 21600"/>
                <a:gd name="T0" fmla="*/ 18098 w 21600"/>
                <a:gd name="T1" fmla="*/ 10800 h 21600"/>
                <a:gd name="T2" fmla="*/ 10800 w 21600"/>
                <a:gd name="T3" fmla="*/ 21600 h 21600"/>
                <a:gd name="T4" fmla="*/ 3502 w 21600"/>
                <a:gd name="T5" fmla="*/ 10800 h 21600"/>
                <a:gd name="T6" fmla="*/ 10800 w 21600"/>
                <a:gd name="T7" fmla="*/ 0 h 21600"/>
                <a:gd name="T8" fmla="*/ 5302 w 21600"/>
                <a:gd name="T9" fmla="*/ 5302 h 21600"/>
                <a:gd name="T10" fmla="*/ 16298 w 21600"/>
                <a:gd name="T11" fmla="*/ 1629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004" y="21600"/>
                  </a:lnTo>
                  <a:lnTo>
                    <a:pt x="1459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A5A5A"/>
                </a:gs>
                <a:gs pos="5000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59" name="Group 138"/>
            <p:cNvGrpSpPr>
              <a:grpSpLocks noChangeAspect="1"/>
            </p:cNvGrpSpPr>
            <p:nvPr/>
          </p:nvGrpSpPr>
          <p:grpSpPr bwMode="auto">
            <a:xfrm>
              <a:off x="7954" y="5649"/>
              <a:ext cx="941" cy="305"/>
              <a:chOff x="4672" y="13329"/>
              <a:chExt cx="3059" cy="948"/>
            </a:xfrm>
          </p:grpSpPr>
          <p:grpSp>
            <p:nvGrpSpPr>
              <p:cNvPr id="1562" name="Group 139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164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65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63" name="Group 142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566" name="Group 14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75" name="Group 1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69" name="Rectangle 1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0" name="Rectangle 1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1" name="Group 1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2" name="Rectangle 1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3" name="Rectangle 1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87" name="Group 15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88" name="Group 1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6" name="Rectangle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7" name="Rectangle 1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9" name="Group 1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9" name="Rectangle 1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0" name="Rectangle 1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0" name="Group 157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591" name="Group 15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2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4" name="Rectangle 1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5" name="Rectangle 1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3" name="Group 1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7" name="Rectangle 1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8" name="Rectangle 1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94" name="Group 16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5" name="Group 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1" name="Rectangle 1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2" name="Rectangle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6" name="Group 1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4" name="Rectangle 1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5" name="Rectangle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7" name="Group 172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598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9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9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0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4" name="Group 1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2" name="Rectangle 1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3" name="Rectangle 1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25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26" name="Group 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6" name="Rectangle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7" name="Rectangle 1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7" name="Group 1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9" name="Rectangle 18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10" name="Rectangle 1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37" name="Group 187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38" name="Group 18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3" name="Rectangle 1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4" name="Rectangle 1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041" name="Group 191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6" name="Rectangle 1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7" name="Rectangle 1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18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219" name="AutoShape 195"/>
            <p:cNvCxnSpPr>
              <a:cxnSpLocks noChangeAspect="1" noChangeShapeType="1"/>
            </p:cNvCxnSpPr>
            <p:nvPr/>
          </p:nvCxnSpPr>
          <p:spPr bwMode="auto">
            <a:xfrm>
              <a:off x="8324" y="5992"/>
              <a:ext cx="19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0" name="AutoShape 196"/>
            <p:cNvCxnSpPr>
              <a:cxnSpLocks noChangeAspect="1" noChangeShapeType="1"/>
            </p:cNvCxnSpPr>
            <p:nvPr/>
          </p:nvCxnSpPr>
          <p:spPr bwMode="auto">
            <a:xfrm>
              <a:off x="8312" y="6032"/>
              <a:ext cx="217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1" name="AutoShape 197"/>
            <p:cNvCxnSpPr>
              <a:cxnSpLocks noChangeAspect="1" noChangeShapeType="1"/>
            </p:cNvCxnSpPr>
            <p:nvPr/>
          </p:nvCxnSpPr>
          <p:spPr bwMode="auto">
            <a:xfrm>
              <a:off x="8307" y="6067"/>
              <a:ext cx="2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2" name="AutoShape 198"/>
            <p:cNvCxnSpPr>
              <a:cxnSpLocks noChangeAspect="1" noChangeShapeType="1"/>
            </p:cNvCxnSpPr>
            <p:nvPr/>
          </p:nvCxnSpPr>
          <p:spPr bwMode="auto">
            <a:xfrm>
              <a:off x="8293" y="6105"/>
              <a:ext cx="25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3" name="AutoShape 199"/>
            <p:cNvCxnSpPr>
              <a:cxnSpLocks noChangeAspect="1" noChangeShapeType="1"/>
            </p:cNvCxnSpPr>
            <p:nvPr/>
          </p:nvCxnSpPr>
          <p:spPr bwMode="auto">
            <a:xfrm>
              <a:off x="8282" y="6145"/>
              <a:ext cx="27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4" name="AutoShape 200"/>
            <p:cNvCxnSpPr>
              <a:cxnSpLocks noChangeAspect="1" noChangeShapeType="1"/>
            </p:cNvCxnSpPr>
            <p:nvPr/>
          </p:nvCxnSpPr>
          <p:spPr bwMode="auto">
            <a:xfrm>
              <a:off x="8268" y="6189"/>
              <a:ext cx="30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5" name="AutoShape 201"/>
            <p:cNvCxnSpPr>
              <a:cxnSpLocks noChangeAspect="1" noChangeShapeType="1"/>
            </p:cNvCxnSpPr>
            <p:nvPr/>
          </p:nvCxnSpPr>
          <p:spPr bwMode="auto">
            <a:xfrm>
              <a:off x="8259" y="6233"/>
              <a:ext cx="32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6" name="AutoShape 202"/>
            <p:cNvCxnSpPr>
              <a:cxnSpLocks noChangeAspect="1" noChangeShapeType="1"/>
            </p:cNvCxnSpPr>
            <p:nvPr/>
          </p:nvCxnSpPr>
          <p:spPr bwMode="auto">
            <a:xfrm>
              <a:off x="8246" y="6274"/>
              <a:ext cx="34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7" name="AutoShape 203"/>
            <p:cNvCxnSpPr>
              <a:cxnSpLocks noChangeAspect="1" noChangeShapeType="1"/>
            </p:cNvCxnSpPr>
            <p:nvPr/>
          </p:nvCxnSpPr>
          <p:spPr bwMode="auto">
            <a:xfrm>
              <a:off x="8234" y="6314"/>
              <a:ext cx="37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8" name="AutoShape 204"/>
            <p:cNvCxnSpPr>
              <a:cxnSpLocks noChangeAspect="1" noChangeShapeType="1"/>
            </p:cNvCxnSpPr>
            <p:nvPr/>
          </p:nvCxnSpPr>
          <p:spPr bwMode="auto">
            <a:xfrm>
              <a:off x="8221" y="6357"/>
              <a:ext cx="401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9" name="AutoShape 205"/>
            <p:cNvCxnSpPr>
              <a:cxnSpLocks noChangeAspect="1" noChangeShapeType="1"/>
            </p:cNvCxnSpPr>
            <p:nvPr/>
          </p:nvCxnSpPr>
          <p:spPr bwMode="auto">
            <a:xfrm>
              <a:off x="8206" y="6404"/>
              <a:ext cx="4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42" name="Group 206"/>
            <p:cNvGrpSpPr>
              <a:grpSpLocks noChangeAspect="1"/>
            </p:cNvGrpSpPr>
            <p:nvPr/>
          </p:nvGrpSpPr>
          <p:grpSpPr bwMode="auto">
            <a:xfrm>
              <a:off x="7955" y="4568"/>
              <a:ext cx="941" cy="200"/>
              <a:chOff x="4672" y="13329"/>
              <a:chExt cx="3059" cy="948"/>
            </a:xfrm>
          </p:grpSpPr>
          <p:grpSp>
            <p:nvGrpSpPr>
              <p:cNvPr id="1043" name="Group 207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232" name="Rectangle 2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33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46" name="Group 210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049" name="Group 21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0" name="Group 2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37" name="Rectangle 2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38" name="Rectangle 2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3" name="Group 2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0" name="Rectangle 2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1" name="Rectangle 2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56" name="Group 21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7" name="Group 2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4" name="Rectangle 2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5" name="Rectangle 2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8" name="Group 2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7" name="Rectangle 2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8" name="Rectangle 2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61" name="Group 225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064" name="Group 22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65" name="Group 2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2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3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68" name="Group 23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5" name="Rectangle 2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6" name="Rectangle 2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71" name="Group 233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72" name="Group 2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9" name="Rectangle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0" name="Rectangle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73" name="Group 2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2" name="Rectangle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3" name="Rectangle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76" name="Group 240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079" name="Group 24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0" name="Group 2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7" name="Rectangle 2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8" name="Rectangle 2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83" name="Group 24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0" name="Rectangle 2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1" name="Rectangle 2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86" name="Group 24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7" name="Group 2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4" name="Rectangle 2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5" name="Rectangle 2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90" name="Group 2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7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8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96" name="Group 255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99" name="Group 25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1" name="Rectangle 2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2" name="Rectangle 2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0" name="Group 259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4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5" name="Rectangle 2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86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87" name="AutoShape 263"/>
            <p:cNvSpPr>
              <a:spLocks noChangeAspect="1" noChangeArrowheads="1"/>
            </p:cNvSpPr>
            <p:nvPr/>
          </p:nvSpPr>
          <p:spPr bwMode="auto">
            <a:xfrm flipV="1">
              <a:off x="7688" y="5956"/>
              <a:ext cx="1478" cy="824"/>
            </a:xfrm>
            <a:custGeom>
              <a:avLst/>
              <a:gdLst>
                <a:gd name="G0" fmla="+- 3914 0 0"/>
                <a:gd name="G1" fmla="+- 21600 0 3914"/>
                <a:gd name="G2" fmla="*/ 3914 1 2"/>
                <a:gd name="G3" fmla="+- 21600 0 G2"/>
                <a:gd name="G4" fmla="+/ 3914 21600 2"/>
                <a:gd name="G5" fmla="+/ G1 0 2"/>
                <a:gd name="G6" fmla="*/ 21600 21600 3914"/>
                <a:gd name="G7" fmla="*/ G6 1 2"/>
                <a:gd name="G8" fmla="+- 21600 0 G7"/>
                <a:gd name="G9" fmla="*/ 21600 1 2"/>
                <a:gd name="G10" fmla="+- 3914 0 G9"/>
                <a:gd name="G11" fmla="?: G10 G8 0"/>
                <a:gd name="G12" fmla="?: G10 G7 21600"/>
                <a:gd name="T0" fmla="*/ 19643 w 21600"/>
                <a:gd name="T1" fmla="*/ 10800 h 21600"/>
                <a:gd name="T2" fmla="*/ 10800 w 21600"/>
                <a:gd name="T3" fmla="*/ 21600 h 21600"/>
                <a:gd name="T4" fmla="*/ 1957 w 21600"/>
                <a:gd name="T5" fmla="*/ 10800 h 21600"/>
                <a:gd name="T6" fmla="*/ 10800 w 21600"/>
                <a:gd name="T7" fmla="*/ 0 h 21600"/>
                <a:gd name="T8" fmla="*/ 3757 w 21600"/>
                <a:gd name="T9" fmla="*/ 3757 h 21600"/>
                <a:gd name="T10" fmla="*/ 17843 w 21600"/>
                <a:gd name="T11" fmla="*/ 178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914" y="21600"/>
                  </a:lnTo>
                  <a:lnTo>
                    <a:pt x="1768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8" name="AutoShape 264"/>
            <p:cNvSpPr>
              <a:spLocks noChangeAspect="1" noChangeArrowheads="1"/>
            </p:cNvSpPr>
            <p:nvPr/>
          </p:nvSpPr>
          <p:spPr bwMode="auto">
            <a:xfrm flipV="1">
              <a:off x="7943" y="5946"/>
              <a:ext cx="968" cy="826"/>
            </a:xfrm>
            <a:custGeom>
              <a:avLst/>
              <a:gdLst>
                <a:gd name="G0" fmla="+- 4061 0 0"/>
                <a:gd name="G1" fmla="+- 21600 0 4061"/>
                <a:gd name="G2" fmla="*/ 4061 1 2"/>
                <a:gd name="G3" fmla="+- 21600 0 G2"/>
                <a:gd name="G4" fmla="+/ 4061 21600 2"/>
                <a:gd name="G5" fmla="+/ G1 0 2"/>
                <a:gd name="G6" fmla="*/ 21600 21600 4061"/>
                <a:gd name="G7" fmla="*/ G6 1 2"/>
                <a:gd name="G8" fmla="+- 21600 0 G7"/>
                <a:gd name="G9" fmla="*/ 21600 1 2"/>
                <a:gd name="G10" fmla="+- 4061 0 G9"/>
                <a:gd name="G11" fmla="?: G10 G8 0"/>
                <a:gd name="G12" fmla="?: G10 G7 21600"/>
                <a:gd name="T0" fmla="*/ 19569 w 21600"/>
                <a:gd name="T1" fmla="*/ 10800 h 21600"/>
                <a:gd name="T2" fmla="*/ 10800 w 21600"/>
                <a:gd name="T3" fmla="*/ 21600 h 21600"/>
                <a:gd name="T4" fmla="*/ 2031 w 21600"/>
                <a:gd name="T5" fmla="*/ 10800 h 21600"/>
                <a:gd name="T6" fmla="*/ 10800 w 21600"/>
                <a:gd name="T7" fmla="*/ 0 h 21600"/>
                <a:gd name="T8" fmla="*/ 3831 w 21600"/>
                <a:gd name="T9" fmla="*/ 3831 h 21600"/>
                <a:gd name="T10" fmla="*/ 17769 w 21600"/>
                <a:gd name="T11" fmla="*/ 177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061" y="21600"/>
                  </a:lnTo>
                  <a:lnTo>
                    <a:pt x="1753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9" name="AutoShape 265"/>
            <p:cNvSpPr>
              <a:spLocks noChangeAspect="1" noChangeArrowheads="1"/>
            </p:cNvSpPr>
            <p:nvPr/>
          </p:nvSpPr>
          <p:spPr bwMode="auto">
            <a:xfrm flipV="1">
              <a:off x="8423" y="5946"/>
              <a:ext cx="555" cy="286"/>
            </a:xfrm>
            <a:custGeom>
              <a:avLst/>
              <a:gdLst>
                <a:gd name="G0" fmla="+- 3191 0 0"/>
                <a:gd name="G1" fmla="+- 21600 0 3191"/>
                <a:gd name="G2" fmla="*/ 3191 1 2"/>
                <a:gd name="G3" fmla="+- 21600 0 G2"/>
                <a:gd name="G4" fmla="+/ 3191 21600 2"/>
                <a:gd name="G5" fmla="+/ G1 0 2"/>
                <a:gd name="G6" fmla="*/ 21600 21600 3191"/>
                <a:gd name="G7" fmla="*/ G6 1 2"/>
                <a:gd name="G8" fmla="+- 21600 0 G7"/>
                <a:gd name="G9" fmla="*/ 21600 1 2"/>
                <a:gd name="G10" fmla="+- 3191 0 G9"/>
                <a:gd name="G11" fmla="?: G10 G8 0"/>
                <a:gd name="G12" fmla="?: G10 G7 21600"/>
                <a:gd name="T0" fmla="*/ 20004 w 21600"/>
                <a:gd name="T1" fmla="*/ 10800 h 21600"/>
                <a:gd name="T2" fmla="*/ 10800 w 21600"/>
                <a:gd name="T3" fmla="*/ 21600 h 21600"/>
                <a:gd name="T4" fmla="*/ 1596 w 21600"/>
                <a:gd name="T5" fmla="*/ 10800 h 21600"/>
                <a:gd name="T6" fmla="*/ 10800 w 21600"/>
                <a:gd name="T7" fmla="*/ 0 h 21600"/>
                <a:gd name="T8" fmla="*/ 3396 w 21600"/>
                <a:gd name="T9" fmla="*/ 3396 h 21600"/>
                <a:gd name="T10" fmla="*/ 18204 w 21600"/>
                <a:gd name="T11" fmla="*/ 182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91" y="21600"/>
                  </a:lnTo>
                  <a:lnTo>
                    <a:pt x="1840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0" name="Rectangle 266"/>
            <p:cNvSpPr>
              <a:spLocks noChangeAspect="1" noChangeArrowheads="1"/>
            </p:cNvSpPr>
            <p:nvPr/>
          </p:nvSpPr>
          <p:spPr bwMode="auto">
            <a:xfrm>
              <a:off x="7959" y="9553"/>
              <a:ext cx="161" cy="707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1" name="Rectangle 267"/>
            <p:cNvSpPr>
              <a:spLocks noChangeAspect="1" noChangeArrowheads="1"/>
            </p:cNvSpPr>
            <p:nvPr/>
          </p:nvSpPr>
          <p:spPr bwMode="auto">
            <a:xfrm>
              <a:off x="7966" y="10288"/>
              <a:ext cx="161" cy="519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01" name="Group 268"/>
            <p:cNvGrpSpPr>
              <a:grpSpLocks noChangeAspect="1"/>
            </p:cNvGrpSpPr>
            <p:nvPr/>
          </p:nvGrpSpPr>
          <p:grpSpPr bwMode="auto">
            <a:xfrm>
              <a:off x="8414" y="10284"/>
              <a:ext cx="530" cy="523"/>
              <a:chOff x="3458" y="13325"/>
              <a:chExt cx="787" cy="947"/>
            </a:xfrm>
          </p:grpSpPr>
          <p:grpSp>
            <p:nvGrpSpPr>
              <p:cNvPr id="1104" name="Group 269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107" name="Group 27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5" name="Rectangle 2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6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8" name="Group 27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8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9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111" name="Group 276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114" name="Group 2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2" name="Rectangle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3" name="Rectangle 2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15" name="Group 2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5" name="Rectangle 2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6" name="Rectangle 2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307" name="WordArt 28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392" y="8110"/>
              <a:ext cx="1642" cy="7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UNITED STATES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08" name="Rectangle 284"/>
            <p:cNvSpPr>
              <a:spLocks noChangeAspect="1" noChangeArrowheads="1"/>
            </p:cNvSpPr>
            <p:nvPr/>
          </p:nvSpPr>
          <p:spPr bwMode="auto">
            <a:xfrm>
              <a:off x="7677" y="9084"/>
              <a:ext cx="1488" cy="15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16" name="Group 285"/>
            <p:cNvGrpSpPr>
              <a:grpSpLocks noChangeAspect="1"/>
            </p:cNvGrpSpPr>
            <p:nvPr/>
          </p:nvGrpSpPr>
          <p:grpSpPr bwMode="auto">
            <a:xfrm>
              <a:off x="7706" y="12752"/>
              <a:ext cx="1473" cy="935"/>
              <a:chOff x="4672" y="13329"/>
              <a:chExt cx="3059" cy="948"/>
            </a:xfrm>
          </p:grpSpPr>
          <p:grpSp>
            <p:nvGrpSpPr>
              <p:cNvPr id="1119" name="Group 286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311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12" name="Rectangle 28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22" name="Group 289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23" name="Group 29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26" name="Group 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6" name="Rectangle 2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17" name="Rectangle 29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29" name="Group 29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9" name="Rectangle 2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0" name="Rectangle 2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30" name="Group 29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33" name="Group 2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3" name="Rectangle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4" name="Rectangle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34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6" name="Rectangle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7" name="Rectangle 3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37" name="Group 304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162" name="Group 30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3" name="Group 3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1" name="Rectangle 3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2" name="Rectangle 3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66" name="Group 30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4" name="Rectangle 3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5" name="Rectangle 3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67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8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8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9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71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1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2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74" name="Group 319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175" name="Group 32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78" name="Group 3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6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7" name="Rectangle 3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1" name="Group 32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9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0" name="Rectangle 3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82" name="Group 32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83" name="Group 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3" name="Rectangle 3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4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6" name="Group 3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6" name="Rectangle 3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7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89" name="Group 334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190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0" name="Rectangle 3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1" name="Rectangle 3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93" name="Group 338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3" name="Rectangle 3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4" name="Rectangle 3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365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66" name="AutoShape 342"/>
            <p:cNvSpPr>
              <a:spLocks noChangeAspect="1" noChangeArrowheads="1"/>
            </p:cNvSpPr>
            <p:nvPr/>
          </p:nvSpPr>
          <p:spPr bwMode="auto">
            <a:xfrm>
              <a:off x="8041" y="10368"/>
              <a:ext cx="71" cy="33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7" name="Rectangle 343"/>
            <p:cNvSpPr>
              <a:spLocks noChangeAspect="1" noChangeArrowheads="1"/>
            </p:cNvSpPr>
            <p:nvPr/>
          </p:nvSpPr>
          <p:spPr bwMode="auto">
            <a:xfrm>
              <a:off x="7931" y="13695"/>
              <a:ext cx="484" cy="186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8" name="Rectangle 344"/>
            <p:cNvSpPr>
              <a:spLocks noChangeAspect="1" noChangeArrowheads="1"/>
            </p:cNvSpPr>
            <p:nvPr/>
          </p:nvSpPr>
          <p:spPr bwMode="auto">
            <a:xfrm>
              <a:off x="8959" y="13687"/>
              <a:ext cx="207" cy="188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69" name="AutoShape 345"/>
            <p:cNvCxnSpPr>
              <a:cxnSpLocks noChangeAspect="1" noChangeShapeType="1"/>
            </p:cNvCxnSpPr>
            <p:nvPr/>
          </p:nvCxnSpPr>
          <p:spPr bwMode="auto">
            <a:xfrm>
              <a:off x="8956" y="7260"/>
              <a:ext cx="0" cy="90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370" name="Rectangle 346"/>
            <p:cNvSpPr>
              <a:spLocks noChangeAspect="1" noChangeArrowheads="1"/>
            </p:cNvSpPr>
            <p:nvPr/>
          </p:nvSpPr>
          <p:spPr bwMode="auto">
            <a:xfrm>
              <a:off x="8670" y="9833"/>
              <a:ext cx="143" cy="360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1" name="WordArt 34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359" y="14111"/>
              <a:ext cx="690" cy="17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2" name="WordArt 34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03" y="14151"/>
              <a:ext cx="719" cy="10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3" name="Rectangle 349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4" name="Rectangle 350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75" name="AutoShape 351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76" name="AutoShape 352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77" name="WordArt 35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273" y="8133"/>
              <a:ext cx="1642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latin typeface="Arial"/>
                </a:rPr>
                <a:t>UNITED STATES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9A0000"/>
                </a:solidFill>
                <a:latin typeface="Arial"/>
              </a:endParaRPr>
            </a:p>
          </p:txBody>
        </p:sp>
        <p:grpSp>
          <p:nvGrpSpPr>
            <p:cNvPr id="1196" name="Group 354"/>
            <p:cNvGrpSpPr>
              <a:grpSpLocks noChangeAspect="1"/>
            </p:cNvGrpSpPr>
            <p:nvPr/>
          </p:nvGrpSpPr>
          <p:grpSpPr bwMode="auto">
            <a:xfrm>
              <a:off x="8469" y="11614"/>
              <a:ext cx="476" cy="288"/>
              <a:chOff x="5926" y="11577"/>
              <a:chExt cx="476" cy="288"/>
            </a:xfrm>
          </p:grpSpPr>
          <p:grpSp>
            <p:nvGrpSpPr>
              <p:cNvPr id="1197" name="Group 355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198" name="Group 356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81" name="AutoShape 35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2" name="AutoShape 35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3" name="AutoShape 35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84" name="AutoShape 360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5" name="AutoShape 36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6" name="AutoShape 36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7" name="AutoShape 36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88" name="Rectangle 364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01" name="Group 365"/>
            <p:cNvGrpSpPr>
              <a:grpSpLocks noChangeAspect="1"/>
            </p:cNvGrpSpPr>
            <p:nvPr/>
          </p:nvGrpSpPr>
          <p:grpSpPr bwMode="auto">
            <a:xfrm>
              <a:off x="7704" y="11617"/>
              <a:ext cx="172" cy="288"/>
              <a:chOff x="5926" y="11577"/>
              <a:chExt cx="476" cy="288"/>
            </a:xfrm>
          </p:grpSpPr>
          <p:grpSp>
            <p:nvGrpSpPr>
              <p:cNvPr id="1204" name="Group 366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205" name="Group 36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92" name="AutoShape 36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3" name="AutoShape 36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4" name="AutoShape 370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95" name="AutoShape 37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6" name="AutoShape 37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7" name="AutoShape 37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8" name="AutoShape 374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99" name="Rectangle 375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400" name="AutoShape 376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01" name="AutoShape 377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49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02" name="Rectangle 378"/>
            <p:cNvSpPr>
              <a:spLocks noChangeAspect="1" noChangeArrowheads="1"/>
            </p:cNvSpPr>
            <p:nvPr/>
          </p:nvSpPr>
          <p:spPr bwMode="auto">
            <a:xfrm>
              <a:off x="8712" y="10354"/>
              <a:ext cx="87" cy="296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3" name="Rectangle 379"/>
            <p:cNvSpPr>
              <a:spLocks noChangeAspect="1" noChangeArrowheads="1"/>
            </p:cNvSpPr>
            <p:nvPr/>
          </p:nvSpPr>
          <p:spPr bwMode="auto">
            <a:xfrm>
              <a:off x="8731" y="10376"/>
              <a:ext cx="45" cy="11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4" name="Rectangle 380"/>
            <p:cNvSpPr>
              <a:spLocks noChangeAspect="1" noChangeArrowheads="1"/>
            </p:cNvSpPr>
            <p:nvPr/>
          </p:nvSpPr>
          <p:spPr bwMode="auto">
            <a:xfrm>
              <a:off x="8673" y="13207"/>
              <a:ext cx="218" cy="2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5" name="Rectangle 381"/>
            <p:cNvSpPr>
              <a:spLocks noChangeAspect="1" noChangeArrowheads="1"/>
            </p:cNvSpPr>
            <p:nvPr/>
          </p:nvSpPr>
          <p:spPr bwMode="auto">
            <a:xfrm>
              <a:off x="8718" y="13020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6" name="AutoShape 382"/>
            <p:cNvSpPr>
              <a:spLocks noChangeAspect="1" noChangeArrowheads="1"/>
            </p:cNvSpPr>
            <p:nvPr/>
          </p:nvSpPr>
          <p:spPr bwMode="auto">
            <a:xfrm>
              <a:off x="8062" y="14655"/>
              <a:ext cx="724" cy="118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7" name="Freeform 383"/>
            <p:cNvSpPr>
              <a:spLocks noChangeAspect="1"/>
            </p:cNvSpPr>
            <p:nvPr/>
          </p:nvSpPr>
          <p:spPr bwMode="auto">
            <a:xfrm flipH="1">
              <a:off x="9059" y="14701"/>
              <a:ext cx="417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8" name="Freeform 384"/>
            <p:cNvSpPr>
              <a:spLocks noChangeAspect="1"/>
            </p:cNvSpPr>
            <p:nvPr/>
          </p:nvSpPr>
          <p:spPr bwMode="auto">
            <a:xfrm flipH="1">
              <a:off x="9066" y="14701"/>
              <a:ext cx="331" cy="87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9" name="Freeform 385"/>
            <p:cNvSpPr>
              <a:spLocks noChangeAspect="1"/>
            </p:cNvSpPr>
            <p:nvPr/>
          </p:nvSpPr>
          <p:spPr bwMode="auto">
            <a:xfrm>
              <a:off x="8149" y="14655"/>
              <a:ext cx="277" cy="926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277" y="926"/>
                </a:cxn>
                <a:cxn ang="0">
                  <a:pos x="0" y="926"/>
                </a:cxn>
                <a:cxn ang="0">
                  <a:pos x="274" y="23"/>
                </a:cxn>
              </a:cxnLst>
              <a:rect l="0" t="0" r="r" b="b"/>
              <a:pathLst>
                <a:path w="277" h="926">
                  <a:moveTo>
                    <a:pt x="277" y="0"/>
                  </a:moveTo>
                  <a:lnTo>
                    <a:pt x="277" y="926"/>
                  </a:lnTo>
                  <a:lnTo>
                    <a:pt x="0" y="926"/>
                  </a:lnTo>
                  <a:lnTo>
                    <a:pt x="274" y="23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0" name="Freeform 386"/>
            <p:cNvSpPr>
              <a:spLocks noChangeAspect="1"/>
            </p:cNvSpPr>
            <p:nvPr/>
          </p:nvSpPr>
          <p:spPr bwMode="auto">
            <a:xfrm flipH="1">
              <a:off x="9300" y="15165"/>
              <a:ext cx="506" cy="473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1" name="WordArt 38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162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2" name="WordArt 38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11" y="15662"/>
              <a:ext cx="79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3" name="WordArt 389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9638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B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08" name="Group 390"/>
            <p:cNvGrpSpPr>
              <a:grpSpLocks noChangeAspect="1"/>
            </p:cNvGrpSpPr>
            <p:nvPr/>
          </p:nvGrpSpPr>
          <p:grpSpPr bwMode="auto">
            <a:xfrm>
              <a:off x="7685" y="14631"/>
              <a:ext cx="238" cy="942"/>
              <a:chOff x="3458" y="13325"/>
              <a:chExt cx="787" cy="947"/>
            </a:xfrm>
          </p:grpSpPr>
          <p:grpSp>
            <p:nvGrpSpPr>
              <p:cNvPr id="1211" name="Group 3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212" name="Group 3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17" name="Rectangle 3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18" name="Rectangle 3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15" name="Group 3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0" name="Rectangle 3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1" name="Rectangle 3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230" name="Group 3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231" name="Group 3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4" name="Rectangle 4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5" name="Rectangle 4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34" name="Group 4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7" name="Rectangle 4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8" name="Rectangle 4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235" name="Group 405"/>
            <p:cNvGrpSpPr>
              <a:grpSpLocks noChangeAspect="1"/>
            </p:cNvGrpSpPr>
            <p:nvPr/>
          </p:nvGrpSpPr>
          <p:grpSpPr bwMode="auto">
            <a:xfrm>
              <a:off x="7497" y="15840"/>
              <a:ext cx="525" cy="592"/>
              <a:chOff x="7478" y="15840"/>
              <a:chExt cx="525" cy="592"/>
            </a:xfrm>
          </p:grpSpPr>
          <p:sp>
            <p:nvSpPr>
              <p:cNvPr id="1430" name="Freeform 406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31" name="AutoShape 407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32" name="AutoShape 40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3" name="AutoShape 40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4" name="AutoShape 410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5" name="AutoShape 411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6" name="AutoShape 412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7" name="AutoShape 413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6" name="Group 414"/>
            <p:cNvGrpSpPr>
              <a:grpSpLocks noChangeAspect="1"/>
            </p:cNvGrpSpPr>
            <p:nvPr/>
          </p:nvGrpSpPr>
          <p:grpSpPr bwMode="auto">
            <a:xfrm>
              <a:off x="8145" y="15843"/>
              <a:ext cx="525" cy="592"/>
              <a:chOff x="7478" y="15840"/>
              <a:chExt cx="525" cy="592"/>
            </a:xfrm>
          </p:grpSpPr>
          <p:sp>
            <p:nvSpPr>
              <p:cNvPr id="1439" name="Freeform 415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0" name="AutoShape 416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41" name="AutoShape 41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2" name="AutoShape 41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3" name="AutoShape 41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4" name="AutoShape 420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5" name="AutoShape 421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6" name="AutoShape 422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9" name="Group 423"/>
            <p:cNvGrpSpPr>
              <a:grpSpLocks noChangeAspect="1"/>
            </p:cNvGrpSpPr>
            <p:nvPr/>
          </p:nvGrpSpPr>
          <p:grpSpPr bwMode="auto">
            <a:xfrm>
              <a:off x="8814" y="15844"/>
              <a:ext cx="525" cy="592"/>
              <a:chOff x="7478" y="15840"/>
              <a:chExt cx="525" cy="592"/>
            </a:xfrm>
          </p:grpSpPr>
          <p:sp>
            <p:nvSpPr>
              <p:cNvPr id="1448" name="Freeform 42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9" name="AutoShape 42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50" name="AutoShape 42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1" name="AutoShape 42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2" name="AutoShape 42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3" name="AutoShape 429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4" name="AutoShape 43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5" name="AutoShape 43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56" name="AutoShape 432"/>
            <p:cNvSpPr>
              <a:spLocks noChangeAspect="1" noChangeArrowheads="1"/>
            </p:cNvSpPr>
            <p:nvPr/>
          </p:nvSpPr>
          <p:spPr bwMode="auto">
            <a:xfrm>
              <a:off x="7757" y="15648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7" name="AutoShape 433"/>
            <p:cNvSpPr>
              <a:spLocks noChangeAspect="1" noChangeArrowheads="1"/>
            </p:cNvSpPr>
            <p:nvPr/>
          </p:nvSpPr>
          <p:spPr bwMode="auto">
            <a:xfrm>
              <a:off x="7757" y="15783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8" name="Freeform 434"/>
            <p:cNvSpPr>
              <a:spLocks noChangeAspect="1"/>
            </p:cNvSpPr>
            <p:nvPr/>
          </p:nvSpPr>
          <p:spPr bwMode="auto">
            <a:xfrm>
              <a:off x="7387" y="14693"/>
              <a:ext cx="409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9" name="Freeform 435"/>
            <p:cNvSpPr>
              <a:spLocks noChangeAspect="1"/>
            </p:cNvSpPr>
            <p:nvPr/>
          </p:nvSpPr>
          <p:spPr bwMode="auto">
            <a:xfrm>
              <a:off x="7775" y="15661"/>
              <a:ext cx="123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4"/>
                </a:cxn>
                <a:cxn ang="0">
                  <a:pos x="75" y="34"/>
                </a:cxn>
                <a:cxn ang="0">
                  <a:pos x="105" y="67"/>
                </a:cxn>
                <a:cxn ang="0">
                  <a:pos x="101" y="90"/>
                </a:cxn>
                <a:cxn ang="0">
                  <a:pos x="94" y="131"/>
                </a:cxn>
                <a:cxn ang="0">
                  <a:pos x="11" y="134"/>
                </a:cxn>
                <a:cxn ang="0">
                  <a:pos x="0" y="0"/>
                </a:cxn>
              </a:cxnLst>
              <a:rect l="0" t="0" r="r" b="b"/>
              <a:pathLst>
                <a:path w="105" h="134">
                  <a:moveTo>
                    <a:pt x="0" y="0"/>
                  </a:moveTo>
                  <a:lnTo>
                    <a:pt x="86" y="4"/>
                  </a:lnTo>
                  <a:lnTo>
                    <a:pt x="75" y="34"/>
                  </a:lnTo>
                  <a:lnTo>
                    <a:pt x="105" y="67"/>
                  </a:lnTo>
                  <a:lnTo>
                    <a:pt x="101" y="90"/>
                  </a:lnTo>
                  <a:lnTo>
                    <a:pt x="94" y="131"/>
                  </a:lnTo>
                  <a:lnTo>
                    <a:pt x="11" y="13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404040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0" name="AutoShape 436"/>
            <p:cNvSpPr>
              <a:spLocks noChangeAspect="1" noChangeArrowheads="1"/>
            </p:cNvSpPr>
            <p:nvPr/>
          </p:nvSpPr>
          <p:spPr bwMode="auto">
            <a:xfrm>
              <a:off x="7870" y="15719"/>
              <a:ext cx="170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1" name="AutoShape 437"/>
            <p:cNvSpPr>
              <a:spLocks noChangeAspect="1" noChangeArrowheads="1"/>
            </p:cNvSpPr>
            <p:nvPr/>
          </p:nvSpPr>
          <p:spPr bwMode="auto">
            <a:xfrm>
              <a:off x="8415" y="15225"/>
              <a:ext cx="28" cy="4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2" name="AutoShape 438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3" name="AutoShape 439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2" name="Group 440"/>
            <p:cNvGrpSpPr>
              <a:grpSpLocks noChangeAspect="1"/>
            </p:cNvGrpSpPr>
            <p:nvPr/>
          </p:nvGrpSpPr>
          <p:grpSpPr bwMode="auto">
            <a:xfrm>
              <a:off x="8302" y="1583"/>
              <a:ext cx="248" cy="412"/>
              <a:chOff x="5430" y="1504"/>
              <a:chExt cx="255" cy="412"/>
            </a:xfrm>
          </p:grpSpPr>
          <p:cxnSp>
            <p:nvCxnSpPr>
              <p:cNvPr id="1465" name="AutoShape 441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30" y="1508"/>
                <a:ext cx="23" cy="39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6" name="AutoShape 442"/>
              <p:cNvCxnSpPr>
                <a:cxnSpLocks noChangeAspect="1" noChangeShapeType="1"/>
              </p:cNvCxnSpPr>
              <p:nvPr/>
            </p:nvCxnSpPr>
            <p:spPr bwMode="auto">
              <a:xfrm>
                <a:off x="5550" y="1504"/>
                <a:ext cx="0" cy="40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7" name="AutoShape 443"/>
              <p:cNvCxnSpPr>
                <a:cxnSpLocks noChangeAspect="1" noChangeShapeType="1"/>
              </p:cNvCxnSpPr>
              <p:nvPr/>
            </p:nvCxnSpPr>
            <p:spPr bwMode="auto">
              <a:xfrm>
                <a:off x="5644" y="1515"/>
                <a:ext cx="41" cy="401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8" name="AutoShape 444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49" y="1508"/>
                <a:ext cx="97" cy="21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9" name="AutoShape 445"/>
              <p:cNvCxnSpPr>
                <a:cxnSpLocks noChangeAspect="1" noChangeShapeType="1"/>
              </p:cNvCxnSpPr>
              <p:nvPr/>
            </p:nvCxnSpPr>
            <p:spPr bwMode="auto">
              <a:xfrm>
                <a:off x="5554" y="1511"/>
                <a:ext cx="94" cy="18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0" name="AutoShape 446"/>
              <p:cNvCxnSpPr>
                <a:cxnSpLocks noChangeAspect="1" noChangeShapeType="1"/>
              </p:cNvCxnSpPr>
              <p:nvPr/>
            </p:nvCxnSpPr>
            <p:spPr bwMode="auto">
              <a:xfrm>
                <a:off x="5456" y="1523"/>
                <a:ext cx="87" cy="176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1" name="AutoShape 4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515"/>
                <a:ext cx="86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2" name="AutoShape 448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45" y="1725"/>
                <a:ext cx="218" cy="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3" name="AutoShape 449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38" y="1725"/>
                <a:ext cx="112" cy="16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4" name="AutoShape 450"/>
              <p:cNvCxnSpPr>
                <a:cxnSpLocks noChangeAspect="1" noChangeShapeType="1"/>
              </p:cNvCxnSpPr>
              <p:nvPr/>
            </p:nvCxnSpPr>
            <p:spPr bwMode="auto">
              <a:xfrm>
                <a:off x="5441" y="1729"/>
                <a:ext cx="10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5" name="AutoShape 451"/>
              <p:cNvCxnSpPr>
                <a:cxnSpLocks noChangeAspect="1" noChangeShapeType="1"/>
              </p:cNvCxnSpPr>
              <p:nvPr/>
            </p:nvCxnSpPr>
            <p:spPr bwMode="auto">
              <a:xfrm>
                <a:off x="5558" y="1736"/>
                <a:ext cx="127" cy="17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6" name="AutoShape 452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721"/>
                <a:ext cx="11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77" name="Freeform 453"/>
            <p:cNvSpPr>
              <a:spLocks noChangeAspect="1"/>
            </p:cNvSpPr>
            <p:nvPr/>
          </p:nvSpPr>
          <p:spPr bwMode="auto">
            <a:xfrm>
              <a:off x="8310" y="521"/>
              <a:ext cx="210" cy="1069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56" y="120"/>
                </a:cxn>
                <a:cxn ang="0">
                  <a:pos x="56" y="979"/>
                </a:cxn>
                <a:cxn ang="0">
                  <a:pos x="0" y="1069"/>
                </a:cxn>
                <a:cxn ang="0">
                  <a:pos x="210" y="1066"/>
                </a:cxn>
                <a:cxn ang="0">
                  <a:pos x="150" y="983"/>
                </a:cxn>
                <a:cxn ang="0">
                  <a:pos x="150" y="120"/>
                </a:cxn>
                <a:cxn ang="0">
                  <a:pos x="101" y="0"/>
                </a:cxn>
              </a:cxnLst>
              <a:rect l="0" t="0" r="r" b="b"/>
              <a:pathLst>
                <a:path w="210" h="1069">
                  <a:moveTo>
                    <a:pt x="101" y="0"/>
                  </a:moveTo>
                  <a:lnTo>
                    <a:pt x="56" y="120"/>
                  </a:lnTo>
                  <a:lnTo>
                    <a:pt x="56" y="979"/>
                  </a:lnTo>
                  <a:lnTo>
                    <a:pt x="0" y="1069"/>
                  </a:lnTo>
                  <a:lnTo>
                    <a:pt x="210" y="1066"/>
                  </a:lnTo>
                  <a:lnTo>
                    <a:pt x="150" y="983"/>
                  </a:lnTo>
                  <a:lnTo>
                    <a:pt x="150" y="120"/>
                  </a:lnTo>
                  <a:lnTo>
                    <a:pt x="101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3" name="Group 454"/>
            <p:cNvGrpSpPr>
              <a:grpSpLocks noChangeAspect="1"/>
            </p:cNvGrpSpPr>
            <p:nvPr/>
          </p:nvGrpSpPr>
          <p:grpSpPr bwMode="auto">
            <a:xfrm>
              <a:off x="7687" y="10279"/>
              <a:ext cx="222" cy="523"/>
              <a:chOff x="3458" y="13325"/>
              <a:chExt cx="393" cy="947"/>
            </a:xfrm>
          </p:grpSpPr>
          <p:grpSp>
            <p:nvGrpSpPr>
              <p:cNvPr id="1246" name="Group 455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0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1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49" name="Group 458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83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4" name="Rectangle 460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1250" name="Group 461"/>
            <p:cNvGrpSpPr>
              <a:grpSpLocks noChangeAspect="1"/>
            </p:cNvGrpSpPr>
            <p:nvPr/>
          </p:nvGrpSpPr>
          <p:grpSpPr bwMode="auto">
            <a:xfrm>
              <a:off x="7689" y="9564"/>
              <a:ext cx="225" cy="681"/>
              <a:chOff x="3458" y="13325"/>
              <a:chExt cx="393" cy="947"/>
            </a:xfrm>
          </p:grpSpPr>
          <p:grpSp>
            <p:nvGrpSpPr>
              <p:cNvPr id="1251" name="Group 462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7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8" name="Rectangle 464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54" name="Group 465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90" name="Rectangle 46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1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sp>
          <p:nvSpPr>
            <p:cNvPr id="1492" name="AutoShape 468"/>
            <p:cNvSpPr>
              <a:spLocks noChangeAspect="1" noChangeArrowheads="1"/>
            </p:cNvSpPr>
            <p:nvPr/>
          </p:nvSpPr>
          <p:spPr bwMode="auto">
            <a:xfrm rot="5400000">
              <a:off x="7124" y="9203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3" name="Freeform 469"/>
            <p:cNvSpPr>
              <a:spLocks noChangeAspect="1"/>
            </p:cNvSpPr>
            <p:nvPr/>
          </p:nvSpPr>
          <p:spPr bwMode="auto">
            <a:xfrm>
              <a:off x="8429" y="8685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4" name="Freeform 470"/>
            <p:cNvSpPr>
              <a:spLocks noChangeAspect="1"/>
            </p:cNvSpPr>
            <p:nvPr/>
          </p:nvSpPr>
          <p:spPr bwMode="auto">
            <a:xfrm>
              <a:off x="8969" y="8689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5" name="Rectangle 471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57" name="Group 472"/>
            <p:cNvGrpSpPr>
              <a:grpSpLocks noChangeAspect="1"/>
            </p:cNvGrpSpPr>
            <p:nvPr/>
          </p:nvGrpSpPr>
          <p:grpSpPr bwMode="auto">
            <a:xfrm>
              <a:off x="7699" y="6789"/>
              <a:ext cx="1461" cy="375"/>
              <a:chOff x="4672" y="13329"/>
              <a:chExt cx="3059" cy="948"/>
            </a:xfrm>
          </p:grpSpPr>
          <p:grpSp>
            <p:nvGrpSpPr>
              <p:cNvPr id="1258" name="Group 473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498" name="Rectangle 4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9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61" name="Group 476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264" name="Group 4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65" name="Group 4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3" name="Rectangle 4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4" name="Rectangle 4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66" name="Group 4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6" name="Rectangle 4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7" name="Rectangle 4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69" name="Group 48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72" name="Group 48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0" name="Rectangle 4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1" name="Rectangle 48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73" name="Group 4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3" name="Rectangle 4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4" name="Rectangle 4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76" name="Group 491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279" name="Group 4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80" name="Group 49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8" name="Rectangle 4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9" name="Rectangle 4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83" name="Group 4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1" name="Rectangle 4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2" name="Rectangle 4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92" name="Group 499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93" name="Group 50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5" name="Rectangle 50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6" name="Rectangle 5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94" name="Group 5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8" name="Rectangle 5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9" name="Rectangle 5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97" name="Group 506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300" name="Group 50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01" name="Group 50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3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4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04" name="Group 5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6" name="Rectangle 5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7" name="Rectangle 5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309" name="Group 51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10" name="Group 5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0" name="Rectangle 5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1" name="Rectangle 5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13" name="Group 5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3" name="Rectangle 5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4" name="Rectangle 5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314" name="Group 521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315" name="Group 52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47" name="Rectangle 5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48" name="Rectangle 5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18" name="Group 52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0" name="Rectangle 5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1" name="Rectangle 5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552" name="Rectangle 528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3" name="AutoShape 529"/>
            <p:cNvSpPr>
              <a:spLocks noChangeAspect="1" noChangeArrowheads="1"/>
            </p:cNvSpPr>
            <p:nvPr/>
          </p:nvSpPr>
          <p:spPr bwMode="auto">
            <a:xfrm>
              <a:off x="8267" y="6922"/>
              <a:ext cx="71" cy="26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21" name="Group 530"/>
            <p:cNvGrpSpPr>
              <a:grpSpLocks noChangeAspect="1"/>
            </p:cNvGrpSpPr>
            <p:nvPr/>
          </p:nvGrpSpPr>
          <p:grpSpPr bwMode="auto">
            <a:xfrm>
              <a:off x="8582" y="4444"/>
              <a:ext cx="192" cy="325"/>
              <a:chOff x="3458" y="13325"/>
              <a:chExt cx="787" cy="947"/>
            </a:xfrm>
          </p:grpSpPr>
          <p:grpSp>
            <p:nvGrpSpPr>
              <p:cNvPr id="1322" name="Group 53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325" name="Group 53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7" name="Rectangle 5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8" name="Rectangle 5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28" name="Group 53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0" name="Rectangle 5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1" name="Rectangle 5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329" name="Group 53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330" name="Group 53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4" name="Rectangle 5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5" name="Rectangle 5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33" name="Group 54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7" name="Rectangle 5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8" name="Rectangle 5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569" name="Freeform 545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0" name="Rectangle 546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1" name="Rectangle 547"/>
            <p:cNvSpPr>
              <a:spLocks noChangeAspect="1" noChangeArrowheads="1"/>
            </p:cNvSpPr>
            <p:nvPr/>
          </p:nvSpPr>
          <p:spPr bwMode="auto">
            <a:xfrm>
              <a:off x="8465" y="642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2" name="AutoShape 548"/>
            <p:cNvSpPr>
              <a:spLocks noChangeAspect="1" noChangeArrowheads="1"/>
            </p:cNvSpPr>
            <p:nvPr/>
          </p:nvSpPr>
          <p:spPr bwMode="auto">
            <a:xfrm rot="16200000">
              <a:off x="8669" y="9198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3" name="AutoShape 549"/>
            <p:cNvSpPr>
              <a:spLocks noChangeAspect="1" noChangeArrowheads="1"/>
            </p:cNvSpPr>
            <p:nvPr/>
          </p:nvSpPr>
          <p:spPr bwMode="auto">
            <a:xfrm rot="5400000">
              <a:off x="7809" y="5784"/>
              <a:ext cx="227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4" name="Freeform 550"/>
            <p:cNvSpPr>
              <a:spLocks noChangeAspect="1"/>
            </p:cNvSpPr>
            <p:nvPr/>
          </p:nvSpPr>
          <p:spPr bwMode="auto">
            <a:xfrm>
              <a:off x="7632" y="9836"/>
              <a:ext cx="57" cy="476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0" y="240"/>
                </a:cxn>
                <a:cxn ang="0">
                  <a:pos x="0" y="528"/>
                </a:cxn>
                <a:cxn ang="0">
                  <a:pos x="56" y="540"/>
                </a:cxn>
                <a:cxn ang="0">
                  <a:pos x="63" y="487"/>
                </a:cxn>
                <a:cxn ang="0">
                  <a:pos x="67" y="0"/>
                </a:cxn>
              </a:cxnLst>
              <a:rect l="0" t="0" r="r" b="b"/>
              <a:pathLst>
                <a:path w="67" h="540">
                  <a:moveTo>
                    <a:pt x="67" y="0"/>
                  </a:moveTo>
                  <a:lnTo>
                    <a:pt x="0" y="240"/>
                  </a:lnTo>
                  <a:lnTo>
                    <a:pt x="0" y="528"/>
                  </a:lnTo>
                  <a:lnTo>
                    <a:pt x="56" y="540"/>
                  </a:lnTo>
                  <a:lnTo>
                    <a:pt x="63" y="48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36" name="Group 551"/>
            <p:cNvGrpSpPr>
              <a:grpSpLocks noChangeAspect="1"/>
            </p:cNvGrpSpPr>
            <p:nvPr/>
          </p:nvGrpSpPr>
          <p:grpSpPr bwMode="auto">
            <a:xfrm>
              <a:off x="8575" y="2391"/>
              <a:ext cx="74" cy="95"/>
              <a:chOff x="6678" y="1087"/>
              <a:chExt cx="452" cy="579"/>
            </a:xfrm>
          </p:grpSpPr>
          <p:sp>
            <p:nvSpPr>
              <p:cNvPr id="1576" name="Rectangle 552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7" name="AutoShape 553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8" name="AutoShape 554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9" name="AutoShape 555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0" name="AutoShape 556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337" name="Group 557"/>
            <p:cNvGrpSpPr>
              <a:grpSpLocks noChangeAspect="1"/>
            </p:cNvGrpSpPr>
            <p:nvPr/>
          </p:nvGrpSpPr>
          <p:grpSpPr bwMode="auto">
            <a:xfrm>
              <a:off x="8226" y="2390"/>
              <a:ext cx="74" cy="95"/>
              <a:chOff x="6678" y="1087"/>
              <a:chExt cx="452" cy="579"/>
            </a:xfrm>
          </p:grpSpPr>
          <p:sp>
            <p:nvSpPr>
              <p:cNvPr id="1582" name="Rectangle 558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3" name="AutoShape 559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4" name="AutoShape 560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5" name="AutoShape 561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6" name="AutoShape 562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29" indent="-342829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96" indent="-28569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764" indent="-22855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868" indent="-22855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97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 descr="Hintergrund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6"/>
          <p:cNvGrpSpPr>
            <a:grpSpLocks noChangeAspect="1"/>
          </p:cNvGrpSpPr>
          <p:nvPr/>
        </p:nvGrpSpPr>
        <p:grpSpPr bwMode="auto">
          <a:xfrm rot="9473257">
            <a:off x="488231" y="3494122"/>
            <a:ext cx="3149592" cy="1190292"/>
            <a:chOff x="793" y="1661"/>
            <a:chExt cx="4020" cy="1519"/>
          </a:xfrm>
        </p:grpSpPr>
        <p:sp>
          <p:nvSpPr>
            <p:cNvPr id="1621" name="Oval 6"/>
            <p:cNvSpPr>
              <a:spLocks noChangeAspect="1" noChangeArrowheads="1"/>
            </p:cNvSpPr>
            <p:nvPr/>
          </p:nvSpPr>
          <p:spPr bwMode="auto">
            <a:xfrm>
              <a:off x="793" y="1661"/>
              <a:ext cx="4020" cy="1519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2" name="Oval 7"/>
            <p:cNvSpPr>
              <a:spLocks noChangeAspect="1" noChangeArrowheads="1"/>
            </p:cNvSpPr>
            <p:nvPr/>
          </p:nvSpPr>
          <p:spPr bwMode="auto">
            <a:xfrm>
              <a:off x="3226" y="2038"/>
              <a:ext cx="762" cy="762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D00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3" name="Oval 15"/>
            <p:cNvSpPr>
              <a:spLocks noChangeAspect="1" noChangeArrowheads="1"/>
            </p:cNvSpPr>
            <p:nvPr/>
          </p:nvSpPr>
          <p:spPr bwMode="auto">
            <a:xfrm>
              <a:off x="3505" y="2313"/>
              <a:ext cx="207" cy="20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87" name="Oval 7"/>
          <p:cNvSpPr>
            <a:spLocks noChangeAspect="1" noChangeArrowheads="1"/>
          </p:cNvSpPr>
          <p:nvPr/>
        </p:nvSpPr>
        <p:spPr bwMode="auto">
          <a:xfrm rot="9473257">
            <a:off x="1181377" y="4028948"/>
            <a:ext cx="597012" cy="597104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D00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lIns="82936" tIns="41469" rIns="82936" bIns="41469"/>
          <a:lstStyle/>
          <a:p>
            <a:pPr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8" name="Oval 15"/>
          <p:cNvSpPr>
            <a:spLocks noChangeAspect="1" noChangeArrowheads="1"/>
          </p:cNvSpPr>
          <p:nvPr/>
        </p:nvSpPr>
        <p:spPr bwMode="auto">
          <a:xfrm rot="9473257">
            <a:off x="1398590" y="4249409"/>
            <a:ext cx="162181" cy="16142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936" tIns="41469" rIns="82936" bIns="41469"/>
          <a:lstStyle/>
          <a:p>
            <a:pPr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02" y="6358270"/>
            <a:ext cx="1003680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0" name="Textfeld 589"/>
          <p:cNvSpPr txBox="1"/>
          <p:nvPr/>
        </p:nvSpPr>
        <p:spPr>
          <a:xfrm>
            <a:off x="8218184" y="6439186"/>
            <a:ext cx="925816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3000"/>
          <p:cNvGrpSpPr/>
          <p:nvPr/>
        </p:nvGrpSpPr>
        <p:grpSpPr>
          <a:xfrm>
            <a:off x="1889119" y="320676"/>
            <a:ext cx="1436499" cy="15985995"/>
            <a:chOff x="1889119" y="320676"/>
            <a:chExt cx="1436499" cy="1598599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2037881" y="8605178"/>
              <a:ext cx="1236959" cy="7701493"/>
            </a:xfrm>
            <a:custGeom>
              <a:avLst/>
              <a:gdLst>
                <a:gd name="connsiteX0" fmla="*/ 2630 w 10000"/>
                <a:gd name="connsiteY0" fmla="*/ 64 h 10009"/>
                <a:gd name="connsiteX1" fmla="*/ 463 w 10000"/>
                <a:gd name="connsiteY1" fmla="*/ 0 h 10009"/>
                <a:gd name="connsiteX2" fmla="*/ 462 w 10000"/>
                <a:gd name="connsiteY2" fmla="*/ 594 h 10009"/>
                <a:gd name="connsiteX3" fmla="*/ 607 w 10000"/>
                <a:gd name="connsiteY3" fmla="*/ 938 h 10009"/>
                <a:gd name="connsiteX4" fmla="*/ 1040 w 10000"/>
                <a:gd name="connsiteY4" fmla="*/ 1224 h 10009"/>
                <a:gd name="connsiteX5" fmla="*/ 751 w 10000"/>
                <a:gd name="connsiteY5" fmla="*/ 1525 h 10009"/>
                <a:gd name="connsiteX6" fmla="*/ 1618 w 10000"/>
                <a:gd name="connsiteY6" fmla="*/ 1711 h 10009"/>
                <a:gd name="connsiteX7" fmla="*/ 1763 w 10000"/>
                <a:gd name="connsiteY7" fmla="*/ 1897 h 10009"/>
                <a:gd name="connsiteX8" fmla="*/ 1040 w 10000"/>
                <a:gd name="connsiteY8" fmla="*/ 2055 h 10009"/>
                <a:gd name="connsiteX9" fmla="*/ 1185 w 10000"/>
                <a:gd name="connsiteY9" fmla="*/ 2356 h 10009"/>
                <a:gd name="connsiteX10" fmla="*/ 1908 w 10000"/>
                <a:gd name="connsiteY10" fmla="*/ 2742 h 10009"/>
                <a:gd name="connsiteX11" fmla="*/ 1763 w 10000"/>
                <a:gd name="connsiteY11" fmla="*/ 2971 h 10009"/>
                <a:gd name="connsiteX12" fmla="*/ 1618 w 10000"/>
                <a:gd name="connsiteY12" fmla="*/ 3143 h 10009"/>
                <a:gd name="connsiteX13" fmla="*/ 751 w 10000"/>
                <a:gd name="connsiteY13" fmla="*/ 3243 h 10009"/>
                <a:gd name="connsiteX14" fmla="*/ 1329 w 10000"/>
                <a:gd name="connsiteY14" fmla="*/ 3415 h 10009"/>
                <a:gd name="connsiteX15" fmla="*/ 1908 w 10000"/>
                <a:gd name="connsiteY15" fmla="*/ 3530 h 10009"/>
                <a:gd name="connsiteX16" fmla="*/ 1329 w 10000"/>
                <a:gd name="connsiteY16" fmla="*/ 3687 h 10009"/>
                <a:gd name="connsiteX17" fmla="*/ 462 w 10000"/>
                <a:gd name="connsiteY17" fmla="*/ 3773 h 10009"/>
                <a:gd name="connsiteX18" fmla="*/ 751 w 10000"/>
                <a:gd name="connsiteY18" fmla="*/ 3916 h 10009"/>
                <a:gd name="connsiteX19" fmla="*/ 1908 w 10000"/>
                <a:gd name="connsiteY19" fmla="*/ 4045 h 10009"/>
                <a:gd name="connsiteX20" fmla="*/ 1618 w 10000"/>
                <a:gd name="connsiteY20" fmla="*/ 4117 h 10009"/>
                <a:gd name="connsiteX21" fmla="*/ 1474 w 10000"/>
                <a:gd name="connsiteY21" fmla="*/ 4160 h 10009"/>
                <a:gd name="connsiteX22" fmla="*/ 607 w 10000"/>
                <a:gd name="connsiteY22" fmla="*/ 4188 h 10009"/>
                <a:gd name="connsiteX23" fmla="*/ 896 w 10000"/>
                <a:gd name="connsiteY23" fmla="*/ 4446 h 10009"/>
                <a:gd name="connsiteX24" fmla="*/ 896 w 10000"/>
                <a:gd name="connsiteY24" fmla="*/ 4862 h 10009"/>
                <a:gd name="connsiteX25" fmla="*/ 1185 w 10000"/>
                <a:gd name="connsiteY25" fmla="*/ 4947 h 10009"/>
                <a:gd name="connsiteX26" fmla="*/ 29 w 10000"/>
                <a:gd name="connsiteY26" fmla="*/ 5091 h 10009"/>
                <a:gd name="connsiteX27" fmla="*/ 896 w 10000"/>
                <a:gd name="connsiteY27" fmla="*/ 5248 h 10009"/>
                <a:gd name="connsiteX28" fmla="*/ 1763 w 10000"/>
                <a:gd name="connsiteY28" fmla="*/ 5420 h 10009"/>
                <a:gd name="connsiteX29" fmla="*/ 1474 w 10000"/>
                <a:gd name="connsiteY29" fmla="*/ 5620 h 10009"/>
                <a:gd name="connsiteX30" fmla="*/ 1908 w 10000"/>
                <a:gd name="connsiteY30" fmla="*/ 5935 h 10009"/>
                <a:gd name="connsiteX31" fmla="*/ 1908 w 10000"/>
                <a:gd name="connsiteY31" fmla="*/ 6408 h 10009"/>
                <a:gd name="connsiteX32" fmla="*/ 2341 w 10000"/>
                <a:gd name="connsiteY32" fmla="*/ 7009 h 10009"/>
                <a:gd name="connsiteX33" fmla="*/ 2775 w 10000"/>
                <a:gd name="connsiteY33" fmla="*/ 7496 h 10009"/>
                <a:gd name="connsiteX34" fmla="*/ 2341 w 10000"/>
                <a:gd name="connsiteY34" fmla="*/ 7683 h 10009"/>
                <a:gd name="connsiteX35" fmla="*/ 3064 w 10000"/>
                <a:gd name="connsiteY35" fmla="*/ 7897 h 10009"/>
                <a:gd name="connsiteX36" fmla="*/ 3931 w 10000"/>
                <a:gd name="connsiteY36" fmla="*/ 8227 h 10009"/>
                <a:gd name="connsiteX37" fmla="*/ 4364 w 10000"/>
                <a:gd name="connsiteY37" fmla="*/ 8313 h 10009"/>
                <a:gd name="connsiteX38" fmla="*/ 4798 w 10000"/>
                <a:gd name="connsiteY38" fmla="*/ 8857 h 10009"/>
                <a:gd name="connsiteX39" fmla="*/ 4942 w 10000"/>
                <a:gd name="connsiteY39" fmla="*/ 9129 h 10009"/>
                <a:gd name="connsiteX40" fmla="*/ 5087 w 10000"/>
                <a:gd name="connsiteY40" fmla="*/ 8986 h 10009"/>
                <a:gd name="connsiteX41" fmla="*/ 5376 w 10000"/>
                <a:gd name="connsiteY41" fmla="*/ 9029 h 10009"/>
                <a:gd name="connsiteX42" fmla="*/ 5665 w 10000"/>
                <a:gd name="connsiteY42" fmla="*/ 9114 h 10009"/>
                <a:gd name="connsiteX43" fmla="*/ 5520 w 10000"/>
                <a:gd name="connsiteY43" fmla="*/ 9258 h 10009"/>
                <a:gd name="connsiteX44" fmla="*/ 4509 w 10000"/>
                <a:gd name="connsiteY44" fmla="*/ 9444 h 10009"/>
                <a:gd name="connsiteX45" fmla="*/ 4653 w 10000"/>
                <a:gd name="connsiteY45" fmla="*/ 9587 h 10009"/>
                <a:gd name="connsiteX46" fmla="*/ 4798 w 10000"/>
                <a:gd name="connsiteY46" fmla="*/ 9630 h 10009"/>
                <a:gd name="connsiteX47" fmla="*/ 4509 w 10000"/>
                <a:gd name="connsiteY47" fmla="*/ 9830 h 10009"/>
                <a:gd name="connsiteX48" fmla="*/ 4653 w 10000"/>
                <a:gd name="connsiteY48" fmla="*/ 9945 h 10009"/>
                <a:gd name="connsiteX49" fmla="*/ 5087 w 10000"/>
                <a:gd name="connsiteY49" fmla="*/ 9959 h 10009"/>
                <a:gd name="connsiteX50" fmla="*/ 6098 w 10000"/>
                <a:gd name="connsiteY50" fmla="*/ 10002 h 10009"/>
                <a:gd name="connsiteX51" fmla="*/ 6821 w 10000"/>
                <a:gd name="connsiteY51" fmla="*/ 9988 h 10009"/>
                <a:gd name="connsiteX52" fmla="*/ 7399 w 10000"/>
                <a:gd name="connsiteY52" fmla="*/ 9816 h 10009"/>
                <a:gd name="connsiteX53" fmla="*/ 7543 w 10000"/>
                <a:gd name="connsiteY53" fmla="*/ 9530 h 10009"/>
                <a:gd name="connsiteX54" fmla="*/ 8121 w 10000"/>
                <a:gd name="connsiteY54" fmla="*/ 9444 h 10009"/>
                <a:gd name="connsiteX55" fmla="*/ 8699 w 10000"/>
                <a:gd name="connsiteY55" fmla="*/ 9243 h 10009"/>
                <a:gd name="connsiteX56" fmla="*/ 8988 w 10000"/>
                <a:gd name="connsiteY56" fmla="*/ 8356 h 10009"/>
                <a:gd name="connsiteX57" fmla="*/ 10000 w 10000"/>
                <a:gd name="connsiteY57" fmla="*/ 8026 h 10009"/>
                <a:gd name="connsiteX58" fmla="*/ 9277 w 10000"/>
                <a:gd name="connsiteY58" fmla="*/ 7511 h 10009"/>
                <a:gd name="connsiteX59" fmla="*/ 9133 w 10000"/>
                <a:gd name="connsiteY59" fmla="*/ 7124 h 10009"/>
                <a:gd name="connsiteX60" fmla="*/ 8844 w 10000"/>
                <a:gd name="connsiteY60" fmla="*/ 7038 h 10009"/>
                <a:gd name="connsiteX61" fmla="*/ 9277 w 10000"/>
                <a:gd name="connsiteY61" fmla="*/ 6379 h 10009"/>
                <a:gd name="connsiteX62" fmla="*/ 9855 w 10000"/>
                <a:gd name="connsiteY62" fmla="*/ 5706 h 10009"/>
                <a:gd name="connsiteX63" fmla="*/ 8410 w 10000"/>
                <a:gd name="connsiteY63" fmla="*/ 5076 h 10009"/>
                <a:gd name="connsiteX64" fmla="*/ 8555 w 10000"/>
                <a:gd name="connsiteY64" fmla="*/ 4904 h 10009"/>
                <a:gd name="connsiteX65" fmla="*/ 9133 w 10000"/>
                <a:gd name="connsiteY65" fmla="*/ 4890 h 10009"/>
                <a:gd name="connsiteX66" fmla="*/ 9566 w 10000"/>
                <a:gd name="connsiteY66" fmla="*/ 4718 h 10009"/>
                <a:gd name="connsiteX67" fmla="*/ 8988 w 10000"/>
                <a:gd name="connsiteY67" fmla="*/ 4017 h 10009"/>
                <a:gd name="connsiteX68" fmla="*/ 8699 w 10000"/>
                <a:gd name="connsiteY68" fmla="*/ 3687 h 10009"/>
                <a:gd name="connsiteX69" fmla="*/ 9422 w 10000"/>
                <a:gd name="connsiteY69" fmla="*/ 3387 h 10009"/>
                <a:gd name="connsiteX70" fmla="*/ 9133 w 10000"/>
                <a:gd name="connsiteY70" fmla="*/ 2885 h 10009"/>
                <a:gd name="connsiteX71" fmla="*/ 9566 w 10000"/>
                <a:gd name="connsiteY71" fmla="*/ 2542 h 10009"/>
                <a:gd name="connsiteX72" fmla="*/ 9133 w 10000"/>
                <a:gd name="connsiteY72" fmla="*/ 1740 h 10009"/>
                <a:gd name="connsiteX73" fmla="*/ 8988 w 10000"/>
                <a:gd name="connsiteY73" fmla="*/ 1038 h 10009"/>
                <a:gd name="connsiteX74" fmla="*/ 8121 w 10000"/>
                <a:gd name="connsiteY74" fmla="*/ 293 h 10009"/>
                <a:gd name="connsiteX75" fmla="*/ 6965 w 10000"/>
                <a:gd name="connsiteY75" fmla="*/ 21 h 10009"/>
                <a:gd name="connsiteX76" fmla="*/ 3786 w 10000"/>
                <a:gd name="connsiteY76" fmla="*/ 21 h 10009"/>
                <a:gd name="connsiteX77" fmla="*/ 2630 w 10000"/>
                <a:gd name="connsiteY77" fmla="*/ 64 h 10009"/>
                <a:gd name="connsiteX0" fmla="*/ 2630 w 10000"/>
                <a:gd name="connsiteY0" fmla="*/ 88 h 10033"/>
                <a:gd name="connsiteX1" fmla="*/ 463 w 10000"/>
                <a:gd name="connsiteY1" fmla="*/ 24 h 10033"/>
                <a:gd name="connsiteX2" fmla="*/ 462 w 10000"/>
                <a:gd name="connsiteY2" fmla="*/ 618 h 10033"/>
                <a:gd name="connsiteX3" fmla="*/ 607 w 10000"/>
                <a:gd name="connsiteY3" fmla="*/ 962 h 10033"/>
                <a:gd name="connsiteX4" fmla="*/ 1040 w 10000"/>
                <a:gd name="connsiteY4" fmla="*/ 1248 h 10033"/>
                <a:gd name="connsiteX5" fmla="*/ 751 w 10000"/>
                <a:gd name="connsiteY5" fmla="*/ 1549 h 10033"/>
                <a:gd name="connsiteX6" fmla="*/ 1618 w 10000"/>
                <a:gd name="connsiteY6" fmla="*/ 1735 h 10033"/>
                <a:gd name="connsiteX7" fmla="*/ 1763 w 10000"/>
                <a:gd name="connsiteY7" fmla="*/ 1921 h 10033"/>
                <a:gd name="connsiteX8" fmla="*/ 1040 w 10000"/>
                <a:gd name="connsiteY8" fmla="*/ 2079 h 10033"/>
                <a:gd name="connsiteX9" fmla="*/ 1185 w 10000"/>
                <a:gd name="connsiteY9" fmla="*/ 2380 h 10033"/>
                <a:gd name="connsiteX10" fmla="*/ 1908 w 10000"/>
                <a:gd name="connsiteY10" fmla="*/ 2766 h 10033"/>
                <a:gd name="connsiteX11" fmla="*/ 1763 w 10000"/>
                <a:gd name="connsiteY11" fmla="*/ 2995 h 10033"/>
                <a:gd name="connsiteX12" fmla="*/ 1618 w 10000"/>
                <a:gd name="connsiteY12" fmla="*/ 3167 h 10033"/>
                <a:gd name="connsiteX13" fmla="*/ 751 w 10000"/>
                <a:gd name="connsiteY13" fmla="*/ 3267 h 10033"/>
                <a:gd name="connsiteX14" fmla="*/ 1329 w 10000"/>
                <a:gd name="connsiteY14" fmla="*/ 3439 h 10033"/>
                <a:gd name="connsiteX15" fmla="*/ 1908 w 10000"/>
                <a:gd name="connsiteY15" fmla="*/ 3554 h 10033"/>
                <a:gd name="connsiteX16" fmla="*/ 1329 w 10000"/>
                <a:gd name="connsiteY16" fmla="*/ 3711 h 10033"/>
                <a:gd name="connsiteX17" fmla="*/ 462 w 10000"/>
                <a:gd name="connsiteY17" fmla="*/ 3797 h 10033"/>
                <a:gd name="connsiteX18" fmla="*/ 751 w 10000"/>
                <a:gd name="connsiteY18" fmla="*/ 3940 h 10033"/>
                <a:gd name="connsiteX19" fmla="*/ 1908 w 10000"/>
                <a:gd name="connsiteY19" fmla="*/ 4069 h 10033"/>
                <a:gd name="connsiteX20" fmla="*/ 1618 w 10000"/>
                <a:gd name="connsiteY20" fmla="*/ 4141 h 10033"/>
                <a:gd name="connsiteX21" fmla="*/ 1474 w 10000"/>
                <a:gd name="connsiteY21" fmla="*/ 4184 h 10033"/>
                <a:gd name="connsiteX22" fmla="*/ 607 w 10000"/>
                <a:gd name="connsiteY22" fmla="*/ 4212 h 10033"/>
                <a:gd name="connsiteX23" fmla="*/ 896 w 10000"/>
                <a:gd name="connsiteY23" fmla="*/ 4470 h 10033"/>
                <a:gd name="connsiteX24" fmla="*/ 896 w 10000"/>
                <a:gd name="connsiteY24" fmla="*/ 4886 h 10033"/>
                <a:gd name="connsiteX25" fmla="*/ 1185 w 10000"/>
                <a:gd name="connsiteY25" fmla="*/ 4971 h 10033"/>
                <a:gd name="connsiteX26" fmla="*/ 29 w 10000"/>
                <a:gd name="connsiteY26" fmla="*/ 5115 h 10033"/>
                <a:gd name="connsiteX27" fmla="*/ 896 w 10000"/>
                <a:gd name="connsiteY27" fmla="*/ 5272 h 10033"/>
                <a:gd name="connsiteX28" fmla="*/ 1763 w 10000"/>
                <a:gd name="connsiteY28" fmla="*/ 5444 h 10033"/>
                <a:gd name="connsiteX29" fmla="*/ 1474 w 10000"/>
                <a:gd name="connsiteY29" fmla="*/ 5644 h 10033"/>
                <a:gd name="connsiteX30" fmla="*/ 1908 w 10000"/>
                <a:gd name="connsiteY30" fmla="*/ 5959 h 10033"/>
                <a:gd name="connsiteX31" fmla="*/ 1908 w 10000"/>
                <a:gd name="connsiteY31" fmla="*/ 6432 h 10033"/>
                <a:gd name="connsiteX32" fmla="*/ 2341 w 10000"/>
                <a:gd name="connsiteY32" fmla="*/ 7033 h 10033"/>
                <a:gd name="connsiteX33" fmla="*/ 2775 w 10000"/>
                <a:gd name="connsiteY33" fmla="*/ 7520 h 10033"/>
                <a:gd name="connsiteX34" fmla="*/ 2341 w 10000"/>
                <a:gd name="connsiteY34" fmla="*/ 7707 h 10033"/>
                <a:gd name="connsiteX35" fmla="*/ 3064 w 10000"/>
                <a:gd name="connsiteY35" fmla="*/ 7921 h 10033"/>
                <a:gd name="connsiteX36" fmla="*/ 3931 w 10000"/>
                <a:gd name="connsiteY36" fmla="*/ 8251 h 10033"/>
                <a:gd name="connsiteX37" fmla="*/ 4364 w 10000"/>
                <a:gd name="connsiteY37" fmla="*/ 8337 h 10033"/>
                <a:gd name="connsiteX38" fmla="*/ 4798 w 10000"/>
                <a:gd name="connsiteY38" fmla="*/ 8881 h 10033"/>
                <a:gd name="connsiteX39" fmla="*/ 4942 w 10000"/>
                <a:gd name="connsiteY39" fmla="*/ 9153 h 10033"/>
                <a:gd name="connsiteX40" fmla="*/ 5087 w 10000"/>
                <a:gd name="connsiteY40" fmla="*/ 9010 h 10033"/>
                <a:gd name="connsiteX41" fmla="*/ 5376 w 10000"/>
                <a:gd name="connsiteY41" fmla="*/ 9053 h 10033"/>
                <a:gd name="connsiteX42" fmla="*/ 5665 w 10000"/>
                <a:gd name="connsiteY42" fmla="*/ 9138 h 10033"/>
                <a:gd name="connsiteX43" fmla="*/ 5520 w 10000"/>
                <a:gd name="connsiteY43" fmla="*/ 9282 h 10033"/>
                <a:gd name="connsiteX44" fmla="*/ 4509 w 10000"/>
                <a:gd name="connsiteY44" fmla="*/ 9468 h 10033"/>
                <a:gd name="connsiteX45" fmla="*/ 4653 w 10000"/>
                <a:gd name="connsiteY45" fmla="*/ 9611 h 10033"/>
                <a:gd name="connsiteX46" fmla="*/ 4798 w 10000"/>
                <a:gd name="connsiteY46" fmla="*/ 9654 h 10033"/>
                <a:gd name="connsiteX47" fmla="*/ 4509 w 10000"/>
                <a:gd name="connsiteY47" fmla="*/ 9854 h 10033"/>
                <a:gd name="connsiteX48" fmla="*/ 4653 w 10000"/>
                <a:gd name="connsiteY48" fmla="*/ 9969 h 10033"/>
                <a:gd name="connsiteX49" fmla="*/ 5087 w 10000"/>
                <a:gd name="connsiteY49" fmla="*/ 9983 h 10033"/>
                <a:gd name="connsiteX50" fmla="*/ 6098 w 10000"/>
                <a:gd name="connsiteY50" fmla="*/ 10026 h 10033"/>
                <a:gd name="connsiteX51" fmla="*/ 6821 w 10000"/>
                <a:gd name="connsiteY51" fmla="*/ 10012 h 10033"/>
                <a:gd name="connsiteX52" fmla="*/ 7399 w 10000"/>
                <a:gd name="connsiteY52" fmla="*/ 9840 h 10033"/>
                <a:gd name="connsiteX53" fmla="*/ 7543 w 10000"/>
                <a:gd name="connsiteY53" fmla="*/ 9554 h 10033"/>
                <a:gd name="connsiteX54" fmla="*/ 8121 w 10000"/>
                <a:gd name="connsiteY54" fmla="*/ 9468 h 10033"/>
                <a:gd name="connsiteX55" fmla="*/ 8699 w 10000"/>
                <a:gd name="connsiteY55" fmla="*/ 9267 h 10033"/>
                <a:gd name="connsiteX56" fmla="*/ 8988 w 10000"/>
                <a:gd name="connsiteY56" fmla="*/ 8380 h 10033"/>
                <a:gd name="connsiteX57" fmla="*/ 10000 w 10000"/>
                <a:gd name="connsiteY57" fmla="*/ 8050 h 10033"/>
                <a:gd name="connsiteX58" fmla="*/ 9277 w 10000"/>
                <a:gd name="connsiteY58" fmla="*/ 7535 h 10033"/>
                <a:gd name="connsiteX59" fmla="*/ 9133 w 10000"/>
                <a:gd name="connsiteY59" fmla="*/ 7148 h 10033"/>
                <a:gd name="connsiteX60" fmla="*/ 8844 w 10000"/>
                <a:gd name="connsiteY60" fmla="*/ 7062 h 10033"/>
                <a:gd name="connsiteX61" fmla="*/ 9277 w 10000"/>
                <a:gd name="connsiteY61" fmla="*/ 6403 h 10033"/>
                <a:gd name="connsiteX62" fmla="*/ 9855 w 10000"/>
                <a:gd name="connsiteY62" fmla="*/ 5730 h 10033"/>
                <a:gd name="connsiteX63" fmla="*/ 8410 w 10000"/>
                <a:gd name="connsiteY63" fmla="*/ 5100 h 10033"/>
                <a:gd name="connsiteX64" fmla="*/ 8555 w 10000"/>
                <a:gd name="connsiteY64" fmla="*/ 4928 h 10033"/>
                <a:gd name="connsiteX65" fmla="*/ 9133 w 10000"/>
                <a:gd name="connsiteY65" fmla="*/ 4914 h 10033"/>
                <a:gd name="connsiteX66" fmla="*/ 9566 w 10000"/>
                <a:gd name="connsiteY66" fmla="*/ 4742 h 10033"/>
                <a:gd name="connsiteX67" fmla="*/ 8988 w 10000"/>
                <a:gd name="connsiteY67" fmla="*/ 4041 h 10033"/>
                <a:gd name="connsiteX68" fmla="*/ 8699 w 10000"/>
                <a:gd name="connsiteY68" fmla="*/ 3711 h 10033"/>
                <a:gd name="connsiteX69" fmla="*/ 9422 w 10000"/>
                <a:gd name="connsiteY69" fmla="*/ 3411 h 10033"/>
                <a:gd name="connsiteX70" fmla="*/ 9133 w 10000"/>
                <a:gd name="connsiteY70" fmla="*/ 2909 h 10033"/>
                <a:gd name="connsiteX71" fmla="*/ 9566 w 10000"/>
                <a:gd name="connsiteY71" fmla="*/ 2566 h 10033"/>
                <a:gd name="connsiteX72" fmla="*/ 9133 w 10000"/>
                <a:gd name="connsiteY72" fmla="*/ 1764 h 10033"/>
                <a:gd name="connsiteX73" fmla="*/ 8988 w 10000"/>
                <a:gd name="connsiteY73" fmla="*/ 1062 h 10033"/>
                <a:gd name="connsiteX74" fmla="*/ 8121 w 10000"/>
                <a:gd name="connsiteY74" fmla="*/ 317 h 10033"/>
                <a:gd name="connsiteX75" fmla="*/ 6965 w 10000"/>
                <a:gd name="connsiteY75" fmla="*/ 45 h 10033"/>
                <a:gd name="connsiteX76" fmla="*/ 5300 w 10000"/>
                <a:gd name="connsiteY76" fmla="*/ 46 h 10033"/>
                <a:gd name="connsiteX77" fmla="*/ 3786 w 10000"/>
                <a:gd name="connsiteY77" fmla="*/ 45 h 10033"/>
                <a:gd name="connsiteX78" fmla="*/ 2630 w 10000"/>
                <a:gd name="connsiteY78" fmla="*/ 88 h 10033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8121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391 w 10000"/>
                <a:gd name="connsiteY1" fmla="*/ 98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0 h 10019"/>
                <a:gd name="connsiteX1" fmla="*/ 391 w 10000"/>
                <a:gd name="connsiteY1" fmla="*/ 99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2630 w 10000"/>
                <a:gd name="connsiteY0" fmla="*/ 0 h 10019"/>
                <a:gd name="connsiteX1" fmla="*/ 319 w 10000"/>
                <a:gd name="connsiteY1" fmla="*/ 25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3135 w 10000"/>
                <a:gd name="connsiteY0" fmla="*/ 1108 h 10018"/>
                <a:gd name="connsiteX1" fmla="*/ 319 w 10000"/>
                <a:gd name="connsiteY1" fmla="*/ 24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3135 w 10000"/>
                <a:gd name="connsiteY78" fmla="*/ 1108 h 10018"/>
                <a:gd name="connsiteX0" fmla="*/ 3135 w 10000"/>
                <a:gd name="connsiteY0" fmla="*/ 1108 h 10018"/>
                <a:gd name="connsiteX1" fmla="*/ 1695 w 10000"/>
                <a:gd name="connsiteY1" fmla="*/ 548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569 w 10000"/>
                <a:gd name="connsiteY79" fmla="*/ 415 h 10018"/>
                <a:gd name="connsiteX80" fmla="*/ 3135 w 10000"/>
                <a:gd name="connsiteY80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3135 w 10000"/>
                <a:gd name="connsiteY80" fmla="*/ 1108 h 10018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2991 w 10000"/>
                <a:gd name="connsiteY80" fmla="*/ 694 h 10018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5300 w 10000"/>
                <a:gd name="connsiteY77" fmla="*/ 60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5805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6021 w 10000"/>
                <a:gd name="connsiteY77" fmla="*/ 829 h 10018"/>
                <a:gd name="connsiteX78" fmla="*/ 5805 w 10000"/>
                <a:gd name="connsiteY78" fmla="*/ 30 h 10018"/>
                <a:gd name="connsiteX79" fmla="*/ 3569 w 10000"/>
                <a:gd name="connsiteY79" fmla="*/ 15 h 10018"/>
                <a:gd name="connsiteX80" fmla="*/ 2991 w 10000"/>
                <a:gd name="connsiteY80" fmla="*/ 694 h 1001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7247 w 10000"/>
                <a:gd name="connsiteY77" fmla="*/ 504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823 h 10147"/>
                <a:gd name="connsiteX1" fmla="*/ 2777 w 10000"/>
                <a:gd name="connsiteY1" fmla="*/ 160 h 10147"/>
                <a:gd name="connsiteX2" fmla="*/ 319 w 10000"/>
                <a:gd name="connsiteY2" fmla="*/ 153 h 10147"/>
                <a:gd name="connsiteX3" fmla="*/ 462 w 10000"/>
                <a:gd name="connsiteY3" fmla="*/ 732 h 10147"/>
                <a:gd name="connsiteX4" fmla="*/ 607 w 10000"/>
                <a:gd name="connsiteY4" fmla="*/ 1076 h 10147"/>
                <a:gd name="connsiteX5" fmla="*/ 1040 w 10000"/>
                <a:gd name="connsiteY5" fmla="*/ 1362 h 10147"/>
                <a:gd name="connsiteX6" fmla="*/ 751 w 10000"/>
                <a:gd name="connsiteY6" fmla="*/ 1663 h 10147"/>
                <a:gd name="connsiteX7" fmla="*/ 1618 w 10000"/>
                <a:gd name="connsiteY7" fmla="*/ 1849 h 10147"/>
                <a:gd name="connsiteX8" fmla="*/ 1763 w 10000"/>
                <a:gd name="connsiteY8" fmla="*/ 2035 h 10147"/>
                <a:gd name="connsiteX9" fmla="*/ 1040 w 10000"/>
                <a:gd name="connsiteY9" fmla="*/ 2193 h 10147"/>
                <a:gd name="connsiteX10" fmla="*/ 1185 w 10000"/>
                <a:gd name="connsiteY10" fmla="*/ 2494 h 10147"/>
                <a:gd name="connsiteX11" fmla="*/ 1908 w 10000"/>
                <a:gd name="connsiteY11" fmla="*/ 2880 h 10147"/>
                <a:gd name="connsiteX12" fmla="*/ 1763 w 10000"/>
                <a:gd name="connsiteY12" fmla="*/ 3109 h 10147"/>
                <a:gd name="connsiteX13" fmla="*/ 1618 w 10000"/>
                <a:gd name="connsiteY13" fmla="*/ 3281 h 10147"/>
                <a:gd name="connsiteX14" fmla="*/ 751 w 10000"/>
                <a:gd name="connsiteY14" fmla="*/ 3381 h 10147"/>
                <a:gd name="connsiteX15" fmla="*/ 1329 w 10000"/>
                <a:gd name="connsiteY15" fmla="*/ 3553 h 10147"/>
                <a:gd name="connsiteX16" fmla="*/ 1908 w 10000"/>
                <a:gd name="connsiteY16" fmla="*/ 3668 h 10147"/>
                <a:gd name="connsiteX17" fmla="*/ 1329 w 10000"/>
                <a:gd name="connsiteY17" fmla="*/ 3825 h 10147"/>
                <a:gd name="connsiteX18" fmla="*/ 462 w 10000"/>
                <a:gd name="connsiteY18" fmla="*/ 3911 h 10147"/>
                <a:gd name="connsiteX19" fmla="*/ 751 w 10000"/>
                <a:gd name="connsiteY19" fmla="*/ 4054 h 10147"/>
                <a:gd name="connsiteX20" fmla="*/ 1908 w 10000"/>
                <a:gd name="connsiteY20" fmla="*/ 4183 h 10147"/>
                <a:gd name="connsiteX21" fmla="*/ 1618 w 10000"/>
                <a:gd name="connsiteY21" fmla="*/ 4255 h 10147"/>
                <a:gd name="connsiteX22" fmla="*/ 1474 w 10000"/>
                <a:gd name="connsiteY22" fmla="*/ 4298 h 10147"/>
                <a:gd name="connsiteX23" fmla="*/ 607 w 10000"/>
                <a:gd name="connsiteY23" fmla="*/ 4326 h 10147"/>
                <a:gd name="connsiteX24" fmla="*/ 896 w 10000"/>
                <a:gd name="connsiteY24" fmla="*/ 4584 h 10147"/>
                <a:gd name="connsiteX25" fmla="*/ 896 w 10000"/>
                <a:gd name="connsiteY25" fmla="*/ 5000 h 10147"/>
                <a:gd name="connsiteX26" fmla="*/ 1185 w 10000"/>
                <a:gd name="connsiteY26" fmla="*/ 5085 h 10147"/>
                <a:gd name="connsiteX27" fmla="*/ 29 w 10000"/>
                <a:gd name="connsiteY27" fmla="*/ 5229 h 10147"/>
                <a:gd name="connsiteX28" fmla="*/ 896 w 10000"/>
                <a:gd name="connsiteY28" fmla="*/ 5386 h 10147"/>
                <a:gd name="connsiteX29" fmla="*/ 1763 w 10000"/>
                <a:gd name="connsiteY29" fmla="*/ 5558 h 10147"/>
                <a:gd name="connsiteX30" fmla="*/ 1474 w 10000"/>
                <a:gd name="connsiteY30" fmla="*/ 5758 h 10147"/>
                <a:gd name="connsiteX31" fmla="*/ 1908 w 10000"/>
                <a:gd name="connsiteY31" fmla="*/ 6073 h 10147"/>
                <a:gd name="connsiteX32" fmla="*/ 1908 w 10000"/>
                <a:gd name="connsiteY32" fmla="*/ 6546 h 10147"/>
                <a:gd name="connsiteX33" fmla="*/ 2341 w 10000"/>
                <a:gd name="connsiteY33" fmla="*/ 7147 h 10147"/>
                <a:gd name="connsiteX34" fmla="*/ 2775 w 10000"/>
                <a:gd name="connsiteY34" fmla="*/ 7634 h 10147"/>
                <a:gd name="connsiteX35" fmla="*/ 2341 w 10000"/>
                <a:gd name="connsiteY35" fmla="*/ 7821 h 10147"/>
                <a:gd name="connsiteX36" fmla="*/ 3064 w 10000"/>
                <a:gd name="connsiteY36" fmla="*/ 8035 h 10147"/>
                <a:gd name="connsiteX37" fmla="*/ 3931 w 10000"/>
                <a:gd name="connsiteY37" fmla="*/ 8365 h 10147"/>
                <a:gd name="connsiteX38" fmla="*/ 4364 w 10000"/>
                <a:gd name="connsiteY38" fmla="*/ 8451 h 10147"/>
                <a:gd name="connsiteX39" fmla="*/ 4798 w 10000"/>
                <a:gd name="connsiteY39" fmla="*/ 8995 h 10147"/>
                <a:gd name="connsiteX40" fmla="*/ 4942 w 10000"/>
                <a:gd name="connsiteY40" fmla="*/ 9267 h 10147"/>
                <a:gd name="connsiteX41" fmla="*/ 5087 w 10000"/>
                <a:gd name="connsiteY41" fmla="*/ 9124 h 10147"/>
                <a:gd name="connsiteX42" fmla="*/ 5376 w 10000"/>
                <a:gd name="connsiteY42" fmla="*/ 9167 h 10147"/>
                <a:gd name="connsiteX43" fmla="*/ 5665 w 10000"/>
                <a:gd name="connsiteY43" fmla="*/ 9252 h 10147"/>
                <a:gd name="connsiteX44" fmla="*/ 5520 w 10000"/>
                <a:gd name="connsiteY44" fmla="*/ 9396 h 10147"/>
                <a:gd name="connsiteX45" fmla="*/ 4509 w 10000"/>
                <a:gd name="connsiteY45" fmla="*/ 9582 h 10147"/>
                <a:gd name="connsiteX46" fmla="*/ 4653 w 10000"/>
                <a:gd name="connsiteY46" fmla="*/ 9725 h 10147"/>
                <a:gd name="connsiteX47" fmla="*/ 4798 w 10000"/>
                <a:gd name="connsiteY47" fmla="*/ 9768 h 10147"/>
                <a:gd name="connsiteX48" fmla="*/ 4509 w 10000"/>
                <a:gd name="connsiteY48" fmla="*/ 9968 h 10147"/>
                <a:gd name="connsiteX49" fmla="*/ 4653 w 10000"/>
                <a:gd name="connsiteY49" fmla="*/ 10083 h 10147"/>
                <a:gd name="connsiteX50" fmla="*/ 5087 w 10000"/>
                <a:gd name="connsiteY50" fmla="*/ 10097 h 10147"/>
                <a:gd name="connsiteX51" fmla="*/ 6098 w 10000"/>
                <a:gd name="connsiteY51" fmla="*/ 10140 h 10147"/>
                <a:gd name="connsiteX52" fmla="*/ 6821 w 10000"/>
                <a:gd name="connsiteY52" fmla="*/ 10126 h 10147"/>
                <a:gd name="connsiteX53" fmla="*/ 7399 w 10000"/>
                <a:gd name="connsiteY53" fmla="*/ 9954 h 10147"/>
                <a:gd name="connsiteX54" fmla="*/ 7543 w 10000"/>
                <a:gd name="connsiteY54" fmla="*/ 9668 h 10147"/>
                <a:gd name="connsiteX55" fmla="*/ 8121 w 10000"/>
                <a:gd name="connsiteY55" fmla="*/ 9582 h 10147"/>
                <a:gd name="connsiteX56" fmla="*/ 8699 w 10000"/>
                <a:gd name="connsiteY56" fmla="*/ 9381 h 10147"/>
                <a:gd name="connsiteX57" fmla="*/ 8988 w 10000"/>
                <a:gd name="connsiteY57" fmla="*/ 8494 h 10147"/>
                <a:gd name="connsiteX58" fmla="*/ 10000 w 10000"/>
                <a:gd name="connsiteY58" fmla="*/ 8164 h 10147"/>
                <a:gd name="connsiteX59" fmla="*/ 9277 w 10000"/>
                <a:gd name="connsiteY59" fmla="*/ 7649 h 10147"/>
                <a:gd name="connsiteX60" fmla="*/ 9133 w 10000"/>
                <a:gd name="connsiteY60" fmla="*/ 7262 h 10147"/>
                <a:gd name="connsiteX61" fmla="*/ 8844 w 10000"/>
                <a:gd name="connsiteY61" fmla="*/ 7176 h 10147"/>
                <a:gd name="connsiteX62" fmla="*/ 9277 w 10000"/>
                <a:gd name="connsiteY62" fmla="*/ 6517 h 10147"/>
                <a:gd name="connsiteX63" fmla="*/ 9855 w 10000"/>
                <a:gd name="connsiteY63" fmla="*/ 5844 h 10147"/>
                <a:gd name="connsiteX64" fmla="*/ 8410 w 10000"/>
                <a:gd name="connsiteY64" fmla="*/ 5214 h 10147"/>
                <a:gd name="connsiteX65" fmla="*/ 8555 w 10000"/>
                <a:gd name="connsiteY65" fmla="*/ 5042 h 10147"/>
                <a:gd name="connsiteX66" fmla="*/ 9133 w 10000"/>
                <a:gd name="connsiteY66" fmla="*/ 5028 h 10147"/>
                <a:gd name="connsiteX67" fmla="*/ 9566 w 10000"/>
                <a:gd name="connsiteY67" fmla="*/ 4856 h 10147"/>
                <a:gd name="connsiteX68" fmla="*/ 8988 w 10000"/>
                <a:gd name="connsiteY68" fmla="*/ 4155 h 10147"/>
                <a:gd name="connsiteX69" fmla="*/ 8699 w 10000"/>
                <a:gd name="connsiteY69" fmla="*/ 3825 h 10147"/>
                <a:gd name="connsiteX70" fmla="*/ 9422 w 10000"/>
                <a:gd name="connsiteY70" fmla="*/ 3525 h 10147"/>
                <a:gd name="connsiteX71" fmla="*/ 9133 w 10000"/>
                <a:gd name="connsiteY71" fmla="*/ 3023 h 10147"/>
                <a:gd name="connsiteX72" fmla="*/ 9566 w 10000"/>
                <a:gd name="connsiteY72" fmla="*/ 2680 h 10147"/>
                <a:gd name="connsiteX73" fmla="*/ 9133 w 10000"/>
                <a:gd name="connsiteY73" fmla="*/ 1878 h 10147"/>
                <a:gd name="connsiteX74" fmla="*/ 8988 w 10000"/>
                <a:gd name="connsiteY74" fmla="*/ 1176 h 10147"/>
                <a:gd name="connsiteX75" fmla="*/ 9130 w 10000"/>
                <a:gd name="connsiteY75" fmla="*/ 431 h 10147"/>
                <a:gd name="connsiteX76" fmla="*/ 8479 w 10000"/>
                <a:gd name="connsiteY76" fmla="*/ 174 h 10147"/>
                <a:gd name="connsiteX77" fmla="*/ 6454 w 10000"/>
                <a:gd name="connsiteY77" fmla="*/ 131 h 10147"/>
                <a:gd name="connsiteX78" fmla="*/ 6021 w 10000"/>
                <a:gd name="connsiteY78" fmla="*/ 958 h 10147"/>
                <a:gd name="connsiteX79" fmla="*/ 5805 w 10000"/>
                <a:gd name="connsiteY79" fmla="*/ 159 h 10147"/>
                <a:gd name="connsiteX80" fmla="*/ 3569 w 10000"/>
                <a:gd name="connsiteY80" fmla="*/ 144 h 10147"/>
                <a:gd name="connsiteX81" fmla="*/ 2991 w 10000"/>
                <a:gd name="connsiteY81" fmla="*/ 823 h 10147"/>
                <a:gd name="connsiteX0" fmla="*/ 2991 w 10000"/>
                <a:gd name="connsiteY0" fmla="*/ 734 h 10058"/>
                <a:gd name="connsiteX1" fmla="*/ 2777 w 10000"/>
                <a:gd name="connsiteY1" fmla="*/ 71 h 10058"/>
                <a:gd name="connsiteX2" fmla="*/ 319 w 10000"/>
                <a:gd name="connsiteY2" fmla="*/ 64 h 10058"/>
                <a:gd name="connsiteX3" fmla="*/ 462 w 10000"/>
                <a:gd name="connsiteY3" fmla="*/ 643 h 10058"/>
                <a:gd name="connsiteX4" fmla="*/ 607 w 10000"/>
                <a:gd name="connsiteY4" fmla="*/ 987 h 10058"/>
                <a:gd name="connsiteX5" fmla="*/ 1040 w 10000"/>
                <a:gd name="connsiteY5" fmla="*/ 1273 h 10058"/>
                <a:gd name="connsiteX6" fmla="*/ 751 w 10000"/>
                <a:gd name="connsiteY6" fmla="*/ 1574 h 10058"/>
                <a:gd name="connsiteX7" fmla="*/ 1618 w 10000"/>
                <a:gd name="connsiteY7" fmla="*/ 1760 h 10058"/>
                <a:gd name="connsiteX8" fmla="*/ 1763 w 10000"/>
                <a:gd name="connsiteY8" fmla="*/ 1946 h 10058"/>
                <a:gd name="connsiteX9" fmla="*/ 1040 w 10000"/>
                <a:gd name="connsiteY9" fmla="*/ 2104 h 10058"/>
                <a:gd name="connsiteX10" fmla="*/ 1185 w 10000"/>
                <a:gd name="connsiteY10" fmla="*/ 2405 h 10058"/>
                <a:gd name="connsiteX11" fmla="*/ 1908 w 10000"/>
                <a:gd name="connsiteY11" fmla="*/ 2791 h 10058"/>
                <a:gd name="connsiteX12" fmla="*/ 1763 w 10000"/>
                <a:gd name="connsiteY12" fmla="*/ 3020 h 10058"/>
                <a:gd name="connsiteX13" fmla="*/ 1618 w 10000"/>
                <a:gd name="connsiteY13" fmla="*/ 3192 h 10058"/>
                <a:gd name="connsiteX14" fmla="*/ 751 w 10000"/>
                <a:gd name="connsiteY14" fmla="*/ 3292 h 10058"/>
                <a:gd name="connsiteX15" fmla="*/ 1329 w 10000"/>
                <a:gd name="connsiteY15" fmla="*/ 3464 h 10058"/>
                <a:gd name="connsiteX16" fmla="*/ 1908 w 10000"/>
                <a:gd name="connsiteY16" fmla="*/ 3579 h 10058"/>
                <a:gd name="connsiteX17" fmla="*/ 1329 w 10000"/>
                <a:gd name="connsiteY17" fmla="*/ 3736 h 10058"/>
                <a:gd name="connsiteX18" fmla="*/ 462 w 10000"/>
                <a:gd name="connsiteY18" fmla="*/ 3822 h 10058"/>
                <a:gd name="connsiteX19" fmla="*/ 751 w 10000"/>
                <a:gd name="connsiteY19" fmla="*/ 3965 h 10058"/>
                <a:gd name="connsiteX20" fmla="*/ 1908 w 10000"/>
                <a:gd name="connsiteY20" fmla="*/ 4094 h 10058"/>
                <a:gd name="connsiteX21" fmla="*/ 1618 w 10000"/>
                <a:gd name="connsiteY21" fmla="*/ 4166 h 10058"/>
                <a:gd name="connsiteX22" fmla="*/ 1474 w 10000"/>
                <a:gd name="connsiteY22" fmla="*/ 4209 h 10058"/>
                <a:gd name="connsiteX23" fmla="*/ 607 w 10000"/>
                <a:gd name="connsiteY23" fmla="*/ 4237 h 10058"/>
                <a:gd name="connsiteX24" fmla="*/ 896 w 10000"/>
                <a:gd name="connsiteY24" fmla="*/ 4495 h 10058"/>
                <a:gd name="connsiteX25" fmla="*/ 896 w 10000"/>
                <a:gd name="connsiteY25" fmla="*/ 4911 h 10058"/>
                <a:gd name="connsiteX26" fmla="*/ 1185 w 10000"/>
                <a:gd name="connsiteY26" fmla="*/ 4996 h 10058"/>
                <a:gd name="connsiteX27" fmla="*/ 29 w 10000"/>
                <a:gd name="connsiteY27" fmla="*/ 5140 h 10058"/>
                <a:gd name="connsiteX28" fmla="*/ 896 w 10000"/>
                <a:gd name="connsiteY28" fmla="*/ 5297 h 10058"/>
                <a:gd name="connsiteX29" fmla="*/ 1763 w 10000"/>
                <a:gd name="connsiteY29" fmla="*/ 5469 h 10058"/>
                <a:gd name="connsiteX30" fmla="*/ 1474 w 10000"/>
                <a:gd name="connsiteY30" fmla="*/ 5669 h 10058"/>
                <a:gd name="connsiteX31" fmla="*/ 1908 w 10000"/>
                <a:gd name="connsiteY31" fmla="*/ 5984 h 10058"/>
                <a:gd name="connsiteX32" fmla="*/ 1908 w 10000"/>
                <a:gd name="connsiteY32" fmla="*/ 6457 h 10058"/>
                <a:gd name="connsiteX33" fmla="*/ 2341 w 10000"/>
                <a:gd name="connsiteY33" fmla="*/ 7058 h 10058"/>
                <a:gd name="connsiteX34" fmla="*/ 2775 w 10000"/>
                <a:gd name="connsiteY34" fmla="*/ 7545 h 10058"/>
                <a:gd name="connsiteX35" fmla="*/ 2341 w 10000"/>
                <a:gd name="connsiteY35" fmla="*/ 7732 h 10058"/>
                <a:gd name="connsiteX36" fmla="*/ 3064 w 10000"/>
                <a:gd name="connsiteY36" fmla="*/ 7946 h 10058"/>
                <a:gd name="connsiteX37" fmla="*/ 3931 w 10000"/>
                <a:gd name="connsiteY37" fmla="*/ 8276 h 10058"/>
                <a:gd name="connsiteX38" fmla="*/ 4364 w 10000"/>
                <a:gd name="connsiteY38" fmla="*/ 8362 h 10058"/>
                <a:gd name="connsiteX39" fmla="*/ 4798 w 10000"/>
                <a:gd name="connsiteY39" fmla="*/ 8906 h 10058"/>
                <a:gd name="connsiteX40" fmla="*/ 4942 w 10000"/>
                <a:gd name="connsiteY40" fmla="*/ 9178 h 10058"/>
                <a:gd name="connsiteX41" fmla="*/ 5087 w 10000"/>
                <a:gd name="connsiteY41" fmla="*/ 9035 h 10058"/>
                <a:gd name="connsiteX42" fmla="*/ 5376 w 10000"/>
                <a:gd name="connsiteY42" fmla="*/ 9078 h 10058"/>
                <a:gd name="connsiteX43" fmla="*/ 5665 w 10000"/>
                <a:gd name="connsiteY43" fmla="*/ 9163 h 10058"/>
                <a:gd name="connsiteX44" fmla="*/ 5520 w 10000"/>
                <a:gd name="connsiteY44" fmla="*/ 9307 h 10058"/>
                <a:gd name="connsiteX45" fmla="*/ 4509 w 10000"/>
                <a:gd name="connsiteY45" fmla="*/ 9493 h 10058"/>
                <a:gd name="connsiteX46" fmla="*/ 4653 w 10000"/>
                <a:gd name="connsiteY46" fmla="*/ 9636 h 10058"/>
                <a:gd name="connsiteX47" fmla="*/ 4798 w 10000"/>
                <a:gd name="connsiteY47" fmla="*/ 9679 h 10058"/>
                <a:gd name="connsiteX48" fmla="*/ 4509 w 10000"/>
                <a:gd name="connsiteY48" fmla="*/ 9879 h 10058"/>
                <a:gd name="connsiteX49" fmla="*/ 4653 w 10000"/>
                <a:gd name="connsiteY49" fmla="*/ 9994 h 10058"/>
                <a:gd name="connsiteX50" fmla="*/ 5087 w 10000"/>
                <a:gd name="connsiteY50" fmla="*/ 10008 h 10058"/>
                <a:gd name="connsiteX51" fmla="*/ 6098 w 10000"/>
                <a:gd name="connsiteY51" fmla="*/ 10051 h 10058"/>
                <a:gd name="connsiteX52" fmla="*/ 6821 w 10000"/>
                <a:gd name="connsiteY52" fmla="*/ 10037 h 10058"/>
                <a:gd name="connsiteX53" fmla="*/ 7399 w 10000"/>
                <a:gd name="connsiteY53" fmla="*/ 9865 h 10058"/>
                <a:gd name="connsiteX54" fmla="*/ 7543 w 10000"/>
                <a:gd name="connsiteY54" fmla="*/ 9579 h 10058"/>
                <a:gd name="connsiteX55" fmla="*/ 8121 w 10000"/>
                <a:gd name="connsiteY55" fmla="*/ 9493 h 10058"/>
                <a:gd name="connsiteX56" fmla="*/ 8699 w 10000"/>
                <a:gd name="connsiteY56" fmla="*/ 9292 h 10058"/>
                <a:gd name="connsiteX57" fmla="*/ 8988 w 10000"/>
                <a:gd name="connsiteY57" fmla="*/ 8405 h 10058"/>
                <a:gd name="connsiteX58" fmla="*/ 10000 w 10000"/>
                <a:gd name="connsiteY58" fmla="*/ 8075 h 10058"/>
                <a:gd name="connsiteX59" fmla="*/ 9277 w 10000"/>
                <a:gd name="connsiteY59" fmla="*/ 7560 h 10058"/>
                <a:gd name="connsiteX60" fmla="*/ 9133 w 10000"/>
                <a:gd name="connsiteY60" fmla="*/ 7173 h 10058"/>
                <a:gd name="connsiteX61" fmla="*/ 8844 w 10000"/>
                <a:gd name="connsiteY61" fmla="*/ 7087 h 10058"/>
                <a:gd name="connsiteX62" fmla="*/ 9277 w 10000"/>
                <a:gd name="connsiteY62" fmla="*/ 6428 h 10058"/>
                <a:gd name="connsiteX63" fmla="*/ 9855 w 10000"/>
                <a:gd name="connsiteY63" fmla="*/ 5755 h 10058"/>
                <a:gd name="connsiteX64" fmla="*/ 8410 w 10000"/>
                <a:gd name="connsiteY64" fmla="*/ 5125 h 10058"/>
                <a:gd name="connsiteX65" fmla="*/ 8555 w 10000"/>
                <a:gd name="connsiteY65" fmla="*/ 4953 h 10058"/>
                <a:gd name="connsiteX66" fmla="*/ 9133 w 10000"/>
                <a:gd name="connsiteY66" fmla="*/ 4939 h 10058"/>
                <a:gd name="connsiteX67" fmla="*/ 9566 w 10000"/>
                <a:gd name="connsiteY67" fmla="*/ 4767 h 10058"/>
                <a:gd name="connsiteX68" fmla="*/ 8988 w 10000"/>
                <a:gd name="connsiteY68" fmla="*/ 4066 h 10058"/>
                <a:gd name="connsiteX69" fmla="*/ 8699 w 10000"/>
                <a:gd name="connsiteY69" fmla="*/ 3736 h 10058"/>
                <a:gd name="connsiteX70" fmla="*/ 9422 w 10000"/>
                <a:gd name="connsiteY70" fmla="*/ 3436 h 10058"/>
                <a:gd name="connsiteX71" fmla="*/ 9133 w 10000"/>
                <a:gd name="connsiteY71" fmla="*/ 2934 h 10058"/>
                <a:gd name="connsiteX72" fmla="*/ 9566 w 10000"/>
                <a:gd name="connsiteY72" fmla="*/ 2591 h 10058"/>
                <a:gd name="connsiteX73" fmla="*/ 9133 w 10000"/>
                <a:gd name="connsiteY73" fmla="*/ 1789 h 10058"/>
                <a:gd name="connsiteX74" fmla="*/ 8988 w 10000"/>
                <a:gd name="connsiteY74" fmla="*/ 1087 h 10058"/>
                <a:gd name="connsiteX75" fmla="*/ 9130 w 10000"/>
                <a:gd name="connsiteY75" fmla="*/ 342 h 10058"/>
                <a:gd name="connsiteX76" fmla="*/ 8479 w 10000"/>
                <a:gd name="connsiteY76" fmla="*/ 85 h 10058"/>
                <a:gd name="connsiteX77" fmla="*/ 6382 w 10000"/>
                <a:gd name="connsiteY77" fmla="*/ 131 h 10058"/>
                <a:gd name="connsiteX78" fmla="*/ 6021 w 10000"/>
                <a:gd name="connsiteY78" fmla="*/ 869 h 10058"/>
                <a:gd name="connsiteX79" fmla="*/ 5805 w 10000"/>
                <a:gd name="connsiteY79" fmla="*/ 70 h 10058"/>
                <a:gd name="connsiteX80" fmla="*/ 3569 w 10000"/>
                <a:gd name="connsiteY80" fmla="*/ 55 h 10058"/>
                <a:gd name="connsiteX81" fmla="*/ 2991 w 10000"/>
                <a:gd name="connsiteY81" fmla="*/ 734 h 1005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609 w 10000"/>
                <a:gd name="connsiteY7" fmla="*/ 1720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1585 w 10400"/>
                <a:gd name="connsiteY10" fmla="*/ 2350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936 w 10400"/>
                <a:gd name="connsiteY10" fmla="*/ 2394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87 w 10400"/>
                <a:gd name="connsiteY50" fmla="*/ 9953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8087 w 10400"/>
                <a:gd name="connsiteY54" fmla="*/ 10115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4909 w 10400"/>
                <a:gd name="connsiteY44" fmla="*/ 9438 h 11371"/>
                <a:gd name="connsiteX45" fmla="*/ 5053 w 10400"/>
                <a:gd name="connsiteY45" fmla="*/ 9581 h 11371"/>
                <a:gd name="connsiteX46" fmla="*/ 5198 w 10400"/>
                <a:gd name="connsiteY46" fmla="*/ 9624 h 11371"/>
                <a:gd name="connsiteX47" fmla="*/ 4909 w 10400"/>
                <a:gd name="connsiteY47" fmla="*/ 9824 h 11371"/>
                <a:gd name="connsiteX48" fmla="*/ 5053 w 10400"/>
                <a:gd name="connsiteY48" fmla="*/ 9939 h 11371"/>
                <a:gd name="connsiteX49" fmla="*/ 5415 w 10400"/>
                <a:gd name="connsiteY49" fmla="*/ 10692 h 11371"/>
                <a:gd name="connsiteX50" fmla="*/ 6498 w 10400"/>
                <a:gd name="connsiteY50" fmla="*/ 11371 h 11371"/>
                <a:gd name="connsiteX51" fmla="*/ 7221 w 10400"/>
                <a:gd name="connsiteY51" fmla="*/ 10603 h 11371"/>
                <a:gd name="connsiteX52" fmla="*/ 8015 w 10400"/>
                <a:gd name="connsiteY52" fmla="*/ 10327 h 11371"/>
                <a:gd name="connsiteX53" fmla="*/ 8087 w 10400"/>
                <a:gd name="connsiteY53" fmla="*/ 10115 h 11371"/>
                <a:gd name="connsiteX54" fmla="*/ 8809 w 10400"/>
                <a:gd name="connsiteY54" fmla="*/ 9852 h 11371"/>
                <a:gd name="connsiteX55" fmla="*/ 9099 w 10400"/>
                <a:gd name="connsiteY55" fmla="*/ 9237 h 11371"/>
                <a:gd name="connsiteX56" fmla="*/ 9388 w 10400"/>
                <a:gd name="connsiteY56" fmla="*/ 8350 h 11371"/>
                <a:gd name="connsiteX57" fmla="*/ 10400 w 10400"/>
                <a:gd name="connsiteY57" fmla="*/ 8020 h 11371"/>
                <a:gd name="connsiteX58" fmla="*/ 9677 w 10400"/>
                <a:gd name="connsiteY58" fmla="*/ 7505 h 11371"/>
                <a:gd name="connsiteX59" fmla="*/ 9533 w 10400"/>
                <a:gd name="connsiteY59" fmla="*/ 7118 h 11371"/>
                <a:gd name="connsiteX60" fmla="*/ 9244 w 10400"/>
                <a:gd name="connsiteY60" fmla="*/ 7032 h 11371"/>
                <a:gd name="connsiteX61" fmla="*/ 9677 w 10400"/>
                <a:gd name="connsiteY61" fmla="*/ 6373 h 11371"/>
                <a:gd name="connsiteX62" fmla="*/ 10255 w 10400"/>
                <a:gd name="connsiteY62" fmla="*/ 5700 h 11371"/>
                <a:gd name="connsiteX63" fmla="*/ 8810 w 10400"/>
                <a:gd name="connsiteY63" fmla="*/ 5070 h 11371"/>
                <a:gd name="connsiteX64" fmla="*/ 8955 w 10400"/>
                <a:gd name="connsiteY64" fmla="*/ 4898 h 11371"/>
                <a:gd name="connsiteX65" fmla="*/ 9533 w 10400"/>
                <a:gd name="connsiteY65" fmla="*/ 4884 h 11371"/>
                <a:gd name="connsiteX66" fmla="*/ 9966 w 10400"/>
                <a:gd name="connsiteY66" fmla="*/ 4712 h 11371"/>
                <a:gd name="connsiteX67" fmla="*/ 9388 w 10400"/>
                <a:gd name="connsiteY67" fmla="*/ 4011 h 11371"/>
                <a:gd name="connsiteX68" fmla="*/ 9099 w 10400"/>
                <a:gd name="connsiteY68" fmla="*/ 3681 h 11371"/>
                <a:gd name="connsiteX69" fmla="*/ 9822 w 10400"/>
                <a:gd name="connsiteY69" fmla="*/ 3381 h 11371"/>
                <a:gd name="connsiteX70" fmla="*/ 9533 w 10400"/>
                <a:gd name="connsiteY70" fmla="*/ 2879 h 11371"/>
                <a:gd name="connsiteX71" fmla="*/ 9966 w 10400"/>
                <a:gd name="connsiteY71" fmla="*/ 2536 h 11371"/>
                <a:gd name="connsiteX72" fmla="*/ 9533 w 10400"/>
                <a:gd name="connsiteY72" fmla="*/ 1734 h 11371"/>
                <a:gd name="connsiteX73" fmla="*/ 9388 w 10400"/>
                <a:gd name="connsiteY73" fmla="*/ 1032 h 11371"/>
                <a:gd name="connsiteX74" fmla="*/ 9530 w 10400"/>
                <a:gd name="connsiteY74" fmla="*/ 287 h 11371"/>
                <a:gd name="connsiteX75" fmla="*/ 8879 w 10400"/>
                <a:gd name="connsiteY75" fmla="*/ 30 h 11371"/>
                <a:gd name="connsiteX76" fmla="*/ 6782 w 10400"/>
                <a:gd name="connsiteY76" fmla="*/ 76 h 11371"/>
                <a:gd name="connsiteX77" fmla="*/ 6421 w 10400"/>
                <a:gd name="connsiteY77" fmla="*/ 814 h 11371"/>
                <a:gd name="connsiteX78" fmla="*/ 6205 w 10400"/>
                <a:gd name="connsiteY78" fmla="*/ 15 h 11371"/>
                <a:gd name="connsiteX79" fmla="*/ 3608 w 10400"/>
                <a:gd name="connsiteY79" fmla="*/ 0 h 11371"/>
                <a:gd name="connsiteX80" fmla="*/ 3391 w 10400"/>
                <a:gd name="connsiteY80" fmla="*/ 679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79" fmla="*/ 6736 w 10400"/>
                <a:gd name="connsiteY79" fmla="*/ 9245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221 w 10400"/>
                <a:gd name="connsiteY7" fmla="*/ 10603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44 h 12781"/>
                <a:gd name="connsiteX1" fmla="*/ 5053 w 10400"/>
                <a:gd name="connsiteY1" fmla="*/ 9587 h 12781"/>
                <a:gd name="connsiteX2" fmla="*/ 5198 w 10400"/>
                <a:gd name="connsiteY2" fmla="*/ 9630 h 12781"/>
                <a:gd name="connsiteX3" fmla="*/ 4909 w 10400"/>
                <a:gd name="connsiteY3" fmla="*/ 9830 h 12781"/>
                <a:gd name="connsiteX4" fmla="*/ 5053 w 10400"/>
                <a:gd name="connsiteY4" fmla="*/ 9945 h 12781"/>
                <a:gd name="connsiteX5" fmla="*/ 5776 w 10400"/>
                <a:gd name="connsiteY5" fmla="*/ 11141 h 12781"/>
                <a:gd name="connsiteX6" fmla="*/ 6859 w 10400"/>
                <a:gd name="connsiteY6" fmla="*/ 12781 h 12781"/>
                <a:gd name="connsiteX7" fmla="*/ 7437 w 10400"/>
                <a:gd name="connsiteY7" fmla="*/ 11304 h 12781"/>
                <a:gd name="connsiteX8" fmla="*/ 8015 w 10400"/>
                <a:gd name="connsiteY8" fmla="*/ 10333 h 12781"/>
                <a:gd name="connsiteX9" fmla="*/ 8087 w 10400"/>
                <a:gd name="connsiteY9" fmla="*/ 10121 h 12781"/>
                <a:gd name="connsiteX10" fmla="*/ 8809 w 10400"/>
                <a:gd name="connsiteY10" fmla="*/ 9858 h 12781"/>
                <a:gd name="connsiteX11" fmla="*/ 9099 w 10400"/>
                <a:gd name="connsiteY11" fmla="*/ 9243 h 12781"/>
                <a:gd name="connsiteX12" fmla="*/ 9388 w 10400"/>
                <a:gd name="connsiteY12" fmla="*/ 8356 h 12781"/>
                <a:gd name="connsiteX13" fmla="*/ 10400 w 10400"/>
                <a:gd name="connsiteY13" fmla="*/ 8026 h 12781"/>
                <a:gd name="connsiteX14" fmla="*/ 9677 w 10400"/>
                <a:gd name="connsiteY14" fmla="*/ 7511 h 12781"/>
                <a:gd name="connsiteX15" fmla="*/ 9533 w 10400"/>
                <a:gd name="connsiteY15" fmla="*/ 7124 h 12781"/>
                <a:gd name="connsiteX16" fmla="*/ 9244 w 10400"/>
                <a:gd name="connsiteY16" fmla="*/ 7038 h 12781"/>
                <a:gd name="connsiteX17" fmla="*/ 9677 w 10400"/>
                <a:gd name="connsiteY17" fmla="*/ 6379 h 12781"/>
                <a:gd name="connsiteX18" fmla="*/ 10255 w 10400"/>
                <a:gd name="connsiteY18" fmla="*/ 5706 h 12781"/>
                <a:gd name="connsiteX19" fmla="*/ 8810 w 10400"/>
                <a:gd name="connsiteY19" fmla="*/ 5076 h 12781"/>
                <a:gd name="connsiteX20" fmla="*/ 8955 w 10400"/>
                <a:gd name="connsiteY20" fmla="*/ 4904 h 12781"/>
                <a:gd name="connsiteX21" fmla="*/ 9533 w 10400"/>
                <a:gd name="connsiteY21" fmla="*/ 4890 h 12781"/>
                <a:gd name="connsiteX22" fmla="*/ 9966 w 10400"/>
                <a:gd name="connsiteY22" fmla="*/ 4718 h 12781"/>
                <a:gd name="connsiteX23" fmla="*/ 9388 w 10400"/>
                <a:gd name="connsiteY23" fmla="*/ 4017 h 12781"/>
                <a:gd name="connsiteX24" fmla="*/ 9099 w 10400"/>
                <a:gd name="connsiteY24" fmla="*/ 3687 h 12781"/>
                <a:gd name="connsiteX25" fmla="*/ 9822 w 10400"/>
                <a:gd name="connsiteY25" fmla="*/ 3387 h 12781"/>
                <a:gd name="connsiteX26" fmla="*/ 9533 w 10400"/>
                <a:gd name="connsiteY26" fmla="*/ 2885 h 12781"/>
                <a:gd name="connsiteX27" fmla="*/ 9966 w 10400"/>
                <a:gd name="connsiteY27" fmla="*/ 2542 h 12781"/>
                <a:gd name="connsiteX28" fmla="*/ 9533 w 10400"/>
                <a:gd name="connsiteY28" fmla="*/ 1740 h 12781"/>
                <a:gd name="connsiteX29" fmla="*/ 9388 w 10400"/>
                <a:gd name="connsiteY29" fmla="*/ 1038 h 12781"/>
                <a:gd name="connsiteX30" fmla="*/ 9530 w 10400"/>
                <a:gd name="connsiteY30" fmla="*/ 293 h 12781"/>
                <a:gd name="connsiteX31" fmla="*/ 8879 w 10400"/>
                <a:gd name="connsiteY31" fmla="*/ 36 h 12781"/>
                <a:gd name="connsiteX32" fmla="*/ 6782 w 10400"/>
                <a:gd name="connsiteY32" fmla="*/ 82 h 12781"/>
                <a:gd name="connsiteX33" fmla="*/ 6421 w 10400"/>
                <a:gd name="connsiteY33" fmla="*/ 820 h 12781"/>
                <a:gd name="connsiteX34" fmla="*/ 6205 w 10400"/>
                <a:gd name="connsiteY34" fmla="*/ 21 h 12781"/>
                <a:gd name="connsiteX35" fmla="*/ 3608 w 10400"/>
                <a:gd name="connsiteY35" fmla="*/ 6 h 12781"/>
                <a:gd name="connsiteX36" fmla="*/ 3391 w 10400"/>
                <a:gd name="connsiteY36" fmla="*/ 685 h 12781"/>
                <a:gd name="connsiteX37" fmla="*/ 3177 w 10400"/>
                <a:gd name="connsiteY37" fmla="*/ 22 h 12781"/>
                <a:gd name="connsiteX38" fmla="*/ 1224 w 10400"/>
                <a:gd name="connsiteY38" fmla="*/ 0 h 12781"/>
                <a:gd name="connsiteX39" fmla="*/ 862 w 10400"/>
                <a:gd name="connsiteY39" fmla="*/ 594 h 12781"/>
                <a:gd name="connsiteX40" fmla="*/ 1007 w 10400"/>
                <a:gd name="connsiteY40" fmla="*/ 938 h 12781"/>
                <a:gd name="connsiteX41" fmla="*/ 1440 w 10400"/>
                <a:gd name="connsiteY41" fmla="*/ 1224 h 12781"/>
                <a:gd name="connsiteX42" fmla="*/ 1151 w 10400"/>
                <a:gd name="connsiteY42" fmla="*/ 1525 h 12781"/>
                <a:gd name="connsiteX43" fmla="*/ 1009 w 10400"/>
                <a:gd name="connsiteY43" fmla="*/ 1726 h 12781"/>
                <a:gd name="connsiteX44" fmla="*/ 0 w 10400"/>
                <a:gd name="connsiteY44" fmla="*/ 1971 h 12781"/>
                <a:gd name="connsiteX45" fmla="*/ 1440 w 10400"/>
                <a:gd name="connsiteY45" fmla="*/ 2055 h 12781"/>
                <a:gd name="connsiteX46" fmla="*/ 936 w 10400"/>
                <a:gd name="connsiteY46" fmla="*/ 2400 h 12781"/>
                <a:gd name="connsiteX47" fmla="*/ 2308 w 10400"/>
                <a:gd name="connsiteY47" fmla="*/ 2742 h 12781"/>
                <a:gd name="connsiteX48" fmla="*/ 2163 w 10400"/>
                <a:gd name="connsiteY48" fmla="*/ 2971 h 12781"/>
                <a:gd name="connsiteX49" fmla="*/ 2018 w 10400"/>
                <a:gd name="connsiteY49" fmla="*/ 3143 h 12781"/>
                <a:gd name="connsiteX50" fmla="*/ 1151 w 10400"/>
                <a:gd name="connsiteY50" fmla="*/ 3243 h 12781"/>
                <a:gd name="connsiteX51" fmla="*/ 1729 w 10400"/>
                <a:gd name="connsiteY51" fmla="*/ 3415 h 12781"/>
                <a:gd name="connsiteX52" fmla="*/ 2308 w 10400"/>
                <a:gd name="connsiteY52" fmla="*/ 3530 h 12781"/>
                <a:gd name="connsiteX53" fmla="*/ 1729 w 10400"/>
                <a:gd name="connsiteY53" fmla="*/ 3687 h 12781"/>
                <a:gd name="connsiteX54" fmla="*/ 862 w 10400"/>
                <a:gd name="connsiteY54" fmla="*/ 3773 h 12781"/>
                <a:gd name="connsiteX55" fmla="*/ 1151 w 10400"/>
                <a:gd name="connsiteY55" fmla="*/ 3916 h 12781"/>
                <a:gd name="connsiteX56" fmla="*/ 2308 w 10400"/>
                <a:gd name="connsiteY56" fmla="*/ 4045 h 12781"/>
                <a:gd name="connsiteX57" fmla="*/ 2018 w 10400"/>
                <a:gd name="connsiteY57" fmla="*/ 4117 h 12781"/>
                <a:gd name="connsiteX58" fmla="*/ 1874 w 10400"/>
                <a:gd name="connsiteY58" fmla="*/ 4160 h 12781"/>
                <a:gd name="connsiteX59" fmla="*/ 1007 w 10400"/>
                <a:gd name="connsiteY59" fmla="*/ 4188 h 12781"/>
                <a:gd name="connsiteX60" fmla="*/ 1296 w 10400"/>
                <a:gd name="connsiteY60" fmla="*/ 4446 h 12781"/>
                <a:gd name="connsiteX61" fmla="*/ 1296 w 10400"/>
                <a:gd name="connsiteY61" fmla="*/ 4862 h 12781"/>
                <a:gd name="connsiteX62" fmla="*/ 1585 w 10400"/>
                <a:gd name="connsiteY62" fmla="*/ 4947 h 12781"/>
                <a:gd name="connsiteX63" fmla="*/ 429 w 10400"/>
                <a:gd name="connsiteY63" fmla="*/ 5091 h 12781"/>
                <a:gd name="connsiteX64" fmla="*/ 1296 w 10400"/>
                <a:gd name="connsiteY64" fmla="*/ 5248 h 12781"/>
                <a:gd name="connsiteX65" fmla="*/ 2163 w 10400"/>
                <a:gd name="connsiteY65" fmla="*/ 5420 h 12781"/>
                <a:gd name="connsiteX66" fmla="*/ 1874 w 10400"/>
                <a:gd name="connsiteY66" fmla="*/ 5620 h 12781"/>
                <a:gd name="connsiteX67" fmla="*/ 2308 w 10400"/>
                <a:gd name="connsiteY67" fmla="*/ 5935 h 12781"/>
                <a:gd name="connsiteX68" fmla="*/ 2308 w 10400"/>
                <a:gd name="connsiteY68" fmla="*/ 6408 h 12781"/>
                <a:gd name="connsiteX69" fmla="*/ 2741 w 10400"/>
                <a:gd name="connsiteY69" fmla="*/ 7009 h 12781"/>
                <a:gd name="connsiteX70" fmla="*/ 3175 w 10400"/>
                <a:gd name="connsiteY70" fmla="*/ 7496 h 12781"/>
                <a:gd name="connsiteX71" fmla="*/ 2741 w 10400"/>
                <a:gd name="connsiteY71" fmla="*/ 7683 h 12781"/>
                <a:gd name="connsiteX72" fmla="*/ 3464 w 10400"/>
                <a:gd name="connsiteY72" fmla="*/ 7897 h 12781"/>
                <a:gd name="connsiteX73" fmla="*/ 4331 w 10400"/>
                <a:gd name="connsiteY73" fmla="*/ 8227 h 12781"/>
                <a:gd name="connsiteX74" fmla="*/ 4764 w 10400"/>
                <a:gd name="connsiteY74" fmla="*/ 8313 h 12781"/>
                <a:gd name="connsiteX75" fmla="*/ 4549 w 10400"/>
                <a:gd name="connsiteY75" fmla="*/ 8813 h 1278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282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695 w 10400"/>
                <a:gd name="connsiteY35" fmla="*/ 6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800 w 10400"/>
                <a:gd name="connsiteY35" fmla="*/ 20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2 h 12759"/>
                <a:gd name="connsiteX1" fmla="*/ 5053 w 10400"/>
                <a:gd name="connsiteY1" fmla="*/ 9565 h 12759"/>
                <a:gd name="connsiteX2" fmla="*/ 5198 w 10400"/>
                <a:gd name="connsiteY2" fmla="*/ 9608 h 12759"/>
                <a:gd name="connsiteX3" fmla="*/ 4909 w 10400"/>
                <a:gd name="connsiteY3" fmla="*/ 9808 h 12759"/>
                <a:gd name="connsiteX4" fmla="*/ 5053 w 10400"/>
                <a:gd name="connsiteY4" fmla="*/ 9923 h 12759"/>
                <a:gd name="connsiteX5" fmla="*/ 5776 w 10400"/>
                <a:gd name="connsiteY5" fmla="*/ 11119 h 12759"/>
                <a:gd name="connsiteX6" fmla="*/ 6859 w 10400"/>
                <a:gd name="connsiteY6" fmla="*/ 12759 h 12759"/>
                <a:gd name="connsiteX7" fmla="*/ 7437 w 10400"/>
                <a:gd name="connsiteY7" fmla="*/ 11282 h 12759"/>
                <a:gd name="connsiteX8" fmla="*/ 8015 w 10400"/>
                <a:gd name="connsiteY8" fmla="*/ 10311 h 12759"/>
                <a:gd name="connsiteX9" fmla="*/ 8087 w 10400"/>
                <a:gd name="connsiteY9" fmla="*/ 10099 h 12759"/>
                <a:gd name="connsiteX10" fmla="*/ 8809 w 10400"/>
                <a:gd name="connsiteY10" fmla="*/ 9836 h 12759"/>
                <a:gd name="connsiteX11" fmla="*/ 9099 w 10400"/>
                <a:gd name="connsiteY11" fmla="*/ 9221 h 12759"/>
                <a:gd name="connsiteX12" fmla="*/ 9388 w 10400"/>
                <a:gd name="connsiteY12" fmla="*/ 8334 h 12759"/>
                <a:gd name="connsiteX13" fmla="*/ 10400 w 10400"/>
                <a:gd name="connsiteY13" fmla="*/ 8004 h 12759"/>
                <a:gd name="connsiteX14" fmla="*/ 9677 w 10400"/>
                <a:gd name="connsiteY14" fmla="*/ 7489 h 12759"/>
                <a:gd name="connsiteX15" fmla="*/ 9533 w 10400"/>
                <a:gd name="connsiteY15" fmla="*/ 7102 h 12759"/>
                <a:gd name="connsiteX16" fmla="*/ 9244 w 10400"/>
                <a:gd name="connsiteY16" fmla="*/ 7016 h 12759"/>
                <a:gd name="connsiteX17" fmla="*/ 9677 w 10400"/>
                <a:gd name="connsiteY17" fmla="*/ 6357 h 12759"/>
                <a:gd name="connsiteX18" fmla="*/ 10255 w 10400"/>
                <a:gd name="connsiteY18" fmla="*/ 5684 h 12759"/>
                <a:gd name="connsiteX19" fmla="*/ 8810 w 10400"/>
                <a:gd name="connsiteY19" fmla="*/ 5054 h 12759"/>
                <a:gd name="connsiteX20" fmla="*/ 8955 w 10400"/>
                <a:gd name="connsiteY20" fmla="*/ 4882 h 12759"/>
                <a:gd name="connsiteX21" fmla="*/ 9533 w 10400"/>
                <a:gd name="connsiteY21" fmla="*/ 4868 h 12759"/>
                <a:gd name="connsiteX22" fmla="*/ 9966 w 10400"/>
                <a:gd name="connsiteY22" fmla="*/ 4696 h 12759"/>
                <a:gd name="connsiteX23" fmla="*/ 9388 w 10400"/>
                <a:gd name="connsiteY23" fmla="*/ 3995 h 12759"/>
                <a:gd name="connsiteX24" fmla="*/ 9099 w 10400"/>
                <a:gd name="connsiteY24" fmla="*/ 3665 h 12759"/>
                <a:gd name="connsiteX25" fmla="*/ 9822 w 10400"/>
                <a:gd name="connsiteY25" fmla="*/ 3365 h 12759"/>
                <a:gd name="connsiteX26" fmla="*/ 9533 w 10400"/>
                <a:gd name="connsiteY26" fmla="*/ 2863 h 12759"/>
                <a:gd name="connsiteX27" fmla="*/ 9966 w 10400"/>
                <a:gd name="connsiteY27" fmla="*/ 2520 h 12759"/>
                <a:gd name="connsiteX28" fmla="*/ 9533 w 10400"/>
                <a:gd name="connsiteY28" fmla="*/ 1718 h 12759"/>
                <a:gd name="connsiteX29" fmla="*/ 9388 w 10400"/>
                <a:gd name="connsiteY29" fmla="*/ 1016 h 12759"/>
                <a:gd name="connsiteX30" fmla="*/ 9530 w 10400"/>
                <a:gd name="connsiteY30" fmla="*/ 271 h 12759"/>
                <a:gd name="connsiteX31" fmla="*/ 8879 w 10400"/>
                <a:gd name="connsiteY31" fmla="*/ 14 h 12759"/>
                <a:gd name="connsiteX32" fmla="*/ 6782 w 10400"/>
                <a:gd name="connsiteY32" fmla="*/ 60 h 12759"/>
                <a:gd name="connsiteX33" fmla="*/ 6421 w 10400"/>
                <a:gd name="connsiteY33" fmla="*/ 798 h 12759"/>
                <a:gd name="connsiteX34" fmla="*/ 5995 w 10400"/>
                <a:gd name="connsiteY34" fmla="*/ 17 h 12759"/>
                <a:gd name="connsiteX35" fmla="*/ 3800 w 10400"/>
                <a:gd name="connsiteY35" fmla="*/ 19 h 12759"/>
                <a:gd name="connsiteX36" fmla="*/ 3391 w 10400"/>
                <a:gd name="connsiteY36" fmla="*/ 663 h 12759"/>
                <a:gd name="connsiteX37" fmla="*/ 3282 w 10400"/>
                <a:gd name="connsiteY37" fmla="*/ 0 h 12759"/>
                <a:gd name="connsiteX38" fmla="*/ 1032 w 10400"/>
                <a:gd name="connsiteY38" fmla="*/ 14 h 12759"/>
                <a:gd name="connsiteX39" fmla="*/ 862 w 10400"/>
                <a:gd name="connsiteY39" fmla="*/ 572 h 12759"/>
                <a:gd name="connsiteX40" fmla="*/ 1007 w 10400"/>
                <a:gd name="connsiteY40" fmla="*/ 916 h 12759"/>
                <a:gd name="connsiteX41" fmla="*/ 1440 w 10400"/>
                <a:gd name="connsiteY41" fmla="*/ 1202 h 12759"/>
                <a:gd name="connsiteX42" fmla="*/ 1151 w 10400"/>
                <a:gd name="connsiteY42" fmla="*/ 1503 h 12759"/>
                <a:gd name="connsiteX43" fmla="*/ 1009 w 10400"/>
                <a:gd name="connsiteY43" fmla="*/ 1704 h 12759"/>
                <a:gd name="connsiteX44" fmla="*/ 0 w 10400"/>
                <a:gd name="connsiteY44" fmla="*/ 1949 h 12759"/>
                <a:gd name="connsiteX45" fmla="*/ 1440 w 10400"/>
                <a:gd name="connsiteY45" fmla="*/ 2033 h 12759"/>
                <a:gd name="connsiteX46" fmla="*/ 936 w 10400"/>
                <a:gd name="connsiteY46" fmla="*/ 2378 h 12759"/>
                <a:gd name="connsiteX47" fmla="*/ 2308 w 10400"/>
                <a:gd name="connsiteY47" fmla="*/ 2720 h 12759"/>
                <a:gd name="connsiteX48" fmla="*/ 2163 w 10400"/>
                <a:gd name="connsiteY48" fmla="*/ 2949 h 12759"/>
                <a:gd name="connsiteX49" fmla="*/ 2018 w 10400"/>
                <a:gd name="connsiteY49" fmla="*/ 3121 h 12759"/>
                <a:gd name="connsiteX50" fmla="*/ 1151 w 10400"/>
                <a:gd name="connsiteY50" fmla="*/ 3221 h 12759"/>
                <a:gd name="connsiteX51" fmla="*/ 1729 w 10400"/>
                <a:gd name="connsiteY51" fmla="*/ 3393 h 12759"/>
                <a:gd name="connsiteX52" fmla="*/ 2308 w 10400"/>
                <a:gd name="connsiteY52" fmla="*/ 3508 h 12759"/>
                <a:gd name="connsiteX53" fmla="*/ 1729 w 10400"/>
                <a:gd name="connsiteY53" fmla="*/ 3665 h 12759"/>
                <a:gd name="connsiteX54" fmla="*/ 862 w 10400"/>
                <a:gd name="connsiteY54" fmla="*/ 3751 h 12759"/>
                <a:gd name="connsiteX55" fmla="*/ 1151 w 10400"/>
                <a:gd name="connsiteY55" fmla="*/ 3894 h 12759"/>
                <a:gd name="connsiteX56" fmla="*/ 2308 w 10400"/>
                <a:gd name="connsiteY56" fmla="*/ 4023 h 12759"/>
                <a:gd name="connsiteX57" fmla="*/ 2018 w 10400"/>
                <a:gd name="connsiteY57" fmla="*/ 4095 h 12759"/>
                <a:gd name="connsiteX58" fmla="*/ 1874 w 10400"/>
                <a:gd name="connsiteY58" fmla="*/ 4138 h 12759"/>
                <a:gd name="connsiteX59" fmla="*/ 1007 w 10400"/>
                <a:gd name="connsiteY59" fmla="*/ 4166 h 12759"/>
                <a:gd name="connsiteX60" fmla="*/ 1296 w 10400"/>
                <a:gd name="connsiteY60" fmla="*/ 4424 h 12759"/>
                <a:gd name="connsiteX61" fmla="*/ 1296 w 10400"/>
                <a:gd name="connsiteY61" fmla="*/ 4840 h 12759"/>
                <a:gd name="connsiteX62" fmla="*/ 1585 w 10400"/>
                <a:gd name="connsiteY62" fmla="*/ 4925 h 12759"/>
                <a:gd name="connsiteX63" fmla="*/ 429 w 10400"/>
                <a:gd name="connsiteY63" fmla="*/ 5069 h 12759"/>
                <a:gd name="connsiteX64" fmla="*/ 1296 w 10400"/>
                <a:gd name="connsiteY64" fmla="*/ 5226 h 12759"/>
                <a:gd name="connsiteX65" fmla="*/ 2163 w 10400"/>
                <a:gd name="connsiteY65" fmla="*/ 5398 h 12759"/>
                <a:gd name="connsiteX66" fmla="*/ 1874 w 10400"/>
                <a:gd name="connsiteY66" fmla="*/ 5598 h 12759"/>
                <a:gd name="connsiteX67" fmla="*/ 2308 w 10400"/>
                <a:gd name="connsiteY67" fmla="*/ 5913 h 12759"/>
                <a:gd name="connsiteX68" fmla="*/ 2308 w 10400"/>
                <a:gd name="connsiteY68" fmla="*/ 6386 h 12759"/>
                <a:gd name="connsiteX69" fmla="*/ 2741 w 10400"/>
                <a:gd name="connsiteY69" fmla="*/ 6987 h 12759"/>
                <a:gd name="connsiteX70" fmla="*/ 3175 w 10400"/>
                <a:gd name="connsiteY70" fmla="*/ 7474 h 12759"/>
                <a:gd name="connsiteX71" fmla="*/ 2741 w 10400"/>
                <a:gd name="connsiteY71" fmla="*/ 7661 h 12759"/>
                <a:gd name="connsiteX72" fmla="*/ 3464 w 10400"/>
                <a:gd name="connsiteY72" fmla="*/ 7875 h 12759"/>
                <a:gd name="connsiteX73" fmla="*/ 4331 w 10400"/>
                <a:gd name="connsiteY73" fmla="*/ 8205 h 12759"/>
                <a:gd name="connsiteX74" fmla="*/ 4764 w 10400"/>
                <a:gd name="connsiteY74" fmla="*/ 8291 h 12759"/>
                <a:gd name="connsiteX75" fmla="*/ 4549 w 10400"/>
                <a:gd name="connsiteY75" fmla="*/ 8791 h 12759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057 w 10000"/>
                <a:gd name="connsiteY30" fmla="*/ 42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0000" h="12763">
                  <a:moveTo>
                    <a:pt x="4509" y="9426"/>
                  </a:moveTo>
                  <a:cubicBezTo>
                    <a:pt x="4557" y="9474"/>
                    <a:pt x="4576" y="9521"/>
                    <a:pt x="4653" y="9569"/>
                  </a:cubicBezTo>
                  <a:cubicBezTo>
                    <a:pt x="4672" y="9584"/>
                    <a:pt x="4798" y="9597"/>
                    <a:pt x="4798" y="9612"/>
                  </a:cubicBezTo>
                  <a:cubicBezTo>
                    <a:pt x="4798" y="9680"/>
                    <a:pt x="4595" y="9746"/>
                    <a:pt x="4509" y="9812"/>
                  </a:cubicBezTo>
                  <a:cubicBezTo>
                    <a:pt x="4557" y="9851"/>
                    <a:pt x="4499" y="9892"/>
                    <a:pt x="4653" y="9927"/>
                  </a:cubicBezTo>
                  <a:cubicBezTo>
                    <a:pt x="4711" y="9940"/>
                    <a:pt x="5241" y="11117"/>
                    <a:pt x="5376" y="11123"/>
                  </a:cubicBezTo>
                  <a:cubicBezTo>
                    <a:pt x="6378" y="11173"/>
                    <a:pt x="5255" y="12734"/>
                    <a:pt x="6459" y="12763"/>
                  </a:cubicBezTo>
                  <a:cubicBezTo>
                    <a:pt x="6700" y="12759"/>
                    <a:pt x="6825" y="11298"/>
                    <a:pt x="7037" y="11286"/>
                  </a:cubicBezTo>
                  <a:cubicBezTo>
                    <a:pt x="7490" y="11260"/>
                    <a:pt x="7557" y="10350"/>
                    <a:pt x="7615" y="10315"/>
                  </a:cubicBezTo>
                  <a:cubicBezTo>
                    <a:pt x="7663" y="10220"/>
                    <a:pt x="7504" y="10196"/>
                    <a:pt x="7687" y="10103"/>
                  </a:cubicBezTo>
                  <a:cubicBezTo>
                    <a:pt x="7755" y="10069"/>
                    <a:pt x="8255" y="9870"/>
                    <a:pt x="8409" y="9840"/>
                  </a:cubicBezTo>
                  <a:cubicBezTo>
                    <a:pt x="8737" y="9775"/>
                    <a:pt x="8468" y="9294"/>
                    <a:pt x="8699" y="9225"/>
                  </a:cubicBezTo>
                  <a:cubicBezTo>
                    <a:pt x="8391" y="8921"/>
                    <a:pt x="8767" y="8647"/>
                    <a:pt x="8988" y="8338"/>
                  </a:cubicBezTo>
                  <a:cubicBezTo>
                    <a:pt x="9037" y="8269"/>
                    <a:pt x="9798" y="8087"/>
                    <a:pt x="10000" y="8008"/>
                  </a:cubicBezTo>
                  <a:cubicBezTo>
                    <a:pt x="9778" y="7834"/>
                    <a:pt x="9412" y="7669"/>
                    <a:pt x="9277" y="7493"/>
                  </a:cubicBezTo>
                  <a:cubicBezTo>
                    <a:pt x="9229" y="7364"/>
                    <a:pt x="9249" y="7235"/>
                    <a:pt x="9133" y="7106"/>
                  </a:cubicBezTo>
                  <a:cubicBezTo>
                    <a:pt x="9104" y="7076"/>
                    <a:pt x="8844" y="7020"/>
                    <a:pt x="8844" y="7020"/>
                  </a:cubicBezTo>
                  <a:cubicBezTo>
                    <a:pt x="8969" y="6802"/>
                    <a:pt x="8911" y="6577"/>
                    <a:pt x="9277" y="6361"/>
                  </a:cubicBezTo>
                  <a:cubicBezTo>
                    <a:pt x="9297" y="6135"/>
                    <a:pt x="10000" y="5905"/>
                    <a:pt x="9855" y="5688"/>
                  </a:cubicBezTo>
                  <a:cubicBezTo>
                    <a:pt x="9711" y="5472"/>
                    <a:pt x="8622" y="5192"/>
                    <a:pt x="8410" y="5058"/>
                  </a:cubicBezTo>
                  <a:cubicBezTo>
                    <a:pt x="9711" y="5087"/>
                    <a:pt x="8343" y="4940"/>
                    <a:pt x="8555" y="4886"/>
                  </a:cubicBezTo>
                  <a:cubicBezTo>
                    <a:pt x="8622" y="4868"/>
                    <a:pt x="9008" y="4887"/>
                    <a:pt x="9133" y="4872"/>
                  </a:cubicBezTo>
                  <a:cubicBezTo>
                    <a:pt x="9374" y="4844"/>
                    <a:pt x="9509" y="4733"/>
                    <a:pt x="9566" y="4700"/>
                  </a:cubicBezTo>
                  <a:cubicBezTo>
                    <a:pt x="9355" y="4466"/>
                    <a:pt x="9162" y="4234"/>
                    <a:pt x="8988" y="3999"/>
                  </a:cubicBezTo>
                  <a:cubicBezTo>
                    <a:pt x="8911" y="3889"/>
                    <a:pt x="8699" y="3669"/>
                    <a:pt x="8699" y="3669"/>
                  </a:cubicBezTo>
                  <a:cubicBezTo>
                    <a:pt x="8805" y="3556"/>
                    <a:pt x="8786" y="3462"/>
                    <a:pt x="9422" y="3369"/>
                  </a:cubicBezTo>
                  <a:cubicBezTo>
                    <a:pt x="9759" y="3201"/>
                    <a:pt x="9345" y="3034"/>
                    <a:pt x="9133" y="2867"/>
                  </a:cubicBezTo>
                  <a:cubicBezTo>
                    <a:pt x="9239" y="2691"/>
                    <a:pt x="9229" y="2657"/>
                    <a:pt x="9566" y="2524"/>
                  </a:cubicBezTo>
                  <a:cubicBezTo>
                    <a:pt x="9489" y="2227"/>
                    <a:pt x="9355" y="2002"/>
                    <a:pt x="9133" y="1722"/>
                  </a:cubicBezTo>
                  <a:cubicBezTo>
                    <a:pt x="9422" y="1267"/>
                    <a:pt x="8988" y="1721"/>
                    <a:pt x="8988" y="1020"/>
                  </a:cubicBezTo>
                  <a:cubicBezTo>
                    <a:pt x="8988" y="768"/>
                    <a:pt x="9275" y="770"/>
                    <a:pt x="9057" y="423"/>
                  </a:cubicBezTo>
                  <a:cubicBezTo>
                    <a:pt x="8749" y="402"/>
                    <a:pt x="8733" y="27"/>
                    <a:pt x="8357" y="22"/>
                  </a:cubicBezTo>
                  <a:cubicBezTo>
                    <a:pt x="7991" y="19"/>
                    <a:pt x="7048" y="0"/>
                    <a:pt x="6277" y="28"/>
                  </a:cubicBezTo>
                  <a:cubicBezTo>
                    <a:pt x="6094" y="184"/>
                    <a:pt x="6261" y="543"/>
                    <a:pt x="6021" y="462"/>
                  </a:cubicBezTo>
                  <a:lnTo>
                    <a:pt x="5595" y="21"/>
                  </a:lnTo>
                  <a:lnTo>
                    <a:pt x="3400" y="23"/>
                  </a:lnTo>
                  <a:cubicBezTo>
                    <a:pt x="3351" y="323"/>
                    <a:pt x="3040" y="367"/>
                    <a:pt x="2991" y="667"/>
                  </a:cubicBezTo>
                  <a:cubicBezTo>
                    <a:pt x="2920" y="446"/>
                    <a:pt x="2953" y="225"/>
                    <a:pt x="2882" y="4"/>
                  </a:cubicBezTo>
                  <a:lnTo>
                    <a:pt x="632" y="18"/>
                  </a:lnTo>
                  <a:cubicBezTo>
                    <a:pt x="632" y="216"/>
                    <a:pt x="174" y="393"/>
                    <a:pt x="174" y="591"/>
                  </a:cubicBezTo>
                  <a:cubicBezTo>
                    <a:pt x="222" y="706"/>
                    <a:pt x="559" y="805"/>
                    <a:pt x="607" y="920"/>
                  </a:cubicBezTo>
                  <a:lnTo>
                    <a:pt x="1040" y="1206"/>
                  </a:lnTo>
                  <a:lnTo>
                    <a:pt x="751" y="1507"/>
                  </a:lnTo>
                  <a:cubicBezTo>
                    <a:pt x="704" y="1574"/>
                    <a:pt x="656" y="1641"/>
                    <a:pt x="609" y="1708"/>
                  </a:cubicBezTo>
                  <a:cubicBezTo>
                    <a:pt x="430" y="1781"/>
                    <a:pt x="215" y="1819"/>
                    <a:pt x="71" y="1928"/>
                  </a:cubicBezTo>
                  <a:cubicBezTo>
                    <a:pt x="184" y="2007"/>
                    <a:pt x="717" y="2001"/>
                    <a:pt x="1040" y="2037"/>
                  </a:cubicBezTo>
                  <a:lnTo>
                    <a:pt x="536" y="2382"/>
                  </a:lnTo>
                  <a:lnTo>
                    <a:pt x="1908" y="2724"/>
                  </a:lnTo>
                  <a:lnTo>
                    <a:pt x="1763" y="2953"/>
                  </a:lnTo>
                  <a:lnTo>
                    <a:pt x="1618" y="3125"/>
                  </a:lnTo>
                  <a:lnTo>
                    <a:pt x="751" y="3225"/>
                  </a:lnTo>
                  <a:lnTo>
                    <a:pt x="1329" y="3397"/>
                  </a:lnTo>
                  <a:lnTo>
                    <a:pt x="1908" y="3512"/>
                  </a:lnTo>
                  <a:lnTo>
                    <a:pt x="1329" y="3669"/>
                  </a:lnTo>
                  <a:lnTo>
                    <a:pt x="462" y="3755"/>
                  </a:lnTo>
                  <a:lnTo>
                    <a:pt x="751" y="3898"/>
                  </a:lnTo>
                  <a:cubicBezTo>
                    <a:pt x="1551" y="4025"/>
                    <a:pt x="1040" y="3999"/>
                    <a:pt x="1908" y="4027"/>
                  </a:cubicBezTo>
                  <a:cubicBezTo>
                    <a:pt x="1811" y="4051"/>
                    <a:pt x="1705" y="4075"/>
                    <a:pt x="1618" y="4099"/>
                  </a:cubicBezTo>
                  <a:cubicBezTo>
                    <a:pt x="1561" y="4113"/>
                    <a:pt x="1599" y="4133"/>
                    <a:pt x="1474" y="4142"/>
                  </a:cubicBezTo>
                  <a:cubicBezTo>
                    <a:pt x="1224" y="4159"/>
                    <a:pt x="607" y="4170"/>
                    <a:pt x="607" y="4170"/>
                  </a:cubicBezTo>
                  <a:cubicBezTo>
                    <a:pt x="318" y="4256"/>
                    <a:pt x="617" y="4345"/>
                    <a:pt x="896" y="4428"/>
                  </a:cubicBezTo>
                  <a:cubicBezTo>
                    <a:pt x="645" y="4605"/>
                    <a:pt x="617" y="4581"/>
                    <a:pt x="896" y="4844"/>
                  </a:cubicBezTo>
                  <a:cubicBezTo>
                    <a:pt x="925" y="4873"/>
                    <a:pt x="1185" y="4929"/>
                    <a:pt x="1185" y="4929"/>
                  </a:cubicBezTo>
                  <a:cubicBezTo>
                    <a:pt x="1002" y="5078"/>
                    <a:pt x="1272" y="5042"/>
                    <a:pt x="29" y="5073"/>
                  </a:cubicBezTo>
                  <a:cubicBezTo>
                    <a:pt x="164" y="5165"/>
                    <a:pt x="0" y="5201"/>
                    <a:pt x="896" y="5230"/>
                  </a:cubicBezTo>
                  <a:cubicBezTo>
                    <a:pt x="1089" y="5286"/>
                    <a:pt x="1426" y="5352"/>
                    <a:pt x="1763" y="5402"/>
                  </a:cubicBezTo>
                  <a:cubicBezTo>
                    <a:pt x="1647" y="5469"/>
                    <a:pt x="1618" y="5537"/>
                    <a:pt x="1474" y="5602"/>
                  </a:cubicBezTo>
                  <a:cubicBezTo>
                    <a:pt x="1349" y="5661"/>
                    <a:pt x="2100" y="5860"/>
                    <a:pt x="1908" y="5917"/>
                  </a:cubicBezTo>
                  <a:cubicBezTo>
                    <a:pt x="1965" y="6053"/>
                    <a:pt x="241" y="6335"/>
                    <a:pt x="1908" y="6390"/>
                  </a:cubicBezTo>
                  <a:cubicBezTo>
                    <a:pt x="2148" y="6591"/>
                    <a:pt x="2197" y="6780"/>
                    <a:pt x="2341" y="6991"/>
                  </a:cubicBezTo>
                  <a:cubicBezTo>
                    <a:pt x="2187" y="7159"/>
                    <a:pt x="2235" y="7318"/>
                    <a:pt x="2775" y="7478"/>
                  </a:cubicBezTo>
                  <a:cubicBezTo>
                    <a:pt x="2611" y="7542"/>
                    <a:pt x="2447" y="7599"/>
                    <a:pt x="2341" y="7665"/>
                  </a:cubicBezTo>
                  <a:cubicBezTo>
                    <a:pt x="2457" y="7777"/>
                    <a:pt x="2206" y="7823"/>
                    <a:pt x="3064" y="7879"/>
                  </a:cubicBezTo>
                  <a:cubicBezTo>
                    <a:pt x="3671" y="7970"/>
                    <a:pt x="3632" y="8108"/>
                    <a:pt x="3931" y="8209"/>
                  </a:cubicBezTo>
                  <a:cubicBezTo>
                    <a:pt x="4017" y="8239"/>
                    <a:pt x="4258" y="8264"/>
                    <a:pt x="4364" y="8295"/>
                  </a:cubicBezTo>
                  <a:cubicBezTo>
                    <a:pt x="4509" y="8400"/>
                    <a:pt x="4052" y="8659"/>
                    <a:pt x="4149" y="8795"/>
                  </a:cubicBezTo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49000">
                  <a:srgbClr val="FFFF00"/>
                </a:gs>
                <a:gs pos="100000">
                  <a:srgbClr val="FF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6" name="Group 2"/>
            <p:cNvGrpSpPr>
              <a:grpSpLocks noChangeAspect="1"/>
            </p:cNvGrpSpPr>
            <p:nvPr/>
          </p:nvGrpSpPr>
          <p:grpSpPr bwMode="auto">
            <a:xfrm>
              <a:off x="1889119" y="320676"/>
              <a:ext cx="1436499" cy="8290800"/>
              <a:chOff x="7047" y="521"/>
              <a:chExt cx="2759" cy="15915"/>
            </a:xfrm>
          </p:grpSpPr>
          <p:cxnSp>
            <p:nvCxnSpPr>
              <p:cNvPr id="1685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9007" y="15570"/>
                <a:ext cx="6" cy="83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686" name="AutoShape 4"/>
              <p:cNvCxnSpPr>
                <a:cxnSpLocks noChangeShapeType="1"/>
              </p:cNvCxnSpPr>
              <p:nvPr/>
            </p:nvCxnSpPr>
            <p:spPr bwMode="auto">
              <a:xfrm flipH="1" flipV="1">
                <a:off x="7826" y="15570"/>
                <a:ext cx="4" cy="7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687" name="Freeform 5"/>
              <p:cNvSpPr>
                <a:spLocks noChangeAspect="1"/>
              </p:cNvSpPr>
              <p:nvPr/>
            </p:nvSpPr>
            <p:spPr bwMode="auto">
              <a:xfrm flipH="1">
                <a:off x="8794" y="15561"/>
                <a:ext cx="144" cy="67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8" name="Freeform 6"/>
              <p:cNvSpPr>
                <a:spLocks noChangeAspect="1"/>
              </p:cNvSpPr>
              <p:nvPr/>
            </p:nvSpPr>
            <p:spPr bwMode="auto">
              <a:xfrm>
                <a:off x="7775" y="15661"/>
                <a:ext cx="108" cy="1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" y="4"/>
                  </a:cxn>
                  <a:cxn ang="0">
                    <a:pos x="108" y="70"/>
                  </a:cxn>
                  <a:cxn ang="0">
                    <a:pos x="59" y="172"/>
                  </a:cxn>
                  <a:cxn ang="0">
                    <a:pos x="18" y="187"/>
                  </a:cxn>
                  <a:cxn ang="0">
                    <a:pos x="0" y="0"/>
                  </a:cxn>
                </a:cxnLst>
                <a:rect l="0" t="0" r="r" b="b"/>
                <a:pathLst>
                  <a:path w="108" h="187">
                    <a:moveTo>
                      <a:pt x="0" y="0"/>
                    </a:moveTo>
                    <a:lnTo>
                      <a:pt x="101" y="4"/>
                    </a:lnTo>
                    <a:lnTo>
                      <a:pt x="108" y="70"/>
                    </a:lnTo>
                    <a:lnTo>
                      <a:pt x="59" y="172"/>
                    </a:lnTo>
                    <a:lnTo>
                      <a:pt x="18" y="18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9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8814" y="5757"/>
                <a:ext cx="170" cy="7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0" name="Freeform 8"/>
              <p:cNvSpPr>
                <a:spLocks noChangeAspect="1"/>
              </p:cNvSpPr>
              <p:nvPr/>
            </p:nvSpPr>
            <p:spPr bwMode="auto">
              <a:xfrm>
                <a:off x="7901" y="15566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1" name="Freeform 9"/>
              <p:cNvSpPr>
                <a:spLocks noChangeAspect="1"/>
              </p:cNvSpPr>
              <p:nvPr/>
            </p:nvSpPr>
            <p:spPr bwMode="auto">
              <a:xfrm>
                <a:off x="7047" y="15187"/>
                <a:ext cx="505" cy="477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7691" y="6779"/>
                <a:ext cx="1474" cy="879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7676" y="7174"/>
                <a:ext cx="1502" cy="15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7924" y="9561"/>
                <a:ext cx="484" cy="68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7923" y="10283"/>
                <a:ext cx="484" cy="5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" name="Group 14"/>
              <p:cNvGrpSpPr>
                <a:grpSpLocks noChangeAspect="1"/>
              </p:cNvGrpSpPr>
              <p:nvPr/>
            </p:nvGrpSpPr>
            <p:grpSpPr bwMode="auto">
              <a:xfrm>
                <a:off x="8943" y="9562"/>
                <a:ext cx="231" cy="1239"/>
                <a:chOff x="9783" y="9764"/>
                <a:chExt cx="485" cy="1239"/>
              </a:xfrm>
            </p:grpSpPr>
            <p:sp>
              <p:nvSpPr>
                <p:cNvPr id="299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9784" y="9764"/>
                  <a:ext cx="484" cy="69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0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9783" y="10485"/>
                  <a:ext cx="484" cy="51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8" name="Group 17"/>
              <p:cNvGrpSpPr>
                <a:grpSpLocks noChangeAspect="1"/>
              </p:cNvGrpSpPr>
              <p:nvPr/>
            </p:nvGrpSpPr>
            <p:grpSpPr bwMode="auto">
              <a:xfrm>
                <a:off x="8420" y="14713"/>
                <a:ext cx="530" cy="867"/>
                <a:chOff x="3458" y="13325"/>
                <a:chExt cx="787" cy="947"/>
              </a:xfrm>
            </p:grpSpPr>
            <p:grpSp>
              <p:nvGrpSpPr>
                <p:cNvPr id="9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7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8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1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6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2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4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89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0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69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7953" y="4567"/>
                <a:ext cx="942" cy="137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9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8148" y="1784"/>
                <a:ext cx="555" cy="469"/>
              </a:xfrm>
              <a:prstGeom prst="flowChartExtra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0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8148" y="2257"/>
                <a:ext cx="555" cy="7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1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8304" y="2715"/>
                <a:ext cx="388" cy="16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2" name="AutoShape 36"/>
              <p:cNvCxnSpPr>
                <a:cxnSpLocks noChangeAspect="1" noChangeShapeType="1"/>
              </p:cNvCxnSpPr>
              <p:nvPr/>
            </p:nvCxnSpPr>
            <p:spPr bwMode="auto">
              <a:xfrm>
                <a:off x="8305" y="2750"/>
                <a:ext cx="383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3" name="AutoShape 37"/>
              <p:cNvCxnSpPr>
                <a:cxnSpLocks noChangeAspect="1" noChangeShapeType="1"/>
              </p:cNvCxnSpPr>
              <p:nvPr/>
            </p:nvCxnSpPr>
            <p:spPr bwMode="auto">
              <a:xfrm>
                <a:off x="8354" y="1904"/>
                <a:ext cx="1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4" name="Freeform 38"/>
              <p:cNvSpPr>
                <a:spLocks noChangeAspect="1"/>
              </p:cNvSpPr>
              <p:nvPr/>
            </p:nvSpPr>
            <p:spPr bwMode="auto">
              <a:xfrm flipH="1">
                <a:off x="8205" y="2031"/>
                <a:ext cx="197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382"/>
                  </a:cxn>
                  <a:cxn ang="0">
                    <a:pos x="630" y="368"/>
                  </a:cxn>
                  <a:cxn ang="0">
                    <a:pos x="420" y="0"/>
                  </a:cxn>
                  <a:cxn ang="0">
                    <a:pos x="0" y="0"/>
                  </a:cxn>
                </a:cxnLst>
                <a:rect l="0" t="0" r="r" b="b"/>
                <a:pathLst>
                  <a:path w="630" h="382">
                    <a:moveTo>
                      <a:pt x="0" y="0"/>
                    </a:moveTo>
                    <a:lnTo>
                      <a:pt x="55" y="382"/>
                    </a:lnTo>
                    <a:lnTo>
                      <a:pt x="630" y="368"/>
                    </a:lnTo>
                    <a:lnTo>
                      <a:pt x="42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8D8D8"/>
                  </a:gs>
                  <a:gs pos="100000">
                    <a:srgbClr val="A5A5A5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5" name="Oval 39"/>
              <p:cNvSpPr>
                <a:spLocks noChangeAspect="1" noChangeArrowheads="1"/>
              </p:cNvSpPr>
              <p:nvPr/>
            </p:nvSpPr>
            <p:spPr bwMode="auto">
              <a:xfrm rot="21360000">
                <a:off x="8295" y="2074"/>
                <a:ext cx="25" cy="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6" name="AutoShape 40"/>
              <p:cNvCxnSpPr>
                <a:cxnSpLocks noChangeAspect="1" noChangeShapeType="1"/>
              </p:cNvCxnSpPr>
              <p:nvPr/>
            </p:nvCxnSpPr>
            <p:spPr bwMode="auto">
              <a:xfrm>
                <a:off x="8155" y="2274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7" name="AutoShape 41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283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8" name="AutoShape 42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312"/>
                <a:ext cx="54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9" name="Freeform 43"/>
              <p:cNvSpPr>
                <a:spLocks noChangeAspect="1"/>
              </p:cNvSpPr>
              <p:nvPr/>
            </p:nvSpPr>
            <p:spPr bwMode="auto">
              <a:xfrm>
                <a:off x="8649" y="2158"/>
                <a:ext cx="72" cy="1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165" y="225"/>
                  </a:cxn>
                  <a:cxn ang="0">
                    <a:pos x="135" y="270"/>
                  </a:cxn>
                  <a:cxn ang="0">
                    <a:pos x="195" y="262"/>
                  </a:cxn>
                  <a:cxn ang="0">
                    <a:pos x="232" y="487"/>
                  </a:cxn>
                  <a:cxn ang="0">
                    <a:pos x="157" y="517"/>
                  </a:cxn>
                  <a:cxn ang="0">
                    <a:pos x="142" y="330"/>
                  </a:cxn>
                  <a:cxn ang="0">
                    <a:pos x="0" y="0"/>
                  </a:cxn>
                </a:cxnLst>
                <a:rect l="0" t="0" r="r" b="b"/>
                <a:pathLst>
                  <a:path w="232" h="517">
                    <a:moveTo>
                      <a:pt x="0" y="0"/>
                    </a:moveTo>
                    <a:lnTo>
                      <a:pt x="82" y="0"/>
                    </a:lnTo>
                    <a:lnTo>
                      <a:pt x="165" y="225"/>
                    </a:lnTo>
                    <a:lnTo>
                      <a:pt x="135" y="270"/>
                    </a:lnTo>
                    <a:lnTo>
                      <a:pt x="195" y="262"/>
                    </a:lnTo>
                    <a:lnTo>
                      <a:pt x="232" y="487"/>
                    </a:lnTo>
                    <a:lnTo>
                      <a:pt x="157" y="517"/>
                    </a:lnTo>
                    <a:lnTo>
                      <a:pt x="142" y="33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8149" y="2253"/>
                <a:ext cx="92" cy="13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8296" y="2253"/>
                <a:ext cx="122" cy="1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2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520" y="2253"/>
                <a:ext cx="105" cy="1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3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8148" y="2327"/>
                <a:ext cx="554" cy="58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0D0D0D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4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7954" y="2912"/>
                <a:ext cx="942" cy="1203"/>
              </a:xfrm>
              <a:custGeom>
                <a:avLst/>
                <a:gdLst>
                  <a:gd name="G0" fmla="+- 4432 0 0"/>
                  <a:gd name="G1" fmla="+- 21600 0 4432"/>
                  <a:gd name="G2" fmla="*/ 4432 1 2"/>
                  <a:gd name="G3" fmla="+- 21600 0 G2"/>
                  <a:gd name="G4" fmla="+/ 4432 21600 2"/>
                  <a:gd name="G5" fmla="+/ G1 0 2"/>
                  <a:gd name="G6" fmla="*/ 21600 21600 4432"/>
                  <a:gd name="G7" fmla="*/ G6 1 2"/>
                  <a:gd name="G8" fmla="+- 21600 0 G7"/>
                  <a:gd name="G9" fmla="*/ 21600 1 2"/>
                  <a:gd name="G10" fmla="+- 4432 0 G9"/>
                  <a:gd name="G11" fmla="?: G10 G8 0"/>
                  <a:gd name="G12" fmla="?: G10 G7 21600"/>
                  <a:gd name="T0" fmla="*/ 19384 w 21600"/>
                  <a:gd name="T1" fmla="*/ 10800 h 21600"/>
                  <a:gd name="T2" fmla="*/ 10800 w 21600"/>
                  <a:gd name="T3" fmla="*/ 21600 h 21600"/>
                  <a:gd name="T4" fmla="*/ 2216 w 21600"/>
                  <a:gd name="T5" fmla="*/ 10800 h 21600"/>
                  <a:gd name="T6" fmla="*/ 10800 w 21600"/>
                  <a:gd name="T7" fmla="*/ 0 h 21600"/>
                  <a:gd name="T8" fmla="*/ 4016 w 21600"/>
                  <a:gd name="T9" fmla="*/ 4016 h 21600"/>
                  <a:gd name="T10" fmla="*/ 17584 w 21600"/>
                  <a:gd name="T11" fmla="*/ 1758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432" y="21600"/>
                    </a:lnTo>
                    <a:lnTo>
                      <a:pt x="1716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7954" y="4112"/>
                <a:ext cx="941" cy="9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7954" y="4214"/>
                <a:ext cx="942" cy="3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7996" y="4214"/>
                <a:ext cx="225" cy="3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8" name="AutoShape 52"/>
              <p:cNvSpPr>
                <a:spLocks noChangeAspect="1" noChangeArrowheads="1"/>
              </p:cNvSpPr>
              <p:nvPr/>
            </p:nvSpPr>
            <p:spPr bwMode="auto">
              <a:xfrm flipV="1">
                <a:off x="8183" y="5947"/>
                <a:ext cx="475" cy="536"/>
              </a:xfrm>
              <a:custGeom>
                <a:avLst/>
                <a:gdLst>
                  <a:gd name="G0" fmla="+- 7004 0 0"/>
                  <a:gd name="G1" fmla="+- 21600 0 7004"/>
                  <a:gd name="G2" fmla="*/ 7004 1 2"/>
                  <a:gd name="G3" fmla="+- 21600 0 G2"/>
                  <a:gd name="G4" fmla="+/ 7004 21600 2"/>
                  <a:gd name="G5" fmla="+/ G1 0 2"/>
                  <a:gd name="G6" fmla="*/ 21600 21600 7004"/>
                  <a:gd name="G7" fmla="*/ G6 1 2"/>
                  <a:gd name="G8" fmla="+- 21600 0 G7"/>
                  <a:gd name="G9" fmla="*/ 21600 1 2"/>
                  <a:gd name="G10" fmla="+- 7004 0 G9"/>
                  <a:gd name="G11" fmla="?: G10 G8 0"/>
                  <a:gd name="G12" fmla="?: G10 G7 21600"/>
                  <a:gd name="T0" fmla="*/ 18098 w 21600"/>
                  <a:gd name="T1" fmla="*/ 10800 h 21600"/>
                  <a:gd name="T2" fmla="*/ 10800 w 21600"/>
                  <a:gd name="T3" fmla="*/ 21600 h 21600"/>
                  <a:gd name="T4" fmla="*/ 3502 w 21600"/>
                  <a:gd name="T5" fmla="*/ 10800 h 21600"/>
                  <a:gd name="T6" fmla="*/ 10800 w 21600"/>
                  <a:gd name="T7" fmla="*/ 0 h 21600"/>
                  <a:gd name="T8" fmla="*/ 5302 w 21600"/>
                  <a:gd name="T9" fmla="*/ 5302 h 21600"/>
                  <a:gd name="T10" fmla="*/ 16298 w 21600"/>
                  <a:gd name="T11" fmla="*/ 162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004" y="21600"/>
                    </a:lnTo>
                    <a:lnTo>
                      <a:pt x="1459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A5A5A"/>
                  </a:gs>
                  <a:gs pos="5000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5" name="Group 53"/>
              <p:cNvGrpSpPr>
                <a:grpSpLocks noChangeAspect="1"/>
              </p:cNvGrpSpPr>
              <p:nvPr/>
            </p:nvGrpSpPr>
            <p:grpSpPr bwMode="auto">
              <a:xfrm>
                <a:off x="7954" y="5649"/>
                <a:ext cx="941" cy="305"/>
                <a:chOff x="4672" y="13329"/>
                <a:chExt cx="3059" cy="948"/>
              </a:xfrm>
            </p:grpSpPr>
            <p:grpSp>
              <p:nvGrpSpPr>
                <p:cNvPr id="16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83" name="Rectangle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84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8" name="Group 5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9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81" name="Rectangle 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2" name="Rectangle 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0" name="Group 6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9" name="Rectangle 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0" name="Rectangle 6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1" name="Group 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2" name="Group 6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5" name="Rectangle 6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6" name="Rectangle 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3" name="Group 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3" name="Rectangle 7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4" name="Rectangle 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4" name="Group 72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" name="Group 7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" name="Group 7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7" name="Rectangle 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8" name="Rectangle 7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7" name="Group 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5" name="Rectangle 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6" name="Rectangle 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" name="Group 8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1" name="Rectangle 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2" name="Rectangle 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" name="Group 8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9" name="Rectangle 8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0" name="Rectangle 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31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44" name="Group 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49" name="Group 8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3" name="Rectangle 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4" name="Rectangle 9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0" name="Group 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1" name="Rectangle 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2" name="Rectangle 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55" name="Group 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56" name="Group 9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7" name="Rectangle 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8" name="Rectangle 9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7" name="Group 9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5" name="Rectangle 10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6" name="Rectangle 10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58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963" name="Group 1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9" name="Rectangle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40" name="Rectangle 1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64" name="Group 1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7" name="Rectangle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38" name="Rectangle 1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934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20" name="AutoShape 110"/>
              <p:cNvCxnSpPr>
                <a:cxnSpLocks noChangeAspect="1" noChangeShapeType="1"/>
              </p:cNvCxnSpPr>
              <p:nvPr/>
            </p:nvCxnSpPr>
            <p:spPr bwMode="auto">
              <a:xfrm>
                <a:off x="8324" y="5992"/>
                <a:ext cx="19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1" name="AutoShape 111"/>
              <p:cNvCxnSpPr>
                <a:cxnSpLocks noChangeAspect="1" noChangeShapeType="1"/>
              </p:cNvCxnSpPr>
              <p:nvPr/>
            </p:nvCxnSpPr>
            <p:spPr bwMode="auto">
              <a:xfrm>
                <a:off x="8312" y="6032"/>
                <a:ext cx="217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2" name="AutoShape 112"/>
              <p:cNvCxnSpPr>
                <a:cxnSpLocks noChangeAspect="1" noChangeShapeType="1"/>
              </p:cNvCxnSpPr>
              <p:nvPr/>
            </p:nvCxnSpPr>
            <p:spPr bwMode="auto">
              <a:xfrm>
                <a:off x="8307" y="6067"/>
                <a:ext cx="2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3" name="AutoShape 113"/>
              <p:cNvCxnSpPr>
                <a:cxnSpLocks noChangeAspect="1" noChangeShapeType="1"/>
              </p:cNvCxnSpPr>
              <p:nvPr/>
            </p:nvCxnSpPr>
            <p:spPr bwMode="auto">
              <a:xfrm>
                <a:off x="8293" y="6105"/>
                <a:ext cx="256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4" name="AutoShape 114"/>
              <p:cNvCxnSpPr>
                <a:cxnSpLocks noChangeAspect="1" noChangeShapeType="1"/>
              </p:cNvCxnSpPr>
              <p:nvPr/>
            </p:nvCxnSpPr>
            <p:spPr bwMode="auto">
              <a:xfrm>
                <a:off x="8282" y="6145"/>
                <a:ext cx="27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5" name="AutoShape 115"/>
              <p:cNvCxnSpPr>
                <a:cxnSpLocks noChangeAspect="1" noChangeShapeType="1"/>
              </p:cNvCxnSpPr>
              <p:nvPr/>
            </p:nvCxnSpPr>
            <p:spPr bwMode="auto">
              <a:xfrm>
                <a:off x="8268" y="6189"/>
                <a:ext cx="30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6" name="AutoShape 116"/>
              <p:cNvCxnSpPr>
                <a:cxnSpLocks noChangeAspect="1" noChangeShapeType="1"/>
              </p:cNvCxnSpPr>
              <p:nvPr/>
            </p:nvCxnSpPr>
            <p:spPr bwMode="auto">
              <a:xfrm>
                <a:off x="8259" y="6233"/>
                <a:ext cx="32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7" name="AutoShape 117"/>
              <p:cNvCxnSpPr>
                <a:cxnSpLocks noChangeAspect="1" noChangeShapeType="1"/>
              </p:cNvCxnSpPr>
              <p:nvPr/>
            </p:nvCxnSpPr>
            <p:spPr bwMode="auto">
              <a:xfrm>
                <a:off x="8246" y="6274"/>
                <a:ext cx="34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8" name="AutoShape 118"/>
              <p:cNvCxnSpPr>
                <a:cxnSpLocks noChangeAspect="1" noChangeShapeType="1"/>
              </p:cNvCxnSpPr>
              <p:nvPr/>
            </p:nvCxnSpPr>
            <p:spPr bwMode="auto">
              <a:xfrm>
                <a:off x="8234" y="6314"/>
                <a:ext cx="37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9" name="AutoShape 119"/>
              <p:cNvCxnSpPr>
                <a:cxnSpLocks noChangeAspect="1" noChangeShapeType="1"/>
              </p:cNvCxnSpPr>
              <p:nvPr/>
            </p:nvCxnSpPr>
            <p:spPr bwMode="auto">
              <a:xfrm>
                <a:off x="8221" y="6357"/>
                <a:ext cx="40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30" name="AutoShape 120"/>
              <p:cNvCxnSpPr>
                <a:cxnSpLocks noChangeAspect="1" noChangeShapeType="1"/>
              </p:cNvCxnSpPr>
              <p:nvPr/>
            </p:nvCxnSpPr>
            <p:spPr bwMode="auto">
              <a:xfrm>
                <a:off x="8206" y="6404"/>
                <a:ext cx="4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969" name="Group 121"/>
              <p:cNvGrpSpPr>
                <a:grpSpLocks noChangeAspect="1"/>
              </p:cNvGrpSpPr>
              <p:nvPr/>
            </p:nvGrpSpPr>
            <p:grpSpPr bwMode="auto">
              <a:xfrm>
                <a:off x="7955" y="4568"/>
                <a:ext cx="941" cy="200"/>
                <a:chOff x="4672" y="13329"/>
                <a:chExt cx="3059" cy="948"/>
              </a:xfrm>
            </p:grpSpPr>
            <p:grpSp>
              <p:nvGrpSpPr>
                <p:cNvPr id="2970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27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28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971" name="Group 125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72" name="Group 1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77" name="Group 12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5" name="Rectangle 12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6" name="Rectangle 1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78" name="Group 13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3" name="Rectangle 13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4" name="Rectangle 1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85" name="Group 1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86" name="Group 13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9" name="Rectangle 13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0" name="Rectangle 13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87" name="Group 13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7" name="Rectangle 1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8" name="Rectangle 13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88" name="Group 140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93" name="Group 1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94" name="Group 14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1" name="Rectangle 14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2" name="Rectangle 1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01" name="Group 14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9" name="Rectangle 14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0" name="Rectangle 1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3002" name="Group 1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3003" name="Group 14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5" name="Rectangle 15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6" name="Rectangle 15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04" name="Group 15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3" name="Rectangle 1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4" name="Rectangle 15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3005" name="Group 155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3006" name="Group 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3007" name="Group 15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7" name="Rectangle 1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8" name="Rectangle 1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00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5" name="Rectangle 1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6" name="Rectangle 1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01" name="Group 1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02" name="Group 16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1" name="Rectangle 16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2" name="Rectangle 16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03" name="Group 16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89" name="Rectangle 1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0" name="Rectangle 16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04" name="Group 170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1605" name="Group 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3" name="Rectangle 1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4" name="Rectangle 1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06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1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2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78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2" name="AutoShape 178"/>
              <p:cNvSpPr>
                <a:spLocks noChangeAspect="1" noChangeArrowheads="1"/>
              </p:cNvSpPr>
              <p:nvPr/>
            </p:nvSpPr>
            <p:spPr bwMode="auto">
              <a:xfrm flipV="1">
                <a:off x="7688" y="5956"/>
                <a:ext cx="1478" cy="824"/>
              </a:xfrm>
              <a:custGeom>
                <a:avLst/>
                <a:gdLst>
                  <a:gd name="G0" fmla="+- 3914 0 0"/>
                  <a:gd name="G1" fmla="+- 21600 0 3914"/>
                  <a:gd name="G2" fmla="*/ 3914 1 2"/>
                  <a:gd name="G3" fmla="+- 21600 0 G2"/>
                  <a:gd name="G4" fmla="+/ 3914 21600 2"/>
                  <a:gd name="G5" fmla="+/ G1 0 2"/>
                  <a:gd name="G6" fmla="*/ 21600 21600 3914"/>
                  <a:gd name="G7" fmla="*/ G6 1 2"/>
                  <a:gd name="G8" fmla="+- 21600 0 G7"/>
                  <a:gd name="G9" fmla="*/ 21600 1 2"/>
                  <a:gd name="G10" fmla="+- 3914 0 G9"/>
                  <a:gd name="G11" fmla="?: G10 G8 0"/>
                  <a:gd name="G12" fmla="?: G10 G7 21600"/>
                  <a:gd name="T0" fmla="*/ 19643 w 21600"/>
                  <a:gd name="T1" fmla="*/ 10800 h 21600"/>
                  <a:gd name="T2" fmla="*/ 10800 w 21600"/>
                  <a:gd name="T3" fmla="*/ 21600 h 21600"/>
                  <a:gd name="T4" fmla="*/ 1957 w 21600"/>
                  <a:gd name="T5" fmla="*/ 10800 h 21600"/>
                  <a:gd name="T6" fmla="*/ 10800 w 21600"/>
                  <a:gd name="T7" fmla="*/ 0 h 21600"/>
                  <a:gd name="T8" fmla="*/ 3757 w 21600"/>
                  <a:gd name="T9" fmla="*/ 3757 h 21600"/>
                  <a:gd name="T10" fmla="*/ 17843 w 21600"/>
                  <a:gd name="T11" fmla="*/ 1784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914" y="21600"/>
                    </a:lnTo>
                    <a:lnTo>
                      <a:pt x="176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3" name="AutoShape 179"/>
              <p:cNvSpPr>
                <a:spLocks noChangeAspect="1" noChangeArrowheads="1"/>
              </p:cNvSpPr>
              <p:nvPr/>
            </p:nvSpPr>
            <p:spPr bwMode="auto">
              <a:xfrm flipV="1">
                <a:off x="7943" y="5946"/>
                <a:ext cx="968" cy="826"/>
              </a:xfrm>
              <a:custGeom>
                <a:avLst/>
                <a:gdLst>
                  <a:gd name="G0" fmla="+- 4061 0 0"/>
                  <a:gd name="G1" fmla="+- 21600 0 4061"/>
                  <a:gd name="G2" fmla="*/ 4061 1 2"/>
                  <a:gd name="G3" fmla="+- 21600 0 G2"/>
                  <a:gd name="G4" fmla="+/ 4061 21600 2"/>
                  <a:gd name="G5" fmla="+/ G1 0 2"/>
                  <a:gd name="G6" fmla="*/ 21600 21600 4061"/>
                  <a:gd name="G7" fmla="*/ G6 1 2"/>
                  <a:gd name="G8" fmla="+- 21600 0 G7"/>
                  <a:gd name="G9" fmla="*/ 21600 1 2"/>
                  <a:gd name="G10" fmla="+- 4061 0 G9"/>
                  <a:gd name="G11" fmla="?: G10 G8 0"/>
                  <a:gd name="G12" fmla="?: G10 G7 21600"/>
                  <a:gd name="T0" fmla="*/ 19569 w 21600"/>
                  <a:gd name="T1" fmla="*/ 10800 h 21600"/>
                  <a:gd name="T2" fmla="*/ 10800 w 21600"/>
                  <a:gd name="T3" fmla="*/ 21600 h 21600"/>
                  <a:gd name="T4" fmla="*/ 2031 w 21600"/>
                  <a:gd name="T5" fmla="*/ 10800 h 21600"/>
                  <a:gd name="T6" fmla="*/ 10800 w 21600"/>
                  <a:gd name="T7" fmla="*/ 0 h 21600"/>
                  <a:gd name="T8" fmla="*/ 3831 w 21600"/>
                  <a:gd name="T9" fmla="*/ 3831 h 21600"/>
                  <a:gd name="T10" fmla="*/ 17769 w 21600"/>
                  <a:gd name="T11" fmla="*/ 177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061" y="21600"/>
                    </a:lnTo>
                    <a:lnTo>
                      <a:pt x="17539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4" name="WordArt 180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316" y="8118"/>
                <a:ext cx="1642" cy="7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UNITED STATES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35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7677" y="9084"/>
                <a:ext cx="1488" cy="1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607" name="Group 182"/>
              <p:cNvGrpSpPr>
                <a:grpSpLocks/>
              </p:cNvGrpSpPr>
              <p:nvPr/>
            </p:nvGrpSpPr>
            <p:grpSpPr bwMode="auto">
              <a:xfrm>
                <a:off x="7672" y="12752"/>
                <a:ext cx="1514" cy="935"/>
                <a:chOff x="4672" y="13329"/>
                <a:chExt cx="3059" cy="948"/>
              </a:xfrm>
            </p:grpSpPr>
            <p:grpSp>
              <p:nvGrpSpPr>
                <p:cNvPr id="1608" name="Group 183"/>
                <p:cNvGrpSpPr>
                  <a:grpSpLocks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871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872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609" name="Group 186"/>
                <p:cNvGrpSpPr>
                  <a:grpSpLocks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10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1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9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70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13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7" name="Rectangle 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8" name="Rectangle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14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5" name="Group 1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3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4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16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1" name="Rectangl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2" name="Rectangl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17" name="Group 201"/>
                <p:cNvGrpSpPr>
                  <a:grpSpLocks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18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9" name="Group 2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5" name="Rectangl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6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20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3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4" name="Rectangle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24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31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9" name="Rectangl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0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64" name="Group 2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7" name="Rectangl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8" name="Rectangl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65" name="Group 216"/>
                <p:cNvGrpSpPr>
                  <a:grpSpLocks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66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67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1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2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68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9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0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69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70" name="Group 2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5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6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71" name="Group 2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3" name="Rectangle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4" name="Rectangle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72" name="Group 231"/>
                <p:cNvGrpSpPr>
                  <a:grpSpLocks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1673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74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5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6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22" name="Rectangle 238"/>
                <p:cNvSpPr>
                  <a:spLocks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7" name="Rectangle 239"/>
              <p:cNvSpPr>
                <a:spLocks noChangeAspect="1" noChangeArrowheads="1"/>
              </p:cNvSpPr>
              <p:nvPr/>
            </p:nvSpPr>
            <p:spPr bwMode="auto">
              <a:xfrm>
                <a:off x="8959" y="13717"/>
                <a:ext cx="207" cy="18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38" name="AutoShape 240"/>
              <p:cNvCxnSpPr>
                <a:cxnSpLocks noChangeAspect="1" noChangeShapeType="1"/>
              </p:cNvCxnSpPr>
              <p:nvPr/>
            </p:nvCxnSpPr>
            <p:spPr bwMode="auto">
              <a:xfrm>
                <a:off x="8960" y="7292"/>
                <a:ext cx="0" cy="9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739" name="WordArt 241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359" y="14111"/>
                <a:ext cx="690" cy="17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USA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40" name="WordArt 24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03" y="14151"/>
                <a:ext cx="719" cy="10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USA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41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8515" y="2719"/>
                <a:ext cx="180" cy="16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42" name="AutoShape 244"/>
              <p:cNvCxnSpPr>
                <a:cxnSpLocks noChangeAspect="1" noChangeShapeType="1"/>
              </p:cNvCxnSpPr>
              <p:nvPr/>
            </p:nvCxnSpPr>
            <p:spPr bwMode="auto">
              <a:xfrm>
                <a:off x="8520" y="2753"/>
                <a:ext cx="17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3" name="WordArt 24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273" y="8141"/>
                <a:ext cx="1642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9A0000"/>
                    </a:solidFill>
                    <a:effectLst/>
                    <a:latin typeface="Arial"/>
                    <a:cs typeface="Arial"/>
                  </a:rPr>
                  <a:t>UNITED STATES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1675" name="Group 246"/>
              <p:cNvGrpSpPr>
                <a:grpSpLocks noChangeAspect="1"/>
              </p:cNvGrpSpPr>
              <p:nvPr/>
            </p:nvGrpSpPr>
            <p:grpSpPr bwMode="auto">
              <a:xfrm>
                <a:off x="8469" y="11614"/>
                <a:ext cx="476" cy="288"/>
                <a:chOff x="5926" y="11577"/>
                <a:chExt cx="476" cy="288"/>
              </a:xfrm>
            </p:grpSpPr>
            <p:grpSp>
              <p:nvGrpSpPr>
                <p:cNvPr id="1676" name="Group 24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577"/>
                  <a:ext cx="476" cy="288"/>
                  <a:chOff x="5926" y="11577"/>
                  <a:chExt cx="476" cy="288"/>
                </a:xfrm>
              </p:grpSpPr>
              <p:grpSp>
                <p:nvGrpSpPr>
                  <p:cNvPr id="1677" name="Group 2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926" y="11767"/>
                    <a:ext cx="469" cy="98"/>
                    <a:chOff x="5897" y="11764"/>
                    <a:chExt cx="469" cy="98"/>
                  </a:xfrm>
                </p:grpSpPr>
                <p:cxnSp>
                  <p:nvCxnSpPr>
                    <p:cNvPr id="2814" name="AutoShape 249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764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5" name="AutoShape 250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12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6" name="AutoShape 251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58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810" name="AutoShape 252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26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1" name="AutoShape 253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74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2" name="AutoShape 254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720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3" name="AutoShape 25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9" y="11577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808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5928" y="11577"/>
                  <a:ext cx="192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45" name="AutoShape 257"/>
              <p:cNvCxnSpPr>
                <a:cxnSpLocks noChangeAspect="1" noChangeShapeType="1"/>
              </p:cNvCxnSpPr>
              <p:nvPr/>
            </p:nvCxnSpPr>
            <p:spPr bwMode="auto">
              <a:xfrm>
                <a:off x="8003" y="3877"/>
                <a:ext cx="847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8689" y="13207"/>
                <a:ext cx="218" cy="2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8730" y="13020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8" name="Freeform 260"/>
              <p:cNvSpPr>
                <a:spLocks noChangeAspect="1"/>
              </p:cNvSpPr>
              <p:nvPr/>
            </p:nvSpPr>
            <p:spPr bwMode="auto">
              <a:xfrm>
                <a:off x="8149" y="14655"/>
                <a:ext cx="277" cy="926"/>
              </a:xfrm>
              <a:custGeom>
                <a:avLst/>
                <a:gdLst/>
                <a:ahLst/>
                <a:cxnLst>
                  <a:cxn ang="0">
                    <a:pos x="277" y="0"/>
                  </a:cxn>
                  <a:cxn ang="0">
                    <a:pos x="277" y="926"/>
                  </a:cxn>
                  <a:cxn ang="0">
                    <a:pos x="0" y="926"/>
                  </a:cxn>
                  <a:cxn ang="0">
                    <a:pos x="274" y="23"/>
                  </a:cxn>
                </a:cxnLst>
                <a:rect l="0" t="0" r="r" b="b"/>
                <a:pathLst>
                  <a:path w="277" h="926">
                    <a:moveTo>
                      <a:pt x="277" y="0"/>
                    </a:moveTo>
                    <a:lnTo>
                      <a:pt x="277" y="926"/>
                    </a:lnTo>
                    <a:lnTo>
                      <a:pt x="0" y="926"/>
                    </a:lnTo>
                    <a:lnTo>
                      <a:pt x="274" y="23"/>
                    </a:ln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9" name="Freeform 261"/>
              <p:cNvSpPr>
                <a:spLocks noChangeAspect="1"/>
              </p:cNvSpPr>
              <p:nvPr/>
            </p:nvSpPr>
            <p:spPr bwMode="auto">
              <a:xfrm flipH="1">
                <a:off x="9300" y="15165"/>
                <a:ext cx="506" cy="473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0" name="WordArt 26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11" y="15662"/>
                <a:ext cx="79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D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1678" name="Group 263"/>
              <p:cNvGrpSpPr>
                <a:grpSpLocks noChangeAspect="1"/>
              </p:cNvGrpSpPr>
              <p:nvPr/>
            </p:nvGrpSpPr>
            <p:grpSpPr bwMode="auto">
              <a:xfrm>
                <a:off x="7685" y="14710"/>
                <a:ext cx="238" cy="863"/>
                <a:chOff x="3458" y="13325"/>
                <a:chExt cx="787" cy="947"/>
              </a:xfrm>
            </p:grpSpPr>
            <p:grpSp>
              <p:nvGrpSpPr>
                <p:cNvPr id="1679" name="Group 26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80" name="Group 2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5" name="Rectangle 2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6" name="Rectangle 2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81" name="Group 2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3" name="Rectangle 2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4" name="Rectangle 2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682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83" name="Group 27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9" name="Rectangle 2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0" name="Rectangle 27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84" name="Group 2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7" name="Rectangle 2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98" name="Rectangle 27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grpSp>
            <p:nvGrpSpPr>
              <p:cNvPr id="1696" name="Group 278"/>
              <p:cNvGrpSpPr>
                <a:grpSpLocks noChangeAspect="1"/>
              </p:cNvGrpSpPr>
              <p:nvPr/>
            </p:nvGrpSpPr>
            <p:grpSpPr bwMode="auto">
              <a:xfrm>
                <a:off x="7497" y="15840"/>
                <a:ext cx="525" cy="592"/>
                <a:chOff x="7478" y="15840"/>
                <a:chExt cx="525" cy="592"/>
              </a:xfrm>
            </p:grpSpPr>
            <p:sp>
              <p:nvSpPr>
                <p:cNvPr id="2785" name="Freeform 279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86" name="AutoShap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87" name="AutoShape 28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8" name="AutoShape 28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9" name="AutoShape 28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0" name="AutoShape 28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1" name="AutoShape 28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2" name="AutoShape 286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697" name="Group 287"/>
              <p:cNvGrpSpPr>
                <a:grpSpLocks noChangeAspect="1"/>
              </p:cNvGrpSpPr>
              <p:nvPr/>
            </p:nvGrpSpPr>
            <p:grpSpPr bwMode="auto">
              <a:xfrm>
                <a:off x="8145" y="15843"/>
                <a:ext cx="525" cy="592"/>
                <a:chOff x="7478" y="15840"/>
                <a:chExt cx="525" cy="592"/>
              </a:xfrm>
            </p:grpSpPr>
            <p:sp>
              <p:nvSpPr>
                <p:cNvPr id="2777" name="Freeform 288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8" name="AutoShap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9" name="AutoShape 29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0" name="AutoShape 29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1" name="AutoShape 2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2" name="AutoShape 29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3" name="AutoShape 29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4" name="AutoShape 29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719" name="Group 296"/>
              <p:cNvGrpSpPr>
                <a:grpSpLocks noChangeAspect="1"/>
              </p:cNvGrpSpPr>
              <p:nvPr/>
            </p:nvGrpSpPr>
            <p:grpSpPr bwMode="auto">
              <a:xfrm>
                <a:off x="8814" y="15844"/>
                <a:ext cx="525" cy="592"/>
                <a:chOff x="7478" y="15840"/>
                <a:chExt cx="525" cy="592"/>
              </a:xfrm>
            </p:grpSpPr>
            <p:sp>
              <p:nvSpPr>
                <p:cNvPr id="2769" name="Freeform 297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0" name="AutoShap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1" name="AutoShape 299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2" name="AutoShape 30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3" name="AutoShape 30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4" name="AutoShape 30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5" name="AutoShape 30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6" name="AutoShape 30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55" name="AutoShape 305"/>
              <p:cNvSpPr>
                <a:spLocks noChangeAspect="1" noChangeArrowheads="1"/>
              </p:cNvSpPr>
              <p:nvPr/>
            </p:nvSpPr>
            <p:spPr bwMode="auto">
              <a:xfrm>
                <a:off x="7757" y="15648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6" name="AutoShape 306"/>
              <p:cNvSpPr>
                <a:spLocks noChangeAspect="1" noChangeArrowheads="1"/>
              </p:cNvSpPr>
              <p:nvPr/>
            </p:nvSpPr>
            <p:spPr bwMode="auto">
              <a:xfrm>
                <a:off x="7757" y="15783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7" name="Freeform 307"/>
              <p:cNvSpPr>
                <a:spLocks noChangeAspect="1"/>
              </p:cNvSpPr>
              <p:nvPr/>
            </p:nvSpPr>
            <p:spPr bwMode="auto">
              <a:xfrm>
                <a:off x="7387" y="14693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8" name="AutoShape 308"/>
              <p:cNvSpPr>
                <a:spLocks noChangeAspect="1" noChangeArrowheads="1"/>
              </p:cNvSpPr>
              <p:nvPr/>
            </p:nvSpPr>
            <p:spPr bwMode="auto">
              <a:xfrm>
                <a:off x="7870" y="15719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9" name="AutoShape 309"/>
              <p:cNvSpPr>
                <a:spLocks noChangeAspect="1" noChangeArrowheads="1"/>
              </p:cNvSpPr>
              <p:nvPr/>
            </p:nvSpPr>
            <p:spPr bwMode="auto">
              <a:xfrm>
                <a:off x="8785" y="4559"/>
                <a:ext cx="51" cy="12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0" name="AutoShape 310"/>
              <p:cNvSpPr>
                <a:spLocks noChangeAspect="1" noChangeArrowheads="1"/>
              </p:cNvSpPr>
              <p:nvPr/>
            </p:nvSpPr>
            <p:spPr bwMode="auto">
              <a:xfrm>
                <a:off x="8462" y="4604"/>
                <a:ext cx="40" cy="44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32" name="Group 311"/>
              <p:cNvGrpSpPr>
                <a:grpSpLocks/>
              </p:cNvGrpSpPr>
              <p:nvPr/>
            </p:nvGrpSpPr>
            <p:grpSpPr bwMode="auto">
              <a:xfrm>
                <a:off x="7679" y="9564"/>
                <a:ext cx="133" cy="1238"/>
                <a:chOff x="7679" y="9564"/>
                <a:chExt cx="237" cy="1238"/>
              </a:xfrm>
            </p:grpSpPr>
            <p:grpSp>
              <p:nvGrpSpPr>
                <p:cNvPr id="2433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7679" y="10279"/>
                  <a:ext cx="237" cy="523"/>
                  <a:chOff x="3458" y="13325"/>
                  <a:chExt cx="393" cy="947"/>
                </a:xfrm>
              </p:grpSpPr>
              <p:grpSp>
                <p:nvGrpSpPr>
                  <p:cNvPr id="2434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7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8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35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5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6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436" name="Group 319"/>
                <p:cNvGrpSpPr>
                  <a:grpSpLocks noChangeAspect="1"/>
                </p:cNvGrpSpPr>
                <p:nvPr/>
              </p:nvGrpSpPr>
              <p:grpSpPr bwMode="auto">
                <a:xfrm>
                  <a:off x="7689" y="9564"/>
                  <a:ext cx="225" cy="681"/>
                  <a:chOff x="3458" y="13325"/>
                  <a:chExt cx="393" cy="947"/>
                </a:xfrm>
              </p:grpSpPr>
              <p:grpSp>
                <p:nvGrpSpPr>
                  <p:cNvPr id="2437" name="Group 3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1" name="Rectangle 3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2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38" name="Group 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9" name="Rectangle 3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0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2" name="Rectangle 326"/>
              <p:cNvSpPr>
                <a:spLocks noChangeAspect="1" noChangeArrowheads="1"/>
              </p:cNvSpPr>
              <p:nvPr/>
            </p:nvSpPr>
            <p:spPr bwMode="auto">
              <a:xfrm>
                <a:off x="8578" y="4445"/>
                <a:ext cx="189" cy="3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80808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39" name="Group 327"/>
              <p:cNvGrpSpPr>
                <a:grpSpLocks noChangeAspect="1"/>
              </p:cNvGrpSpPr>
              <p:nvPr/>
            </p:nvGrpSpPr>
            <p:grpSpPr bwMode="auto">
              <a:xfrm>
                <a:off x="8582" y="4444"/>
                <a:ext cx="192" cy="325"/>
                <a:chOff x="3458" y="13325"/>
                <a:chExt cx="787" cy="947"/>
              </a:xfrm>
            </p:grpSpPr>
            <p:grpSp>
              <p:nvGrpSpPr>
                <p:cNvPr id="2440" name="Group 32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441" name="Group 3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3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4" name="Rectangle 3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42" name="Group 3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1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2" name="Rectangle 3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443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444" name="Group 3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7" name="Rectangle 3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8" name="Rectangle 3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45" name="Group 3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5" name="Rectangle 3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6" name="Rectangle 34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4" name="Freeform 342"/>
              <p:cNvSpPr>
                <a:spLocks noChangeAspect="1"/>
              </p:cNvSpPr>
              <p:nvPr/>
            </p:nvSpPr>
            <p:spPr bwMode="auto">
              <a:xfrm>
                <a:off x="8045" y="5590"/>
                <a:ext cx="105" cy="345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0" y="110"/>
                  </a:cxn>
                  <a:cxn ang="0">
                    <a:pos x="0" y="345"/>
                  </a:cxn>
                  <a:cxn ang="0">
                    <a:pos x="105" y="345"/>
                  </a:cxn>
                  <a:cxn ang="0">
                    <a:pos x="105" y="70"/>
                  </a:cxn>
                  <a:cxn ang="0">
                    <a:pos x="80" y="0"/>
                  </a:cxn>
                </a:cxnLst>
                <a:rect l="0" t="0" r="r" b="b"/>
                <a:pathLst>
                  <a:path w="105" h="345">
                    <a:moveTo>
                      <a:pt x="80" y="0"/>
                    </a:moveTo>
                    <a:lnTo>
                      <a:pt x="0" y="110"/>
                    </a:lnTo>
                    <a:lnTo>
                      <a:pt x="0" y="345"/>
                    </a:lnTo>
                    <a:lnTo>
                      <a:pt x="105" y="345"/>
                    </a:lnTo>
                    <a:lnTo>
                      <a:pt x="105" y="70"/>
                    </a:lnTo>
                    <a:lnTo>
                      <a:pt x="8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5" name="Rectangle 343"/>
              <p:cNvSpPr>
                <a:spLocks noChangeAspect="1" noChangeArrowheads="1"/>
              </p:cNvSpPr>
              <p:nvPr/>
            </p:nvSpPr>
            <p:spPr bwMode="auto">
              <a:xfrm>
                <a:off x="8490" y="4315"/>
                <a:ext cx="51" cy="10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6" name="AutoShape 344"/>
              <p:cNvSpPr>
                <a:spLocks noChangeAspect="1" noChangeArrowheads="1"/>
              </p:cNvSpPr>
              <p:nvPr/>
            </p:nvSpPr>
            <p:spPr bwMode="auto">
              <a:xfrm rot="5400000">
                <a:off x="7809" y="5784"/>
                <a:ext cx="227" cy="5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7" name="Freeform 345"/>
              <p:cNvSpPr>
                <a:spLocks noChangeAspect="1"/>
              </p:cNvSpPr>
              <p:nvPr/>
            </p:nvSpPr>
            <p:spPr bwMode="auto">
              <a:xfrm>
                <a:off x="7632" y="9836"/>
                <a:ext cx="57" cy="476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0" y="240"/>
                  </a:cxn>
                  <a:cxn ang="0">
                    <a:pos x="0" y="528"/>
                  </a:cxn>
                  <a:cxn ang="0">
                    <a:pos x="56" y="540"/>
                  </a:cxn>
                  <a:cxn ang="0">
                    <a:pos x="63" y="487"/>
                  </a:cxn>
                  <a:cxn ang="0">
                    <a:pos x="67" y="0"/>
                  </a:cxn>
                </a:cxnLst>
                <a:rect l="0" t="0" r="r" b="b"/>
                <a:pathLst>
                  <a:path w="67" h="540">
                    <a:moveTo>
                      <a:pt x="67" y="0"/>
                    </a:moveTo>
                    <a:lnTo>
                      <a:pt x="0" y="240"/>
                    </a:lnTo>
                    <a:lnTo>
                      <a:pt x="0" y="528"/>
                    </a:lnTo>
                    <a:lnTo>
                      <a:pt x="56" y="540"/>
                    </a:lnTo>
                    <a:lnTo>
                      <a:pt x="63" y="48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8" name="Rectangle 346"/>
              <p:cNvSpPr>
                <a:spLocks noChangeArrowheads="1"/>
              </p:cNvSpPr>
              <p:nvPr/>
            </p:nvSpPr>
            <p:spPr bwMode="auto">
              <a:xfrm>
                <a:off x="8305" y="595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9" name="Rectangle 347"/>
              <p:cNvSpPr>
                <a:spLocks noChangeArrowheads="1"/>
              </p:cNvSpPr>
              <p:nvPr/>
            </p:nvSpPr>
            <p:spPr bwMode="auto">
              <a:xfrm>
                <a:off x="8350" y="599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0" name="Rectangle 348"/>
              <p:cNvSpPr>
                <a:spLocks noChangeAspect="1" noChangeArrowheads="1"/>
              </p:cNvSpPr>
              <p:nvPr/>
            </p:nvSpPr>
            <p:spPr bwMode="auto">
              <a:xfrm>
                <a:off x="8450" y="4427"/>
                <a:ext cx="23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1" name="Rectangle 349"/>
              <p:cNvSpPr>
                <a:spLocks noChangeArrowheads="1"/>
              </p:cNvSpPr>
              <p:nvPr/>
            </p:nvSpPr>
            <p:spPr bwMode="auto">
              <a:xfrm>
                <a:off x="8675" y="4455"/>
                <a:ext cx="34" cy="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2" name="Freeform 350"/>
              <p:cNvSpPr>
                <a:spLocks/>
              </p:cNvSpPr>
              <p:nvPr/>
            </p:nvSpPr>
            <p:spPr bwMode="auto">
              <a:xfrm>
                <a:off x="8834" y="5776"/>
                <a:ext cx="125" cy="15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113"/>
                  </a:cxn>
                  <a:cxn ang="0">
                    <a:pos x="101" y="157"/>
                  </a:cxn>
                  <a:cxn ang="0">
                    <a:pos x="125" y="153"/>
                  </a:cxn>
                  <a:cxn ang="0">
                    <a:pos x="28" y="4"/>
                  </a:cxn>
                  <a:cxn ang="0">
                    <a:pos x="2" y="0"/>
                  </a:cxn>
                </a:cxnLst>
                <a:rect l="0" t="0" r="r" b="b"/>
                <a:pathLst>
                  <a:path w="125" h="157">
                    <a:moveTo>
                      <a:pt x="2" y="0"/>
                    </a:moveTo>
                    <a:lnTo>
                      <a:pt x="0" y="113"/>
                    </a:lnTo>
                    <a:lnTo>
                      <a:pt x="101" y="157"/>
                    </a:lnTo>
                    <a:lnTo>
                      <a:pt x="125" y="153"/>
                    </a:lnTo>
                    <a:lnTo>
                      <a:pt x="28" y="4"/>
                    </a:lnTo>
                    <a:lnTo>
                      <a:pt x="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FFFFFF"/>
                  </a:gs>
                  <a:gs pos="100000">
                    <a:srgbClr val="404040"/>
                  </a:gs>
                </a:gsLst>
                <a:lin ang="1890000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3" name="AutoShape 351"/>
              <p:cNvCxnSpPr>
                <a:cxnSpLocks noChangeShapeType="1"/>
              </p:cNvCxnSpPr>
              <p:nvPr/>
            </p:nvCxnSpPr>
            <p:spPr bwMode="auto">
              <a:xfrm>
                <a:off x="8839" y="5802"/>
                <a:ext cx="94" cy="124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4" name="AutoShape 352"/>
              <p:cNvSpPr>
                <a:spLocks noChangeArrowheads="1"/>
              </p:cNvSpPr>
              <p:nvPr/>
            </p:nvSpPr>
            <p:spPr bwMode="auto">
              <a:xfrm>
                <a:off x="8239" y="5662"/>
                <a:ext cx="51" cy="113"/>
              </a:xfrm>
              <a:prstGeom prst="flowChartManualOperation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5" name="AutoShape 353"/>
              <p:cNvSpPr>
                <a:spLocks noChangeArrowheads="1"/>
              </p:cNvSpPr>
              <p:nvPr/>
            </p:nvSpPr>
            <p:spPr bwMode="auto">
              <a:xfrm rot="16200000">
                <a:off x="8477" y="5735"/>
                <a:ext cx="233" cy="51"/>
              </a:xfrm>
              <a:prstGeom prst="homePlate">
                <a:avLst>
                  <a:gd name="adj" fmla="val 96089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6" name="AutoShape 354"/>
              <p:cNvSpPr>
                <a:spLocks noChangeArrowheads="1"/>
              </p:cNvSpPr>
              <p:nvPr/>
            </p:nvSpPr>
            <p:spPr bwMode="auto">
              <a:xfrm>
                <a:off x="8114" y="3588"/>
                <a:ext cx="101" cy="128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7" name="AutoShape 355"/>
              <p:cNvCxnSpPr>
                <a:cxnSpLocks noChangeShapeType="1"/>
              </p:cNvCxnSpPr>
              <p:nvPr/>
            </p:nvCxnSpPr>
            <p:spPr bwMode="auto">
              <a:xfrm>
                <a:off x="8081" y="3369"/>
                <a:ext cx="690" cy="0"/>
              </a:xfrm>
              <a:prstGeom prst="straightConnector1">
                <a:avLst/>
              </a:prstGeom>
              <a:noFill/>
              <a:ln w="3175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778" name="AutoShape 356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97" y="2921"/>
                <a:ext cx="0" cy="949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9" name="Rectangle 357"/>
              <p:cNvSpPr>
                <a:spLocks noChangeArrowheads="1"/>
              </p:cNvSpPr>
              <p:nvPr/>
            </p:nvSpPr>
            <p:spPr bwMode="auto">
              <a:xfrm>
                <a:off x="78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0" name="Rectangle 358"/>
              <p:cNvSpPr>
                <a:spLocks noChangeAspect="1" noChangeArrowheads="1"/>
              </p:cNvSpPr>
              <p:nvPr/>
            </p:nvSpPr>
            <p:spPr bwMode="auto">
              <a:xfrm>
                <a:off x="7848" y="6895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1" name="Rectangle 359"/>
              <p:cNvSpPr>
                <a:spLocks noChangeAspect="1" noChangeArrowheads="1"/>
              </p:cNvSpPr>
              <p:nvPr/>
            </p:nvSpPr>
            <p:spPr bwMode="auto">
              <a:xfrm>
                <a:off x="8853" y="6820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2" name="Rectangle 360"/>
              <p:cNvSpPr>
                <a:spLocks noChangeAspect="1" noChangeArrowheads="1"/>
              </p:cNvSpPr>
              <p:nvPr/>
            </p:nvSpPr>
            <p:spPr bwMode="auto">
              <a:xfrm>
                <a:off x="8770" y="6819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3" name="Rectangle 361"/>
              <p:cNvSpPr>
                <a:spLocks noChangeArrowheads="1"/>
              </p:cNvSpPr>
              <p:nvPr/>
            </p:nvSpPr>
            <p:spPr bwMode="auto">
              <a:xfrm>
                <a:off x="90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4" name="Rectangle 362"/>
              <p:cNvSpPr>
                <a:spLocks noChangeAspect="1" noChangeArrowheads="1"/>
              </p:cNvSpPr>
              <p:nvPr/>
            </p:nvSpPr>
            <p:spPr bwMode="auto">
              <a:xfrm>
                <a:off x="9048" y="6896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5" name="Rectangle 363"/>
              <p:cNvSpPr>
                <a:spLocks noChangeArrowheads="1"/>
              </p:cNvSpPr>
              <p:nvPr/>
            </p:nvSpPr>
            <p:spPr bwMode="auto">
              <a:xfrm>
                <a:off x="8925" y="14517"/>
                <a:ext cx="57" cy="10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6" name="Text Box 364"/>
              <p:cNvSpPr txBox="1">
                <a:spLocks noChangeArrowheads="1"/>
              </p:cNvSpPr>
              <p:nvPr/>
            </p:nvSpPr>
            <p:spPr bwMode="auto">
              <a:xfrm>
                <a:off x="8765" y="14416"/>
                <a:ext cx="359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cs typeface="Arial" pitchFamily="34" charset="0"/>
                  </a:rPr>
                  <a:t>I</a:t>
                </a:r>
              </a:p>
            </p:txBody>
          </p:sp>
          <p:cxnSp>
            <p:nvCxnSpPr>
              <p:cNvPr id="2446" name="AutoShape 36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510" y="2325"/>
                <a:ext cx="1" cy="59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47" name="Rectangle 366"/>
              <p:cNvSpPr>
                <a:spLocks noChangeArrowheads="1"/>
              </p:cNvSpPr>
              <p:nvPr/>
            </p:nvSpPr>
            <p:spPr bwMode="auto">
              <a:xfrm>
                <a:off x="8281" y="5781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48" name="Rectangle 367"/>
              <p:cNvSpPr>
                <a:spLocks noChangeArrowheads="1"/>
              </p:cNvSpPr>
              <p:nvPr/>
            </p:nvSpPr>
            <p:spPr bwMode="auto">
              <a:xfrm>
                <a:off x="8230" y="5780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49" name="Group 368"/>
              <p:cNvGrpSpPr>
                <a:grpSpLocks/>
              </p:cNvGrpSpPr>
              <p:nvPr/>
            </p:nvGrpSpPr>
            <p:grpSpPr bwMode="auto">
              <a:xfrm>
                <a:off x="7433" y="14700"/>
                <a:ext cx="292" cy="1136"/>
                <a:chOff x="7433" y="14700"/>
                <a:chExt cx="292" cy="1136"/>
              </a:xfrm>
            </p:grpSpPr>
            <p:cxnSp>
              <p:nvCxnSpPr>
                <p:cNvPr id="2735" name="AutoShape 36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6" name="AutoShape 37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7" name="AutoShape 37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8" name="AutoShape 37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9" name="AutoShape 37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40" name="AutoShape 374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0" name="AutoShape 375"/>
              <p:cNvSpPr>
                <a:spLocks noChangeAspect="1" noChangeArrowheads="1"/>
              </p:cNvSpPr>
              <p:nvPr/>
            </p:nvSpPr>
            <p:spPr bwMode="auto">
              <a:xfrm>
                <a:off x="8062" y="14697"/>
                <a:ext cx="724" cy="114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1" name="Group 376"/>
              <p:cNvGrpSpPr>
                <a:grpSpLocks/>
              </p:cNvGrpSpPr>
              <p:nvPr/>
            </p:nvGrpSpPr>
            <p:grpSpPr bwMode="auto">
              <a:xfrm>
                <a:off x="8413" y="14654"/>
                <a:ext cx="290" cy="1181"/>
                <a:chOff x="8413" y="14654"/>
                <a:chExt cx="331" cy="1189"/>
              </a:xfrm>
            </p:grpSpPr>
            <p:cxnSp>
              <p:nvCxnSpPr>
                <p:cNvPr id="2730" name="AutoShape 377"/>
                <p:cNvCxnSpPr>
                  <a:cxnSpLocks noChangeShapeType="1"/>
                </p:cNvCxnSpPr>
                <p:nvPr/>
              </p:nvCxnSpPr>
              <p:spPr bwMode="auto">
                <a:xfrm>
                  <a:off x="8424" y="14658"/>
                  <a:ext cx="32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1" name="AutoShape 378"/>
                <p:cNvCxnSpPr>
                  <a:cxnSpLocks noChangeShapeType="1"/>
                </p:cNvCxnSpPr>
                <p:nvPr/>
              </p:nvCxnSpPr>
              <p:spPr bwMode="auto">
                <a:xfrm>
                  <a:off x="8420" y="14662"/>
                  <a:ext cx="260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2" name="AutoShape 379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4"/>
                  <a:ext cx="18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3" name="AutoShape 380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8"/>
                  <a:ext cx="104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4" name="AutoShape 381"/>
                <p:cNvCxnSpPr>
                  <a:cxnSpLocks noChangeShapeType="1"/>
                </p:cNvCxnSpPr>
                <p:nvPr/>
              </p:nvCxnSpPr>
              <p:spPr bwMode="auto">
                <a:xfrm>
                  <a:off x="8413" y="14665"/>
                  <a:ext cx="56" cy="117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2" name="Group 382"/>
              <p:cNvGrpSpPr>
                <a:grpSpLocks/>
              </p:cNvGrpSpPr>
              <p:nvPr/>
            </p:nvGrpSpPr>
            <p:grpSpPr bwMode="auto">
              <a:xfrm>
                <a:off x="8115" y="14655"/>
                <a:ext cx="308" cy="1189"/>
                <a:chOff x="8115" y="14655"/>
                <a:chExt cx="308" cy="1189"/>
              </a:xfrm>
            </p:grpSpPr>
            <p:cxnSp>
              <p:nvCxnSpPr>
                <p:cNvPr id="2725" name="AutoShape 383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15" y="1466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6" name="AutoShape 384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75" y="1465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7" name="AutoShape 385"/>
                <p:cNvCxnSpPr>
                  <a:cxnSpLocks noChangeShapeType="1"/>
                </p:cNvCxnSpPr>
                <p:nvPr/>
              </p:nvCxnSpPr>
              <p:spPr bwMode="auto">
                <a:xfrm flipH="1">
                  <a:off x="8250" y="1466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8" name="AutoShape 386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21" y="1465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9" name="AutoShape 38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74" y="1467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3" name="Freeform 388"/>
              <p:cNvSpPr>
                <a:spLocks noChangeAspect="1"/>
              </p:cNvSpPr>
              <p:nvPr/>
            </p:nvSpPr>
            <p:spPr bwMode="auto">
              <a:xfrm>
                <a:off x="7383" y="14697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4" name="AutoShape 389"/>
              <p:cNvSpPr>
                <a:spLocks noChangeAspect="1" noChangeArrowheads="1"/>
              </p:cNvSpPr>
              <p:nvPr/>
            </p:nvSpPr>
            <p:spPr bwMode="auto">
              <a:xfrm>
                <a:off x="8061" y="14674"/>
                <a:ext cx="724" cy="1165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5" name="Freeform 390"/>
              <p:cNvSpPr>
                <a:spLocks noChangeAspect="1"/>
              </p:cNvSpPr>
              <p:nvPr/>
            </p:nvSpPr>
            <p:spPr bwMode="auto">
              <a:xfrm flipH="1">
                <a:off x="9066" y="14701"/>
                <a:ext cx="331" cy="878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6" name="Group 391"/>
              <p:cNvGrpSpPr>
                <a:grpSpLocks/>
              </p:cNvGrpSpPr>
              <p:nvPr/>
            </p:nvGrpSpPr>
            <p:grpSpPr bwMode="auto">
              <a:xfrm flipH="1">
                <a:off x="9125" y="14720"/>
                <a:ext cx="240" cy="866"/>
                <a:chOff x="7433" y="14700"/>
                <a:chExt cx="292" cy="1136"/>
              </a:xfrm>
            </p:grpSpPr>
            <p:cxnSp>
              <p:nvCxnSpPr>
                <p:cNvPr id="2719" name="AutoShape 39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0" name="AutoShape 39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1" name="AutoShape 39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2" name="AutoShape 39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3" name="AutoShape 396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4" name="AutoShape 397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7" name="Group 398"/>
              <p:cNvGrpSpPr>
                <a:grpSpLocks/>
              </p:cNvGrpSpPr>
              <p:nvPr/>
            </p:nvGrpSpPr>
            <p:grpSpPr bwMode="auto">
              <a:xfrm>
                <a:off x="7696" y="11616"/>
                <a:ext cx="204" cy="289"/>
                <a:chOff x="7696" y="11616"/>
                <a:chExt cx="204" cy="289"/>
              </a:xfrm>
            </p:grpSpPr>
            <p:sp>
              <p:nvSpPr>
                <p:cNvPr id="27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7705" y="11617"/>
                  <a:ext cx="28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459" name="Group 400"/>
                <p:cNvGrpSpPr>
                  <a:grpSpLocks/>
                </p:cNvGrpSpPr>
                <p:nvPr/>
              </p:nvGrpSpPr>
              <p:grpSpPr bwMode="auto">
                <a:xfrm>
                  <a:off x="7696" y="11807"/>
                  <a:ext cx="204" cy="98"/>
                  <a:chOff x="5897" y="11764"/>
                  <a:chExt cx="469" cy="98"/>
                </a:xfrm>
              </p:grpSpPr>
              <p:cxnSp>
                <p:nvCxnSpPr>
                  <p:cNvPr id="2716" name="AutoShape 40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7" name="AutoShape 40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8" name="AutoShape 40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466" name="Group 404"/>
                <p:cNvGrpSpPr>
                  <a:grpSpLocks/>
                </p:cNvGrpSpPr>
                <p:nvPr/>
              </p:nvGrpSpPr>
              <p:grpSpPr bwMode="auto">
                <a:xfrm>
                  <a:off x="7740" y="11616"/>
                  <a:ext cx="159" cy="147"/>
                  <a:chOff x="7764" y="11617"/>
                  <a:chExt cx="104" cy="147"/>
                </a:xfrm>
              </p:grpSpPr>
              <p:cxnSp>
                <p:nvCxnSpPr>
                  <p:cNvPr id="2712" name="AutoShape 40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666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3" name="AutoShape 406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14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4" name="AutoShape 40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60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5" name="AutoShape 40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6" y="11617"/>
                    <a:ext cx="102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458" name="Rectangle 409"/>
              <p:cNvSpPr>
                <a:spLocks noChangeAspect="1" noChangeArrowheads="1"/>
              </p:cNvSpPr>
              <p:nvPr/>
            </p:nvSpPr>
            <p:spPr bwMode="auto">
              <a:xfrm>
                <a:off x="7931" y="13718"/>
                <a:ext cx="484" cy="185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7" name="Group 410"/>
              <p:cNvGrpSpPr>
                <a:grpSpLocks/>
              </p:cNvGrpSpPr>
              <p:nvPr/>
            </p:nvGrpSpPr>
            <p:grpSpPr bwMode="auto">
              <a:xfrm>
                <a:off x="8184" y="14697"/>
                <a:ext cx="240" cy="870"/>
                <a:chOff x="7095" y="13995"/>
                <a:chExt cx="308" cy="1189"/>
              </a:xfrm>
            </p:grpSpPr>
            <p:cxnSp>
              <p:nvCxnSpPr>
                <p:cNvPr id="2704" name="AutoShape 4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095" y="1400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5" name="AutoShape 4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155" y="1399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6" name="AutoShape 4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230" y="1400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7" name="AutoShape 4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01" y="1399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8" name="AutoShape 4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54" y="1401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60" name="AutoShape 416"/>
              <p:cNvSpPr>
                <a:spLocks noChangeArrowheads="1"/>
              </p:cNvSpPr>
              <p:nvPr/>
            </p:nvSpPr>
            <p:spPr bwMode="auto">
              <a:xfrm>
                <a:off x="8407" y="15207"/>
                <a:ext cx="28" cy="4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1" name="AutoShape 417"/>
              <p:cNvSpPr>
                <a:spLocks noChangeArrowheads="1"/>
              </p:cNvSpPr>
              <p:nvPr/>
            </p:nvSpPr>
            <p:spPr bwMode="auto">
              <a:xfrm>
                <a:off x="8407" y="15484"/>
                <a:ext cx="23" cy="1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2" name="Rectangle 418"/>
              <p:cNvSpPr>
                <a:spLocks noChangeArrowheads="1"/>
              </p:cNvSpPr>
              <p:nvPr/>
            </p:nvSpPr>
            <p:spPr bwMode="auto">
              <a:xfrm>
                <a:off x="7693" y="9239"/>
                <a:ext cx="215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3" name="Rectangle 419"/>
              <p:cNvSpPr>
                <a:spLocks noChangeAspect="1" noChangeArrowheads="1"/>
              </p:cNvSpPr>
              <p:nvPr/>
            </p:nvSpPr>
            <p:spPr bwMode="auto">
              <a:xfrm>
                <a:off x="7916" y="9241"/>
                <a:ext cx="484" cy="28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4" name="Rectangle 420"/>
              <p:cNvSpPr>
                <a:spLocks noChangeAspect="1" noChangeArrowheads="1"/>
              </p:cNvSpPr>
              <p:nvPr/>
            </p:nvSpPr>
            <p:spPr bwMode="auto">
              <a:xfrm>
                <a:off x="8943" y="9242"/>
                <a:ext cx="222" cy="28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5" name="Rectangle 421"/>
              <p:cNvSpPr>
                <a:spLocks noChangeArrowheads="1"/>
              </p:cNvSpPr>
              <p:nvPr/>
            </p:nvSpPr>
            <p:spPr bwMode="auto">
              <a:xfrm>
                <a:off x="8452" y="9250"/>
                <a:ext cx="523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8" name="Group 422"/>
              <p:cNvGrpSpPr>
                <a:grpSpLocks noChangeAspect="1"/>
              </p:cNvGrpSpPr>
              <p:nvPr/>
            </p:nvGrpSpPr>
            <p:grpSpPr bwMode="auto">
              <a:xfrm>
                <a:off x="7933" y="9231"/>
                <a:ext cx="210" cy="305"/>
                <a:chOff x="3458" y="13325"/>
                <a:chExt cx="393" cy="947"/>
              </a:xfrm>
            </p:grpSpPr>
            <p:grpSp>
              <p:nvGrpSpPr>
                <p:cNvPr id="2469" name="Group 42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2" name="Rectangle 4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3" name="Rectangle 4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4" name="Group 42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0" name="Rectangle 4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1" name="Rectangle 4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75" name="Group 429"/>
              <p:cNvGrpSpPr>
                <a:grpSpLocks noChangeAspect="1"/>
              </p:cNvGrpSpPr>
              <p:nvPr/>
            </p:nvGrpSpPr>
            <p:grpSpPr bwMode="auto">
              <a:xfrm>
                <a:off x="8618" y="9231"/>
                <a:ext cx="173" cy="193"/>
                <a:chOff x="3458" y="13325"/>
                <a:chExt cx="393" cy="947"/>
              </a:xfrm>
            </p:grpSpPr>
            <p:grpSp>
              <p:nvGrpSpPr>
                <p:cNvPr id="2476" name="Group 43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6" name="Rectangle 4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7" name="Rectangle 4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7" name="Group 43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4" name="Rectangle 4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5" name="Rectangle 4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82" name="Group 436"/>
              <p:cNvGrpSpPr>
                <a:grpSpLocks noChangeAspect="1"/>
              </p:cNvGrpSpPr>
              <p:nvPr/>
            </p:nvGrpSpPr>
            <p:grpSpPr bwMode="auto">
              <a:xfrm>
                <a:off x="8454" y="9230"/>
                <a:ext cx="165" cy="276"/>
                <a:chOff x="3458" y="13325"/>
                <a:chExt cx="393" cy="947"/>
              </a:xfrm>
            </p:grpSpPr>
            <p:grpSp>
              <p:nvGrpSpPr>
                <p:cNvPr id="2486" name="Group 43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0" name="Rectangle 4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1" name="Rectangle 4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88" name="Group 44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8" name="Rectangle 4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9" name="Rectangle 4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95" name="Group 443"/>
              <p:cNvGrpSpPr>
                <a:grpSpLocks noChangeAspect="1"/>
              </p:cNvGrpSpPr>
              <p:nvPr/>
            </p:nvGrpSpPr>
            <p:grpSpPr bwMode="auto">
              <a:xfrm>
                <a:off x="8791" y="9231"/>
                <a:ext cx="188" cy="193"/>
                <a:chOff x="3458" y="13325"/>
                <a:chExt cx="393" cy="947"/>
              </a:xfrm>
            </p:grpSpPr>
            <p:grpSp>
              <p:nvGrpSpPr>
                <p:cNvPr id="1731" name="Group 44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4" name="Rectangle 4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5" name="Rectangle 4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36" name="Group 44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2" name="Rectangle 4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3" name="Rectangle 4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2470" name="Rectangle 450"/>
              <p:cNvSpPr>
                <a:spLocks noChangeAspect="1" noChangeArrowheads="1"/>
              </p:cNvSpPr>
              <p:nvPr/>
            </p:nvSpPr>
            <p:spPr bwMode="auto">
              <a:xfrm>
                <a:off x="8600" y="9427"/>
                <a:ext cx="342" cy="1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70707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471" name="AutoShape 451"/>
              <p:cNvCxnSpPr>
                <a:cxnSpLocks noChangeShapeType="1"/>
              </p:cNvCxnSpPr>
              <p:nvPr/>
            </p:nvCxnSpPr>
            <p:spPr bwMode="auto">
              <a:xfrm>
                <a:off x="7681" y="9234"/>
                <a:ext cx="148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72" name="Rectangle 452"/>
              <p:cNvSpPr>
                <a:spLocks noChangeArrowheads="1"/>
              </p:cNvSpPr>
              <p:nvPr/>
            </p:nvSpPr>
            <p:spPr bwMode="auto">
              <a:xfrm>
                <a:off x="8875" y="923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73" name="Rectangle 453"/>
              <p:cNvSpPr>
                <a:spLocks noChangeArrowheads="1"/>
              </p:cNvSpPr>
              <p:nvPr/>
            </p:nvSpPr>
            <p:spPr bwMode="auto">
              <a:xfrm>
                <a:off x="8443" y="9503"/>
                <a:ext cx="197" cy="4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8D8D8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44" name="Group 454"/>
              <p:cNvGrpSpPr>
                <a:grpSpLocks noChangeAspect="1"/>
              </p:cNvGrpSpPr>
              <p:nvPr/>
            </p:nvGrpSpPr>
            <p:grpSpPr bwMode="auto">
              <a:xfrm>
                <a:off x="7841" y="10279"/>
                <a:ext cx="77" cy="523"/>
                <a:chOff x="3458" y="13325"/>
                <a:chExt cx="196" cy="947"/>
              </a:xfrm>
            </p:grpSpPr>
            <p:sp>
              <p:nvSpPr>
                <p:cNvPr id="2678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9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51" name="Group 457"/>
              <p:cNvGrpSpPr>
                <a:grpSpLocks noChangeAspect="1"/>
              </p:cNvGrpSpPr>
              <p:nvPr/>
            </p:nvGrpSpPr>
            <p:grpSpPr bwMode="auto">
              <a:xfrm>
                <a:off x="7836" y="9564"/>
                <a:ext cx="73" cy="681"/>
                <a:chOff x="3458" y="13325"/>
                <a:chExt cx="196" cy="947"/>
              </a:xfrm>
            </p:grpSpPr>
            <p:sp>
              <p:nvSpPr>
                <p:cNvPr id="2676" name="Rectangle 45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7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52" name="Group 460"/>
              <p:cNvGrpSpPr>
                <a:grpSpLocks/>
              </p:cNvGrpSpPr>
              <p:nvPr/>
            </p:nvGrpSpPr>
            <p:grpSpPr bwMode="auto">
              <a:xfrm>
                <a:off x="8818" y="9564"/>
                <a:ext cx="93" cy="1238"/>
                <a:chOff x="7476" y="10134"/>
                <a:chExt cx="78" cy="1238"/>
              </a:xfrm>
            </p:grpSpPr>
            <p:grpSp>
              <p:nvGrpSpPr>
                <p:cNvPr id="1753" name="Group 461"/>
                <p:cNvGrpSpPr>
                  <a:grpSpLocks noChangeAspect="1"/>
                </p:cNvGrpSpPr>
                <p:nvPr/>
              </p:nvGrpSpPr>
              <p:grpSpPr bwMode="auto">
                <a:xfrm>
                  <a:off x="7477" y="10849"/>
                  <a:ext cx="77" cy="523"/>
                  <a:chOff x="3458" y="13325"/>
                  <a:chExt cx="196" cy="947"/>
                </a:xfrm>
              </p:grpSpPr>
              <p:sp>
                <p:nvSpPr>
                  <p:cNvPr id="2674" name="Rectangle 4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5" name="Rectangle 4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54" name="Group 464"/>
                <p:cNvGrpSpPr>
                  <a:grpSpLocks noChangeAspect="1"/>
                </p:cNvGrpSpPr>
                <p:nvPr/>
              </p:nvGrpSpPr>
              <p:grpSpPr bwMode="auto">
                <a:xfrm>
                  <a:off x="7476" y="10134"/>
                  <a:ext cx="73" cy="681"/>
                  <a:chOff x="3458" y="13325"/>
                  <a:chExt cx="196" cy="947"/>
                </a:xfrm>
              </p:grpSpPr>
              <p:sp>
                <p:nvSpPr>
                  <p:cNvPr id="2672" name="Rectangle 4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3" name="Rectangle 4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761" name="Group 467"/>
              <p:cNvGrpSpPr>
                <a:grpSpLocks/>
              </p:cNvGrpSpPr>
              <p:nvPr/>
            </p:nvGrpSpPr>
            <p:grpSpPr bwMode="auto">
              <a:xfrm>
                <a:off x="8414" y="9564"/>
                <a:ext cx="373" cy="1243"/>
                <a:chOff x="8414" y="9564"/>
                <a:chExt cx="418" cy="1243"/>
              </a:xfrm>
            </p:grpSpPr>
            <p:grpSp>
              <p:nvGrpSpPr>
                <p:cNvPr id="1763" name="Group 468"/>
                <p:cNvGrpSpPr>
                  <a:grpSpLocks noChangeAspect="1"/>
                </p:cNvGrpSpPr>
                <p:nvPr/>
              </p:nvGrpSpPr>
              <p:grpSpPr bwMode="auto">
                <a:xfrm>
                  <a:off x="8414" y="10284"/>
                  <a:ext cx="418" cy="523"/>
                  <a:chOff x="3458" y="13325"/>
                  <a:chExt cx="787" cy="947"/>
                </a:xfrm>
              </p:grpSpPr>
              <p:grpSp>
                <p:nvGrpSpPr>
                  <p:cNvPr id="1787" name="Group 4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788" name="Group 47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8" name="Rectangle 4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9" name="Rectangle 47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789" name="Group 47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6" name="Rectangle 47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7" name="Rectangle 4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790" name="Group 4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791" name="Group 4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2" name="Rectangle 4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3" name="Rectangle 4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498" name="Group 4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0" name="Rectangle 4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1" name="Rectangle 4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499" name="Group 483"/>
                <p:cNvGrpSpPr>
                  <a:grpSpLocks noChangeAspect="1"/>
                </p:cNvGrpSpPr>
                <p:nvPr/>
              </p:nvGrpSpPr>
              <p:grpSpPr bwMode="auto">
                <a:xfrm>
                  <a:off x="8414" y="9564"/>
                  <a:ext cx="418" cy="681"/>
                  <a:chOff x="3458" y="13325"/>
                  <a:chExt cx="787" cy="947"/>
                </a:xfrm>
              </p:grpSpPr>
              <p:grpSp>
                <p:nvGrpSpPr>
                  <p:cNvPr id="2503" name="Group 4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09" name="Group 48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4" name="Rectangle 4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5" name="Rectangle 48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19" name="Group 48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2" name="Rectangle 48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3" name="Rectangle 4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38" name="Group 4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75" name="Group 4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8" name="Rectangle 4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9" name="Rectangle 4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76" name="Group 49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6" name="Rectangle 49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7" name="Rectangle 4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cxnSp>
            <p:nvCxnSpPr>
              <p:cNvPr id="2478" name="AutoShape 498"/>
              <p:cNvCxnSpPr>
                <a:cxnSpLocks noChangeShapeType="1"/>
              </p:cNvCxnSpPr>
              <p:nvPr/>
            </p:nvCxnSpPr>
            <p:spPr bwMode="auto">
              <a:xfrm>
                <a:off x="7719" y="9562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79" name="AutoShape 499"/>
              <p:cNvCxnSpPr>
                <a:cxnSpLocks noChangeShapeType="1"/>
              </p:cNvCxnSpPr>
              <p:nvPr/>
            </p:nvCxnSpPr>
            <p:spPr bwMode="auto">
              <a:xfrm>
                <a:off x="7698" y="10283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0" name="AutoShape 500"/>
              <p:cNvCxnSpPr>
                <a:cxnSpLocks noChangeShapeType="1"/>
              </p:cNvCxnSpPr>
              <p:nvPr/>
            </p:nvCxnSpPr>
            <p:spPr bwMode="auto">
              <a:xfrm>
                <a:off x="7688" y="10807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1" name="AutoShape 501"/>
              <p:cNvCxnSpPr>
                <a:cxnSpLocks noChangeShapeType="1"/>
              </p:cNvCxnSpPr>
              <p:nvPr/>
            </p:nvCxnSpPr>
            <p:spPr bwMode="auto">
              <a:xfrm>
                <a:off x="7691" y="10246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577" name="Group 502"/>
              <p:cNvGrpSpPr>
                <a:grpSpLocks/>
              </p:cNvGrpSpPr>
              <p:nvPr/>
            </p:nvGrpSpPr>
            <p:grpSpPr bwMode="auto">
              <a:xfrm>
                <a:off x="8432" y="9792"/>
                <a:ext cx="795" cy="858"/>
                <a:chOff x="8432" y="9792"/>
                <a:chExt cx="795" cy="858"/>
              </a:xfrm>
            </p:grpSpPr>
            <p:grpSp>
              <p:nvGrpSpPr>
                <p:cNvPr id="2578" name="Group 503"/>
                <p:cNvGrpSpPr>
                  <a:grpSpLocks/>
                </p:cNvGrpSpPr>
                <p:nvPr/>
              </p:nvGrpSpPr>
              <p:grpSpPr bwMode="auto">
                <a:xfrm>
                  <a:off x="8712" y="10354"/>
                  <a:ext cx="87" cy="296"/>
                  <a:chOff x="8712" y="10354"/>
                  <a:chExt cx="87" cy="296"/>
                </a:xfrm>
              </p:grpSpPr>
              <p:sp>
                <p:nvSpPr>
                  <p:cNvPr id="2638" name="Rectangle 5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12" y="10354"/>
                    <a:ext cx="87" cy="296"/>
                  </a:xfrm>
                  <a:prstGeom prst="rect">
                    <a:avLst/>
                  </a:prstGeom>
                  <a:solidFill>
                    <a:srgbClr val="BFBFB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9" name="Rectangle 5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31" y="10376"/>
                    <a:ext cx="45" cy="11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79" name="Group 506"/>
                <p:cNvGrpSpPr>
                  <a:grpSpLocks/>
                </p:cNvGrpSpPr>
                <p:nvPr/>
              </p:nvGrpSpPr>
              <p:grpSpPr bwMode="auto">
                <a:xfrm>
                  <a:off x="8432" y="9792"/>
                  <a:ext cx="795" cy="520"/>
                  <a:chOff x="8432" y="9792"/>
                  <a:chExt cx="795" cy="520"/>
                </a:xfrm>
              </p:grpSpPr>
              <p:sp>
                <p:nvSpPr>
                  <p:cNvPr id="2633" name="Freeform 507"/>
                  <p:cNvSpPr>
                    <a:spLocks/>
                  </p:cNvSpPr>
                  <p:nvPr/>
                </p:nvSpPr>
                <p:spPr bwMode="auto">
                  <a:xfrm flipH="1">
                    <a:off x="9170" y="9836"/>
                    <a:ext cx="57" cy="476"/>
                  </a:xfrm>
                  <a:custGeom>
                    <a:avLst/>
                    <a:gdLst/>
                    <a:ahLst/>
                    <a:cxnLst>
                      <a:cxn ang="0">
                        <a:pos x="67" y="0"/>
                      </a:cxn>
                      <a:cxn ang="0">
                        <a:pos x="0" y="240"/>
                      </a:cxn>
                      <a:cxn ang="0">
                        <a:pos x="0" y="528"/>
                      </a:cxn>
                      <a:cxn ang="0">
                        <a:pos x="56" y="540"/>
                      </a:cxn>
                      <a:cxn ang="0">
                        <a:pos x="63" y="487"/>
                      </a:cxn>
                      <a:cxn ang="0">
                        <a:pos x="67" y="0"/>
                      </a:cxn>
                    </a:cxnLst>
                    <a:rect l="0" t="0" r="r" b="b"/>
                    <a:pathLst>
                      <a:path w="67" h="540">
                        <a:moveTo>
                          <a:pt x="67" y="0"/>
                        </a:moveTo>
                        <a:lnTo>
                          <a:pt x="0" y="240"/>
                        </a:lnTo>
                        <a:lnTo>
                          <a:pt x="0" y="528"/>
                        </a:lnTo>
                        <a:lnTo>
                          <a:pt x="56" y="540"/>
                        </a:lnTo>
                        <a:lnTo>
                          <a:pt x="63" y="487"/>
                        </a:lnTo>
                        <a:lnTo>
                          <a:pt x="6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258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8432" y="9792"/>
                    <a:ext cx="381" cy="513"/>
                    <a:chOff x="8432" y="9792"/>
                    <a:chExt cx="381" cy="513"/>
                  </a:xfrm>
                </p:grpSpPr>
                <p:sp>
                  <p:nvSpPr>
                    <p:cNvPr id="2635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670" y="9833"/>
                      <a:ext cx="143" cy="360"/>
                    </a:xfrm>
                    <a:prstGeom prst="rect">
                      <a:avLst/>
                    </a:prstGeom>
                    <a:solidFill>
                      <a:srgbClr val="BFBFB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6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432" y="9792"/>
                      <a:ext cx="90" cy="467"/>
                    </a:xfrm>
                    <a:prstGeom prst="rect">
                      <a:avLst/>
                    </a:prstGeom>
                    <a:solidFill>
                      <a:srgbClr val="F2F2F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7" name="Freeform 5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450" y="9815"/>
                      <a:ext cx="60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195"/>
                        </a:cxn>
                        <a:cxn ang="0">
                          <a:pos x="6" y="490"/>
                        </a:cxn>
                        <a:cxn ang="0">
                          <a:pos x="48" y="490"/>
                        </a:cxn>
                        <a:cxn ang="0">
                          <a:pos x="60" y="190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60" h="490">
                          <a:moveTo>
                            <a:pt x="30" y="0"/>
                          </a:moveTo>
                          <a:lnTo>
                            <a:pt x="0" y="195"/>
                          </a:lnTo>
                          <a:lnTo>
                            <a:pt x="6" y="490"/>
                          </a:lnTo>
                          <a:lnTo>
                            <a:pt x="48" y="490"/>
                          </a:lnTo>
                          <a:lnTo>
                            <a:pt x="60" y="190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6350">
                      <a:solidFill>
                        <a:srgbClr val="5A5A5A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2483" name="AutoShape 512"/>
              <p:cNvSpPr>
                <a:spLocks noChangeArrowheads="1"/>
              </p:cNvSpPr>
              <p:nvPr/>
            </p:nvSpPr>
            <p:spPr bwMode="auto">
              <a:xfrm>
                <a:off x="8069" y="3791"/>
                <a:ext cx="138" cy="165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4" name="AutoShape 513"/>
              <p:cNvSpPr>
                <a:spLocks noChangeArrowheads="1"/>
              </p:cNvSpPr>
              <p:nvPr/>
            </p:nvSpPr>
            <p:spPr bwMode="auto">
              <a:xfrm>
                <a:off x="8096" y="3810"/>
                <a:ext cx="78" cy="128"/>
              </a:xfrm>
              <a:prstGeom prst="parallelogram">
                <a:avLst>
                  <a:gd name="adj" fmla="val 2179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5" name="Freeform 514"/>
              <p:cNvSpPr>
                <a:spLocks/>
              </p:cNvSpPr>
              <p:nvPr/>
            </p:nvSpPr>
            <p:spPr bwMode="auto">
              <a:xfrm>
                <a:off x="7766" y="6413"/>
                <a:ext cx="38" cy="120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4" y="3"/>
                  </a:cxn>
                  <a:cxn ang="0">
                    <a:pos x="38" y="0"/>
                  </a:cxn>
                  <a:cxn ang="0">
                    <a:pos x="0" y="120"/>
                  </a:cxn>
                </a:cxnLst>
                <a:rect l="0" t="0" r="r" b="b"/>
                <a:pathLst>
                  <a:path w="38" h="120">
                    <a:moveTo>
                      <a:pt x="0" y="120"/>
                    </a:moveTo>
                    <a:lnTo>
                      <a:pt x="4" y="3"/>
                    </a:lnTo>
                    <a:lnTo>
                      <a:pt x="38" y="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582" name="Group 515"/>
              <p:cNvGrpSpPr>
                <a:grpSpLocks noChangeAspect="1"/>
              </p:cNvGrpSpPr>
              <p:nvPr/>
            </p:nvGrpSpPr>
            <p:grpSpPr bwMode="auto">
              <a:xfrm>
                <a:off x="7699" y="6789"/>
                <a:ext cx="1461" cy="375"/>
                <a:chOff x="4672" y="13329"/>
                <a:chExt cx="3059" cy="948"/>
              </a:xfrm>
            </p:grpSpPr>
            <p:grpSp>
              <p:nvGrpSpPr>
                <p:cNvPr id="2587" name="Group 516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629" name="Rectangle 5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0" name="Rectangle 5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88" name="Group 519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89" name="Group 5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90" name="Group 52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7" name="Rectangle 52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8" name="Rectangle 52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95" name="Group 52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5" name="Rectangle 5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6" name="Rectangle 5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96" name="Group 5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1" name="Group 52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1" name="Rectangle 5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2" name="Rectangle 5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02" name="Group 53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9" name="Rectangle 5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0" name="Rectangle 53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03" name="Group 534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04" name="Group 53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9" name="Group 53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3" name="Rectangle 53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4" name="Rectangle 5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0" name="Group 53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1" name="Rectangle 54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2" name="Rectangle 54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15" name="Group 5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16" name="Group 54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7" name="Rectangle 5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8" name="Rectangle 54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7" name="Group 54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5" name="Rectangle 5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6" name="Rectangle 54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18" name="Group 549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23" name="Group 5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24" name="Group 55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9" name="Rectangle 55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0" name="Rectangle 5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31" name="Group 55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7" name="Rectangle 55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8" name="Rectangle 55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32" name="Group 5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34" name="Group 5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3" name="Rectangle 5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4" name="Rectangle 5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40" name="Group 5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1" name="Rectangle 5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2" name="Rectangle 5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41" name="Group 564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642" name="Group 5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5" name="Rectangle 5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6" name="Rectangle 5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643" name="Group 5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3" name="Rectangle 5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4" name="Rectangle 5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580" name="Rectangle 571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7" name="Rectangle 572"/>
              <p:cNvSpPr>
                <a:spLocks noChangeArrowheads="1"/>
              </p:cNvSpPr>
              <p:nvPr/>
            </p:nvSpPr>
            <p:spPr bwMode="auto">
              <a:xfrm>
                <a:off x="8668" y="6907"/>
                <a:ext cx="148" cy="12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44" name="Group 573"/>
              <p:cNvGrpSpPr>
                <a:grpSpLocks/>
              </p:cNvGrpSpPr>
              <p:nvPr/>
            </p:nvGrpSpPr>
            <p:grpSpPr bwMode="auto">
              <a:xfrm>
                <a:off x="7628" y="6922"/>
                <a:ext cx="1602" cy="2873"/>
                <a:chOff x="7628" y="6922"/>
                <a:chExt cx="1602" cy="2873"/>
              </a:xfrm>
            </p:grpSpPr>
            <p:sp>
              <p:nvSpPr>
                <p:cNvPr id="2565" name="AutoShape 5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7124" y="9203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6" name="AutoShape 57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8669" y="9198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7" name="Freeform 576"/>
                <p:cNvSpPr>
                  <a:spLocks noChangeAspect="1"/>
                </p:cNvSpPr>
                <p:nvPr/>
              </p:nvSpPr>
              <p:spPr bwMode="auto">
                <a:xfrm>
                  <a:off x="8516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8" name="Freeform 577"/>
                <p:cNvSpPr>
                  <a:spLocks noChangeAspect="1"/>
                </p:cNvSpPr>
                <p:nvPr/>
              </p:nvSpPr>
              <p:spPr bwMode="auto">
                <a:xfrm>
                  <a:off x="9062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9" name="Freeform 578"/>
                <p:cNvSpPr>
                  <a:spLocks noChangeAspect="1"/>
                </p:cNvSpPr>
                <p:nvPr/>
              </p:nvSpPr>
              <p:spPr bwMode="auto">
                <a:xfrm>
                  <a:off x="8850" y="8929"/>
                  <a:ext cx="100" cy="30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0" name="Freeform 579"/>
                <p:cNvSpPr>
                  <a:spLocks noChangeAspect="1"/>
                </p:cNvSpPr>
                <p:nvPr/>
              </p:nvSpPr>
              <p:spPr bwMode="auto">
                <a:xfrm>
                  <a:off x="8973" y="8689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1" name="Freeform 580"/>
                <p:cNvSpPr>
                  <a:spLocks/>
                </p:cNvSpPr>
                <p:nvPr/>
              </p:nvSpPr>
              <p:spPr bwMode="auto">
                <a:xfrm>
                  <a:off x="8315" y="8730"/>
                  <a:ext cx="28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2" name="Freeform 581"/>
                <p:cNvSpPr>
                  <a:spLocks noChangeAspect="1"/>
                </p:cNvSpPr>
                <p:nvPr/>
              </p:nvSpPr>
              <p:spPr bwMode="auto">
                <a:xfrm>
                  <a:off x="8307" y="8731"/>
                  <a:ext cx="45" cy="13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3" name="Freeform 582"/>
                <p:cNvSpPr>
                  <a:spLocks noChangeAspect="1"/>
                </p:cNvSpPr>
                <p:nvPr/>
              </p:nvSpPr>
              <p:spPr bwMode="auto">
                <a:xfrm>
                  <a:off x="8366" y="8685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4" name="AutoShape 583"/>
                <p:cNvSpPr>
                  <a:spLocks noChangeAspect="1" noChangeArrowheads="1"/>
                </p:cNvSpPr>
                <p:nvPr/>
              </p:nvSpPr>
              <p:spPr bwMode="auto">
                <a:xfrm>
                  <a:off x="8183" y="6922"/>
                  <a:ext cx="71" cy="261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9" name="AutoShape 584"/>
              <p:cNvSpPr>
                <a:spLocks noChangeAspect="1" noChangeArrowheads="1"/>
              </p:cNvSpPr>
              <p:nvPr/>
            </p:nvSpPr>
            <p:spPr bwMode="auto">
              <a:xfrm flipV="1">
                <a:off x="8455" y="5954"/>
                <a:ext cx="555" cy="391"/>
              </a:xfrm>
              <a:custGeom>
                <a:avLst/>
                <a:gdLst>
                  <a:gd name="G0" fmla="+- 4903 0 0"/>
                  <a:gd name="G1" fmla="+- 21600 0 4903"/>
                  <a:gd name="G2" fmla="*/ 4903 1 2"/>
                  <a:gd name="G3" fmla="+- 21600 0 G2"/>
                  <a:gd name="G4" fmla="+/ 4903 21600 2"/>
                  <a:gd name="G5" fmla="+/ G1 0 2"/>
                  <a:gd name="G6" fmla="*/ 21600 21600 4903"/>
                  <a:gd name="G7" fmla="*/ G6 1 2"/>
                  <a:gd name="G8" fmla="+- 21600 0 G7"/>
                  <a:gd name="G9" fmla="*/ 21600 1 2"/>
                  <a:gd name="G10" fmla="+- 4903 0 G9"/>
                  <a:gd name="G11" fmla="?: G10 G8 0"/>
                  <a:gd name="G12" fmla="?: G10 G7 21600"/>
                  <a:gd name="T0" fmla="*/ 19148 w 21600"/>
                  <a:gd name="T1" fmla="*/ 10800 h 21600"/>
                  <a:gd name="T2" fmla="*/ 10800 w 21600"/>
                  <a:gd name="T3" fmla="*/ 21600 h 21600"/>
                  <a:gd name="T4" fmla="*/ 2452 w 21600"/>
                  <a:gd name="T5" fmla="*/ 10800 h 21600"/>
                  <a:gd name="T6" fmla="*/ 10800 w 21600"/>
                  <a:gd name="T7" fmla="*/ 0 h 21600"/>
                  <a:gd name="T8" fmla="*/ 4252 w 21600"/>
                  <a:gd name="T9" fmla="*/ 4252 h 21600"/>
                  <a:gd name="T10" fmla="*/ 17348 w 21600"/>
                  <a:gd name="T11" fmla="*/ 1734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903" y="21600"/>
                    </a:lnTo>
                    <a:lnTo>
                      <a:pt x="1669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0" name="Rectangle 585"/>
              <p:cNvSpPr>
                <a:spLocks noChangeArrowheads="1"/>
              </p:cNvSpPr>
              <p:nvPr/>
            </p:nvSpPr>
            <p:spPr bwMode="auto">
              <a:xfrm>
                <a:off x="8465" y="6336"/>
                <a:ext cx="2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1" name="Rectangle 586"/>
              <p:cNvSpPr>
                <a:spLocks noChangeAspect="1" noChangeArrowheads="1"/>
              </p:cNvSpPr>
              <p:nvPr/>
            </p:nvSpPr>
            <p:spPr bwMode="auto">
              <a:xfrm>
                <a:off x="7926" y="9566"/>
                <a:ext cx="225" cy="67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2" name="Rectangle 587"/>
              <p:cNvSpPr>
                <a:spLocks noChangeAspect="1" noChangeArrowheads="1"/>
              </p:cNvSpPr>
              <p:nvPr/>
            </p:nvSpPr>
            <p:spPr bwMode="auto">
              <a:xfrm>
                <a:off x="7930" y="10283"/>
                <a:ext cx="225" cy="522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3" name="Rectangle 588"/>
              <p:cNvSpPr>
                <a:spLocks noChangeAspect="1" noChangeArrowheads="1"/>
              </p:cNvSpPr>
              <p:nvPr/>
            </p:nvSpPr>
            <p:spPr bwMode="auto">
              <a:xfrm>
                <a:off x="7941" y="13722"/>
                <a:ext cx="203" cy="1853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4" name="Rectangle 589"/>
              <p:cNvSpPr>
                <a:spLocks noChangeAspect="1" noChangeArrowheads="1"/>
              </p:cNvSpPr>
              <p:nvPr/>
            </p:nvSpPr>
            <p:spPr bwMode="auto">
              <a:xfrm>
                <a:off x="8233" y="2338"/>
                <a:ext cx="125" cy="566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50000">
                    <a:srgbClr val="FFFFFF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45" name="Group 590"/>
              <p:cNvGrpSpPr>
                <a:grpSpLocks/>
              </p:cNvGrpSpPr>
              <p:nvPr/>
            </p:nvGrpSpPr>
            <p:grpSpPr bwMode="auto">
              <a:xfrm>
                <a:off x="8148" y="2715"/>
                <a:ext cx="109" cy="164"/>
                <a:chOff x="8148" y="2715"/>
                <a:chExt cx="109" cy="164"/>
              </a:xfrm>
            </p:grpSpPr>
            <p:sp>
              <p:nvSpPr>
                <p:cNvPr id="2563" name="Rectangle 591"/>
                <p:cNvSpPr>
                  <a:spLocks noChangeAspect="1" noChangeArrowheads="1"/>
                </p:cNvSpPr>
                <p:nvPr/>
              </p:nvSpPr>
              <p:spPr bwMode="auto">
                <a:xfrm>
                  <a:off x="8148" y="2715"/>
                  <a:ext cx="109" cy="164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BFBFB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564" name="AutoShape 5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8148" y="2752"/>
                  <a:ext cx="102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496" name="AutoShape 593"/>
              <p:cNvCxnSpPr>
                <a:cxnSpLocks noChangeShapeType="1"/>
              </p:cNvCxnSpPr>
              <p:nvPr/>
            </p:nvCxnSpPr>
            <p:spPr bwMode="auto">
              <a:xfrm>
                <a:off x="8149" y="2446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497" name="AutoShape 594"/>
              <p:cNvCxnSpPr>
                <a:cxnSpLocks noChangeShapeType="1"/>
              </p:cNvCxnSpPr>
              <p:nvPr/>
            </p:nvCxnSpPr>
            <p:spPr bwMode="auto">
              <a:xfrm>
                <a:off x="8145" y="2481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grpSp>
            <p:nvGrpSpPr>
              <p:cNvPr id="2650" name="Group 595"/>
              <p:cNvGrpSpPr>
                <a:grpSpLocks noChangeAspect="1"/>
              </p:cNvGrpSpPr>
              <p:nvPr/>
            </p:nvGrpSpPr>
            <p:grpSpPr bwMode="auto">
              <a:xfrm>
                <a:off x="8575" y="2391"/>
                <a:ext cx="74" cy="95"/>
                <a:chOff x="6678" y="1087"/>
                <a:chExt cx="452" cy="579"/>
              </a:xfrm>
            </p:grpSpPr>
            <p:sp>
              <p:nvSpPr>
                <p:cNvPr id="2558" name="Rectangle 596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9" name="AutoShape 597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0" name="AutoShape 59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1" name="AutoShape 599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2" name="AutoShape 600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51" name="Group 601"/>
              <p:cNvGrpSpPr>
                <a:grpSpLocks noChangeAspect="1"/>
              </p:cNvGrpSpPr>
              <p:nvPr/>
            </p:nvGrpSpPr>
            <p:grpSpPr bwMode="auto">
              <a:xfrm>
                <a:off x="8226" y="2390"/>
                <a:ext cx="74" cy="95"/>
                <a:chOff x="6678" y="1087"/>
                <a:chExt cx="452" cy="579"/>
              </a:xfrm>
            </p:grpSpPr>
            <p:sp>
              <p:nvSpPr>
                <p:cNvPr id="2553" name="Rectangle 602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4" name="AutoShape 603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5" name="AutoShape 60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6" name="AutoShape 60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7" name="AutoShape 60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00" name="Freeform 607"/>
              <p:cNvSpPr>
                <a:spLocks/>
              </p:cNvSpPr>
              <p:nvPr/>
            </p:nvSpPr>
            <p:spPr bwMode="auto">
              <a:xfrm>
                <a:off x="7944" y="5951"/>
                <a:ext cx="259" cy="829"/>
              </a:xfrm>
              <a:custGeom>
                <a:avLst/>
                <a:gdLst/>
                <a:ahLst/>
                <a:cxnLst>
                  <a:cxn ang="0">
                    <a:pos x="173" y="4"/>
                  </a:cxn>
                  <a:cxn ang="0">
                    <a:pos x="0" y="829"/>
                  </a:cxn>
                  <a:cxn ang="0">
                    <a:pos x="220" y="825"/>
                  </a:cxn>
                  <a:cxn ang="0">
                    <a:pos x="259" y="0"/>
                  </a:cxn>
                  <a:cxn ang="0">
                    <a:pos x="173" y="4"/>
                  </a:cxn>
                </a:cxnLst>
                <a:rect l="0" t="0" r="r" b="b"/>
                <a:pathLst>
                  <a:path w="259" h="829">
                    <a:moveTo>
                      <a:pt x="173" y="4"/>
                    </a:moveTo>
                    <a:lnTo>
                      <a:pt x="0" y="829"/>
                    </a:lnTo>
                    <a:lnTo>
                      <a:pt x="220" y="825"/>
                    </a:lnTo>
                    <a:lnTo>
                      <a:pt x="259" y="0"/>
                    </a:lnTo>
                    <a:lnTo>
                      <a:pt x="173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t="100000" r="100000"/>
                </a:path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1" name="AutoShape 608"/>
              <p:cNvSpPr>
                <a:spLocks noChangeArrowheads="1"/>
              </p:cNvSpPr>
              <p:nvPr/>
            </p:nvSpPr>
            <p:spPr bwMode="auto">
              <a:xfrm>
                <a:off x="7989" y="10368"/>
                <a:ext cx="74" cy="49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2" name="AutoShape 609"/>
              <p:cNvSpPr>
                <a:spLocks noChangeArrowheads="1"/>
              </p:cNvSpPr>
              <p:nvPr/>
            </p:nvSpPr>
            <p:spPr bwMode="auto">
              <a:xfrm>
                <a:off x="7990" y="10361"/>
                <a:ext cx="71" cy="45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56" name="Group 610"/>
              <p:cNvGrpSpPr>
                <a:grpSpLocks/>
              </p:cNvGrpSpPr>
              <p:nvPr/>
            </p:nvGrpSpPr>
            <p:grpSpPr bwMode="auto">
              <a:xfrm>
                <a:off x="7709" y="14415"/>
                <a:ext cx="476" cy="295"/>
                <a:chOff x="7709" y="14415"/>
                <a:chExt cx="476" cy="295"/>
              </a:xfrm>
            </p:grpSpPr>
            <p:sp>
              <p:nvSpPr>
                <p:cNvPr id="2551" name="Rectangle 611"/>
                <p:cNvSpPr>
                  <a:spLocks noChangeArrowheads="1"/>
                </p:cNvSpPr>
                <p:nvPr/>
              </p:nvSpPr>
              <p:spPr bwMode="auto">
                <a:xfrm>
                  <a:off x="7898" y="14517"/>
                  <a:ext cx="57" cy="102"/>
                </a:xfrm>
                <a:prstGeom prst="rect">
                  <a:avLst/>
                </a:prstGeom>
                <a:solidFill>
                  <a:srgbClr val="D8D8D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2" name="Text Box 612"/>
                <p:cNvSpPr txBox="1">
                  <a:spLocks noChangeArrowheads="1"/>
                </p:cNvSpPr>
                <p:nvPr/>
              </p:nvSpPr>
              <p:spPr bwMode="auto">
                <a:xfrm>
                  <a:off x="7709" y="14415"/>
                  <a:ext cx="476" cy="2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4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  <a:cs typeface="Arial" pitchFamily="34" charset="0"/>
                    </a:rPr>
                    <a:t>IV</a:t>
                  </a:r>
                </a:p>
              </p:txBody>
            </p:sp>
          </p:grpSp>
          <p:sp>
            <p:nvSpPr>
              <p:cNvPr id="2504" name="AutoShape 613"/>
              <p:cNvSpPr>
                <a:spLocks noChangeArrowheads="1"/>
              </p:cNvSpPr>
              <p:nvPr/>
            </p:nvSpPr>
            <p:spPr bwMode="auto">
              <a:xfrm>
                <a:off x="7989" y="13711"/>
                <a:ext cx="74" cy="16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5" name="Rectangle 614"/>
              <p:cNvSpPr>
                <a:spLocks noChangeArrowheads="1"/>
              </p:cNvSpPr>
              <p:nvPr/>
            </p:nvSpPr>
            <p:spPr bwMode="auto">
              <a:xfrm>
                <a:off x="7166" y="15411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6" name="WordArt 61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162" y="15449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D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2507" name="Rectangle 616"/>
              <p:cNvSpPr>
                <a:spLocks noChangeArrowheads="1"/>
              </p:cNvSpPr>
              <p:nvPr/>
            </p:nvSpPr>
            <p:spPr bwMode="auto">
              <a:xfrm>
                <a:off x="9641" y="15406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8" name="WordArt 617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9638" y="15441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B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2657" name="Group 618"/>
              <p:cNvGrpSpPr>
                <a:grpSpLocks/>
              </p:cNvGrpSpPr>
              <p:nvPr/>
            </p:nvGrpSpPr>
            <p:grpSpPr bwMode="auto">
              <a:xfrm>
                <a:off x="7721" y="5955"/>
                <a:ext cx="395" cy="824"/>
                <a:chOff x="7721" y="5955"/>
                <a:chExt cx="395" cy="824"/>
              </a:xfrm>
            </p:grpSpPr>
            <p:cxnSp>
              <p:nvCxnSpPr>
                <p:cNvPr id="2546" name="AutoShape 6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21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7" name="AutoShape 6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50" y="5958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8" name="AutoShape 621"/>
                <p:cNvCxnSpPr>
                  <a:cxnSpLocks noChangeShapeType="1"/>
                </p:cNvCxnSpPr>
                <p:nvPr/>
              </p:nvCxnSpPr>
              <p:spPr bwMode="auto">
                <a:xfrm rot="21540000" flipH="1">
                  <a:off x="7790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9" name="AutoShape 622"/>
                <p:cNvCxnSpPr>
                  <a:cxnSpLocks noChangeShapeType="1"/>
                </p:cNvCxnSpPr>
                <p:nvPr/>
              </p:nvCxnSpPr>
              <p:spPr bwMode="auto">
                <a:xfrm rot="21480000" flipH="1">
                  <a:off x="7827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50" name="AutoShape 623"/>
                <p:cNvCxnSpPr>
                  <a:cxnSpLocks noChangeShapeType="1"/>
                </p:cNvCxnSpPr>
                <p:nvPr/>
              </p:nvCxnSpPr>
              <p:spPr bwMode="auto">
                <a:xfrm rot="21420000" flipH="1">
                  <a:off x="7861" y="5961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510" name="AutoShape 624"/>
              <p:cNvCxnSpPr>
                <a:cxnSpLocks noChangeShapeType="1"/>
              </p:cNvCxnSpPr>
              <p:nvPr/>
            </p:nvCxnSpPr>
            <p:spPr bwMode="auto">
              <a:xfrm>
                <a:off x="8847" y="6340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1" name="AutoShape 625"/>
              <p:cNvCxnSpPr>
                <a:cxnSpLocks noChangeShapeType="1"/>
              </p:cNvCxnSpPr>
              <p:nvPr/>
            </p:nvCxnSpPr>
            <p:spPr bwMode="auto">
              <a:xfrm rot="21540000">
                <a:off x="8900" y="6351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2" name="AutoShape 626"/>
              <p:cNvCxnSpPr>
                <a:cxnSpLocks noChangeShapeType="1"/>
              </p:cNvCxnSpPr>
              <p:nvPr/>
            </p:nvCxnSpPr>
            <p:spPr bwMode="auto">
              <a:xfrm rot="21480000">
                <a:off x="8945" y="6346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3" name="AutoShape 627"/>
              <p:cNvCxnSpPr>
                <a:cxnSpLocks noChangeShapeType="1"/>
              </p:cNvCxnSpPr>
              <p:nvPr/>
            </p:nvCxnSpPr>
            <p:spPr bwMode="auto">
              <a:xfrm rot="21420000">
                <a:off x="8990" y="6345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514" name="Freeform 628"/>
              <p:cNvSpPr>
                <a:spLocks/>
              </p:cNvSpPr>
              <p:nvPr/>
            </p:nvSpPr>
            <p:spPr bwMode="auto">
              <a:xfrm>
                <a:off x="7690" y="5940"/>
                <a:ext cx="1475" cy="840"/>
              </a:xfrm>
              <a:custGeom>
                <a:avLst/>
                <a:gdLst/>
                <a:ahLst/>
                <a:cxnLst>
                  <a:cxn ang="0">
                    <a:pos x="0" y="840"/>
                  </a:cxn>
                  <a:cxn ang="0">
                    <a:pos x="1475" y="840"/>
                  </a:cxn>
                  <a:cxn ang="0">
                    <a:pos x="1205" y="0"/>
                  </a:cxn>
                  <a:cxn ang="0">
                    <a:pos x="265" y="0"/>
                  </a:cxn>
                  <a:cxn ang="0">
                    <a:pos x="0" y="840"/>
                  </a:cxn>
                </a:cxnLst>
                <a:rect l="0" t="0" r="r" b="b"/>
                <a:pathLst>
                  <a:path w="1475" h="840">
                    <a:moveTo>
                      <a:pt x="0" y="840"/>
                    </a:moveTo>
                    <a:lnTo>
                      <a:pt x="1475" y="840"/>
                    </a:lnTo>
                    <a:lnTo>
                      <a:pt x="1205" y="0"/>
                    </a:lnTo>
                    <a:lnTo>
                      <a:pt x="265" y="0"/>
                    </a:lnTo>
                    <a:lnTo>
                      <a:pt x="0" y="84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5" name="AutoShape 629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647"/>
                <a:ext cx="285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6" name="Freeform 630"/>
              <p:cNvSpPr>
                <a:spLocks noChangeAspect="1"/>
              </p:cNvSpPr>
              <p:nvPr/>
            </p:nvSpPr>
            <p:spPr bwMode="auto">
              <a:xfrm>
                <a:off x="8959" y="15660"/>
                <a:ext cx="120" cy="180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4" y="4"/>
                  </a:cxn>
                  <a:cxn ang="0">
                    <a:pos x="0" y="71"/>
                  </a:cxn>
                  <a:cxn ang="0">
                    <a:pos x="45" y="180"/>
                  </a:cxn>
                  <a:cxn ang="0">
                    <a:pos x="120" y="180"/>
                  </a:cxn>
                  <a:cxn ang="0">
                    <a:pos x="106" y="0"/>
                  </a:cxn>
                </a:cxnLst>
                <a:rect l="0" t="0" r="r" b="b"/>
                <a:pathLst>
                  <a:path w="120" h="180">
                    <a:moveTo>
                      <a:pt x="106" y="0"/>
                    </a:moveTo>
                    <a:lnTo>
                      <a:pt x="4" y="4"/>
                    </a:lnTo>
                    <a:lnTo>
                      <a:pt x="0" y="71"/>
                    </a:lnTo>
                    <a:lnTo>
                      <a:pt x="45" y="180"/>
                    </a:lnTo>
                    <a:lnTo>
                      <a:pt x="120" y="180"/>
                    </a:lnTo>
                    <a:lnTo>
                      <a:pt x="10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7" name="AutoShape 631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21"/>
                <a:ext cx="171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8" name="AutoShape 632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88"/>
                <a:ext cx="285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58" name="Group 633"/>
              <p:cNvGrpSpPr>
                <a:grpSpLocks/>
              </p:cNvGrpSpPr>
              <p:nvPr/>
            </p:nvGrpSpPr>
            <p:grpSpPr bwMode="auto">
              <a:xfrm>
                <a:off x="9059" y="14704"/>
                <a:ext cx="418" cy="1145"/>
                <a:chOff x="9059" y="14704"/>
                <a:chExt cx="418" cy="1145"/>
              </a:xfrm>
            </p:grpSpPr>
            <p:sp>
              <p:nvSpPr>
                <p:cNvPr id="2537" name="Freeform 634"/>
                <p:cNvSpPr>
                  <a:spLocks/>
                </p:cNvSpPr>
                <p:nvPr/>
              </p:nvSpPr>
              <p:spPr bwMode="auto">
                <a:xfrm>
                  <a:off x="9059" y="15590"/>
                  <a:ext cx="416" cy="259"/>
                </a:xfrm>
                <a:custGeom>
                  <a:avLst/>
                  <a:gdLst/>
                  <a:ahLst/>
                  <a:cxnLst>
                    <a:cxn ang="0">
                      <a:pos x="0" y="259"/>
                    </a:cxn>
                    <a:cxn ang="0">
                      <a:pos x="416" y="259"/>
                    </a:cxn>
                    <a:cxn ang="0">
                      <a:pos x="349" y="0"/>
                    </a:cxn>
                    <a:cxn ang="0">
                      <a:pos x="23" y="0"/>
                    </a:cxn>
                    <a:cxn ang="0">
                      <a:pos x="0" y="259"/>
                    </a:cxn>
                  </a:cxnLst>
                  <a:rect l="0" t="0" r="r" b="b"/>
                  <a:pathLst>
                    <a:path w="416" h="259">
                      <a:moveTo>
                        <a:pt x="0" y="259"/>
                      </a:moveTo>
                      <a:lnTo>
                        <a:pt x="416" y="259"/>
                      </a:lnTo>
                      <a:lnTo>
                        <a:pt x="349" y="0"/>
                      </a:lnTo>
                      <a:lnTo>
                        <a:pt x="23" y="0"/>
                      </a:lnTo>
                      <a:lnTo>
                        <a:pt x="0" y="25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659" name="Group 635"/>
                <p:cNvGrpSpPr>
                  <a:grpSpLocks/>
                </p:cNvGrpSpPr>
                <p:nvPr/>
              </p:nvGrpSpPr>
              <p:grpSpPr bwMode="auto">
                <a:xfrm>
                  <a:off x="9113" y="15600"/>
                  <a:ext cx="288" cy="247"/>
                  <a:chOff x="9113" y="15596"/>
                  <a:chExt cx="288" cy="247"/>
                </a:xfrm>
              </p:grpSpPr>
              <p:cxnSp>
                <p:nvCxnSpPr>
                  <p:cNvPr id="2540" name="AutoShape 63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13" y="15596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1" name="AutoShape 637"/>
                  <p:cNvCxnSpPr>
                    <a:cxnSpLocks noChangeShapeType="1"/>
                  </p:cNvCxnSpPr>
                  <p:nvPr/>
                </p:nvCxnSpPr>
                <p:spPr bwMode="auto">
                  <a:xfrm rot="21240000" flipH="1">
                    <a:off x="923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2" name="AutoShape 638"/>
                  <p:cNvCxnSpPr>
                    <a:cxnSpLocks noChangeShapeType="1"/>
                  </p:cNvCxnSpPr>
                  <p:nvPr/>
                </p:nvCxnSpPr>
                <p:spPr bwMode="auto">
                  <a:xfrm rot="21360000" flipH="1">
                    <a:off x="9162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3" name="AutoShape 639"/>
                  <p:cNvCxnSpPr>
                    <a:cxnSpLocks noChangeShapeType="1"/>
                  </p:cNvCxnSpPr>
                  <p:nvPr/>
                </p:nvCxnSpPr>
                <p:spPr bwMode="auto">
                  <a:xfrm rot="20880000" flipH="1">
                    <a:off x="9337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4" name="AutoShape 640"/>
                  <p:cNvCxnSpPr>
                    <a:cxnSpLocks noChangeShapeType="1"/>
                  </p:cNvCxnSpPr>
                  <p:nvPr/>
                </p:nvCxnSpPr>
                <p:spPr bwMode="auto">
                  <a:xfrm rot="21000000" flipH="1">
                    <a:off x="9284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5" name="AutoShape 641"/>
                  <p:cNvCxnSpPr>
                    <a:cxnSpLocks noChangeShapeType="1"/>
                  </p:cNvCxnSpPr>
                  <p:nvPr/>
                </p:nvCxnSpPr>
                <p:spPr bwMode="auto">
                  <a:xfrm rot="20700000" flipH="1">
                    <a:off x="939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539" name="Freeform 642"/>
                <p:cNvSpPr>
                  <a:spLocks noChangeAspect="1"/>
                </p:cNvSpPr>
                <p:nvPr/>
              </p:nvSpPr>
              <p:spPr bwMode="auto">
                <a:xfrm flipH="1">
                  <a:off x="9060" y="14704"/>
                  <a:ext cx="417" cy="1144"/>
                </a:xfrm>
                <a:custGeom>
                  <a:avLst/>
                  <a:gdLst/>
                  <a:ahLst/>
                  <a:cxnLst>
                    <a:cxn ang="0">
                      <a:pos x="300" y="0"/>
                    </a:cxn>
                    <a:cxn ang="0">
                      <a:pos x="0" y="1144"/>
                    </a:cxn>
                    <a:cxn ang="0">
                      <a:pos x="409" y="1144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409" h="1144">
                      <a:moveTo>
                        <a:pt x="300" y="0"/>
                      </a:moveTo>
                      <a:lnTo>
                        <a:pt x="0" y="1144"/>
                      </a:lnTo>
                      <a:lnTo>
                        <a:pt x="409" y="1144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20" name="AutoShape 643"/>
              <p:cNvSpPr>
                <a:spLocks noChangeArrowheads="1"/>
              </p:cNvSpPr>
              <p:nvPr/>
            </p:nvSpPr>
            <p:spPr bwMode="auto">
              <a:xfrm rot="5400000">
                <a:off x="7900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1" name="AutoShape 644"/>
              <p:cNvSpPr>
                <a:spLocks noChangeArrowheads="1"/>
              </p:cNvSpPr>
              <p:nvPr/>
            </p:nvSpPr>
            <p:spPr bwMode="auto">
              <a:xfrm rot="5400000">
                <a:off x="7934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2" name="AutoShape 645"/>
              <p:cNvSpPr>
                <a:spLocks noChangeArrowheads="1"/>
              </p:cNvSpPr>
              <p:nvPr/>
            </p:nvSpPr>
            <p:spPr bwMode="auto">
              <a:xfrm rot="5400000">
                <a:off x="8789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3" name="AutoShape 646"/>
              <p:cNvSpPr>
                <a:spLocks noChangeArrowheads="1"/>
              </p:cNvSpPr>
              <p:nvPr/>
            </p:nvSpPr>
            <p:spPr bwMode="auto">
              <a:xfrm rot="5400000">
                <a:off x="8823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524" name="AutoShape 6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02" y="1587"/>
                <a:ext cx="22" cy="39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5" name="AutoShape 648"/>
              <p:cNvCxnSpPr>
                <a:cxnSpLocks noChangeAspect="1" noChangeShapeType="1"/>
              </p:cNvCxnSpPr>
              <p:nvPr/>
            </p:nvCxnSpPr>
            <p:spPr bwMode="auto">
              <a:xfrm>
                <a:off x="8419" y="1583"/>
                <a:ext cx="0" cy="40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6" name="AutoShape 649"/>
              <p:cNvCxnSpPr>
                <a:cxnSpLocks noChangeAspect="1" noChangeShapeType="1"/>
              </p:cNvCxnSpPr>
              <p:nvPr/>
            </p:nvCxnSpPr>
            <p:spPr bwMode="auto">
              <a:xfrm>
                <a:off x="8510" y="1594"/>
                <a:ext cx="40" cy="40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7" name="AutoShape 650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20" y="1587"/>
                <a:ext cx="95" cy="213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8" name="AutoShape 651"/>
              <p:cNvCxnSpPr>
                <a:cxnSpLocks noChangeAspect="1" noChangeShapeType="1"/>
              </p:cNvCxnSpPr>
              <p:nvPr/>
            </p:nvCxnSpPr>
            <p:spPr bwMode="auto">
              <a:xfrm>
                <a:off x="8423" y="1590"/>
                <a:ext cx="106" cy="21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9" name="AutoShape 652"/>
              <p:cNvCxnSpPr>
                <a:cxnSpLocks noChangeAspect="1" noChangeShapeType="1"/>
              </p:cNvCxnSpPr>
              <p:nvPr/>
            </p:nvCxnSpPr>
            <p:spPr bwMode="auto">
              <a:xfrm>
                <a:off x="8327" y="1602"/>
                <a:ext cx="92" cy="19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0" name="AutoShape 653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12" y="1594"/>
                <a:ext cx="94" cy="207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1" name="AutoShape 654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7" y="1804"/>
                <a:ext cx="212" cy="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2" name="AutoShape 65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0" y="1804"/>
                <a:ext cx="109" cy="16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3" name="AutoShape 656"/>
              <p:cNvCxnSpPr>
                <a:cxnSpLocks noChangeAspect="1" noChangeShapeType="1"/>
              </p:cNvCxnSpPr>
              <p:nvPr/>
            </p:nvCxnSpPr>
            <p:spPr bwMode="auto">
              <a:xfrm>
                <a:off x="8313" y="1808"/>
                <a:ext cx="9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4" name="AutoShape 657"/>
              <p:cNvCxnSpPr>
                <a:cxnSpLocks noChangeAspect="1" noChangeShapeType="1"/>
              </p:cNvCxnSpPr>
              <p:nvPr/>
            </p:nvCxnSpPr>
            <p:spPr bwMode="auto">
              <a:xfrm>
                <a:off x="8418" y="1804"/>
                <a:ext cx="132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5" name="AutoShape 658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23" y="1800"/>
                <a:ext cx="10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sp>
            <p:nvSpPr>
              <p:cNvPr id="2536" name="Freeform 659"/>
              <p:cNvSpPr>
                <a:spLocks noChangeAspect="1"/>
              </p:cNvSpPr>
              <p:nvPr/>
            </p:nvSpPr>
            <p:spPr bwMode="auto">
              <a:xfrm>
                <a:off x="8310" y="521"/>
                <a:ext cx="210" cy="1069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56" y="120"/>
                  </a:cxn>
                  <a:cxn ang="0">
                    <a:pos x="56" y="979"/>
                  </a:cxn>
                  <a:cxn ang="0">
                    <a:pos x="0" y="1069"/>
                  </a:cxn>
                  <a:cxn ang="0">
                    <a:pos x="210" y="1066"/>
                  </a:cxn>
                  <a:cxn ang="0">
                    <a:pos x="150" y="983"/>
                  </a:cxn>
                  <a:cxn ang="0">
                    <a:pos x="150" y="120"/>
                  </a:cxn>
                  <a:cxn ang="0">
                    <a:pos x="101" y="0"/>
                  </a:cxn>
                </a:cxnLst>
                <a:rect l="0" t="0" r="r" b="b"/>
                <a:pathLst>
                  <a:path w="210" h="1069">
                    <a:moveTo>
                      <a:pt x="101" y="0"/>
                    </a:moveTo>
                    <a:lnTo>
                      <a:pt x="56" y="120"/>
                    </a:lnTo>
                    <a:lnTo>
                      <a:pt x="56" y="979"/>
                    </a:lnTo>
                    <a:lnTo>
                      <a:pt x="0" y="1069"/>
                    </a:lnTo>
                    <a:lnTo>
                      <a:pt x="210" y="1066"/>
                    </a:lnTo>
                    <a:lnTo>
                      <a:pt x="150" y="983"/>
                    </a:lnTo>
                    <a:lnTo>
                      <a:pt x="150" y="120"/>
                    </a:lnTo>
                    <a:lnTo>
                      <a:pt x="1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1630" name="Freihandform 1629"/>
          <p:cNvSpPr/>
          <p:nvPr/>
        </p:nvSpPr>
        <p:spPr>
          <a:xfrm>
            <a:off x="584639" y="3281384"/>
            <a:ext cx="2958479" cy="1619090"/>
          </a:xfrm>
          <a:custGeom>
            <a:avLst/>
            <a:gdLst>
              <a:gd name="connsiteX0" fmla="*/ 1922859 w 3395662"/>
              <a:gd name="connsiteY0" fmla="*/ 155178 h 1820465"/>
              <a:gd name="connsiteX1" fmla="*/ 606028 w 3395662"/>
              <a:gd name="connsiteY1" fmla="*/ 781446 h 1820465"/>
              <a:gd name="connsiteX2" fmla="*/ 77391 w 3395662"/>
              <a:gd name="connsiteY2" fmla="*/ 1424384 h 1820465"/>
              <a:gd name="connsiteX3" fmla="*/ 141684 w 3395662"/>
              <a:gd name="connsiteY3" fmla="*/ 1643459 h 1820465"/>
              <a:gd name="connsiteX4" fmla="*/ 603647 w 3395662"/>
              <a:gd name="connsiteY4" fmla="*/ 1817290 h 1820465"/>
              <a:gd name="connsiteX5" fmla="*/ 1715691 w 3395662"/>
              <a:gd name="connsiteY5" fmla="*/ 1624409 h 1820465"/>
              <a:gd name="connsiteX6" fmla="*/ 2953941 w 3395662"/>
              <a:gd name="connsiteY6" fmla="*/ 957659 h 1820465"/>
              <a:gd name="connsiteX7" fmla="*/ 3339703 w 3395662"/>
              <a:gd name="connsiteY7" fmla="*/ 405209 h 1820465"/>
              <a:gd name="connsiteX8" fmla="*/ 3289697 w 3395662"/>
              <a:gd name="connsiteY8" fmla="*/ 219471 h 1820465"/>
              <a:gd name="connsiteX9" fmla="*/ 2875359 w 3395662"/>
              <a:gd name="connsiteY9" fmla="*/ 31353 h 1820465"/>
              <a:gd name="connsiteX10" fmla="*/ 2663428 w 3395662"/>
              <a:gd name="connsiteY10" fmla="*/ 31353 h 1820465"/>
              <a:gd name="connsiteX0" fmla="*/ 1922859 w 3395662"/>
              <a:gd name="connsiteY0" fmla="*/ 155178 h 1820465"/>
              <a:gd name="connsiteX1" fmla="*/ 1327547 w 3395662"/>
              <a:gd name="connsiteY1" fmla="*/ 412353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922859 w 3395662"/>
              <a:gd name="connsiteY0" fmla="*/ 155178 h 1820465"/>
              <a:gd name="connsiteX1" fmla="*/ 1306116 w 3395662"/>
              <a:gd name="connsiteY1" fmla="*/ 383778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204391 w 3341687"/>
              <a:gd name="connsiteY3" fmla="*/ 1162446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187722 w 3341687"/>
              <a:gd name="connsiteY3" fmla="*/ 1126727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73249 w 3346052"/>
              <a:gd name="connsiteY0" fmla="*/ 155178 h 1820465"/>
              <a:gd name="connsiteX1" fmla="*/ 1256506 w 3346052"/>
              <a:gd name="connsiteY1" fmla="*/ 383778 h 1820465"/>
              <a:gd name="connsiteX2" fmla="*/ 556418 w 3346052"/>
              <a:gd name="connsiteY2" fmla="*/ 781446 h 1820465"/>
              <a:gd name="connsiteX3" fmla="*/ 192087 w 3346052"/>
              <a:gd name="connsiteY3" fmla="*/ 1126727 h 1820465"/>
              <a:gd name="connsiteX4" fmla="*/ 27781 w 3346052"/>
              <a:gd name="connsiteY4" fmla="*/ 1424384 h 1820465"/>
              <a:gd name="connsiteX5" fmla="*/ 25399 w 3346052"/>
              <a:gd name="connsiteY5" fmla="*/ 1550590 h 1820465"/>
              <a:gd name="connsiteX6" fmla="*/ 92074 w 3346052"/>
              <a:gd name="connsiteY6" fmla="*/ 1643459 h 1820465"/>
              <a:gd name="connsiteX7" fmla="*/ 554037 w 3346052"/>
              <a:gd name="connsiteY7" fmla="*/ 1817290 h 1820465"/>
              <a:gd name="connsiteX8" fmla="*/ 1666081 w 3346052"/>
              <a:gd name="connsiteY8" fmla="*/ 1624409 h 1820465"/>
              <a:gd name="connsiteX9" fmla="*/ 2904331 w 3346052"/>
              <a:gd name="connsiteY9" fmla="*/ 957659 h 1820465"/>
              <a:gd name="connsiteX10" fmla="*/ 3290093 w 3346052"/>
              <a:gd name="connsiteY10" fmla="*/ 405209 h 1820465"/>
              <a:gd name="connsiteX11" fmla="*/ 3240087 w 3346052"/>
              <a:gd name="connsiteY11" fmla="*/ 219471 h 1820465"/>
              <a:gd name="connsiteX12" fmla="*/ 2825749 w 3346052"/>
              <a:gd name="connsiteY12" fmla="*/ 31353 h 1820465"/>
              <a:gd name="connsiteX13" fmla="*/ 2613818 w 3346052"/>
              <a:gd name="connsiteY13" fmla="*/ 31353 h 1820465"/>
              <a:gd name="connsiteX0" fmla="*/ 1877615 w 3350418"/>
              <a:gd name="connsiteY0" fmla="*/ 155178 h 1835546"/>
              <a:gd name="connsiteX1" fmla="*/ 1260872 w 3350418"/>
              <a:gd name="connsiteY1" fmla="*/ 383778 h 1835546"/>
              <a:gd name="connsiteX2" fmla="*/ 560784 w 3350418"/>
              <a:gd name="connsiteY2" fmla="*/ 781446 h 1835546"/>
              <a:gd name="connsiteX3" fmla="*/ 196453 w 3350418"/>
              <a:gd name="connsiteY3" fmla="*/ 1126727 h 1835546"/>
              <a:gd name="connsiteX4" fmla="*/ 32147 w 3350418"/>
              <a:gd name="connsiteY4" fmla="*/ 1424384 h 1835546"/>
              <a:gd name="connsiteX5" fmla="*/ 29765 w 3350418"/>
              <a:gd name="connsiteY5" fmla="*/ 1550590 h 1835546"/>
              <a:gd name="connsiteX6" fmla="*/ 210740 w 3350418"/>
              <a:gd name="connsiteY6" fmla="*/ 1733946 h 1835546"/>
              <a:gd name="connsiteX7" fmla="*/ 558403 w 3350418"/>
              <a:gd name="connsiteY7" fmla="*/ 1817290 h 1835546"/>
              <a:gd name="connsiteX8" fmla="*/ 1670447 w 3350418"/>
              <a:gd name="connsiteY8" fmla="*/ 1624409 h 1835546"/>
              <a:gd name="connsiteX9" fmla="*/ 2908697 w 3350418"/>
              <a:gd name="connsiteY9" fmla="*/ 957659 h 1835546"/>
              <a:gd name="connsiteX10" fmla="*/ 3294459 w 3350418"/>
              <a:gd name="connsiteY10" fmla="*/ 405209 h 1835546"/>
              <a:gd name="connsiteX11" fmla="*/ 3244453 w 3350418"/>
              <a:gd name="connsiteY11" fmla="*/ 219471 h 1835546"/>
              <a:gd name="connsiteX12" fmla="*/ 2830115 w 3350418"/>
              <a:gd name="connsiteY12" fmla="*/ 31353 h 1835546"/>
              <a:gd name="connsiteX13" fmla="*/ 2618184 w 3350418"/>
              <a:gd name="connsiteY13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24384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64865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50627 w 3323430"/>
              <a:gd name="connsiteY0" fmla="*/ 155178 h 1830387"/>
              <a:gd name="connsiteX1" fmla="*/ 1233884 w 3323430"/>
              <a:gd name="connsiteY1" fmla="*/ 383778 h 1830387"/>
              <a:gd name="connsiteX2" fmla="*/ 533796 w 3323430"/>
              <a:gd name="connsiteY2" fmla="*/ 781446 h 1830387"/>
              <a:gd name="connsiteX3" fmla="*/ 169465 w 3323430"/>
              <a:gd name="connsiteY3" fmla="*/ 1126727 h 1830387"/>
              <a:gd name="connsiteX4" fmla="*/ 5159 w 3323430"/>
              <a:gd name="connsiteY4" fmla="*/ 1464865 h 1830387"/>
              <a:gd name="connsiteX5" fmla="*/ 138509 w 3323430"/>
              <a:gd name="connsiteY5" fmla="*/ 1702990 h 1830387"/>
              <a:gd name="connsiteX6" fmla="*/ 531415 w 3323430"/>
              <a:gd name="connsiteY6" fmla="*/ 1817290 h 1830387"/>
              <a:gd name="connsiteX7" fmla="*/ 1643459 w 3323430"/>
              <a:gd name="connsiteY7" fmla="*/ 1624409 h 1830387"/>
              <a:gd name="connsiteX8" fmla="*/ 2881709 w 3323430"/>
              <a:gd name="connsiteY8" fmla="*/ 957659 h 1830387"/>
              <a:gd name="connsiteX9" fmla="*/ 3267471 w 3323430"/>
              <a:gd name="connsiteY9" fmla="*/ 405209 h 1830387"/>
              <a:gd name="connsiteX10" fmla="*/ 3217465 w 3323430"/>
              <a:gd name="connsiteY10" fmla="*/ 219471 h 1830387"/>
              <a:gd name="connsiteX11" fmla="*/ 2803127 w 3323430"/>
              <a:gd name="connsiteY11" fmla="*/ 31353 h 1830387"/>
              <a:gd name="connsiteX12" fmla="*/ 2591196 w 3323430"/>
              <a:gd name="connsiteY12" fmla="*/ 31353 h 1830387"/>
              <a:gd name="connsiteX0" fmla="*/ 1850627 w 3323430"/>
              <a:gd name="connsiteY0" fmla="*/ 155178 h 1828006"/>
              <a:gd name="connsiteX1" fmla="*/ 1233884 w 3323430"/>
              <a:gd name="connsiteY1" fmla="*/ 383778 h 1828006"/>
              <a:gd name="connsiteX2" fmla="*/ 533796 w 3323430"/>
              <a:gd name="connsiteY2" fmla="*/ 781446 h 1828006"/>
              <a:gd name="connsiteX3" fmla="*/ 169465 w 3323430"/>
              <a:gd name="connsiteY3" fmla="*/ 1126727 h 1828006"/>
              <a:gd name="connsiteX4" fmla="*/ 5159 w 3323430"/>
              <a:gd name="connsiteY4" fmla="*/ 1464865 h 1828006"/>
              <a:gd name="connsiteX5" fmla="*/ 138509 w 3323430"/>
              <a:gd name="connsiteY5" fmla="*/ 1702990 h 1828006"/>
              <a:gd name="connsiteX6" fmla="*/ 664765 w 3323430"/>
              <a:gd name="connsiteY6" fmla="*/ 1814909 h 1828006"/>
              <a:gd name="connsiteX7" fmla="*/ 1643459 w 3323430"/>
              <a:gd name="connsiteY7" fmla="*/ 1624409 h 1828006"/>
              <a:gd name="connsiteX8" fmla="*/ 2881709 w 3323430"/>
              <a:gd name="connsiteY8" fmla="*/ 957659 h 1828006"/>
              <a:gd name="connsiteX9" fmla="*/ 3267471 w 3323430"/>
              <a:gd name="connsiteY9" fmla="*/ 405209 h 1828006"/>
              <a:gd name="connsiteX10" fmla="*/ 3217465 w 3323430"/>
              <a:gd name="connsiteY10" fmla="*/ 219471 h 1828006"/>
              <a:gd name="connsiteX11" fmla="*/ 2803127 w 3323430"/>
              <a:gd name="connsiteY11" fmla="*/ 31353 h 1828006"/>
              <a:gd name="connsiteX12" fmla="*/ 2591196 w 3323430"/>
              <a:gd name="connsiteY12" fmla="*/ 31353 h 1828006"/>
              <a:gd name="connsiteX0" fmla="*/ 1845865 w 3318668"/>
              <a:gd name="connsiteY0" fmla="*/ 155178 h 1831181"/>
              <a:gd name="connsiteX1" fmla="*/ 1229122 w 3318668"/>
              <a:gd name="connsiteY1" fmla="*/ 383778 h 1831181"/>
              <a:gd name="connsiteX2" fmla="*/ 529034 w 3318668"/>
              <a:gd name="connsiteY2" fmla="*/ 781446 h 1831181"/>
              <a:gd name="connsiteX3" fmla="*/ 164703 w 3318668"/>
              <a:gd name="connsiteY3" fmla="*/ 1126727 h 1831181"/>
              <a:gd name="connsiteX4" fmla="*/ 397 w 3318668"/>
              <a:gd name="connsiteY4" fmla="*/ 1464865 h 1831181"/>
              <a:gd name="connsiteX5" fmla="*/ 162322 w 3318668"/>
              <a:gd name="connsiteY5" fmla="*/ 1722040 h 1831181"/>
              <a:gd name="connsiteX6" fmla="*/ 660003 w 3318668"/>
              <a:gd name="connsiteY6" fmla="*/ 1814909 h 1831181"/>
              <a:gd name="connsiteX7" fmla="*/ 1638697 w 3318668"/>
              <a:gd name="connsiteY7" fmla="*/ 1624409 h 1831181"/>
              <a:gd name="connsiteX8" fmla="*/ 2876947 w 3318668"/>
              <a:gd name="connsiteY8" fmla="*/ 957659 h 1831181"/>
              <a:gd name="connsiteX9" fmla="*/ 3262709 w 3318668"/>
              <a:gd name="connsiteY9" fmla="*/ 405209 h 1831181"/>
              <a:gd name="connsiteX10" fmla="*/ 3212703 w 3318668"/>
              <a:gd name="connsiteY10" fmla="*/ 219471 h 1831181"/>
              <a:gd name="connsiteX11" fmla="*/ 2798365 w 3318668"/>
              <a:gd name="connsiteY11" fmla="*/ 31353 h 1831181"/>
              <a:gd name="connsiteX12" fmla="*/ 2586434 w 3318668"/>
              <a:gd name="connsiteY12" fmla="*/ 31353 h 1831181"/>
              <a:gd name="connsiteX0" fmla="*/ 1846262 w 3319065"/>
              <a:gd name="connsiteY0" fmla="*/ 155178 h 1831181"/>
              <a:gd name="connsiteX1" fmla="*/ 1229519 w 3319065"/>
              <a:gd name="connsiteY1" fmla="*/ 383778 h 1831181"/>
              <a:gd name="connsiteX2" fmla="*/ 529431 w 3319065"/>
              <a:gd name="connsiteY2" fmla="*/ 781446 h 1831181"/>
              <a:gd name="connsiteX3" fmla="*/ 157956 w 3319065"/>
              <a:gd name="connsiteY3" fmla="*/ 1124346 h 1831181"/>
              <a:gd name="connsiteX4" fmla="*/ 794 w 3319065"/>
              <a:gd name="connsiteY4" fmla="*/ 1464865 h 1831181"/>
              <a:gd name="connsiteX5" fmla="*/ 162719 w 3319065"/>
              <a:gd name="connsiteY5" fmla="*/ 1722040 h 1831181"/>
              <a:gd name="connsiteX6" fmla="*/ 660400 w 3319065"/>
              <a:gd name="connsiteY6" fmla="*/ 1814909 h 1831181"/>
              <a:gd name="connsiteX7" fmla="*/ 1639094 w 3319065"/>
              <a:gd name="connsiteY7" fmla="*/ 1624409 h 1831181"/>
              <a:gd name="connsiteX8" fmla="*/ 2877344 w 3319065"/>
              <a:gd name="connsiteY8" fmla="*/ 957659 h 1831181"/>
              <a:gd name="connsiteX9" fmla="*/ 3263106 w 3319065"/>
              <a:gd name="connsiteY9" fmla="*/ 405209 h 1831181"/>
              <a:gd name="connsiteX10" fmla="*/ 3213100 w 3319065"/>
              <a:gd name="connsiteY10" fmla="*/ 219471 h 1831181"/>
              <a:gd name="connsiteX11" fmla="*/ 2798762 w 3319065"/>
              <a:gd name="connsiteY11" fmla="*/ 31353 h 1831181"/>
              <a:gd name="connsiteX12" fmla="*/ 2586831 w 3319065"/>
              <a:gd name="connsiteY12" fmla="*/ 31353 h 1831181"/>
              <a:gd name="connsiteX0" fmla="*/ 1846262 w 3319065"/>
              <a:gd name="connsiteY0" fmla="*/ 139502 h 1815505"/>
              <a:gd name="connsiteX1" fmla="*/ 1229519 w 3319065"/>
              <a:gd name="connsiteY1" fmla="*/ 368102 h 1815505"/>
              <a:gd name="connsiteX2" fmla="*/ 529431 w 3319065"/>
              <a:gd name="connsiteY2" fmla="*/ 765770 h 1815505"/>
              <a:gd name="connsiteX3" fmla="*/ 157956 w 3319065"/>
              <a:gd name="connsiteY3" fmla="*/ 1108670 h 1815505"/>
              <a:gd name="connsiteX4" fmla="*/ 794 w 3319065"/>
              <a:gd name="connsiteY4" fmla="*/ 1449189 h 1815505"/>
              <a:gd name="connsiteX5" fmla="*/ 162719 w 3319065"/>
              <a:gd name="connsiteY5" fmla="*/ 1706364 h 1815505"/>
              <a:gd name="connsiteX6" fmla="*/ 660400 w 3319065"/>
              <a:gd name="connsiteY6" fmla="*/ 1799233 h 1815505"/>
              <a:gd name="connsiteX7" fmla="*/ 1639094 w 3319065"/>
              <a:gd name="connsiteY7" fmla="*/ 1608733 h 1815505"/>
              <a:gd name="connsiteX8" fmla="*/ 2877344 w 3319065"/>
              <a:gd name="connsiteY8" fmla="*/ 941983 h 1815505"/>
              <a:gd name="connsiteX9" fmla="*/ 3263106 w 3319065"/>
              <a:gd name="connsiteY9" fmla="*/ 389533 h 1815505"/>
              <a:gd name="connsiteX10" fmla="*/ 3213100 w 3319065"/>
              <a:gd name="connsiteY10" fmla="*/ 203795 h 1815505"/>
              <a:gd name="connsiteX11" fmla="*/ 2924968 w 3319065"/>
              <a:gd name="connsiteY11" fmla="*/ 37108 h 1815505"/>
              <a:gd name="connsiteX12" fmla="*/ 2586831 w 3319065"/>
              <a:gd name="connsiteY12" fmla="*/ 15677 h 1815505"/>
              <a:gd name="connsiteX0" fmla="*/ 1846262 w 3319065"/>
              <a:gd name="connsiteY0" fmla="*/ 133747 h 1809750"/>
              <a:gd name="connsiteX1" fmla="*/ 1229519 w 3319065"/>
              <a:gd name="connsiteY1" fmla="*/ 362347 h 1809750"/>
              <a:gd name="connsiteX2" fmla="*/ 529431 w 3319065"/>
              <a:gd name="connsiteY2" fmla="*/ 760015 h 1809750"/>
              <a:gd name="connsiteX3" fmla="*/ 157956 w 3319065"/>
              <a:gd name="connsiteY3" fmla="*/ 1102915 h 1809750"/>
              <a:gd name="connsiteX4" fmla="*/ 794 w 3319065"/>
              <a:gd name="connsiteY4" fmla="*/ 1443434 h 1809750"/>
              <a:gd name="connsiteX5" fmla="*/ 162719 w 3319065"/>
              <a:gd name="connsiteY5" fmla="*/ 1700609 h 1809750"/>
              <a:gd name="connsiteX6" fmla="*/ 660400 w 3319065"/>
              <a:gd name="connsiteY6" fmla="*/ 1793478 h 1809750"/>
              <a:gd name="connsiteX7" fmla="*/ 1639094 w 3319065"/>
              <a:gd name="connsiteY7" fmla="*/ 1602978 h 1809750"/>
              <a:gd name="connsiteX8" fmla="*/ 2877344 w 3319065"/>
              <a:gd name="connsiteY8" fmla="*/ 936228 h 1809750"/>
              <a:gd name="connsiteX9" fmla="*/ 3263106 w 3319065"/>
              <a:gd name="connsiteY9" fmla="*/ 383778 h 1809750"/>
              <a:gd name="connsiteX10" fmla="*/ 3213100 w 3319065"/>
              <a:gd name="connsiteY10" fmla="*/ 198040 h 1809750"/>
              <a:gd name="connsiteX11" fmla="*/ 2924968 w 3319065"/>
              <a:gd name="connsiteY11" fmla="*/ 31353 h 1809750"/>
              <a:gd name="connsiteX12" fmla="*/ 2586831 w 3319065"/>
              <a:gd name="connsiteY12" fmla="*/ 9922 h 1809750"/>
              <a:gd name="connsiteX0" fmla="*/ 1846262 w 3313112"/>
              <a:gd name="connsiteY0" fmla="*/ 129977 h 1805980"/>
              <a:gd name="connsiteX1" fmla="*/ 1229519 w 3313112"/>
              <a:gd name="connsiteY1" fmla="*/ 358577 h 1805980"/>
              <a:gd name="connsiteX2" fmla="*/ 529431 w 3313112"/>
              <a:gd name="connsiteY2" fmla="*/ 756245 h 1805980"/>
              <a:gd name="connsiteX3" fmla="*/ 157956 w 3313112"/>
              <a:gd name="connsiteY3" fmla="*/ 1099145 h 1805980"/>
              <a:gd name="connsiteX4" fmla="*/ 794 w 3313112"/>
              <a:gd name="connsiteY4" fmla="*/ 1439664 h 1805980"/>
              <a:gd name="connsiteX5" fmla="*/ 162719 w 3313112"/>
              <a:gd name="connsiteY5" fmla="*/ 1696839 h 1805980"/>
              <a:gd name="connsiteX6" fmla="*/ 660400 w 3313112"/>
              <a:gd name="connsiteY6" fmla="*/ 1789708 h 1805980"/>
              <a:gd name="connsiteX7" fmla="*/ 1639094 w 3313112"/>
              <a:gd name="connsiteY7" fmla="*/ 1599208 h 1805980"/>
              <a:gd name="connsiteX8" fmla="*/ 2877344 w 3313112"/>
              <a:gd name="connsiteY8" fmla="*/ 932458 h 1805980"/>
              <a:gd name="connsiteX9" fmla="*/ 3263106 w 3313112"/>
              <a:gd name="connsiteY9" fmla="*/ 380008 h 1805980"/>
              <a:gd name="connsiteX10" fmla="*/ 3177382 w 3313112"/>
              <a:gd name="connsiteY10" fmla="*/ 144263 h 1805980"/>
              <a:gd name="connsiteX11" fmla="*/ 2924968 w 3313112"/>
              <a:gd name="connsiteY11" fmla="*/ 27583 h 1805980"/>
              <a:gd name="connsiteX12" fmla="*/ 2586831 w 3313112"/>
              <a:gd name="connsiteY12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80008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58577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303588"/>
              <a:gd name="connsiteY0" fmla="*/ 129977 h 1805980"/>
              <a:gd name="connsiteX1" fmla="*/ 1229519 w 3303588"/>
              <a:gd name="connsiteY1" fmla="*/ 358577 h 1805980"/>
              <a:gd name="connsiteX2" fmla="*/ 529431 w 3303588"/>
              <a:gd name="connsiteY2" fmla="*/ 756245 h 1805980"/>
              <a:gd name="connsiteX3" fmla="*/ 157956 w 3303588"/>
              <a:gd name="connsiteY3" fmla="*/ 1099145 h 1805980"/>
              <a:gd name="connsiteX4" fmla="*/ 794 w 3303588"/>
              <a:gd name="connsiteY4" fmla="*/ 1439664 h 1805980"/>
              <a:gd name="connsiteX5" fmla="*/ 162719 w 3303588"/>
              <a:gd name="connsiteY5" fmla="*/ 1696839 h 1805980"/>
              <a:gd name="connsiteX6" fmla="*/ 660400 w 3303588"/>
              <a:gd name="connsiteY6" fmla="*/ 1789708 h 1805980"/>
              <a:gd name="connsiteX7" fmla="*/ 1639094 w 3303588"/>
              <a:gd name="connsiteY7" fmla="*/ 1599208 h 1805980"/>
              <a:gd name="connsiteX8" fmla="*/ 2877344 w 3303588"/>
              <a:gd name="connsiteY8" fmla="*/ 932458 h 1805980"/>
              <a:gd name="connsiteX9" fmla="*/ 3263106 w 3303588"/>
              <a:gd name="connsiteY9" fmla="*/ 358577 h 1805980"/>
              <a:gd name="connsiteX10" fmla="*/ 3120233 w 3303588"/>
              <a:gd name="connsiteY10" fmla="*/ 144263 h 1805980"/>
              <a:gd name="connsiteX11" fmla="*/ 2924968 w 3303588"/>
              <a:gd name="connsiteY11" fmla="*/ 27583 h 1805980"/>
              <a:gd name="connsiteX12" fmla="*/ 2586831 w 3303588"/>
              <a:gd name="connsiteY12" fmla="*/ 6152 h 1805980"/>
              <a:gd name="connsiteX0" fmla="*/ 1846262 w 3309540"/>
              <a:gd name="connsiteY0" fmla="*/ 129977 h 1805980"/>
              <a:gd name="connsiteX1" fmla="*/ 1229519 w 3309540"/>
              <a:gd name="connsiteY1" fmla="*/ 358577 h 1805980"/>
              <a:gd name="connsiteX2" fmla="*/ 529431 w 3309540"/>
              <a:gd name="connsiteY2" fmla="*/ 756245 h 1805980"/>
              <a:gd name="connsiteX3" fmla="*/ 157956 w 3309540"/>
              <a:gd name="connsiteY3" fmla="*/ 1099145 h 1805980"/>
              <a:gd name="connsiteX4" fmla="*/ 794 w 3309540"/>
              <a:gd name="connsiteY4" fmla="*/ 1439664 h 1805980"/>
              <a:gd name="connsiteX5" fmla="*/ 162719 w 3309540"/>
              <a:gd name="connsiteY5" fmla="*/ 1696839 h 1805980"/>
              <a:gd name="connsiteX6" fmla="*/ 660400 w 3309540"/>
              <a:gd name="connsiteY6" fmla="*/ 1789708 h 1805980"/>
              <a:gd name="connsiteX7" fmla="*/ 1639094 w 3309540"/>
              <a:gd name="connsiteY7" fmla="*/ 1599208 h 1805980"/>
              <a:gd name="connsiteX8" fmla="*/ 2877344 w 3309540"/>
              <a:gd name="connsiteY8" fmla="*/ 932458 h 1805980"/>
              <a:gd name="connsiteX9" fmla="*/ 3263106 w 3309540"/>
              <a:gd name="connsiteY9" fmla="*/ 358577 h 1805980"/>
              <a:gd name="connsiteX10" fmla="*/ 3155951 w 3309540"/>
              <a:gd name="connsiteY10" fmla="*/ 137119 h 1805980"/>
              <a:gd name="connsiteX11" fmla="*/ 2924968 w 3309540"/>
              <a:gd name="connsiteY11" fmla="*/ 27583 h 1805980"/>
              <a:gd name="connsiteX12" fmla="*/ 2586831 w 3309540"/>
              <a:gd name="connsiteY12" fmla="*/ 6152 h 1805980"/>
              <a:gd name="connsiteX0" fmla="*/ 1846262 w 3290490"/>
              <a:gd name="connsiteY0" fmla="*/ 129977 h 1805980"/>
              <a:gd name="connsiteX1" fmla="*/ 1229519 w 3290490"/>
              <a:gd name="connsiteY1" fmla="*/ 358577 h 1805980"/>
              <a:gd name="connsiteX2" fmla="*/ 529431 w 3290490"/>
              <a:gd name="connsiteY2" fmla="*/ 756245 h 1805980"/>
              <a:gd name="connsiteX3" fmla="*/ 157956 w 3290490"/>
              <a:gd name="connsiteY3" fmla="*/ 1099145 h 1805980"/>
              <a:gd name="connsiteX4" fmla="*/ 794 w 3290490"/>
              <a:gd name="connsiteY4" fmla="*/ 1439664 h 1805980"/>
              <a:gd name="connsiteX5" fmla="*/ 162719 w 3290490"/>
              <a:gd name="connsiteY5" fmla="*/ 1696839 h 1805980"/>
              <a:gd name="connsiteX6" fmla="*/ 660400 w 3290490"/>
              <a:gd name="connsiteY6" fmla="*/ 1789708 h 1805980"/>
              <a:gd name="connsiteX7" fmla="*/ 1639094 w 3290490"/>
              <a:gd name="connsiteY7" fmla="*/ 1599208 h 1805980"/>
              <a:gd name="connsiteX8" fmla="*/ 2877344 w 3290490"/>
              <a:gd name="connsiteY8" fmla="*/ 932458 h 1805980"/>
              <a:gd name="connsiteX9" fmla="*/ 3244056 w 3290490"/>
              <a:gd name="connsiteY9" fmla="*/ 441921 h 1805980"/>
              <a:gd name="connsiteX10" fmla="*/ 3155951 w 3290490"/>
              <a:gd name="connsiteY10" fmla="*/ 137119 h 1805980"/>
              <a:gd name="connsiteX11" fmla="*/ 2924968 w 3290490"/>
              <a:gd name="connsiteY11" fmla="*/ 27583 h 1805980"/>
              <a:gd name="connsiteX12" fmla="*/ 2586831 w 3290490"/>
              <a:gd name="connsiteY12" fmla="*/ 6152 h 1805980"/>
              <a:gd name="connsiteX0" fmla="*/ 1846262 w 3295650"/>
              <a:gd name="connsiteY0" fmla="*/ 129977 h 1805980"/>
              <a:gd name="connsiteX1" fmla="*/ 1229519 w 3295650"/>
              <a:gd name="connsiteY1" fmla="*/ 358577 h 1805980"/>
              <a:gd name="connsiteX2" fmla="*/ 529431 w 3295650"/>
              <a:gd name="connsiteY2" fmla="*/ 756245 h 1805980"/>
              <a:gd name="connsiteX3" fmla="*/ 157956 w 3295650"/>
              <a:gd name="connsiteY3" fmla="*/ 1099145 h 1805980"/>
              <a:gd name="connsiteX4" fmla="*/ 794 w 3295650"/>
              <a:gd name="connsiteY4" fmla="*/ 1439664 h 1805980"/>
              <a:gd name="connsiteX5" fmla="*/ 162719 w 3295650"/>
              <a:gd name="connsiteY5" fmla="*/ 1696839 h 1805980"/>
              <a:gd name="connsiteX6" fmla="*/ 660400 w 3295650"/>
              <a:gd name="connsiteY6" fmla="*/ 1789708 h 1805980"/>
              <a:gd name="connsiteX7" fmla="*/ 1639094 w 3295650"/>
              <a:gd name="connsiteY7" fmla="*/ 1599208 h 1805980"/>
              <a:gd name="connsiteX8" fmla="*/ 2877344 w 3295650"/>
              <a:gd name="connsiteY8" fmla="*/ 932458 h 1805980"/>
              <a:gd name="connsiteX9" fmla="*/ 3244056 w 3295650"/>
              <a:gd name="connsiteY9" fmla="*/ 441921 h 1805980"/>
              <a:gd name="connsiteX10" fmla="*/ 3186907 w 3295650"/>
              <a:gd name="connsiteY10" fmla="*/ 175219 h 1805980"/>
              <a:gd name="connsiteX11" fmla="*/ 2924968 w 3295650"/>
              <a:gd name="connsiteY11" fmla="*/ 27583 h 1805980"/>
              <a:gd name="connsiteX12" fmla="*/ 2586831 w 3295650"/>
              <a:gd name="connsiteY12" fmla="*/ 6152 h 1805980"/>
              <a:gd name="connsiteX0" fmla="*/ 1846262 w 3294062"/>
              <a:gd name="connsiteY0" fmla="*/ 129977 h 1805980"/>
              <a:gd name="connsiteX1" fmla="*/ 1229519 w 3294062"/>
              <a:gd name="connsiteY1" fmla="*/ 358577 h 1805980"/>
              <a:gd name="connsiteX2" fmla="*/ 529431 w 3294062"/>
              <a:gd name="connsiteY2" fmla="*/ 756245 h 1805980"/>
              <a:gd name="connsiteX3" fmla="*/ 157956 w 3294062"/>
              <a:gd name="connsiteY3" fmla="*/ 1099145 h 1805980"/>
              <a:gd name="connsiteX4" fmla="*/ 794 w 3294062"/>
              <a:gd name="connsiteY4" fmla="*/ 1439664 h 1805980"/>
              <a:gd name="connsiteX5" fmla="*/ 162719 w 3294062"/>
              <a:gd name="connsiteY5" fmla="*/ 1696839 h 1805980"/>
              <a:gd name="connsiteX6" fmla="*/ 660400 w 3294062"/>
              <a:gd name="connsiteY6" fmla="*/ 1789708 h 1805980"/>
              <a:gd name="connsiteX7" fmla="*/ 1639094 w 3294062"/>
              <a:gd name="connsiteY7" fmla="*/ 1599208 h 1805980"/>
              <a:gd name="connsiteX8" fmla="*/ 2877344 w 3294062"/>
              <a:gd name="connsiteY8" fmla="*/ 932458 h 1805980"/>
              <a:gd name="connsiteX9" fmla="*/ 3244056 w 3294062"/>
              <a:gd name="connsiteY9" fmla="*/ 441921 h 1805980"/>
              <a:gd name="connsiteX10" fmla="*/ 3177382 w 3294062"/>
              <a:gd name="connsiteY10" fmla="*/ 160931 h 1805980"/>
              <a:gd name="connsiteX11" fmla="*/ 2924968 w 3294062"/>
              <a:gd name="connsiteY11" fmla="*/ 27583 h 1805980"/>
              <a:gd name="connsiteX12" fmla="*/ 2586831 w 3294062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41921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53827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858294 w 3296444"/>
              <a:gd name="connsiteY8" fmla="*/ 944364 h 1805980"/>
              <a:gd name="connsiteX9" fmla="*/ 3244056 w 3296444"/>
              <a:gd name="connsiteY9" fmla="*/ 453827 h 1805980"/>
              <a:gd name="connsiteX10" fmla="*/ 3172619 w 3296444"/>
              <a:gd name="connsiteY10" fmla="*/ 149025 h 1805980"/>
              <a:gd name="connsiteX11" fmla="*/ 2924968 w 3296444"/>
              <a:gd name="connsiteY11" fmla="*/ 27583 h 1805980"/>
              <a:gd name="connsiteX12" fmla="*/ 2586831 w 3296444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393951 w 3296444"/>
              <a:gd name="connsiteY8" fmla="*/ 1232494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401094 w 3296444"/>
              <a:gd name="connsiteY8" fmla="*/ 1246782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047"/>
              <a:gd name="connsiteY0" fmla="*/ 129977 h 1805980"/>
              <a:gd name="connsiteX1" fmla="*/ 1229519 w 3296047"/>
              <a:gd name="connsiteY1" fmla="*/ 358577 h 1805980"/>
              <a:gd name="connsiteX2" fmla="*/ 529431 w 3296047"/>
              <a:gd name="connsiteY2" fmla="*/ 756245 h 1805980"/>
              <a:gd name="connsiteX3" fmla="*/ 157956 w 3296047"/>
              <a:gd name="connsiteY3" fmla="*/ 1099145 h 1805980"/>
              <a:gd name="connsiteX4" fmla="*/ 794 w 3296047"/>
              <a:gd name="connsiteY4" fmla="*/ 1439664 h 1805980"/>
              <a:gd name="connsiteX5" fmla="*/ 162719 w 3296047"/>
              <a:gd name="connsiteY5" fmla="*/ 1696839 h 1805980"/>
              <a:gd name="connsiteX6" fmla="*/ 660400 w 3296047"/>
              <a:gd name="connsiteY6" fmla="*/ 1789708 h 1805980"/>
              <a:gd name="connsiteX7" fmla="*/ 1639094 w 3296047"/>
              <a:gd name="connsiteY7" fmla="*/ 1599208 h 1805980"/>
              <a:gd name="connsiteX8" fmla="*/ 2401094 w 3296047"/>
              <a:gd name="connsiteY8" fmla="*/ 1246782 h 1805980"/>
              <a:gd name="connsiteX9" fmla="*/ 2860675 w 3296047"/>
              <a:gd name="connsiteY9" fmla="*/ 934839 h 1805980"/>
              <a:gd name="connsiteX10" fmla="*/ 3244056 w 3296047"/>
              <a:gd name="connsiteY10" fmla="*/ 453827 h 1805980"/>
              <a:gd name="connsiteX11" fmla="*/ 3172619 w 3296047"/>
              <a:gd name="connsiteY11" fmla="*/ 149025 h 1805980"/>
              <a:gd name="connsiteX12" fmla="*/ 2924968 w 3296047"/>
              <a:gd name="connsiteY12" fmla="*/ 27583 h 1805980"/>
              <a:gd name="connsiteX13" fmla="*/ 2586831 w 3296047"/>
              <a:gd name="connsiteY13" fmla="*/ 6152 h 1805980"/>
              <a:gd name="connsiteX0" fmla="*/ 1846262 w 3253581"/>
              <a:gd name="connsiteY0" fmla="*/ 129977 h 1805980"/>
              <a:gd name="connsiteX1" fmla="*/ 1229519 w 3253581"/>
              <a:gd name="connsiteY1" fmla="*/ 358577 h 1805980"/>
              <a:gd name="connsiteX2" fmla="*/ 529431 w 3253581"/>
              <a:gd name="connsiteY2" fmla="*/ 756245 h 1805980"/>
              <a:gd name="connsiteX3" fmla="*/ 157956 w 3253581"/>
              <a:gd name="connsiteY3" fmla="*/ 1099145 h 1805980"/>
              <a:gd name="connsiteX4" fmla="*/ 794 w 3253581"/>
              <a:gd name="connsiteY4" fmla="*/ 1439664 h 1805980"/>
              <a:gd name="connsiteX5" fmla="*/ 162719 w 3253581"/>
              <a:gd name="connsiteY5" fmla="*/ 1696839 h 1805980"/>
              <a:gd name="connsiteX6" fmla="*/ 660400 w 3253581"/>
              <a:gd name="connsiteY6" fmla="*/ 1789708 h 1805980"/>
              <a:gd name="connsiteX7" fmla="*/ 1639094 w 3253581"/>
              <a:gd name="connsiteY7" fmla="*/ 1599208 h 1805980"/>
              <a:gd name="connsiteX8" fmla="*/ 2401094 w 3253581"/>
              <a:gd name="connsiteY8" fmla="*/ 1246782 h 1805980"/>
              <a:gd name="connsiteX9" fmla="*/ 2860675 w 3253581"/>
              <a:gd name="connsiteY9" fmla="*/ 934839 h 1805980"/>
              <a:gd name="connsiteX10" fmla="*/ 3115471 w 3253581"/>
              <a:gd name="connsiteY10" fmla="*/ 663376 h 1805980"/>
              <a:gd name="connsiteX11" fmla="*/ 3244056 w 3253581"/>
              <a:gd name="connsiteY11" fmla="*/ 453827 h 1805980"/>
              <a:gd name="connsiteX12" fmla="*/ 3172619 w 3253581"/>
              <a:gd name="connsiteY12" fmla="*/ 149025 h 1805980"/>
              <a:gd name="connsiteX13" fmla="*/ 2924968 w 3253581"/>
              <a:gd name="connsiteY13" fmla="*/ 27583 h 1805980"/>
              <a:gd name="connsiteX14" fmla="*/ 2586831 w 3253581"/>
              <a:gd name="connsiteY14" fmla="*/ 6152 h 1805980"/>
              <a:gd name="connsiteX0" fmla="*/ 1846262 w 3250406"/>
              <a:gd name="connsiteY0" fmla="*/ 129977 h 1805980"/>
              <a:gd name="connsiteX1" fmla="*/ 1229519 w 3250406"/>
              <a:gd name="connsiteY1" fmla="*/ 358577 h 1805980"/>
              <a:gd name="connsiteX2" fmla="*/ 529431 w 3250406"/>
              <a:gd name="connsiteY2" fmla="*/ 756245 h 1805980"/>
              <a:gd name="connsiteX3" fmla="*/ 157956 w 3250406"/>
              <a:gd name="connsiteY3" fmla="*/ 1099145 h 1805980"/>
              <a:gd name="connsiteX4" fmla="*/ 794 w 3250406"/>
              <a:gd name="connsiteY4" fmla="*/ 1439664 h 1805980"/>
              <a:gd name="connsiteX5" fmla="*/ 162719 w 3250406"/>
              <a:gd name="connsiteY5" fmla="*/ 1696839 h 1805980"/>
              <a:gd name="connsiteX6" fmla="*/ 660400 w 3250406"/>
              <a:gd name="connsiteY6" fmla="*/ 1789708 h 1805980"/>
              <a:gd name="connsiteX7" fmla="*/ 1639094 w 3250406"/>
              <a:gd name="connsiteY7" fmla="*/ 1599208 h 1805980"/>
              <a:gd name="connsiteX8" fmla="*/ 2401094 w 3250406"/>
              <a:gd name="connsiteY8" fmla="*/ 1246782 h 1805980"/>
              <a:gd name="connsiteX9" fmla="*/ 2860675 w 3250406"/>
              <a:gd name="connsiteY9" fmla="*/ 934839 h 1805980"/>
              <a:gd name="connsiteX10" fmla="*/ 3134521 w 3250406"/>
              <a:gd name="connsiteY10" fmla="*/ 660995 h 1805980"/>
              <a:gd name="connsiteX11" fmla="*/ 3244056 w 3250406"/>
              <a:gd name="connsiteY11" fmla="*/ 453827 h 1805980"/>
              <a:gd name="connsiteX12" fmla="*/ 3172619 w 3250406"/>
              <a:gd name="connsiteY12" fmla="*/ 149025 h 1805980"/>
              <a:gd name="connsiteX13" fmla="*/ 2924968 w 3250406"/>
              <a:gd name="connsiteY13" fmla="*/ 27583 h 1805980"/>
              <a:gd name="connsiteX14" fmla="*/ 2586831 w 3250406"/>
              <a:gd name="connsiteY14" fmla="*/ 6152 h 1805980"/>
              <a:gd name="connsiteX0" fmla="*/ 1846262 w 3267075"/>
              <a:gd name="connsiteY0" fmla="*/ 129977 h 1805980"/>
              <a:gd name="connsiteX1" fmla="*/ 1229519 w 3267075"/>
              <a:gd name="connsiteY1" fmla="*/ 358577 h 1805980"/>
              <a:gd name="connsiteX2" fmla="*/ 529431 w 3267075"/>
              <a:gd name="connsiteY2" fmla="*/ 756245 h 1805980"/>
              <a:gd name="connsiteX3" fmla="*/ 157956 w 3267075"/>
              <a:gd name="connsiteY3" fmla="*/ 1099145 h 1805980"/>
              <a:gd name="connsiteX4" fmla="*/ 794 w 3267075"/>
              <a:gd name="connsiteY4" fmla="*/ 1439664 h 1805980"/>
              <a:gd name="connsiteX5" fmla="*/ 162719 w 3267075"/>
              <a:gd name="connsiteY5" fmla="*/ 1696839 h 1805980"/>
              <a:gd name="connsiteX6" fmla="*/ 660400 w 3267075"/>
              <a:gd name="connsiteY6" fmla="*/ 1789708 h 1805980"/>
              <a:gd name="connsiteX7" fmla="*/ 1639094 w 3267075"/>
              <a:gd name="connsiteY7" fmla="*/ 1599208 h 1805980"/>
              <a:gd name="connsiteX8" fmla="*/ 2401094 w 3267075"/>
              <a:gd name="connsiteY8" fmla="*/ 1246782 h 1805980"/>
              <a:gd name="connsiteX9" fmla="*/ 2860675 w 3267075"/>
              <a:gd name="connsiteY9" fmla="*/ 934839 h 1805980"/>
              <a:gd name="connsiteX10" fmla="*/ 3134521 w 3267075"/>
              <a:gd name="connsiteY10" fmla="*/ 660995 h 1805980"/>
              <a:gd name="connsiteX11" fmla="*/ 3260725 w 3267075"/>
              <a:gd name="connsiteY11" fmla="*/ 382390 h 1805980"/>
              <a:gd name="connsiteX12" fmla="*/ 3172619 w 3267075"/>
              <a:gd name="connsiteY12" fmla="*/ 149025 h 1805980"/>
              <a:gd name="connsiteX13" fmla="*/ 2924968 w 3267075"/>
              <a:gd name="connsiteY13" fmla="*/ 27583 h 1805980"/>
              <a:gd name="connsiteX14" fmla="*/ 2586831 w 3267075"/>
              <a:gd name="connsiteY14" fmla="*/ 6152 h 1805980"/>
              <a:gd name="connsiteX0" fmla="*/ 1846262 w 3267075"/>
              <a:gd name="connsiteY0" fmla="*/ 129977 h 1803599"/>
              <a:gd name="connsiteX1" fmla="*/ 1229519 w 3267075"/>
              <a:gd name="connsiteY1" fmla="*/ 358577 h 1803599"/>
              <a:gd name="connsiteX2" fmla="*/ 529431 w 3267075"/>
              <a:gd name="connsiteY2" fmla="*/ 756245 h 1803599"/>
              <a:gd name="connsiteX3" fmla="*/ 157956 w 3267075"/>
              <a:gd name="connsiteY3" fmla="*/ 1099145 h 1803599"/>
              <a:gd name="connsiteX4" fmla="*/ 794 w 3267075"/>
              <a:gd name="connsiteY4" fmla="*/ 1439664 h 1803599"/>
              <a:gd name="connsiteX5" fmla="*/ 162719 w 3267075"/>
              <a:gd name="connsiteY5" fmla="*/ 1696839 h 1803599"/>
              <a:gd name="connsiteX6" fmla="*/ 724694 w 3267075"/>
              <a:gd name="connsiteY6" fmla="*/ 1787327 h 1803599"/>
              <a:gd name="connsiteX7" fmla="*/ 1639094 w 3267075"/>
              <a:gd name="connsiteY7" fmla="*/ 1599208 h 1803599"/>
              <a:gd name="connsiteX8" fmla="*/ 2401094 w 3267075"/>
              <a:gd name="connsiteY8" fmla="*/ 1246782 h 1803599"/>
              <a:gd name="connsiteX9" fmla="*/ 2860675 w 3267075"/>
              <a:gd name="connsiteY9" fmla="*/ 934839 h 1803599"/>
              <a:gd name="connsiteX10" fmla="*/ 3134521 w 3267075"/>
              <a:gd name="connsiteY10" fmla="*/ 660995 h 1803599"/>
              <a:gd name="connsiteX11" fmla="*/ 3260725 w 3267075"/>
              <a:gd name="connsiteY11" fmla="*/ 382390 h 1803599"/>
              <a:gd name="connsiteX12" fmla="*/ 3172619 w 3267075"/>
              <a:gd name="connsiteY12" fmla="*/ 149025 h 1803599"/>
              <a:gd name="connsiteX13" fmla="*/ 2924968 w 3267075"/>
              <a:gd name="connsiteY13" fmla="*/ 27583 h 1803599"/>
              <a:gd name="connsiteX14" fmla="*/ 2586831 w 3267075"/>
              <a:gd name="connsiteY14" fmla="*/ 6152 h 1803599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31018 w 3268662"/>
              <a:gd name="connsiteY2" fmla="*/ 756245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81024 w 3268662"/>
              <a:gd name="connsiteY2" fmla="*/ 722908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5468 w 3266281"/>
              <a:gd name="connsiteY0" fmla="*/ 129977 h 1805583"/>
              <a:gd name="connsiteX1" fmla="*/ 1228725 w 3266281"/>
              <a:gd name="connsiteY1" fmla="*/ 358577 h 1805583"/>
              <a:gd name="connsiteX2" fmla="*/ 578643 w 3266281"/>
              <a:gd name="connsiteY2" fmla="*/ 722908 h 1805583"/>
              <a:gd name="connsiteX3" fmla="*/ 157162 w 3266281"/>
              <a:gd name="connsiteY3" fmla="*/ 1099145 h 1805583"/>
              <a:gd name="connsiteX4" fmla="*/ 2381 w 3266281"/>
              <a:gd name="connsiteY4" fmla="*/ 1449189 h 1805583"/>
              <a:gd name="connsiteX5" fmla="*/ 171450 w 3266281"/>
              <a:gd name="connsiteY5" fmla="*/ 1708746 h 1805583"/>
              <a:gd name="connsiteX6" fmla="*/ 723900 w 3266281"/>
              <a:gd name="connsiteY6" fmla="*/ 1787327 h 1805583"/>
              <a:gd name="connsiteX7" fmla="*/ 1638300 w 3266281"/>
              <a:gd name="connsiteY7" fmla="*/ 1599208 h 1805583"/>
              <a:gd name="connsiteX8" fmla="*/ 2400300 w 3266281"/>
              <a:gd name="connsiteY8" fmla="*/ 1246782 h 1805583"/>
              <a:gd name="connsiteX9" fmla="*/ 2859881 w 3266281"/>
              <a:gd name="connsiteY9" fmla="*/ 934839 h 1805583"/>
              <a:gd name="connsiteX10" fmla="*/ 3133727 w 3266281"/>
              <a:gd name="connsiteY10" fmla="*/ 660995 h 1805583"/>
              <a:gd name="connsiteX11" fmla="*/ 3259931 w 3266281"/>
              <a:gd name="connsiteY11" fmla="*/ 382390 h 1805583"/>
              <a:gd name="connsiteX12" fmla="*/ 3171825 w 3266281"/>
              <a:gd name="connsiteY12" fmla="*/ 149025 h 1805583"/>
              <a:gd name="connsiteX13" fmla="*/ 2924174 w 3266281"/>
              <a:gd name="connsiteY13" fmla="*/ 27583 h 1805583"/>
              <a:gd name="connsiteX14" fmla="*/ 2586037 w 3266281"/>
              <a:gd name="connsiteY14" fmla="*/ 6152 h 1805583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26678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40965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2403078 w 3269059"/>
              <a:gd name="connsiteY8" fmla="*/ 1246782 h 1798042"/>
              <a:gd name="connsiteX9" fmla="*/ 2862659 w 3269059"/>
              <a:gd name="connsiteY9" fmla="*/ 934839 h 1798042"/>
              <a:gd name="connsiteX10" fmla="*/ 3136505 w 3269059"/>
              <a:gd name="connsiteY10" fmla="*/ 660995 h 1798042"/>
              <a:gd name="connsiteX11" fmla="*/ 3262709 w 3269059"/>
              <a:gd name="connsiteY11" fmla="*/ 382390 h 1798042"/>
              <a:gd name="connsiteX12" fmla="*/ 3174603 w 3269059"/>
              <a:gd name="connsiteY12" fmla="*/ 149025 h 1798042"/>
              <a:gd name="connsiteX13" fmla="*/ 2926952 w 3269059"/>
              <a:gd name="connsiteY13" fmla="*/ 27583 h 1798042"/>
              <a:gd name="connsiteX14" fmla="*/ 2588815 w 3269059"/>
              <a:gd name="connsiteY14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26817 w 3269059"/>
              <a:gd name="connsiteY8" fmla="*/ 1503958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60154 w 3269059"/>
              <a:gd name="connsiteY8" fmla="*/ 1518246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88121"/>
              <a:gd name="connsiteX1" fmla="*/ 1231503 w 3269059"/>
              <a:gd name="connsiteY1" fmla="*/ 358577 h 1788121"/>
              <a:gd name="connsiteX2" fmla="*/ 581421 w 3269059"/>
              <a:gd name="connsiteY2" fmla="*/ 722908 h 1788121"/>
              <a:gd name="connsiteX3" fmla="*/ 159940 w 3269059"/>
              <a:gd name="connsiteY3" fmla="*/ 1099145 h 1788121"/>
              <a:gd name="connsiteX4" fmla="*/ 5159 w 3269059"/>
              <a:gd name="connsiteY4" fmla="*/ 1449189 h 1788121"/>
              <a:gd name="connsiteX5" fmla="*/ 190897 w 3269059"/>
              <a:gd name="connsiteY5" fmla="*/ 1713508 h 1788121"/>
              <a:gd name="connsiteX6" fmla="*/ 740965 w 3269059"/>
              <a:gd name="connsiteY6" fmla="*/ 1787327 h 1788121"/>
              <a:gd name="connsiteX7" fmla="*/ 1260078 w 3269059"/>
              <a:gd name="connsiteY7" fmla="*/ 1708746 h 1788121"/>
              <a:gd name="connsiteX8" fmla="*/ 1860154 w 3269059"/>
              <a:gd name="connsiteY8" fmla="*/ 1518246 h 1788121"/>
              <a:gd name="connsiteX9" fmla="*/ 2403078 w 3269059"/>
              <a:gd name="connsiteY9" fmla="*/ 1246782 h 1788121"/>
              <a:gd name="connsiteX10" fmla="*/ 2862659 w 3269059"/>
              <a:gd name="connsiteY10" fmla="*/ 934839 h 1788121"/>
              <a:gd name="connsiteX11" fmla="*/ 3136505 w 3269059"/>
              <a:gd name="connsiteY11" fmla="*/ 660995 h 1788121"/>
              <a:gd name="connsiteX12" fmla="*/ 3262709 w 3269059"/>
              <a:gd name="connsiteY12" fmla="*/ 382390 h 1788121"/>
              <a:gd name="connsiteX13" fmla="*/ 3174603 w 3269059"/>
              <a:gd name="connsiteY13" fmla="*/ 149025 h 1788121"/>
              <a:gd name="connsiteX14" fmla="*/ 2926952 w 3269059"/>
              <a:gd name="connsiteY14" fmla="*/ 27583 h 1788121"/>
              <a:gd name="connsiteX15" fmla="*/ 2588815 w 3269059"/>
              <a:gd name="connsiteY15" fmla="*/ 6152 h 1788121"/>
              <a:gd name="connsiteX0" fmla="*/ 1848246 w 3269059"/>
              <a:gd name="connsiteY0" fmla="*/ 129977 h 1792883"/>
              <a:gd name="connsiteX1" fmla="*/ 1231503 w 3269059"/>
              <a:gd name="connsiteY1" fmla="*/ 358577 h 1792883"/>
              <a:gd name="connsiteX2" fmla="*/ 581421 w 3269059"/>
              <a:gd name="connsiteY2" fmla="*/ 722908 h 1792883"/>
              <a:gd name="connsiteX3" fmla="*/ 159940 w 3269059"/>
              <a:gd name="connsiteY3" fmla="*/ 1099145 h 1792883"/>
              <a:gd name="connsiteX4" fmla="*/ 5159 w 3269059"/>
              <a:gd name="connsiteY4" fmla="*/ 1449189 h 1792883"/>
              <a:gd name="connsiteX5" fmla="*/ 190897 w 3269059"/>
              <a:gd name="connsiteY5" fmla="*/ 1713508 h 1792883"/>
              <a:gd name="connsiteX6" fmla="*/ 683815 w 3269059"/>
              <a:gd name="connsiteY6" fmla="*/ 1792089 h 1792883"/>
              <a:gd name="connsiteX7" fmla="*/ 1260078 w 3269059"/>
              <a:gd name="connsiteY7" fmla="*/ 1708746 h 1792883"/>
              <a:gd name="connsiteX8" fmla="*/ 1860154 w 3269059"/>
              <a:gd name="connsiteY8" fmla="*/ 1518246 h 1792883"/>
              <a:gd name="connsiteX9" fmla="*/ 2403078 w 3269059"/>
              <a:gd name="connsiteY9" fmla="*/ 1246782 h 1792883"/>
              <a:gd name="connsiteX10" fmla="*/ 2862659 w 3269059"/>
              <a:gd name="connsiteY10" fmla="*/ 934839 h 1792883"/>
              <a:gd name="connsiteX11" fmla="*/ 3136505 w 3269059"/>
              <a:gd name="connsiteY11" fmla="*/ 660995 h 1792883"/>
              <a:gd name="connsiteX12" fmla="*/ 3262709 w 3269059"/>
              <a:gd name="connsiteY12" fmla="*/ 382390 h 1792883"/>
              <a:gd name="connsiteX13" fmla="*/ 3174603 w 3269059"/>
              <a:gd name="connsiteY13" fmla="*/ 149025 h 1792883"/>
              <a:gd name="connsiteX14" fmla="*/ 2926952 w 3269059"/>
              <a:gd name="connsiteY14" fmla="*/ 27583 h 1792883"/>
              <a:gd name="connsiteX15" fmla="*/ 2588815 w 3269059"/>
              <a:gd name="connsiteY15" fmla="*/ 6152 h 1792883"/>
              <a:gd name="connsiteX0" fmla="*/ 1843881 w 3264694"/>
              <a:gd name="connsiteY0" fmla="*/ 129977 h 1793677"/>
              <a:gd name="connsiteX1" fmla="*/ 1227138 w 3264694"/>
              <a:gd name="connsiteY1" fmla="*/ 358577 h 1793677"/>
              <a:gd name="connsiteX2" fmla="*/ 577056 w 3264694"/>
              <a:gd name="connsiteY2" fmla="*/ 722908 h 1793677"/>
              <a:gd name="connsiteX3" fmla="*/ 155575 w 3264694"/>
              <a:gd name="connsiteY3" fmla="*/ 1099145 h 1793677"/>
              <a:gd name="connsiteX4" fmla="*/ 794 w 3264694"/>
              <a:gd name="connsiteY4" fmla="*/ 1449189 h 1793677"/>
              <a:gd name="connsiteX5" fmla="*/ 160339 w 3264694"/>
              <a:gd name="connsiteY5" fmla="*/ 1699220 h 1793677"/>
              <a:gd name="connsiteX6" fmla="*/ 679450 w 3264694"/>
              <a:gd name="connsiteY6" fmla="*/ 1792089 h 1793677"/>
              <a:gd name="connsiteX7" fmla="*/ 1255713 w 3264694"/>
              <a:gd name="connsiteY7" fmla="*/ 1708746 h 1793677"/>
              <a:gd name="connsiteX8" fmla="*/ 1855789 w 3264694"/>
              <a:gd name="connsiteY8" fmla="*/ 1518246 h 1793677"/>
              <a:gd name="connsiteX9" fmla="*/ 2398713 w 3264694"/>
              <a:gd name="connsiteY9" fmla="*/ 1246782 h 1793677"/>
              <a:gd name="connsiteX10" fmla="*/ 2858294 w 3264694"/>
              <a:gd name="connsiteY10" fmla="*/ 934839 h 1793677"/>
              <a:gd name="connsiteX11" fmla="*/ 3132140 w 3264694"/>
              <a:gd name="connsiteY11" fmla="*/ 660995 h 1793677"/>
              <a:gd name="connsiteX12" fmla="*/ 3258344 w 3264694"/>
              <a:gd name="connsiteY12" fmla="*/ 382390 h 1793677"/>
              <a:gd name="connsiteX13" fmla="*/ 3170238 w 3264694"/>
              <a:gd name="connsiteY13" fmla="*/ 149025 h 1793677"/>
              <a:gd name="connsiteX14" fmla="*/ 2922587 w 3264694"/>
              <a:gd name="connsiteY14" fmla="*/ 27583 h 1793677"/>
              <a:gd name="connsiteX15" fmla="*/ 2584450 w 3264694"/>
              <a:gd name="connsiteY15" fmla="*/ 6152 h 1793677"/>
              <a:gd name="connsiteX0" fmla="*/ 1846659 w 3267472"/>
              <a:gd name="connsiteY0" fmla="*/ 129977 h 1792486"/>
              <a:gd name="connsiteX1" fmla="*/ 1229916 w 3267472"/>
              <a:gd name="connsiteY1" fmla="*/ 358577 h 1792486"/>
              <a:gd name="connsiteX2" fmla="*/ 579834 w 3267472"/>
              <a:gd name="connsiteY2" fmla="*/ 722908 h 1792486"/>
              <a:gd name="connsiteX3" fmla="*/ 158353 w 3267472"/>
              <a:gd name="connsiteY3" fmla="*/ 1099145 h 1792486"/>
              <a:gd name="connsiteX4" fmla="*/ 3572 w 3267472"/>
              <a:gd name="connsiteY4" fmla="*/ 1449189 h 1792486"/>
              <a:gd name="connsiteX5" fmla="*/ 179786 w 3267472"/>
              <a:gd name="connsiteY5" fmla="*/ 1706364 h 1792486"/>
              <a:gd name="connsiteX6" fmla="*/ 682228 w 3267472"/>
              <a:gd name="connsiteY6" fmla="*/ 1792089 h 1792486"/>
              <a:gd name="connsiteX7" fmla="*/ 1258491 w 3267472"/>
              <a:gd name="connsiteY7" fmla="*/ 1708746 h 1792486"/>
              <a:gd name="connsiteX8" fmla="*/ 1858567 w 3267472"/>
              <a:gd name="connsiteY8" fmla="*/ 1518246 h 1792486"/>
              <a:gd name="connsiteX9" fmla="*/ 2401491 w 3267472"/>
              <a:gd name="connsiteY9" fmla="*/ 1246782 h 1792486"/>
              <a:gd name="connsiteX10" fmla="*/ 2861072 w 3267472"/>
              <a:gd name="connsiteY10" fmla="*/ 934839 h 1792486"/>
              <a:gd name="connsiteX11" fmla="*/ 3134918 w 3267472"/>
              <a:gd name="connsiteY11" fmla="*/ 660995 h 1792486"/>
              <a:gd name="connsiteX12" fmla="*/ 3261122 w 3267472"/>
              <a:gd name="connsiteY12" fmla="*/ 382390 h 1792486"/>
              <a:gd name="connsiteX13" fmla="*/ 3173016 w 3267472"/>
              <a:gd name="connsiteY13" fmla="*/ 149025 h 1792486"/>
              <a:gd name="connsiteX14" fmla="*/ 2925365 w 3267472"/>
              <a:gd name="connsiteY14" fmla="*/ 27583 h 1792486"/>
              <a:gd name="connsiteX15" fmla="*/ 2587228 w 3267472"/>
              <a:gd name="connsiteY15" fmla="*/ 6152 h 1792486"/>
              <a:gd name="connsiteX0" fmla="*/ 1847453 w 3268266"/>
              <a:gd name="connsiteY0" fmla="*/ 129977 h 1793280"/>
              <a:gd name="connsiteX1" fmla="*/ 1230710 w 3268266"/>
              <a:gd name="connsiteY1" fmla="*/ 358577 h 1793280"/>
              <a:gd name="connsiteX2" fmla="*/ 580628 w 3268266"/>
              <a:gd name="connsiteY2" fmla="*/ 722908 h 1793280"/>
              <a:gd name="connsiteX3" fmla="*/ 159147 w 3268266"/>
              <a:gd name="connsiteY3" fmla="*/ 1099145 h 1793280"/>
              <a:gd name="connsiteX4" fmla="*/ 4366 w 3268266"/>
              <a:gd name="connsiteY4" fmla="*/ 1449189 h 1793280"/>
              <a:gd name="connsiteX5" fmla="*/ 185342 w 3268266"/>
              <a:gd name="connsiteY5" fmla="*/ 1715889 h 1793280"/>
              <a:gd name="connsiteX6" fmla="*/ 683022 w 3268266"/>
              <a:gd name="connsiteY6" fmla="*/ 1792089 h 1793280"/>
              <a:gd name="connsiteX7" fmla="*/ 1259285 w 3268266"/>
              <a:gd name="connsiteY7" fmla="*/ 1708746 h 1793280"/>
              <a:gd name="connsiteX8" fmla="*/ 1859361 w 3268266"/>
              <a:gd name="connsiteY8" fmla="*/ 1518246 h 1793280"/>
              <a:gd name="connsiteX9" fmla="*/ 2402285 w 3268266"/>
              <a:gd name="connsiteY9" fmla="*/ 1246782 h 1793280"/>
              <a:gd name="connsiteX10" fmla="*/ 2861866 w 3268266"/>
              <a:gd name="connsiteY10" fmla="*/ 934839 h 1793280"/>
              <a:gd name="connsiteX11" fmla="*/ 3135712 w 3268266"/>
              <a:gd name="connsiteY11" fmla="*/ 660995 h 1793280"/>
              <a:gd name="connsiteX12" fmla="*/ 3261916 w 3268266"/>
              <a:gd name="connsiteY12" fmla="*/ 382390 h 1793280"/>
              <a:gd name="connsiteX13" fmla="*/ 3173810 w 3268266"/>
              <a:gd name="connsiteY13" fmla="*/ 149025 h 1793280"/>
              <a:gd name="connsiteX14" fmla="*/ 2926159 w 3268266"/>
              <a:gd name="connsiteY14" fmla="*/ 27583 h 1793280"/>
              <a:gd name="connsiteX15" fmla="*/ 2588022 w 3268266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65162 w 3264694"/>
              <a:gd name="connsiteY2" fmla="*/ 66575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6671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9490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2346 h 1793280"/>
              <a:gd name="connsiteX16" fmla="*/ 2584450 w 3264694"/>
              <a:gd name="connsiteY16" fmla="*/ 6152 h 1793280"/>
              <a:gd name="connsiteX0" fmla="*/ 1843881 w 3259931"/>
              <a:gd name="connsiteY0" fmla="*/ 129977 h 1793280"/>
              <a:gd name="connsiteX1" fmla="*/ 1843882 w 3259931"/>
              <a:gd name="connsiteY1" fmla="*/ 132359 h 1793280"/>
              <a:gd name="connsiteX2" fmla="*/ 1255713 w 3259931"/>
              <a:gd name="connsiteY2" fmla="*/ 344290 h 1793280"/>
              <a:gd name="connsiteX3" fmla="*/ 650874 w 3259931"/>
              <a:gd name="connsiteY3" fmla="*/ 670520 h 1793280"/>
              <a:gd name="connsiteX4" fmla="*/ 177006 w 3259931"/>
              <a:gd name="connsiteY4" fmla="*/ 1075333 h 1793280"/>
              <a:gd name="connsiteX5" fmla="*/ 794 w 3259931"/>
              <a:gd name="connsiteY5" fmla="*/ 1449189 h 1793280"/>
              <a:gd name="connsiteX6" fmla="*/ 181770 w 3259931"/>
              <a:gd name="connsiteY6" fmla="*/ 1715889 h 1793280"/>
              <a:gd name="connsiteX7" fmla="*/ 679450 w 3259931"/>
              <a:gd name="connsiteY7" fmla="*/ 1792089 h 1793280"/>
              <a:gd name="connsiteX8" fmla="*/ 1255713 w 3259931"/>
              <a:gd name="connsiteY8" fmla="*/ 1708746 h 1793280"/>
              <a:gd name="connsiteX9" fmla="*/ 1855789 w 3259931"/>
              <a:gd name="connsiteY9" fmla="*/ 1518246 h 1793280"/>
              <a:gd name="connsiteX10" fmla="*/ 2408238 w 3259931"/>
              <a:gd name="connsiteY10" fmla="*/ 1249163 h 1793280"/>
              <a:gd name="connsiteX11" fmla="*/ 2858294 w 3259931"/>
              <a:gd name="connsiteY11" fmla="*/ 939601 h 1793280"/>
              <a:gd name="connsiteX12" fmla="*/ 3132140 w 3259931"/>
              <a:gd name="connsiteY12" fmla="*/ 660995 h 1793280"/>
              <a:gd name="connsiteX13" fmla="*/ 3253581 w 3259931"/>
              <a:gd name="connsiteY13" fmla="*/ 377627 h 1793280"/>
              <a:gd name="connsiteX14" fmla="*/ 3170238 w 3259931"/>
              <a:gd name="connsiteY14" fmla="*/ 149025 h 1793280"/>
              <a:gd name="connsiteX15" fmla="*/ 2922587 w 3259931"/>
              <a:gd name="connsiteY15" fmla="*/ 32346 h 1793280"/>
              <a:gd name="connsiteX16" fmla="*/ 2584450 w 3259931"/>
              <a:gd name="connsiteY16" fmla="*/ 6152 h 1793280"/>
              <a:gd name="connsiteX0" fmla="*/ 1843881 w 3261121"/>
              <a:gd name="connsiteY0" fmla="*/ 129977 h 1793280"/>
              <a:gd name="connsiteX1" fmla="*/ 1843882 w 3261121"/>
              <a:gd name="connsiteY1" fmla="*/ 132359 h 1793280"/>
              <a:gd name="connsiteX2" fmla="*/ 1255713 w 3261121"/>
              <a:gd name="connsiteY2" fmla="*/ 344290 h 1793280"/>
              <a:gd name="connsiteX3" fmla="*/ 650874 w 3261121"/>
              <a:gd name="connsiteY3" fmla="*/ 670520 h 1793280"/>
              <a:gd name="connsiteX4" fmla="*/ 177006 w 3261121"/>
              <a:gd name="connsiteY4" fmla="*/ 1075333 h 1793280"/>
              <a:gd name="connsiteX5" fmla="*/ 794 w 3261121"/>
              <a:gd name="connsiteY5" fmla="*/ 1449189 h 1793280"/>
              <a:gd name="connsiteX6" fmla="*/ 181770 w 3261121"/>
              <a:gd name="connsiteY6" fmla="*/ 1715889 h 1793280"/>
              <a:gd name="connsiteX7" fmla="*/ 679450 w 3261121"/>
              <a:gd name="connsiteY7" fmla="*/ 1792089 h 1793280"/>
              <a:gd name="connsiteX8" fmla="*/ 1255713 w 3261121"/>
              <a:gd name="connsiteY8" fmla="*/ 1708746 h 1793280"/>
              <a:gd name="connsiteX9" fmla="*/ 1855789 w 3261121"/>
              <a:gd name="connsiteY9" fmla="*/ 1518246 h 1793280"/>
              <a:gd name="connsiteX10" fmla="*/ 2408238 w 3261121"/>
              <a:gd name="connsiteY10" fmla="*/ 1249163 h 1793280"/>
              <a:gd name="connsiteX11" fmla="*/ 2858294 w 3261121"/>
              <a:gd name="connsiteY11" fmla="*/ 939601 h 1793280"/>
              <a:gd name="connsiteX12" fmla="*/ 3132140 w 3261121"/>
              <a:gd name="connsiteY12" fmla="*/ 660995 h 1793280"/>
              <a:gd name="connsiteX13" fmla="*/ 3253581 w 3261121"/>
              <a:gd name="connsiteY13" fmla="*/ 377627 h 1793280"/>
              <a:gd name="connsiteX14" fmla="*/ 3177382 w 3261121"/>
              <a:gd name="connsiteY14" fmla="*/ 149025 h 1793280"/>
              <a:gd name="connsiteX15" fmla="*/ 2922587 w 3261121"/>
              <a:gd name="connsiteY15" fmla="*/ 32346 h 1793280"/>
              <a:gd name="connsiteX16" fmla="*/ 2584450 w 3261121"/>
              <a:gd name="connsiteY16" fmla="*/ 6152 h 1793280"/>
              <a:gd name="connsiteX0" fmla="*/ 1843881 w 3261518"/>
              <a:gd name="connsiteY0" fmla="*/ 129977 h 1793280"/>
              <a:gd name="connsiteX1" fmla="*/ 1843882 w 3261518"/>
              <a:gd name="connsiteY1" fmla="*/ 1323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53790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49027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600995 w 3261518"/>
              <a:gd name="connsiteY1" fmla="*/ 218083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598613 w 3261518"/>
              <a:gd name="connsiteY1" fmla="*/ 213321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24820 w 3261518"/>
              <a:gd name="connsiteY1" fmla="*/ 1704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724820 w 3261518"/>
              <a:gd name="connsiteY0" fmla="*/ 170459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7603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5222 h 1790899"/>
              <a:gd name="connsiteX1" fmla="*/ 1255713 w 3261518"/>
              <a:gd name="connsiteY1" fmla="*/ 341909 h 1790899"/>
              <a:gd name="connsiteX2" fmla="*/ 650874 w 3261518"/>
              <a:gd name="connsiteY2" fmla="*/ 668139 h 1790899"/>
              <a:gd name="connsiteX3" fmla="*/ 177006 w 3261518"/>
              <a:gd name="connsiteY3" fmla="*/ 1072952 h 1790899"/>
              <a:gd name="connsiteX4" fmla="*/ 794 w 3261518"/>
              <a:gd name="connsiteY4" fmla="*/ 1446808 h 1790899"/>
              <a:gd name="connsiteX5" fmla="*/ 181770 w 3261518"/>
              <a:gd name="connsiteY5" fmla="*/ 1713508 h 1790899"/>
              <a:gd name="connsiteX6" fmla="*/ 679450 w 3261518"/>
              <a:gd name="connsiteY6" fmla="*/ 1789708 h 1790899"/>
              <a:gd name="connsiteX7" fmla="*/ 1255713 w 3261518"/>
              <a:gd name="connsiteY7" fmla="*/ 1706365 h 1790899"/>
              <a:gd name="connsiteX8" fmla="*/ 1855789 w 3261518"/>
              <a:gd name="connsiteY8" fmla="*/ 1515865 h 1790899"/>
              <a:gd name="connsiteX9" fmla="*/ 2408238 w 3261518"/>
              <a:gd name="connsiteY9" fmla="*/ 1246782 h 1790899"/>
              <a:gd name="connsiteX10" fmla="*/ 2858294 w 3261518"/>
              <a:gd name="connsiteY10" fmla="*/ 937220 h 1790899"/>
              <a:gd name="connsiteX11" fmla="*/ 3132140 w 3261518"/>
              <a:gd name="connsiteY11" fmla="*/ 658614 h 1790899"/>
              <a:gd name="connsiteX12" fmla="*/ 3253581 w 3261518"/>
              <a:gd name="connsiteY12" fmla="*/ 375246 h 1790899"/>
              <a:gd name="connsiteX13" fmla="*/ 3179763 w 3261518"/>
              <a:gd name="connsiteY13" fmla="*/ 153788 h 1790899"/>
              <a:gd name="connsiteX14" fmla="*/ 2922587 w 3261518"/>
              <a:gd name="connsiteY14" fmla="*/ 29965 h 1790899"/>
              <a:gd name="connsiteX15" fmla="*/ 2732087 w 3261518"/>
              <a:gd name="connsiteY15" fmla="*/ 6152 h 1790899"/>
              <a:gd name="connsiteX0" fmla="*/ 1703389 w 3261518"/>
              <a:gd name="connsiteY0" fmla="*/ 169070 h 1784747"/>
              <a:gd name="connsiteX1" fmla="*/ 1255713 w 3261518"/>
              <a:gd name="connsiteY1" fmla="*/ 335757 h 1784747"/>
              <a:gd name="connsiteX2" fmla="*/ 650874 w 3261518"/>
              <a:gd name="connsiteY2" fmla="*/ 661987 h 1784747"/>
              <a:gd name="connsiteX3" fmla="*/ 177006 w 3261518"/>
              <a:gd name="connsiteY3" fmla="*/ 1066800 h 1784747"/>
              <a:gd name="connsiteX4" fmla="*/ 794 w 3261518"/>
              <a:gd name="connsiteY4" fmla="*/ 1440656 h 1784747"/>
              <a:gd name="connsiteX5" fmla="*/ 181770 w 3261518"/>
              <a:gd name="connsiteY5" fmla="*/ 1707356 h 1784747"/>
              <a:gd name="connsiteX6" fmla="*/ 679450 w 3261518"/>
              <a:gd name="connsiteY6" fmla="*/ 1783556 h 1784747"/>
              <a:gd name="connsiteX7" fmla="*/ 1255713 w 3261518"/>
              <a:gd name="connsiteY7" fmla="*/ 1700213 h 1784747"/>
              <a:gd name="connsiteX8" fmla="*/ 1855789 w 3261518"/>
              <a:gd name="connsiteY8" fmla="*/ 1509713 h 1784747"/>
              <a:gd name="connsiteX9" fmla="*/ 2408238 w 3261518"/>
              <a:gd name="connsiteY9" fmla="*/ 1240630 h 1784747"/>
              <a:gd name="connsiteX10" fmla="*/ 2858294 w 3261518"/>
              <a:gd name="connsiteY10" fmla="*/ 931068 h 1784747"/>
              <a:gd name="connsiteX11" fmla="*/ 3132140 w 3261518"/>
              <a:gd name="connsiteY11" fmla="*/ 652462 h 1784747"/>
              <a:gd name="connsiteX12" fmla="*/ 3253581 w 3261518"/>
              <a:gd name="connsiteY12" fmla="*/ 369094 h 1784747"/>
              <a:gd name="connsiteX13" fmla="*/ 3179763 w 3261518"/>
              <a:gd name="connsiteY13" fmla="*/ 147636 h 1784747"/>
              <a:gd name="connsiteX14" fmla="*/ 2922587 w 3261518"/>
              <a:gd name="connsiteY14" fmla="*/ 23813 h 1784747"/>
              <a:gd name="connsiteX15" fmla="*/ 2732087 w 3261518"/>
              <a:gd name="connsiteY15" fmla="*/ 0 h 17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1518" h="1784747">
                <a:moveTo>
                  <a:pt x="1703389" y="169070"/>
                </a:moveTo>
                <a:cubicBezTo>
                  <a:pt x="1600599" y="200026"/>
                  <a:pt x="1431132" y="253604"/>
                  <a:pt x="1255713" y="335757"/>
                </a:cubicBezTo>
                <a:cubicBezTo>
                  <a:pt x="1080294" y="417910"/>
                  <a:pt x="830658" y="540147"/>
                  <a:pt x="650874" y="661987"/>
                </a:cubicBezTo>
                <a:cubicBezTo>
                  <a:pt x="471090" y="783827"/>
                  <a:pt x="285353" y="937022"/>
                  <a:pt x="177006" y="1066800"/>
                </a:cubicBezTo>
                <a:cubicBezTo>
                  <a:pt x="68659" y="1196578"/>
                  <a:pt x="0" y="1333897"/>
                  <a:pt x="794" y="1440656"/>
                </a:cubicBezTo>
                <a:cubicBezTo>
                  <a:pt x="1588" y="1547415"/>
                  <a:pt x="68661" y="1650206"/>
                  <a:pt x="181770" y="1707356"/>
                </a:cubicBezTo>
                <a:cubicBezTo>
                  <a:pt x="294879" y="1764506"/>
                  <a:pt x="500460" y="1784747"/>
                  <a:pt x="679450" y="1783556"/>
                </a:cubicBezTo>
                <a:cubicBezTo>
                  <a:pt x="858441" y="1782366"/>
                  <a:pt x="1059657" y="1745853"/>
                  <a:pt x="1255713" y="1700213"/>
                </a:cubicBezTo>
                <a:cubicBezTo>
                  <a:pt x="1451769" y="1654573"/>
                  <a:pt x="1663702" y="1586310"/>
                  <a:pt x="1855789" y="1509713"/>
                </a:cubicBezTo>
                <a:cubicBezTo>
                  <a:pt x="2047876" y="1433116"/>
                  <a:pt x="2241154" y="1337071"/>
                  <a:pt x="2408238" y="1240630"/>
                </a:cubicBezTo>
                <a:cubicBezTo>
                  <a:pt x="2575322" y="1144189"/>
                  <a:pt x="2737644" y="1029096"/>
                  <a:pt x="2858294" y="931068"/>
                </a:cubicBezTo>
                <a:cubicBezTo>
                  <a:pt x="2978944" y="833040"/>
                  <a:pt x="3066259" y="746124"/>
                  <a:pt x="3132140" y="652462"/>
                </a:cubicBezTo>
                <a:cubicBezTo>
                  <a:pt x="3198021" y="558800"/>
                  <a:pt x="3245644" y="453232"/>
                  <a:pt x="3253581" y="369094"/>
                </a:cubicBezTo>
                <a:cubicBezTo>
                  <a:pt x="3261518" y="284956"/>
                  <a:pt x="3234929" y="205183"/>
                  <a:pt x="3179763" y="147636"/>
                </a:cubicBezTo>
                <a:cubicBezTo>
                  <a:pt x="3124597" y="90089"/>
                  <a:pt x="3011487" y="46832"/>
                  <a:pt x="2922587" y="23813"/>
                </a:cubicBezTo>
                <a:cubicBezTo>
                  <a:pt x="2824162" y="794"/>
                  <a:pt x="2802532" y="3373"/>
                  <a:pt x="273208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36" tIns="41469" rIns="82936" bIns="41469" rtlCol="0" anchor="ctr"/>
          <a:lstStyle/>
          <a:p>
            <a:pPr algn="ctr"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2664" name="Group 25"/>
          <p:cNvGrpSpPr>
            <a:grpSpLocks noChangeAspect="1"/>
          </p:cNvGrpSpPr>
          <p:nvPr/>
        </p:nvGrpSpPr>
        <p:grpSpPr bwMode="auto">
          <a:xfrm rot="9473257">
            <a:off x="3202565" y="4000662"/>
            <a:ext cx="109273" cy="109285"/>
            <a:chOff x="7085" y="1154"/>
            <a:chExt cx="567" cy="567"/>
          </a:xfrm>
        </p:grpSpPr>
        <p:sp>
          <p:nvSpPr>
            <p:cNvPr id="1625" name="Oval 26"/>
            <p:cNvSpPr>
              <a:spLocks noChangeAspect="1" noChangeArrowheads="1"/>
            </p:cNvSpPr>
            <p:nvPr/>
          </p:nvSpPr>
          <p:spPr bwMode="auto">
            <a:xfrm rot="5328701">
              <a:off x="7085" y="1154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6" name="Freeform 27"/>
            <p:cNvSpPr>
              <a:spLocks noChangeAspect="1"/>
            </p:cNvSpPr>
            <p:nvPr/>
          </p:nvSpPr>
          <p:spPr bwMode="auto">
            <a:xfrm rot="5328701">
              <a:off x="7175" y="1303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7" name="Freeform 28"/>
            <p:cNvSpPr>
              <a:spLocks noChangeAspect="1"/>
            </p:cNvSpPr>
            <p:nvPr/>
          </p:nvSpPr>
          <p:spPr bwMode="auto">
            <a:xfrm>
              <a:off x="7148" y="1573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8" name="Freeform 29"/>
            <p:cNvSpPr>
              <a:spLocks noChangeAspect="1"/>
            </p:cNvSpPr>
            <p:nvPr/>
          </p:nvSpPr>
          <p:spPr bwMode="auto">
            <a:xfrm>
              <a:off x="7442" y="1244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9" name="Freeform 30"/>
            <p:cNvSpPr>
              <a:spLocks noChangeAspect="1"/>
            </p:cNvSpPr>
            <p:nvPr/>
          </p:nvSpPr>
          <p:spPr bwMode="auto">
            <a:xfrm>
              <a:off x="7212" y="1154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81" name="Group 25"/>
          <p:cNvGrpSpPr>
            <a:grpSpLocks noChangeAspect="1"/>
          </p:cNvGrpSpPr>
          <p:nvPr/>
        </p:nvGrpSpPr>
        <p:grpSpPr bwMode="auto">
          <a:xfrm rot="9473257">
            <a:off x="3202565" y="4000662"/>
            <a:ext cx="109273" cy="109285"/>
            <a:chOff x="7085" y="1154"/>
            <a:chExt cx="567" cy="567"/>
          </a:xfrm>
        </p:grpSpPr>
        <p:sp>
          <p:nvSpPr>
            <p:cNvPr id="682" name="Oval 26"/>
            <p:cNvSpPr>
              <a:spLocks noChangeAspect="1" noChangeArrowheads="1"/>
            </p:cNvSpPr>
            <p:nvPr/>
          </p:nvSpPr>
          <p:spPr bwMode="auto">
            <a:xfrm rot="5328701">
              <a:off x="7085" y="1154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3" name="Freeform 27"/>
            <p:cNvSpPr>
              <a:spLocks noChangeAspect="1"/>
            </p:cNvSpPr>
            <p:nvPr/>
          </p:nvSpPr>
          <p:spPr bwMode="auto">
            <a:xfrm rot="5328701">
              <a:off x="7175" y="1303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4" name="Freeform 28"/>
            <p:cNvSpPr>
              <a:spLocks noChangeAspect="1"/>
            </p:cNvSpPr>
            <p:nvPr/>
          </p:nvSpPr>
          <p:spPr bwMode="auto">
            <a:xfrm>
              <a:off x="7148" y="1573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5" name="Freeform 29"/>
            <p:cNvSpPr>
              <a:spLocks noChangeAspect="1"/>
            </p:cNvSpPr>
            <p:nvPr/>
          </p:nvSpPr>
          <p:spPr bwMode="auto">
            <a:xfrm>
              <a:off x="7442" y="1244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6" name="Freeform 30"/>
            <p:cNvSpPr>
              <a:spLocks noChangeAspect="1"/>
            </p:cNvSpPr>
            <p:nvPr/>
          </p:nvSpPr>
          <p:spPr bwMode="auto">
            <a:xfrm>
              <a:off x="7212" y="1154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87" name="Rectangle 2"/>
          <p:cNvSpPr txBox="1">
            <a:spLocks noChangeArrowheads="1"/>
          </p:cNvSpPr>
          <p:nvPr/>
        </p:nvSpPr>
        <p:spPr bwMode="auto">
          <a:xfrm>
            <a:off x="4404050" y="1569274"/>
            <a:ext cx="4739950" cy="238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6" tIns="41469" rIns="82936" bIns="41469" numCol="1" anchor="b" anchorCtr="0" compatLnSpc="1">
            <a:prstTxWarp prst="textNoShape">
              <a:avLst/>
            </a:prstTxWarp>
          </a:bodyPr>
          <a:lstStyle/>
          <a:p>
            <a:pPr algn="ctr" defTabSz="829366">
              <a:defRPr/>
            </a:pPr>
            <a:r>
              <a:rPr kumimoji="1" lang="de-DE" sz="4000" b="1" kern="0" cap="smal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2. kosmische Geschwindigkeit</a:t>
            </a:r>
          </a:p>
        </p:txBody>
      </p:sp>
      <p:sp>
        <p:nvSpPr>
          <p:cNvPr id="586" name="Freihandform 585"/>
          <p:cNvSpPr/>
          <p:nvPr/>
        </p:nvSpPr>
        <p:spPr>
          <a:xfrm>
            <a:off x="-142699" y="11692705"/>
            <a:ext cx="5993372" cy="9313056"/>
          </a:xfrm>
          <a:custGeom>
            <a:avLst/>
            <a:gdLst>
              <a:gd name="connsiteX0" fmla="*/ 1087876 w 3494904"/>
              <a:gd name="connsiteY0" fmla="*/ 0 h 6872843"/>
              <a:gd name="connsiteX1" fmla="*/ 999385 w 3494904"/>
              <a:gd name="connsiteY1" fmla="*/ 19665 h 6872843"/>
              <a:gd name="connsiteX2" fmla="*/ 969889 w 3494904"/>
              <a:gd name="connsiteY2" fmla="*/ 39329 h 6872843"/>
              <a:gd name="connsiteX3" fmla="*/ 940392 w 3494904"/>
              <a:gd name="connsiteY3" fmla="*/ 98323 h 6872843"/>
              <a:gd name="connsiteX4" fmla="*/ 920727 w 3494904"/>
              <a:gd name="connsiteY4" fmla="*/ 127819 h 6872843"/>
              <a:gd name="connsiteX5" fmla="*/ 920727 w 3494904"/>
              <a:gd name="connsiteY5" fmla="*/ 353961 h 6872843"/>
              <a:gd name="connsiteX6" fmla="*/ 871566 w 3494904"/>
              <a:gd name="connsiteY6" fmla="*/ 501445 h 6872843"/>
              <a:gd name="connsiteX7" fmla="*/ 851901 w 3494904"/>
              <a:gd name="connsiteY7" fmla="*/ 560439 h 6872843"/>
              <a:gd name="connsiteX8" fmla="*/ 842069 w 3494904"/>
              <a:gd name="connsiteY8" fmla="*/ 589936 h 6872843"/>
              <a:gd name="connsiteX9" fmla="*/ 812572 w 3494904"/>
              <a:gd name="connsiteY9" fmla="*/ 599768 h 6872843"/>
              <a:gd name="connsiteX10" fmla="*/ 773243 w 3494904"/>
              <a:gd name="connsiteY10" fmla="*/ 668594 h 6872843"/>
              <a:gd name="connsiteX11" fmla="*/ 763411 w 3494904"/>
              <a:gd name="connsiteY11" fmla="*/ 717755 h 6872843"/>
              <a:gd name="connsiteX12" fmla="*/ 753579 w 3494904"/>
              <a:gd name="connsiteY12" fmla="*/ 1091381 h 6872843"/>
              <a:gd name="connsiteX13" fmla="*/ 743747 w 3494904"/>
              <a:gd name="connsiteY13" fmla="*/ 1189703 h 6872843"/>
              <a:gd name="connsiteX14" fmla="*/ 724082 w 3494904"/>
              <a:gd name="connsiteY14" fmla="*/ 1229032 h 6872843"/>
              <a:gd name="connsiteX15" fmla="*/ 684753 w 3494904"/>
              <a:gd name="connsiteY15" fmla="*/ 1297858 h 6872843"/>
              <a:gd name="connsiteX16" fmla="*/ 674921 w 3494904"/>
              <a:gd name="connsiteY16" fmla="*/ 1327355 h 6872843"/>
              <a:gd name="connsiteX17" fmla="*/ 645424 w 3494904"/>
              <a:gd name="connsiteY17" fmla="*/ 1366684 h 6872843"/>
              <a:gd name="connsiteX18" fmla="*/ 606095 w 3494904"/>
              <a:gd name="connsiteY18" fmla="*/ 1425677 h 6872843"/>
              <a:gd name="connsiteX19" fmla="*/ 566766 w 3494904"/>
              <a:gd name="connsiteY19" fmla="*/ 1484671 h 6872843"/>
              <a:gd name="connsiteX20" fmla="*/ 527437 w 3494904"/>
              <a:gd name="connsiteY20" fmla="*/ 1553497 h 6872843"/>
              <a:gd name="connsiteX21" fmla="*/ 488108 w 3494904"/>
              <a:gd name="connsiteY21" fmla="*/ 1671484 h 6872843"/>
              <a:gd name="connsiteX22" fmla="*/ 478276 w 3494904"/>
              <a:gd name="connsiteY22" fmla="*/ 1720645 h 6872843"/>
              <a:gd name="connsiteX23" fmla="*/ 458611 w 3494904"/>
              <a:gd name="connsiteY23" fmla="*/ 1799303 h 6872843"/>
              <a:gd name="connsiteX24" fmla="*/ 448779 w 3494904"/>
              <a:gd name="connsiteY24" fmla="*/ 1858297 h 6872843"/>
              <a:gd name="connsiteX25" fmla="*/ 429114 w 3494904"/>
              <a:gd name="connsiteY25" fmla="*/ 1936955 h 6872843"/>
              <a:gd name="connsiteX26" fmla="*/ 409450 w 3494904"/>
              <a:gd name="connsiteY26" fmla="*/ 2025445 h 6872843"/>
              <a:gd name="connsiteX27" fmla="*/ 399618 w 3494904"/>
              <a:gd name="connsiteY27" fmla="*/ 2074606 h 6872843"/>
              <a:gd name="connsiteX28" fmla="*/ 419282 w 3494904"/>
              <a:gd name="connsiteY28" fmla="*/ 2281084 h 6872843"/>
              <a:gd name="connsiteX29" fmla="*/ 429114 w 3494904"/>
              <a:gd name="connsiteY29" fmla="*/ 2330245 h 6872843"/>
              <a:gd name="connsiteX30" fmla="*/ 419282 w 3494904"/>
              <a:gd name="connsiteY30" fmla="*/ 2487561 h 6872843"/>
              <a:gd name="connsiteX31" fmla="*/ 399618 w 3494904"/>
              <a:gd name="connsiteY31" fmla="*/ 2566219 h 6872843"/>
              <a:gd name="connsiteX32" fmla="*/ 389785 w 3494904"/>
              <a:gd name="connsiteY32" fmla="*/ 2605548 h 6872843"/>
              <a:gd name="connsiteX33" fmla="*/ 320960 w 3494904"/>
              <a:gd name="connsiteY33" fmla="*/ 2694039 h 6872843"/>
              <a:gd name="connsiteX34" fmla="*/ 291463 w 3494904"/>
              <a:gd name="connsiteY34" fmla="*/ 2792361 h 6872843"/>
              <a:gd name="connsiteX35" fmla="*/ 242301 w 3494904"/>
              <a:gd name="connsiteY35" fmla="*/ 2880852 h 6872843"/>
              <a:gd name="connsiteX36" fmla="*/ 232469 w 3494904"/>
              <a:gd name="connsiteY36" fmla="*/ 2939845 h 6872843"/>
              <a:gd name="connsiteX37" fmla="*/ 222637 w 3494904"/>
              <a:gd name="connsiteY37" fmla="*/ 2979174 h 6872843"/>
              <a:gd name="connsiteX38" fmla="*/ 202972 w 3494904"/>
              <a:gd name="connsiteY38" fmla="*/ 3274142 h 6872843"/>
              <a:gd name="connsiteX39" fmla="*/ 193140 w 3494904"/>
              <a:gd name="connsiteY39" fmla="*/ 3352800 h 6872843"/>
              <a:gd name="connsiteX40" fmla="*/ 173476 w 3494904"/>
              <a:gd name="connsiteY40" fmla="*/ 3647768 h 6872843"/>
              <a:gd name="connsiteX41" fmla="*/ 143979 w 3494904"/>
              <a:gd name="connsiteY41" fmla="*/ 3746090 h 6872843"/>
              <a:gd name="connsiteX42" fmla="*/ 114482 w 3494904"/>
              <a:gd name="connsiteY42" fmla="*/ 3844413 h 6872843"/>
              <a:gd name="connsiteX43" fmla="*/ 104650 w 3494904"/>
              <a:gd name="connsiteY43" fmla="*/ 3903406 h 6872843"/>
              <a:gd name="connsiteX44" fmla="*/ 94818 w 3494904"/>
              <a:gd name="connsiteY44" fmla="*/ 4090219 h 6872843"/>
              <a:gd name="connsiteX45" fmla="*/ 84985 w 3494904"/>
              <a:gd name="connsiteY45" fmla="*/ 4119716 h 6872843"/>
              <a:gd name="connsiteX46" fmla="*/ 75153 w 3494904"/>
              <a:gd name="connsiteY46" fmla="*/ 4227871 h 6872843"/>
              <a:gd name="connsiteX47" fmla="*/ 65321 w 3494904"/>
              <a:gd name="connsiteY47" fmla="*/ 4306529 h 6872843"/>
              <a:gd name="connsiteX48" fmla="*/ 45656 w 3494904"/>
              <a:gd name="connsiteY48" fmla="*/ 4395019 h 6872843"/>
              <a:gd name="connsiteX49" fmla="*/ 35824 w 3494904"/>
              <a:gd name="connsiteY49" fmla="*/ 4424516 h 6872843"/>
              <a:gd name="connsiteX50" fmla="*/ 16160 w 3494904"/>
              <a:gd name="connsiteY50" fmla="*/ 4493342 h 6872843"/>
              <a:gd name="connsiteX51" fmla="*/ 6327 w 3494904"/>
              <a:gd name="connsiteY51" fmla="*/ 4601497 h 6872843"/>
              <a:gd name="connsiteX52" fmla="*/ 25992 w 3494904"/>
              <a:gd name="connsiteY52" fmla="*/ 4847303 h 6872843"/>
              <a:gd name="connsiteX53" fmla="*/ 35824 w 3494904"/>
              <a:gd name="connsiteY53" fmla="*/ 4876800 h 6872843"/>
              <a:gd name="connsiteX54" fmla="*/ 55489 w 3494904"/>
              <a:gd name="connsiteY54" fmla="*/ 4994787 h 6872843"/>
              <a:gd name="connsiteX55" fmla="*/ 104650 w 3494904"/>
              <a:gd name="connsiteY55" fmla="*/ 5102942 h 6872843"/>
              <a:gd name="connsiteX56" fmla="*/ 134147 w 3494904"/>
              <a:gd name="connsiteY56" fmla="*/ 5201265 h 6872843"/>
              <a:gd name="connsiteX57" fmla="*/ 143979 w 3494904"/>
              <a:gd name="connsiteY57" fmla="*/ 5279923 h 6872843"/>
              <a:gd name="connsiteX58" fmla="*/ 173476 w 3494904"/>
              <a:gd name="connsiteY58" fmla="*/ 5378245 h 6872843"/>
              <a:gd name="connsiteX59" fmla="*/ 193140 w 3494904"/>
              <a:gd name="connsiteY59" fmla="*/ 5496232 h 6872843"/>
              <a:gd name="connsiteX60" fmla="*/ 202972 w 3494904"/>
              <a:gd name="connsiteY60" fmla="*/ 5624052 h 6872843"/>
              <a:gd name="connsiteX61" fmla="*/ 212805 w 3494904"/>
              <a:gd name="connsiteY61" fmla="*/ 5692877 h 6872843"/>
              <a:gd name="connsiteX62" fmla="*/ 252134 w 3494904"/>
              <a:gd name="connsiteY62" fmla="*/ 5751871 h 6872843"/>
              <a:gd name="connsiteX63" fmla="*/ 281630 w 3494904"/>
              <a:gd name="connsiteY63" fmla="*/ 5810865 h 6872843"/>
              <a:gd name="connsiteX64" fmla="*/ 311127 w 3494904"/>
              <a:gd name="connsiteY64" fmla="*/ 5899355 h 6872843"/>
              <a:gd name="connsiteX65" fmla="*/ 320960 w 3494904"/>
              <a:gd name="connsiteY65" fmla="*/ 5928852 h 6872843"/>
              <a:gd name="connsiteX66" fmla="*/ 360289 w 3494904"/>
              <a:gd name="connsiteY66" fmla="*/ 5987845 h 6872843"/>
              <a:gd name="connsiteX67" fmla="*/ 389785 w 3494904"/>
              <a:gd name="connsiteY67" fmla="*/ 6007510 h 6872843"/>
              <a:gd name="connsiteX68" fmla="*/ 399618 w 3494904"/>
              <a:gd name="connsiteY68" fmla="*/ 6037006 h 6872843"/>
              <a:gd name="connsiteX69" fmla="*/ 488108 w 3494904"/>
              <a:gd name="connsiteY69" fmla="*/ 6105832 h 6872843"/>
              <a:gd name="connsiteX70" fmla="*/ 684753 w 3494904"/>
              <a:gd name="connsiteY70" fmla="*/ 6243484 h 6872843"/>
              <a:gd name="connsiteX71" fmla="*/ 684753 w 3494904"/>
              <a:gd name="connsiteY71" fmla="*/ 6243484 h 6872843"/>
              <a:gd name="connsiteX72" fmla="*/ 753579 w 3494904"/>
              <a:gd name="connsiteY72" fmla="*/ 6302477 h 6872843"/>
              <a:gd name="connsiteX73" fmla="*/ 881398 w 3494904"/>
              <a:gd name="connsiteY73" fmla="*/ 6351639 h 6872843"/>
              <a:gd name="connsiteX74" fmla="*/ 891230 w 3494904"/>
              <a:gd name="connsiteY74" fmla="*/ 6381136 h 6872843"/>
              <a:gd name="connsiteX75" fmla="*/ 920727 w 3494904"/>
              <a:gd name="connsiteY75" fmla="*/ 6390968 h 6872843"/>
              <a:gd name="connsiteX76" fmla="*/ 969889 w 3494904"/>
              <a:gd name="connsiteY76" fmla="*/ 6420465 h 6872843"/>
              <a:gd name="connsiteX77" fmla="*/ 999385 w 3494904"/>
              <a:gd name="connsiteY77" fmla="*/ 6430297 h 6872843"/>
              <a:gd name="connsiteX78" fmla="*/ 1028882 w 3494904"/>
              <a:gd name="connsiteY78" fmla="*/ 6449961 h 6872843"/>
              <a:gd name="connsiteX79" fmla="*/ 1127205 w 3494904"/>
              <a:gd name="connsiteY79" fmla="*/ 6459794 h 6872843"/>
              <a:gd name="connsiteX80" fmla="*/ 1274689 w 3494904"/>
              <a:gd name="connsiteY80" fmla="*/ 6479458 h 6872843"/>
              <a:gd name="connsiteX81" fmla="*/ 1343514 w 3494904"/>
              <a:gd name="connsiteY81" fmla="*/ 6518787 h 6872843"/>
              <a:gd name="connsiteX82" fmla="*/ 1382843 w 3494904"/>
              <a:gd name="connsiteY82" fmla="*/ 6528619 h 6872843"/>
              <a:gd name="connsiteX83" fmla="*/ 2818353 w 3494904"/>
              <a:gd name="connsiteY83" fmla="*/ 6459794 h 6872843"/>
              <a:gd name="connsiteX84" fmla="*/ 2847850 w 3494904"/>
              <a:gd name="connsiteY84" fmla="*/ 6430297 h 6872843"/>
              <a:gd name="connsiteX85" fmla="*/ 2877347 w 3494904"/>
              <a:gd name="connsiteY85" fmla="*/ 6322142 h 6872843"/>
              <a:gd name="connsiteX86" fmla="*/ 2887179 w 3494904"/>
              <a:gd name="connsiteY86" fmla="*/ 6272981 h 6872843"/>
              <a:gd name="connsiteX87" fmla="*/ 2926508 w 3494904"/>
              <a:gd name="connsiteY87" fmla="*/ 6194323 h 6872843"/>
              <a:gd name="connsiteX88" fmla="*/ 2956005 w 3494904"/>
              <a:gd name="connsiteY88" fmla="*/ 6184490 h 6872843"/>
              <a:gd name="connsiteX89" fmla="*/ 3054327 w 3494904"/>
              <a:gd name="connsiteY89" fmla="*/ 6066503 h 6872843"/>
              <a:gd name="connsiteX90" fmla="*/ 3073992 w 3494904"/>
              <a:gd name="connsiteY90" fmla="*/ 6037006 h 6872843"/>
              <a:gd name="connsiteX91" fmla="*/ 3093656 w 3494904"/>
              <a:gd name="connsiteY91" fmla="*/ 6007510 h 6872843"/>
              <a:gd name="connsiteX92" fmla="*/ 3211643 w 3494904"/>
              <a:gd name="connsiteY92" fmla="*/ 5928852 h 6872843"/>
              <a:gd name="connsiteX93" fmla="*/ 3309966 w 3494904"/>
              <a:gd name="connsiteY93" fmla="*/ 5820697 h 6872843"/>
              <a:gd name="connsiteX94" fmla="*/ 3319798 w 3494904"/>
              <a:gd name="connsiteY94" fmla="*/ 5781368 h 6872843"/>
              <a:gd name="connsiteX95" fmla="*/ 3339463 w 3494904"/>
              <a:gd name="connsiteY95" fmla="*/ 5683045 h 6872843"/>
              <a:gd name="connsiteX96" fmla="*/ 3349295 w 3494904"/>
              <a:gd name="connsiteY96" fmla="*/ 5525729 h 6872843"/>
              <a:gd name="connsiteX97" fmla="*/ 3319798 w 3494904"/>
              <a:gd name="connsiteY97" fmla="*/ 5073445 h 6872843"/>
              <a:gd name="connsiteX98" fmla="*/ 3290301 w 3494904"/>
              <a:gd name="connsiteY98" fmla="*/ 4916129 h 6872843"/>
              <a:gd name="connsiteX99" fmla="*/ 3280469 w 3494904"/>
              <a:gd name="connsiteY99" fmla="*/ 4837471 h 6872843"/>
              <a:gd name="connsiteX100" fmla="*/ 3300134 w 3494904"/>
              <a:gd name="connsiteY100" fmla="*/ 4454013 h 6872843"/>
              <a:gd name="connsiteX101" fmla="*/ 3309966 w 3494904"/>
              <a:gd name="connsiteY101" fmla="*/ 4345858 h 6872843"/>
              <a:gd name="connsiteX102" fmla="*/ 3319798 w 3494904"/>
              <a:gd name="connsiteY102" fmla="*/ 4119716 h 6872843"/>
              <a:gd name="connsiteX103" fmla="*/ 3329630 w 3494904"/>
              <a:gd name="connsiteY103" fmla="*/ 4031226 h 6872843"/>
              <a:gd name="connsiteX104" fmla="*/ 3349295 w 3494904"/>
              <a:gd name="connsiteY104" fmla="*/ 3854245 h 6872843"/>
              <a:gd name="connsiteX105" fmla="*/ 3378792 w 3494904"/>
              <a:gd name="connsiteY105" fmla="*/ 3510116 h 6872843"/>
              <a:gd name="connsiteX106" fmla="*/ 3408289 w 3494904"/>
              <a:gd name="connsiteY106" fmla="*/ 2467897 h 6872843"/>
              <a:gd name="connsiteX107" fmla="*/ 3398456 w 3494904"/>
              <a:gd name="connsiteY107" fmla="*/ 2320413 h 6872843"/>
              <a:gd name="connsiteX108" fmla="*/ 3378792 w 3494904"/>
              <a:gd name="connsiteY108" fmla="*/ 2231923 h 6872843"/>
              <a:gd name="connsiteX109" fmla="*/ 3359127 w 3494904"/>
              <a:gd name="connsiteY109" fmla="*/ 2094271 h 6872843"/>
              <a:gd name="connsiteX110" fmla="*/ 3339463 w 3494904"/>
              <a:gd name="connsiteY110" fmla="*/ 2035277 h 6872843"/>
              <a:gd name="connsiteX111" fmla="*/ 3300134 w 3494904"/>
              <a:gd name="connsiteY111" fmla="*/ 1936955 h 6872843"/>
              <a:gd name="connsiteX112" fmla="*/ 3290301 w 3494904"/>
              <a:gd name="connsiteY112" fmla="*/ 1897626 h 6872843"/>
              <a:gd name="connsiteX113" fmla="*/ 3270637 w 3494904"/>
              <a:gd name="connsiteY113" fmla="*/ 1868129 h 6872843"/>
              <a:gd name="connsiteX114" fmla="*/ 3241140 w 3494904"/>
              <a:gd name="connsiteY114" fmla="*/ 1818968 h 6872843"/>
              <a:gd name="connsiteX115" fmla="*/ 3231308 w 3494904"/>
              <a:gd name="connsiteY115" fmla="*/ 1789471 h 6872843"/>
              <a:gd name="connsiteX116" fmla="*/ 3201811 w 3494904"/>
              <a:gd name="connsiteY116" fmla="*/ 1730477 h 6872843"/>
              <a:gd name="connsiteX117" fmla="*/ 3172314 w 3494904"/>
              <a:gd name="connsiteY117" fmla="*/ 1632155 h 6872843"/>
              <a:gd name="connsiteX118" fmla="*/ 3152650 w 3494904"/>
              <a:gd name="connsiteY118" fmla="*/ 1582994 h 6872843"/>
              <a:gd name="connsiteX119" fmla="*/ 3093656 w 3494904"/>
              <a:gd name="connsiteY119" fmla="*/ 1533832 h 6872843"/>
              <a:gd name="connsiteX120" fmla="*/ 3083824 w 3494904"/>
              <a:gd name="connsiteY120" fmla="*/ 1504336 h 6872843"/>
              <a:gd name="connsiteX121" fmla="*/ 3044495 w 3494904"/>
              <a:gd name="connsiteY121" fmla="*/ 1465006 h 6872843"/>
              <a:gd name="connsiteX122" fmla="*/ 2975669 w 3494904"/>
              <a:gd name="connsiteY122" fmla="*/ 1415845 h 6872843"/>
              <a:gd name="connsiteX123" fmla="*/ 2956005 w 3494904"/>
              <a:gd name="connsiteY123" fmla="*/ 1386348 h 6872843"/>
              <a:gd name="connsiteX124" fmla="*/ 2926508 w 3494904"/>
              <a:gd name="connsiteY124" fmla="*/ 1356852 h 6872843"/>
              <a:gd name="connsiteX125" fmla="*/ 2916676 w 3494904"/>
              <a:gd name="connsiteY125" fmla="*/ 1327355 h 6872843"/>
              <a:gd name="connsiteX126" fmla="*/ 2887179 w 3494904"/>
              <a:gd name="connsiteY126" fmla="*/ 1297858 h 6872843"/>
              <a:gd name="connsiteX127" fmla="*/ 2867514 w 3494904"/>
              <a:gd name="connsiteY127" fmla="*/ 1258529 h 6872843"/>
              <a:gd name="connsiteX128" fmla="*/ 2828185 w 3494904"/>
              <a:gd name="connsiteY128" fmla="*/ 1219200 h 6872843"/>
              <a:gd name="connsiteX129" fmla="*/ 2798689 w 3494904"/>
              <a:gd name="connsiteY129" fmla="*/ 1179871 h 6872843"/>
              <a:gd name="connsiteX130" fmla="*/ 2779024 w 3494904"/>
              <a:gd name="connsiteY130" fmla="*/ 1150374 h 6872843"/>
              <a:gd name="connsiteX131" fmla="*/ 2720030 w 3494904"/>
              <a:gd name="connsiteY131" fmla="*/ 1071716 h 6872843"/>
              <a:gd name="connsiteX132" fmla="*/ 2710198 w 3494904"/>
              <a:gd name="connsiteY132" fmla="*/ 1042219 h 6872843"/>
              <a:gd name="connsiteX133" fmla="*/ 2690534 w 3494904"/>
              <a:gd name="connsiteY133" fmla="*/ 1012723 h 6872843"/>
              <a:gd name="connsiteX134" fmla="*/ 2661037 w 3494904"/>
              <a:gd name="connsiteY134" fmla="*/ 934065 h 6872843"/>
              <a:gd name="connsiteX135" fmla="*/ 2651205 w 3494904"/>
              <a:gd name="connsiteY135" fmla="*/ 894736 h 6872843"/>
              <a:gd name="connsiteX136" fmla="*/ 2611876 w 3494904"/>
              <a:gd name="connsiteY136" fmla="*/ 816077 h 6872843"/>
              <a:gd name="connsiteX137" fmla="*/ 2592211 w 3494904"/>
              <a:gd name="connsiteY137" fmla="*/ 737419 h 6872843"/>
              <a:gd name="connsiteX138" fmla="*/ 2572547 w 3494904"/>
              <a:gd name="connsiteY138" fmla="*/ 688258 h 6872843"/>
              <a:gd name="connsiteX139" fmla="*/ 2562714 w 3494904"/>
              <a:gd name="connsiteY139" fmla="*/ 648929 h 6872843"/>
              <a:gd name="connsiteX140" fmla="*/ 2552882 w 3494904"/>
              <a:gd name="connsiteY140" fmla="*/ 619432 h 6872843"/>
              <a:gd name="connsiteX141" fmla="*/ 2543050 w 3494904"/>
              <a:gd name="connsiteY141" fmla="*/ 570271 h 6872843"/>
              <a:gd name="connsiteX142" fmla="*/ 2533218 w 3494904"/>
              <a:gd name="connsiteY142" fmla="*/ 530942 h 6872843"/>
              <a:gd name="connsiteX143" fmla="*/ 2523385 w 3494904"/>
              <a:gd name="connsiteY143" fmla="*/ 481781 h 6872843"/>
              <a:gd name="connsiteX144" fmla="*/ 2493889 w 3494904"/>
              <a:gd name="connsiteY144" fmla="*/ 452284 h 6872843"/>
              <a:gd name="connsiteX145" fmla="*/ 2474224 w 3494904"/>
              <a:gd name="connsiteY145" fmla="*/ 422787 h 6872843"/>
              <a:gd name="connsiteX146" fmla="*/ 2464392 w 3494904"/>
              <a:gd name="connsiteY146" fmla="*/ 383458 h 6872843"/>
              <a:gd name="connsiteX147" fmla="*/ 2415230 w 3494904"/>
              <a:gd name="connsiteY147" fmla="*/ 304800 h 6872843"/>
              <a:gd name="connsiteX148" fmla="*/ 2385734 w 3494904"/>
              <a:gd name="connsiteY148" fmla="*/ 265471 h 6872843"/>
              <a:gd name="connsiteX149" fmla="*/ 2346405 w 3494904"/>
              <a:gd name="connsiteY149" fmla="*/ 186813 h 6872843"/>
              <a:gd name="connsiteX150" fmla="*/ 2316908 w 3494904"/>
              <a:gd name="connsiteY150" fmla="*/ 167148 h 6872843"/>
              <a:gd name="connsiteX151" fmla="*/ 2248082 w 3494904"/>
              <a:gd name="connsiteY151" fmla="*/ 147484 h 6872843"/>
              <a:gd name="connsiteX152" fmla="*/ 2218585 w 3494904"/>
              <a:gd name="connsiteY152" fmla="*/ 137652 h 6872843"/>
              <a:gd name="connsiteX153" fmla="*/ 2189089 w 3494904"/>
              <a:gd name="connsiteY153" fmla="*/ 78658 h 6872843"/>
              <a:gd name="connsiteX154" fmla="*/ 2169424 w 3494904"/>
              <a:gd name="connsiteY154" fmla="*/ 39329 h 687284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343514 w 3573562"/>
              <a:gd name="connsiteY81" fmla="*/ 651878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330792 w 3573562"/>
              <a:gd name="connsiteY79" fmla="*/ 7796981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330792 w 3573562"/>
              <a:gd name="connsiteY78" fmla="*/ 7796981 h 8504903"/>
              <a:gd name="connsiteX79" fmla="*/ 960056 w 3573562"/>
              <a:gd name="connsiteY79" fmla="*/ 8337755 h 8504903"/>
              <a:gd name="connsiteX80" fmla="*/ 1205862 w 3573562"/>
              <a:gd name="connsiteY80" fmla="*/ 8436077 h 8504903"/>
              <a:gd name="connsiteX81" fmla="*/ 1461501 w 3573562"/>
              <a:gd name="connsiteY81" fmla="*/ 8504903 h 8504903"/>
              <a:gd name="connsiteX82" fmla="*/ 2818353 w 3573562"/>
              <a:gd name="connsiteY82" fmla="*/ 6459794 h 8504903"/>
              <a:gd name="connsiteX83" fmla="*/ 2847850 w 3573562"/>
              <a:gd name="connsiteY83" fmla="*/ 6430297 h 8504903"/>
              <a:gd name="connsiteX84" fmla="*/ 2877347 w 3573562"/>
              <a:gd name="connsiteY84" fmla="*/ 6322142 h 8504903"/>
              <a:gd name="connsiteX85" fmla="*/ 2887179 w 3573562"/>
              <a:gd name="connsiteY85" fmla="*/ 6272981 h 8504903"/>
              <a:gd name="connsiteX86" fmla="*/ 2926508 w 3573562"/>
              <a:gd name="connsiteY86" fmla="*/ 6194323 h 8504903"/>
              <a:gd name="connsiteX87" fmla="*/ 2956005 w 3573562"/>
              <a:gd name="connsiteY87" fmla="*/ 6184490 h 8504903"/>
              <a:gd name="connsiteX88" fmla="*/ 3054327 w 3573562"/>
              <a:gd name="connsiteY88" fmla="*/ 6066503 h 8504903"/>
              <a:gd name="connsiteX89" fmla="*/ 3073992 w 3573562"/>
              <a:gd name="connsiteY89" fmla="*/ 6037006 h 8504903"/>
              <a:gd name="connsiteX90" fmla="*/ 3093656 w 3573562"/>
              <a:gd name="connsiteY90" fmla="*/ 6007510 h 8504903"/>
              <a:gd name="connsiteX91" fmla="*/ 3211643 w 3573562"/>
              <a:gd name="connsiteY91" fmla="*/ 5928852 h 8504903"/>
              <a:gd name="connsiteX92" fmla="*/ 3309966 w 3573562"/>
              <a:gd name="connsiteY92" fmla="*/ 5820697 h 8504903"/>
              <a:gd name="connsiteX93" fmla="*/ 3319798 w 3573562"/>
              <a:gd name="connsiteY93" fmla="*/ 5781368 h 8504903"/>
              <a:gd name="connsiteX94" fmla="*/ 3339463 w 3573562"/>
              <a:gd name="connsiteY94" fmla="*/ 5683045 h 8504903"/>
              <a:gd name="connsiteX95" fmla="*/ 3349295 w 3573562"/>
              <a:gd name="connsiteY95" fmla="*/ 5525729 h 8504903"/>
              <a:gd name="connsiteX96" fmla="*/ 3319798 w 3573562"/>
              <a:gd name="connsiteY96" fmla="*/ 5073445 h 8504903"/>
              <a:gd name="connsiteX97" fmla="*/ 3290301 w 3573562"/>
              <a:gd name="connsiteY97" fmla="*/ 4916129 h 8504903"/>
              <a:gd name="connsiteX98" fmla="*/ 3280469 w 3573562"/>
              <a:gd name="connsiteY98" fmla="*/ 4837471 h 8504903"/>
              <a:gd name="connsiteX99" fmla="*/ 3300134 w 3573562"/>
              <a:gd name="connsiteY99" fmla="*/ 4454013 h 8504903"/>
              <a:gd name="connsiteX100" fmla="*/ 3309966 w 3573562"/>
              <a:gd name="connsiteY100" fmla="*/ 4345858 h 8504903"/>
              <a:gd name="connsiteX101" fmla="*/ 3319798 w 3573562"/>
              <a:gd name="connsiteY101" fmla="*/ 4119716 h 8504903"/>
              <a:gd name="connsiteX102" fmla="*/ 3329630 w 3573562"/>
              <a:gd name="connsiteY102" fmla="*/ 4031226 h 8504903"/>
              <a:gd name="connsiteX103" fmla="*/ 3349295 w 3573562"/>
              <a:gd name="connsiteY103" fmla="*/ 3854245 h 8504903"/>
              <a:gd name="connsiteX104" fmla="*/ 3378792 w 3573562"/>
              <a:gd name="connsiteY104" fmla="*/ 3510116 h 8504903"/>
              <a:gd name="connsiteX105" fmla="*/ 3408289 w 3573562"/>
              <a:gd name="connsiteY105" fmla="*/ 2467897 h 8504903"/>
              <a:gd name="connsiteX106" fmla="*/ 3398456 w 3573562"/>
              <a:gd name="connsiteY106" fmla="*/ 2320413 h 8504903"/>
              <a:gd name="connsiteX107" fmla="*/ 3378792 w 3573562"/>
              <a:gd name="connsiteY107" fmla="*/ 2231923 h 8504903"/>
              <a:gd name="connsiteX108" fmla="*/ 3359127 w 3573562"/>
              <a:gd name="connsiteY108" fmla="*/ 2094271 h 8504903"/>
              <a:gd name="connsiteX109" fmla="*/ 3339463 w 3573562"/>
              <a:gd name="connsiteY109" fmla="*/ 2035277 h 8504903"/>
              <a:gd name="connsiteX110" fmla="*/ 3300134 w 3573562"/>
              <a:gd name="connsiteY110" fmla="*/ 1936955 h 8504903"/>
              <a:gd name="connsiteX111" fmla="*/ 3290301 w 3573562"/>
              <a:gd name="connsiteY111" fmla="*/ 1897626 h 8504903"/>
              <a:gd name="connsiteX112" fmla="*/ 3270637 w 3573562"/>
              <a:gd name="connsiteY112" fmla="*/ 1868129 h 8504903"/>
              <a:gd name="connsiteX113" fmla="*/ 3241140 w 3573562"/>
              <a:gd name="connsiteY113" fmla="*/ 1818968 h 8504903"/>
              <a:gd name="connsiteX114" fmla="*/ 3231308 w 3573562"/>
              <a:gd name="connsiteY114" fmla="*/ 1789471 h 8504903"/>
              <a:gd name="connsiteX115" fmla="*/ 3201811 w 3573562"/>
              <a:gd name="connsiteY115" fmla="*/ 1730477 h 8504903"/>
              <a:gd name="connsiteX116" fmla="*/ 3172314 w 3573562"/>
              <a:gd name="connsiteY116" fmla="*/ 1632155 h 8504903"/>
              <a:gd name="connsiteX117" fmla="*/ 3152650 w 3573562"/>
              <a:gd name="connsiteY117" fmla="*/ 1582994 h 8504903"/>
              <a:gd name="connsiteX118" fmla="*/ 3093656 w 3573562"/>
              <a:gd name="connsiteY118" fmla="*/ 1533832 h 8504903"/>
              <a:gd name="connsiteX119" fmla="*/ 3083824 w 3573562"/>
              <a:gd name="connsiteY119" fmla="*/ 1504336 h 8504903"/>
              <a:gd name="connsiteX120" fmla="*/ 3044495 w 3573562"/>
              <a:gd name="connsiteY120" fmla="*/ 1465006 h 8504903"/>
              <a:gd name="connsiteX121" fmla="*/ 2975669 w 3573562"/>
              <a:gd name="connsiteY121" fmla="*/ 1415845 h 8504903"/>
              <a:gd name="connsiteX122" fmla="*/ 2956005 w 3573562"/>
              <a:gd name="connsiteY122" fmla="*/ 1386348 h 8504903"/>
              <a:gd name="connsiteX123" fmla="*/ 2926508 w 3573562"/>
              <a:gd name="connsiteY123" fmla="*/ 1356852 h 8504903"/>
              <a:gd name="connsiteX124" fmla="*/ 2916676 w 3573562"/>
              <a:gd name="connsiteY124" fmla="*/ 1327355 h 8504903"/>
              <a:gd name="connsiteX125" fmla="*/ 2887179 w 3573562"/>
              <a:gd name="connsiteY125" fmla="*/ 1297858 h 8504903"/>
              <a:gd name="connsiteX126" fmla="*/ 2867514 w 3573562"/>
              <a:gd name="connsiteY126" fmla="*/ 1258529 h 8504903"/>
              <a:gd name="connsiteX127" fmla="*/ 2828185 w 3573562"/>
              <a:gd name="connsiteY127" fmla="*/ 1219200 h 8504903"/>
              <a:gd name="connsiteX128" fmla="*/ 2798689 w 3573562"/>
              <a:gd name="connsiteY128" fmla="*/ 1179871 h 8504903"/>
              <a:gd name="connsiteX129" fmla="*/ 2779024 w 3573562"/>
              <a:gd name="connsiteY129" fmla="*/ 1150374 h 8504903"/>
              <a:gd name="connsiteX130" fmla="*/ 2720030 w 3573562"/>
              <a:gd name="connsiteY130" fmla="*/ 1071716 h 8504903"/>
              <a:gd name="connsiteX131" fmla="*/ 2710198 w 3573562"/>
              <a:gd name="connsiteY131" fmla="*/ 1042219 h 8504903"/>
              <a:gd name="connsiteX132" fmla="*/ 2690534 w 3573562"/>
              <a:gd name="connsiteY132" fmla="*/ 1012723 h 8504903"/>
              <a:gd name="connsiteX133" fmla="*/ 2661037 w 3573562"/>
              <a:gd name="connsiteY133" fmla="*/ 934065 h 8504903"/>
              <a:gd name="connsiteX134" fmla="*/ 2651205 w 3573562"/>
              <a:gd name="connsiteY134" fmla="*/ 894736 h 8504903"/>
              <a:gd name="connsiteX135" fmla="*/ 2611876 w 3573562"/>
              <a:gd name="connsiteY135" fmla="*/ 816077 h 8504903"/>
              <a:gd name="connsiteX136" fmla="*/ 2592211 w 3573562"/>
              <a:gd name="connsiteY136" fmla="*/ 737419 h 8504903"/>
              <a:gd name="connsiteX137" fmla="*/ 2572547 w 3573562"/>
              <a:gd name="connsiteY137" fmla="*/ 688258 h 8504903"/>
              <a:gd name="connsiteX138" fmla="*/ 2562714 w 3573562"/>
              <a:gd name="connsiteY138" fmla="*/ 648929 h 8504903"/>
              <a:gd name="connsiteX139" fmla="*/ 2552882 w 3573562"/>
              <a:gd name="connsiteY139" fmla="*/ 619432 h 8504903"/>
              <a:gd name="connsiteX140" fmla="*/ 2543050 w 3573562"/>
              <a:gd name="connsiteY140" fmla="*/ 570271 h 8504903"/>
              <a:gd name="connsiteX141" fmla="*/ 2533218 w 3573562"/>
              <a:gd name="connsiteY141" fmla="*/ 530942 h 8504903"/>
              <a:gd name="connsiteX142" fmla="*/ 2523385 w 3573562"/>
              <a:gd name="connsiteY142" fmla="*/ 481781 h 8504903"/>
              <a:gd name="connsiteX143" fmla="*/ 2493889 w 3573562"/>
              <a:gd name="connsiteY143" fmla="*/ 452284 h 8504903"/>
              <a:gd name="connsiteX144" fmla="*/ 2474224 w 3573562"/>
              <a:gd name="connsiteY144" fmla="*/ 422787 h 8504903"/>
              <a:gd name="connsiteX145" fmla="*/ 2464392 w 3573562"/>
              <a:gd name="connsiteY145" fmla="*/ 383458 h 8504903"/>
              <a:gd name="connsiteX146" fmla="*/ 2415230 w 3573562"/>
              <a:gd name="connsiteY146" fmla="*/ 304800 h 8504903"/>
              <a:gd name="connsiteX147" fmla="*/ 2385734 w 3573562"/>
              <a:gd name="connsiteY147" fmla="*/ 265471 h 8504903"/>
              <a:gd name="connsiteX148" fmla="*/ 2346405 w 3573562"/>
              <a:gd name="connsiteY148" fmla="*/ 186813 h 8504903"/>
              <a:gd name="connsiteX149" fmla="*/ 2316908 w 3573562"/>
              <a:gd name="connsiteY149" fmla="*/ 167148 h 8504903"/>
              <a:gd name="connsiteX150" fmla="*/ 2248082 w 3573562"/>
              <a:gd name="connsiteY150" fmla="*/ 147484 h 8504903"/>
              <a:gd name="connsiteX151" fmla="*/ 2218585 w 3573562"/>
              <a:gd name="connsiteY151" fmla="*/ 137652 h 8504903"/>
              <a:gd name="connsiteX152" fmla="*/ 2189089 w 3573562"/>
              <a:gd name="connsiteY152" fmla="*/ 78658 h 8504903"/>
              <a:gd name="connsiteX153" fmla="*/ 2169424 w 3573562"/>
              <a:gd name="connsiteY153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330792 w 3573562"/>
              <a:gd name="connsiteY77" fmla="*/ 7796981 h 8504903"/>
              <a:gd name="connsiteX78" fmla="*/ 960056 w 3573562"/>
              <a:gd name="connsiteY78" fmla="*/ 8337755 h 8504903"/>
              <a:gd name="connsiteX79" fmla="*/ 1205862 w 3573562"/>
              <a:gd name="connsiteY79" fmla="*/ 8436077 h 8504903"/>
              <a:gd name="connsiteX80" fmla="*/ 1461501 w 3573562"/>
              <a:gd name="connsiteY80" fmla="*/ 8504903 h 8504903"/>
              <a:gd name="connsiteX81" fmla="*/ 2818353 w 3573562"/>
              <a:gd name="connsiteY81" fmla="*/ 6459794 h 8504903"/>
              <a:gd name="connsiteX82" fmla="*/ 2847850 w 3573562"/>
              <a:gd name="connsiteY82" fmla="*/ 6430297 h 8504903"/>
              <a:gd name="connsiteX83" fmla="*/ 2877347 w 3573562"/>
              <a:gd name="connsiteY83" fmla="*/ 6322142 h 8504903"/>
              <a:gd name="connsiteX84" fmla="*/ 2887179 w 3573562"/>
              <a:gd name="connsiteY84" fmla="*/ 6272981 h 8504903"/>
              <a:gd name="connsiteX85" fmla="*/ 2926508 w 3573562"/>
              <a:gd name="connsiteY85" fmla="*/ 6194323 h 8504903"/>
              <a:gd name="connsiteX86" fmla="*/ 2956005 w 3573562"/>
              <a:gd name="connsiteY86" fmla="*/ 6184490 h 8504903"/>
              <a:gd name="connsiteX87" fmla="*/ 3054327 w 3573562"/>
              <a:gd name="connsiteY87" fmla="*/ 6066503 h 8504903"/>
              <a:gd name="connsiteX88" fmla="*/ 3073992 w 3573562"/>
              <a:gd name="connsiteY88" fmla="*/ 6037006 h 8504903"/>
              <a:gd name="connsiteX89" fmla="*/ 3093656 w 3573562"/>
              <a:gd name="connsiteY89" fmla="*/ 6007510 h 8504903"/>
              <a:gd name="connsiteX90" fmla="*/ 3211643 w 3573562"/>
              <a:gd name="connsiteY90" fmla="*/ 5928852 h 8504903"/>
              <a:gd name="connsiteX91" fmla="*/ 3309966 w 3573562"/>
              <a:gd name="connsiteY91" fmla="*/ 5820697 h 8504903"/>
              <a:gd name="connsiteX92" fmla="*/ 3319798 w 3573562"/>
              <a:gd name="connsiteY92" fmla="*/ 5781368 h 8504903"/>
              <a:gd name="connsiteX93" fmla="*/ 3339463 w 3573562"/>
              <a:gd name="connsiteY93" fmla="*/ 5683045 h 8504903"/>
              <a:gd name="connsiteX94" fmla="*/ 3349295 w 3573562"/>
              <a:gd name="connsiteY94" fmla="*/ 5525729 h 8504903"/>
              <a:gd name="connsiteX95" fmla="*/ 3319798 w 3573562"/>
              <a:gd name="connsiteY95" fmla="*/ 5073445 h 8504903"/>
              <a:gd name="connsiteX96" fmla="*/ 3290301 w 3573562"/>
              <a:gd name="connsiteY96" fmla="*/ 4916129 h 8504903"/>
              <a:gd name="connsiteX97" fmla="*/ 3280469 w 3573562"/>
              <a:gd name="connsiteY97" fmla="*/ 4837471 h 8504903"/>
              <a:gd name="connsiteX98" fmla="*/ 3300134 w 3573562"/>
              <a:gd name="connsiteY98" fmla="*/ 4454013 h 8504903"/>
              <a:gd name="connsiteX99" fmla="*/ 3309966 w 3573562"/>
              <a:gd name="connsiteY99" fmla="*/ 4345858 h 8504903"/>
              <a:gd name="connsiteX100" fmla="*/ 3319798 w 3573562"/>
              <a:gd name="connsiteY100" fmla="*/ 4119716 h 8504903"/>
              <a:gd name="connsiteX101" fmla="*/ 3329630 w 3573562"/>
              <a:gd name="connsiteY101" fmla="*/ 4031226 h 8504903"/>
              <a:gd name="connsiteX102" fmla="*/ 3349295 w 3573562"/>
              <a:gd name="connsiteY102" fmla="*/ 3854245 h 8504903"/>
              <a:gd name="connsiteX103" fmla="*/ 3378792 w 3573562"/>
              <a:gd name="connsiteY103" fmla="*/ 3510116 h 8504903"/>
              <a:gd name="connsiteX104" fmla="*/ 3408289 w 3573562"/>
              <a:gd name="connsiteY104" fmla="*/ 2467897 h 8504903"/>
              <a:gd name="connsiteX105" fmla="*/ 3398456 w 3573562"/>
              <a:gd name="connsiteY105" fmla="*/ 2320413 h 8504903"/>
              <a:gd name="connsiteX106" fmla="*/ 3378792 w 3573562"/>
              <a:gd name="connsiteY106" fmla="*/ 2231923 h 8504903"/>
              <a:gd name="connsiteX107" fmla="*/ 3359127 w 3573562"/>
              <a:gd name="connsiteY107" fmla="*/ 2094271 h 8504903"/>
              <a:gd name="connsiteX108" fmla="*/ 3339463 w 3573562"/>
              <a:gd name="connsiteY108" fmla="*/ 2035277 h 8504903"/>
              <a:gd name="connsiteX109" fmla="*/ 3300134 w 3573562"/>
              <a:gd name="connsiteY109" fmla="*/ 1936955 h 8504903"/>
              <a:gd name="connsiteX110" fmla="*/ 3290301 w 3573562"/>
              <a:gd name="connsiteY110" fmla="*/ 1897626 h 8504903"/>
              <a:gd name="connsiteX111" fmla="*/ 3270637 w 3573562"/>
              <a:gd name="connsiteY111" fmla="*/ 1868129 h 8504903"/>
              <a:gd name="connsiteX112" fmla="*/ 3241140 w 3573562"/>
              <a:gd name="connsiteY112" fmla="*/ 1818968 h 8504903"/>
              <a:gd name="connsiteX113" fmla="*/ 3231308 w 3573562"/>
              <a:gd name="connsiteY113" fmla="*/ 1789471 h 8504903"/>
              <a:gd name="connsiteX114" fmla="*/ 3201811 w 3573562"/>
              <a:gd name="connsiteY114" fmla="*/ 1730477 h 8504903"/>
              <a:gd name="connsiteX115" fmla="*/ 3172314 w 3573562"/>
              <a:gd name="connsiteY115" fmla="*/ 1632155 h 8504903"/>
              <a:gd name="connsiteX116" fmla="*/ 3152650 w 3573562"/>
              <a:gd name="connsiteY116" fmla="*/ 1582994 h 8504903"/>
              <a:gd name="connsiteX117" fmla="*/ 3093656 w 3573562"/>
              <a:gd name="connsiteY117" fmla="*/ 1533832 h 8504903"/>
              <a:gd name="connsiteX118" fmla="*/ 3083824 w 3573562"/>
              <a:gd name="connsiteY118" fmla="*/ 1504336 h 8504903"/>
              <a:gd name="connsiteX119" fmla="*/ 3044495 w 3573562"/>
              <a:gd name="connsiteY119" fmla="*/ 1465006 h 8504903"/>
              <a:gd name="connsiteX120" fmla="*/ 2975669 w 3573562"/>
              <a:gd name="connsiteY120" fmla="*/ 1415845 h 8504903"/>
              <a:gd name="connsiteX121" fmla="*/ 2956005 w 3573562"/>
              <a:gd name="connsiteY121" fmla="*/ 1386348 h 8504903"/>
              <a:gd name="connsiteX122" fmla="*/ 2926508 w 3573562"/>
              <a:gd name="connsiteY122" fmla="*/ 1356852 h 8504903"/>
              <a:gd name="connsiteX123" fmla="*/ 2916676 w 3573562"/>
              <a:gd name="connsiteY123" fmla="*/ 1327355 h 8504903"/>
              <a:gd name="connsiteX124" fmla="*/ 2887179 w 3573562"/>
              <a:gd name="connsiteY124" fmla="*/ 1297858 h 8504903"/>
              <a:gd name="connsiteX125" fmla="*/ 2867514 w 3573562"/>
              <a:gd name="connsiteY125" fmla="*/ 1258529 h 8504903"/>
              <a:gd name="connsiteX126" fmla="*/ 2828185 w 3573562"/>
              <a:gd name="connsiteY126" fmla="*/ 1219200 h 8504903"/>
              <a:gd name="connsiteX127" fmla="*/ 2798689 w 3573562"/>
              <a:gd name="connsiteY127" fmla="*/ 1179871 h 8504903"/>
              <a:gd name="connsiteX128" fmla="*/ 2779024 w 3573562"/>
              <a:gd name="connsiteY128" fmla="*/ 1150374 h 8504903"/>
              <a:gd name="connsiteX129" fmla="*/ 2720030 w 3573562"/>
              <a:gd name="connsiteY129" fmla="*/ 1071716 h 8504903"/>
              <a:gd name="connsiteX130" fmla="*/ 2710198 w 3573562"/>
              <a:gd name="connsiteY130" fmla="*/ 1042219 h 8504903"/>
              <a:gd name="connsiteX131" fmla="*/ 2690534 w 3573562"/>
              <a:gd name="connsiteY131" fmla="*/ 1012723 h 8504903"/>
              <a:gd name="connsiteX132" fmla="*/ 2661037 w 3573562"/>
              <a:gd name="connsiteY132" fmla="*/ 934065 h 8504903"/>
              <a:gd name="connsiteX133" fmla="*/ 2651205 w 3573562"/>
              <a:gd name="connsiteY133" fmla="*/ 894736 h 8504903"/>
              <a:gd name="connsiteX134" fmla="*/ 2611876 w 3573562"/>
              <a:gd name="connsiteY134" fmla="*/ 816077 h 8504903"/>
              <a:gd name="connsiteX135" fmla="*/ 2592211 w 3573562"/>
              <a:gd name="connsiteY135" fmla="*/ 737419 h 8504903"/>
              <a:gd name="connsiteX136" fmla="*/ 2572547 w 3573562"/>
              <a:gd name="connsiteY136" fmla="*/ 688258 h 8504903"/>
              <a:gd name="connsiteX137" fmla="*/ 2562714 w 3573562"/>
              <a:gd name="connsiteY137" fmla="*/ 648929 h 8504903"/>
              <a:gd name="connsiteX138" fmla="*/ 2552882 w 3573562"/>
              <a:gd name="connsiteY138" fmla="*/ 619432 h 8504903"/>
              <a:gd name="connsiteX139" fmla="*/ 2543050 w 3573562"/>
              <a:gd name="connsiteY139" fmla="*/ 570271 h 8504903"/>
              <a:gd name="connsiteX140" fmla="*/ 2533218 w 3573562"/>
              <a:gd name="connsiteY140" fmla="*/ 530942 h 8504903"/>
              <a:gd name="connsiteX141" fmla="*/ 2523385 w 3573562"/>
              <a:gd name="connsiteY141" fmla="*/ 481781 h 8504903"/>
              <a:gd name="connsiteX142" fmla="*/ 2493889 w 3573562"/>
              <a:gd name="connsiteY142" fmla="*/ 452284 h 8504903"/>
              <a:gd name="connsiteX143" fmla="*/ 2474224 w 3573562"/>
              <a:gd name="connsiteY143" fmla="*/ 422787 h 8504903"/>
              <a:gd name="connsiteX144" fmla="*/ 2464392 w 3573562"/>
              <a:gd name="connsiteY144" fmla="*/ 383458 h 8504903"/>
              <a:gd name="connsiteX145" fmla="*/ 2415230 w 3573562"/>
              <a:gd name="connsiteY145" fmla="*/ 304800 h 8504903"/>
              <a:gd name="connsiteX146" fmla="*/ 2385734 w 3573562"/>
              <a:gd name="connsiteY146" fmla="*/ 265471 h 8504903"/>
              <a:gd name="connsiteX147" fmla="*/ 2346405 w 3573562"/>
              <a:gd name="connsiteY147" fmla="*/ 186813 h 8504903"/>
              <a:gd name="connsiteX148" fmla="*/ 2316908 w 3573562"/>
              <a:gd name="connsiteY148" fmla="*/ 167148 h 8504903"/>
              <a:gd name="connsiteX149" fmla="*/ 2248082 w 3573562"/>
              <a:gd name="connsiteY149" fmla="*/ 147484 h 8504903"/>
              <a:gd name="connsiteX150" fmla="*/ 2218585 w 3573562"/>
              <a:gd name="connsiteY150" fmla="*/ 137652 h 8504903"/>
              <a:gd name="connsiteX151" fmla="*/ 2189089 w 3573562"/>
              <a:gd name="connsiteY151" fmla="*/ 78658 h 8504903"/>
              <a:gd name="connsiteX152" fmla="*/ 2169424 w 3573562"/>
              <a:gd name="connsiteY152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330792 w 3573562"/>
              <a:gd name="connsiteY76" fmla="*/ 7796981 h 8504903"/>
              <a:gd name="connsiteX77" fmla="*/ 960056 w 3573562"/>
              <a:gd name="connsiteY77" fmla="*/ 8337755 h 8504903"/>
              <a:gd name="connsiteX78" fmla="*/ 1205862 w 3573562"/>
              <a:gd name="connsiteY78" fmla="*/ 8436077 h 8504903"/>
              <a:gd name="connsiteX79" fmla="*/ 1461501 w 3573562"/>
              <a:gd name="connsiteY79" fmla="*/ 8504903 h 8504903"/>
              <a:gd name="connsiteX80" fmla="*/ 2818353 w 3573562"/>
              <a:gd name="connsiteY80" fmla="*/ 6459794 h 8504903"/>
              <a:gd name="connsiteX81" fmla="*/ 2847850 w 3573562"/>
              <a:gd name="connsiteY81" fmla="*/ 6430297 h 8504903"/>
              <a:gd name="connsiteX82" fmla="*/ 2877347 w 3573562"/>
              <a:gd name="connsiteY82" fmla="*/ 6322142 h 8504903"/>
              <a:gd name="connsiteX83" fmla="*/ 2887179 w 3573562"/>
              <a:gd name="connsiteY83" fmla="*/ 6272981 h 8504903"/>
              <a:gd name="connsiteX84" fmla="*/ 2926508 w 3573562"/>
              <a:gd name="connsiteY84" fmla="*/ 6194323 h 8504903"/>
              <a:gd name="connsiteX85" fmla="*/ 2956005 w 3573562"/>
              <a:gd name="connsiteY85" fmla="*/ 6184490 h 8504903"/>
              <a:gd name="connsiteX86" fmla="*/ 3054327 w 3573562"/>
              <a:gd name="connsiteY86" fmla="*/ 6066503 h 8504903"/>
              <a:gd name="connsiteX87" fmla="*/ 3073992 w 3573562"/>
              <a:gd name="connsiteY87" fmla="*/ 6037006 h 8504903"/>
              <a:gd name="connsiteX88" fmla="*/ 3093656 w 3573562"/>
              <a:gd name="connsiteY88" fmla="*/ 6007510 h 8504903"/>
              <a:gd name="connsiteX89" fmla="*/ 3211643 w 3573562"/>
              <a:gd name="connsiteY89" fmla="*/ 5928852 h 8504903"/>
              <a:gd name="connsiteX90" fmla="*/ 3309966 w 3573562"/>
              <a:gd name="connsiteY90" fmla="*/ 5820697 h 8504903"/>
              <a:gd name="connsiteX91" fmla="*/ 3319798 w 3573562"/>
              <a:gd name="connsiteY91" fmla="*/ 5781368 h 8504903"/>
              <a:gd name="connsiteX92" fmla="*/ 3339463 w 3573562"/>
              <a:gd name="connsiteY92" fmla="*/ 5683045 h 8504903"/>
              <a:gd name="connsiteX93" fmla="*/ 3349295 w 3573562"/>
              <a:gd name="connsiteY93" fmla="*/ 5525729 h 8504903"/>
              <a:gd name="connsiteX94" fmla="*/ 3319798 w 3573562"/>
              <a:gd name="connsiteY94" fmla="*/ 5073445 h 8504903"/>
              <a:gd name="connsiteX95" fmla="*/ 3290301 w 3573562"/>
              <a:gd name="connsiteY95" fmla="*/ 4916129 h 8504903"/>
              <a:gd name="connsiteX96" fmla="*/ 3280469 w 3573562"/>
              <a:gd name="connsiteY96" fmla="*/ 4837471 h 8504903"/>
              <a:gd name="connsiteX97" fmla="*/ 3300134 w 3573562"/>
              <a:gd name="connsiteY97" fmla="*/ 4454013 h 8504903"/>
              <a:gd name="connsiteX98" fmla="*/ 3309966 w 3573562"/>
              <a:gd name="connsiteY98" fmla="*/ 4345858 h 8504903"/>
              <a:gd name="connsiteX99" fmla="*/ 3319798 w 3573562"/>
              <a:gd name="connsiteY99" fmla="*/ 4119716 h 8504903"/>
              <a:gd name="connsiteX100" fmla="*/ 3329630 w 3573562"/>
              <a:gd name="connsiteY100" fmla="*/ 4031226 h 8504903"/>
              <a:gd name="connsiteX101" fmla="*/ 3349295 w 3573562"/>
              <a:gd name="connsiteY101" fmla="*/ 3854245 h 8504903"/>
              <a:gd name="connsiteX102" fmla="*/ 3378792 w 3573562"/>
              <a:gd name="connsiteY102" fmla="*/ 3510116 h 8504903"/>
              <a:gd name="connsiteX103" fmla="*/ 3408289 w 3573562"/>
              <a:gd name="connsiteY103" fmla="*/ 2467897 h 8504903"/>
              <a:gd name="connsiteX104" fmla="*/ 3398456 w 3573562"/>
              <a:gd name="connsiteY104" fmla="*/ 2320413 h 8504903"/>
              <a:gd name="connsiteX105" fmla="*/ 3378792 w 3573562"/>
              <a:gd name="connsiteY105" fmla="*/ 2231923 h 8504903"/>
              <a:gd name="connsiteX106" fmla="*/ 3359127 w 3573562"/>
              <a:gd name="connsiteY106" fmla="*/ 2094271 h 8504903"/>
              <a:gd name="connsiteX107" fmla="*/ 3339463 w 3573562"/>
              <a:gd name="connsiteY107" fmla="*/ 2035277 h 8504903"/>
              <a:gd name="connsiteX108" fmla="*/ 3300134 w 3573562"/>
              <a:gd name="connsiteY108" fmla="*/ 1936955 h 8504903"/>
              <a:gd name="connsiteX109" fmla="*/ 3290301 w 3573562"/>
              <a:gd name="connsiteY109" fmla="*/ 1897626 h 8504903"/>
              <a:gd name="connsiteX110" fmla="*/ 3270637 w 3573562"/>
              <a:gd name="connsiteY110" fmla="*/ 1868129 h 8504903"/>
              <a:gd name="connsiteX111" fmla="*/ 3241140 w 3573562"/>
              <a:gd name="connsiteY111" fmla="*/ 1818968 h 8504903"/>
              <a:gd name="connsiteX112" fmla="*/ 3231308 w 3573562"/>
              <a:gd name="connsiteY112" fmla="*/ 1789471 h 8504903"/>
              <a:gd name="connsiteX113" fmla="*/ 3201811 w 3573562"/>
              <a:gd name="connsiteY113" fmla="*/ 1730477 h 8504903"/>
              <a:gd name="connsiteX114" fmla="*/ 3172314 w 3573562"/>
              <a:gd name="connsiteY114" fmla="*/ 1632155 h 8504903"/>
              <a:gd name="connsiteX115" fmla="*/ 3152650 w 3573562"/>
              <a:gd name="connsiteY115" fmla="*/ 1582994 h 8504903"/>
              <a:gd name="connsiteX116" fmla="*/ 3093656 w 3573562"/>
              <a:gd name="connsiteY116" fmla="*/ 1533832 h 8504903"/>
              <a:gd name="connsiteX117" fmla="*/ 3083824 w 3573562"/>
              <a:gd name="connsiteY117" fmla="*/ 1504336 h 8504903"/>
              <a:gd name="connsiteX118" fmla="*/ 3044495 w 3573562"/>
              <a:gd name="connsiteY118" fmla="*/ 1465006 h 8504903"/>
              <a:gd name="connsiteX119" fmla="*/ 2975669 w 3573562"/>
              <a:gd name="connsiteY119" fmla="*/ 1415845 h 8504903"/>
              <a:gd name="connsiteX120" fmla="*/ 2956005 w 3573562"/>
              <a:gd name="connsiteY120" fmla="*/ 1386348 h 8504903"/>
              <a:gd name="connsiteX121" fmla="*/ 2926508 w 3573562"/>
              <a:gd name="connsiteY121" fmla="*/ 1356852 h 8504903"/>
              <a:gd name="connsiteX122" fmla="*/ 2916676 w 3573562"/>
              <a:gd name="connsiteY122" fmla="*/ 1327355 h 8504903"/>
              <a:gd name="connsiteX123" fmla="*/ 2887179 w 3573562"/>
              <a:gd name="connsiteY123" fmla="*/ 1297858 h 8504903"/>
              <a:gd name="connsiteX124" fmla="*/ 2867514 w 3573562"/>
              <a:gd name="connsiteY124" fmla="*/ 1258529 h 8504903"/>
              <a:gd name="connsiteX125" fmla="*/ 2828185 w 3573562"/>
              <a:gd name="connsiteY125" fmla="*/ 1219200 h 8504903"/>
              <a:gd name="connsiteX126" fmla="*/ 2798689 w 3573562"/>
              <a:gd name="connsiteY126" fmla="*/ 1179871 h 8504903"/>
              <a:gd name="connsiteX127" fmla="*/ 2779024 w 3573562"/>
              <a:gd name="connsiteY127" fmla="*/ 1150374 h 8504903"/>
              <a:gd name="connsiteX128" fmla="*/ 2720030 w 3573562"/>
              <a:gd name="connsiteY128" fmla="*/ 1071716 h 8504903"/>
              <a:gd name="connsiteX129" fmla="*/ 2710198 w 3573562"/>
              <a:gd name="connsiteY129" fmla="*/ 1042219 h 8504903"/>
              <a:gd name="connsiteX130" fmla="*/ 2690534 w 3573562"/>
              <a:gd name="connsiteY130" fmla="*/ 1012723 h 8504903"/>
              <a:gd name="connsiteX131" fmla="*/ 2661037 w 3573562"/>
              <a:gd name="connsiteY131" fmla="*/ 934065 h 8504903"/>
              <a:gd name="connsiteX132" fmla="*/ 2651205 w 3573562"/>
              <a:gd name="connsiteY132" fmla="*/ 894736 h 8504903"/>
              <a:gd name="connsiteX133" fmla="*/ 2611876 w 3573562"/>
              <a:gd name="connsiteY133" fmla="*/ 816077 h 8504903"/>
              <a:gd name="connsiteX134" fmla="*/ 2592211 w 3573562"/>
              <a:gd name="connsiteY134" fmla="*/ 737419 h 8504903"/>
              <a:gd name="connsiteX135" fmla="*/ 2572547 w 3573562"/>
              <a:gd name="connsiteY135" fmla="*/ 688258 h 8504903"/>
              <a:gd name="connsiteX136" fmla="*/ 2562714 w 3573562"/>
              <a:gd name="connsiteY136" fmla="*/ 648929 h 8504903"/>
              <a:gd name="connsiteX137" fmla="*/ 2552882 w 3573562"/>
              <a:gd name="connsiteY137" fmla="*/ 619432 h 8504903"/>
              <a:gd name="connsiteX138" fmla="*/ 2543050 w 3573562"/>
              <a:gd name="connsiteY138" fmla="*/ 570271 h 8504903"/>
              <a:gd name="connsiteX139" fmla="*/ 2533218 w 3573562"/>
              <a:gd name="connsiteY139" fmla="*/ 530942 h 8504903"/>
              <a:gd name="connsiteX140" fmla="*/ 2523385 w 3573562"/>
              <a:gd name="connsiteY140" fmla="*/ 481781 h 8504903"/>
              <a:gd name="connsiteX141" fmla="*/ 2493889 w 3573562"/>
              <a:gd name="connsiteY141" fmla="*/ 452284 h 8504903"/>
              <a:gd name="connsiteX142" fmla="*/ 2474224 w 3573562"/>
              <a:gd name="connsiteY142" fmla="*/ 422787 h 8504903"/>
              <a:gd name="connsiteX143" fmla="*/ 2464392 w 3573562"/>
              <a:gd name="connsiteY143" fmla="*/ 383458 h 8504903"/>
              <a:gd name="connsiteX144" fmla="*/ 2415230 w 3573562"/>
              <a:gd name="connsiteY144" fmla="*/ 304800 h 8504903"/>
              <a:gd name="connsiteX145" fmla="*/ 2385734 w 3573562"/>
              <a:gd name="connsiteY145" fmla="*/ 265471 h 8504903"/>
              <a:gd name="connsiteX146" fmla="*/ 2346405 w 3573562"/>
              <a:gd name="connsiteY146" fmla="*/ 186813 h 8504903"/>
              <a:gd name="connsiteX147" fmla="*/ 2316908 w 3573562"/>
              <a:gd name="connsiteY147" fmla="*/ 167148 h 8504903"/>
              <a:gd name="connsiteX148" fmla="*/ 2248082 w 3573562"/>
              <a:gd name="connsiteY148" fmla="*/ 147484 h 8504903"/>
              <a:gd name="connsiteX149" fmla="*/ 2218585 w 3573562"/>
              <a:gd name="connsiteY149" fmla="*/ 137652 h 8504903"/>
              <a:gd name="connsiteX150" fmla="*/ 2189089 w 3573562"/>
              <a:gd name="connsiteY150" fmla="*/ 78658 h 8504903"/>
              <a:gd name="connsiteX151" fmla="*/ 2169424 w 3573562"/>
              <a:gd name="connsiteY151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330792 w 3573562"/>
              <a:gd name="connsiteY75" fmla="*/ 7796981 h 8504903"/>
              <a:gd name="connsiteX76" fmla="*/ 960056 w 3573562"/>
              <a:gd name="connsiteY76" fmla="*/ 8337755 h 8504903"/>
              <a:gd name="connsiteX77" fmla="*/ 1205862 w 3573562"/>
              <a:gd name="connsiteY77" fmla="*/ 8436077 h 8504903"/>
              <a:gd name="connsiteX78" fmla="*/ 1461501 w 3573562"/>
              <a:gd name="connsiteY78" fmla="*/ 8504903 h 8504903"/>
              <a:gd name="connsiteX79" fmla="*/ 2818353 w 3573562"/>
              <a:gd name="connsiteY79" fmla="*/ 6459794 h 8504903"/>
              <a:gd name="connsiteX80" fmla="*/ 2847850 w 3573562"/>
              <a:gd name="connsiteY80" fmla="*/ 6430297 h 8504903"/>
              <a:gd name="connsiteX81" fmla="*/ 2877347 w 3573562"/>
              <a:gd name="connsiteY81" fmla="*/ 6322142 h 8504903"/>
              <a:gd name="connsiteX82" fmla="*/ 2887179 w 3573562"/>
              <a:gd name="connsiteY82" fmla="*/ 6272981 h 8504903"/>
              <a:gd name="connsiteX83" fmla="*/ 2926508 w 3573562"/>
              <a:gd name="connsiteY83" fmla="*/ 6194323 h 8504903"/>
              <a:gd name="connsiteX84" fmla="*/ 2956005 w 3573562"/>
              <a:gd name="connsiteY84" fmla="*/ 6184490 h 8504903"/>
              <a:gd name="connsiteX85" fmla="*/ 3054327 w 3573562"/>
              <a:gd name="connsiteY85" fmla="*/ 6066503 h 8504903"/>
              <a:gd name="connsiteX86" fmla="*/ 3073992 w 3573562"/>
              <a:gd name="connsiteY86" fmla="*/ 6037006 h 8504903"/>
              <a:gd name="connsiteX87" fmla="*/ 3093656 w 3573562"/>
              <a:gd name="connsiteY87" fmla="*/ 6007510 h 8504903"/>
              <a:gd name="connsiteX88" fmla="*/ 3211643 w 3573562"/>
              <a:gd name="connsiteY88" fmla="*/ 5928852 h 8504903"/>
              <a:gd name="connsiteX89" fmla="*/ 3309966 w 3573562"/>
              <a:gd name="connsiteY89" fmla="*/ 5820697 h 8504903"/>
              <a:gd name="connsiteX90" fmla="*/ 3319798 w 3573562"/>
              <a:gd name="connsiteY90" fmla="*/ 5781368 h 8504903"/>
              <a:gd name="connsiteX91" fmla="*/ 3339463 w 3573562"/>
              <a:gd name="connsiteY91" fmla="*/ 5683045 h 8504903"/>
              <a:gd name="connsiteX92" fmla="*/ 3349295 w 3573562"/>
              <a:gd name="connsiteY92" fmla="*/ 5525729 h 8504903"/>
              <a:gd name="connsiteX93" fmla="*/ 3319798 w 3573562"/>
              <a:gd name="connsiteY93" fmla="*/ 5073445 h 8504903"/>
              <a:gd name="connsiteX94" fmla="*/ 3290301 w 3573562"/>
              <a:gd name="connsiteY94" fmla="*/ 4916129 h 8504903"/>
              <a:gd name="connsiteX95" fmla="*/ 3280469 w 3573562"/>
              <a:gd name="connsiteY95" fmla="*/ 4837471 h 8504903"/>
              <a:gd name="connsiteX96" fmla="*/ 3300134 w 3573562"/>
              <a:gd name="connsiteY96" fmla="*/ 4454013 h 8504903"/>
              <a:gd name="connsiteX97" fmla="*/ 3309966 w 3573562"/>
              <a:gd name="connsiteY97" fmla="*/ 4345858 h 8504903"/>
              <a:gd name="connsiteX98" fmla="*/ 3319798 w 3573562"/>
              <a:gd name="connsiteY98" fmla="*/ 4119716 h 8504903"/>
              <a:gd name="connsiteX99" fmla="*/ 3329630 w 3573562"/>
              <a:gd name="connsiteY99" fmla="*/ 4031226 h 8504903"/>
              <a:gd name="connsiteX100" fmla="*/ 3349295 w 3573562"/>
              <a:gd name="connsiteY100" fmla="*/ 3854245 h 8504903"/>
              <a:gd name="connsiteX101" fmla="*/ 3378792 w 3573562"/>
              <a:gd name="connsiteY101" fmla="*/ 3510116 h 8504903"/>
              <a:gd name="connsiteX102" fmla="*/ 3408289 w 3573562"/>
              <a:gd name="connsiteY102" fmla="*/ 2467897 h 8504903"/>
              <a:gd name="connsiteX103" fmla="*/ 3398456 w 3573562"/>
              <a:gd name="connsiteY103" fmla="*/ 2320413 h 8504903"/>
              <a:gd name="connsiteX104" fmla="*/ 3378792 w 3573562"/>
              <a:gd name="connsiteY104" fmla="*/ 2231923 h 8504903"/>
              <a:gd name="connsiteX105" fmla="*/ 3359127 w 3573562"/>
              <a:gd name="connsiteY105" fmla="*/ 2094271 h 8504903"/>
              <a:gd name="connsiteX106" fmla="*/ 3339463 w 3573562"/>
              <a:gd name="connsiteY106" fmla="*/ 2035277 h 8504903"/>
              <a:gd name="connsiteX107" fmla="*/ 3300134 w 3573562"/>
              <a:gd name="connsiteY107" fmla="*/ 1936955 h 8504903"/>
              <a:gd name="connsiteX108" fmla="*/ 3290301 w 3573562"/>
              <a:gd name="connsiteY108" fmla="*/ 1897626 h 8504903"/>
              <a:gd name="connsiteX109" fmla="*/ 3270637 w 3573562"/>
              <a:gd name="connsiteY109" fmla="*/ 1868129 h 8504903"/>
              <a:gd name="connsiteX110" fmla="*/ 3241140 w 3573562"/>
              <a:gd name="connsiteY110" fmla="*/ 1818968 h 8504903"/>
              <a:gd name="connsiteX111" fmla="*/ 3231308 w 3573562"/>
              <a:gd name="connsiteY111" fmla="*/ 1789471 h 8504903"/>
              <a:gd name="connsiteX112" fmla="*/ 3201811 w 3573562"/>
              <a:gd name="connsiteY112" fmla="*/ 1730477 h 8504903"/>
              <a:gd name="connsiteX113" fmla="*/ 3172314 w 3573562"/>
              <a:gd name="connsiteY113" fmla="*/ 1632155 h 8504903"/>
              <a:gd name="connsiteX114" fmla="*/ 3152650 w 3573562"/>
              <a:gd name="connsiteY114" fmla="*/ 1582994 h 8504903"/>
              <a:gd name="connsiteX115" fmla="*/ 3093656 w 3573562"/>
              <a:gd name="connsiteY115" fmla="*/ 1533832 h 8504903"/>
              <a:gd name="connsiteX116" fmla="*/ 3083824 w 3573562"/>
              <a:gd name="connsiteY116" fmla="*/ 1504336 h 8504903"/>
              <a:gd name="connsiteX117" fmla="*/ 3044495 w 3573562"/>
              <a:gd name="connsiteY117" fmla="*/ 1465006 h 8504903"/>
              <a:gd name="connsiteX118" fmla="*/ 2975669 w 3573562"/>
              <a:gd name="connsiteY118" fmla="*/ 1415845 h 8504903"/>
              <a:gd name="connsiteX119" fmla="*/ 2956005 w 3573562"/>
              <a:gd name="connsiteY119" fmla="*/ 1386348 h 8504903"/>
              <a:gd name="connsiteX120" fmla="*/ 2926508 w 3573562"/>
              <a:gd name="connsiteY120" fmla="*/ 1356852 h 8504903"/>
              <a:gd name="connsiteX121" fmla="*/ 2916676 w 3573562"/>
              <a:gd name="connsiteY121" fmla="*/ 1327355 h 8504903"/>
              <a:gd name="connsiteX122" fmla="*/ 2887179 w 3573562"/>
              <a:gd name="connsiteY122" fmla="*/ 1297858 h 8504903"/>
              <a:gd name="connsiteX123" fmla="*/ 2867514 w 3573562"/>
              <a:gd name="connsiteY123" fmla="*/ 1258529 h 8504903"/>
              <a:gd name="connsiteX124" fmla="*/ 2828185 w 3573562"/>
              <a:gd name="connsiteY124" fmla="*/ 1219200 h 8504903"/>
              <a:gd name="connsiteX125" fmla="*/ 2798689 w 3573562"/>
              <a:gd name="connsiteY125" fmla="*/ 1179871 h 8504903"/>
              <a:gd name="connsiteX126" fmla="*/ 2779024 w 3573562"/>
              <a:gd name="connsiteY126" fmla="*/ 1150374 h 8504903"/>
              <a:gd name="connsiteX127" fmla="*/ 2720030 w 3573562"/>
              <a:gd name="connsiteY127" fmla="*/ 1071716 h 8504903"/>
              <a:gd name="connsiteX128" fmla="*/ 2710198 w 3573562"/>
              <a:gd name="connsiteY128" fmla="*/ 1042219 h 8504903"/>
              <a:gd name="connsiteX129" fmla="*/ 2690534 w 3573562"/>
              <a:gd name="connsiteY129" fmla="*/ 1012723 h 8504903"/>
              <a:gd name="connsiteX130" fmla="*/ 2661037 w 3573562"/>
              <a:gd name="connsiteY130" fmla="*/ 934065 h 8504903"/>
              <a:gd name="connsiteX131" fmla="*/ 2651205 w 3573562"/>
              <a:gd name="connsiteY131" fmla="*/ 894736 h 8504903"/>
              <a:gd name="connsiteX132" fmla="*/ 2611876 w 3573562"/>
              <a:gd name="connsiteY132" fmla="*/ 816077 h 8504903"/>
              <a:gd name="connsiteX133" fmla="*/ 2592211 w 3573562"/>
              <a:gd name="connsiteY133" fmla="*/ 737419 h 8504903"/>
              <a:gd name="connsiteX134" fmla="*/ 2572547 w 3573562"/>
              <a:gd name="connsiteY134" fmla="*/ 688258 h 8504903"/>
              <a:gd name="connsiteX135" fmla="*/ 2562714 w 3573562"/>
              <a:gd name="connsiteY135" fmla="*/ 648929 h 8504903"/>
              <a:gd name="connsiteX136" fmla="*/ 2552882 w 3573562"/>
              <a:gd name="connsiteY136" fmla="*/ 619432 h 8504903"/>
              <a:gd name="connsiteX137" fmla="*/ 2543050 w 3573562"/>
              <a:gd name="connsiteY137" fmla="*/ 570271 h 8504903"/>
              <a:gd name="connsiteX138" fmla="*/ 2533218 w 3573562"/>
              <a:gd name="connsiteY138" fmla="*/ 530942 h 8504903"/>
              <a:gd name="connsiteX139" fmla="*/ 2523385 w 3573562"/>
              <a:gd name="connsiteY139" fmla="*/ 481781 h 8504903"/>
              <a:gd name="connsiteX140" fmla="*/ 2493889 w 3573562"/>
              <a:gd name="connsiteY140" fmla="*/ 452284 h 8504903"/>
              <a:gd name="connsiteX141" fmla="*/ 2474224 w 3573562"/>
              <a:gd name="connsiteY141" fmla="*/ 422787 h 8504903"/>
              <a:gd name="connsiteX142" fmla="*/ 2464392 w 3573562"/>
              <a:gd name="connsiteY142" fmla="*/ 383458 h 8504903"/>
              <a:gd name="connsiteX143" fmla="*/ 2415230 w 3573562"/>
              <a:gd name="connsiteY143" fmla="*/ 304800 h 8504903"/>
              <a:gd name="connsiteX144" fmla="*/ 2385734 w 3573562"/>
              <a:gd name="connsiteY144" fmla="*/ 265471 h 8504903"/>
              <a:gd name="connsiteX145" fmla="*/ 2346405 w 3573562"/>
              <a:gd name="connsiteY145" fmla="*/ 186813 h 8504903"/>
              <a:gd name="connsiteX146" fmla="*/ 2316908 w 3573562"/>
              <a:gd name="connsiteY146" fmla="*/ 167148 h 8504903"/>
              <a:gd name="connsiteX147" fmla="*/ 2248082 w 3573562"/>
              <a:gd name="connsiteY147" fmla="*/ 147484 h 8504903"/>
              <a:gd name="connsiteX148" fmla="*/ 2218585 w 3573562"/>
              <a:gd name="connsiteY148" fmla="*/ 137652 h 8504903"/>
              <a:gd name="connsiteX149" fmla="*/ 2189089 w 3573562"/>
              <a:gd name="connsiteY149" fmla="*/ 78658 h 8504903"/>
              <a:gd name="connsiteX150" fmla="*/ 2169424 w 3573562"/>
              <a:gd name="connsiteY150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330792 w 3573562"/>
              <a:gd name="connsiteY74" fmla="*/ 7796981 h 8504903"/>
              <a:gd name="connsiteX75" fmla="*/ 960056 w 3573562"/>
              <a:gd name="connsiteY75" fmla="*/ 8337755 h 8504903"/>
              <a:gd name="connsiteX76" fmla="*/ 1205862 w 3573562"/>
              <a:gd name="connsiteY76" fmla="*/ 8436077 h 8504903"/>
              <a:gd name="connsiteX77" fmla="*/ 1461501 w 3573562"/>
              <a:gd name="connsiteY77" fmla="*/ 8504903 h 8504903"/>
              <a:gd name="connsiteX78" fmla="*/ 2818353 w 3573562"/>
              <a:gd name="connsiteY78" fmla="*/ 6459794 h 8504903"/>
              <a:gd name="connsiteX79" fmla="*/ 2847850 w 3573562"/>
              <a:gd name="connsiteY79" fmla="*/ 6430297 h 8504903"/>
              <a:gd name="connsiteX80" fmla="*/ 2877347 w 3573562"/>
              <a:gd name="connsiteY80" fmla="*/ 6322142 h 8504903"/>
              <a:gd name="connsiteX81" fmla="*/ 2887179 w 3573562"/>
              <a:gd name="connsiteY81" fmla="*/ 6272981 h 8504903"/>
              <a:gd name="connsiteX82" fmla="*/ 2926508 w 3573562"/>
              <a:gd name="connsiteY82" fmla="*/ 6194323 h 8504903"/>
              <a:gd name="connsiteX83" fmla="*/ 2956005 w 3573562"/>
              <a:gd name="connsiteY83" fmla="*/ 6184490 h 8504903"/>
              <a:gd name="connsiteX84" fmla="*/ 3054327 w 3573562"/>
              <a:gd name="connsiteY84" fmla="*/ 6066503 h 8504903"/>
              <a:gd name="connsiteX85" fmla="*/ 3073992 w 3573562"/>
              <a:gd name="connsiteY85" fmla="*/ 6037006 h 8504903"/>
              <a:gd name="connsiteX86" fmla="*/ 3093656 w 3573562"/>
              <a:gd name="connsiteY86" fmla="*/ 6007510 h 8504903"/>
              <a:gd name="connsiteX87" fmla="*/ 3211643 w 3573562"/>
              <a:gd name="connsiteY87" fmla="*/ 5928852 h 8504903"/>
              <a:gd name="connsiteX88" fmla="*/ 3309966 w 3573562"/>
              <a:gd name="connsiteY88" fmla="*/ 5820697 h 8504903"/>
              <a:gd name="connsiteX89" fmla="*/ 3319798 w 3573562"/>
              <a:gd name="connsiteY89" fmla="*/ 5781368 h 8504903"/>
              <a:gd name="connsiteX90" fmla="*/ 3339463 w 3573562"/>
              <a:gd name="connsiteY90" fmla="*/ 5683045 h 8504903"/>
              <a:gd name="connsiteX91" fmla="*/ 3349295 w 3573562"/>
              <a:gd name="connsiteY91" fmla="*/ 5525729 h 8504903"/>
              <a:gd name="connsiteX92" fmla="*/ 3319798 w 3573562"/>
              <a:gd name="connsiteY92" fmla="*/ 5073445 h 8504903"/>
              <a:gd name="connsiteX93" fmla="*/ 3290301 w 3573562"/>
              <a:gd name="connsiteY93" fmla="*/ 4916129 h 8504903"/>
              <a:gd name="connsiteX94" fmla="*/ 3280469 w 3573562"/>
              <a:gd name="connsiteY94" fmla="*/ 4837471 h 8504903"/>
              <a:gd name="connsiteX95" fmla="*/ 3300134 w 3573562"/>
              <a:gd name="connsiteY95" fmla="*/ 4454013 h 8504903"/>
              <a:gd name="connsiteX96" fmla="*/ 3309966 w 3573562"/>
              <a:gd name="connsiteY96" fmla="*/ 4345858 h 8504903"/>
              <a:gd name="connsiteX97" fmla="*/ 3319798 w 3573562"/>
              <a:gd name="connsiteY97" fmla="*/ 4119716 h 8504903"/>
              <a:gd name="connsiteX98" fmla="*/ 3329630 w 3573562"/>
              <a:gd name="connsiteY98" fmla="*/ 4031226 h 8504903"/>
              <a:gd name="connsiteX99" fmla="*/ 3349295 w 3573562"/>
              <a:gd name="connsiteY99" fmla="*/ 3854245 h 8504903"/>
              <a:gd name="connsiteX100" fmla="*/ 3378792 w 3573562"/>
              <a:gd name="connsiteY100" fmla="*/ 3510116 h 8504903"/>
              <a:gd name="connsiteX101" fmla="*/ 3408289 w 3573562"/>
              <a:gd name="connsiteY101" fmla="*/ 2467897 h 8504903"/>
              <a:gd name="connsiteX102" fmla="*/ 3398456 w 3573562"/>
              <a:gd name="connsiteY102" fmla="*/ 2320413 h 8504903"/>
              <a:gd name="connsiteX103" fmla="*/ 3378792 w 3573562"/>
              <a:gd name="connsiteY103" fmla="*/ 2231923 h 8504903"/>
              <a:gd name="connsiteX104" fmla="*/ 3359127 w 3573562"/>
              <a:gd name="connsiteY104" fmla="*/ 2094271 h 8504903"/>
              <a:gd name="connsiteX105" fmla="*/ 3339463 w 3573562"/>
              <a:gd name="connsiteY105" fmla="*/ 2035277 h 8504903"/>
              <a:gd name="connsiteX106" fmla="*/ 3300134 w 3573562"/>
              <a:gd name="connsiteY106" fmla="*/ 1936955 h 8504903"/>
              <a:gd name="connsiteX107" fmla="*/ 3290301 w 3573562"/>
              <a:gd name="connsiteY107" fmla="*/ 1897626 h 8504903"/>
              <a:gd name="connsiteX108" fmla="*/ 3270637 w 3573562"/>
              <a:gd name="connsiteY108" fmla="*/ 1868129 h 8504903"/>
              <a:gd name="connsiteX109" fmla="*/ 3241140 w 3573562"/>
              <a:gd name="connsiteY109" fmla="*/ 1818968 h 8504903"/>
              <a:gd name="connsiteX110" fmla="*/ 3231308 w 3573562"/>
              <a:gd name="connsiteY110" fmla="*/ 1789471 h 8504903"/>
              <a:gd name="connsiteX111" fmla="*/ 3201811 w 3573562"/>
              <a:gd name="connsiteY111" fmla="*/ 1730477 h 8504903"/>
              <a:gd name="connsiteX112" fmla="*/ 3172314 w 3573562"/>
              <a:gd name="connsiteY112" fmla="*/ 1632155 h 8504903"/>
              <a:gd name="connsiteX113" fmla="*/ 3152650 w 3573562"/>
              <a:gd name="connsiteY113" fmla="*/ 1582994 h 8504903"/>
              <a:gd name="connsiteX114" fmla="*/ 3093656 w 3573562"/>
              <a:gd name="connsiteY114" fmla="*/ 1533832 h 8504903"/>
              <a:gd name="connsiteX115" fmla="*/ 3083824 w 3573562"/>
              <a:gd name="connsiteY115" fmla="*/ 1504336 h 8504903"/>
              <a:gd name="connsiteX116" fmla="*/ 3044495 w 3573562"/>
              <a:gd name="connsiteY116" fmla="*/ 1465006 h 8504903"/>
              <a:gd name="connsiteX117" fmla="*/ 2975669 w 3573562"/>
              <a:gd name="connsiteY117" fmla="*/ 1415845 h 8504903"/>
              <a:gd name="connsiteX118" fmla="*/ 2956005 w 3573562"/>
              <a:gd name="connsiteY118" fmla="*/ 1386348 h 8504903"/>
              <a:gd name="connsiteX119" fmla="*/ 2926508 w 3573562"/>
              <a:gd name="connsiteY119" fmla="*/ 1356852 h 8504903"/>
              <a:gd name="connsiteX120" fmla="*/ 2916676 w 3573562"/>
              <a:gd name="connsiteY120" fmla="*/ 1327355 h 8504903"/>
              <a:gd name="connsiteX121" fmla="*/ 2887179 w 3573562"/>
              <a:gd name="connsiteY121" fmla="*/ 1297858 h 8504903"/>
              <a:gd name="connsiteX122" fmla="*/ 2867514 w 3573562"/>
              <a:gd name="connsiteY122" fmla="*/ 1258529 h 8504903"/>
              <a:gd name="connsiteX123" fmla="*/ 2828185 w 3573562"/>
              <a:gd name="connsiteY123" fmla="*/ 1219200 h 8504903"/>
              <a:gd name="connsiteX124" fmla="*/ 2798689 w 3573562"/>
              <a:gd name="connsiteY124" fmla="*/ 1179871 h 8504903"/>
              <a:gd name="connsiteX125" fmla="*/ 2779024 w 3573562"/>
              <a:gd name="connsiteY125" fmla="*/ 1150374 h 8504903"/>
              <a:gd name="connsiteX126" fmla="*/ 2720030 w 3573562"/>
              <a:gd name="connsiteY126" fmla="*/ 1071716 h 8504903"/>
              <a:gd name="connsiteX127" fmla="*/ 2710198 w 3573562"/>
              <a:gd name="connsiteY127" fmla="*/ 1042219 h 8504903"/>
              <a:gd name="connsiteX128" fmla="*/ 2690534 w 3573562"/>
              <a:gd name="connsiteY128" fmla="*/ 1012723 h 8504903"/>
              <a:gd name="connsiteX129" fmla="*/ 2661037 w 3573562"/>
              <a:gd name="connsiteY129" fmla="*/ 934065 h 8504903"/>
              <a:gd name="connsiteX130" fmla="*/ 2651205 w 3573562"/>
              <a:gd name="connsiteY130" fmla="*/ 894736 h 8504903"/>
              <a:gd name="connsiteX131" fmla="*/ 2611876 w 3573562"/>
              <a:gd name="connsiteY131" fmla="*/ 816077 h 8504903"/>
              <a:gd name="connsiteX132" fmla="*/ 2592211 w 3573562"/>
              <a:gd name="connsiteY132" fmla="*/ 737419 h 8504903"/>
              <a:gd name="connsiteX133" fmla="*/ 2572547 w 3573562"/>
              <a:gd name="connsiteY133" fmla="*/ 688258 h 8504903"/>
              <a:gd name="connsiteX134" fmla="*/ 2562714 w 3573562"/>
              <a:gd name="connsiteY134" fmla="*/ 648929 h 8504903"/>
              <a:gd name="connsiteX135" fmla="*/ 2552882 w 3573562"/>
              <a:gd name="connsiteY135" fmla="*/ 619432 h 8504903"/>
              <a:gd name="connsiteX136" fmla="*/ 2543050 w 3573562"/>
              <a:gd name="connsiteY136" fmla="*/ 570271 h 8504903"/>
              <a:gd name="connsiteX137" fmla="*/ 2533218 w 3573562"/>
              <a:gd name="connsiteY137" fmla="*/ 530942 h 8504903"/>
              <a:gd name="connsiteX138" fmla="*/ 2523385 w 3573562"/>
              <a:gd name="connsiteY138" fmla="*/ 481781 h 8504903"/>
              <a:gd name="connsiteX139" fmla="*/ 2493889 w 3573562"/>
              <a:gd name="connsiteY139" fmla="*/ 452284 h 8504903"/>
              <a:gd name="connsiteX140" fmla="*/ 2474224 w 3573562"/>
              <a:gd name="connsiteY140" fmla="*/ 422787 h 8504903"/>
              <a:gd name="connsiteX141" fmla="*/ 2464392 w 3573562"/>
              <a:gd name="connsiteY141" fmla="*/ 383458 h 8504903"/>
              <a:gd name="connsiteX142" fmla="*/ 2415230 w 3573562"/>
              <a:gd name="connsiteY142" fmla="*/ 304800 h 8504903"/>
              <a:gd name="connsiteX143" fmla="*/ 2385734 w 3573562"/>
              <a:gd name="connsiteY143" fmla="*/ 265471 h 8504903"/>
              <a:gd name="connsiteX144" fmla="*/ 2346405 w 3573562"/>
              <a:gd name="connsiteY144" fmla="*/ 186813 h 8504903"/>
              <a:gd name="connsiteX145" fmla="*/ 2316908 w 3573562"/>
              <a:gd name="connsiteY145" fmla="*/ 167148 h 8504903"/>
              <a:gd name="connsiteX146" fmla="*/ 2248082 w 3573562"/>
              <a:gd name="connsiteY146" fmla="*/ 147484 h 8504903"/>
              <a:gd name="connsiteX147" fmla="*/ 2218585 w 3573562"/>
              <a:gd name="connsiteY147" fmla="*/ 137652 h 8504903"/>
              <a:gd name="connsiteX148" fmla="*/ 2189089 w 3573562"/>
              <a:gd name="connsiteY148" fmla="*/ 78658 h 8504903"/>
              <a:gd name="connsiteX149" fmla="*/ 2169424 w 3573562"/>
              <a:gd name="connsiteY149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330792 w 3573562"/>
              <a:gd name="connsiteY73" fmla="*/ 7796981 h 8504903"/>
              <a:gd name="connsiteX74" fmla="*/ 960056 w 3573562"/>
              <a:gd name="connsiteY74" fmla="*/ 8337755 h 8504903"/>
              <a:gd name="connsiteX75" fmla="*/ 1205862 w 3573562"/>
              <a:gd name="connsiteY75" fmla="*/ 8436077 h 8504903"/>
              <a:gd name="connsiteX76" fmla="*/ 1461501 w 3573562"/>
              <a:gd name="connsiteY76" fmla="*/ 8504903 h 8504903"/>
              <a:gd name="connsiteX77" fmla="*/ 2818353 w 3573562"/>
              <a:gd name="connsiteY77" fmla="*/ 6459794 h 8504903"/>
              <a:gd name="connsiteX78" fmla="*/ 2847850 w 3573562"/>
              <a:gd name="connsiteY78" fmla="*/ 6430297 h 8504903"/>
              <a:gd name="connsiteX79" fmla="*/ 2877347 w 3573562"/>
              <a:gd name="connsiteY79" fmla="*/ 6322142 h 8504903"/>
              <a:gd name="connsiteX80" fmla="*/ 2887179 w 3573562"/>
              <a:gd name="connsiteY80" fmla="*/ 6272981 h 8504903"/>
              <a:gd name="connsiteX81" fmla="*/ 2926508 w 3573562"/>
              <a:gd name="connsiteY81" fmla="*/ 6194323 h 8504903"/>
              <a:gd name="connsiteX82" fmla="*/ 2956005 w 3573562"/>
              <a:gd name="connsiteY82" fmla="*/ 6184490 h 8504903"/>
              <a:gd name="connsiteX83" fmla="*/ 3054327 w 3573562"/>
              <a:gd name="connsiteY83" fmla="*/ 6066503 h 8504903"/>
              <a:gd name="connsiteX84" fmla="*/ 3073992 w 3573562"/>
              <a:gd name="connsiteY84" fmla="*/ 6037006 h 8504903"/>
              <a:gd name="connsiteX85" fmla="*/ 3093656 w 3573562"/>
              <a:gd name="connsiteY85" fmla="*/ 6007510 h 8504903"/>
              <a:gd name="connsiteX86" fmla="*/ 3211643 w 3573562"/>
              <a:gd name="connsiteY86" fmla="*/ 5928852 h 8504903"/>
              <a:gd name="connsiteX87" fmla="*/ 3309966 w 3573562"/>
              <a:gd name="connsiteY87" fmla="*/ 5820697 h 8504903"/>
              <a:gd name="connsiteX88" fmla="*/ 3319798 w 3573562"/>
              <a:gd name="connsiteY88" fmla="*/ 5781368 h 8504903"/>
              <a:gd name="connsiteX89" fmla="*/ 3339463 w 3573562"/>
              <a:gd name="connsiteY89" fmla="*/ 5683045 h 8504903"/>
              <a:gd name="connsiteX90" fmla="*/ 3349295 w 3573562"/>
              <a:gd name="connsiteY90" fmla="*/ 5525729 h 8504903"/>
              <a:gd name="connsiteX91" fmla="*/ 3319798 w 3573562"/>
              <a:gd name="connsiteY91" fmla="*/ 5073445 h 8504903"/>
              <a:gd name="connsiteX92" fmla="*/ 3290301 w 3573562"/>
              <a:gd name="connsiteY92" fmla="*/ 4916129 h 8504903"/>
              <a:gd name="connsiteX93" fmla="*/ 3280469 w 3573562"/>
              <a:gd name="connsiteY93" fmla="*/ 4837471 h 8504903"/>
              <a:gd name="connsiteX94" fmla="*/ 3300134 w 3573562"/>
              <a:gd name="connsiteY94" fmla="*/ 4454013 h 8504903"/>
              <a:gd name="connsiteX95" fmla="*/ 3309966 w 3573562"/>
              <a:gd name="connsiteY95" fmla="*/ 4345858 h 8504903"/>
              <a:gd name="connsiteX96" fmla="*/ 3319798 w 3573562"/>
              <a:gd name="connsiteY96" fmla="*/ 4119716 h 8504903"/>
              <a:gd name="connsiteX97" fmla="*/ 3329630 w 3573562"/>
              <a:gd name="connsiteY97" fmla="*/ 4031226 h 8504903"/>
              <a:gd name="connsiteX98" fmla="*/ 3349295 w 3573562"/>
              <a:gd name="connsiteY98" fmla="*/ 3854245 h 8504903"/>
              <a:gd name="connsiteX99" fmla="*/ 3378792 w 3573562"/>
              <a:gd name="connsiteY99" fmla="*/ 3510116 h 8504903"/>
              <a:gd name="connsiteX100" fmla="*/ 3408289 w 3573562"/>
              <a:gd name="connsiteY100" fmla="*/ 2467897 h 8504903"/>
              <a:gd name="connsiteX101" fmla="*/ 3398456 w 3573562"/>
              <a:gd name="connsiteY101" fmla="*/ 2320413 h 8504903"/>
              <a:gd name="connsiteX102" fmla="*/ 3378792 w 3573562"/>
              <a:gd name="connsiteY102" fmla="*/ 2231923 h 8504903"/>
              <a:gd name="connsiteX103" fmla="*/ 3359127 w 3573562"/>
              <a:gd name="connsiteY103" fmla="*/ 2094271 h 8504903"/>
              <a:gd name="connsiteX104" fmla="*/ 3339463 w 3573562"/>
              <a:gd name="connsiteY104" fmla="*/ 2035277 h 8504903"/>
              <a:gd name="connsiteX105" fmla="*/ 3300134 w 3573562"/>
              <a:gd name="connsiteY105" fmla="*/ 1936955 h 8504903"/>
              <a:gd name="connsiteX106" fmla="*/ 3290301 w 3573562"/>
              <a:gd name="connsiteY106" fmla="*/ 1897626 h 8504903"/>
              <a:gd name="connsiteX107" fmla="*/ 3270637 w 3573562"/>
              <a:gd name="connsiteY107" fmla="*/ 1868129 h 8504903"/>
              <a:gd name="connsiteX108" fmla="*/ 3241140 w 3573562"/>
              <a:gd name="connsiteY108" fmla="*/ 1818968 h 8504903"/>
              <a:gd name="connsiteX109" fmla="*/ 3231308 w 3573562"/>
              <a:gd name="connsiteY109" fmla="*/ 1789471 h 8504903"/>
              <a:gd name="connsiteX110" fmla="*/ 3201811 w 3573562"/>
              <a:gd name="connsiteY110" fmla="*/ 1730477 h 8504903"/>
              <a:gd name="connsiteX111" fmla="*/ 3172314 w 3573562"/>
              <a:gd name="connsiteY111" fmla="*/ 1632155 h 8504903"/>
              <a:gd name="connsiteX112" fmla="*/ 3152650 w 3573562"/>
              <a:gd name="connsiteY112" fmla="*/ 1582994 h 8504903"/>
              <a:gd name="connsiteX113" fmla="*/ 3093656 w 3573562"/>
              <a:gd name="connsiteY113" fmla="*/ 1533832 h 8504903"/>
              <a:gd name="connsiteX114" fmla="*/ 3083824 w 3573562"/>
              <a:gd name="connsiteY114" fmla="*/ 1504336 h 8504903"/>
              <a:gd name="connsiteX115" fmla="*/ 3044495 w 3573562"/>
              <a:gd name="connsiteY115" fmla="*/ 1465006 h 8504903"/>
              <a:gd name="connsiteX116" fmla="*/ 2975669 w 3573562"/>
              <a:gd name="connsiteY116" fmla="*/ 1415845 h 8504903"/>
              <a:gd name="connsiteX117" fmla="*/ 2956005 w 3573562"/>
              <a:gd name="connsiteY117" fmla="*/ 1386348 h 8504903"/>
              <a:gd name="connsiteX118" fmla="*/ 2926508 w 3573562"/>
              <a:gd name="connsiteY118" fmla="*/ 1356852 h 8504903"/>
              <a:gd name="connsiteX119" fmla="*/ 2916676 w 3573562"/>
              <a:gd name="connsiteY119" fmla="*/ 1327355 h 8504903"/>
              <a:gd name="connsiteX120" fmla="*/ 2887179 w 3573562"/>
              <a:gd name="connsiteY120" fmla="*/ 1297858 h 8504903"/>
              <a:gd name="connsiteX121" fmla="*/ 2867514 w 3573562"/>
              <a:gd name="connsiteY121" fmla="*/ 1258529 h 8504903"/>
              <a:gd name="connsiteX122" fmla="*/ 2828185 w 3573562"/>
              <a:gd name="connsiteY122" fmla="*/ 1219200 h 8504903"/>
              <a:gd name="connsiteX123" fmla="*/ 2798689 w 3573562"/>
              <a:gd name="connsiteY123" fmla="*/ 1179871 h 8504903"/>
              <a:gd name="connsiteX124" fmla="*/ 2779024 w 3573562"/>
              <a:gd name="connsiteY124" fmla="*/ 1150374 h 8504903"/>
              <a:gd name="connsiteX125" fmla="*/ 2720030 w 3573562"/>
              <a:gd name="connsiteY125" fmla="*/ 1071716 h 8504903"/>
              <a:gd name="connsiteX126" fmla="*/ 2710198 w 3573562"/>
              <a:gd name="connsiteY126" fmla="*/ 1042219 h 8504903"/>
              <a:gd name="connsiteX127" fmla="*/ 2690534 w 3573562"/>
              <a:gd name="connsiteY127" fmla="*/ 1012723 h 8504903"/>
              <a:gd name="connsiteX128" fmla="*/ 2661037 w 3573562"/>
              <a:gd name="connsiteY128" fmla="*/ 934065 h 8504903"/>
              <a:gd name="connsiteX129" fmla="*/ 2651205 w 3573562"/>
              <a:gd name="connsiteY129" fmla="*/ 894736 h 8504903"/>
              <a:gd name="connsiteX130" fmla="*/ 2611876 w 3573562"/>
              <a:gd name="connsiteY130" fmla="*/ 816077 h 8504903"/>
              <a:gd name="connsiteX131" fmla="*/ 2592211 w 3573562"/>
              <a:gd name="connsiteY131" fmla="*/ 737419 h 8504903"/>
              <a:gd name="connsiteX132" fmla="*/ 2572547 w 3573562"/>
              <a:gd name="connsiteY132" fmla="*/ 688258 h 8504903"/>
              <a:gd name="connsiteX133" fmla="*/ 2562714 w 3573562"/>
              <a:gd name="connsiteY133" fmla="*/ 648929 h 8504903"/>
              <a:gd name="connsiteX134" fmla="*/ 2552882 w 3573562"/>
              <a:gd name="connsiteY134" fmla="*/ 619432 h 8504903"/>
              <a:gd name="connsiteX135" fmla="*/ 2543050 w 3573562"/>
              <a:gd name="connsiteY135" fmla="*/ 570271 h 8504903"/>
              <a:gd name="connsiteX136" fmla="*/ 2533218 w 3573562"/>
              <a:gd name="connsiteY136" fmla="*/ 530942 h 8504903"/>
              <a:gd name="connsiteX137" fmla="*/ 2523385 w 3573562"/>
              <a:gd name="connsiteY137" fmla="*/ 481781 h 8504903"/>
              <a:gd name="connsiteX138" fmla="*/ 2493889 w 3573562"/>
              <a:gd name="connsiteY138" fmla="*/ 452284 h 8504903"/>
              <a:gd name="connsiteX139" fmla="*/ 2474224 w 3573562"/>
              <a:gd name="connsiteY139" fmla="*/ 422787 h 8504903"/>
              <a:gd name="connsiteX140" fmla="*/ 2464392 w 3573562"/>
              <a:gd name="connsiteY140" fmla="*/ 383458 h 8504903"/>
              <a:gd name="connsiteX141" fmla="*/ 2415230 w 3573562"/>
              <a:gd name="connsiteY141" fmla="*/ 304800 h 8504903"/>
              <a:gd name="connsiteX142" fmla="*/ 2385734 w 3573562"/>
              <a:gd name="connsiteY142" fmla="*/ 265471 h 8504903"/>
              <a:gd name="connsiteX143" fmla="*/ 2346405 w 3573562"/>
              <a:gd name="connsiteY143" fmla="*/ 186813 h 8504903"/>
              <a:gd name="connsiteX144" fmla="*/ 2316908 w 3573562"/>
              <a:gd name="connsiteY144" fmla="*/ 167148 h 8504903"/>
              <a:gd name="connsiteX145" fmla="*/ 2248082 w 3573562"/>
              <a:gd name="connsiteY145" fmla="*/ 147484 h 8504903"/>
              <a:gd name="connsiteX146" fmla="*/ 2218585 w 3573562"/>
              <a:gd name="connsiteY146" fmla="*/ 137652 h 8504903"/>
              <a:gd name="connsiteX147" fmla="*/ 2189089 w 3573562"/>
              <a:gd name="connsiteY147" fmla="*/ 78658 h 8504903"/>
              <a:gd name="connsiteX148" fmla="*/ 2169424 w 3573562"/>
              <a:gd name="connsiteY148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330792 w 3573562"/>
              <a:gd name="connsiteY72" fmla="*/ 7796981 h 8504903"/>
              <a:gd name="connsiteX73" fmla="*/ 960056 w 3573562"/>
              <a:gd name="connsiteY73" fmla="*/ 8337755 h 8504903"/>
              <a:gd name="connsiteX74" fmla="*/ 1205862 w 3573562"/>
              <a:gd name="connsiteY74" fmla="*/ 8436077 h 8504903"/>
              <a:gd name="connsiteX75" fmla="*/ 1461501 w 3573562"/>
              <a:gd name="connsiteY75" fmla="*/ 8504903 h 8504903"/>
              <a:gd name="connsiteX76" fmla="*/ 2818353 w 3573562"/>
              <a:gd name="connsiteY76" fmla="*/ 6459794 h 8504903"/>
              <a:gd name="connsiteX77" fmla="*/ 2847850 w 3573562"/>
              <a:gd name="connsiteY77" fmla="*/ 6430297 h 8504903"/>
              <a:gd name="connsiteX78" fmla="*/ 2877347 w 3573562"/>
              <a:gd name="connsiteY78" fmla="*/ 6322142 h 8504903"/>
              <a:gd name="connsiteX79" fmla="*/ 2887179 w 3573562"/>
              <a:gd name="connsiteY79" fmla="*/ 6272981 h 8504903"/>
              <a:gd name="connsiteX80" fmla="*/ 2926508 w 3573562"/>
              <a:gd name="connsiteY80" fmla="*/ 6194323 h 8504903"/>
              <a:gd name="connsiteX81" fmla="*/ 2956005 w 3573562"/>
              <a:gd name="connsiteY81" fmla="*/ 6184490 h 8504903"/>
              <a:gd name="connsiteX82" fmla="*/ 3054327 w 3573562"/>
              <a:gd name="connsiteY82" fmla="*/ 6066503 h 8504903"/>
              <a:gd name="connsiteX83" fmla="*/ 3073992 w 3573562"/>
              <a:gd name="connsiteY83" fmla="*/ 6037006 h 8504903"/>
              <a:gd name="connsiteX84" fmla="*/ 3093656 w 3573562"/>
              <a:gd name="connsiteY84" fmla="*/ 6007510 h 8504903"/>
              <a:gd name="connsiteX85" fmla="*/ 3211643 w 3573562"/>
              <a:gd name="connsiteY85" fmla="*/ 5928852 h 8504903"/>
              <a:gd name="connsiteX86" fmla="*/ 3309966 w 3573562"/>
              <a:gd name="connsiteY86" fmla="*/ 5820697 h 8504903"/>
              <a:gd name="connsiteX87" fmla="*/ 3319798 w 3573562"/>
              <a:gd name="connsiteY87" fmla="*/ 5781368 h 8504903"/>
              <a:gd name="connsiteX88" fmla="*/ 3339463 w 3573562"/>
              <a:gd name="connsiteY88" fmla="*/ 5683045 h 8504903"/>
              <a:gd name="connsiteX89" fmla="*/ 3349295 w 3573562"/>
              <a:gd name="connsiteY89" fmla="*/ 5525729 h 8504903"/>
              <a:gd name="connsiteX90" fmla="*/ 3319798 w 3573562"/>
              <a:gd name="connsiteY90" fmla="*/ 5073445 h 8504903"/>
              <a:gd name="connsiteX91" fmla="*/ 3290301 w 3573562"/>
              <a:gd name="connsiteY91" fmla="*/ 4916129 h 8504903"/>
              <a:gd name="connsiteX92" fmla="*/ 3280469 w 3573562"/>
              <a:gd name="connsiteY92" fmla="*/ 4837471 h 8504903"/>
              <a:gd name="connsiteX93" fmla="*/ 3300134 w 3573562"/>
              <a:gd name="connsiteY93" fmla="*/ 4454013 h 8504903"/>
              <a:gd name="connsiteX94" fmla="*/ 3309966 w 3573562"/>
              <a:gd name="connsiteY94" fmla="*/ 4345858 h 8504903"/>
              <a:gd name="connsiteX95" fmla="*/ 3319798 w 3573562"/>
              <a:gd name="connsiteY95" fmla="*/ 4119716 h 8504903"/>
              <a:gd name="connsiteX96" fmla="*/ 3329630 w 3573562"/>
              <a:gd name="connsiteY96" fmla="*/ 4031226 h 8504903"/>
              <a:gd name="connsiteX97" fmla="*/ 3349295 w 3573562"/>
              <a:gd name="connsiteY97" fmla="*/ 3854245 h 8504903"/>
              <a:gd name="connsiteX98" fmla="*/ 3378792 w 3573562"/>
              <a:gd name="connsiteY98" fmla="*/ 3510116 h 8504903"/>
              <a:gd name="connsiteX99" fmla="*/ 3408289 w 3573562"/>
              <a:gd name="connsiteY99" fmla="*/ 2467897 h 8504903"/>
              <a:gd name="connsiteX100" fmla="*/ 3398456 w 3573562"/>
              <a:gd name="connsiteY100" fmla="*/ 2320413 h 8504903"/>
              <a:gd name="connsiteX101" fmla="*/ 3378792 w 3573562"/>
              <a:gd name="connsiteY101" fmla="*/ 2231923 h 8504903"/>
              <a:gd name="connsiteX102" fmla="*/ 3359127 w 3573562"/>
              <a:gd name="connsiteY102" fmla="*/ 2094271 h 8504903"/>
              <a:gd name="connsiteX103" fmla="*/ 3339463 w 3573562"/>
              <a:gd name="connsiteY103" fmla="*/ 2035277 h 8504903"/>
              <a:gd name="connsiteX104" fmla="*/ 3300134 w 3573562"/>
              <a:gd name="connsiteY104" fmla="*/ 1936955 h 8504903"/>
              <a:gd name="connsiteX105" fmla="*/ 3290301 w 3573562"/>
              <a:gd name="connsiteY105" fmla="*/ 1897626 h 8504903"/>
              <a:gd name="connsiteX106" fmla="*/ 3270637 w 3573562"/>
              <a:gd name="connsiteY106" fmla="*/ 1868129 h 8504903"/>
              <a:gd name="connsiteX107" fmla="*/ 3241140 w 3573562"/>
              <a:gd name="connsiteY107" fmla="*/ 1818968 h 8504903"/>
              <a:gd name="connsiteX108" fmla="*/ 3231308 w 3573562"/>
              <a:gd name="connsiteY108" fmla="*/ 1789471 h 8504903"/>
              <a:gd name="connsiteX109" fmla="*/ 3201811 w 3573562"/>
              <a:gd name="connsiteY109" fmla="*/ 1730477 h 8504903"/>
              <a:gd name="connsiteX110" fmla="*/ 3172314 w 3573562"/>
              <a:gd name="connsiteY110" fmla="*/ 1632155 h 8504903"/>
              <a:gd name="connsiteX111" fmla="*/ 3152650 w 3573562"/>
              <a:gd name="connsiteY111" fmla="*/ 1582994 h 8504903"/>
              <a:gd name="connsiteX112" fmla="*/ 3093656 w 3573562"/>
              <a:gd name="connsiteY112" fmla="*/ 1533832 h 8504903"/>
              <a:gd name="connsiteX113" fmla="*/ 3083824 w 3573562"/>
              <a:gd name="connsiteY113" fmla="*/ 1504336 h 8504903"/>
              <a:gd name="connsiteX114" fmla="*/ 3044495 w 3573562"/>
              <a:gd name="connsiteY114" fmla="*/ 1465006 h 8504903"/>
              <a:gd name="connsiteX115" fmla="*/ 2975669 w 3573562"/>
              <a:gd name="connsiteY115" fmla="*/ 1415845 h 8504903"/>
              <a:gd name="connsiteX116" fmla="*/ 2956005 w 3573562"/>
              <a:gd name="connsiteY116" fmla="*/ 1386348 h 8504903"/>
              <a:gd name="connsiteX117" fmla="*/ 2926508 w 3573562"/>
              <a:gd name="connsiteY117" fmla="*/ 1356852 h 8504903"/>
              <a:gd name="connsiteX118" fmla="*/ 2916676 w 3573562"/>
              <a:gd name="connsiteY118" fmla="*/ 1327355 h 8504903"/>
              <a:gd name="connsiteX119" fmla="*/ 2887179 w 3573562"/>
              <a:gd name="connsiteY119" fmla="*/ 1297858 h 8504903"/>
              <a:gd name="connsiteX120" fmla="*/ 2867514 w 3573562"/>
              <a:gd name="connsiteY120" fmla="*/ 1258529 h 8504903"/>
              <a:gd name="connsiteX121" fmla="*/ 2828185 w 3573562"/>
              <a:gd name="connsiteY121" fmla="*/ 1219200 h 8504903"/>
              <a:gd name="connsiteX122" fmla="*/ 2798689 w 3573562"/>
              <a:gd name="connsiteY122" fmla="*/ 1179871 h 8504903"/>
              <a:gd name="connsiteX123" fmla="*/ 2779024 w 3573562"/>
              <a:gd name="connsiteY123" fmla="*/ 1150374 h 8504903"/>
              <a:gd name="connsiteX124" fmla="*/ 2720030 w 3573562"/>
              <a:gd name="connsiteY124" fmla="*/ 1071716 h 8504903"/>
              <a:gd name="connsiteX125" fmla="*/ 2710198 w 3573562"/>
              <a:gd name="connsiteY125" fmla="*/ 1042219 h 8504903"/>
              <a:gd name="connsiteX126" fmla="*/ 2690534 w 3573562"/>
              <a:gd name="connsiteY126" fmla="*/ 1012723 h 8504903"/>
              <a:gd name="connsiteX127" fmla="*/ 2661037 w 3573562"/>
              <a:gd name="connsiteY127" fmla="*/ 934065 h 8504903"/>
              <a:gd name="connsiteX128" fmla="*/ 2651205 w 3573562"/>
              <a:gd name="connsiteY128" fmla="*/ 894736 h 8504903"/>
              <a:gd name="connsiteX129" fmla="*/ 2611876 w 3573562"/>
              <a:gd name="connsiteY129" fmla="*/ 816077 h 8504903"/>
              <a:gd name="connsiteX130" fmla="*/ 2592211 w 3573562"/>
              <a:gd name="connsiteY130" fmla="*/ 737419 h 8504903"/>
              <a:gd name="connsiteX131" fmla="*/ 2572547 w 3573562"/>
              <a:gd name="connsiteY131" fmla="*/ 688258 h 8504903"/>
              <a:gd name="connsiteX132" fmla="*/ 2562714 w 3573562"/>
              <a:gd name="connsiteY132" fmla="*/ 648929 h 8504903"/>
              <a:gd name="connsiteX133" fmla="*/ 2552882 w 3573562"/>
              <a:gd name="connsiteY133" fmla="*/ 619432 h 8504903"/>
              <a:gd name="connsiteX134" fmla="*/ 2543050 w 3573562"/>
              <a:gd name="connsiteY134" fmla="*/ 570271 h 8504903"/>
              <a:gd name="connsiteX135" fmla="*/ 2533218 w 3573562"/>
              <a:gd name="connsiteY135" fmla="*/ 530942 h 8504903"/>
              <a:gd name="connsiteX136" fmla="*/ 2523385 w 3573562"/>
              <a:gd name="connsiteY136" fmla="*/ 481781 h 8504903"/>
              <a:gd name="connsiteX137" fmla="*/ 2493889 w 3573562"/>
              <a:gd name="connsiteY137" fmla="*/ 452284 h 8504903"/>
              <a:gd name="connsiteX138" fmla="*/ 2474224 w 3573562"/>
              <a:gd name="connsiteY138" fmla="*/ 422787 h 8504903"/>
              <a:gd name="connsiteX139" fmla="*/ 2464392 w 3573562"/>
              <a:gd name="connsiteY139" fmla="*/ 383458 h 8504903"/>
              <a:gd name="connsiteX140" fmla="*/ 2415230 w 3573562"/>
              <a:gd name="connsiteY140" fmla="*/ 304800 h 8504903"/>
              <a:gd name="connsiteX141" fmla="*/ 2385734 w 3573562"/>
              <a:gd name="connsiteY141" fmla="*/ 265471 h 8504903"/>
              <a:gd name="connsiteX142" fmla="*/ 2346405 w 3573562"/>
              <a:gd name="connsiteY142" fmla="*/ 186813 h 8504903"/>
              <a:gd name="connsiteX143" fmla="*/ 2316908 w 3573562"/>
              <a:gd name="connsiteY143" fmla="*/ 167148 h 8504903"/>
              <a:gd name="connsiteX144" fmla="*/ 2248082 w 3573562"/>
              <a:gd name="connsiteY144" fmla="*/ 147484 h 8504903"/>
              <a:gd name="connsiteX145" fmla="*/ 2218585 w 3573562"/>
              <a:gd name="connsiteY145" fmla="*/ 137652 h 8504903"/>
              <a:gd name="connsiteX146" fmla="*/ 2189089 w 3573562"/>
              <a:gd name="connsiteY146" fmla="*/ 78658 h 8504903"/>
              <a:gd name="connsiteX147" fmla="*/ 2169424 w 3573562"/>
              <a:gd name="connsiteY147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330792 w 3573562"/>
              <a:gd name="connsiteY71" fmla="*/ 7796981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931343 w 3573562"/>
              <a:gd name="connsiteY147" fmla="*/ 26773 h 8504903"/>
              <a:gd name="connsiteX148" fmla="*/ 1087876 w 3573562"/>
              <a:gd name="connsiteY148" fmla="*/ 0 h 8504903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087876 w 3573562"/>
              <a:gd name="connsiteY148" fmla="*/ 80319 h 8585222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439834 w 3573562"/>
              <a:gd name="connsiteY148" fmla="*/ 44621 h 8585222"/>
              <a:gd name="connsiteX149" fmla="*/ 1087876 w 3573562"/>
              <a:gd name="connsiteY149" fmla="*/ 80319 h 8585222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422487 w 3573562"/>
              <a:gd name="connsiteY148" fmla="*/ 0 h 8692316"/>
              <a:gd name="connsiteX149" fmla="*/ 1087876 w 3573562"/>
              <a:gd name="connsiteY149" fmla="*/ 187413 h 8692316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815694 w 3573562"/>
              <a:gd name="connsiteY148" fmla="*/ 80322 h 8692316"/>
              <a:gd name="connsiteX149" fmla="*/ 1422487 w 3573562"/>
              <a:gd name="connsiteY149" fmla="*/ 0 h 8692316"/>
              <a:gd name="connsiteX150" fmla="*/ 1087876 w 3573562"/>
              <a:gd name="connsiteY150" fmla="*/ 187413 h 8692316"/>
              <a:gd name="connsiteX0" fmla="*/ 1087876 w 3573562"/>
              <a:gd name="connsiteY0" fmla="*/ 321276 h 8826179"/>
              <a:gd name="connsiteX1" fmla="*/ 999385 w 3573562"/>
              <a:gd name="connsiteY1" fmla="*/ 340941 h 8826179"/>
              <a:gd name="connsiteX2" fmla="*/ 969889 w 3573562"/>
              <a:gd name="connsiteY2" fmla="*/ 360605 h 8826179"/>
              <a:gd name="connsiteX3" fmla="*/ 940392 w 3573562"/>
              <a:gd name="connsiteY3" fmla="*/ 419599 h 8826179"/>
              <a:gd name="connsiteX4" fmla="*/ 920727 w 3573562"/>
              <a:gd name="connsiteY4" fmla="*/ 449095 h 8826179"/>
              <a:gd name="connsiteX5" fmla="*/ 920727 w 3573562"/>
              <a:gd name="connsiteY5" fmla="*/ 675237 h 8826179"/>
              <a:gd name="connsiteX6" fmla="*/ 871566 w 3573562"/>
              <a:gd name="connsiteY6" fmla="*/ 822721 h 8826179"/>
              <a:gd name="connsiteX7" fmla="*/ 851901 w 3573562"/>
              <a:gd name="connsiteY7" fmla="*/ 881715 h 8826179"/>
              <a:gd name="connsiteX8" fmla="*/ 842069 w 3573562"/>
              <a:gd name="connsiteY8" fmla="*/ 911212 h 8826179"/>
              <a:gd name="connsiteX9" fmla="*/ 812572 w 3573562"/>
              <a:gd name="connsiteY9" fmla="*/ 921044 h 8826179"/>
              <a:gd name="connsiteX10" fmla="*/ 773243 w 3573562"/>
              <a:gd name="connsiteY10" fmla="*/ 989870 h 8826179"/>
              <a:gd name="connsiteX11" fmla="*/ 763411 w 3573562"/>
              <a:gd name="connsiteY11" fmla="*/ 1039031 h 8826179"/>
              <a:gd name="connsiteX12" fmla="*/ 753579 w 3573562"/>
              <a:gd name="connsiteY12" fmla="*/ 1412657 h 8826179"/>
              <a:gd name="connsiteX13" fmla="*/ 743747 w 3573562"/>
              <a:gd name="connsiteY13" fmla="*/ 1510979 h 8826179"/>
              <a:gd name="connsiteX14" fmla="*/ 724082 w 3573562"/>
              <a:gd name="connsiteY14" fmla="*/ 1550308 h 8826179"/>
              <a:gd name="connsiteX15" fmla="*/ 684753 w 3573562"/>
              <a:gd name="connsiteY15" fmla="*/ 1619134 h 8826179"/>
              <a:gd name="connsiteX16" fmla="*/ 674921 w 3573562"/>
              <a:gd name="connsiteY16" fmla="*/ 1648631 h 8826179"/>
              <a:gd name="connsiteX17" fmla="*/ 645424 w 3573562"/>
              <a:gd name="connsiteY17" fmla="*/ 1687960 h 8826179"/>
              <a:gd name="connsiteX18" fmla="*/ 606095 w 3573562"/>
              <a:gd name="connsiteY18" fmla="*/ 1746953 h 8826179"/>
              <a:gd name="connsiteX19" fmla="*/ 566766 w 3573562"/>
              <a:gd name="connsiteY19" fmla="*/ 1805947 h 8826179"/>
              <a:gd name="connsiteX20" fmla="*/ 527437 w 3573562"/>
              <a:gd name="connsiteY20" fmla="*/ 1874773 h 8826179"/>
              <a:gd name="connsiteX21" fmla="*/ 488108 w 3573562"/>
              <a:gd name="connsiteY21" fmla="*/ 1992760 h 8826179"/>
              <a:gd name="connsiteX22" fmla="*/ 478276 w 3573562"/>
              <a:gd name="connsiteY22" fmla="*/ 2041921 h 8826179"/>
              <a:gd name="connsiteX23" fmla="*/ 458611 w 3573562"/>
              <a:gd name="connsiteY23" fmla="*/ 2120579 h 8826179"/>
              <a:gd name="connsiteX24" fmla="*/ 448779 w 3573562"/>
              <a:gd name="connsiteY24" fmla="*/ 2179573 h 8826179"/>
              <a:gd name="connsiteX25" fmla="*/ 429114 w 3573562"/>
              <a:gd name="connsiteY25" fmla="*/ 2258231 h 8826179"/>
              <a:gd name="connsiteX26" fmla="*/ 409450 w 3573562"/>
              <a:gd name="connsiteY26" fmla="*/ 2346721 h 8826179"/>
              <a:gd name="connsiteX27" fmla="*/ 399618 w 3573562"/>
              <a:gd name="connsiteY27" fmla="*/ 2395882 h 8826179"/>
              <a:gd name="connsiteX28" fmla="*/ 419282 w 3573562"/>
              <a:gd name="connsiteY28" fmla="*/ 2602360 h 8826179"/>
              <a:gd name="connsiteX29" fmla="*/ 429114 w 3573562"/>
              <a:gd name="connsiteY29" fmla="*/ 2651521 h 8826179"/>
              <a:gd name="connsiteX30" fmla="*/ 419282 w 3573562"/>
              <a:gd name="connsiteY30" fmla="*/ 2808837 h 8826179"/>
              <a:gd name="connsiteX31" fmla="*/ 399618 w 3573562"/>
              <a:gd name="connsiteY31" fmla="*/ 2887495 h 8826179"/>
              <a:gd name="connsiteX32" fmla="*/ 389785 w 3573562"/>
              <a:gd name="connsiteY32" fmla="*/ 2926824 h 8826179"/>
              <a:gd name="connsiteX33" fmla="*/ 320960 w 3573562"/>
              <a:gd name="connsiteY33" fmla="*/ 3015315 h 8826179"/>
              <a:gd name="connsiteX34" fmla="*/ 291463 w 3573562"/>
              <a:gd name="connsiteY34" fmla="*/ 3113637 h 8826179"/>
              <a:gd name="connsiteX35" fmla="*/ 242301 w 3573562"/>
              <a:gd name="connsiteY35" fmla="*/ 3202128 h 8826179"/>
              <a:gd name="connsiteX36" fmla="*/ 232469 w 3573562"/>
              <a:gd name="connsiteY36" fmla="*/ 3261121 h 8826179"/>
              <a:gd name="connsiteX37" fmla="*/ 222637 w 3573562"/>
              <a:gd name="connsiteY37" fmla="*/ 3300450 h 8826179"/>
              <a:gd name="connsiteX38" fmla="*/ 202972 w 3573562"/>
              <a:gd name="connsiteY38" fmla="*/ 3595418 h 8826179"/>
              <a:gd name="connsiteX39" fmla="*/ 193140 w 3573562"/>
              <a:gd name="connsiteY39" fmla="*/ 3674076 h 8826179"/>
              <a:gd name="connsiteX40" fmla="*/ 173476 w 3573562"/>
              <a:gd name="connsiteY40" fmla="*/ 3969044 h 8826179"/>
              <a:gd name="connsiteX41" fmla="*/ 143979 w 3573562"/>
              <a:gd name="connsiteY41" fmla="*/ 4067366 h 8826179"/>
              <a:gd name="connsiteX42" fmla="*/ 114482 w 3573562"/>
              <a:gd name="connsiteY42" fmla="*/ 4165689 h 8826179"/>
              <a:gd name="connsiteX43" fmla="*/ 104650 w 3573562"/>
              <a:gd name="connsiteY43" fmla="*/ 4224682 h 8826179"/>
              <a:gd name="connsiteX44" fmla="*/ 94818 w 3573562"/>
              <a:gd name="connsiteY44" fmla="*/ 4411495 h 8826179"/>
              <a:gd name="connsiteX45" fmla="*/ 84985 w 3573562"/>
              <a:gd name="connsiteY45" fmla="*/ 4440992 h 8826179"/>
              <a:gd name="connsiteX46" fmla="*/ 75153 w 3573562"/>
              <a:gd name="connsiteY46" fmla="*/ 4549147 h 8826179"/>
              <a:gd name="connsiteX47" fmla="*/ 65321 w 3573562"/>
              <a:gd name="connsiteY47" fmla="*/ 4627805 h 8826179"/>
              <a:gd name="connsiteX48" fmla="*/ 45656 w 3573562"/>
              <a:gd name="connsiteY48" fmla="*/ 4716295 h 8826179"/>
              <a:gd name="connsiteX49" fmla="*/ 35824 w 3573562"/>
              <a:gd name="connsiteY49" fmla="*/ 4745792 h 8826179"/>
              <a:gd name="connsiteX50" fmla="*/ 16160 w 3573562"/>
              <a:gd name="connsiteY50" fmla="*/ 4814618 h 8826179"/>
              <a:gd name="connsiteX51" fmla="*/ 6327 w 3573562"/>
              <a:gd name="connsiteY51" fmla="*/ 4922773 h 8826179"/>
              <a:gd name="connsiteX52" fmla="*/ 25992 w 3573562"/>
              <a:gd name="connsiteY52" fmla="*/ 5168579 h 8826179"/>
              <a:gd name="connsiteX53" fmla="*/ 35824 w 3573562"/>
              <a:gd name="connsiteY53" fmla="*/ 5198076 h 8826179"/>
              <a:gd name="connsiteX54" fmla="*/ 55489 w 3573562"/>
              <a:gd name="connsiteY54" fmla="*/ 5316063 h 8826179"/>
              <a:gd name="connsiteX55" fmla="*/ 104650 w 3573562"/>
              <a:gd name="connsiteY55" fmla="*/ 5424218 h 8826179"/>
              <a:gd name="connsiteX56" fmla="*/ 134147 w 3573562"/>
              <a:gd name="connsiteY56" fmla="*/ 5522541 h 8826179"/>
              <a:gd name="connsiteX57" fmla="*/ 143979 w 3573562"/>
              <a:gd name="connsiteY57" fmla="*/ 5601199 h 8826179"/>
              <a:gd name="connsiteX58" fmla="*/ 173476 w 3573562"/>
              <a:gd name="connsiteY58" fmla="*/ 5699521 h 8826179"/>
              <a:gd name="connsiteX59" fmla="*/ 193140 w 3573562"/>
              <a:gd name="connsiteY59" fmla="*/ 5817508 h 8826179"/>
              <a:gd name="connsiteX60" fmla="*/ 202972 w 3573562"/>
              <a:gd name="connsiteY60" fmla="*/ 5945328 h 8826179"/>
              <a:gd name="connsiteX61" fmla="*/ 212805 w 3573562"/>
              <a:gd name="connsiteY61" fmla="*/ 6014153 h 8826179"/>
              <a:gd name="connsiteX62" fmla="*/ 252134 w 3573562"/>
              <a:gd name="connsiteY62" fmla="*/ 6073147 h 8826179"/>
              <a:gd name="connsiteX63" fmla="*/ 281630 w 3573562"/>
              <a:gd name="connsiteY63" fmla="*/ 6132141 h 8826179"/>
              <a:gd name="connsiteX64" fmla="*/ 311127 w 3573562"/>
              <a:gd name="connsiteY64" fmla="*/ 6220631 h 8826179"/>
              <a:gd name="connsiteX65" fmla="*/ 320960 w 3573562"/>
              <a:gd name="connsiteY65" fmla="*/ 6250128 h 8826179"/>
              <a:gd name="connsiteX66" fmla="*/ 360289 w 3573562"/>
              <a:gd name="connsiteY66" fmla="*/ 6309121 h 8826179"/>
              <a:gd name="connsiteX67" fmla="*/ 389785 w 3573562"/>
              <a:gd name="connsiteY67" fmla="*/ 6328786 h 8826179"/>
              <a:gd name="connsiteX68" fmla="*/ 399618 w 3573562"/>
              <a:gd name="connsiteY68" fmla="*/ 6358282 h 8826179"/>
              <a:gd name="connsiteX69" fmla="*/ 488108 w 3573562"/>
              <a:gd name="connsiteY69" fmla="*/ 6427108 h 8826179"/>
              <a:gd name="connsiteX70" fmla="*/ 547101 w 3573562"/>
              <a:gd name="connsiteY70" fmla="*/ 6731908 h 8826179"/>
              <a:gd name="connsiteX71" fmla="*/ 783076 w 3573562"/>
              <a:gd name="connsiteY71" fmla="*/ 7980605 h 8826179"/>
              <a:gd name="connsiteX72" fmla="*/ 960056 w 3573562"/>
              <a:gd name="connsiteY72" fmla="*/ 8659031 h 8826179"/>
              <a:gd name="connsiteX73" fmla="*/ 1205862 w 3573562"/>
              <a:gd name="connsiteY73" fmla="*/ 8757353 h 8826179"/>
              <a:gd name="connsiteX74" fmla="*/ 1461501 w 3573562"/>
              <a:gd name="connsiteY74" fmla="*/ 8826179 h 8826179"/>
              <a:gd name="connsiteX75" fmla="*/ 2818353 w 3573562"/>
              <a:gd name="connsiteY75" fmla="*/ 6781070 h 8826179"/>
              <a:gd name="connsiteX76" fmla="*/ 2847850 w 3573562"/>
              <a:gd name="connsiteY76" fmla="*/ 6751573 h 8826179"/>
              <a:gd name="connsiteX77" fmla="*/ 2877347 w 3573562"/>
              <a:gd name="connsiteY77" fmla="*/ 6643418 h 8826179"/>
              <a:gd name="connsiteX78" fmla="*/ 2887179 w 3573562"/>
              <a:gd name="connsiteY78" fmla="*/ 6594257 h 8826179"/>
              <a:gd name="connsiteX79" fmla="*/ 2926508 w 3573562"/>
              <a:gd name="connsiteY79" fmla="*/ 6515599 h 8826179"/>
              <a:gd name="connsiteX80" fmla="*/ 2956005 w 3573562"/>
              <a:gd name="connsiteY80" fmla="*/ 6505766 h 8826179"/>
              <a:gd name="connsiteX81" fmla="*/ 3054327 w 3573562"/>
              <a:gd name="connsiteY81" fmla="*/ 6387779 h 8826179"/>
              <a:gd name="connsiteX82" fmla="*/ 3073992 w 3573562"/>
              <a:gd name="connsiteY82" fmla="*/ 6358282 h 8826179"/>
              <a:gd name="connsiteX83" fmla="*/ 3093656 w 3573562"/>
              <a:gd name="connsiteY83" fmla="*/ 6328786 h 8826179"/>
              <a:gd name="connsiteX84" fmla="*/ 3211643 w 3573562"/>
              <a:gd name="connsiteY84" fmla="*/ 6250128 h 8826179"/>
              <a:gd name="connsiteX85" fmla="*/ 3309966 w 3573562"/>
              <a:gd name="connsiteY85" fmla="*/ 6141973 h 8826179"/>
              <a:gd name="connsiteX86" fmla="*/ 3319798 w 3573562"/>
              <a:gd name="connsiteY86" fmla="*/ 6102644 h 8826179"/>
              <a:gd name="connsiteX87" fmla="*/ 3339463 w 3573562"/>
              <a:gd name="connsiteY87" fmla="*/ 6004321 h 8826179"/>
              <a:gd name="connsiteX88" fmla="*/ 3349295 w 3573562"/>
              <a:gd name="connsiteY88" fmla="*/ 5847005 h 8826179"/>
              <a:gd name="connsiteX89" fmla="*/ 3319798 w 3573562"/>
              <a:gd name="connsiteY89" fmla="*/ 5394721 h 8826179"/>
              <a:gd name="connsiteX90" fmla="*/ 3290301 w 3573562"/>
              <a:gd name="connsiteY90" fmla="*/ 5237405 h 8826179"/>
              <a:gd name="connsiteX91" fmla="*/ 3280469 w 3573562"/>
              <a:gd name="connsiteY91" fmla="*/ 5158747 h 8826179"/>
              <a:gd name="connsiteX92" fmla="*/ 3300134 w 3573562"/>
              <a:gd name="connsiteY92" fmla="*/ 4775289 h 8826179"/>
              <a:gd name="connsiteX93" fmla="*/ 3309966 w 3573562"/>
              <a:gd name="connsiteY93" fmla="*/ 4667134 h 8826179"/>
              <a:gd name="connsiteX94" fmla="*/ 3319798 w 3573562"/>
              <a:gd name="connsiteY94" fmla="*/ 4440992 h 8826179"/>
              <a:gd name="connsiteX95" fmla="*/ 3329630 w 3573562"/>
              <a:gd name="connsiteY95" fmla="*/ 4352502 h 8826179"/>
              <a:gd name="connsiteX96" fmla="*/ 3349295 w 3573562"/>
              <a:gd name="connsiteY96" fmla="*/ 4175521 h 8826179"/>
              <a:gd name="connsiteX97" fmla="*/ 3378792 w 3573562"/>
              <a:gd name="connsiteY97" fmla="*/ 3831392 h 8826179"/>
              <a:gd name="connsiteX98" fmla="*/ 3408289 w 3573562"/>
              <a:gd name="connsiteY98" fmla="*/ 2789173 h 8826179"/>
              <a:gd name="connsiteX99" fmla="*/ 3398456 w 3573562"/>
              <a:gd name="connsiteY99" fmla="*/ 2641689 h 8826179"/>
              <a:gd name="connsiteX100" fmla="*/ 3378792 w 3573562"/>
              <a:gd name="connsiteY100" fmla="*/ 2553199 h 8826179"/>
              <a:gd name="connsiteX101" fmla="*/ 3359127 w 3573562"/>
              <a:gd name="connsiteY101" fmla="*/ 2415547 h 8826179"/>
              <a:gd name="connsiteX102" fmla="*/ 3339463 w 3573562"/>
              <a:gd name="connsiteY102" fmla="*/ 2356553 h 8826179"/>
              <a:gd name="connsiteX103" fmla="*/ 3300134 w 3573562"/>
              <a:gd name="connsiteY103" fmla="*/ 2258231 h 8826179"/>
              <a:gd name="connsiteX104" fmla="*/ 3290301 w 3573562"/>
              <a:gd name="connsiteY104" fmla="*/ 2218902 h 8826179"/>
              <a:gd name="connsiteX105" fmla="*/ 3270637 w 3573562"/>
              <a:gd name="connsiteY105" fmla="*/ 2189405 h 8826179"/>
              <a:gd name="connsiteX106" fmla="*/ 3241140 w 3573562"/>
              <a:gd name="connsiteY106" fmla="*/ 2140244 h 8826179"/>
              <a:gd name="connsiteX107" fmla="*/ 3231308 w 3573562"/>
              <a:gd name="connsiteY107" fmla="*/ 2110747 h 8826179"/>
              <a:gd name="connsiteX108" fmla="*/ 3201811 w 3573562"/>
              <a:gd name="connsiteY108" fmla="*/ 2051753 h 8826179"/>
              <a:gd name="connsiteX109" fmla="*/ 3172314 w 3573562"/>
              <a:gd name="connsiteY109" fmla="*/ 1953431 h 8826179"/>
              <a:gd name="connsiteX110" fmla="*/ 3152650 w 3573562"/>
              <a:gd name="connsiteY110" fmla="*/ 1904270 h 8826179"/>
              <a:gd name="connsiteX111" fmla="*/ 3093656 w 3573562"/>
              <a:gd name="connsiteY111" fmla="*/ 1855108 h 8826179"/>
              <a:gd name="connsiteX112" fmla="*/ 3083824 w 3573562"/>
              <a:gd name="connsiteY112" fmla="*/ 1825612 h 8826179"/>
              <a:gd name="connsiteX113" fmla="*/ 3044495 w 3573562"/>
              <a:gd name="connsiteY113" fmla="*/ 1786282 h 8826179"/>
              <a:gd name="connsiteX114" fmla="*/ 2975669 w 3573562"/>
              <a:gd name="connsiteY114" fmla="*/ 1737121 h 8826179"/>
              <a:gd name="connsiteX115" fmla="*/ 2956005 w 3573562"/>
              <a:gd name="connsiteY115" fmla="*/ 1707624 h 8826179"/>
              <a:gd name="connsiteX116" fmla="*/ 2926508 w 3573562"/>
              <a:gd name="connsiteY116" fmla="*/ 1678128 h 8826179"/>
              <a:gd name="connsiteX117" fmla="*/ 2916676 w 3573562"/>
              <a:gd name="connsiteY117" fmla="*/ 1648631 h 8826179"/>
              <a:gd name="connsiteX118" fmla="*/ 2887179 w 3573562"/>
              <a:gd name="connsiteY118" fmla="*/ 1619134 h 8826179"/>
              <a:gd name="connsiteX119" fmla="*/ 2867514 w 3573562"/>
              <a:gd name="connsiteY119" fmla="*/ 1579805 h 8826179"/>
              <a:gd name="connsiteX120" fmla="*/ 2828185 w 3573562"/>
              <a:gd name="connsiteY120" fmla="*/ 1540476 h 8826179"/>
              <a:gd name="connsiteX121" fmla="*/ 2798689 w 3573562"/>
              <a:gd name="connsiteY121" fmla="*/ 1501147 h 8826179"/>
              <a:gd name="connsiteX122" fmla="*/ 2779024 w 3573562"/>
              <a:gd name="connsiteY122" fmla="*/ 1471650 h 8826179"/>
              <a:gd name="connsiteX123" fmla="*/ 2720030 w 3573562"/>
              <a:gd name="connsiteY123" fmla="*/ 1392992 h 8826179"/>
              <a:gd name="connsiteX124" fmla="*/ 2710198 w 3573562"/>
              <a:gd name="connsiteY124" fmla="*/ 1363495 h 8826179"/>
              <a:gd name="connsiteX125" fmla="*/ 2690534 w 3573562"/>
              <a:gd name="connsiteY125" fmla="*/ 1333999 h 8826179"/>
              <a:gd name="connsiteX126" fmla="*/ 2661037 w 3573562"/>
              <a:gd name="connsiteY126" fmla="*/ 1255341 h 8826179"/>
              <a:gd name="connsiteX127" fmla="*/ 2651205 w 3573562"/>
              <a:gd name="connsiteY127" fmla="*/ 1216012 h 8826179"/>
              <a:gd name="connsiteX128" fmla="*/ 2611876 w 3573562"/>
              <a:gd name="connsiteY128" fmla="*/ 1137353 h 8826179"/>
              <a:gd name="connsiteX129" fmla="*/ 2592211 w 3573562"/>
              <a:gd name="connsiteY129" fmla="*/ 1058695 h 8826179"/>
              <a:gd name="connsiteX130" fmla="*/ 2572547 w 3573562"/>
              <a:gd name="connsiteY130" fmla="*/ 1009534 h 8826179"/>
              <a:gd name="connsiteX131" fmla="*/ 2562714 w 3573562"/>
              <a:gd name="connsiteY131" fmla="*/ 970205 h 8826179"/>
              <a:gd name="connsiteX132" fmla="*/ 2552882 w 3573562"/>
              <a:gd name="connsiteY132" fmla="*/ 940708 h 8826179"/>
              <a:gd name="connsiteX133" fmla="*/ 2543050 w 3573562"/>
              <a:gd name="connsiteY133" fmla="*/ 891547 h 8826179"/>
              <a:gd name="connsiteX134" fmla="*/ 2533218 w 3573562"/>
              <a:gd name="connsiteY134" fmla="*/ 852218 h 8826179"/>
              <a:gd name="connsiteX135" fmla="*/ 2523385 w 3573562"/>
              <a:gd name="connsiteY135" fmla="*/ 803057 h 8826179"/>
              <a:gd name="connsiteX136" fmla="*/ 2493889 w 3573562"/>
              <a:gd name="connsiteY136" fmla="*/ 773560 h 8826179"/>
              <a:gd name="connsiteX137" fmla="*/ 2474224 w 3573562"/>
              <a:gd name="connsiteY137" fmla="*/ 744063 h 8826179"/>
              <a:gd name="connsiteX138" fmla="*/ 2464392 w 3573562"/>
              <a:gd name="connsiteY138" fmla="*/ 704734 h 8826179"/>
              <a:gd name="connsiteX139" fmla="*/ 2415230 w 3573562"/>
              <a:gd name="connsiteY139" fmla="*/ 626076 h 8826179"/>
              <a:gd name="connsiteX140" fmla="*/ 2385734 w 3573562"/>
              <a:gd name="connsiteY140" fmla="*/ 586747 h 8826179"/>
              <a:gd name="connsiteX141" fmla="*/ 2346405 w 3573562"/>
              <a:gd name="connsiteY141" fmla="*/ 508089 h 8826179"/>
              <a:gd name="connsiteX142" fmla="*/ 2316908 w 3573562"/>
              <a:gd name="connsiteY142" fmla="*/ 488424 h 8826179"/>
              <a:gd name="connsiteX143" fmla="*/ 2248082 w 3573562"/>
              <a:gd name="connsiteY143" fmla="*/ 468760 h 8826179"/>
              <a:gd name="connsiteX144" fmla="*/ 2218585 w 3573562"/>
              <a:gd name="connsiteY144" fmla="*/ 458928 h 8826179"/>
              <a:gd name="connsiteX145" fmla="*/ 2189089 w 3573562"/>
              <a:gd name="connsiteY145" fmla="*/ 399934 h 8826179"/>
              <a:gd name="connsiteX146" fmla="*/ 2169424 w 3573562"/>
              <a:gd name="connsiteY146" fmla="*/ 351681 h 8826179"/>
              <a:gd name="connsiteX147" fmla="*/ 1919778 w 3573562"/>
              <a:gd name="connsiteY147" fmla="*/ 240957 h 8826179"/>
              <a:gd name="connsiteX148" fmla="*/ 1844606 w 3573562"/>
              <a:gd name="connsiteY148" fmla="*/ 0 h 8826179"/>
              <a:gd name="connsiteX149" fmla="*/ 1422487 w 3573562"/>
              <a:gd name="connsiteY149" fmla="*/ 133863 h 8826179"/>
              <a:gd name="connsiteX150" fmla="*/ 1087876 w 3573562"/>
              <a:gd name="connsiteY150" fmla="*/ 321276 h 8826179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969889 w 3573562"/>
              <a:gd name="connsiteY2" fmla="*/ 423076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83385 w 3573562"/>
              <a:gd name="connsiteY147" fmla="*/ 267731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26774 h 8915424"/>
              <a:gd name="connsiteX1" fmla="*/ 929996 w 3573562"/>
              <a:gd name="connsiteY1" fmla="*/ 126758 h 8915424"/>
              <a:gd name="connsiteX2" fmla="*/ 894717 w 3573562"/>
              <a:gd name="connsiteY2" fmla="*/ 208892 h 8915424"/>
              <a:gd name="connsiteX3" fmla="*/ 882568 w 3573562"/>
              <a:gd name="connsiteY3" fmla="*/ 383903 h 8915424"/>
              <a:gd name="connsiteX4" fmla="*/ 845555 w 3573562"/>
              <a:gd name="connsiteY4" fmla="*/ 431248 h 8915424"/>
              <a:gd name="connsiteX5" fmla="*/ 822425 w 3573562"/>
              <a:gd name="connsiteY5" fmla="*/ 702011 h 8915424"/>
              <a:gd name="connsiteX6" fmla="*/ 871566 w 3573562"/>
              <a:gd name="connsiteY6" fmla="*/ 911966 h 8915424"/>
              <a:gd name="connsiteX7" fmla="*/ 851901 w 3573562"/>
              <a:gd name="connsiteY7" fmla="*/ 970960 h 8915424"/>
              <a:gd name="connsiteX8" fmla="*/ 842069 w 3573562"/>
              <a:gd name="connsiteY8" fmla="*/ 1000457 h 8915424"/>
              <a:gd name="connsiteX9" fmla="*/ 812572 w 3573562"/>
              <a:gd name="connsiteY9" fmla="*/ 1010289 h 8915424"/>
              <a:gd name="connsiteX10" fmla="*/ 773243 w 3573562"/>
              <a:gd name="connsiteY10" fmla="*/ 1079115 h 8915424"/>
              <a:gd name="connsiteX11" fmla="*/ 763411 w 3573562"/>
              <a:gd name="connsiteY11" fmla="*/ 1128276 h 8915424"/>
              <a:gd name="connsiteX12" fmla="*/ 753579 w 3573562"/>
              <a:gd name="connsiteY12" fmla="*/ 1501902 h 8915424"/>
              <a:gd name="connsiteX13" fmla="*/ 743747 w 3573562"/>
              <a:gd name="connsiteY13" fmla="*/ 1600224 h 8915424"/>
              <a:gd name="connsiteX14" fmla="*/ 724082 w 3573562"/>
              <a:gd name="connsiteY14" fmla="*/ 1639553 h 8915424"/>
              <a:gd name="connsiteX15" fmla="*/ 684753 w 3573562"/>
              <a:gd name="connsiteY15" fmla="*/ 1708379 h 8915424"/>
              <a:gd name="connsiteX16" fmla="*/ 674921 w 3573562"/>
              <a:gd name="connsiteY16" fmla="*/ 1737876 h 8915424"/>
              <a:gd name="connsiteX17" fmla="*/ 645424 w 3573562"/>
              <a:gd name="connsiteY17" fmla="*/ 1777205 h 8915424"/>
              <a:gd name="connsiteX18" fmla="*/ 606095 w 3573562"/>
              <a:gd name="connsiteY18" fmla="*/ 1836198 h 8915424"/>
              <a:gd name="connsiteX19" fmla="*/ 566766 w 3573562"/>
              <a:gd name="connsiteY19" fmla="*/ 1895192 h 8915424"/>
              <a:gd name="connsiteX20" fmla="*/ 527437 w 3573562"/>
              <a:gd name="connsiteY20" fmla="*/ 1964018 h 8915424"/>
              <a:gd name="connsiteX21" fmla="*/ 488108 w 3573562"/>
              <a:gd name="connsiteY21" fmla="*/ 2082005 h 8915424"/>
              <a:gd name="connsiteX22" fmla="*/ 478276 w 3573562"/>
              <a:gd name="connsiteY22" fmla="*/ 2131166 h 8915424"/>
              <a:gd name="connsiteX23" fmla="*/ 458611 w 3573562"/>
              <a:gd name="connsiteY23" fmla="*/ 2209824 h 8915424"/>
              <a:gd name="connsiteX24" fmla="*/ 448779 w 3573562"/>
              <a:gd name="connsiteY24" fmla="*/ 2268818 h 8915424"/>
              <a:gd name="connsiteX25" fmla="*/ 429114 w 3573562"/>
              <a:gd name="connsiteY25" fmla="*/ 2347476 h 8915424"/>
              <a:gd name="connsiteX26" fmla="*/ 409450 w 3573562"/>
              <a:gd name="connsiteY26" fmla="*/ 2435966 h 8915424"/>
              <a:gd name="connsiteX27" fmla="*/ 399618 w 3573562"/>
              <a:gd name="connsiteY27" fmla="*/ 2485127 h 8915424"/>
              <a:gd name="connsiteX28" fmla="*/ 419282 w 3573562"/>
              <a:gd name="connsiteY28" fmla="*/ 2691605 h 8915424"/>
              <a:gd name="connsiteX29" fmla="*/ 429114 w 3573562"/>
              <a:gd name="connsiteY29" fmla="*/ 2740766 h 8915424"/>
              <a:gd name="connsiteX30" fmla="*/ 419282 w 3573562"/>
              <a:gd name="connsiteY30" fmla="*/ 2898082 h 8915424"/>
              <a:gd name="connsiteX31" fmla="*/ 399618 w 3573562"/>
              <a:gd name="connsiteY31" fmla="*/ 2976740 h 8915424"/>
              <a:gd name="connsiteX32" fmla="*/ 389785 w 3573562"/>
              <a:gd name="connsiteY32" fmla="*/ 3016069 h 8915424"/>
              <a:gd name="connsiteX33" fmla="*/ 320960 w 3573562"/>
              <a:gd name="connsiteY33" fmla="*/ 3104560 h 8915424"/>
              <a:gd name="connsiteX34" fmla="*/ 291463 w 3573562"/>
              <a:gd name="connsiteY34" fmla="*/ 3202882 h 8915424"/>
              <a:gd name="connsiteX35" fmla="*/ 242301 w 3573562"/>
              <a:gd name="connsiteY35" fmla="*/ 3291373 h 8915424"/>
              <a:gd name="connsiteX36" fmla="*/ 232469 w 3573562"/>
              <a:gd name="connsiteY36" fmla="*/ 3350366 h 8915424"/>
              <a:gd name="connsiteX37" fmla="*/ 222637 w 3573562"/>
              <a:gd name="connsiteY37" fmla="*/ 3389695 h 8915424"/>
              <a:gd name="connsiteX38" fmla="*/ 202972 w 3573562"/>
              <a:gd name="connsiteY38" fmla="*/ 3684663 h 8915424"/>
              <a:gd name="connsiteX39" fmla="*/ 193140 w 3573562"/>
              <a:gd name="connsiteY39" fmla="*/ 3763321 h 8915424"/>
              <a:gd name="connsiteX40" fmla="*/ 173476 w 3573562"/>
              <a:gd name="connsiteY40" fmla="*/ 4058289 h 8915424"/>
              <a:gd name="connsiteX41" fmla="*/ 143979 w 3573562"/>
              <a:gd name="connsiteY41" fmla="*/ 4156611 h 8915424"/>
              <a:gd name="connsiteX42" fmla="*/ 114482 w 3573562"/>
              <a:gd name="connsiteY42" fmla="*/ 4254934 h 8915424"/>
              <a:gd name="connsiteX43" fmla="*/ 104650 w 3573562"/>
              <a:gd name="connsiteY43" fmla="*/ 4313927 h 8915424"/>
              <a:gd name="connsiteX44" fmla="*/ 94818 w 3573562"/>
              <a:gd name="connsiteY44" fmla="*/ 4500740 h 8915424"/>
              <a:gd name="connsiteX45" fmla="*/ 84985 w 3573562"/>
              <a:gd name="connsiteY45" fmla="*/ 4530237 h 8915424"/>
              <a:gd name="connsiteX46" fmla="*/ 75153 w 3573562"/>
              <a:gd name="connsiteY46" fmla="*/ 4638392 h 8915424"/>
              <a:gd name="connsiteX47" fmla="*/ 65321 w 3573562"/>
              <a:gd name="connsiteY47" fmla="*/ 4717050 h 8915424"/>
              <a:gd name="connsiteX48" fmla="*/ 45656 w 3573562"/>
              <a:gd name="connsiteY48" fmla="*/ 4805540 h 8915424"/>
              <a:gd name="connsiteX49" fmla="*/ 35824 w 3573562"/>
              <a:gd name="connsiteY49" fmla="*/ 4835037 h 8915424"/>
              <a:gd name="connsiteX50" fmla="*/ 16160 w 3573562"/>
              <a:gd name="connsiteY50" fmla="*/ 4903863 h 8915424"/>
              <a:gd name="connsiteX51" fmla="*/ 6327 w 3573562"/>
              <a:gd name="connsiteY51" fmla="*/ 5012018 h 8915424"/>
              <a:gd name="connsiteX52" fmla="*/ 25992 w 3573562"/>
              <a:gd name="connsiteY52" fmla="*/ 5257824 h 8915424"/>
              <a:gd name="connsiteX53" fmla="*/ 35824 w 3573562"/>
              <a:gd name="connsiteY53" fmla="*/ 5287321 h 8915424"/>
              <a:gd name="connsiteX54" fmla="*/ 55489 w 3573562"/>
              <a:gd name="connsiteY54" fmla="*/ 5405308 h 8915424"/>
              <a:gd name="connsiteX55" fmla="*/ 104650 w 3573562"/>
              <a:gd name="connsiteY55" fmla="*/ 5513463 h 8915424"/>
              <a:gd name="connsiteX56" fmla="*/ 134147 w 3573562"/>
              <a:gd name="connsiteY56" fmla="*/ 5611786 h 8915424"/>
              <a:gd name="connsiteX57" fmla="*/ 143979 w 3573562"/>
              <a:gd name="connsiteY57" fmla="*/ 5690444 h 8915424"/>
              <a:gd name="connsiteX58" fmla="*/ 173476 w 3573562"/>
              <a:gd name="connsiteY58" fmla="*/ 5788766 h 8915424"/>
              <a:gd name="connsiteX59" fmla="*/ 193140 w 3573562"/>
              <a:gd name="connsiteY59" fmla="*/ 5906753 h 8915424"/>
              <a:gd name="connsiteX60" fmla="*/ 202972 w 3573562"/>
              <a:gd name="connsiteY60" fmla="*/ 6034573 h 8915424"/>
              <a:gd name="connsiteX61" fmla="*/ 212805 w 3573562"/>
              <a:gd name="connsiteY61" fmla="*/ 6103398 h 8915424"/>
              <a:gd name="connsiteX62" fmla="*/ 252134 w 3573562"/>
              <a:gd name="connsiteY62" fmla="*/ 6162392 h 8915424"/>
              <a:gd name="connsiteX63" fmla="*/ 281630 w 3573562"/>
              <a:gd name="connsiteY63" fmla="*/ 6221386 h 8915424"/>
              <a:gd name="connsiteX64" fmla="*/ 311127 w 3573562"/>
              <a:gd name="connsiteY64" fmla="*/ 6309876 h 8915424"/>
              <a:gd name="connsiteX65" fmla="*/ 320960 w 3573562"/>
              <a:gd name="connsiteY65" fmla="*/ 6339373 h 8915424"/>
              <a:gd name="connsiteX66" fmla="*/ 360289 w 3573562"/>
              <a:gd name="connsiteY66" fmla="*/ 6398366 h 8915424"/>
              <a:gd name="connsiteX67" fmla="*/ 389785 w 3573562"/>
              <a:gd name="connsiteY67" fmla="*/ 6418031 h 8915424"/>
              <a:gd name="connsiteX68" fmla="*/ 399618 w 3573562"/>
              <a:gd name="connsiteY68" fmla="*/ 6447527 h 8915424"/>
              <a:gd name="connsiteX69" fmla="*/ 488108 w 3573562"/>
              <a:gd name="connsiteY69" fmla="*/ 6516353 h 8915424"/>
              <a:gd name="connsiteX70" fmla="*/ 547101 w 3573562"/>
              <a:gd name="connsiteY70" fmla="*/ 6821153 h 8915424"/>
              <a:gd name="connsiteX71" fmla="*/ 783076 w 3573562"/>
              <a:gd name="connsiteY71" fmla="*/ 8069850 h 8915424"/>
              <a:gd name="connsiteX72" fmla="*/ 960056 w 3573562"/>
              <a:gd name="connsiteY72" fmla="*/ 8748276 h 8915424"/>
              <a:gd name="connsiteX73" fmla="*/ 1205862 w 3573562"/>
              <a:gd name="connsiteY73" fmla="*/ 8846598 h 8915424"/>
              <a:gd name="connsiteX74" fmla="*/ 1461501 w 3573562"/>
              <a:gd name="connsiteY74" fmla="*/ 8915424 h 8915424"/>
              <a:gd name="connsiteX75" fmla="*/ 2818353 w 3573562"/>
              <a:gd name="connsiteY75" fmla="*/ 6870315 h 8915424"/>
              <a:gd name="connsiteX76" fmla="*/ 2847850 w 3573562"/>
              <a:gd name="connsiteY76" fmla="*/ 6840818 h 8915424"/>
              <a:gd name="connsiteX77" fmla="*/ 2877347 w 3573562"/>
              <a:gd name="connsiteY77" fmla="*/ 6732663 h 8915424"/>
              <a:gd name="connsiteX78" fmla="*/ 2887179 w 3573562"/>
              <a:gd name="connsiteY78" fmla="*/ 6683502 h 8915424"/>
              <a:gd name="connsiteX79" fmla="*/ 2926508 w 3573562"/>
              <a:gd name="connsiteY79" fmla="*/ 6604844 h 8915424"/>
              <a:gd name="connsiteX80" fmla="*/ 2956005 w 3573562"/>
              <a:gd name="connsiteY80" fmla="*/ 6595011 h 8915424"/>
              <a:gd name="connsiteX81" fmla="*/ 3054327 w 3573562"/>
              <a:gd name="connsiteY81" fmla="*/ 6477024 h 8915424"/>
              <a:gd name="connsiteX82" fmla="*/ 3073992 w 3573562"/>
              <a:gd name="connsiteY82" fmla="*/ 6447527 h 8915424"/>
              <a:gd name="connsiteX83" fmla="*/ 3093656 w 3573562"/>
              <a:gd name="connsiteY83" fmla="*/ 6418031 h 8915424"/>
              <a:gd name="connsiteX84" fmla="*/ 3211643 w 3573562"/>
              <a:gd name="connsiteY84" fmla="*/ 6339373 h 8915424"/>
              <a:gd name="connsiteX85" fmla="*/ 3309966 w 3573562"/>
              <a:gd name="connsiteY85" fmla="*/ 6231218 h 8915424"/>
              <a:gd name="connsiteX86" fmla="*/ 3319798 w 3573562"/>
              <a:gd name="connsiteY86" fmla="*/ 6191889 h 8915424"/>
              <a:gd name="connsiteX87" fmla="*/ 3339463 w 3573562"/>
              <a:gd name="connsiteY87" fmla="*/ 6093566 h 8915424"/>
              <a:gd name="connsiteX88" fmla="*/ 3349295 w 3573562"/>
              <a:gd name="connsiteY88" fmla="*/ 5936250 h 8915424"/>
              <a:gd name="connsiteX89" fmla="*/ 3319798 w 3573562"/>
              <a:gd name="connsiteY89" fmla="*/ 5483966 h 8915424"/>
              <a:gd name="connsiteX90" fmla="*/ 3290301 w 3573562"/>
              <a:gd name="connsiteY90" fmla="*/ 5326650 h 8915424"/>
              <a:gd name="connsiteX91" fmla="*/ 3280469 w 3573562"/>
              <a:gd name="connsiteY91" fmla="*/ 5247992 h 8915424"/>
              <a:gd name="connsiteX92" fmla="*/ 3300134 w 3573562"/>
              <a:gd name="connsiteY92" fmla="*/ 4864534 h 8915424"/>
              <a:gd name="connsiteX93" fmla="*/ 3309966 w 3573562"/>
              <a:gd name="connsiteY93" fmla="*/ 4756379 h 8915424"/>
              <a:gd name="connsiteX94" fmla="*/ 3319798 w 3573562"/>
              <a:gd name="connsiteY94" fmla="*/ 4530237 h 8915424"/>
              <a:gd name="connsiteX95" fmla="*/ 3329630 w 3573562"/>
              <a:gd name="connsiteY95" fmla="*/ 4441747 h 8915424"/>
              <a:gd name="connsiteX96" fmla="*/ 3349295 w 3573562"/>
              <a:gd name="connsiteY96" fmla="*/ 4264766 h 8915424"/>
              <a:gd name="connsiteX97" fmla="*/ 3378792 w 3573562"/>
              <a:gd name="connsiteY97" fmla="*/ 3920637 h 8915424"/>
              <a:gd name="connsiteX98" fmla="*/ 3408289 w 3573562"/>
              <a:gd name="connsiteY98" fmla="*/ 2878418 h 8915424"/>
              <a:gd name="connsiteX99" fmla="*/ 3398456 w 3573562"/>
              <a:gd name="connsiteY99" fmla="*/ 2730934 h 8915424"/>
              <a:gd name="connsiteX100" fmla="*/ 3378792 w 3573562"/>
              <a:gd name="connsiteY100" fmla="*/ 2642444 h 8915424"/>
              <a:gd name="connsiteX101" fmla="*/ 3359127 w 3573562"/>
              <a:gd name="connsiteY101" fmla="*/ 2504792 h 8915424"/>
              <a:gd name="connsiteX102" fmla="*/ 3339463 w 3573562"/>
              <a:gd name="connsiteY102" fmla="*/ 2445798 h 8915424"/>
              <a:gd name="connsiteX103" fmla="*/ 3300134 w 3573562"/>
              <a:gd name="connsiteY103" fmla="*/ 2347476 h 8915424"/>
              <a:gd name="connsiteX104" fmla="*/ 3290301 w 3573562"/>
              <a:gd name="connsiteY104" fmla="*/ 2308147 h 8915424"/>
              <a:gd name="connsiteX105" fmla="*/ 3270637 w 3573562"/>
              <a:gd name="connsiteY105" fmla="*/ 2278650 h 8915424"/>
              <a:gd name="connsiteX106" fmla="*/ 3241140 w 3573562"/>
              <a:gd name="connsiteY106" fmla="*/ 2229489 h 8915424"/>
              <a:gd name="connsiteX107" fmla="*/ 3231308 w 3573562"/>
              <a:gd name="connsiteY107" fmla="*/ 2199992 h 8915424"/>
              <a:gd name="connsiteX108" fmla="*/ 3201811 w 3573562"/>
              <a:gd name="connsiteY108" fmla="*/ 2140998 h 8915424"/>
              <a:gd name="connsiteX109" fmla="*/ 3172314 w 3573562"/>
              <a:gd name="connsiteY109" fmla="*/ 2042676 h 8915424"/>
              <a:gd name="connsiteX110" fmla="*/ 3152650 w 3573562"/>
              <a:gd name="connsiteY110" fmla="*/ 1993515 h 8915424"/>
              <a:gd name="connsiteX111" fmla="*/ 3093656 w 3573562"/>
              <a:gd name="connsiteY111" fmla="*/ 1944353 h 8915424"/>
              <a:gd name="connsiteX112" fmla="*/ 3083824 w 3573562"/>
              <a:gd name="connsiteY112" fmla="*/ 1914857 h 8915424"/>
              <a:gd name="connsiteX113" fmla="*/ 3044495 w 3573562"/>
              <a:gd name="connsiteY113" fmla="*/ 1875527 h 8915424"/>
              <a:gd name="connsiteX114" fmla="*/ 2975669 w 3573562"/>
              <a:gd name="connsiteY114" fmla="*/ 1826366 h 8915424"/>
              <a:gd name="connsiteX115" fmla="*/ 2956005 w 3573562"/>
              <a:gd name="connsiteY115" fmla="*/ 1796869 h 8915424"/>
              <a:gd name="connsiteX116" fmla="*/ 2926508 w 3573562"/>
              <a:gd name="connsiteY116" fmla="*/ 1767373 h 8915424"/>
              <a:gd name="connsiteX117" fmla="*/ 2916676 w 3573562"/>
              <a:gd name="connsiteY117" fmla="*/ 1737876 h 8915424"/>
              <a:gd name="connsiteX118" fmla="*/ 2887179 w 3573562"/>
              <a:gd name="connsiteY118" fmla="*/ 1708379 h 8915424"/>
              <a:gd name="connsiteX119" fmla="*/ 2867514 w 3573562"/>
              <a:gd name="connsiteY119" fmla="*/ 1669050 h 8915424"/>
              <a:gd name="connsiteX120" fmla="*/ 2828185 w 3573562"/>
              <a:gd name="connsiteY120" fmla="*/ 1629721 h 8915424"/>
              <a:gd name="connsiteX121" fmla="*/ 2798689 w 3573562"/>
              <a:gd name="connsiteY121" fmla="*/ 1590392 h 8915424"/>
              <a:gd name="connsiteX122" fmla="*/ 2779024 w 3573562"/>
              <a:gd name="connsiteY122" fmla="*/ 1560895 h 8915424"/>
              <a:gd name="connsiteX123" fmla="*/ 2720030 w 3573562"/>
              <a:gd name="connsiteY123" fmla="*/ 1482237 h 8915424"/>
              <a:gd name="connsiteX124" fmla="*/ 2710198 w 3573562"/>
              <a:gd name="connsiteY124" fmla="*/ 1452740 h 8915424"/>
              <a:gd name="connsiteX125" fmla="*/ 2690534 w 3573562"/>
              <a:gd name="connsiteY125" fmla="*/ 1423244 h 8915424"/>
              <a:gd name="connsiteX126" fmla="*/ 2661037 w 3573562"/>
              <a:gd name="connsiteY126" fmla="*/ 1344586 h 8915424"/>
              <a:gd name="connsiteX127" fmla="*/ 2651205 w 3573562"/>
              <a:gd name="connsiteY127" fmla="*/ 1305257 h 8915424"/>
              <a:gd name="connsiteX128" fmla="*/ 2611876 w 3573562"/>
              <a:gd name="connsiteY128" fmla="*/ 1226598 h 8915424"/>
              <a:gd name="connsiteX129" fmla="*/ 2592211 w 3573562"/>
              <a:gd name="connsiteY129" fmla="*/ 1147940 h 8915424"/>
              <a:gd name="connsiteX130" fmla="*/ 2572547 w 3573562"/>
              <a:gd name="connsiteY130" fmla="*/ 1098779 h 8915424"/>
              <a:gd name="connsiteX131" fmla="*/ 2562714 w 3573562"/>
              <a:gd name="connsiteY131" fmla="*/ 1059450 h 8915424"/>
              <a:gd name="connsiteX132" fmla="*/ 2552882 w 3573562"/>
              <a:gd name="connsiteY132" fmla="*/ 1029953 h 8915424"/>
              <a:gd name="connsiteX133" fmla="*/ 2543050 w 3573562"/>
              <a:gd name="connsiteY133" fmla="*/ 980792 h 8915424"/>
              <a:gd name="connsiteX134" fmla="*/ 2533218 w 3573562"/>
              <a:gd name="connsiteY134" fmla="*/ 941463 h 8915424"/>
              <a:gd name="connsiteX135" fmla="*/ 2523385 w 3573562"/>
              <a:gd name="connsiteY135" fmla="*/ 892302 h 8915424"/>
              <a:gd name="connsiteX136" fmla="*/ 2493889 w 3573562"/>
              <a:gd name="connsiteY136" fmla="*/ 862805 h 8915424"/>
              <a:gd name="connsiteX137" fmla="*/ 2474224 w 3573562"/>
              <a:gd name="connsiteY137" fmla="*/ 833308 h 8915424"/>
              <a:gd name="connsiteX138" fmla="*/ 2464392 w 3573562"/>
              <a:gd name="connsiteY138" fmla="*/ 793979 h 8915424"/>
              <a:gd name="connsiteX139" fmla="*/ 2415230 w 3573562"/>
              <a:gd name="connsiteY139" fmla="*/ 715321 h 8915424"/>
              <a:gd name="connsiteX140" fmla="*/ 2385734 w 3573562"/>
              <a:gd name="connsiteY140" fmla="*/ 675992 h 8915424"/>
              <a:gd name="connsiteX141" fmla="*/ 2346405 w 3573562"/>
              <a:gd name="connsiteY141" fmla="*/ 597334 h 8915424"/>
              <a:gd name="connsiteX142" fmla="*/ 2316908 w 3573562"/>
              <a:gd name="connsiteY142" fmla="*/ 577669 h 8915424"/>
              <a:gd name="connsiteX143" fmla="*/ 2248082 w 3573562"/>
              <a:gd name="connsiteY143" fmla="*/ 558005 h 8915424"/>
              <a:gd name="connsiteX144" fmla="*/ 2218585 w 3573562"/>
              <a:gd name="connsiteY144" fmla="*/ 548173 h 8915424"/>
              <a:gd name="connsiteX145" fmla="*/ 2189089 w 3573562"/>
              <a:gd name="connsiteY145" fmla="*/ 489179 h 8915424"/>
              <a:gd name="connsiteX146" fmla="*/ 2169424 w 3573562"/>
              <a:gd name="connsiteY146" fmla="*/ 440926 h 8915424"/>
              <a:gd name="connsiteX147" fmla="*/ 1983385 w 3573562"/>
              <a:gd name="connsiteY147" fmla="*/ 294505 h 8915424"/>
              <a:gd name="connsiteX148" fmla="*/ 1844606 w 3573562"/>
              <a:gd name="connsiteY148" fmla="*/ 89245 h 8915424"/>
              <a:gd name="connsiteX149" fmla="*/ 1457182 w 3573562"/>
              <a:gd name="connsiteY149" fmla="*/ 0 h 8915424"/>
              <a:gd name="connsiteX150" fmla="*/ 937532 w 3573562"/>
              <a:gd name="connsiteY150" fmla="*/ 26774 h 8915424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671132 w 3573562"/>
              <a:gd name="connsiteY148" fmla="*/ 0 h 8924347"/>
              <a:gd name="connsiteX149" fmla="*/ 1457182 w 3573562"/>
              <a:gd name="connsiteY149" fmla="*/ 8923 h 8924347"/>
              <a:gd name="connsiteX150" fmla="*/ 937532 w 3573562"/>
              <a:gd name="connsiteY150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879301 w 3573562"/>
              <a:gd name="connsiteY148" fmla="*/ 223109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1457182 w 3573562"/>
              <a:gd name="connsiteY0" fmla="*/ 22310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0" fmla="*/ 1457182 w 3573562"/>
              <a:gd name="connsiteY0" fmla="*/ 22310 h 8937734"/>
              <a:gd name="connsiteX1" fmla="*/ 894717 w 3573562"/>
              <a:gd name="connsiteY1" fmla="*/ 231202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2310 h 8937734"/>
              <a:gd name="connsiteX1" fmla="*/ 1165925 w 3573562"/>
              <a:gd name="connsiteY1" fmla="*/ 141959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4402 h 8939826"/>
              <a:gd name="connsiteX1" fmla="*/ 1165925 w 3573562"/>
              <a:gd name="connsiteY1" fmla="*/ 144051 h 8939826"/>
              <a:gd name="connsiteX2" fmla="*/ 882568 w 3573562"/>
              <a:gd name="connsiteY2" fmla="*/ 408305 h 8939826"/>
              <a:gd name="connsiteX3" fmla="*/ 845555 w 3573562"/>
              <a:gd name="connsiteY3" fmla="*/ 455650 h 8939826"/>
              <a:gd name="connsiteX4" fmla="*/ 822425 w 3573562"/>
              <a:gd name="connsiteY4" fmla="*/ 726413 h 8939826"/>
              <a:gd name="connsiteX5" fmla="*/ 871566 w 3573562"/>
              <a:gd name="connsiteY5" fmla="*/ 936368 h 8939826"/>
              <a:gd name="connsiteX6" fmla="*/ 851901 w 3573562"/>
              <a:gd name="connsiteY6" fmla="*/ 995362 h 8939826"/>
              <a:gd name="connsiteX7" fmla="*/ 842069 w 3573562"/>
              <a:gd name="connsiteY7" fmla="*/ 1024859 h 8939826"/>
              <a:gd name="connsiteX8" fmla="*/ 812572 w 3573562"/>
              <a:gd name="connsiteY8" fmla="*/ 1034691 h 8939826"/>
              <a:gd name="connsiteX9" fmla="*/ 773243 w 3573562"/>
              <a:gd name="connsiteY9" fmla="*/ 1103517 h 8939826"/>
              <a:gd name="connsiteX10" fmla="*/ 763411 w 3573562"/>
              <a:gd name="connsiteY10" fmla="*/ 1152678 h 8939826"/>
              <a:gd name="connsiteX11" fmla="*/ 753579 w 3573562"/>
              <a:gd name="connsiteY11" fmla="*/ 1526304 h 8939826"/>
              <a:gd name="connsiteX12" fmla="*/ 743747 w 3573562"/>
              <a:gd name="connsiteY12" fmla="*/ 1624626 h 8939826"/>
              <a:gd name="connsiteX13" fmla="*/ 724082 w 3573562"/>
              <a:gd name="connsiteY13" fmla="*/ 1663955 h 8939826"/>
              <a:gd name="connsiteX14" fmla="*/ 684753 w 3573562"/>
              <a:gd name="connsiteY14" fmla="*/ 1732781 h 8939826"/>
              <a:gd name="connsiteX15" fmla="*/ 674921 w 3573562"/>
              <a:gd name="connsiteY15" fmla="*/ 1762278 h 8939826"/>
              <a:gd name="connsiteX16" fmla="*/ 645424 w 3573562"/>
              <a:gd name="connsiteY16" fmla="*/ 1801607 h 8939826"/>
              <a:gd name="connsiteX17" fmla="*/ 606095 w 3573562"/>
              <a:gd name="connsiteY17" fmla="*/ 1860600 h 8939826"/>
              <a:gd name="connsiteX18" fmla="*/ 566766 w 3573562"/>
              <a:gd name="connsiteY18" fmla="*/ 1919594 h 8939826"/>
              <a:gd name="connsiteX19" fmla="*/ 527437 w 3573562"/>
              <a:gd name="connsiteY19" fmla="*/ 1988420 h 8939826"/>
              <a:gd name="connsiteX20" fmla="*/ 488108 w 3573562"/>
              <a:gd name="connsiteY20" fmla="*/ 2106407 h 8939826"/>
              <a:gd name="connsiteX21" fmla="*/ 478276 w 3573562"/>
              <a:gd name="connsiteY21" fmla="*/ 2155568 h 8939826"/>
              <a:gd name="connsiteX22" fmla="*/ 458611 w 3573562"/>
              <a:gd name="connsiteY22" fmla="*/ 2234226 h 8939826"/>
              <a:gd name="connsiteX23" fmla="*/ 448779 w 3573562"/>
              <a:gd name="connsiteY23" fmla="*/ 2293220 h 8939826"/>
              <a:gd name="connsiteX24" fmla="*/ 429114 w 3573562"/>
              <a:gd name="connsiteY24" fmla="*/ 2371878 h 8939826"/>
              <a:gd name="connsiteX25" fmla="*/ 409450 w 3573562"/>
              <a:gd name="connsiteY25" fmla="*/ 2460368 h 8939826"/>
              <a:gd name="connsiteX26" fmla="*/ 399618 w 3573562"/>
              <a:gd name="connsiteY26" fmla="*/ 2509529 h 8939826"/>
              <a:gd name="connsiteX27" fmla="*/ 419282 w 3573562"/>
              <a:gd name="connsiteY27" fmla="*/ 2716007 h 8939826"/>
              <a:gd name="connsiteX28" fmla="*/ 429114 w 3573562"/>
              <a:gd name="connsiteY28" fmla="*/ 2765168 h 8939826"/>
              <a:gd name="connsiteX29" fmla="*/ 419282 w 3573562"/>
              <a:gd name="connsiteY29" fmla="*/ 2922484 h 8939826"/>
              <a:gd name="connsiteX30" fmla="*/ 399618 w 3573562"/>
              <a:gd name="connsiteY30" fmla="*/ 3001142 h 8939826"/>
              <a:gd name="connsiteX31" fmla="*/ 389785 w 3573562"/>
              <a:gd name="connsiteY31" fmla="*/ 3040471 h 8939826"/>
              <a:gd name="connsiteX32" fmla="*/ 320960 w 3573562"/>
              <a:gd name="connsiteY32" fmla="*/ 3128962 h 8939826"/>
              <a:gd name="connsiteX33" fmla="*/ 291463 w 3573562"/>
              <a:gd name="connsiteY33" fmla="*/ 3227284 h 8939826"/>
              <a:gd name="connsiteX34" fmla="*/ 242301 w 3573562"/>
              <a:gd name="connsiteY34" fmla="*/ 3315775 h 8939826"/>
              <a:gd name="connsiteX35" fmla="*/ 232469 w 3573562"/>
              <a:gd name="connsiteY35" fmla="*/ 3374768 h 8939826"/>
              <a:gd name="connsiteX36" fmla="*/ 222637 w 3573562"/>
              <a:gd name="connsiteY36" fmla="*/ 3414097 h 8939826"/>
              <a:gd name="connsiteX37" fmla="*/ 202972 w 3573562"/>
              <a:gd name="connsiteY37" fmla="*/ 3709065 h 8939826"/>
              <a:gd name="connsiteX38" fmla="*/ 193140 w 3573562"/>
              <a:gd name="connsiteY38" fmla="*/ 3787723 h 8939826"/>
              <a:gd name="connsiteX39" fmla="*/ 173476 w 3573562"/>
              <a:gd name="connsiteY39" fmla="*/ 4082691 h 8939826"/>
              <a:gd name="connsiteX40" fmla="*/ 143979 w 3573562"/>
              <a:gd name="connsiteY40" fmla="*/ 4181013 h 8939826"/>
              <a:gd name="connsiteX41" fmla="*/ 114482 w 3573562"/>
              <a:gd name="connsiteY41" fmla="*/ 4279336 h 8939826"/>
              <a:gd name="connsiteX42" fmla="*/ 104650 w 3573562"/>
              <a:gd name="connsiteY42" fmla="*/ 4338329 h 8939826"/>
              <a:gd name="connsiteX43" fmla="*/ 94818 w 3573562"/>
              <a:gd name="connsiteY43" fmla="*/ 4525142 h 8939826"/>
              <a:gd name="connsiteX44" fmla="*/ 84985 w 3573562"/>
              <a:gd name="connsiteY44" fmla="*/ 4554639 h 8939826"/>
              <a:gd name="connsiteX45" fmla="*/ 75153 w 3573562"/>
              <a:gd name="connsiteY45" fmla="*/ 4662794 h 8939826"/>
              <a:gd name="connsiteX46" fmla="*/ 65321 w 3573562"/>
              <a:gd name="connsiteY46" fmla="*/ 4741452 h 8939826"/>
              <a:gd name="connsiteX47" fmla="*/ 45656 w 3573562"/>
              <a:gd name="connsiteY47" fmla="*/ 4829942 h 8939826"/>
              <a:gd name="connsiteX48" fmla="*/ 35824 w 3573562"/>
              <a:gd name="connsiteY48" fmla="*/ 4859439 h 8939826"/>
              <a:gd name="connsiteX49" fmla="*/ 16160 w 3573562"/>
              <a:gd name="connsiteY49" fmla="*/ 4928265 h 8939826"/>
              <a:gd name="connsiteX50" fmla="*/ 6327 w 3573562"/>
              <a:gd name="connsiteY50" fmla="*/ 5036420 h 8939826"/>
              <a:gd name="connsiteX51" fmla="*/ 25992 w 3573562"/>
              <a:gd name="connsiteY51" fmla="*/ 5282226 h 8939826"/>
              <a:gd name="connsiteX52" fmla="*/ 35824 w 3573562"/>
              <a:gd name="connsiteY52" fmla="*/ 5311723 h 8939826"/>
              <a:gd name="connsiteX53" fmla="*/ 55489 w 3573562"/>
              <a:gd name="connsiteY53" fmla="*/ 5429710 h 8939826"/>
              <a:gd name="connsiteX54" fmla="*/ 104650 w 3573562"/>
              <a:gd name="connsiteY54" fmla="*/ 5537865 h 8939826"/>
              <a:gd name="connsiteX55" fmla="*/ 134147 w 3573562"/>
              <a:gd name="connsiteY55" fmla="*/ 5636188 h 8939826"/>
              <a:gd name="connsiteX56" fmla="*/ 143979 w 3573562"/>
              <a:gd name="connsiteY56" fmla="*/ 5714846 h 8939826"/>
              <a:gd name="connsiteX57" fmla="*/ 173476 w 3573562"/>
              <a:gd name="connsiteY57" fmla="*/ 5813168 h 8939826"/>
              <a:gd name="connsiteX58" fmla="*/ 193140 w 3573562"/>
              <a:gd name="connsiteY58" fmla="*/ 5931155 h 8939826"/>
              <a:gd name="connsiteX59" fmla="*/ 202972 w 3573562"/>
              <a:gd name="connsiteY59" fmla="*/ 6058975 h 8939826"/>
              <a:gd name="connsiteX60" fmla="*/ 212805 w 3573562"/>
              <a:gd name="connsiteY60" fmla="*/ 6127800 h 8939826"/>
              <a:gd name="connsiteX61" fmla="*/ 252134 w 3573562"/>
              <a:gd name="connsiteY61" fmla="*/ 6186794 h 8939826"/>
              <a:gd name="connsiteX62" fmla="*/ 281630 w 3573562"/>
              <a:gd name="connsiteY62" fmla="*/ 6245788 h 8939826"/>
              <a:gd name="connsiteX63" fmla="*/ 311127 w 3573562"/>
              <a:gd name="connsiteY63" fmla="*/ 6334278 h 8939826"/>
              <a:gd name="connsiteX64" fmla="*/ 320960 w 3573562"/>
              <a:gd name="connsiteY64" fmla="*/ 6363775 h 8939826"/>
              <a:gd name="connsiteX65" fmla="*/ 360289 w 3573562"/>
              <a:gd name="connsiteY65" fmla="*/ 6422768 h 8939826"/>
              <a:gd name="connsiteX66" fmla="*/ 389785 w 3573562"/>
              <a:gd name="connsiteY66" fmla="*/ 6442433 h 8939826"/>
              <a:gd name="connsiteX67" fmla="*/ 399618 w 3573562"/>
              <a:gd name="connsiteY67" fmla="*/ 6471929 h 8939826"/>
              <a:gd name="connsiteX68" fmla="*/ 488108 w 3573562"/>
              <a:gd name="connsiteY68" fmla="*/ 6540755 h 8939826"/>
              <a:gd name="connsiteX69" fmla="*/ 547101 w 3573562"/>
              <a:gd name="connsiteY69" fmla="*/ 6845555 h 8939826"/>
              <a:gd name="connsiteX70" fmla="*/ 783076 w 3573562"/>
              <a:gd name="connsiteY70" fmla="*/ 8094252 h 8939826"/>
              <a:gd name="connsiteX71" fmla="*/ 960056 w 3573562"/>
              <a:gd name="connsiteY71" fmla="*/ 8772678 h 8939826"/>
              <a:gd name="connsiteX72" fmla="*/ 1205862 w 3573562"/>
              <a:gd name="connsiteY72" fmla="*/ 8871000 h 8939826"/>
              <a:gd name="connsiteX73" fmla="*/ 1461501 w 3573562"/>
              <a:gd name="connsiteY73" fmla="*/ 8939826 h 8939826"/>
              <a:gd name="connsiteX74" fmla="*/ 2818353 w 3573562"/>
              <a:gd name="connsiteY74" fmla="*/ 6894717 h 8939826"/>
              <a:gd name="connsiteX75" fmla="*/ 2847850 w 3573562"/>
              <a:gd name="connsiteY75" fmla="*/ 6865220 h 8939826"/>
              <a:gd name="connsiteX76" fmla="*/ 2877347 w 3573562"/>
              <a:gd name="connsiteY76" fmla="*/ 6757065 h 8939826"/>
              <a:gd name="connsiteX77" fmla="*/ 2887179 w 3573562"/>
              <a:gd name="connsiteY77" fmla="*/ 6707904 h 8939826"/>
              <a:gd name="connsiteX78" fmla="*/ 2926508 w 3573562"/>
              <a:gd name="connsiteY78" fmla="*/ 6629246 h 8939826"/>
              <a:gd name="connsiteX79" fmla="*/ 2956005 w 3573562"/>
              <a:gd name="connsiteY79" fmla="*/ 6619413 h 8939826"/>
              <a:gd name="connsiteX80" fmla="*/ 3054327 w 3573562"/>
              <a:gd name="connsiteY80" fmla="*/ 6501426 h 8939826"/>
              <a:gd name="connsiteX81" fmla="*/ 3073992 w 3573562"/>
              <a:gd name="connsiteY81" fmla="*/ 6471929 h 8939826"/>
              <a:gd name="connsiteX82" fmla="*/ 3093656 w 3573562"/>
              <a:gd name="connsiteY82" fmla="*/ 6442433 h 8939826"/>
              <a:gd name="connsiteX83" fmla="*/ 3211643 w 3573562"/>
              <a:gd name="connsiteY83" fmla="*/ 6363775 h 8939826"/>
              <a:gd name="connsiteX84" fmla="*/ 3309966 w 3573562"/>
              <a:gd name="connsiteY84" fmla="*/ 6255620 h 8939826"/>
              <a:gd name="connsiteX85" fmla="*/ 3319798 w 3573562"/>
              <a:gd name="connsiteY85" fmla="*/ 6216291 h 8939826"/>
              <a:gd name="connsiteX86" fmla="*/ 3339463 w 3573562"/>
              <a:gd name="connsiteY86" fmla="*/ 6117968 h 8939826"/>
              <a:gd name="connsiteX87" fmla="*/ 3349295 w 3573562"/>
              <a:gd name="connsiteY87" fmla="*/ 5960652 h 8939826"/>
              <a:gd name="connsiteX88" fmla="*/ 3319798 w 3573562"/>
              <a:gd name="connsiteY88" fmla="*/ 5508368 h 8939826"/>
              <a:gd name="connsiteX89" fmla="*/ 3290301 w 3573562"/>
              <a:gd name="connsiteY89" fmla="*/ 5351052 h 8939826"/>
              <a:gd name="connsiteX90" fmla="*/ 3280469 w 3573562"/>
              <a:gd name="connsiteY90" fmla="*/ 5272394 h 8939826"/>
              <a:gd name="connsiteX91" fmla="*/ 3300134 w 3573562"/>
              <a:gd name="connsiteY91" fmla="*/ 4888936 h 8939826"/>
              <a:gd name="connsiteX92" fmla="*/ 3309966 w 3573562"/>
              <a:gd name="connsiteY92" fmla="*/ 4780781 h 8939826"/>
              <a:gd name="connsiteX93" fmla="*/ 3319798 w 3573562"/>
              <a:gd name="connsiteY93" fmla="*/ 4554639 h 8939826"/>
              <a:gd name="connsiteX94" fmla="*/ 3329630 w 3573562"/>
              <a:gd name="connsiteY94" fmla="*/ 4466149 h 8939826"/>
              <a:gd name="connsiteX95" fmla="*/ 3349295 w 3573562"/>
              <a:gd name="connsiteY95" fmla="*/ 4289168 h 8939826"/>
              <a:gd name="connsiteX96" fmla="*/ 3378792 w 3573562"/>
              <a:gd name="connsiteY96" fmla="*/ 3945039 h 8939826"/>
              <a:gd name="connsiteX97" fmla="*/ 3408289 w 3573562"/>
              <a:gd name="connsiteY97" fmla="*/ 2902820 h 8939826"/>
              <a:gd name="connsiteX98" fmla="*/ 3398456 w 3573562"/>
              <a:gd name="connsiteY98" fmla="*/ 2755336 h 8939826"/>
              <a:gd name="connsiteX99" fmla="*/ 3378792 w 3573562"/>
              <a:gd name="connsiteY99" fmla="*/ 2666846 h 8939826"/>
              <a:gd name="connsiteX100" fmla="*/ 3359127 w 3573562"/>
              <a:gd name="connsiteY100" fmla="*/ 2529194 h 8939826"/>
              <a:gd name="connsiteX101" fmla="*/ 3339463 w 3573562"/>
              <a:gd name="connsiteY101" fmla="*/ 2470200 h 8939826"/>
              <a:gd name="connsiteX102" fmla="*/ 3300134 w 3573562"/>
              <a:gd name="connsiteY102" fmla="*/ 2371878 h 8939826"/>
              <a:gd name="connsiteX103" fmla="*/ 3290301 w 3573562"/>
              <a:gd name="connsiteY103" fmla="*/ 2332549 h 8939826"/>
              <a:gd name="connsiteX104" fmla="*/ 3270637 w 3573562"/>
              <a:gd name="connsiteY104" fmla="*/ 2303052 h 8939826"/>
              <a:gd name="connsiteX105" fmla="*/ 3241140 w 3573562"/>
              <a:gd name="connsiteY105" fmla="*/ 2253891 h 8939826"/>
              <a:gd name="connsiteX106" fmla="*/ 3231308 w 3573562"/>
              <a:gd name="connsiteY106" fmla="*/ 2224394 h 8939826"/>
              <a:gd name="connsiteX107" fmla="*/ 3201811 w 3573562"/>
              <a:gd name="connsiteY107" fmla="*/ 2165400 h 8939826"/>
              <a:gd name="connsiteX108" fmla="*/ 3172314 w 3573562"/>
              <a:gd name="connsiteY108" fmla="*/ 2067078 h 8939826"/>
              <a:gd name="connsiteX109" fmla="*/ 3152650 w 3573562"/>
              <a:gd name="connsiteY109" fmla="*/ 2017917 h 8939826"/>
              <a:gd name="connsiteX110" fmla="*/ 3093656 w 3573562"/>
              <a:gd name="connsiteY110" fmla="*/ 1968755 h 8939826"/>
              <a:gd name="connsiteX111" fmla="*/ 3083824 w 3573562"/>
              <a:gd name="connsiteY111" fmla="*/ 1939259 h 8939826"/>
              <a:gd name="connsiteX112" fmla="*/ 3044495 w 3573562"/>
              <a:gd name="connsiteY112" fmla="*/ 1899929 h 8939826"/>
              <a:gd name="connsiteX113" fmla="*/ 2975669 w 3573562"/>
              <a:gd name="connsiteY113" fmla="*/ 1850768 h 8939826"/>
              <a:gd name="connsiteX114" fmla="*/ 2956005 w 3573562"/>
              <a:gd name="connsiteY114" fmla="*/ 1821271 h 8939826"/>
              <a:gd name="connsiteX115" fmla="*/ 2926508 w 3573562"/>
              <a:gd name="connsiteY115" fmla="*/ 1791775 h 8939826"/>
              <a:gd name="connsiteX116" fmla="*/ 2916676 w 3573562"/>
              <a:gd name="connsiteY116" fmla="*/ 1762278 h 8939826"/>
              <a:gd name="connsiteX117" fmla="*/ 2887179 w 3573562"/>
              <a:gd name="connsiteY117" fmla="*/ 1732781 h 8939826"/>
              <a:gd name="connsiteX118" fmla="*/ 2867514 w 3573562"/>
              <a:gd name="connsiteY118" fmla="*/ 1693452 h 8939826"/>
              <a:gd name="connsiteX119" fmla="*/ 2828185 w 3573562"/>
              <a:gd name="connsiteY119" fmla="*/ 1654123 h 8939826"/>
              <a:gd name="connsiteX120" fmla="*/ 2798689 w 3573562"/>
              <a:gd name="connsiteY120" fmla="*/ 1614794 h 8939826"/>
              <a:gd name="connsiteX121" fmla="*/ 2779024 w 3573562"/>
              <a:gd name="connsiteY121" fmla="*/ 1585297 h 8939826"/>
              <a:gd name="connsiteX122" fmla="*/ 2720030 w 3573562"/>
              <a:gd name="connsiteY122" fmla="*/ 1506639 h 8939826"/>
              <a:gd name="connsiteX123" fmla="*/ 2710198 w 3573562"/>
              <a:gd name="connsiteY123" fmla="*/ 1477142 h 8939826"/>
              <a:gd name="connsiteX124" fmla="*/ 2690534 w 3573562"/>
              <a:gd name="connsiteY124" fmla="*/ 1447646 h 8939826"/>
              <a:gd name="connsiteX125" fmla="*/ 2661037 w 3573562"/>
              <a:gd name="connsiteY125" fmla="*/ 1368988 h 8939826"/>
              <a:gd name="connsiteX126" fmla="*/ 2651205 w 3573562"/>
              <a:gd name="connsiteY126" fmla="*/ 1329659 h 8939826"/>
              <a:gd name="connsiteX127" fmla="*/ 2611876 w 3573562"/>
              <a:gd name="connsiteY127" fmla="*/ 1251000 h 8939826"/>
              <a:gd name="connsiteX128" fmla="*/ 2592211 w 3573562"/>
              <a:gd name="connsiteY128" fmla="*/ 1172342 h 8939826"/>
              <a:gd name="connsiteX129" fmla="*/ 2572547 w 3573562"/>
              <a:gd name="connsiteY129" fmla="*/ 1123181 h 8939826"/>
              <a:gd name="connsiteX130" fmla="*/ 2562714 w 3573562"/>
              <a:gd name="connsiteY130" fmla="*/ 1083852 h 8939826"/>
              <a:gd name="connsiteX131" fmla="*/ 2552882 w 3573562"/>
              <a:gd name="connsiteY131" fmla="*/ 1054355 h 8939826"/>
              <a:gd name="connsiteX132" fmla="*/ 2543050 w 3573562"/>
              <a:gd name="connsiteY132" fmla="*/ 1005194 h 8939826"/>
              <a:gd name="connsiteX133" fmla="*/ 2533218 w 3573562"/>
              <a:gd name="connsiteY133" fmla="*/ 965865 h 8939826"/>
              <a:gd name="connsiteX134" fmla="*/ 2523385 w 3573562"/>
              <a:gd name="connsiteY134" fmla="*/ 916704 h 8939826"/>
              <a:gd name="connsiteX135" fmla="*/ 2493889 w 3573562"/>
              <a:gd name="connsiteY135" fmla="*/ 887207 h 8939826"/>
              <a:gd name="connsiteX136" fmla="*/ 2474224 w 3573562"/>
              <a:gd name="connsiteY136" fmla="*/ 857710 h 8939826"/>
              <a:gd name="connsiteX137" fmla="*/ 2464392 w 3573562"/>
              <a:gd name="connsiteY137" fmla="*/ 818381 h 8939826"/>
              <a:gd name="connsiteX138" fmla="*/ 2415230 w 3573562"/>
              <a:gd name="connsiteY138" fmla="*/ 739723 h 8939826"/>
              <a:gd name="connsiteX139" fmla="*/ 2385734 w 3573562"/>
              <a:gd name="connsiteY139" fmla="*/ 700394 h 8939826"/>
              <a:gd name="connsiteX140" fmla="*/ 2346405 w 3573562"/>
              <a:gd name="connsiteY140" fmla="*/ 621736 h 8939826"/>
              <a:gd name="connsiteX141" fmla="*/ 2316908 w 3573562"/>
              <a:gd name="connsiteY141" fmla="*/ 602071 h 8939826"/>
              <a:gd name="connsiteX142" fmla="*/ 2248082 w 3573562"/>
              <a:gd name="connsiteY142" fmla="*/ 582407 h 8939826"/>
              <a:gd name="connsiteX143" fmla="*/ 2218585 w 3573562"/>
              <a:gd name="connsiteY143" fmla="*/ 572575 h 8939826"/>
              <a:gd name="connsiteX144" fmla="*/ 2189089 w 3573562"/>
              <a:gd name="connsiteY144" fmla="*/ 513581 h 8939826"/>
              <a:gd name="connsiteX145" fmla="*/ 2169424 w 3573562"/>
              <a:gd name="connsiteY145" fmla="*/ 465328 h 8939826"/>
              <a:gd name="connsiteX146" fmla="*/ 2227333 w 3573562"/>
              <a:gd name="connsiteY146" fmla="*/ 60101 h 8939826"/>
              <a:gd name="connsiteX147" fmla="*/ 1908214 w 3573562"/>
              <a:gd name="connsiteY147" fmla="*/ 104723 h 8939826"/>
              <a:gd name="connsiteX148" fmla="*/ 1671132 w 3573562"/>
              <a:gd name="connsiteY148" fmla="*/ 15479 h 8939826"/>
              <a:gd name="connsiteX149" fmla="*/ 1457182 w 3573562"/>
              <a:gd name="connsiteY149" fmla="*/ 24402 h 8939826"/>
              <a:gd name="connsiteX0" fmla="*/ 1457182 w 3573562"/>
              <a:gd name="connsiteY0" fmla="*/ 40763 h 8956187"/>
              <a:gd name="connsiteX1" fmla="*/ 1165925 w 3573562"/>
              <a:gd name="connsiteY1" fmla="*/ 160412 h 8956187"/>
              <a:gd name="connsiteX2" fmla="*/ 882568 w 3573562"/>
              <a:gd name="connsiteY2" fmla="*/ 424666 h 8956187"/>
              <a:gd name="connsiteX3" fmla="*/ 845555 w 3573562"/>
              <a:gd name="connsiteY3" fmla="*/ 472011 h 8956187"/>
              <a:gd name="connsiteX4" fmla="*/ 822425 w 3573562"/>
              <a:gd name="connsiteY4" fmla="*/ 742774 h 8956187"/>
              <a:gd name="connsiteX5" fmla="*/ 871566 w 3573562"/>
              <a:gd name="connsiteY5" fmla="*/ 952729 h 8956187"/>
              <a:gd name="connsiteX6" fmla="*/ 851901 w 3573562"/>
              <a:gd name="connsiteY6" fmla="*/ 1011723 h 8956187"/>
              <a:gd name="connsiteX7" fmla="*/ 842069 w 3573562"/>
              <a:gd name="connsiteY7" fmla="*/ 1041220 h 8956187"/>
              <a:gd name="connsiteX8" fmla="*/ 812572 w 3573562"/>
              <a:gd name="connsiteY8" fmla="*/ 1051052 h 8956187"/>
              <a:gd name="connsiteX9" fmla="*/ 773243 w 3573562"/>
              <a:gd name="connsiteY9" fmla="*/ 1119878 h 8956187"/>
              <a:gd name="connsiteX10" fmla="*/ 763411 w 3573562"/>
              <a:gd name="connsiteY10" fmla="*/ 1169039 h 8956187"/>
              <a:gd name="connsiteX11" fmla="*/ 753579 w 3573562"/>
              <a:gd name="connsiteY11" fmla="*/ 1542665 h 8956187"/>
              <a:gd name="connsiteX12" fmla="*/ 743747 w 3573562"/>
              <a:gd name="connsiteY12" fmla="*/ 1640987 h 8956187"/>
              <a:gd name="connsiteX13" fmla="*/ 724082 w 3573562"/>
              <a:gd name="connsiteY13" fmla="*/ 1680316 h 8956187"/>
              <a:gd name="connsiteX14" fmla="*/ 684753 w 3573562"/>
              <a:gd name="connsiteY14" fmla="*/ 1749142 h 8956187"/>
              <a:gd name="connsiteX15" fmla="*/ 674921 w 3573562"/>
              <a:gd name="connsiteY15" fmla="*/ 1778639 h 8956187"/>
              <a:gd name="connsiteX16" fmla="*/ 645424 w 3573562"/>
              <a:gd name="connsiteY16" fmla="*/ 1817968 h 8956187"/>
              <a:gd name="connsiteX17" fmla="*/ 606095 w 3573562"/>
              <a:gd name="connsiteY17" fmla="*/ 1876961 h 8956187"/>
              <a:gd name="connsiteX18" fmla="*/ 566766 w 3573562"/>
              <a:gd name="connsiteY18" fmla="*/ 1935955 h 8956187"/>
              <a:gd name="connsiteX19" fmla="*/ 527437 w 3573562"/>
              <a:gd name="connsiteY19" fmla="*/ 2004781 h 8956187"/>
              <a:gd name="connsiteX20" fmla="*/ 488108 w 3573562"/>
              <a:gd name="connsiteY20" fmla="*/ 2122768 h 8956187"/>
              <a:gd name="connsiteX21" fmla="*/ 478276 w 3573562"/>
              <a:gd name="connsiteY21" fmla="*/ 2171929 h 8956187"/>
              <a:gd name="connsiteX22" fmla="*/ 458611 w 3573562"/>
              <a:gd name="connsiteY22" fmla="*/ 2250587 h 8956187"/>
              <a:gd name="connsiteX23" fmla="*/ 448779 w 3573562"/>
              <a:gd name="connsiteY23" fmla="*/ 2309581 h 8956187"/>
              <a:gd name="connsiteX24" fmla="*/ 429114 w 3573562"/>
              <a:gd name="connsiteY24" fmla="*/ 2388239 h 8956187"/>
              <a:gd name="connsiteX25" fmla="*/ 409450 w 3573562"/>
              <a:gd name="connsiteY25" fmla="*/ 2476729 h 8956187"/>
              <a:gd name="connsiteX26" fmla="*/ 399618 w 3573562"/>
              <a:gd name="connsiteY26" fmla="*/ 2525890 h 8956187"/>
              <a:gd name="connsiteX27" fmla="*/ 419282 w 3573562"/>
              <a:gd name="connsiteY27" fmla="*/ 2732368 h 8956187"/>
              <a:gd name="connsiteX28" fmla="*/ 429114 w 3573562"/>
              <a:gd name="connsiteY28" fmla="*/ 2781529 h 8956187"/>
              <a:gd name="connsiteX29" fmla="*/ 419282 w 3573562"/>
              <a:gd name="connsiteY29" fmla="*/ 2938845 h 8956187"/>
              <a:gd name="connsiteX30" fmla="*/ 399618 w 3573562"/>
              <a:gd name="connsiteY30" fmla="*/ 3017503 h 8956187"/>
              <a:gd name="connsiteX31" fmla="*/ 389785 w 3573562"/>
              <a:gd name="connsiteY31" fmla="*/ 3056832 h 8956187"/>
              <a:gd name="connsiteX32" fmla="*/ 320960 w 3573562"/>
              <a:gd name="connsiteY32" fmla="*/ 3145323 h 8956187"/>
              <a:gd name="connsiteX33" fmla="*/ 291463 w 3573562"/>
              <a:gd name="connsiteY33" fmla="*/ 3243645 h 8956187"/>
              <a:gd name="connsiteX34" fmla="*/ 242301 w 3573562"/>
              <a:gd name="connsiteY34" fmla="*/ 3332136 h 8956187"/>
              <a:gd name="connsiteX35" fmla="*/ 232469 w 3573562"/>
              <a:gd name="connsiteY35" fmla="*/ 3391129 h 8956187"/>
              <a:gd name="connsiteX36" fmla="*/ 222637 w 3573562"/>
              <a:gd name="connsiteY36" fmla="*/ 3430458 h 8956187"/>
              <a:gd name="connsiteX37" fmla="*/ 202972 w 3573562"/>
              <a:gd name="connsiteY37" fmla="*/ 3725426 h 8956187"/>
              <a:gd name="connsiteX38" fmla="*/ 193140 w 3573562"/>
              <a:gd name="connsiteY38" fmla="*/ 3804084 h 8956187"/>
              <a:gd name="connsiteX39" fmla="*/ 173476 w 3573562"/>
              <a:gd name="connsiteY39" fmla="*/ 4099052 h 8956187"/>
              <a:gd name="connsiteX40" fmla="*/ 143979 w 3573562"/>
              <a:gd name="connsiteY40" fmla="*/ 4197374 h 8956187"/>
              <a:gd name="connsiteX41" fmla="*/ 114482 w 3573562"/>
              <a:gd name="connsiteY41" fmla="*/ 4295697 h 8956187"/>
              <a:gd name="connsiteX42" fmla="*/ 104650 w 3573562"/>
              <a:gd name="connsiteY42" fmla="*/ 4354690 h 8956187"/>
              <a:gd name="connsiteX43" fmla="*/ 94818 w 3573562"/>
              <a:gd name="connsiteY43" fmla="*/ 4541503 h 8956187"/>
              <a:gd name="connsiteX44" fmla="*/ 84985 w 3573562"/>
              <a:gd name="connsiteY44" fmla="*/ 4571000 h 8956187"/>
              <a:gd name="connsiteX45" fmla="*/ 75153 w 3573562"/>
              <a:gd name="connsiteY45" fmla="*/ 4679155 h 8956187"/>
              <a:gd name="connsiteX46" fmla="*/ 65321 w 3573562"/>
              <a:gd name="connsiteY46" fmla="*/ 4757813 h 8956187"/>
              <a:gd name="connsiteX47" fmla="*/ 45656 w 3573562"/>
              <a:gd name="connsiteY47" fmla="*/ 4846303 h 8956187"/>
              <a:gd name="connsiteX48" fmla="*/ 35824 w 3573562"/>
              <a:gd name="connsiteY48" fmla="*/ 4875800 h 8956187"/>
              <a:gd name="connsiteX49" fmla="*/ 16160 w 3573562"/>
              <a:gd name="connsiteY49" fmla="*/ 4944626 h 8956187"/>
              <a:gd name="connsiteX50" fmla="*/ 6327 w 3573562"/>
              <a:gd name="connsiteY50" fmla="*/ 5052781 h 8956187"/>
              <a:gd name="connsiteX51" fmla="*/ 25992 w 3573562"/>
              <a:gd name="connsiteY51" fmla="*/ 5298587 h 8956187"/>
              <a:gd name="connsiteX52" fmla="*/ 35824 w 3573562"/>
              <a:gd name="connsiteY52" fmla="*/ 5328084 h 8956187"/>
              <a:gd name="connsiteX53" fmla="*/ 55489 w 3573562"/>
              <a:gd name="connsiteY53" fmla="*/ 5446071 h 8956187"/>
              <a:gd name="connsiteX54" fmla="*/ 104650 w 3573562"/>
              <a:gd name="connsiteY54" fmla="*/ 5554226 h 8956187"/>
              <a:gd name="connsiteX55" fmla="*/ 134147 w 3573562"/>
              <a:gd name="connsiteY55" fmla="*/ 5652549 h 8956187"/>
              <a:gd name="connsiteX56" fmla="*/ 143979 w 3573562"/>
              <a:gd name="connsiteY56" fmla="*/ 5731207 h 8956187"/>
              <a:gd name="connsiteX57" fmla="*/ 173476 w 3573562"/>
              <a:gd name="connsiteY57" fmla="*/ 5829529 h 8956187"/>
              <a:gd name="connsiteX58" fmla="*/ 193140 w 3573562"/>
              <a:gd name="connsiteY58" fmla="*/ 5947516 h 8956187"/>
              <a:gd name="connsiteX59" fmla="*/ 202972 w 3573562"/>
              <a:gd name="connsiteY59" fmla="*/ 6075336 h 8956187"/>
              <a:gd name="connsiteX60" fmla="*/ 212805 w 3573562"/>
              <a:gd name="connsiteY60" fmla="*/ 6144161 h 8956187"/>
              <a:gd name="connsiteX61" fmla="*/ 252134 w 3573562"/>
              <a:gd name="connsiteY61" fmla="*/ 6203155 h 8956187"/>
              <a:gd name="connsiteX62" fmla="*/ 281630 w 3573562"/>
              <a:gd name="connsiteY62" fmla="*/ 6262149 h 8956187"/>
              <a:gd name="connsiteX63" fmla="*/ 311127 w 3573562"/>
              <a:gd name="connsiteY63" fmla="*/ 6350639 h 8956187"/>
              <a:gd name="connsiteX64" fmla="*/ 320960 w 3573562"/>
              <a:gd name="connsiteY64" fmla="*/ 6380136 h 8956187"/>
              <a:gd name="connsiteX65" fmla="*/ 360289 w 3573562"/>
              <a:gd name="connsiteY65" fmla="*/ 6439129 h 8956187"/>
              <a:gd name="connsiteX66" fmla="*/ 389785 w 3573562"/>
              <a:gd name="connsiteY66" fmla="*/ 6458794 h 8956187"/>
              <a:gd name="connsiteX67" fmla="*/ 399618 w 3573562"/>
              <a:gd name="connsiteY67" fmla="*/ 6488290 h 8956187"/>
              <a:gd name="connsiteX68" fmla="*/ 488108 w 3573562"/>
              <a:gd name="connsiteY68" fmla="*/ 6557116 h 8956187"/>
              <a:gd name="connsiteX69" fmla="*/ 547101 w 3573562"/>
              <a:gd name="connsiteY69" fmla="*/ 6861916 h 8956187"/>
              <a:gd name="connsiteX70" fmla="*/ 783076 w 3573562"/>
              <a:gd name="connsiteY70" fmla="*/ 8110613 h 8956187"/>
              <a:gd name="connsiteX71" fmla="*/ 960056 w 3573562"/>
              <a:gd name="connsiteY71" fmla="*/ 8789039 h 8956187"/>
              <a:gd name="connsiteX72" fmla="*/ 1205862 w 3573562"/>
              <a:gd name="connsiteY72" fmla="*/ 8887361 h 8956187"/>
              <a:gd name="connsiteX73" fmla="*/ 1461501 w 3573562"/>
              <a:gd name="connsiteY73" fmla="*/ 8956187 h 8956187"/>
              <a:gd name="connsiteX74" fmla="*/ 2818353 w 3573562"/>
              <a:gd name="connsiteY74" fmla="*/ 6911078 h 8956187"/>
              <a:gd name="connsiteX75" fmla="*/ 2847850 w 3573562"/>
              <a:gd name="connsiteY75" fmla="*/ 6881581 h 8956187"/>
              <a:gd name="connsiteX76" fmla="*/ 2877347 w 3573562"/>
              <a:gd name="connsiteY76" fmla="*/ 6773426 h 8956187"/>
              <a:gd name="connsiteX77" fmla="*/ 2887179 w 3573562"/>
              <a:gd name="connsiteY77" fmla="*/ 6724265 h 8956187"/>
              <a:gd name="connsiteX78" fmla="*/ 2926508 w 3573562"/>
              <a:gd name="connsiteY78" fmla="*/ 6645607 h 8956187"/>
              <a:gd name="connsiteX79" fmla="*/ 2956005 w 3573562"/>
              <a:gd name="connsiteY79" fmla="*/ 6635774 h 8956187"/>
              <a:gd name="connsiteX80" fmla="*/ 3054327 w 3573562"/>
              <a:gd name="connsiteY80" fmla="*/ 6517787 h 8956187"/>
              <a:gd name="connsiteX81" fmla="*/ 3073992 w 3573562"/>
              <a:gd name="connsiteY81" fmla="*/ 6488290 h 8956187"/>
              <a:gd name="connsiteX82" fmla="*/ 3093656 w 3573562"/>
              <a:gd name="connsiteY82" fmla="*/ 6458794 h 8956187"/>
              <a:gd name="connsiteX83" fmla="*/ 3211643 w 3573562"/>
              <a:gd name="connsiteY83" fmla="*/ 6380136 h 8956187"/>
              <a:gd name="connsiteX84" fmla="*/ 3309966 w 3573562"/>
              <a:gd name="connsiteY84" fmla="*/ 6271981 h 8956187"/>
              <a:gd name="connsiteX85" fmla="*/ 3319798 w 3573562"/>
              <a:gd name="connsiteY85" fmla="*/ 6232652 h 8956187"/>
              <a:gd name="connsiteX86" fmla="*/ 3339463 w 3573562"/>
              <a:gd name="connsiteY86" fmla="*/ 6134329 h 8956187"/>
              <a:gd name="connsiteX87" fmla="*/ 3349295 w 3573562"/>
              <a:gd name="connsiteY87" fmla="*/ 5977013 h 8956187"/>
              <a:gd name="connsiteX88" fmla="*/ 3319798 w 3573562"/>
              <a:gd name="connsiteY88" fmla="*/ 5524729 h 8956187"/>
              <a:gd name="connsiteX89" fmla="*/ 3290301 w 3573562"/>
              <a:gd name="connsiteY89" fmla="*/ 5367413 h 8956187"/>
              <a:gd name="connsiteX90" fmla="*/ 3280469 w 3573562"/>
              <a:gd name="connsiteY90" fmla="*/ 5288755 h 8956187"/>
              <a:gd name="connsiteX91" fmla="*/ 3300134 w 3573562"/>
              <a:gd name="connsiteY91" fmla="*/ 4905297 h 8956187"/>
              <a:gd name="connsiteX92" fmla="*/ 3309966 w 3573562"/>
              <a:gd name="connsiteY92" fmla="*/ 4797142 h 8956187"/>
              <a:gd name="connsiteX93" fmla="*/ 3319798 w 3573562"/>
              <a:gd name="connsiteY93" fmla="*/ 4571000 h 8956187"/>
              <a:gd name="connsiteX94" fmla="*/ 3329630 w 3573562"/>
              <a:gd name="connsiteY94" fmla="*/ 4482510 h 8956187"/>
              <a:gd name="connsiteX95" fmla="*/ 3349295 w 3573562"/>
              <a:gd name="connsiteY95" fmla="*/ 4305529 h 8956187"/>
              <a:gd name="connsiteX96" fmla="*/ 3378792 w 3573562"/>
              <a:gd name="connsiteY96" fmla="*/ 3961400 h 8956187"/>
              <a:gd name="connsiteX97" fmla="*/ 3408289 w 3573562"/>
              <a:gd name="connsiteY97" fmla="*/ 2919181 h 8956187"/>
              <a:gd name="connsiteX98" fmla="*/ 3398456 w 3573562"/>
              <a:gd name="connsiteY98" fmla="*/ 2771697 h 8956187"/>
              <a:gd name="connsiteX99" fmla="*/ 3378792 w 3573562"/>
              <a:gd name="connsiteY99" fmla="*/ 2683207 h 8956187"/>
              <a:gd name="connsiteX100" fmla="*/ 3359127 w 3573562"/>
              <a:gd name="connsiteY100" fmla="*/ 2545555 h 8956187"/>
              <a:gd name="connsiteX101" fmla="*/ 3339463 w 3573562"/>
              <a:gd name="connsiteY101" fmla="*/ 2486561 h 8956187"/>
              <a:gd name="connsiteX102" fmla="*/ 3300134 w 3573562"/>
              <a:gd name="connsiteY102" fmla="*/ 2388239 h 8956187"/>
              <a:gd name="connsiteX103" fmla="*/ 3290301 w 3573562"/>
              <a:gd name="connsiteY103" fmla="*/ 2348910 h 8956187"/>
              <a:gd name="connsiteX104" fmla="*/ 3270637 w 3573562"/>
              <a:gd name="connsiteY104" fmla="*/ 2319413 h 8956187"/>
              <a:gd name="connsiteX105" fmla="*/ 3241140 w 3573562"/>
              <a:gd name="connsiteY105" fmla="*/ 2270252 h 8956187"/>
              <a:gd name="connsiteX106" fmla="*/ 3231308 w 3573562"/>
              <a:gd name="connsiteY106" fmla="*/ 2240755 h 8956187"/>
              <a:gd name="connsiteX107" fmla="*/ 3201811 w 3573562"/>
              <a:gd name="connsiteY107" fmla="*/ 2181761 h 8956187"/>
              <a:gd name="connsiteX108" fmla="*/ 3172314 w 3573562"/>
              <a:gd name="connsiteY108" fmla="*/ 2083439 h 8956187"/>
              <a:gd name="connsiteX109" fmla="*/ 3152650 w 3573562"/>
              <a:gd name="connsiteY109" fmla="*/ 2034278 h 8956187"/>
              <a:gd name="connsiteX110" fmla="*/ 3093656 w 3573562"/>
              <a:gd name="connsiteY110" fmla="*/ 1985116 h 8956187"/>
              <a:gd name="connsiteX111" fmla="*/ 3083824 w 3573562"/>
              <a:gd name="connsiteY111" fmla="*/ 1955620 h 8956187"/>
              <a:gd name="connsiteX112" fmla="*/ 3044495 w 3573562"/>
              <a:gd name="connsiteY112" fmla="*/ 1916290 h 8956187"/>
              <a:gd name="connsiteX113" fmla="*/ 2975669 w 3573562"/>
              <a:gd name="connsiteY113" fmla="*/ 1867129 h 8956187"/>
              <a:gd name="connsiteX114" fmla="*/ 2956005 w 3573562"/>
              <a:gd name="connsiteY114" fmla="*/ 1837632 h 8956187"/>
              <a:gd name="connsiteX115" fmla="*/ 2926508 w 3573562"/>
              <a:gd name="connsiteY115" fmla="*/ 1808136 h 8956187"/>
              <a:gd name="connsiteX116" fmla="*/ 2916676 w 3573562"/>
              <a:gd name="connsiteY116" fmla="*/ 1778639 h 8956187"/>
              <a:gd name="connsiteX117" fmla="*/ 2887179 w 3573562"/>
              <a:gd name="connsiteY117" fmla="*/ 1749142 h 8956187"/>
              <a:gd name="connsiteX118" fmla="*/ 2867514 w 3573562"/>
              <a:gd name="connsiteY118" fmla="*/ 1709813 h 8956187"/>
              <a:gd name="connsiteX119" fmla="*/ 2828185 w 3573562"/>
              <a:gd name="connsiteY119" fmla="*/ 1670484 h 8956187"/>
              <a:gd name="connsiteX120" fmla="*/ 2798689 w 3573562"/>
              <a:gd name="connsiteY120" fmla="*/ 1631155 h 8956187"/>
              <a:gd name="connsiteX121" fmla="*/ 2779024 w 3573562"/>
              <a:gd name="connsiteY121" fmla="*/ 1601658 h 8956187"/>
              <a:gd name="connsiteX122" fmla="*/ 2720030 w 3573562"/>
              <a:gd name="connsiteY122" fmla="*/ 1523000 h 8956187"/>
              <a:gd name="connsiteX123" fmla="*/ 2710198 w 3573562"/>
              <a:gd name="connsiteY123" fmla="*/ 1493503 h 8956187"/>
              <a:gd name="connsiteX124" fmla="*/ 2690534 w 3573562"/>
              <a:gd name="connsiteY124" fmla="*/ 1464007 h 8956187"/>
              <a:gd name="connsiteX125" fmla="*/ 2661037 w 3573562"/>
              <a:gd name="connsiteY125" fmla="*/ 1385349 h 8956187"/>
              <a:gd name="connsiteX126" fmla="*/ 2651205 w 3573562"/>
              <a:gd name="connsiteY126" fmla="*/ 1346020 h 8956187"/>
              <a:gd name="connsiteX127" fmla="*/ 2611876 w 3573562"/>
              <a:gd name="connsiteY127" fmla="*/ 1267361 h 8956187"/>
              <a:gd name="connsiteX128" fmla="*/ 2592211 w 3573562"/>
              <a:gd name="connsiteY128" fmla="*/ 1188703 h 8956187"/>
              <a:gd name="connsiteX129" fmla="*/ 2572547 w 3573562"/>
              <a:gd name="connsiteY129" fmla="*/ 1139542 h 8956187"/>
              <a:gd name="connsiteX130" fmla="*/ 2562714 w 3573562"/>
              <a:gd name="connsiteY130" fmla="*/ 1100213 h 8956187"/>
              <a:gd name="connsiteX131" fmla="*/ 2552882 w 3573562"/>
              <a:gd name="connsiteY131" fmla="*/ 1070716 h 8956187"/>
              <a:gd name="connsiteX132" fmla="*/ 2543050 w 3573562"/>
              <a:gd name="connsiteY132" fmla="*/ 1021555 h 8956187"/>
              <a:gd name="connsiteX133" fmla="*/ 2533218 w 3573562"/>
              <a:gd name="connsiteY133" fmla="*/ 982226 h 8956187"/>
              <a:gd name="connsiteX134" fmla="*/ 2523385 w 3573562"/>
              <a:gd name="connsiteY134" fmla="*/ 933065 h 8956187"/>
              <a:gd name="connsiteX135" fmla="*/ 2493889 w 3573562"/>
              <a:gd name="connsiteY135" fmla="*/ 903568 h 8956187"/>
              <a:gd name="connsiteX136" fmla="*/ 2474224 w 3573562"/>
              <a:gd name="connsiteY136" fmla="*/ 874071 h 8956187"/>
              <a:gd name="connsiteX137" fmla="*/ 2464392 w 3573562"/>
              <a:gd name="connsiteY137" fmla="*/ 834742 h 8956187"/>
              <a:gd name="connsiteX138" fmla="*/ 2415230 w 3573562"/>
              <a:gd name="connsiteY138" fmla="*/ 756084 h 8956187"/>
              <a:gd name="connsiteX139" fmla="*/ 2385734 w 3573562"/>
              <a:gd name="connsiteY139" fmla="*/ 716755 h 8956187"/>
              <a:gd name="connsiteX140" fmla="*/ 2346405 w 3573562"/>
              <a:gd name="connsiteY140" fmla="*/ 638097 h 8956187"/>
              <a:gd name="connsiteX141" fmla="*/ 2316908 w 3573562"/>
              <a:gd name="connsiteY141" fmla="*/ 618432 h 8956187"/>
              <a:gd name="connsiteX142" fmla="*/ 2248082 w 3573562"/>
              <a:gd name="connsiteY142" fmla="*/ 598768 h 8956187"/>
              <a:gd name="connsiteX143" fmla="*/ 2218585 w 3573562"/>
              <a:gd name="connsiteY143" fmla="*/ 588936 h 8956187"/>
              <a:gd name="connsiteX144" fmla="*/ 2189089 w 3573562"/>
              <a:gd name="connsiteY144" fmla="*/ 529942 h 8956187"/>
              <a:gd name="connsiteX145" fmla="*/ 2169424 w 3573562"/>
              <a:gd name="connsiteY145" fmla="*/ 481689 h 8956187"/>
              <a:gd name="connsiteX146" fmla="*/ 2227333 w 3573562"/>
              <a:gd name="connsiteY146" fmla="*/ 76462 h 8956187"/>
              <a:gd name="connsiteX147" fmla="*/ 1908214 w 3573562"/>
              <a:gd name="connsiteY147" fmla="*/ 22917 h 8956187"/>
              <a:gd name="connsiteX148" fmla="*/ 1671132 w 3573562"/>
              <a:gd name="connsiteY148" fmla="*/ 31840 h 8956187"/>
              <a:gd name="connsiteX149" fmla="*/ 1457182 w 3573562"/>
              <a:gd name="connsiteY149" fmla="*/ 40763 h 8956187"/>
              <a:gd name="connsiteX0" fmla="*/ 1457182 w 3573562"/>
              <a:gd name="connsiteY0" fmla="*/ 48805 h 8964229"/>
              <a:gd name="connsiteX1" fmla="*/ 1165925 w 3573562"/>
              <a:gd name="connsiteY1" fmla="*/ 168454 h 8964229"/>
              <a:gd name="connsiteX2" fmla="*/ 882568 w 3573562"/>
              <a:gd name="connsiteY2" fmla="*/ 432708 h 8964229"/>
              <a:gd name="connsiteX3" fmla="*/ 845555 w 3573562"/>
              <a:gd name="connsiteY3" fmla="*/ 480053 h 8964229"/>
              <a:gd name="connsiteX4" fmla="*/ 822425 w 3573562"/>
              <a:gd name="connsiteY4" fmla="*/ 750816 h 8964229"/>
              <a:gd name="connsiteX5" fmla="*/ 871566 w 3573562"/>
              <a:gd name="connsiteY5" fmla="*/ 960771 h 8964229"/>
              <a:gd name="connsiteX6" fmla="*/ 851901 w 3573562"/>
              <a:gd name="connsiteY6" fmla="*/ 1019765 h 8964229"/>
              <a:gd name="connsiteX7" fmla="*/ 842069 w 3573562"/>
              <a:gd name="connsiteY7" fmla="*/ 1049262 h 8964229"/>
              <a:gd name="connsiteX8" fmla="*/ 812572 w 3573562"/>
              <a:gd name="connsiteY8" fmla="*/ 1059094 h 8964229"/>
              <a:gd name="connsiteX9" fmla="*/ 773243 w 3573562"/>
              <a:gd name="connsiteY9" fmla="*/ 1127920 h 8964229"/>
              <a:gd name="connsiteX10" fmla="*/ 763411 w 3573562"/>
              <a:gd name="connsiteY10" fmla="*/ 1177081 h 8964229"/>
              <a:gd name="connsiteX11" fmla="*/ 753579 w 3573562"/>
              <a:gd name="connsiteY11" fmla="*/ 1550707 h 8964229"/>
              <a:gd name="connsiteX12" fmla="*/ 743747 w 3573562"/>
              <a:gd name="connsiteY12" fmla="*/ 1649029 h 8964229"/>
              <a:gd name="connsiteX13" fmla="*/ 724082 w 3573562"/>
              <a:gd name="connsiteY13" fmla="*/ 1688358 h 8964229"/>
              <a:gd name="connsiteX14" fmla="*/ 684753 w 3573562"/>
              <a:gd name="connsiteY14" fmla="*/ 1757184 h 8964229"/>
              <a:gd name="connsiteX15" fmla="*/ 674921 w 3573562"/>
              <a:gd name="connsiteY15" fmla="*/ 1786681 h 8964229"/>
              <a:gd name="connsiteX16" fmla="*/ 645424 w 3573562"/>
              <a:gd name="connsiteY16" fmla="*/ 1826010 h 8964229"/>
              <a:gd name="connsiteX17" fmla="*/ 606095 w 3573562"/>
              <a:gd name="connsiteY17" fmla="*/ 1885003 h 8964229"/>
              <a:gd name="connsiteX18" fmla="*/ 566766 w 3573562"/>
              <a:gd name="connsiteY18" fmla="*/ 1943997 h 8964229"/>
              <a:gd name="connsiteX19" fmla="*/ 527437 w 3573562"/>
              <a:gd name="connsiteY19" fmla="*/ 2012823 h 8964229"/>
              <a:gd name="connsiteX20" fmla="*/ 488108 w 3573562"/>
              <a:gd name="connsiteY20" fmla="*/ 2130810 h 8964229"/>
              <a:gd name="connsiteX21" fmla="*/ 478276 w 3573562"/>
              <a:gd name="connsiteY21" fmla="*/ 2179971 h 8964229"/>
              <a:gd name="connsiteX22" fmla="*/ 458611 w 3573562"/>
              <a:gd name="connsiteY22" fmla="*/ 2258629 h 8964229"/>
              <a:gd name="connsiteX23" fmla="*/ 448779 w 3573562"/>
              <a:gd name="connsiteY23" fmla="*/ 2317623 h 8964229"/>
              <a:gd name="connsiteX24" fmla="*/ 429114 w 3573562"/>
              <a:gd name="connsiteY24" fmla="*/ 2396281 h 8964229"/>
              <a:gd name="connsiteX25" fmla="*/ 409450 w 3573562"/>
              <a:gd name="connsiteY25" fmla="*/ 2484771 h 8964229"/>
              <a:gd name="connsiteX26" fmla="*/ 399618 w 3573562"/>
              <a:gd name="connsiteY26" fmla="*/ 2533932 h 8964229"/>
              <a:gd name="connsiteX27" fmla="*/ 419282 w 3573562"/>
              <a:gd name="connsiteY27" fmla="*/ 2740410 h 8964229"/>
              <a:gd name="connsiteX28" fmla="*/ 429114 w 3573562"/>
              <a:gd name="connsiteY28" fmla="*/ 2789571 h 8964229"/>
              <a:gd name="connsiteX29" fmla="*/ 419282 w 3573562"/>
              <a:gd name="connsiteY29" fmla="*/ 2946887 h 8964229"/>
              <a:gd name="connsiteX30" fmla="*/ 399618 w 3573562"/>
              <a:gd name="connsiteY30" fmla="*/ 3025545 h 8964229"/>
              <a:gd name="connsiteX31" fmla="*/ 389785 w 3573562"/>
              <a:gd name="connsiteY31" fmla="*/ 3064874 h 8964229"/>
              <a:gd name="connsiteX32" fmla="*/ 320960 w 3573562"/>
              <a:gd name="connsiteY32" fmla="*/ 3153365 h 8964229"/>
              <a:gd name="connsiteX33" fmla="*/ 291463 w 3573562"/>
              <a:gd name="connsiteY33" fmla="*/ 3251687 h 8964229"/>
              <a:gd name="connsiteX34" fmla="*/ 242301 w 3573562"/>
              <a:gd name="connsiteY34" fmla="*/ 3340178 h 8964229"/>
              <a:gd name="connsiteX35" fmla="*/ 232469 w 3573562"/>
              <a:gd name="connsiteY35" fmla="*/ 3399171 h 8964229"/>
              <a:gd name="connsiteX36" fmla="*/ 222637 w 3573562"/>
              <a:gd name="connsiteY36" fmla="*/ 3438500 h 8964229"/>
              <a:gd name="connsiteX37" fmla="*/ 202972 w 3573562"/>
              <a:gd name="connsiteY37" fmla="*/ 3733468 h 8964229"/>
              <a:gd name="connsiteX38" fmla="*/ 193140 w 3573562"/>
              <a:gd name="connsiteY38" fmla="*/ 3812126 h 8964229"/>
              <a:gd name="connsiteX39" fmla="*/ 173476 w 3573562"/>
              <a:gd name="connsiteY39" fmla="*/ 4107094 h 8964229"/>
              <a:gd name="connsiteX40" fmla="*/ 143979 w 3573562"/>
              <a:gd name="connsiteY40" fmla="*/ 4205416 h 8964229"/>
              <a:gd name="connsiteX41" fmla="*/ 114482 w 3573562"/>
              <a:gd name="connsiteY41" fmla="*/ 4303739 h 8964229"/>
              <a:gd name="connsiteX42" fmla="*/ 104650 w 3573562"/>
              <a:gd name="connsiteY42" fmla="*/ 4362732 h 8964229"/>
              <a:gd name="connsiteX43" fmla="*/ 94818 w 3573562"/>
              <a:gd name="connsiteY43" fmla="*/ 4549545 h 8964229"/>
              <a:gd name="connsiteX44" fmla="*/ 84985 w 3573562"/>
              <a:gd name="connsiteY44" fmla="*/ 4579042 h 8964229"/>
              <a:gd name="connsiteX45" fmla="*/ 75153 w 3573562"/>
              <a:gd name="connsiteY45" fmla="*/ 4687197 h 8964229"/>
              <a:gd name="connsiteX46" fmla="*/ 65321 w 3573562"/>
              <a:gd name="connsiteY46" fmla="*/ 4765855 h 8964229"/>
              <a:gd name="connsiteX47" fmla="*/ 45656 w 3573562"/>
              <a:gd name="connsiteY47" fmla="*/ 4854345 h 8964229"/>
              <a:gd name="connsiteX48" fmla="*/ 35824 w 3573562"/>
              <a:gd name="connsiteY48" fmla="*/ 4883842 h 8964229"/>
              <a:gd name="connsiteX49" fmla="*/ 16160 w 3573562"/>
              <a:gd name="connsiteY49" fmla="*/ 4952668 h 8964229"/>
              <a:gd name="connsiteX50" fmla="*/ 6327 w 3573562"/>
              <a:gd name="connsiteY50" fmla="*/ 5060823 h 8964229"/>
              <a:gd name="connsiteX51" fmla="*/ 25992 w 3573562"/>
              <a:gd name="connsiteY51" fmla="*/ 5306629 h 8964229"/>
              <a:gd name="connsiteX52" fmla="*/ 35824 w 3573562"/>
              <a:gd name="connsiteY52" fmla="*/ 5336126 h 8964229"/>
              <a:gd name="connsiteX53" fmla="*/ 55489 w 3573562"/>
              <a:gd name="connsiteY53" fmla="*/ 5454113 h 8964229"/>
              <a:gd name="connsiteX54" fmla="*/ 104650 w 3573562"/>
              <a:gd name="connsiteY54" fmla="*/ 5562268 h 8964229"/>
              <a:gd name="connsiteX55" fmla="*/ 134147 w 3573562"/>
              <a:gd name="connsiteY55" fmla="*/ 5660591 h 8964229"/>
              <a:gd name="connsiteX56" fmla="*/ 143979 w 3573562"/>
              <a:gd name="connsiteY56" fmla="*/ 5739249 h 8964229"/>
              <a:gd name="connsiteX57" fmla="*/ 173476 w 3573562"/>
              <a:gd name="connsiteY57" fmla="*/ 5837571 h 8964229"/>
              <a:gd name="connsiteX58" fmla="*/ 193140 w 3573562"/>
              <a:gd name="connsiteY58" fmla="*/ 5955558 h 8964229"/>
              <a:gd name="connsiteX59" fmla="*/ 202972 w 3573562"/>
              <a:gd name="connsiteY59" fmla="*/ 6083378 h 8964229"/>
              <a:gd name="connsiteX60" fmla="*/ 212805 w 3573562"/>
              <a:gd name="connsiteY60" fmla="*/ 6152203 h 8964229"/>
              <a:gd name="connsiteX61" fmla="*/ 252134 w 3573562"/>
              <a:gd name="connsiteY61" fmla="*/ 6211197 h 8964229"/>
              <a:gd name="connsiteX62" fmla="*/ 281630 w 3573562"/>
              <a:gd name="connsiteY62" fmla="*/ 6270191 h 8964229"/>
              <a:gd name="connsiteX63" fmla="*/ 311127 w 3573562"/>
              <a:gd name="connsiteY63" fmla="*/ 6358681 h 8964229"/>
              <a:gd name="connsiteX64" fmla="*/ 320960 w 3573562"/>
              <a:gd name="connsiteY64" fmla="*/ 6388178 h 8964229"/>
              <a:gd name="connsiteX65" fmla="*/ 360289 w 3573562"/>
              <a:gd name="connsiteY65" fmla="*/ 6447171 h 8964229"/>
              <a:gd name="connsiteX66" fmla="*/ 389785 w 3573562"/>
              <a:gd name="connsiteY66" fmla="*/ 6466836 h 8964229"/>
              <a:gd name="connsiteX67" fmla="*/ 399618 w 3573562"/>
              <a:gd name="connsiteY67" fmla="*/ 6496332 h 8964229"/>
              <a:gd name="connsiteX68" fmla="*/ 488108 w 3573562"/>
              <a:gd name="connsiteY68" fmla="*/ 6565158 h 8964229"/>
              <a:gd name="connsiteX69" fmla="*/ 547101 w 3573562"/>
              <a:gd name="connsiteY69" fmla="*/ 6869958 h 8964229"/>
              <a:gd name="connsiteX70" fmla="*/ 783076 w 3573562"/>
              <a:gd name="connsiteY70" fmla="*/ 8118655 h 8964229"/>
              <a:gd name="connsiteX71" fmla="*/ 960056 w 3573562"/>
              <a:gd name="connsiteY71" fmla="*/ 8797081 h 8964229"/>
              <a:gd name="connsiteX72" fmla="*/ 1205862 w 3573562"/>
              <a:gd name="connsiteY72" fmla="*/ 8895403 h 8964229"/>
              <a:gd name="connsiteX73" fmla="*/ 1461501 w 3573562"/>
              <a:gd name="connsiteY73" fmla="*/ 8964229 h 8964229"/>
              <a:gd name="connsiteX74" fmla="*/ 2818353 w 3573562"/>
              <a:gd name="connsiteY74" fmla="*/ 6919120 h 8964229"/>
              <a:gd name="connsiteX75" fmla="*/ 2847850 w 3573562"/>
              <a:gd name="connsiteY75" fmla="*/ 6889623 h 8964229"/>
              <a:gd name="connsiteX76" fmla="*/ 2877347 w 3573562"/>
              <a:gd name="connsiteY76" fmla="*/ 6781468 h 8964229"/>
              <a:gd name="connsiteX77" fmla="*/ 2887179 w 3573562"/>
              <a:gd name="connsiteY77" fmla="*/ 6732307 h 8964229"/>
              <a:gd name="connsiteX78" fmla="*/ 2926508 w 3573562"/>
              <a:gd name="connsiteY78" fmla="*/ 6653649 h 8964229"/>
              <a:gd name="connsiteX79" fmla="*/ 2956005 w 3573562"/>
              <a:gd name="connsiteY79" fmla="*/ 6643816 h 8964229"/>
              <a:gd name="connsiteX80" fmla="*/ 3054327 w 3573562"/>
              <a:gd name="connsiteY80" fmla="*/ 6525829 h 8964229"/>
              <a:gd name="connsiteX81" fmla="*/ 3073992 w 3573562"/>
              <a:gd name="connsiteY81" fmla="*/ 6496332 h 8964229"/>
              <a:gd name="connsiteX82" fmla="*/ 3093656 w 3573562"/>
              <a:gd name="connsiteY82" fmla="*/ 6466836 h 8964229"/>
              <a:gd name="connsiteX83" fmla="*/ 3211643 w 3573562"/>
              <a:gd name="connsiteY83" fmla="*/ 6388178 h 8964229"/>
              <a:gd name="connsiteX84" fmla="*/ 3309966 w 3573562"/>
              <a:gd name="connsiteY84" fmla="*/ 6280023 h 8964229"/>
              <a:gd name="connsiteX85" fmla="*/ 3319798 w 3573562"/>
              <a:gd name="connsiteY85" fmla="*/ 6240694 h 8964229"/>
              <a:gd name="connsiteX86" fmla="*/ 3339463 w 3573562"/>
              <a:gd name="connsiteY86" fmla="*/ 6142371 h 8964229"/>
              <a:gd name="connsiteX87" fmla="*/ 3349295 w 3573562"/>
              <a:gd name="connsiteY87" fmla="*/ 5985055 h 8964229"/>
              <a:gd name="connsiteX88" fmla="*/ 3319798 w 3573562"/>
              <a:gd name="connsiteY88" fmla="*/ 5532771 h 8964229"/>
              <a:gd name="connsiteX89" fmla="*/ 3290301 w 3573562"/>
              <a:gd name="connsiteY89" fmla="*/ 5375455 h 8964229"/>
              <a:gd name="connsiteX90" fmla="*/ 3280469 w 3573562"/>
              <a:gd name="connsiteY90" fmla="*/ 5296797 h 8964229"/>
              <a:gd name="connsiteX91" fmla="*/ 3300134 w 3573562"/>
              <a:gd name="connsiteY91" fmla="*/ 4913339 h 8964229"/>
              <a:gd name="connsiteX92" fmla="*/ 3309966 w 3573562"/>
              <a:gd name="connsiteY92" fmla="*/ 4805184 h 8964229"/>
              <a:gd name="connsiteX93" fmla="*/ 3319798 w 3573562"/>
              <a:gd name="connsiteY93" fmla="*/ 4579042 h 8964229"/>
              <a:gd name="connsiteX94" fmla="*/ 3329630 w 3573562"/>
              <a:gd name="connsiteY94" fmla="*/ 4490552 h 8964229"/>
              <a:gd name="connsiteX95" fmla="*/ 3349295 w 3573562"/>
              <a:gd name="connsiteY95" fmla="*/ 4313571 h 8964229"/>
              <a:gd name="connsiteX96" fmla="*/ 3378792 w 3573562"/>
              <a:gd name="connsiteY96" fmla="*/ 3969442 h 8964229"/>
              <a:gd name="connsiteX97" fmla="*/ 3408289 w 3573562"/>
              <a:gd name="connsiteY97" fmla="*/ 2927223 h 8964229"/>
              <a:gd name="connsiteX98" fmla="*/ 3398456 w 3573562"/>
              <a:gd name="connsiteY98" fmla="*/ 2779739 h 8964229"/>
              <a:gd name="connsiteX99" fmla="*/ 3378792 w 3573562"/>
              <a:gd name="connsiteY99" fmla="*/ 2691249 h 8964229"/>
              <a:gd name="connsiteX100" fmla="*/ 3359127 w 3573562"/>
              <a:gd name="connsiteY100" fmla="*/ 2553597 h 8964229"/>
              <a:gd name="connsiteX101" fmla="*/ 3339463 w 3573562"/>
              <a:gd name="connsiteY101" fmla="*/ 2494603 h 8964229"/>
              <a:gd name="connsiteX102" fmla="*/ 3300134 w 3573562"/>
              <a:gd name="connsiteY102" fmla="*/ 2396281 h 8964229"/>
              <a:gd name="connsiteX103" fmla="*/ 3290301 w 3573562"/>
              <a:gd name="connsiteY103" fmla="*/ 2356952 h 8964229"/>
              <a:gd name="connsiteX104" fmla="*/ 3270637 w 3573562"/>
              <a:gd name="connsiteY104" fmla="*/ 2327455 h 8964229"/>
              <a:gd name="connsiteX105" fmla="*/ 3241140 w 3573562"/>
              <a:gd name="connsiteY105" fmla="*/ 2278294 h 8964229"/>
              <a:gd name="connsiteX106" fmla="*/ 3231308 w 3573562"/>
              <a:gd name="connsiteY106" fmla="*/ 2248797 h 8964229"/>
              <a:gd name="connsiteX107" fmla="*/ 3201811 w 3573562"/>
              <a:gd name="connsiteY107" fmla="*/ 2189803 h 8964229"/>
              <a:gd name="connsiteX108" fmla="*/ 3172314 w 3573562"/>
              <a:gd name="connsiteY108" fmla="*/ 2091481 h 8964229"/>
              <a:gd name="connsiteX109" fmla="*/ 3152650 w 3573562"/>
              <a:gd name="connsiteY109" fmla="*/ 2042320 h 8964229"/>
              <a:gd name="connsiteX110" fmla="*/ 3093656 w 3573562"/>
              <a:gd name="connsiteY110" fmla="*/ 1993158 h 8964229"/>
              <a:gd name="connsiteX111" fmla="*/ 3083824 w 3573562"/>
              <a:gd name="connsiteY111" fmla="*/ 1963662 h 8964229"/>
              <a:gd name="connsiteX112" fmla="*/ 3044495 w 3573562"/>
              <a:gd name="connsiteY112" fmla="*/ 1924332 h 8964229"/>
              <a:gd name="connsiteX113" fmla="*/ 2975669 w 3573562"/>
              <a:gd name="connsiteY113" fmla="*/ 1875171 h 8964229"/>
              <a:gd name="connsiteX114" fmla="*/ 2956005 w 3573562"/>
              <a:gd name="connsiteY114" fmla="*/ 1845674 h 8964229"/>
              <a:gd name="connsiteX115" fmla="*/ 2926508 w 3573562"/>
              <a:gd name="connsiteY115" fmla="*/ 1816178 h 8964229"/>
              <a:gd name="connsiteX116" fmla="*/ 2916676 w 3573562"/>
              <a:gd name="connsiteY116" fmla="*/ 1786681 h 8964229"/>
              <a:gd name="connsiteX117" fmla="*/ 2887179 w 3573562"/>
              <a:gd name="connsiteY117" fmla="*/ 1757184 h 8964229"/>
              <a:gd name="connsiteX118" fmla="*/ 2867514 w 3573562"/>
              <a:gd name="connsiteY118" fmla="*/ 1717855 h 8964229"/>
              <a:gd name="connsiteX119" fmla="*/ 2828185 w 3573562"/>
              <a:gd name="connsiteY119" fmla="*/ 1678526 h 8964229"/>
              <a:gd name="connsiteX120" fmla="*/ 2798689 w 3573562"/>
              <a:gd name="connsiteY120" fmla="*/ 1639197 h 8964229"/>
              <a:gd name="connsiteX121" fmla="*/ 2779024 w 3573562"/>
              <a:gd name="connsiteY121" fmla="*/ 1609700 h 8964229"/>
              <a:gd name="connsiteX122" fmla="*/ 2720030 w 3573562"/>
              <a:gd name="connsiteY122" fmla="*/ 1531042 h 8964229"/>
              <a:gd name="connsiteX123" fmla="*/ 2710198 w 3573562"/>
              <a:gd name="connsiteY123" fmla="*/ 1501545 h 8964229"/>
              <a:gd name="connsiteX124" fmla="*/ 2690534 w 3573562"/>
              <a:gd name="connsiteY124" fmla="*/ 1472049 h 8964229"/>
              <a:gd name="connsiteX125" fmla="*/ 2661037 w 3573562"/>
              <a:gd name="connsiteY125" fmla="*/ 1393391 h 8964229"/>
              <a:gd name="connsiteX126" fmla="*/ 2651205 w 3573562"/>
              <a:gd name="connsiteY126" fmla="*/ 1354062 h 8964229"/>
              <a:gd name="connsiteX127" fmla="*/ 2611876 w 3573562"/>
              <a:gd name="connsiteY127" fmla="*/ 1275403 h 8964229"/>
              <a:gd name="connsiteX128" fmla="*/ 2592211 w 3573562"/>
              <a:gd name="connsiteY128" fmla="*/ 1196745 h 8964229"/>
              <a:gd name="connsiteX129" fmla="*/ 2572547 w 3573562"/>
              <a:gd name="connsiteY129" fmla="*/ 1147584 h 8964229"/>
              <a:gd name="connsiteX130" fmla="*/ 2562714 w 3573562"/>
              <a:gd name="connsiteY130" fmla="*/ 1108255 h 8964229"/>
              <a:gd name="connsiteX131" fmla="*/ 2552882 w 3573562"/>
              <a:gd name="connsiteY131" fmla="*/ 1078758 h 8964229"/>
              <a:gd name="connsiteX132" fmla="*/ 2543050 w 3573562"/>
              <a:gd name="connsiteY132" fmla="*/ 1029597 h 8964229"/>
              <a:gd name="connsiteX133" fmla="*/ 2533218 w 3573562"/>
              <a:gd name="connsiteY133" fmla="*/ 990268 h 8964229"/>
              <a:gd name="connsiteX134" fmla="*/ 2523385 w 3573562"/>
              <a:gd name="connsiteY134" fmla="*/ 941107 h 8964229"/>
              <a:gd name="connsiteX135" fmla="*/ 2493889 w 3573562"/>
              <a:gd name="connsiteY135" fmla="*/ 911610 h 8964229"/>
              <a:gd name="connsiteX136" fmla="*/ 2474224 w 3573562"/>
              <a:gd name="connsiteY136" fmla="*/ 882113 h 8964229"/>
              <a:gd name="connsiteX137" fmla="*/ 2464392 w 3573562"/>
              <a:gd name="connsiteY137" fmla="*/ 842784 h 8964229"/>
              <a:gd name="connsiteX138" fmla="*/ 2415230 w 3573562"/>
              <a:gd name="connsiteY138" fmla="*/ 764126 h 8964229"/>
              <a:gd name="connsiteX139" fmla="*/ 2385734 w 3573562"/>
              <a:gd name="connsiteY139" fmla="*/ 724797 h 8964229"/>
              <a:gd name="connsiteX140" fmla="*/ 2346405 w 3573562"/>
              <a:gd name="connsiteY140" fmla="*/ 646139 h 8964229"/>
              <a:gd name="connsiteX141" fmla="*/ 2316908 w 3573562"/>
              <a:gd name="connsiteY141" fmla="*/ 626474 h 8964229"/>
              <a:gd name="connsiteX142" fmla="*/ 2248082 w 3573562"/>
              <a:gd name="connsiteY142" fmla="*/ 606810 h 8964229"/>
              <a:gd name="connsiteX143" fmla="*/ 2218585 w 3573562"/>
              <a:gd name="connsiteY143" fmla="*/ 596978 h 8964229"/>
              <a:gd name="connsiteX144" fmla="*/ 2189089 w 3573562"/>
              <a:gd name="connsiteY144" fmla="*/ 537984 h 8964229"/>
              <a:gd name="connsiteX145" fmla="*/ 2227333 w 3573562"/>
              <a:gd name="connsiteY145" fmla="*/ 84504 h 8964229"/>
              <a:gd name="connsiteX146" fmla="*/ 1908214 w 3573562"/>
              <a:gd name="connsiteY146" fmla="*/ 30959 h 8964229"/>
              <a:gd name="connsiteX147" fmla="*/ 1671132 w 3573562"/>
              <a:gd name="connsiteY147" fmla="*/ 39882 h 8964229"/>
              <a:gd name="connsiteX148" fmla="*/ 1457182 w 3573562"/>
              <a:gd name="connsiteY148" fmla="*/ 48805 h 8964229"/>
              <a:gd name="connsiteX0" fmla="*/ 1457182 w 3573562"/>
              <a:gd name="connsiteY0" fmla="*/ 58637 h 8974061"/>
              <a:gd name="connsiteX1" fmla="*/ 1165925 w 3573562"/>
              <a:gd name="connsiteY1" fmla="*/ 178286 h 8974061"/>
              <a:gd name="connsiteX2" fmla="*/ 882568 w 3573562"/>
              <a:gd name="connsiteY2" fmla="*/ 442540 h 8974061"/>
              <a:gd name="connsiteX3" fmla="*/ 845555 w 3573562"/>
              <a:gd name="connsiteY3" fmla="*/ 489885 h 8974061"/>
              <a:gd name="connsiteX4" fmla="*/ 822425 w 3573562"/>
              <a:gd name="connsiteY4" fmla="*/ 760648 h 8974061"/>
              <a:gd name="connsiteX5" fmla="*/ 871566 w 3573562"/>
              <a:gd name="connsiteY5" fmla="*/ 970603 h 8974061"/>
              <a:gd name="connsiteX6" fmla="*/ 851901 w 3573562"/>
              <a:gd name="connsiteY6" fmla="*/ 1029597 h 8974061"/>
              <a:gd name="connsiteX7" fmla="*/ 842069 w 3573562"/>
              <a:gd name="connsiteY7" fmla="*/ 1059094 h 8974061"/>
              <a:gd name="connsiteX8" fmla="*/ 812572 w 3573562"/>
              <a:gd name="connsiteY8" fmla="*/ 1068926 h 8974061"/>
              <a:gd name="connsiteX9" fmla="*/ 773243 w 3573562"/>
              <a:gd name="connsiteY9" fmla="*/ 1137752 h 8974061"/>
              <a:gd name="connsiteX10" fmla="*/ 763411 w 3573562"/>
              <a:gd name="connsiteY10" fmla="*/ 1186913 h 8974061"/>
              <a:gd name="connsiteX11" fmla="*/ 753579 w 3573562"/>
              <a:gd name="connsiteY11" fmla="*/ 1560539 h 8974061"/>
              <a:gd name="connsiteX12" fmla="*/ 743747 w 3573562"/>
              <a:gd name="connsiteY12" fmla="*/ 1658861 h 8974061"/>
              <a:gd name="connsiteX13" fmla="*/ 724082 w 3573562"/>
              <a:gd name="connsiteY13" fmla="*/ 1698190 h 8974061"/>
              <a:gd name="connsiteX14" fmla="*/ 684753 w 3573562"/>
              <a:gd name="connsiteY14" fmla="*/ 1767016 h 8974061"/>
              <a:gd name="connsiteX15" fmla="*/ 674921 w 3573562"/>
              <a:gd name="connsiteY15" fmla="*/ 1796513 h 8974061"/>
              <a:gd name="connsiteX16" fmla="*/ 645424 w 3573562"/>
              <a:gd name="connsiteY16" fmla="*/ 1835842 h 8974061"/>
              <a:gd name="connsiteX17" fmla="*/ 606095 w 3573562"/>
              <a:gd name="connsiteY17" fmla="*/ 1894835 h 8974061"/>
              <a:gd name="connsiteX18" fmla="*/ 566766 w 3573562"/>
              <a:gd name="connsiteY18" fmla="*/ 1953829 h 8974061"/>
              <a:gd name="connsiteX19" fmla="*/ 527437 w 3573562"/>
              <a:gd name="connsiteY19" fmla="*/ 2022655 h 8974061"/>
              <a:gd name="connsiteX20" fmla="*/ 488108 w 3573562"/>
              <a:gd name="connsiteY20" fmla="*/ 2140642 h 8974061"/>
              <a:gd name="connsiteX21" fmla="*/ 478276 w 3573562"/>
              <a:gd name="connsiteY21" fmla="*/ 2189803 h 8974061"/>
              <a:gd name="connsiteX22" fmla="*/ 458611 w 3573562"/>
              <a:gd name="connsiteY22" fmla="*/ 2268461 h 8974061"/>
              <a:gd name="connsiteX23" fmla="*/ 448779 w 3573562"/>
              <a:gd name="connsiteY23" fmla="*/ 2327455 h 8974061"/>
              <a:gd name="connsiteX24" fmla="*/ 429114 w 3573562"/>
              <a:gd name="connsiteY24" fmla="*/ 2406113 h 8974061"/>
              <a:gd name="connsiteX25" fmla="*/ 409450 w 3573562"/>
              <a:gd name="connsiteY25" fmla="*/ 2494603 h 8974061"/>
              <a:gd name="connsiteX26" fmla="*/ 399618 w 3573562"/>
              <a:gd name="connsiteY26" fmla="*/ 2543764 h 8974061"/>
              <a:gd name="connsiteX27" fmla="*/ 419282 w 3573562"/>
              <a:gd name="connsiteY27" fmla="*/ 2750242 h 8974061"/>
              <a:gd name="connsiteX28" fmla="*/ 429114 w 3573562"/>
              <a:gd name="connsiteY28" fmla="*/ 2799403 h 8974061"/>
              <a:gd name="connsiteX29" fmla="*/ 419282 w 3573562"/>
              <a:gd name="connsiteY29" fmla="*/ 2956719 h 8974061"/>
              <a:gd name="connsiteX30" fmla="*/ 399618 w 3573562"/>
              <a:gd name="connsiteY30" fmla="*/ 3035377 h 8974061"/>
              <a:gd name="connsiteX31" fmla="*/ 389785 w 3573562"/>
              <a:gd name="connsiteY31" fmla="*/ 3074706 h 8974061"/>
              <a:gd name="connsiteX32" fmla="*/ 320960 w 3573562"/>
              <a:gd name="connsiteY32" fmla="*/ 3163197 h 8974061"/>
              <a:gd name="connsiteX33" fmla="*/ 291463 w 3573562"/>
              <a:gd name="connsiteY33" fmla="*/ 3261519 h 8974061"/>
              <a:gd name="connsiteX34" fmla="*/ 242301 w 3573562"/>
              <a:gd name="connsiteY34" fmla="*/ 3350010 h 8974061"/>
              <a:gd name="connsiteX35" fmla="*/ 232469 w 3573562"/>
              <a:gd name="connsiteY35" fmla="*/ 3409003 h 8974061"/>
              <a:gd name="connsiteX36" fmla="*/ 222637 w 3573562"/>
              <a:gd name="connsiteY36" fmla="*/ 3448332 h 8974061"/>
              <a:gd name="connsiteX37" fmla="*/ 202972 w 3573562"/>
              <a:gd name="connsiteY37" fmla="*/ 3743300 h 8974061"/>
              <a:gd name="connsiteX38" fmla="*/ 193140 w 3573562"/>
              <a:gd name="connsiteY38" fmla="*/ 3821958 h 8974061"/>
              <a:gd name="connsiteX39" fmla="*/ 173476 w 3573562"/>
              <a:gd name="connsiteY39" fmla="*/ 4116926 h 8974061"/>
              <a:gd name="connsiteX40" fmla="*/ 143979 w 3573562"/>
              <a:gd name="connsiteY40" fmla="*/ 4215248 h 8974061"/>
              <a:gd name="connsiteX41" fmla="*/ 114482 w 3573562"/>
              <a:gd name="connsiteY41" fmla="*/ 4313571 h 8974061"/>
              <a:gd name="connsiteX42" fmla="*/ 104650 w 3573562"/>
              <a:gd name="connsiteY42" fmla="*/ 4372564 h 8974061"/>
              <a:gd name="connsiteX43" fmla="*/ 94818 w 3573562"/>
              <a:gd name="connsiteY43" fmla="*/ 4559377 h 8974061"/>
              <a:gd name="connsiteX44" fmla="*/ 84985 w 3573562"/>
              <a:gd name="connsiteY44" fmla="*/ 4588874 h 8974061"/>
              <a:gd name="connsiteX45" fmla="*/ 75153 w 3573562"/>
              <a:gd name="connsiteY45" fmla="*/ 4697029 h 8974061"/>
              <a:gd name="connsiteX46" fmla="*/ 65321 w 3573562"/>
              <a:gd name="connsiteY46" fmla="*/ 4775687 h 8974061"/>
              <a:gd name="connsiteX47" fmla="*/ 45656 w 3573562"/>
              <a:gd name="connsiteY47" fmla="*/ 4864177 h 8974061"/>
              <a:gd name="connsiteX48" fmla="*/ 35824 w 3573562"/>
              <a:gd name="connsiteY48" fmla="*/ 4893674 h 8974061"/>
              <a:gd name="connsiteX49" fmla="*/ 16160 w 3573562"/>
              <a:gd name="connsiteY49" fmla="*/ 4962500 h 8974061"/>
              <a:gd name="connsiteX50" fmla="*/ 6327 w 3573562"/>
              <a:gd name="connsiteY50" fmla="*/ 5070655 h 8974061"/>
              <a:gd name="connsiteX51" fmla="*/ 25992 w 3573562"/>
              <a:gd name="connsiteY51" fmla="*/ 5316461 h 8974061"/>
              <a:gd name="connsiteX52" fmla="*/ 35824 w 3573562"/>
              <a:gd name="connsiteY52" fmla="*/ 5345958 h 8974061"/>
              <a:gd name="connsiteX53" fmla="*/ 55489 w 3573562"/>
              <a:gd name="connsiteY53" fmla="*/ 5463945 h 8974061"/>
              <a:gd name="connsiteX54" fmla="*/ 104650 w 3573562"/>
              <a:gd name="connsiteY54" fmla="*/ 5572100 h 8974061"/>
              <a:gd name="connsiteX55" fmla="*/ 134147 w 3573562"/>
              <a:gd name="connsiteY55" fmla="*/ 5670423 h 8974061"/>
              <a:gd name="connsiteX56" fmla="*/ 143979 w 3573562"/>
              <a:gd name="connsiteY56" fmla="*/ 5749081 h 8974061"/>
              <a:gd name="connsiteX57" fmla="*/ 173476 w 3573562"/>
              <a:gd name="connsiteY57" fmla="*/ 5847403 h 8974061"/>
              <a:gd name="connsiteX58" fmla="*/ 193140 w 3573562"/>
              <a:gd name="connsiteY58" fmla="*/ 5965390 h 8974061"/>
              <a:gd name="connsiteX59" fmla="*/ 202972 w 3573562"/>
              <a:gd name="connsiteY59" fmla="*/ 6093210 h 8974061"/>
              <a:gd name="connsiteX60" fmla="*/ 212805 w 3573562"/>
              <a:gd name="connsiteY60" fmla="*/ 6162035 h 8974061"/>
              <a:gd name="connsiteX61" fmla="*/ 252134 w 3573562"/>
              <a:gd name="connsiteY61" fmla="*/ 6221029 h 8974061"/>
              <a:gd name="connsiteX62" fmla="*/ 281630 w 3573562"/>
              <a:gd name="connsiteY62" fmla="*/ 6280023 h 8974061"/>
              <a:gd name="connsiteX63" fmla="*/ 311127 w 3573562"/>
              <a:gd name="connsiteY63" fmla="*/ 6368513 h 8974061"/>
              <a:gd name="connsiteX64" fmla="*/ 320960 w 3573562"/>
              <a:gd name="connsiteY64" fmla="*/ 6398010 h 8974061"/>
              <a:gd name="connsiteX65" fmla="*/ 360289 w 3573562"/>
              <a:gd name="connsiteY65" fmla="*/ 6457003 h 8974061"/>
              <a:gd name="connsiteX66" fmla="*/ 389785 w 3573562"/>
              <a:gd name="connsiteY66" fmla="*/ 6476668 h 8974061"/>
              <a:gd name="connsiteX67" fmla="*/ 399618 w 3573562"/>
              <a:gd name="connsiteY67" fmla="*/ 6506164 h 8974061"/>
              <a:gd name="connsiteX68" fmla="*/ 488108 w 3573562"/>
              <a:gd name="connsiteY68" fmla="*/ 6574990 h 8974061"/>
              <a:gd name="connsiteX69" fmla="*/ 547101 w 3573562"/>
              <a:gd name="connsiteY69" fmla="*/ 6879790 h 8974061"/>
              <a:gd name="connsiteX70" fmla="*/ 783076 w 3573562"/>
              <a:gd name="connsiteY70" fmla="*/ 8128487 h 8974061"/>
              <a:gd name="connsiteX71" fmla="*/ 960056 w 3573562"/>
              <a:gd name="connsiteY71" fmla="*/ 8806913 h 8974061"/>
              <a:gd name="connsiteX72" fmla="*/ 1205862 w 3573562"/>
              <a:gd name="connsiteY72" fmla="*/ 8905235 h 8974061"/>
              <a:gd name="connsiteX73" fmla="*/ 1461501 w 3573562"/>
              <a:gd name="connsiteY73" fmla="*/ 8974061 h 8974061"/>
              <a:gd name="connsiteX74" fmla="*/ 2818353 w 3573562"/>
              <a:gd name="connsiteY74" fmla="*/ 6928952 h 8974061"/>
              <a:gd name="connsiteX75" fmla="*/ 2847850 w 3573562"/>
              <a:gd name="connsiteY75" fmla="*/ 6899455 h 8974061"/>
              <a:gd name="connsiteX76" fmla="*/ 2877347 w 3573562"/>
              <a:gd name="connsiteY76" fmla="*/ 6791300 h 8974061"/>
              <a:gd name="connsiteX77" fmla="*/ 2887179 w 3573562"/>
              <a:gd name="connsiteY77" fmla="*/ 6742139 h 8974061"/>
              <a:gd name="connsiteX78" fmla="*/ 2926508 w 3573562"/>
              <a:gd name="connsiteY78" fmla="*/ 6663481 h 8974061"/>
              <a:gd name="connsiteX79" fmla="*/ 2956005 w 3573562"/>
              <a:gd name="connsiteY79" fmla="*/ 6653648 h 8974061"/>
              <a:gd name="connsiteX80" fmla="*/ 3054327 w 3573562"/>
              <a:gd name="connsiteY80" fmla="*/ 6535661 h 8974061"/>
              <a:gd name="connsiteX81" fmla="*/ 3073992 w 3573562"/>
              <a:gd name="connsiteY81" fmla="*/ 6506164 h 8974061"/>
              <a:gd name="connsiteX82" fmla="*/ 3093656 w 3573562"/>
              <a:gd name="connsiteY82" fmla="*/ 6476668 h 8974061"/>
              <a:gd name="connsiteX83" fmla="*/ 3211643 w 3573562"/>
              <a:gd name="connsiteY83" fmla="*/ 6398010 h 8974061"/>
              <a:gd name="connsiteX84" fmla="*/ 3309966 w 3573562"/>
              <a:gd name="connsiteY84" fmla="*/ 6289855 h 8974061"/>
              <a:gd name="connsiteX85" fmla="*/ 3319798 w 3573562"/>
              <a:gd name="connsiteY85" fmla="*/ 6250526 h 8974061"/>
              <a:gd name="connsiteX86" fmla="*/ 3339463 w 3573562"/>
              <a:gd name="connsiteY86" fmla="*/ 6152203 h 8974061"/>
              <a:gd name="connsiteX87" fmla="*/ 3349295 w 3573562"/>
              <a:gd name="connsiteY87" fmla="*/ 5994887 h 8974061"/>
              <a:gd name="connsiteX88" fmla="*/ 3319798 w 3573562"/>
              <a:gd name="connsiteY88" fmla="*/ 5542603 h 8974061"/>
              <a:gd name="connsiteX89" fmla="*/ 3290301 w 3573562"/>
              <a:gd name="connsiteY89" fmla="*/ 5385287 h 8974061"/>
              <a:gd name="connsiteX90" fmla="*/ 3280469 w 3573562"/>
              <a:gd name="connsiteY90" fmla="*/ 5306629 h 8974061"/>
              <a:gd name="connsiteX91" fmla="*/ 3300134 w 3573562"/>
              <a:gd name="connsiteY91" fmla="*/ 4923171 h 8974061"/>
              <a:gd name="connsiteX92" fmla="*/ 3309966 w 3573562"/>
              <a:gd name="connsiteY92" fmla="*/ 4815016 h 8974061"/>
              <a:gd name="connsiteX93" fmla="*/ 3319798 w 3573562"/>
              <a:gd name="connsiteY93" fmla="*/ 4588874 h 8974061"/>
              <a:gd name="connsiteX94" fmla="*/ 3329630 w 3573562"/>
              <a:gd name="connsiteY94" fmla="*/ 4500384 h 8974061"/>
              <a:gd name="connsiteX95" fmla="*/ 3349295 w 3573562"/>
              <a:gd name="connsiteY95" fmla="*/ 4323403 h 8974061"/>
              <a:gd name="connsiteX96" fmla="*/ 3378792 w 3573562"/>
              <a:gd name="connsiteY96" fmla="*/ 3979274 h 8974061"/>
              <a:gd name="connsiteX97" fmla="*/ 3408289 w 3573562"/>
              <a:gd name="connsiteY97" fmla="*/ 2937055 h 8974061"/>
              <a:gd name="connsiteX98" fmla="*/ 3398456 w 3573562"/>
              <a:gd name="connsiteY98" fmla="*/ 2789571 h 8974061"/>
              <a:gd name="connsiteX99" fmla="*/ 3378792 w 3573562"/>
              <a:gd name="connsiteY99" fmla="*/ 2701081 h 8974061"/>
              <a:gd name="connsiteX100" fmla="*/ 3359127 w 3573562"/>
              <a:gd name="connsiteY100" fmla="*/ 2563429 h 8974061"/>
              <a:gd name="connsiteX101" fmla="*/ 3339463 w 3573562"/>
              <a:gd name="connsiteY101" fmla="*/ 2504435 h 8974061"/>
              <a:gd name="connsiteX102" fmla="*/ 3300134 w 3573562"/>
              <a:gd name="connsiteY102" fmla="*/ 2406113 h 8974061"/>
              <a:gd name="connsiteX103" fmla="*/ 3290301 w 3573562"/>
              <a:gd name="connsiteY103" fmla="*/ 2366784 h 8974061"/>
              <a:gd name="connsiteX104" fmla="*/ 3270637 w 3573562"/>
              <a:gd name="connsiteY104" fmla="*/ 2337287 h 8974061"/>
              <a:gd name="connsiteX105" fmla="*/ 3241140 w 3573562"/>
              <a:gd name="connsiteY105" fmla="*/ 2288126 h 8974061"/>
              <a:gd name="connsiteX106" fmla="*/ 3231308 w 3573562"/>
              <a:gd name="connsiteY106" fmla="*/ 2258629 h 8974061"/>
              <a:gd name="connsiteX107" fmla="*/ 3201811 w 3573562"/>
              <a:gd name="connsiteY107" fmla="*/ 2199635 h 8974061"/>
              <a:gd name="connsiteX108" fmla="*/ 3172314 w 3573562"/>
              <a:gd name="connsiteY108" fmla="*/ 2101313 h 8974061"/>
              <a:gd name="connsiteX109" fmla="*/ 3152650 w 3573562"/>
              <a:gd name="connsiteY109" fmla="*/ 2052152 h 8974061"/>
              <a:gd name="connsiteX110" fmla="*/ 3093656 w 3573562"/>
              <a:gd name="connsiteY110" fmla="*/ 2002990 h 8974061"/>
              <a:gd name="connsiteX111" fmla="*/ 3083824 w 3573562"/>
              <a:gd name="connsiteY111" fmla="*/ 1973494 h 8974061"/>
              <a:gd name="connsiteX112" fmla="*/ 3044495 w 3573562"/>
              <a:gd name="connsiteY112" fmla="*/ 1934164 h 8974061"/>
              <a:gd name="connsiteX113" fmla="*/ 2975669 w 3573562"/>
              <a:gd name="connsiteY113" fmla="*/ 1885003 h 8974061"/>
              <a:gd name="connsiteX114" fmla="*/ 2956005 w 3573562"/>
              <a:gd name="connsiteY114" fmla="*/ 1855506 h 8974061"/>
              <a:gd name="connsiteX115" fmla="*/ 2926508 w 3573562"/>
              <a:gd name="connsiteY115" fmla="*/ 1826010 h 8974061"/>
              <a:gd name="connsiteX116" fmla="*/ 2916676 w 3573562"/>
              <a:gd name="connsiteY116" fmla="*/ 1796513 h 8974061"/>
              <a:gd name="connsiteX117" fmla="*/ 2887179 w 3573562"/>
              <a:gd name="connsiteY117" fmla="*/ 1767016 h 8974061"/>
              <a:gd name="connsiteX118" fmla="*/ 2867514 w 3573562"/>
              <a:gd name="connsiteY118" fmla="*/ 1727687 h 8974061"/>
              <a:gd name="connsiteX119" fmla="*/ 2828185 w 3573562"/>
              <a:gd name="connsiteY119" fmla="*/ 1688358 h 8974061"/>
              <a:gd name="connsiteX120" fmla="*/ 2798689 w 3573562"/>
              <a:gd name="connsiteY120" fmla="*/ 1649029 h 8974061"/>
              <a:gd name="connsiteX121" fmla="*/ 2779024 w 3573562"/>
              <a:gd name="connsiteY121" fmla="*/ 1619532 h 8974061"/>
              <a:gd name="connsiteX122" fmla="*/ 2720030 w 3573562"/>
              <a:gd name="connsiteY122" fmla="*/ 1540874 h 8974061"/>
              <a:gd name="connsiteX123" fmla="*/ 2710198 w 3573562"/>
              <a:gd name="connsiteY123" fmla="*/ 1511377 h 8974061"/>
              <a:gd name="connsiteX124" fmla="*/ 2690534 w 3573562"/>
              <a:gd name="connsiteY124" fmla="*/ 1481881 h 8974061"/>
              <a:gd name="connsiteX125" fmla="*/ 2661037 w 3573562"/>
              <a:gd name="connsiteY125" fmla="*/ 1403223 h 8974061"/>
              <a:gd name="connsiteX126" fmla="*/ 2651205 w 3573562"/>
              <a:gd name="connsiteY126" fmla="*/ 1363894 h 8974061"/>
              <a:gd name="connsiteX127" fmla="*/ 2611876 w 3573562"/>
              <a:gd name="connsiteY127" fmla="*/ 1285235 h 8974061"/>
              <a:gd name="connsiteX128" fmla="*/ 2592211 w 3573562"/>
              <a:gd name="connsiteY128" fmla="*/ 1206577 h 8974061"/>
              <a:gd name="connsiteX129" fmla="*/ 2572547 w 3573562"/>
              <a:gd name="connsiteY129" fmla="*/ 1157416 h 8974061"/>
              <a:gd name="connsiteX130" fmla="*/ 2562714 w 3573562"/>
              <a:gd name="connsiteY130" fmla="*/ 1118087 h 8974061"/>
              <a:gd name="connsiteX131" fmla="*/ 2552882 w 3573562"/>
              <a:gd name="connsiteY131" fmla="*/ 1088590 h 8974061"/>
              <a:gd name="connsiteX132" fmla="*/ 2543050 w 3573562"/>
              <a:gd name="connsiteY132" fmla="*/ 1039429 h 8974061"/>
              <a:gd name="connsiteX133" fmla="*/ 2533218 w 3573562"/>
              <a:gd name="connsiteY133" fmla="*/ 1000100 h 8974061"/>
              <a:gd name="connsiteX134" fmla="*/ 2523385 w 3573562"/>
              <a:gd name="connsiteY134" fmla="*/ 950939 h 8974061"/>
              <a:gd name="connsiteX135" fmla="*/ 2493889 w 3573562"/>
              <a:gd name="connsiteY135" fmla="*/ 921442 h 8974061"/>
              <a:gd name="connsiteX136" fmla="*/ 2474224 w 3573562"/>
              <a:gd name="connsiteY136" fmla="*/ 891945 h 8974061"/>
              <a:gd name="connsiteX137" fmla="*/ 2464392 w 3573562"/>
              <a:gd name="connsiteY137" fmla="*/ 852616 h 8974061"/>
              <a:gd name="connsiteX138" fmla="*/ 2415230 w 3573562"/>
              <a:gd name="connsiteY138" fmla="*/ 773958 h 8974061"/>
              <a:gd name="connsiteX139" fmla="*/ 2385734 w 3573562"/>
              <a:gd name="connsiteY139" fmla="*/ 734629 h 8974061"/>
              <a:gd name="connsiteX140" fmla="*/ 2346405 w 3573562"/>
              <a:gd name="connsiteY140" fmla="*/ 655971 h 8974061"/>
              <a:gd name="connsiteX141" fmla="*/ 2316908 w 3573562"/>
              <a:gd name="connsiteY141" fmla="*/ 636306 h 8974061"/>
              <a:gd name="connsiteX142" fmla="*/ 2248082 w 3573562"/>
              <a:gd name="connsiteY142" fmla="*/ 616642 h 8974061"/>
              <a:gd name="connsiteX143" fmla="*/ 2218585 w 3573562"/>
              <a:gd name="connsiteY143" fmla="*/ 606810 h 8974061"/>
              <a:gd name="connsiteX144" fmla="*/ 2227333 w 3573562"/>
              <a:gd name="connsiteY144" fmla="*/ 94336 h 8974061"/>
              <a:gd name="connsiteX145" fmla="*/ 1908214 w 3573562"/>
              <a:gd name="connsiteY145" fmla="*/ 40791 h 8974061"/>
              <a:gd name="connsiteX146" fmla="*/ 1671132 w 3573562"/>
              <a:gd name="connsiteY146" fmla="*/ 49714 h 8974061"/>
              <a:gd name="connsiteX147" fmla="*/ 1457182 w 3573562"/>
              <a:gd name="connsiteY147" fmla="*/ 58637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48082 w 3573562"/>
              <a:gd name="connsiteY146" fmla="*/ 616642 h 8974061"/>
              <a:gd name="connsiteX147" fmla="*/ 2268041 w 3573562"/>
              <a:gd name="connsiteY147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68041 w 3573562"/>
              <a:gd name="connsiteY146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16908 w 3573562"/>
              <a:gd name="connsiteY144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986033 w 3573562"/>
              <a:gd name="connsiteY137" fmla="*/ 201294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681618 w 3573562"/>
              <a:gd name="connsiteY140" fmla="*/ 70906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101208 h 8980933"/>
              <a:gd name="connsiteX1" fmla="*/ 1908214 w 3573562"/>
              <a:gd name="connsiteY1" fmla="*/ 47663 h 8980933"/>
              <a:gd name="connsiteX2" fmla="*/ 1671132 w 3573562"/>
              <a:gd name="connsiteY2" fmla="*/ 56586 h 8980933"/>
              <a:gd name="connsiteX3" fmla="*/ 1457182 w 3573562"/>
              <a:gd name="connsiteY3" fmla="*/ 65509 h 8980933"/>
              <a:gd name="connsiteX4" fmla="*/ 1165925 w 3573562"/>
              <a:gd name="connsiteY4" fmla="*/ 185158 h 8980933"/>
              <a:gd name="connsiteX5" fmla="*/ 882568 w 3573562"/>
              <a:gd name="connsiteY5" fmla="*/ 449412 h 8980933"/>
              <a:gd name="connsiteX6" fmla="*/ 845555 w 3573562"/>
              <a:gd name="connsiteY6" fmla="*/ 496757 h 8980933"/>
              <a:gd name="connsiteX7" fmla="*/ 822425 w 3573562"/>
              <a:gd name="connsiteY7" fmla="*/ 767520 h 8980933"/>
              <a:gd name="connsiteX8" fmla="*/ 871566 w 3573562"/>
              <a:gd name="connsiteY8" fmla="*/ 977475 h 8980933"/>
              <a:gd name="connsiteX9" fmla="*/ 851901 w 3573562"/>
              <a:gd name="connsiteY9" fmla="*/ 1036469 h 8980933"/>
              <a:gd name="connsiteX10" fmla="*/ 842069 w 3573562"/>
              <a:gd name="connsiteY10" fmla="*/ 1065966 h 8980933"/>
              <a:gd name="connsiteX11" fmla="*/ 812572 w 3573562"/>
              <a:gd name="connsiteY11" fmla="*/ 1075798 h 8980933"/>
              <a:gd name="connsiteX12" fmla="*/ 773243 w 3573562"/>
              <a:gd name="connsiteY12" fmla="*/ 1144624 h 8980933"/>
              <a:gd name="connsiteX13" fmla="*/ 763411 w 3573562"/>
              <a:gd name="connsiteY13" fmla="*/ 1193785 h 8980933"/>
              <a:gd name="connsiteX14" fmla="*/ 753579 w 3573562"/>
              <a:gd name="connsiteY14" fmla="*/ 1567411 h 8980933"/>
              <a:gd name="connsiteX15" fmla="*/ 743747 w 3573562"/>
              <a:gd name="connsiteY15" fmla="*/ 1665733 h 8980933"/>
              <a:gd name="connsiteX16" fmla="*/ 724082 w 3573562"/>
              <a:gd name="connsiteY16" fmla="*/ 1705062 h 8980933"/>
              <a:gd name="connsiteX17" fmla="*/ 684753 w 3573562"/>
              <a:gd name="connsiteY17" fmla="*/ 1773888 h 8980933"/>
              <a:gd name="connsiteX18" fmla="*/ 674921 w 3573562"/>
              <a:gd name="connsiteY18" fmla="*/ 1803385 h 8980933"/>
              <a:gd name="connsiteX19" fmla="*/ 645424 w 3573562"/>
              <a:gd name="connsiteY19" fmla="*/ 1842714 h 8980933"/>
              <a:gd name="connsiteX20" fmla="*/ 606095 w 3573562"/>
              <a:gd name="connsiteY20" fmla="*/ 1901707 h 8980933"/>
              <a:gd name="connsiteX21" fmla="*/ 566766 w 3573562"/>
              <a:gd name="connsiteY21" fmla="*/ 1960701 h 8980933"/>
              <a:gd name="connsiteX22" fmla="*/ 527437 w 3573562"/>
              <a:gd name="connsiteY22" fmla="*/ 2029527 h 8980933"/>
              <a:gd name="connsiteX23" fmla="*/ 488108 w 3573562"/>
              <a:gd name="connsiteY23" fmla="*/ 2147514 h 8980933"/>
              <a:gd name="connsiteX24" fmla="*/ 478276 w 3573562"/>
              <a:gd name="connsiteY24" fmla="*/ 2196675 h 8980933"/>
              <a:gd name="connsiteX25" fmla="*/ 458611 w 3573562"/>
              <a:gd name="connsiteY25" fmla="*/ 2275333 h 8980933"/>
              <a:gd name="connsiteX26" fmla="*/ 448779 w 3573562"/>
              <a:gd name="connsiteY26" fmla="*/ 2334327 h 8980933"/>
              <a:gd name="connsiteX27" fmla="*/ 429114 w 3573562"/>
              <a:gd name="connsiteY27" fmla="*/ 2412985 h 8980933"/>
              <a:gd name="connsiteX28" fmla="*/ 409450 w 3573562"/>
              <a:gd name="connsiteY28" fmla="*/ 2501475 h 8980933"/>
              <a:gd name="connsiteX29" fmla="*/ 399618 w 3573562"/>
              <a:gd name="connsiteY29" fmla="*/ 2550636 h 8980933"/>
              <a:gd name="connsiteX30" fmla="*/ 419282 w 3573562"/>
              <a:gd name="connsiteY30" fmla="*/ 2757114 h 8980933"/>
              <a:gd name="connsiteX31" fmla="*/ 429114 w 3573562"/>
              <a:gd name="connsiteY31" fmla="*/ 2806275 h 8980933"/>
              <a:gd name="connsiteX32" fmla="*/ 419282 w 3573562"/>
              <a:gd name="connsiteY32" fmla="*/ 2963591 h 8980933"/>
              <a:gd name="connsiteX33" fmla="*/ 399618 w 3573562"/>
              <a:gd name="connsiteY33" fmla="*/ 3042249 h 8980933"/>
              <a:gd name="connsiteX34" fmla="*/ 389785 w 3573562"/>
              <a:gd name="connsiteY34" fmla="*/ 3081578 h 8980933"/>
              <a:gd name="connsiteX35" fmla="*/ 320960 w 3573562"/>
              <a:gd name="connsiteY35" fmla="*/ 3170069 h 8980933"/>
              <a:gd name="connsiteX36" fmla="*/ 291463 w 3573562"/>
              <a:gd name="connsiteY36" fmla="*/ 3268391 h 8980933"/>
              <a:gd name="connsiteX37" fmla="*/ 242301 w 3573562"/>
              <a:gd name="connsiteY37" fmla="*/ 3356882 h 8980933"/>
              <a:gd name="connsiteX38" fmla="*/ 232469 w 3573562"/>
              <a:gd name="connsiteY38" fmla="*/ 3415875 h 8980933"/>
              <a:gd name="connsiteX39" fmla="*/ 222637 w 3573562"/>
              <a:gd name="connsiteY39" fmla="*/ 3455204 h 8980933"/>
              <a:gd name="connsiteX40" fmla="*/ 202972 w 3573562"/>
              <a:gd name="connsiteY40" fmla="*/ 3750172 h 8980933"/>
              <a:gd name="connsiteX41" fmla="*/ 193140 w 3573562"/>
              <a:gd name="connsiteY41" fmla="*/ 3828830 h 8980933"/>
              <a:gd name="connsiteX42" fmla="*/ 173476 w 3573562"/>
              <a:gd name="connsiteY42" fmla="*/ 4123798 h 8980933"/>
              <a:gd name="connsiteX43" fmla="*/ 143979 w 3573562"/>
              <a:gd name="connsiteY43" fmla="*/ 4222120 h 8980933"/>
              <a:gd name="connsiteX44" fmla="*/ 114482 w 3573562"/>
              <a:gd name="connsiteY44" fmla="*/ 4320443 h 8980933"/>
              <a:gd name="connsiteX45" fmla="*/ 104650 w 3573562"/>
              <a:gd name="connsiteY45" fmla="*/ 4379436 h 8980933"/>
              <a:gd name="connsiteX46" fmla="*/ 94818 w 3573562"/>
              <a:gd name="connsiteY46" fmla="*/ 4566249 h 8980933"/>
              <a:gd name="connsiteX47" fmla="*/ 84985 w 3573562"/>
              <a:gd name="connsiteY47" fmla="*/ 4595746 h 8980933"/>
              <a:gd name="connsiteX48" fmla="*/ 75153 w 3573562"/>
              <a:gd name="connsiteY48" fmla="*/ 4703901 h 8980933"/>
              <a:gd name="connsiteX49" fmla="*/ 65321 w 3573562"/>
              <a:gd name="connsiteY49" fmla="*/ 4782559 h 8980933"/>
              <a:gd name="connsiteX50" fmla="*/ 45656 w 3573562"/>
              <a:gd name="connsiteY50" fmla="*/ 4871049 h 8980933"/>
              <a:gd name="connsiteX51" fmla="*/ 35824 w 3573562"/>
              <a:gd name="connsiteY51" fmla="*/ 4900546 h 8980933"/>
              <a:gd name="connsiteX52" fmla="*/ 16160 w 3573562"/>
              <a:gd name="connsiteY52" fmla="*/ 4969372 h 8980933"/>
              <a:gd name="connsiteX53" fmla="*/ 6327 w 3573562"/>
              <a:gd name="connsiteY53" fmla="*/ 5077527 h 8980933"/>
              <a:gd name="connsiteX54" fmla="*/ 25992 w 3573562"/>
              <a:gd name="connsiteY54" fmla="*/ 5323333 h 8980933"/>
              <a:gd name="connsiteX55" fmla="*/ 35824 w 3573562"/>
              <a:gd name="connsiteY55" fmla="*/ 5352830 h 8980933"/>
              <a:gd name="connsiteX56" fmla="*/ 55489 w 3573562"/>
              <a:gd name="connsiteY56" fmla="*/ 5470817 h 8980933"/>
              <a:gd name="connsiteX57" fmla="*/ 104650 w 3573562"/>
              <a:gd name="connsiteY57" fmla="*/ 5578972 h 8980933"/>
              <a:gd name="connsiteX58" fmla="*/ 134147 w 3573562"/>
              <a:gd name="connsiteY58" fmla="*/ 5677295 h 8980933"/>
              <a:gd name="connsiteX59" fmla="*/ 143979 w 3573562"/>
              <a:gd name="connsiteY59" fmla="*/ 5755953 h 8980933"/>
              <a:gd name="connsiteX60" fmla="*/ 173476 w 3573562"/>
              <a:gd name="connsiteY60" fmla="*/ 5854275 h 8980933"/>
              <a:gd name="connsiteX61" fmla="*/ 193140 w 3573562"/>
              <a:gd name="connsiteY61" fmla="*/ 5972262 h 8980933"/>
              <a:gd name="connsiteX62" fmla="*/ 202972 w 3573562"/>
              <a:gd name="connsiteY62" fmla="*/ 6100082 h 8980933"/>
              <a:gd name="connsiteX63" fmla="*/ 212805 w 3573562"/>
              <a:gd name="connsiteY63" fmla="*/ 6168907 h 8980933"/>
              <a:gd name="connsiteX64" fmla="*/ 252134 w 3573562"/>
              <a:gd name="connsiteY64" fmla="*/ 6227901 h 8980933"/>
              <a:gd name="connsiteX65" fmla="*/ 281630 w 3573562"/>
              <a:gd name="connsiteY65" fmla="*/ 6286895 h 8980933"/>
              <a:gd name="connsiteX66" fmla="*/ 311127 w 3573562"/>
              <a:gd name="connsiteY66" fmla="*/ 6375385 h 8980933"/>
              <a:gd name="connsiteX67" fmla="*/ 320960 w 3573562"/>
              <a:gd name="connsiteY67" fmla="*/ 6404882 h 8980933"/>
              <a:gd name="connsiteX68" fmla="*/ 360289 w 3573562"/>
              <a:gd name="connsiteY68" fmla="*/ 6463875 h 8980933"/>
              <a:gd name="connsiteX69" fmla="*/ 389785 w 3573562"/>
              <a:gd name="connsiteY69" fmla="*/ 6483540 h 8980933"/>
              <a:gd name="connsiteX70" fmla="*/ 399618 w 3573562"/>
              <a:gd name="connsiteY70" fmla="*/ 6513036 h 8980933"/>
              <a:gd name="connsiteX71" fmla="*/ 488108 w 3573562"/>
              <a:gd name="connsiteY71" fmla="*/ 6581862 h 8980933"/>
              <a:gd name="connsiteX72" fmla="*/ 547101 w 3573562"/>
              <a:gd name="connsiteY72" fmla="*/ 6886662 h 8980933"/>
              <a:gd name="connsiteX73" fmla="*/ 783076 w 3573562"/>
              <a:gd name="connsiteY73" fmla="*/ 8135359 h 8980933"/>
              <a:gd name="connsiteX74" fmla="*/ 960056 w 3573562"/>
              <a:gd name="connsiteY74" fmla="*/ 8813785 h 8980933"/>
              <a:gd name="connsiteX75" fmla="*/ 1205862 w 3573562"/>
              <a:gd name="connsiteY75" fmla="*/ 8912107 h 8980933"/>
              <a:gd name="connsiteX76" fmla="*/ 1461501 w 3573562"/>
              <a:gd name="connsiteY76" fmla="*/ 8980933 h 8980933"/>
              <a:gd name="connsiteX77" fmla="*/ 2818353 w 3573562"/>
              <a:gd name="connsiteY77" fmla="*/ 6935824 h 8980933"/>
              <a:gd name="connsiteX78" fmla="*/ 2847850 w 3573562"/>
              <a:gd name="connsiteY78" fmla="*/ 6906327 h 8980933"/>
              <a:gd name="connsiteX79" fmla="*/ 2877347 w 3573562"/>
              <a:gd name="connsiteY79" fmla="*/ 6798172 h 8980933"/>
              <a:gd name="connsiteX80" fmla="*/ 2887179 w 3573562"/>
              <a:gd name="connsiteY80" fmla="*/ 6749011 h 8980933"/>
              <a:gd name="connsiteX81" fmla="*/ 2926508 w 3573562"/>
              <a:gd name="connsiteY81" fmla="*/ 6670353 h 8980933"/>
              <a:gd name="connsiteX82" fmla="*/ 2956005 w 3573562"/>
              <a:gd name="connsiteY82" fmla="*/ 6660520 h 8980933"/>
              <a:gd name="connsiteX83" fmla="*/ 3054327 w 3573562"/>
              <a:gd name="connsiteY83" fmla="*/ 6542533 h 8980933"/>
              <a:gd name="connsiteX84" fmla="*/ 3073992 w 3573562"/>
              <a:gd name="connsiteY84" fmla="*/ 6513036 h 8980933"/>
              <a:gd name="connsiteX85" fmla="*/ 3093656 w 3573562"/>
              <a:gd name="connsiteY85" fmla="*/ 6483540 h 8980933"/>
              <a:gd name="connsiteX86" fmla="*/ 3211643 w 3573562"/>
              <a:gd name="connsiteY86" fmla="*/ 6404882 h 8980933"/>
              <a:gd name="connsiteX87" fmla="*/ 3309966 w 3573562"/>
              <a:gd name="connsiteY87" fmla="*/ 6296727 h 8980933"/>
              <a:gd name="connsiteX88" fmla="*/ 3319798 w 3573562"/>
              <a:gd name="connsiteY88" fmla="*/ 6257398 h 8980933"/>
              <a:gd name="connsiteX89" fmla="*/ 3339463 w 3573562"/>
              <a:gd name="connsiteY89" fmla="*/ 6159075 h 8980933"/>
              <a:gd name="connsiteX90" fmla="*/ 3349295 w 3573562"/>
              <a:gd name="connsiteY90" fmla="*/ 6001759 h 8980933"/>
              <a:gd name="connsiteX91" fmla="*/ 3319798 w 3573562"/>
              <a:gd name="connsiteY91" fmla="*/ 5549475 h 8980933"/>
              <a:gd name="connsiteX92" fmla="*/ 3290301 w 3573562"/>
              <a:gd name="connsiteY92" fmla="*/ 5392159 h 8980933"/>
              <a:gd name="connsiteX93" fmla="*/ 3280469 w 3573562"/>
              <a:gd name="connsiteY93" fmla="*/ 5313501 h 8980933"/>
              <a:gd name="connsiteX94" fmla="*/ 3300134 w 3573562"/>
              <a:gd name="connsiteY94" fmla="*/ 4930043 h 8980933"/>
              <a:gd name="connsiteX95" fmla="*/ 3309966 w 3573562"/>
              <a:gd name="connsiteY95" fmla="*/ 4821888 h 8980933"/>
              <a:gd name="connsiteX96" fmla="*/ 3319798 w 3573562"/>
              <a:gd name="connsiteY96" fmla="*/ 4595746 h 8980933"/>
              <a:gd name="connsiteX97" fmla="*/ 3329630 w 3573562"/>
              <a:gd name="connsiteY97" fmla="*/ 4507256 h 8980933"/>
              <a:gd name="connsiteX98" fmla="*/ 3349295 w 3573562"/>
              <a:gd name="connsiteY98" fmla="*/ 4330275 h 8980933"/>
              <a:gd name="connsiteX99" fmla="*/ 3378792 w 3573562"/>
              <a:gd name="connsiteY99" fmla="*/ 3986146 h 8980933"/>
              <a:gd name="connsiteX100" fmla="*/ 3408289 w 3573562"/>
              <a:gd name="connsiteY100" fmla="*/ 2943927 h 8980933"/>
              <a:gd name="connsiteX101" fmla="*/ 3398456 w 3573562"/>
              <a:gd name="connsiteY101" fmla="*/ 2796443 h 8980933"/>
              <a:gd name="connsiteX102" fmla="*/ 3378792 w 3573562"/>
              <a:gd name="connsiteY102" fmla="*/ 2707953 h 8980933"/>
              <a:gd name="connsiteX103" fmla="*/ 3359127 w 3573562"/>
              <a:gd name="connsiteY103" fmla="*/ 2570301 h 8980933"/>
              <a:gd name="connsiteX104" fmla="*/ 3339463 w 3573562"/>
              <a:gd name="connsiteY104" fmla="*/ 2511307 h 8980933"/>
              <a:gd name="connsiteX105" fmla="*/ 3300134 w 3573562"/>
              <a:gd name="connsiteY105" fmla="*/ 2412985 h 8980933"/>
              <a:gd name="connsiteX106" fmla="*/ 3290301 w 3573562"/>
              <a:gd name="connsiteY106" fmla="*/ 2373656 h 8980933"/>
              <a:gd name="connsiteX107" fmla="*/ 3270637 w 3573562"/>
              <a:gd name="connsiteY107" fmla="*/ 2344159 h 8980933"/>
              <a:gd name="connsiteX108" fmla="*/ 3241140 w 3573562"/>
              <a:gd name="connsiteY108" fmla="*/ 2294998 h 8980933"/>
              <a:gd name="connsiteX109" fmla="*/ 3231308 w 3573562"/>
              <a:gd name="connsiteY109" fmla="*/ 2265501 h 8980933"/>
              <a:gd name="connsiteX110" fmla="*/ 3201811 w 3573562"/>
              <a:gd name="connsiteY110" fmla="*/ 2206507 h 8980933"/>
              <a:gd name="connsiteX111" fmla="*/ 3172314 w 3573562"/>
              <a:gd name="connsiteY111" fmla="*/ 2108185 h 8980933"/>
              <a:gd name="connsiteX112" fmla="*/ 3152650 w 3573562"/>
              <a:gd name="connsiteY112" fmla="*/ 2059024 h 8980933"/>
              <a:gd name="connsiteX113" fmla="*/ 3093656 w 3573562"/>
              <a:gd name="connsiteY113" fmla="*/ 2009862 h 8980933"/>
              <a:gd name="connsiteX114" fmla="*/ 3083824 w 3573562"/>
              <a:gd name="connsiteY114" fmla="*/ 1980366 h 8980933"/>
              <a:gd name="connsiteX115" fmla="*/ 3044495 w 3573562"/>
              <a:gd name="connsiteY115" fmla="*/ 1941036 h 8980933"/>
              <a:gd name="connsiteX116" fmla="*/ 2975669 w 3573562"/>
              <a:gd name="connsiteY116" fmla="*/ 1891875 h 8980933"/>
              <a:gd name="connsiteX117" fmla="*/ 2956005 w 3573562"/>
              <a:gd name="connsiteY117" fmla="*/ 1862378 h 8980933"/>
              <a:gd name="connsiteX118" fmla="*/ 2926508 w 3573562"/>
              <a:gd name="connsiteY118" fmla="*/ 1832882 h 8980933"/>
              <a:gd name="connsiteX119" fmla="*/ 2916676 w 3573562"/>
              <a:gd name="connsiteY119" fmla="*/ 1803385 h 8980933"/>
              <a:gd name="connsiteX120" fmla="*/ 2887179 w 3573562"/>
              <a:gd name="connsiteY120" fmla="*/ 1773888 h 8980933"/>
              <a:gd name="connsiteX121" fmla="*/ 2867514 w 3573562"/>
              <a:gd name="connsiteY121" fmla="*/ 1734559 h 8980933"/>
              <a:gd name="connsiteX122" fmla="*/ 2828185 w 3573562"/>
              <a:gd name="connsiteY122" fmla="*/ 1695230 h 8980933"/>
              <a:gd name="connsiteX123" fmla="*/ 2798689 w 3573562"/>
              <a:gd name="connsiteY123" fmla="*/ 1655901 h 8980933"/>
              <a:gd name="connsiteX124" fmla="*/ 2779024 w 3573562"/>
              <a:gd name="connsiteY124" fmla="*/ 1626404 h 8980933"/>
              <a:gd name="connsiteX125" fmla="*/ 2720030 w 3573562"/>
              <a:gd name="connsiteY125" fmla="*/ 1547746 h 8980933"/>
              <a:gd name="connsiteX126" fmla="*/ 2710198 w 3573562"/>
              <a:gd name="connsiteY126" fmla="*/ 1518249 h 8980933"/>
              <a:gd name="connsiteX127" fmla="*/ 2690534 w 3573562"/>
              <a:gd name="connsiteY127" fmla="*/ 1488753 h 8980933"/>
              <a:gd name="connsiteX128" fmla="*/ 2661037 w 3573562"/>
              <a:gd name="connsiteY128" fmla="*/ 1410095 h 8980933"/>
              <a:gd name="connsiteX129" fmla="*/ 2651205 w 3573562"/>
              <a:gd name="connsiteY129" fmla="*/ 1370766 h 8980933"/>
              <a:gd name="connsiteX130" fmla="*/ 2611876 w 3573562"/>
              <a:gd name="connsiteY130" fmla="*/ 1292107 h 8980933"/>
              <a:gd name="connsiteX131" fmla="*/ 2592211 w 3573562"/>
              <a:gd name="connsiteY131" fmla="*/ 1213449 h 8980933"/>
              <a:gd name="connsiteX132" fmla="*/ 2572547 w 3573562"/>
              <a:gd name="connsiteY132" fmla="*/ 1164288 h 8980933"/>
              <a:gd name="connsiteX133" fmla="*/ 2562714 w 3573562"/>
              <a:gd name="connsiteY133" fmla="*/ 1124959 h 8980933"/>
              <a:gd name="connsiteX134" fmla="*/ 2552882 w 3573562"/>
              <a:gd name="connsiteY134" fmla="*/ 1095462 h 8980933"/>
              <a:gd name="connsiteX135" fmla="*/ 2543050 w 3573562"/>
              <a:gd name="connsiteY135" fmla="*/ 1046301 h 8980933"/>
              <a:gd name="connsiteX136" fmla="*/ 2533218 w 3573562"/>
              <a:gd name="connsiteY136" fmla="*/ 1006972 h 8980933"/>
              <a:gd name="connsiteX137" fmla="*/ 2807800 w 3573562"/>
              <a:gd name="connsiteY137" fmla="*/ 476032 h 8980933"/>
              <a:gd name="connsiteX138" fmla="*/ 2986033 w 3573562"/>
              <a:gd name="connsiteY138" fmla="*/ 208166 h 8980933"/>
              <a:gd name="connsiteX139" fmla="*/ 2770415 w 3573562"/>
              <a:gd name="connsiteY139" fmla="*/ 80501 h 8980933"/>
              <a:gd name="connsiteX140" fmla="*/ 2681618 w 3573562"/>
              <a:gd name="connsiteY140" fmla="*/ 77778 h 8980933"/>
              <a:gd name="connsiteX141" fmla="*/ 2602654 w 3573562"/>
              <a:gd name="connsiteY141" fmla="*/ 47372 h 8980933"/>
              <a:gd name="connsiteX142" fmla="*/ 2537539 w 3573562"/>
              <a:gd name="connsiteY142" fmla="*/ 13335 h 8980933"/>
              <a:gd name="connsiteX143" fmla="*/ 2385734 w 3573562"/>
              <a:gd name="connsiteY143" fmla="*/ 741501 h 8980933"/>
              <a:gd name="connsiteX144" fmla="*/ 2346405 w 3573562"/>
              <a:gd name="connsiteY144" fmla="*/ 662843 h 8980933"/>
              <a:gd name="connsiteX145" fmla="*/ 2338179 w 3573562"/>
              <a:gd name="connsiteY145" fmla="*/ 402221 h 8980933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38179 w 3573562"/>
              <a:gd name="connsiteY145" fmla="*/ 43568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086158 w 3573562"/>
              <a:gd name="connsiteY4" fmla="*/ 49060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812 h 9014537"/>
              <a:gd name="connsiteX1" fmla="*/ 1908214 w 3573562"/>
              <a:gd name="connsiteY1" fmla="*/ 81267 h 9014537"/>
              <a:gd name="connsiteX2" fmla="*/ 1671132 w 3573562"/>
              <a:gd name="connsiteY2" fmla="*/ 90190 h 9014537"/>
              <a:gd name="connsiteX3" fmla="*/ 1457182 w 3573562"/>
              <a:gd name="connsiteY3" fmla="*/ 99113 h 9014537"/>
              <a:gd name="connsiteX4" fmla="*/ 1086158 w 3573562"/>
              <a:gd name="connsiteY4" fmla="*/ 49199 h 9014537"/>
              <a:gd name="connsiteX5" fmla="*/ 808119 w 3573562"/>
              <a:gd name="connsiteY5" fmla="*/ 81420 h 9014537"/>
              <a:gd name="connsiteX6" fmla="*/ 845555 w 3573562"/>
              <a:gd name="connsiteY6" fmla="*/ 530361 h 9014537"/>
              <a:gd name="connsiteX7" fmla="*/ 822425 w 3573562"/>
              <a:gd name="connsiteY7" fmla="*/ 801124 h 9014537"/>
              <a:gd name="connsiteX8" fmla="*/ 871566 w 3573562"/>
              <a:gd name="connsiteY8" fmla="*/ 1011079 h 9014537"/>
              <a:gd name="connsiteX9" fmla="*/ 851901 w 3573562"/>
              <a:gd name="connsiteY9" fmla="*/ 1070073 h 9014537"/>
              <a:gd name="connsiteX10" fmla="*/ 842069 w 3573562"/>
              <a:gd name="connsiteY10" fmla="*/ 1099570 h 9014537"/>
              <a:gd name="connsiteX11" fmla="*/ 812572 w 3573562"/>
              <a:gd name="connsiteY11" fmla="*/ 1109402 h 9014537"/>
              <a:gd name="connsiteX12" fmla="*/ 773243 w 3573562"/>
              <a:gd name="connsiteY12" fmla="*/ 1178228 h 9014537"/>
              <a:gd name="connsiteX13" fmla="*/ 763411 w 3573562"/>
              <a:gd name="connsiteY13" fmla="*/ 1227389 h 9014537"/>
              <a:gd name="connsiteX14" fmla="*/ 753579 w 3573562"/>
              <a:gd name="connsiteY14" fmla="*/ 1601015 h 9014537"/>
              <a:gd name="connsiteX15" fmla="*/ 743747 w 3573562"/>
              <a:gd name="connsiteY15" fmla="*/ 1699337 h 9014537"/>
              <a:gd name="connsiteX16" fmla="*/ 724082 w 3573562"/>
              <a:gd name="connsiteY16" fmla="*/ 1738666 h 9014537"/>
              <a:gd name="connsiteX17" fmla="*/ 684753 w 3573562"/>
              <a:gd name="connsiteY17" fmla="*/ 1807492 h 9014537"/>
              <a:gd name="connsiteX18" fmla="*/ 674921 w 3573562"/>
              <a:gd name="connsiteY18" fmla="*/ 1836989 h 9014537"/>
              <a:gd name="connsiteX19" fmla="*/ 645424 w 3573562"/>
              <a:gd name="connsiteY19" fmla="*/ 1876318 h 9014537"/>
              <a:gd name="connsiteX20" fmla="*/ 606095 w 3573562"/>
              <a:gd name="connsiteY20" fmla="*/ 1935311 h 9014537"/>
              <a:gd name="connsiteX21" fmla="*/ 566766 w 3573562"/>
              <a:gd name="connsiteY21" fmla="*/ 1994305 h 9014537"/>
              <a:gd name="connsiteX22" fmla="*/ 527437 w 3573562"/>
              <a:gd name="connsiteY22" fmla="*/ 2063131 h 9014537"/>
              <a:gd name="connsiteX23" fmla="*/ 488108 w 3573562"/>
              <a:gd name="connsiteY23" fmla="*/ 2181118 h 9014537"/>
              <a:gd name="connsiteX24" fmla="*/ 478276 w 3573562"/>
              <a:gd name="connsiteY24" fmla="*/ 2230279 h 9014537"/>
              <a:gd name="connsiteX25" fmla="*/ 458611 w 3573562"/>
              <a:gd name="connsiteY25" fmla="*/ 2308937 h 9014537"/>
              <a:gd name="connsiteX26" fmla="*/ 448779 w 3573562"/>
              <a:gd name="connsiteY26" fmla="*/ 2367931 h 9014537"/>
              <a:gd name="connsiteX27" fmla="*/ 429114 w 3573562"/>
              <a:gd name="connsiteY27" fmla="*/ 2446589 h 9014537"/>
              <a:gd name="connsiteX28" fmla="*/ 409450 w 3573562"/>
              <a:gd name="connsiteY28" fmla="*/ 2535079 h 9014537"/>
              <a:gd name="connsiteX29" fmla="*/ 399618 w 3573562"/>
              <a:gd name="connsiteY29" fmla="*/ 2584240 h 9014537"/>
              <a:gd name="connsiteX30" fmla="*/ 419282 w 3573562"/>
              <a:gd name="connsiteY30" fmla="*/ 2790718 h 9014537"/>
              <a:gd name="connsiteX31" fmla="*/ 429114 w 3573562"/>
              <a:gd name="connsiteY31" fmla="*/ 2839879 h 9014537"/>
              <a:gd name="connsiteX32" fmla="*/ 419282 w 3573562"/>
              <a:gd name="connsiteY32" fmla="*/ 2997195 h 9014537"/>
              <a:gd name="connsiteX33" fmla="*/ 399618 w 3573562"/>
              <a:gd name="connsiteY33" fmla="*/ 3075853 h 9014537"/>
              <a:gd name="connsiteX34" fmla="*/ 389785 w 3573562"/>
              <a:gd name="connsiteY34" fmla="*/ 3115182 h 9014537"/>
              <a:gd name="connsiteX35" fmla="*/ 320960 w 3573562"/>
              <a:gd name="connsiteY35" fmla="*/ 3203673 h 9014537"/>
              <a:gd name="connsiteX36" fmla="*/ 291463 w 3573562"/>
              <a:gd name="connsiteY36" fmla="*/ 3301995 h 9014537"/>
              <a:gd name="connsiteX37" fmla="*/ 242301 w 3573562"/>
              <a:gd name="connsiteY37" fmla="*/ 3390486 h 9014537"/>
              <a:gd name="connsiteX38" fmla="*/ 232469 w 3573562"/>
              <a:gd name="connsiteY38" fmla="*/ 3449479 h 9014537"/>
              <a:gd name="connsiteX39" fmla="*/ 222637 w 3573562"/>
              <a:gd name="connsiteY39" fmla="*/ 3488808 h 9014537"/>
              <a:gd name="connsiteX40" fmla="*/ 202972 w 3573562"/>
              <a:gd name="connsiteY40" fmla="*/ 3783776 h 9014537"/>
              <a:gd name="connsiteX41" fmla="*/ 193140 w 3573562"/>
              <a:gd name="connsiteY41" fmla="*/ 3862434 h 9014537"/>
              <a:gd name="connsiteX42" fmla="*/ 173476 w 3573562"/>
              <a:gd name="connsiteY42" fmla="*/ 4157402 h 9014537"/>
              <a:gd name="connsiteX43" fmla="*/ 143979 w 3573562"/>
              <a:gd name="connsiteY43" fmla="*/ 4255724 h 9014537"/>
              <a:gd name="connsiteX44" fmla="*/ 114482 w 3573562"/>
              <a:gd name="connsiteY44" fmla="*/ 4354047 h 9014537"/>
              <a:gd name="connsiteX45" fmla="*/ 104650 w 3573562"/>
              <a:gd name="connsiteY45" fmla="*/ 4413040 h 9014537"/>
              <a:gd name="connsiteX46" fmla="*/ 94818 w 3573562"/>
              <a:gd name="connsiteY46" fmla="*/ 4599853 h 9014537"/>
              <a:gd name="connsiteX47" fmla="*/ 84985 w 3573562"/>
              <a:gd name="connsiteY47" fmla="*/ 4629350 h 9014537"/>
              <a:gd name="connsiteX48" fmla="*/ 75153 w 3573562"/>
              <a:gd name="connsiteY48" fmla="*/ 4737505 h 9014537"/>
              <a:gd name="connsiteX49" fmla="*/ 65321 w 3573562"/>
              <a:gd name="connsiteY49" fmla="*/ 4816163 h 9014537"/>
              <a:gd name="connsiteX50" fmla="*/ 45656 w 3573562"/>
              <a:gd name="connsiteY50" fmla="*/ 4904653 h 9014537"/>
              <a:gd name="connsiteX51" fmla="*/ 35824 w 3573562"/>
              <a:gd name="connsiteY51" fmla="*/ 4934150 h 9014537"/>
              <a:gd name="connsiteX52" fmla="*/ 16160 w 3573562"/>
              <a:gd name="connsiteY52" fmla="*/ 5002976 h 9014537"/>
              <a:gd name="connsiteX53" fmla="*/ 6327 w 3573562"/>
              <a:gd name="connsiteY53" fmla="*/ 5111131 h 9014537"/>
              <a:gd name="connsiteX54" fmla="*/ 25992 w 3573562"/>
              <a:gd name="connsiteY54" fmla="*/ 5356937 h 9014537"/>
              <a:gd name="connsiteX55" fmla="*/ 35824 w 3573562"/>
              <a:gd name="connsiteY55" fmla="*/ 5386434 h 9014537"/>
              <a:gd name="connsiteX56" fmla="*/ 55489 w 3573562"/>
              <a:gd name="connsiteY56" fmla="*/ 5504421 h 9014537"/>
              <a:gd name="connsiteX57" fmla="*/ 104650 w 3573562"/>
              <a:gd name="connsiteY57" fmla="*/ 5612576 h 9014537"/>
              <a:gd name="connsiteX58" fmla="*/ 134147 w 3573562"/>
              <a:gd name="connsiteY58" fmla="*/ 5710899 h 9014537"/>
              <a:gd name="connsiteX59" fmla="*/ 143979 w 3573562"/>
              <a:gd name="connsiteY59" fmla="*/ 5789557 h 9014537"/>
              <a:gd name="connsiteX60" fmla="*/ 173476 w 3573562"/>
              <a:gd name="connsiteY60" fmla="*/ 5887879 h 9014537"/>
              <a:gd name="connsiteX61" fmla="*/ 193140 w 3573562"/>
              <a:gd name="connsiteY61" fmla="*/ 6005866 h 9014537"/>
              <a:gd name="connsiteX62" fmla="*/ 202972 w 3573562"/>
              <a:gd name="connsiteY62" fmla="*/ 6133686 h 9014537"/>
              <a:gd name="connsiteX63" fmla="*/ 212805 w 3573562"/>
              <a:gd name="connsiteY63" fmla="*/ 6202511 h 9014537"/>
              <a:gd name="connsiteX64" fmla="*/ 252134 w 3573562"/>
              <a:gd name="connsiteY64" fmla="*/ 6261505 h 9014537"/>
              <a:gd name="connsiteX65" fmla="*/ 281630 w 3573562"/>
              <a:gd name="connsiteY65" fmla="*/ 6320499 h 9014537"/>
              <a:gd name="connsiteX66" fmla="*/ 311127 w 3573562"/>
              <a:gd name="connsiteY66" fmla="*/ 6408989 h 9014537"/>
              <a:gd name="connsiteX67" fmla="*/ 320960 w 3573562"/>
              <a:gd name="connsiteY67" fmla="*/ 6438486 h 9014537"/>
              <a:gd name="connsiteX68" fmla="*/ 360289 w 3573562"/>
              <a:gd name="connsiteY68" fmla="*/ 6497479 h 9014537"/>
              <a:gd name="connsiteX69" fmla="*/ 389785 w 3573562"/>
              <a:gd name="connsiteY69" fmla="*/ 6517144 h 9014537"/>
              <a:gd name="connsiteX70" fmla="*/ 399618 w 3573562"/>
              <a:gd name="connsiteY70" fmla="*/ 6546640 h 9014537"/>
              <a:gd name="connsiteX71" fmla="*/ 488108 w 3573562"/>
              <a:gd name="connsiteY71" fmla="*/ 6615466 h 9014537"/>
              <a:gd name="connsiteX72" fmla="*/ 547101 w 3573562"/>
              <a:gd name="connsiteY72" fmla="*/ 6920266 h 9014537"/>
              <a:gd name="connsiteX73" fmla="*/ 783076 w 3573562"/>
              <a:gd name="connsiteY73" fmla="*/ 8168963 h 9014537"/>
              <a:gd name="connsiteX74" fmla="*/ 960056 w 3573562"/>
              <a:gd name="connsiteY74" fmla="*/ 8847389 h 9014537"/>
              <a:gd name="connsiteX75" fmla="*/ 1205862 w 3573562"/>
              <a:gd name="connsiteY75" fmla="*/ 8945711 h 9014537"/>
              <a:gd name="connsiteX76" fmla="*/ 1461501 w 3573562"/>
              <a:gd name="connsiteY76" fmla="*/ 9014537 h 9014537"/>
              <a:gd name="connsiteX77" fmla="*/ 2818353 w 3573562"/>
              <a:gd name="connsiteY77" fmla="*/ 6969428 h 9014537"/>
              <a:gd name="connsiteX78" fmla="*/ 2847850 w 3573562"/>
              <a:gd name="connsiteY78" fmla="*/ 6939931 h 9014537"/>
              <a:gd name="connsiteX79" fmla="*/ 2877347 w 3573562"/>
              <a:gd name="connsiteY79" fmla="*/ 6831776 h 9014537"/>
              <a:gd name="connsiteX80" fmla="*/ 2887179 w 3573562"/>
              <a:gd name="connsiteY80" fmla="*/ 6782615 h 9014537"/>
              <a:gd name="connsiteX81" fmla="*/ 2926508 w 3573562"/>
              <a:gd name="connsiteY81" fmla="*/ 6703957 h 9014537"/>
              <a:gd name="connsiteX82" fmla="*/ 2956005 w 3573562"/>
              <a:gd name="connsiteY82" fmla="*/ 6694124 h 9014537"/>
              <a:gd name="connsiteX83" fmla="*/ 3054327 w 3573562"/>
              <a:gd name="connsiteY83" fmla="*/ 6576137 h 9014537"/>
              <a:gd name="connsiteX84" fmla="*/ 3073992 w 3573562"/>
              <a:gd name="connsiteY84" fmla="*/ 6546640 h 9014537"/>
              <a:gd name="connsiteX85" fmla="*/ 3093656 w 3573562"/>
              <a:gd name="connsiteY85" fmla="*/ 6517144 h 9014537"/>
              <a:gd name="connsiteX86" fmla="*/ 3211643 w 3573562"/>
              <a:gd name="connsiteY86" fmla="*/ 6438486 h 9014537"/>
              <a:gd name="connsiteX87" fmla="*/ 3309966 w 3573562"/>
              <a:gd name="connsiteY87" fmla="*/ 6330331 h 9014537"/>
              <a:gd name="connsiteX88" fmla="*/ 3319798 w 3573562"/>
              <a:gd name="connsiteY88" fmla="*/ 6291002 h 9014537"/>
              <a:gd name="connsiteX89" fmla="*/ 3339463 w 3573562"/>
              <a:gd name="connsiteY89" fmla="*/ 6192679 h 9014537"/>
              <a:gd name="connsiteX90" fmla="*/ 3349295 w 3573562"/>
              <a:gd name="connsiteY90" fmla="*/ 6035363 h 9014537"/>
              <a:gd name="connsiteX91" fmla="*/ 3319798 w 3573562"/>
              <a:gd name="connsiteY91" fmla="*/ 5583079 h 9014537"/>
              <a:gd name="connsiteX92" fmla="*/ 3290301 w 3573562"/>
              <a:gd name="connsiteY92" fmla="*/ 5425763 h 9014537"/>
              <a:gd name="connsiteX93" fmla="*/ 3280469 w 3573562"/>
              <a:gd name="connsiteY93" fmla="*/ 5347105 h 9014537"/>
              <a:gd name="connsiteX94" fmla="*/ 3300134 w 3573562"/>
              <a:gd name="connsiteY94" fmla="*/ 4963647 h 9014537"/>
              <a:gd name="connsiteX95" fmla="*/ 3309966 w 3573562"/>
              <a:gd name="connsiteY95" fmla="*/ 4855492 h 9014537"/>
              <a:gd name="connsiteX96" fmla="*/ 3319798 w 3573562"/>
              <a:gd name="connsiteY96" fmla="*/ 4629350 h 9014537"/>
              <a:gd name="connsiteX97" fmla="*/ 3329630 w 3573562"/>
              <a:gd name="connsiteY97" fmla="*/ 4540860 h 9014537"/>
              <a:gd name="connsiteX98" fmla="*/ 3349295 w 3573562"/>
              <a:gd name="connsiteY98" fmla="*/ 4363879 h 9014537"/>
              <a:gd name="connsiteX99" fmla="*/ 3378792 w 3573562"/>
              <a:gd name="connsiteY99" fmla="*/ 4019750 h 9014537"/>
              <a:gd name="connsiteX100" fmla="*/ 3408289 w 3573562"/>
              <a:gd name="connsiteY100" fmla="*/ 2977531 h 9014537"/>
              <a:gd name="connsiteX101" fmla="*/ 3398456 w 3573562"/>
              <a:gd name="connsiteY101" fmla="*/ 2830047 h 9014537"/>
              <a:gd name="connsiteX102" fmla="*/ 3378792 w 3573562"/>
              <a:gd name="connsiteY102" fmla="*/ 2741557 h 9014537"/>
              <a:gd name="connsiteX103" fmla="*/ 3359127 w 3573562"/>
              <a:gd name="connsiteY103" fmla="*/ 2603905 h 9014537"/>
              <a:gd name="connsiteX104" fmla="*/ 3339463 w 3573562"/>
              <a:gd name="connsiteY104" fmla="*/ 2544911 h 9014537"/>
              <a:gd name="connsiteX105" fmla="*/ 3300134 w 3573562"/>
              <a:gd name="connsiteY105" fmla="*/ 2446589 h 9014537"/>
              <a:gd name="connsiteX106" fmla="*/ 3290301 w 3573562"/>
              <a:gd name="connsiteY106" fmla="*/ 2407260 h 9014537"/>
              <a:gd name="connsiteX107" fmla="*/ 3270637 w 3573562"/>
              <a:gd name="connsiteY107" fmla="*/ 2377763 h 9014537"/>
              <a:gd name="connsiteX108" fmla="*/ 3241140 w 3573562"/>
              <a:gd name="connsiteY108" fmla="*/ 2328602 h 9014537"/>
              <a:gd name="connsiteX109" fmla="*/ 3231308 w 3573562"/>
              <a:gd name="connsiteY109" fmla="*/ 2299105 h 9014537"/>
              <a:gd name="connsiteX110" fmla="*/ 3201811 w 3573562"/>
              <a:gd name="connsiteY110" fmla="*/ 2240111 h 9014537"/>
              <a:gd name="connsiteX111" fmla="*/ 3172314 w 3573562"/>
              <a:gd name="connsiteY111" fmla="*/ 2141789 h 9014537"/>
              <a:gd name="connsiteX112" fmla="*/ 3152650 w 3573562"/>
              <a:gd name="connsiteY112" fmla="*/ 2092628 h 9014537"/>
              <a:gd name="connsiteX113" fmla="*/ 3093656 w 3573562"/>
              <a:gd name="connsiteY113" fmla="*/ 2043466 h 9014537"/>
              <a:gd name="connsiteX114" fmla="*/ 3083824 w 3573562"/>
              <a:gd name="connsiteY114" fmla="*/ 2013970 h 9014537"/>
              <a:gd name="connsiteX115" fmla="*/ 3044495 w 3573562"/>
              <a:gd name="connsiteY115" fmla="*/ 1974640 h 9014537"/>
              <a:gd name="connsiteX116" fmla="*/ 2975669 w 3573562"/>
              <a:gd name="connsiteY116" fmla="*/ 1925479 h 9014537"/>
              <a:gd name="connsiteX117" fmla="*/ 2956005 w 3573562"/>
              <a:gd name="connsiteY117" fmla="*/ 1895982 h 9014537"/>
              <a:gd name="connsiteX118" fmla="*/ 2926508 w 3573562"/>
              <a:gd name="connsiteY118" fmla="*/ 1866486 h 9014537"/>
              <a:gd name="connsiteX119" fmla="*/ 2916676 w 3573562"/>
              <a:gd name="connsiteY119" fmla="*/ 1836989 h 9014537"/>
              <a:gd name="connsiteX120" fmla="*/ 2887179 w 3573562"/>
              <a:gd name="connsiteY120" fmla="*/ 1807492 h 9014537"/>
              <a:gd name="connsiteX121" fmla="*/ 2867514 w 3573562"/>
              <a:gd name="connsiteY121" fmla="*/ 1768163 h 9014537"/>
              <a:gd name="connsiteX122" fmla="*/ 2828185 w 3573562"/>
              <a:gd name="connsiteY122" fmla="*/ 1728834 h 9014537"/>
              <a:gd name="connsiteX123" fmla="*/ 2798689 w 3573562"/>
              <a:gd name="connsiteY123" fmla="*/ 1689505 h 9014537"/>
              <a:gd name="connsiteX124" fmla="*/ 2779024 w 3573562"/>
              <a:gd name="connsiteY124" fmla="*/ 1660008 h 9014537"/>
              <a:gd name="connsiteX125" fmla="*/ 2720030 w 3573562"/>
              <a:gd name="connsiteY125" fmla="*/ 1581350 h 9014537"/>
              <a:gd name="connsiteX126" fmla="*/ 2710198 w 3573562"/>
              <a:gd name="connsiteY126" fmla="*/ 1551853 h 9014537"/>
              <a:gd name="connsiteX127" fmla="*/ 2690534 w 3573562"/>
              <a:gd name="connsiteY127" fmla="*/ 1522357 h 9014537"/>
              <a:gd name="connsiteX128" fmla="*/ 2661037 w 3573562"/>
              <a:gd name="connsiteY128" fmla="*/ 1443699 h 9014537"/>
              <a:gd name="connsiteX129" fmla="*/ 2651205 w 3573562"/>
              <a:gd name="connsiteY129" fmla="*/ 1404370 h 9014537"/>
              <a:gd name="connsiteX130" fmla="*/ 2611876 w 3573562"/>
              <a:gd name="connsiteY130" fmla="*/ 1325711 h 9014537"/>
              <a:gd name="connsiteX131" fmla="*/ 2592211 w 3573562"/>
              <a:gd name="connsiteY131" fmla="*/ 1247053 h 9014537"/>
              <a:gd name="connsiteX132" fmla="*/ 2572547 w 3573562"/>
              <a:gd name="connsiteY132" fmla="*/ 1197892 h 9014537"/>
              <a:gd name="connsiteX133" fmla="*/ 2562714 w 3573562"/>
              <a:gd name="connsiteY133" fmla="*/ 1158563 h 9014537"/>
              <a:gd name="connsiteX134" fmla="*/ 2552882 w 3573562"/>
              <a:gd name="connsiteY134" fmla="*/ 1129066 h 9014537"/>
              <a:gd name="connsiteX135" fmla="*/ 2543050 w 3573562"/>
              <a:gd name="connsiteY135" fmla="*/ 1079905 h 9014537"/>
              <a:gd name="connsiteX136" fmla="*/ 2533218 w 3573562"/>
              <a:gd name="connsiteY136" fmla="*/ 1040576 h 9014537"/>
              <a:gd name="connsiteX137" fmla="*/ 2807800 w 3573562"/>
              <a:gd name="connsiteY137" fmla="*/ 509636 h 9014537"/>
              <a:gd name="connsiteX138" fmla="*/ 2986033 w 3573562"/>
              <a:gd name="connsiteY138" fmla="*/ 241770 h 9014537"/>
              <a:gd name="connsiteX139" fmla="*/ 2770415 w 3573562"/>
              <a:gd name="connsiteY139" fmla="*/ 114105 h 9014537"/>
              <a:gd name="connsiteX140" fmla="*/ 2681618 w 3573562"/>
              <a:gd name="connsiteY140" fmla="*/ 111382 h 9014537"/>
              <a:gd name="connsiteX141" fmla="*/ 2602654 w 3573562"/>
              <a:gd name="connsiteY141" fmla="*/ 80976 h 9014537"/>
              <a:gd name="connsiteX142" fmla="*/ 2537539 w 3573562"/>
              <a:gd name="connsiteY142" fmla="*/ 46939 h 9014537"/>
              <a:gd name="connsiteX143" fmla="*/ 2417641 w 3573562"/>
              <a:gd name="connsiteY143" fmla="*/ 25460 h 9014537"/>
              <a:gd name="connsiteX144" fmla="*/ 2367676 w 3573562"/>
              <a:gd name="connsiteY144" fmla="*/ 9272 h 9014537"/>
              <a:gd name="connsiteX145" fmla="*/ 2327543 w 3573562"/>
              <a:gd name="connsiteY145" fmla="*/ 25305 h 9014537"/>
              <a:gd name="connsiteX0" fmla="*/ 2227333 w 3573562"/>
              <a:gd name="connsiteY0" fmla="*/ 185441 h 9065166"/>
              <a:gd name="connsiteX1" fmla="*/ 1908214 w 3573562"/>
              <a:gd name="connsiteY1" fmla="*/ 131896 h 9065166"/>
              <a:gd name="connsiteX2" fmla="*/ 1671132 w 3573562"/>
              <a:gd name="connsiteY2" fmla="*/ 140819 h 9065166"/>
              <a:gd name="connsiteX3" fmla="*/ 1457182 w 3573562"/>
              <a:gd name="connsiteY3" fmla="*/ 149742 h 9065166"/>
              <a:gd name="connsiteX4" fmla="*/ 1086158 w 3573562"/>
              <a:gd name="connsiteY4" fmla="*/ 99828 h 9065166"/>
              <a:gd name="connsiteX5" fmla="*/ 808119 w 3573562"/>
              <a:gd name="connsiteY5" fmla="*/ 132049 h 9065166"/>
              <a:gd name="connsiteX6" fmla="*/ 632842 w 3573562"/>
              <a:gd name="connsiteY6" fmla="*/ 9832 h 9065166"/>
              <a:gd name="connsiteX7" fmla="*/ 822425 w 3573562"/>
              <a:gd name="connsiteY7" fmla="*/ 851753 h 9065166"/>
              <a:gd name="connsiteX8" fmla="*/ 871566 w 3573562"/>
              <a:gd name="connsiteY8" fmla="*/ 1061708 h 9065166"/>
              <a:gd name="connsiteX9" fmla="*/ 851901 w 3573562"/>
              <a:gd name="connsiteY9" fmla="*/ 1120702 h 9065166"/>
              <a:gd name="connsiteX10" fmla="*/ 842069 w 3573562"/>
              <a:gd name="connsiteY10" fmla="*/ 1150199 h 9065166"/>
              <a:gd name="connsiteX11" fmla="*/ 812572 w 3573562"/>
              <a:gd name="connsiteY11" fmla="*/ 1160031 h 9065166"/>
              <a:gd name="connsiteX12" fmla="*/ 773243 w 3573562"/>
              <a:gd name="connsiteY12" fmla="*/ 1228857 h 9065166"/>
              <a:gd name="connsiteX13" fmla="*/ 763411 w 3573562"/>
              <a:gd name="connsiteY13" fmla="*/ 1278018 h 9065166"/>
              <a:gd name="connsiteX14" fmla="*/ 753579 w 3573562"/>
              <a:gd name="connsiteY14" fmla="*/ 1651644 h 9065166"/>
              <a:gd name="connsiteX15" fmla="*/ 743747 w 3573562"/>
              <a:gd name="connsiteY15" fmla="*/ 1749966 h 9065166"/>
              <a:gd name="connsiteX16" fmla="*/ 724082 w 3573562"/>
              <a:gd name="connsiteY16" fmla="*/ 1789295 h 9065166"/>
              <a:gd name="connsiteX17" fmla="*/ 684753 w 3573562"/>
              <a:gd name="connsiteY17" fmla="*/ 1858121 h 9065166"/>
              <a:gd name="connsiteX18" fmla="*/ 674921 w 3573562"/>
              <a:gd name="connsiteY18" fmla="*/ 1887618 h 9065166"/>
              <a:gd name="connsiteX19" fmla="*/ 645424 w 3573562"/>
              <a:gd name="connsiteY19" fmla="*/ 1926947 h 9065166"/>
              <a:gd name="connsiteX20" fmla="*/ 606095 w 3573562"/>
              <a:gd name="connsiteY20" fmla="*/ 1985940 h 9065166"/>
              <a:gd name="connsiteX21" fmla="*/ 566766 w 3573562"/>
              <a:gd name="connsiteY21" fmla="*/ 2044934 h 9065166"/>
              <a:gd name="connsiteX22" fmla="*/ 527437 w 3573562"/>
              <a:gd name="connsiteY22" fmla="*/ 2113760 h 9065166"/>
              <a:gd name="connsiteX23" fmla="*/ 488108 w 3573562"/>
              <a:gd name="connsiteY23" fmla="*/ 2231747 h 9065166"/>
              <a:gd name="connsiteX24" fmla="*/ 478276 w 3573562"/>
              <a:gd name="connsiteY24" fmla="*/ 2280908 h 9065166"/>
              <a:gd name="connsiteX25" fmla="*/ 458611 w 3573562"/>
              <a:gd name="connsiteY25" fmla="*/ 2359566 h 9065166"/>
              <a:gd name="connsiteX26" fmla="*/ 448779 w 3573562"/>
              <a:gd name="connsiteY26" fmla="*/ 2418560 h 9065166"/>
              <a:gd name="connsiteX27" fmla="*/ 429114 w 3573562"/>
              <a:gd name="connsiteY27" fmla="*/ 2497218 h 9065166"/>
              <a:gd name="connsiteX28" fmla="*/ 409450 w 3573562"/>
              <a:gd name="connsiteY28" fmla="*/ 2585708 h 9065166"/>
              <a:gd name="connsiteX29" fmla="*/ 399618 w 3573562"/>
              <a:gd name="connsiteY29" fmla="*/ 2634869 h 9065166"/>
              <a:gd name="connsiteX30" fmla="*/ 419282 w 3573562"/>
              <a:gd name="connsiteY30" fmla="*/ 2841347 h 9065166"/>
              <a:gd name="connsiteX31" fmla="*/ 429114 w 3573562"/>
              <a:gd name="connsiteY31" fmla="*/ 2890508 h 9065166"/>
              <a:gd name="connsiteX32" fmla="*/ 419282 w 3573562"/>
              <a:gd name="connsiteY32" fmla="*/ 3047824 h 9065166"/>
              <a:gd name="connsiteX33" fmla="*/ 399618 w 3573562"/>
              <a:gd name="connsiteY33" fmla="*/ 3126482 h 9065166"/>
              <a:gd name="connsiteX34" fmla="*/ 389785 w 3573562"/>
              <a:gd name="connsiteY34" fmla="*/ 3165811 h 9065166"/>
              <a:gd name="connsiteX35" fmla="*/ 320960 w 3573562"/>
              <a:gd name="connsiteY35" fmla="*/ 3254302 h 9065166"/>
              <a:gd name="connsiteX36" fmla="*/ 291463 w 3573562"/>
              <a:gd name="connsiteY36" fmla="*/ 3352624 h 9065166"/>
              <a:gd name="connsiteX37" fmla="*/ 242301 w 3573562"/>
              <a:gd name="connsiteY37" fmla="*/ 3441115 h 9065166"/>
              <a:gd name="connsiteX38" fmla="*/ 232469 w 3573562"/>
              <a:gd name="connsiteY38" fmla="*/ 3500108 h 9065166"/>
              <a:gd name="connsiteX39" fmla="*/ 222637 w 3573562"/>
              <a:gd name="connsiteY39" fmla="*/ 3539437 h 9065166"/>
              <a:gd name="connsiteX40" fmla="*/ 202972 w 3573562"/>
              <a:gd name="connsiteY40" fmla="*/ 3834405 h 9065166"/>
              <a:gd name="connsiteX41" fmla="*/ 193140 w 3573562"/>
              <a:gd name="connsiteY41" fmla="*/ 3913063 h 9065166"/>
              <a:gd name="connsiteX42" fmla="*/ 173476 w 3573562"/>
              <a:gd name="connsiteY42" fmla="*/ 4208031 h 9065166"/>
              <a:gd name="connsiteX43" fmla="*/ 143979 w 3573562"/>
              <a:gd name="connsiteY43" fmla="*/ 4306353 h 9065166"/>
              <a:gd name="connsiteX44" fmla="*/ 114482 w 3573562"/>
              <a:gd name="connsiteY44" fmla="*/ 4404676 h 9065166"/>
              <a:gd name="connsiteX45" fmla="*/ 104650 w 3573562"/>
              <a:gd name="connsiteY45" fmla="*/ 4463669 h 9065166"/>
              <a:gd name="connsiteX46" fmla="*/ 94818 w 3573562"/>
              <a:gd name="connsiteY46" fmla="*/ 4650482 h 9065166"/>
              <a:gd name="connsiteX47" fmla="*/ 84985 w 3573562"/>
              <a:gd name="connsiteY47" fmla="*/ 4679979 h 9065166"/>
              <a:gd name="connsiteX48" fmla="*/ 75153 w 3573562"/>
              <a:gd name="connsiteY48" fmla="*/ 4788134 h 9065166"/>
              <a:gd name="connsiteX49" fmla="*/ 65321 w 3573562"/>
              <a:gd name="connsiteY49" fmla="*/ 4866792 h 9065166"/>
              <a:gd name="connsiteX50" fmla="*/ 45656 w 3573562"/>
              <a:gd name="connsiteY50" fmla="*/ 4955282 h 9065166"/>
              <a:gd name="connsiteX51" fmla="*/ 35824 w 3573562"/>
              <a:gd name="connsiteY51" fmla="*/ 4984779 h 9065166"/>
              <a:gd name="connsiteX52" fmla="*/ 16160 w 3573562"/>
              <a:gd name="connsiteY52" fmla="*/ 5053605 h 9065166"/>
              <a:gd name="connsiteX53" fmla="*/ 6327 w 3573562"/>
              <a:gd name="connsiteY53" fmla="*/ 5161760 h 9065166"/>
              <a:gd name="connsiteX54" fmla="*/ 25992 w 3573562"/>
              <a:gd name="connsiteY54" fmla="*/ 5407566 h 9065166"/>
              <a:gd name="connsiteX55" fmla="*/ 35824 w 3573562"/>
              <a:gd name="connsiteY55" fmla="*/ 5437063 h 9065166"/>
              <a:gd name="connsiteX56" fmla="*/ 55489 w 3573562"/>
              <a:gd name="connsiteY56" fmla="*/ 5555050 h 9065166"/>
              <a:gd name="connsiteX57" fmla="*/ 104650 w 3573562"/>
              <a:gd name="connsiteY57" fmla="*/ 5663205 h 9065166"/>
              <a:gd name="connsiteX58" fmla="*/ 134147 w 3573562"/>
              <a:gd name="connsiteY58" fmla="*/ 5761528 h 9065166"/>
              <a:gd name="connsiteX59" fmla="*/ 143979 w 3573562"/>
              <a:gd name="connsiteY59" fmla="*/ 5840186 h 9065166"/>
              <a:gd name="connsiteX60" fmla="*/ 173476 w 3573562"/>
              <a:gd name="connsiteY60" fmla="*/ 5938508 h 9065166"/>
              <a:gd name="connsiteX61" fmla="*/ 193140 w 3573562"/>
              <a:gd name="connsiteY61" fmla="*/ 6056495 h 9065166"/>
              <a:gd name="connsiteX62" fmla="*/ 202972 w 3573562"/>
              <a:gd name="connsiteY62" fmla="*/ 6184315 h 9065166"/>
              <a:gd name="connsiteX63" fmla="*/ 212805 w 3573562"/>
              <a:gd name="connsiteY63" fmla="*/ 6253140 h 9065166"/>
              <a:gd name="connsiteX64" fmla="*/ 252134 w 3573562"/>
              <a:gd name="connsiteY64" fmla="*/ 6312134 h 9065166"/>
              <a:gd name="connsiteX65" fmla="*/ 281630 w 3573562"/>
              <a:gd name="connsiteY65" fmla="*/ 6371128 h 9065166"/>
              <a:gd name="connsiteX66" fmla="*/ 311127 w 3573562"/>
              <a:gd name="connsiteY66" fmla="*/ 6459618 h 9065166"/>
              <a:gd name="connsiteX67" fmla="*/ 320960 w 3573562"/>
              <a:gd name="connsiteY67" fmla="*/ 6489115 h 9065166"/>
              <a:gd name="connsiteX68" fmla="*/ 360289 w 3573562"/>
              <a:gd name="connsiteY68" fmla="*/ 6548108 h 9065166"/>
              <a:gd name="connsiteX69" fmla="*/ 389785 w 3573562"/>
              <a:gd name="connsiteY69" fmla="*/ 6567773 h 9065166"/>
              <a:gd name="connsiteX70" fmla="*/ 399618 w 3573562"/>
              <a:gd name="connsiteY70" fmla="*/ 6597269 h 9065166"/>
              <a:gd name="connsiteX71" fmla="*/ 488108 w 3573562"/>
              <a:gd name="connsiteY71" fmla="*/ 6666095 h 9065166"/>
              <a:gd name="connsiteX72" fmla="*/ 547101 w 3573562"/>
              <a:gd name="connsiteY72" fmla="*/ 6970895 h 9065166"/>
              <a:gd name="connsiteX73" fmla="*/ 783076 w 3573562"/>
              <a:gd name="connsiteY73" fmla="*/ 8219592 h 9065166"/>
              <a:gd name="connsiteX74" fmla="*/ 960056 w 3573562"/>
              <a:gd name="connsiteY74" fmla="*/ 8898018 h 9065166"/>
              <a:gd name="connsiteX75" fmla="*/ 1205862 w 3573562"/>
              <a:gd name="connsiteY75" fmla="*/ 8996340 h 9065166"/>
              <a:gd name="connsiteX76" fmla="*/ 1461501 w 3573562"/>
              <a:gd name="connsiteY76" fmla="*/ 9065166 h 9065166"/>
              <a:gd name="connsiteX77" fmla="*/ 2818353 w 3573562"/>
              <a:gd name="connsiteY77" fmla="*/ 7020057 h 9065166"/>
              <a:gd name="connsiteX78" fmla="*/ 2847850 w 3573562"/>
              <a:gd name="connsiteY78" fmla="*/ 6990560 h 9065166"/>
              <a:gd name="connsiteX79" fmla="*/ 2877347 w 3573562"/>
              <a:gd name="connsiteY79" fmla="*/ 6882405 h 9065166"/>
              <a:gd name="connsiteX80" fmla="*/ 2887179 w 3573562"/>
              <a:gd name="connsiteY80" fmla="*/ 6833244 h 9065166"/>
              <a:gd name="connsiteX81" fmla="*/ 2926508 w 3573562"/>
              <a:gd name="connsiteY81" fmla="*/ 6754586 h 9065166"/>
              <a:gd name="connsiteX82" fmla="*/ 2956005 w 3573562"/>
              <a:gd name="connsiteY82" fmla="*/ 6744753 h 9065166"/>
              <a:gd name="connsiteX83" fmla="*/ 3054327 w 3573562"/>
              <a:gd name="connsiteY83" fmla="*/ 6626766 h 9065166"/>
              <a:gd name="connsiteX84" fmla="*/ 3073992 w 3573562"/>
              <a:gd name="connsiteY84" fmla="*/ 6597269 h 9065166"/>
              <a:gd name="connsiteX85" fmla="*/ 3093656 w 3573562"/>
              <a:gd name="connsiteY85" fmla="*/ 6567773 h 9065166"/>
              <a:gd name="connsiteX86" fmla="*/ 3211643 w 3573562"/>
              <a:gd name="connsiteY86" fmla="*/ 6489115 h 9065166"/>
              <a:gd name="connsiteX87" fmla="*/ 3309966 w 3573562"/>
              <a:gd name="connsiteY87" fmla="*/ 6380960 h 9065166"/>
              <a:gd name="connsiteX88" fmla="*/ 3319798 w 3573562"/>
              <a:gd name="connsiteY88" fmla="*/ 6341631 h 9065166"/>
              <a:gd name="connsiteX89" fmla="*/ 3339463 w 3573562"/>
              <a:gd name="connsiteY89" fmla="*/ 6243308 h 9065166"/>
              <a:gd name="connsiteX90" fmla="*/ 3349295 w 3573562"/>
              <a:gd name="connsiteY90" fmla="*/ 6085992 h 9065166"/>
              <a:gd name="connsiteX91" fmla="*/ 3319798 w 3573562"/>
              <a:gd name="connsiteY91" fmla="*/ 5633708 h 9065166"/>
              <a:gd name="connsiteX92" fmla="*/ 3290301 w 3573562"/>
              <a:gd name="connsiteY92" fmla="*/ 5476392 h 9065166"/>
              <a:gd name="connsiteX93" fmla="*/ 3280469 w 3573562"/>
              <a:gd name="connsiteY93" fmla="*/ 5397734 h 9065166"/>
              <a:gd name="connsiteX94" fmla="*/ 3300134 w 3573562"/>
              <a:gd name="connsiteY94" fmla="*/ 5014276 h 9065166"/>
              <a:gd name="connsiteX95" fmla="*/ 3309966 w 3573562"/>
              <a:gd name="connsiteY95" fmla="*/ 4906121 h 9065166"/>
              <a:gd name="connsiteX96" fmla="*/ 3319798 w 3573562"/>
              <a:gd name="connsiteY96" fmla="*/ 4679979 h 9065166"/>
              <a:gd name="connsiteX97" fmla="*/ 3329630 w 3573562"/>
              <a:gd name="connsiteY97" fmla="*/ 4591489 h 9065166"/>
              <a:gd name="connsiteX98" fmla="*/ 3349295 w 3573562"/>
              <a:gd name="connsiteY98" fmla="*/ 4414508 h 9065166"/>
              <a:gd name="connsiteX99" fmla="*/ 3378792 w 3573562"/>
              <a:gd name="connsiteY99" fmla="*/ 4070379 h 9065166"/>
              <a:gd name="connsiteX100" fmla="*/ 3408289 w 3573562"/>
              <a:gd name="connsiteY100" fmla="*/ 3028160 h 9065166"/>
              <a:gd name="connsiteX101" fmla="*/ 3398456 w 3573562"/>
              <a:gd name="connsiteY101" fmla="*/ 2880676 h 9065166"/>
              <a:gd name="connsiteX102" fmla="*/ 3378792 w 3573562"/>
              <a:gd name="connsiteY102" fmla="*/ 2792186 h 9065166"/>
              <a:gd name="connsiteX103" fmla="*/ 3359127 w 3573562"/>
              <a:gd name="connsiteY103" fmla="*/ 2654534 h 9065166"/>
              <a:gd name="connsiteX104" fmla="*/ 3339463 w 3573562"/>
              <a:gd name="connsiteY104" fmla="*/ 2595540 h 9065166"/>
              <a:gd name="connsiteX105" fmla="*/ 3300134 w 3573562"/>
              <a:gd name="connsiteY105" fmla="*/ 2497218 h 9065166"/>
              <a:gd name="connsiteX106" fmla="*/ 3290301 w 3573562"/>
              <a:gd name="connsiteY106" fmla="*/ 2457889 h 9065166"/>
              <a:gd name="connsiteX107" fmla="*/ 3270637 w 3573562"/>
              <a:gd name="connsiteY107" fmla="*/ 2428392 h 9065166"/>
              <a:gd name="connsiteX108" fmla="*/ 3241140 w 3573562"/>
              <a:gd name="connsiteY108" fmla="*/ 2379231 h 9065166"/>
              <a:gd name="connsiteX109" fmla="*/ 3231308 w 3573562"/>
              <a:gd name="connsiteY109" fmla="*/ 2349734 h 9065166"/>
              <a:gd name="connsiteX110" fmla="*/ 3201811 w 3573562"/>
              <a:gd name="connsiteY110" fmla="*/ 2290740 h 9065166"/>
              <a:gd name="connsiteX111" fmla="*/ 3172314 w 3573562"/>
              <a:gd name="connsiteY111" fmla="*/ 2192418 h 9065166"/>
              <a:gd name="connsiteX112" fmla="*/ 3152650 w 3573562"/>
              <a:gd name="connsiteY112" fmla="*/ 2143257 h 9065166"/>
              <a:gd name="connsiteX113" fmla="*/ 3093656 w 3573562"/>
              <a:gd name="connsiteY113" fmla="*/ 2094095 h 9065166"/>
              <a:gd name="connsiteX114" fmla="*/ 3083824 w 3573562"/>
              <a:gd name="connsiteY114" fmla="*/ 2064599 h 9065166"/>
              <a:gd name="connsiteX115" fmla="*/ 3044495 w 3573562"/>
              <a:gd name="connsiteY115" fmla="*/ 2025269 h 9065166"/>
              <a:gd name="connsiteX116" fmla="*/ 2975669 w 3573562"/>
              <a:gd name="connsiteY116" fmla="*/ 1976108 h 9065166"/>
              <a:gd name="connsiteX117" fmla="*/ 2956005 w 3573562"/>
              <a:gd name="connsiteY117" fmla="*/ 1946611 h 9065166"/>
              <a:gd name="connsiteX118" fmla="*/ 2926508 w 3573562"/>
              <a:gd name="connsiteY118" fmla="*/ 1917115 h 9065166"/>
              <a:gd name="connsiteX119" fmla="*/ 2916676 w 3573562"/>
              <a:gd name="connsiteY119" fmla="*/ 1887618 h 9065166"/>
              <a:gd name="connsiteX120" fmla="*/ 2887179 w 3573562"/>
              <a:gd name="connsiteY120" fmla="*/ 1858121 h 9065166"/>
              <a:gd name="connsiteX121" fmla="*/ 2867514 w 3573562"/>
              <a:gd name="connsiteY121" fmla="*/ 1818792 h 9065166"/>
              <a:gd name="connsiteX122" fmla="*/ 2828185 w 3573562"/>
              <a:gd name="connsiteY122" fmla="*/ 1779463 h 9065166"/>
              <a:gd name="connsiteX123" fmla="*/ 2798689 w 3573562"/>
              <a:gd name="connsiteY123" fmla="*/ 1740134 h 9065166"/>
              <a:gd name="connsiteX124" fmla="*/ 2779024 w 3573562"/>
              <a:gd name="connsiteY124" fmla="*/ 1710637 h 9065166"/>
              <a:gd name="connsiteX125" fmla="*/ 2720030 w 3573562"/>
              <a:gd name="connsiteY125" fmla="*/ 1631979 h 9065166"/>
              <a:gd name="connsiteX126" fmla="*/ 2710198 w 3573562"/>
              <a:gd name="connsiteY126" fmla="*/ 1602482 h 9065166"/>
              <a:gd name="connsiteX127" fmla="*/ 2690534 w 3573562"/>
              <a:gd name="connsiteY127" fmla="*/ 1572986 h 9065166"/>
              <a:gd name="connsiteX128" fmla="*/ 2661037 w 3573562"/>
              <a:gd name="connsiteY128" fmla="*/ 1494328 h 9065166"/>
              <a:gd name="connsiteX129" fmla="*/ 2651205 w 3573562"/>
              <a:gd name="connsiteY129" fmla="*/ 1454999 h 9065166"/>
              <a:gd name="connsiteX130" fmla="*/ 2611876 w 3573562"/>
              <a:gd name="connsiteY130" fmla="*/ 1376340 h 9065166"/>
              <a:gd name="connsiteX131" fmla="*/ 2592211 w 3573562"/>
              <a:gd name="connsiteY131" fmla="*/ 1297682 h 9065166"/>
              <a:gd name="connsiteX132" fmla="*/ 2572547 w 3573562"/>
              <a:gd name="connsiteY132" fmla="*/ 1248521 h 9065166"/>
              <a:gd name="connsiteX133" fmla="*/ 2562714 w 3573562"/>
              <a:gd name="connsiteY133" fmla="*/ 1209192 h 9065166"/>
              <a:gd name="connsiteX134" fmla="*/ 2552882 w 3573562"/>
              <a:gd name="connsiteY134" fmla="*/ 1179695 h 9065166"/>
              <a:gd name="connsiteX135" fmla="*/ 2543050 w 3573562"/>
              <a:gd name="connsiteY135" fmla="*/ 1130534 h 9065166"/>
              <a:gd name="connsiteX136" fmla="*/ 2533218 w 3573562"/>
              <a:gd name="connsiteY136" fmla="*/ 1091205 h 9065166"/>
              <a:gd name="connsiteX137" fmla="*/ 2807800 w 3573562"/>
              <a:gd name="connsiteY137" fmla="*/ 560265 h 9065166"/>
              <a:gd name="connsiteX138" fmla="*/ 2986033 w 3573562"/>
              <a:gd name="connsiteY138" fmla="*/ 292399 h 9065166"/>
              <a:gd name="connsiteX139" fmla="*/ 2770415 w 3573562"/>
              <a:gd name="connsiteY139" fmla="*/ 164734 h 9065166"/>
              <a:gd name="connsiteX140" fmla="*/ 2681618 w 3573562"/>
              <a:gd name="connsiteY140" fmla="*/ 162011 h 9065166"/>
              <a:gd name="connsiteX141" fmla="*/ 2602654 w 3573562"/>
              <a:gd name="connsiteY141" fmla="*/ 131605 h 9065166"/>
              <a:gd name="connsiteX142" fmla="*/ 2537539 w 3573562"/>
              <a:gd name="connsiteY142" fmla="*/ 97568 h 9065166"/>
              <a:gd name="connsiteX143" fmla="*/ 2417641 w 3573562"/>
              <a:gd name="connsiteY143" fmla="*/ 76089 h 9065166"/>
              <a:gd name="connsiteX144" fmla="*/ 2367676 w 3573562"/>
              <a:gd name="connsiteY144" fmla="*/ 59901 h 9065166"/>
              <a:gd name="connsiteX145" fmla="*/ 2327543 w 3573562"/>
              <a:gd name="connsiteY145" fmla="*/ 75934 h 9065166"/>
              <a:gd name="connsiteX0" fmla="*/ 2227333 w 3573562"/>
              <a:gd name="connsiteY0" fmla="*/ 353344 h 9233069"/>
              <a:gd name="connsiteX1" fmla="*/ 1908214 w 3573562"/>
              <a:gd name="connsiteY1" fmla="*/ 299799 h 9233069"/>
              <a:gd name="connsiteX2" fmla="*/ 1671132 w 3573562"/>
              <a:gd name="connsiteY2" fmla="*/ 308722 h 9233069"/>
              <a:gd name="connsiteX3" fmla="*/ 1457182 w 3573562"/>
              <a:gd name="connsiteY3" fmla="*/ 317645 h 9233069"/>
              <a:gd name="connsiteX4" fmla="*/ 1208467 w 3573562"/>
              <a:gd name="connsiteY4" fmla="*/ 0 h 9233069"/>
              <a:gd name="connsiteX5" fmla="*/ 808119 w 3573562"/>
              <a:gd name="connsiteY5" fmla="*/ 299952 h 9233069"/>
              <a:gd name="connsiteX6" fmla="*/ 632842 w 3573562"/>
              <a:gd name="connsiteY6" fmla="*/ 177735 h 9233069"/>
              <a:gd name="connsiteX7" fmla="*/ 822425 w 3573562"/>
              <a:gd name="connsiteY7" fmla="*/ 1019656 h 9233069"/>
              <a:gd name="connsiteX8" fmla="*/ 871566 w 3573562"/>
              <a:gd name="connsiteY8" fmla="*/ 1229611 h 9233069"/>
              <a:gd name="connsiteX9" fmla="*/ 851901 w 3573562"/>
              <a:gd name="connsiteY9" fmla="*/ 1288605 h 9233069"/>
              <a:gd name="connsiteX10" fmla="*/ 842069 w 3573562"/>
              <a:gd name="connsiteY10" fmla="*/ 1318102 h 9233069"/>
              <a:gd name="connsiteX11" fmla="*/ 812572 w 3573562"/>
              <a:gd name="connsiteY11" fmla="*/ 1327934 h 9233069"/>
              <a:gd name="connsiteX12" fmla="*/ 773243 w 3573562"/>
              <a:gd name="connsiteY12" fmla="*/ 1396760 h 9233069"/>
              <a:gd name="connsiteX13" fmla="*/ 763411 w 3573562"/>
              <a:gd name="connsiteY13" fmla="*/ 1445921 h 9233069"/>
              <a:gd name="connsiteX14" fmla="*/ 753579 w 3573562"/>
              <a:gd name="connsiteY14" fmla="*/ 1819547 h 9233069"/>
              <a:gd name="connsiteX15" fmla="*/ 743747 w 3573562"/>
              <a:gd name="connsiteY15" fmla="*/ 1917869 h 9233069"/>
              <a:gd name="connsiteX16" fmla="*/ 724082 w 3573562"/>
              <a:gd name="connsiteY16" fmla="*/ 1957198 h 9233069"/>
              <a:gd name="connsiteX17" fmla="*/ 684753 w 3573562"/>
              <a:gd name="connsiteY17" fmla="*/ 2026024 h 9233069"/>
              <a:gd name="connsiteX18" fmla="*/ 674921 w 3573562"/>
              <a:gd name="connsiteY18" fmla="*/ 2055521 h 9233069"/>
              <a:gd name="connsiteX19" fmla="*/ 645424 w 3573562"/>
              <a:gd name="connsiteY19" fmla="*/ 2094850 h 9233069"/>
              <a:gd name="connsiteX20" fmla="*/ 606095 w 3573562"/>
              <a:gd name="connsiteY20" fmla="*/ 2153843 h 9233069"/>
              <a:gd name="connsiteX21" fmla="*/ 566766 w 3573562"/>
              <a:gd name="connsiteY21" fmla="*/ 2212837 h 9233069"/>
              <a:gd name="connsiteX22" fmla="*/ 527437 w 3573562"/>
              <a:gd name="connsiteY22" fmla="*/ 2281663 h 9233069"/>
              <a:gd name="connsiteX23" fmla="*/ 488108 w 3573562"/>
              <a:gd name="connsiteY23" fmla="*/ 2399650 h 9233069"/>
              <a:gd name="connsiteX24" fmla="*/ 478276 w 3573562"/>
              <a:gd name="connsiteY24" fmla="*/ 2448811 h 9233069"/>
              <a:gd name="connsiteX25" fmla="*/ 458611 w 3573562"/>
              <a:gd name="connsiteY25" fmla="*/ 2527469 h 9233069"/>
              <a:gd name="connsiteX26" fmla="*/ 448779 w 3573562"/>
              <a:gd name="connsiteY26" fmla="*/ 2586463 h 9233069"/>
              <a:gd name="connsiteX27" fmla="*/ 429114 w 3573562"/>
              <a:gd name="connsiteY27" fmla="*/ 2665121 h 9233069"/>
              <a:gd name="connsiteX28" fmla="*/ 409450 w 3573562"/>
              <a:gd name="connsiteY28" fmla="*/ 2753611 h 9233069"/>
              <a:gd name="connsiteX29" fmla="*/ 399618 w 3573562"/>
              <a:gd name="connsiteY29" fmla="*/ 2802772 h 9233069"/>
              <a:gd name="connsiteX30" fmla="*/ 419282 w 3573562"/>
              <a:gd name="connsiteY30" fmla="*/ 3009250 h 9233069"/>
              <a:gd name="connsiteX31" fmla="*/ 429114 w 3573562"/>
              <a:gd name="connsiteY31" fmla="*/ 3058411 h 9233069"/>
              <a:gd name="connsiteX32" fmla="*/ 419282 w 3573562"/>
              <a:gd name="connsiteY32" fmla="*/ 3215727 h 9233069"/>
              <a:gd name="connsiteX33" fmla="*/ 399618 w 3573562"/>
              <a:gd name="connsiteY33" fmla="*/ 3294385 h 9233069"/>
              <a:gd name="connsiteX34" fmla="*/ 389785 w 3573562"/>
              <a:gd name="connsiteY34" fmla="*/ 3333714 h 9233069"/>
              <a:gd name="connsiteX35" fmla="*/ 320960 w 3573562"/>
              <a:gd name="connsiteY35" fmla="*/ 3422205 h 9233069"/>
              <a:gd name="connsiteX36" fmla="*/ 291463 w 3573562"/>
              <a:gd name="connsiteY36" fmla="*/ 3520527 h 9233069"/>
              <a:gd name="connsiteX37" fmla="*/ 242301 w 3573562"/>
              <a:gd name="connsiteY37" fmla="*/ 3609018 h 9233069"/>
              <a:gd name="connsiteX38" fmla="*/ 232469 w 3573562"/>
              <a:gd name="connsiteY38" fmla="*/ 3668011 h 9233069"/>
              <a:gd name="connsiteX39" fmla="*/ 222637 w 3573562"/>
              <a:gd name="connsiteY39" fmla="*/ 3707340 h 9233069"/>
              <a:gd name="connsiteX40" fmla="*/ 202972 w 3573562"/>
              <a:gd name="connsiteY40" fmla="*/ 4002308 h 9233069"/>
              <a:gd name="connsiteX41" fmla="*/ 193140 w 3573562"/>
              <a:gd name="connsiteY41" fmla="*/ 4080966 h 9233069"/>
              <a:gd name="connsiteX42" fmla="*/ 173476 w 3573562"/>
              <a:gd name="connsiteY42" fmla="*/ 4375934 h 9233069"/>
              <a:gd name="connsiteX43" fmla="*/ 143979 w 3573562"/>
              <a:gd name="connsiteY43" fmla="*/ 4474256 h 9233069"/>
              <a:gd name="connsiteX44" fmla="*/ 114482 w 3573562"/>
              <a:gd name="connsiteY44" fmla="*/ 4572579 h 9233069"/>
              <a:gd name="connsiteX45" fmla="*/ 104650 w 3573562"/>
              <a:gd name="connsiteY45" fmla="*/ 4631572 h 9233069"/>
              <a:gd name="connsiteX46" fmla="*/ 94818 w 3573562"/>
              <a:gd name="connsiteY46" fmla="*/ 4818385 h 9233069"/>
              <a:gd name="connsiteX47" fmla="*/ 84985 w 3573562"/>
              <a:gd name="connsiteY47" fmla="*/ 4847882 h 9233069"/>
              <a:gd name="connsiteX48" fmla="*/ 75153 w 3573562"/>
              <a:gd name="connsiteY48" fmla="*/ 4956037 h 9233069"/>
              <a:gd name="connsiteX49" fmla="*/ 65321 w 3573562"/>
              <a:gd name="connsiteY49" fmla="*/ 5034695 h 9233069"/>
              <a:gd name="connsiteX50" fmla="*/ 45656 w 3573562"/>
              <a:gd name="connsiteY50" fmla="*/ 5123185 h 9233069"/>
              <a:gd name="connsiteX51" fmla="*/ 35824 w 3573562"/>
              <a:gd name="connsiteY51" fmla="*/ 5152682 h 9233069"/>
              <a:gd name="connsiteX52" fmla="*/ 16160 w 3573562"/>
              <a:gd name="connsiteY52" fmla="*/ 5221508 h 9233069"/>
              <a:gd name="connsiteX53" fmla="*/ 6327 w 3573562"/>
              <a:gd name="connsiteY53" fmla="*/ 5329663 h 9233069"/>
              <a:gd name="connsiteX54" fmla="*/ 25992 w 3573562"/>
              <a:gd name="connsiteY54" fmla="*/ 5575469 h 9233069"/>
              <a:gd name="connsiteX55" fmla="*/ 35824 w 3573562"/>
              <a:gd name="connsiteY55" fmla="*/ 5604966 h 9233069"/>
              <a:gd name="connsiteX56" fmla="*/ 55489 w 3573562"/>
              <a:gd name="connsiteY56" fmla="*/ 5722953 h 9233069"/>
              <a:gd name="connsiteX57" fmla="*/ 104650 w 3573562"/>
              <a:gd name="connsiteY57" fmla="*/ 5831108 h 9233069"/>
              <a:gd name="connsiteX58" fmla="*/ 134147 w 3573562"/>
              <a:gd name="connsiteY58" fmla="*/ 5929431 h 9233069"/>
              <a:gd name="connsiteX59" fmla="*/ 143979 w 3573562"/>
              <a:gd name="connsiteY59" fmla="*/ 6008089 h 9233069"/>
              <a:gd name="connsiteX60" fmla="*/ 173476 w 3573562"/>
              <a:gd name="connsiteY60" fmla="*/ 6106411 h 9233069"/>
              <a:gd name="connsiteX61" fmla="*/ 193140 w 3573562"/>
              <a:gd name="connsiteY61" fmla="*/ 6224398 h 9233069"/>
              <a:gd name="connsiteX62" fmla="*/ 202972 w 3573562"/>
              <a:gd name="connsiteY62" fmla="*/ 6352218 h 9233069"/>
              <a:gd name="connsiteX63" fmla="*/ 212805 w 3573562"/>
              <a:gd name="connsiteY63" fmla="*/ 6421043 h 9233069"/>
              <a:gd name="connsiteX64" fmla="*/ 252134 w 3573562"/>
              <a:gd name="connsiteY64" fmla="*/ 6480037 h 9233069"/>
              <a:gd name="connsiteX65" fmla="*/ 281630 w 3573562"/>
              <a:gd name="connsiteY65" fmla="*/ 6539031 h 9233069"/>
              <a:gd name="connsiteX66" fmla="*/ 311127 w 3573562"/>
              <a:gd name="connsiteY66" fmla="*/ 6627521 h 9233069"/>
              <a:gd name="connsiteX67" fmla="*/ 320960 w 3573562"/>
              <a:gd name="connsiteY67" fmla="*/ 6657018 h 9233069"/>
              <a:gd name="connsiteX68" fmla="*/ 360289 w 3573562"/>
              <a:gd name="connsiteY68" fmla="*/ 6716011 h 9233069"/>
              <a:gd name="connsiteX69" fmla="*/ 389785 w 3573562"/>
              <a:gd name="connsiteY69" fmla="*/ 6735676 h 9233069"/>
              <a:gd name="connsiteX70" fmla="*/ 399618 w 3573562"/>
              <a:gd name="connsiteY70" fmla="*/ 6765172 h 9233069"/>
              <a:gd name="connsiteX71" fmla="*/ 488108 w 3573562"/>
              <a:gd name="connsiteY71" fmla="*/ 6833998 h 9233069"/>
              <a:gd name="connsiteX72" fmla="*/ 547101 w 3573562"/>
              <a:gd name="connsiteY72" fmla="*/ 7138798 h 9233069"/>
              <a:gd name="connsiteX73" fmla="*/ 783076 w 3573562"/>
              <a:gd name="connsiteY73" fmla="*/ 8387495 h 9233069"/>
              <a:gd name="connsiteX74" fmla="*/ 960056 w 3573562"/>
              <a:gd name="connsiteY74" fmla="*/ 9065921 h 9233069"/>
              <a:gd name="connsiteX75" fmla="*/ 1205862 w 3573562"/>
              <a:gd name="connsiteY75" fmla="*/ 9164243 h 9233069"/>
              <a:gd name="connsiteX76" fmla="*/ 1461501 w 3573562"/>
              <a:gd name="connsiteY76" fmla="*/ 9233069 h 9233069"/>
              <a:gd name="connsiteX77" fmla="*/ 2818353 w 3573562"/>
              <a:gd name="connsiteY77" fmla="*/ 7187960 h 9233069"/>
              <a:gd name="connsiteX78" fmla="*/ 2847850 w 3573562"/>
              <a:gd name="connsiteY78" fmla="*/ 7158463 h 9233069"/>
              <a:gd name="connsiteX79" fmla="*/ 2877347 w 3573562"/>
              <a:gd name="connsiteY79" fmla="*/ 7050308 h 9233069"/>
              <a:gd name="connsiteX80" fmla="*/ 2887179 w 3573562"/>
              <a:gd name="connsiteY80" fmla="*/ 7001147 h 9233069"/>
              <a:gd name="connsiteX81" fmla="*/ 2926508 w 3573562"/>
              <a:gd name="connsiteY81" fmla="*/ 6922489 h 9233069"/>
              <a:gd name="connsiteX82" fmla="*/ 2956005 w 3573562"/>
              <a:gd name="connsiteY82" fmla="*/ 6912656 h 9233069"/>
              <a:gd name="connsiteX83" fmla="*/ 3054327 w 3573562"/>
              <a:gd name="connsiteY83" fmla="*/ 6794669 h 9233069"/>
              <a:gd name="connsiteX84" fmla="*/ 3073992 w 3573562"/>
              <a:gd name="connsiteY84" fmla="*/ 6765172 h 9233069"/>
              <a:gd name="connsiteX85" fmla="*/ 3093656 w 3573562"/>
              <a:gd name="connsiteY85" fmla="*/ 6735676 h 9233069"/>
              <a:gd name="connsiteX86" fmla="*/ 3211643 w 3573562"/>
              <a:gd name="connsiteY86" fmla="*/ 6657018 h 9233069"/>
              <a:gd name="connsiteX87" fmla="*/ 3309966 w 3573562"/>
              <a:gd name="connsiteY87" fmla="*/ 6548863 h 9233069"/>
              <a:gd name="connsiteX88" fmla="*/ 3319798 w 3573562"/>
              <a:gd name="connsiteY88" fmla="*/ 6509534 h 9233069"/>
              <a:gd name="connsiteX89" fmla="*/ 3339463 w 3573562"/>
              <a:gd name="connsiteY89" fmla="*/ 6411211 h 9233069"/>
              <a:gd name="connsiteX90" fmla="*/ 3349295 w 3573562"/>
              <a:gd name="connsiteY90" fmla="*/ 6253895 h 9233069"/>
              <a:gd name="connsiteX91" fmla="*/ 3319798 w 3573562"/>
              <a:gd name="connsiteY91" fmla="*/ 5801611 h 9233069"/>
              <a:gd name="connsiteX92" fmla="*/ 3290301 w 3573562"/>
              <a:gd name="connsiteY92" fmla="*/ 5644295 h 9233069"/>
              <a:gd name="connsiteX93" fmla="*/ 3280469 w 3573562"/>
              <a:gd name="connsiteY93" fmla="*/ 5565637 h 9233069"/>
              <a:gd name="connsiteX94" fmla="*/ 3300134 w 3573562"/>
              <a:gd name="connsiteY94" fmla="*/ 5182179 h 9233069"/>
              <a:gd name="connsiteX95" fmla="*/ 3309966 w 3573562"/>
              <a:gd name="connsiteY95" fmla="*/ 5074024 h 9233069"/>
              <a:gd name="connsiteX96" fmla="*/ 3319798 w 3573562"/>
              <a:gd name="connsiteY96" fmla="*/ 4847882 h 9233069"/>
              <a:gd name="connsiteX97" fmla="*/ 3329630 w 3573562"/>
              <a:gd name="connsiteY97" fmla="*/ 4759392 h 9233069"/>
              <a:gd name="connsiteX98" fmla="*/ 3349295 w 3573562"/>
              <a:gd name="connsiteY98" fmla="*/ 4582411 h 9233069"/>
              <a:gd name="connsiteX99" fmla="*/ 3378792 w 3573562"/>
              <a:gd name="connsiteY99" fmla="*/ 4238282 h 9233069"/>
              <a:gd name="connsiteX100" fmla="*/ 3408289 w 3573562"/>
              <a:gd name="connsiteY100" fmla="*/ 3196063 h 9233069"/>
              <a:gd name="connsiteX101" fmla="*/ 3398456 w 3573562"/>
              <a:gd name="connsiteY101" fmla="*/ 3048579 h 9233069"/>
              <a:gd name="connsiteX102" fmla="*/ 3378792 w 3573562"/>
              <a:gd name="connsiteY102" fmla="*/ 2960089 h 9233069"/>
              <a:gd name="connsiteX103" fmla="*/ 3359127 w 3573562"/>
              <a:gd name="connsiteY103" fmla="*/ 2822437 h 9233069"/>
              <a:gd name="connsiteX104" fmla="*/ 3339463 w 3573562"/>
              <a:gd name="connsiteY104" fmla="*/ 2763443 h 9233069"/>
              <a:gd name="connsiteX105" fmla="*/ 3300134 w 3573562"/>
              <a:gd name="connsiteY105" fmla="*/ 2665121 h 9233069"/>
              <a:gd name="connsiteX106" fmla="*/ 3290301 w 3573562"/>
              <a:gd name="connsiteY106" fmla="*/ 2625792 h 9233069"/>
              <a:gd name="connsiteX107" fmla="*/ 3270637 w 3573562"/>
              <a:gd name="connsiteY107" fmla="*/ 2596295 h 9233069"/>
              <a:gd name="connsiteX108" fmla="*/ 3241140 w 3573562"/>
              <a:gd name="connsiteY108" fmla="*/ 2547134 h 9233069"/>
              <a:gd name="connsiteX109" fmla="*/ 3231308 w 3573562"/>
              <a:gd name="connsiteY109" fmla="*/ 2517637 h 9233069"/>
              <a:gd name="connsiteX110" fmla="*/ 3201811 w 3573562"/>
              <a:gd name="connsiteY110" fmla="*/ 2458643 h 9233069"/>
              <a:gd name="connsiteX111" fmla="*/ 3172314 w 3573562"/>
              <a:gd name="connsiteY111" fmla="*/ 2360321 h 9233069"/>
              <a:gd name="connsiteX112" fmla="*/ 3152650 w 3573562"/>
              <a:gd name="connsiteY112" fmla="*/ 2311160 h 9233069"/>
              <a:gd name="connsiteX113" fmla="*/ 3093656 w 3573562"/>
              <a:gd name="connsiteY113" fmla="*/ 2261998 h 9233069"/>
              <a:gd name="connsiteX114" fmla="*/ 3083824 w 3573562"/>
              <a:gd name="connsiteY114" fmla="*/ 2232502 h 9233069"/>
              <a:gd name="connsiteX115" fmla="*/ 3044495 w 3573562"/>
              <a:gd name="connsiteY115" fmla="*/ 2193172 h 9233069"/>
              <a:gd name="connsiteX116" fmla="*/ 2975669 w 3573562"/>
              <a:gd name="connsiteY116" fmla="*/ 2144011 h 9233069"/>
              <a:gd name="connsiteX117" fmla="*/ 2956005 w 3573562"/>
              <a:gd name="connsiteY117" fmla="*/ 2114514 h 9233069"/>
              <a:gd name="connsiteX118" fmla="*/ 2926508 w 3573562"/>
              <a:gd name="connsiteY118" fmla="*/ 2085018 h 9233069"/>
              <a:gd name="connsiteX119" fmla="*/ 2916676 w 3573562"/>
              <a:gd name="connsiteY119" fmla="*/ 2055521 h 9233069"/>
              <a:gd name="connsiteX120" fmla="*/ 2887179 w 3573562"/>
              <a:gd name="connsiteY120" fmla="*/ 2026024 h 9233069"/>
              <a:gd name="connsiteX121" fmla="*/ 2867514 w 3573562"/>
              <a:gd name="connsiteY121" fmla="*/ 1986695 h 9233069"/>
              <a:gd name="connsiteX122" fmla="*/ 2828185 w 3573562"/>
              <a:gd name="connsiteY122" fmla="*/ 1947366 h 9233069"/>
              <a:gd name="connsiteX123" fmla="*/ 2798689 w 3573562"/>
              <a:gd name="connsiteY123" fmla="*/ 1908037 h 9233069"/>
              <a:gd name="connsiteX124" fmla="*/ 2779024 w 3573562"/>
              <a:gd name="connsiteY124" fmla="*/ 1878540 h 9233069"/>
              <a:gd name="connsiteX125" fmla="*/ 2720030 w 3573562"/>
              <a:gd name="connsiteY125" fmla="*/ 1799882 h 9233069"/>
              <a:gd name="connsiteX126" fmla="*/ 2710198 w 3573562"/>
              <a:gd name="connsiteY126" fmla="*/ 1770385 h 9233069"/>
              <a:gd name="connsiteX127" fmla="*/ 2690534 w 3573562"/>
              <a:gd name="connsiteY127" fmla="*/ 1740889 h 9233069"/>
              <a:gd name="connsiteX128" fmla="*/ 2661037 w 3573562"/>
              <a:gd name="connsiteY128" fmla="*/ 1662231 h 9233069"/>
              <a:gd name="connsiteX129" fmla="*/ 2651205 w 3573562"/>
              <a:gd name="connsiteY129" fmla="*/ 1622902 h 9233069"/>
              <a:gd name="connsiteX130" fmla="*/ 2611876 w 3573562"/>
              <a:gd name="connsiteY130" fmla="*/ 1544243 h 9233069"/>
              <a:gd name="connsiteX131" fmla="*/ 2592211 w 3573562"/>
              <a:gd name="connsiteY131" fmla="*/ 1465585 h 9233069"/>
              <a:gd name="connsiteX132" fmla="*/ 2572547 w 3573562"/>
              <a:gd name="connsiteY132" fmla="*/ 1416424 h 9233069"/>
              <a:gd name="connsiteX133" fmla="*/ 2562714 w 3573562"/>
              <a:gd name="connsiteY133" fmla="*/ 1377095 h 9233069"/>
              <a:gd name="connsiteX134" fmla="*/ 2552882 w 3573562"/>
              <a:gd name="connsiteY134" fmla="*/ 1347598 h 9233069"/>
              <a:gd name="connsiteX135" fmla="*/ 2543050 w 3573562"/>
              <a:gd name="connsiteY135" fmla="*/ 1298437 h 9233069"/>
              <a:gd name="connsiteX136" fmla="*/ 2533218 w 3573562"/>
              <a:gd name="connsiteY136" fmla="*/ 1259108 h 9233069"/>
              <a:gd name="connsiteX137" fmla="*/ 2807800 w 3573562"/>
              <a:gd name="connsiteY137" fmla="*/ 728168 h 9233069"/>
              <a:gd name="connsiteX138" fmla="*/ 2986033 w 3573562"/>
              <a:gd name="connsiteY138" fmla="*/ 460302 h 9233069"/>
              <a:gd name="connsiteX139" fmla="*/ 2770415 w 3573562"/>
              <a:gd name="connsiteY139" fmla="*/ 332637 h 9233069"/>
              <a:gd name="connsiteX140" fmla="*/ 2681618 w 3573562"/>
              <a:gd name="connsiteY140" fmla="*/ 329914 h 9233069"/>
              <a:gd name="connsiteX141" fmla="*/ 2602654 w 3573562"/>
              <a:gd name="connsiteY141" fmla="*/ 299508 h 9233069"/>
              <a:gd name="connsiteX142" fmla="*/ 2537539 w 3573562"/>
              <a:gd name="connsiteY142" fmla="*/ 265471 h 9233069"/>
              <a:gd name="connsiteX143" fmla="*/ 2417641 w 3573562"/>
              <a:gd name="connsiteY143" fmla="*/ 243992 h 9233069"/>
              <a:gd name="connsiteX144" fmla="*/ 2367676 w 3573562"/>
              <a:gd name="connsiteY144" fmla="*/ 227804 h 9233069"/>
              <a:gd name="connsiteX145" fmla="*/ 2327543 w 3573562"/>
              <a:gd name="connsiteY145" fmla="*/ 243837 h 923306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2533218 w 3573562"/>
              <a:gd name="connsiteY136" fmla="*/ 1290458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3004895 w 3573562"/>
              <a:gd name="connsiteY134" fmla="*/ 1405721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966065 w 3573562"/>
              <a:gd name="connsiteY131" fmla="*/ 1474547 h 9264419"/>
              <a:gd name="connsiteX132" fmla="*/ 2562714 w 3573562"/>
              <a:gd name="connsiteY132" fmla="*/ 1408445 h 9264419"/>
              <a:gd name="connsiteX133" fmla="*/ 3004895 w 3573562"/>
              <a:gd name="connsiteY133" fmla="*/ 1405721 h 9264419"/>
              <a:gd name="connsiteX134" fmla="*/ 2973792 w 3573562"/>
              <a:gd name="connsiteY134" fmla="*/ 1320862 h 9264419"/>
              <a:gd name="connsiteX135" fmla="*/ 3001184 w 3573562"/>
              <a:gd name="connsiteY135" fmla="*/ 1111971 h 9264419"/>
              <a:gd name="connsiteX136" fmla="*/ 3052419 w 3573562"/>
              <a:gd name="connsiteY136" fmla="*/ 732746 h 9264419"/>
              <a:gd name="connsiteX137" fmla="*/ 2986033 w 3573562"/>
              <a:gd name="connsiteY137" fmla="*/ 491652 h 9264419"/>
              <a:gd name="connsiteX138" fmla="*/ 2951220 w 3573562"/>
              <a:gd name="connsiteY138" fmla="*/ 328290 h 9264419"/>
              <a:gd name="connsiteX139" fmla="*/ 2883694 w 3573562"/>
              <a:gd name="connsiteY139" fmla="*/ 245248 h 9264419"/>
              <a:gd name="connsiteX140" fmla="*/ 2756870 w 3573562"/>
              <a:gd name="connsiteY140" fmla="*/ 152371 h 9264419"/>
              <a:gd name="connsiteX141" fmla="*/ 2585399 w 3573562"/>
              <a:gd name="connsiteY141" fmla="*/ 73712 h 9264419"/>
              <a:gd name="connsiteX142" fmla="*/ 2449548 w 3573562"/>
              <a:gd name="connsiteY142" fmla="*/ 105780 h 9264419"/>
              <a:gd name="connsiteX143" fmla="*/ 2388947 w 3573562"/>
              <a:gd name="connsiteY143" fmla="*/ 98517 h 9264419"/>
              <a:gd name="connsiteX144" fmla="*/ 2306272 w 3573562"/>
              <a:gd name="connsiteY144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11876 w 3573562"/>
              <a:gd name="connsiteY129" fmla="*/ 1575593 h 9264419"/>
              <a:gd name="connsiteX130" fmla="*/ 2966065 w 3573562"/>
              <a:gd name="connsiteY130" fmla="*/ 1474547 h 9264419"/>
              <a:gd name="connsiteX131" fmla="*/ 2562714 w 3573562"/>
              <a:gd name="connsiteY131" fmla="*/ 1408445 h 9264419"/>
              <a:gd name="connsiteX132" fmla="*/ 3004895 w 3573562"/>
              <a:gd name="connsiteY132" fmla="*/ 1405721 h 9264419"/>
              <a:gd name="connsiteX133" fmla="*/ 2973792 w 3573562"/>
              <a:gd name="connsiteY133" fmla="*/ 1320862 h 9264419"/>
              <a:gd name="connsiteX134" fmla="*/ 3001184 w 3573562"/>
              <a:gd name="connsiteY134" fmla="*/ 1111971 h 9264419"/>
              <a:gd name="connsiteX135" fmla="*/ 3052419 w 3573562"/>
              <a:gd name="connsiteY135" fmla="*/ 732746 h 9264419"/>
              <a:gd name="connsiteX136" fmla="*/ 2986033 w 3573562"/>
              <a:gd name="connsiteY136" fmla="*/ 491652 h 9264419"/>
              <a:gd name="connsiteX137" fmla="*/ 2951220 w 3573562"/>
              <a:gd name="connsiteY137" fmla="*/ 328290 h 9264419"/>
              <a:gd name="connsiteX138" fmla="*/ 2883694 w 3573562"/>
              <a:gd name="connsiteY138" fmla="*/ 245248 h 9264419"/>
              <a:gd name="connsiteX139" fmla="*/ 2756870 w 3573562"/>
              <a:gd name="connsiteY139" fmla="*/ 152371 h 9264419"/>
              <a:gd name="connsiteX140" fmla="*/ 2585399 w 3573562"/>
              <a:gd name="connsiteY140" fmla="*/ 73712 h 9264419"/>
              <a:gd name="connsiteX141" fmla="*/ 2449548 w 3573562"/>
              <a:gd name="connsiteY141" fmla="*/ 105780 h 9264419"/>
              <a:gd name="connsiteX142" fmla="*/ 2388947 w 3573562"/>
              <a:gd name="connsiteY142" fmla="*/ 98517 h 9264419"/>
              <a:gd name="connsiteX143" fmla="*/ 2306272 w 3573562"/>
              <a:gd name="connsiteY143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10198 w 3573562"/>
              <a:gd name="connsiteY125" fmla="*/ 1801735 h 9264419"/>
              <a:gd name="connsiteX126" fmla="*/ 2690534 w 3573562"/>
              <a:gd name="connsiteY126" fmla="*/ 1772239 h 9264419"/>
              <a:gd name="connsiteX127" fmla="*/ 2661037 w 3573562"/>
              <a:gd name="connsiteY127" fmla="*/ 1693581 h 9264419"/>
              <a:gd name="connsiteX128" fmla="*/ 2611876 w 3573562"/>
              <a:gd name="connsiteY128" fmla="*/ 1575593 h 9264419"/>
              <a:gd name="connsiteX129" fmla="*/ 2966065 w 3573562"/>
              <a:gd name="connsiteY129" fmla="*/ 1474547 h 9264419"/>
              <a:gd name="connsiteX130" fmla="*/ 2562714 w 3573562"/>
              <a:gd name="connsiteY130" fmla="*/ 1408445 h 9264419"/>
              <a:gd name="connsiteX131" fmla="*/ 3004895 w 3573562"/>
              <a:gd name="connsiteY131" fmla="*/ 1405721 h 9264419"/>
              <a:gd name="connsiteX132" fmla="*/ 2973792 w 3573562"/>
              <a:gd name="connsiteY132" fmla="*/ 1320862 h 9264419"/>
              <a:gd name="connsiteX133" fmla="*/ 3001184 w 3573562"/>
              <a:gd name="connsiteY133" fmla="*/ 1111971 h 9264419"/>
              <a:gd name="connsiteX134" fmla="*/ 3052419 w 3573562"/>
              <a:gd name="connsiteY134" fmla="*/ 732746 h 9264419"/>
              <a:gd name="connsiteX135" fmla="*/ 2986033 w 3573562"/>
              <a:gd name="connsiteY135" fmla="*/ 491652 h 9264419"/>
              <a:gd name="connsiteX136" fmla="*/ 2951220 w 3573562"/>
              <a:gd name="connsiteY136" fmla="*/ 328290 h 9264419"/>
              <a:gd name="connsiteX137" fmla="*/ 2883694 w 3573562"/>
              <a:gd name="connsiteY137" fmla="*/ 245248 h 9264419"/>
              <a:gd name="connsiteX138" fmla="*/ 2756870 w 3573562"/>
              <a:gd name="connsiteY138" fmla="*/ 152371 h 9264419"/>
              <a:gd name="connsiteX139" fmla="*/ 2585399 w 3573562"/>
              <a:gd name="connsiteY139" fmla="*/ 73712 h 9264419"/>
              <a:gd name="connsiteX140" fmla="*/ 2449548 w 3573562"/>
              <a:gd name="connsiteY140" fmla="*/ 105780 h 9264419"/>
              <a:gd name="connsiteX141" fmla="*/ 2388947 w 3573562"/>
              <a:gd name="connsiteY141" fmla="*/ 98517 h 9264419"/>
              <a:gd name="connsiteX142" fmla="*/ 2306272 w 3573562"/>
              <a:gd name="connsiteY142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90534 w 3573562"/>
              <a:gd name="connsiteY125" fmla="*/ 1772239 h 9264419"/>
              <a:gd name="connsiteX126" fmla="*/ 2661037 w 3573562"/>
              <a:gd name="connsiteY126" fmla="*/ 1693581 h 9264419"/>
              <a:gd name="connsiteX127" fmla="*/ 2611876 w 3573562"/>
              <a:gd name="connsiteY127" fmla="*/ 1575593 h 9264419"/>
              <a:gd name="connsiteX128" fmla="*/ 2966065 w 3573562"/>
              <a:gd name="connsiteY128" fmla="*/ 1474547 h 9264419"/>
              <a:gd name="connsiteX129" fmla="*/ 2562714 w 3573562"/>
              <a:gd name="connsiteY129" fmla="*/ 1408445 h 9264419"/>
              <a:gd name="connsiteX130" fmla="*/ 3004895 w 3573562"/>
              <a:gd name="connsiteY130" fmla="*/ 1405721 h 9264419"/>
              <a:gd name="connsiteX131" fmla="*/ 2973792 w 3573562"/>
              <a:gd name="connsiteY131" fmla="*/ 1320862 h 9264419"/>
              <a:gd name="connsiteX132" fmla="*/ 3001184 w 3573562"/>
              <a:gd name="connsiteY132" fmla="*/ 1111971 h 9264419"/>
              <a:gd name="connsiteX133" fmla="*/ 3052419 w 3573562"/>
              <a:gd name="connsiteY133" fmla="*/ 732746 h 9264419"/>
              <a:gd name="connsiteX134" fmla="*/ 2986033 w 3573562"/>
              <a:gd name="connsiteY134" fmla="*/ 491652 h 9264419"/>
              <a:gd name="connsiteX135" fmla="*/ 2951220 w 3573562"/>
              <a:gd name="connsiteY135" fmla="*/ 328290 h 9264419"/>
              <a:gd name="connsiteX136" fmla="*/ 2883694 w 3573562"/>
              <a:gd name="connsiteY136" fmla="*/ 245248 h 9264419"/>
              <a:gd name="connsiteX137" fmla="*/ 2756870 w 3573562"/>
              <a:gd name="connsiteY137" fmla="*/ 152371 h 9264419"/>
              <a:gd name="connsiteX138" fmla="*/ 2585399 w 3573562"/>
              <a:gd name="connsiteY138" fmla="*/ 73712 h 9264419"/>
              <a:gd name="connsiteX139" fmla="*/ 2449548 w 3573562"/>
              <a:gd name="connsiteY139" fmla="*/ 105780 h 9264419"/>
              <a:gd name="connsiteX140" fmla="*/ 2388947 w 3573562"/>
              <a:gd name="connsiteY140" fmla="*/ 98517 h 9264419"/>
              <a:gd name="connsiteX141" fmla="*/ 2306272 w 3573562"/>
              <a:gd name="connsiteY141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611876 w 3573562"/>
              <a:gd name="connsiteY126" fmla="*/ 1575593 h 9264419"/>
              <a:gd name="connsiteX127" fmla="*/ 2966065 w 3573562"/>
              <a:gd name="connsiteY127" fmla="*/ 1474547 h 9264419"/>
              <a:gd name="connsiteX128" fmla="*/ 2562714 w 3573562"/>
              <a:gd name="connsiteY128" fmla="*/ 1408445 h 9264419"/>
              <a:gd name="connsiteX129" fmla="*/ 3004895 w 3573562"/>
              <a:gd name="connsiteY129" fmla="*/ 1405721 h 9264419"/>
              <a:gd name="connsiteX130" fmla="*/ 2973792 w 3573562"/>
              <a:gd name="connsiteY130" fmla="*/ 1320862 h 9264419"/>
              <a:gd name="connsiteX131" fmla="*/ 3001184 w 3573562"/>
              <a:gd name="connsiteY131" fmla="*/ 1111971 h 9264419"/>
              <a:gd name="connsiteX132" fmla="*/ 3052419 w 3573562"/>
              <a:gd name="connsiteY132" fmla="*/ 732746 h 9264419"/>
              <a:gd name="connsiteX133" fmla="*/ 2986033 w 3573562"/>
              <a:gd name="connsiteY133" fmla="*/ 491652 h 9264419"/>
              <a:gd name="connsiteX134" fmla="*/ 2951220 w 3573562"/>
              <a:gd name="connsiteY134" fmla="*/ 328290 h 9264419"/>
              <a:gd name="connsiteX135" fmla="*/ 2883694 w 3573562"/>
              <a:gd name="connsiteY135" fmla="*/ 245248 h 9264419"/>
              <a:gd name="connsiteX136" fmla="*/ 2756870 w 3573562"/>
              <a:gd name="connsiteY136" fmla="*/ 152371 h 9264419"/>
              <a:gd name="connsiteX137" fmla="*/ 2585399 w 3573562"/>
              <a:gd name="connsiteY137" fmla="*/ 73712 h 9264419"/>
              <a:gd name="connsiteX138" fmla="*/ 2449548 w 3573562"/>
              <a:gd name="connsiteY138" fmla="*/ 105780 h 9264419"/>
              <a:gd name="connsiteX139" fmla="*/ 2388947 w 3573562"/>
              <a:gd name="connsiteY139" fmla="*/ 98517 h 9264419"/>
              <a:gd name="connsiteX140" fmla="*/ 2306272 w 3573562"/>
              <a:gd name="connsiteY140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887179 w 3573562"/>
              <a:gd name="connsiteY121" fmla="*/ 2057374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98355 w 3573562"/>
              <a:gd name="connsiteY120" fmla="*/ 2014414 h 9264419"/>
              <a:gd name="connsiteX121" fmla="*/ 3018325 w 3573562"/>
              <a:gd name="connsiteY121" fmla="*/ 1865269 h 9264419"/>
              <a:gd name="connsiteX122" fmla="*/ 2990741 w 3573562"/>
              <a:gd name="connsiteY122" fmla="*/ 1684656 h 9264419"/>
              <a:gd name="connsiteX123" fmla="*/ 2966065 w 3573562"/>
              <a:gd name="connsiteY123" fmla="*/ 1474547 h 9264419"/>
              <a:gd name="connsiteX124" fmla="*/ 2950914 w 3573562"/>
              <a:gd name="connsiteY124" fmla="*/ 1506613 h 9264419"/>
              <a:gd name="connsiteX125" fmla="*/ 3004895 w 3573562"/>
              <a:gd name="connsiteY125" fmla="*/ 1405721 h 9264419"/>
              <a:gd name="connsiteX126" fmla="*/ 2973792 w 3573562"/>
              <a:gd name="connsiteY126" fmla="*/ 1320862 h 9264419"/>
              <a:gd name="connsiteX127" fmla="*/ 3001184 w 3573562"/>
              <a:gd name="connsiteY127" fmla="*/ 1111971 h 9264419"/>
              <a:gd name="connsiteX128" fmla="*/ 3052419 w 3573562"/>
              <a:gd name="connsiteY128" fmla="*/ 732746 h 9264419"/>
              <a:gd name="connsiteX129" fmla="*/ 2986033 w 3573562"/>
              <a:gd name="connsiteY129" fmla="*/ 491652 h 9264419"/>
              <a:gd name="connsiteX130" fmla="*/ 2951220 w 3573562"/>
              <a:gd name="connsiteY130" fmla="*/ 328290 h 9264419"/>
              <a:gd name="connsiteX131" fmla="*/ 2883694 w 3573562"/>
              <a:gd name="connsiteY131" fmla="*/ 245248 h 9264419"/>
              <a:gd name="connsiteX132" fmla="*/ 2756870 w 3573562"/>
              <a:gd name="connsiteY132" fmla="*/ 152371 h 9264419"/>
              <a:gd name="connsiteX133" fmla="*/ 2585399 w 3573562"/>
              <a:gd name="connsiteY133" fmla="*/ 73712 h 9264419"/>
              <a:gd name="connsiteX134" fmla="*/ 2449548 w 3573562"/>
              <a:gd name="connsiteY134" fmla="*/ 105780 h 9264419"/>
              <a:gd name="connsiteX135" fmla="*/ 2388947 w 3573562"/>
              <a:gd name="connsiteY135" fmla="*/ 98517 h 9264419"/>
              <a:gd name="connsiteX136" fmla="*/ 2306272 w 3573562"/>
              <a:gd name="connsiteY136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652255 w 3573562"/>
              <a:gd name="connsiteY7" fmla="*/ 586940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08467 w 3573562"/>
              <a:gd name="connsiteY4" fmla="*/ 174140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277602 h 9326890"/>
              <a:gd name="connsiteX1" fmla="*/ 1908214 w 3573562"/>
              <a:gd name="connsiteY1" fmla="*/ 393620 h 9326890"/>
              <a:gd name="connsiteX2" fmla="*/ 1671132 w 3573562"/>
              <a:gd name="connsiteY2" fmla="*/ 402543 h 9326890"/>
              <a:gd name="connsiteX3" fmla="*/ 1457182 w 3573562"/>
              <a:gd name="connsiteY3" fmla="*/ 322222 h 9326890"/>
              <a:gd name="connsiteX4" fmla="*/ 1272280 w 3573562"/>
              <a:gd name="connsiteY4" fmla="*/ 75972 h 9326890"/>
              <a:gd name="connsiteX5" fmla="*/ 882567 w 3573562"/>
              <a:gd name="connsiteY5" fmla="*/ 81420 h 9326890"/>
              <a:gd name="connsiteX6" fmla="*/ 632842 w 3573562"/>
              <a:gd name="connsiteY6" fmla="*/ 271556 h 9326890"/>
              <a:gd name="connsiteX7" fmla="*/ 652255 w 3573562"/>
              <a:gd name="connsiteY7" fmla="*/ 649411 h 9326890"/>
              <a:gd name="connsiteX8" fmla="*/ 871566 w 3573562"/>
              <a:gd name="connsiteY8" fmla="*/ 1323432 h 9326890"/>
              <a:gd name="connsiteX9" fmla="*/ 851901 w 3573562"/>
              <a:gd name="connsiteY9" fmla="*/ 1382426 h 9326890"/>
              <a:gd name="connsiteX10" fmla="*/ 842069 w 3573562"/>
              <a:gd name="connsiteY10" fmla="*/ 1411923 h 9326890"/>
              <a:gd name="connsiteX11" fmla="*/ 812572 w 3573562"/>
              <a:gd name="connsiteY11" fmla="*/ 1421755 h 9326890"/>
              <a:gd name="connsiteX12" fmla="*/ 773243 w 3573562"/>
              <a:gd name="connsiteY12" fmla="*/ 1490581 h 9326890"/>
              <a:gd name="connsiteX13" fmla="*/ 763411 w 3573562"/>
              <a:gd name="connsiteY13" fmla="*/ 1539742 h 9326890"/>
              <a:gd name="connsiteX14" fmla="*/ 753579 w 3573562"/>
              <a:gd name="connsiteY14" fmla="*/ 1913368 h 9326890"/>
              <a:gd name="connsiteX15" fmla="*/ 743747 w 3573562"/>
              <a:gd name="connsiteY15" fmla="*/ 2011690 h 9326890"/>
              <a:gd name="connsiteX16" fmla="*/ 724082 w 3573562"/>
              <a:gd name="connsiteY16" fmla="*/ 2051019 h 9326890"/>
              <a:gd name="connsiteX17" fmla="*/ 684753 w 3573562"/>
              <a:gd name="connsiteY17" fmla="*/ 2119845 h 9326890"/>
              <a:gd name="connsiteX18" fmla="*/ 674921 w 3573562"/>
              <a:gd name="connsiteY18" fmla="*/ 2149342 h 9326890"/>
              <a:gd name="connsiteX19" fmla="*/ 645424 w 3573562"/>
              <a:gd name="connsiteY19" fmla="*/ 2188671 h 9326890"/>
              <a:gd name="connsiteX20" fmla="*/ 606095 w 3573562"/>
              <a:gd name="connsiteY20" fmla="*/ 2247664 h 9326890"/>
              <a:gd name="connsiteX21" fmla="*/ 566766 w 3573562"/>
              <a:gd name="connsiteY21" fmla="*/ 2306658 h 9326890"/>
              <a:gd name="connsiteX22" fmla="*/ 527437 w 3573562"/>
              <a:gd name="connsiteY22" fmla="*/ 2375484 h 9326890"/>
              <a:gd name="connsiteX23" fmla="*/ 488108 w 3573562"/>
              <a:gd name="connsiteY23" fmla="*/ 2493471 h 9326890"/>
              <a:gd name="connsiteX24" fmla="*/ 478276 w 3573562"/>
              <a:gd name="connsiteY24" fmla="*/ 2542632 h 9326890"/>
              <a:gd name="connsiteX25" fmla="*/ 458611 w 3573562"/>
              <a:gd name="connsiteY25" fmla="*/ 2621290 h 9326890"/>
              <a:gd name="connsiteX26" fmla="*/ 448779 w 3573562"/>
              <a:gd name="connsiteY26" fmla="*/ 2680284 h 9326890"/>
              <a:gd name="connsiteX27" fmla="*/ 429114 w 3573562"/>
              <a:gd name="connsiteY27" fmla="*/ 2758942 h 9326890"/>
              <a:gd name="connsiteX28" fmla="*/ 409450 w 3573562"/>
              <a:gd name="connsiteY28" fmla="*/ 2847432 h 9326890"/>
              <a:gd name="connsiteX29" fmla="*/ 399618 w 3573562"/>
              <a:gd name="connsiteY29" fmla="*/ 2896593 h 9326890"/>
              <a:gd name="connsiteX30" fmla="*/ 419282 w 3573562"/>
              <a:gd name="connsiteY30" fmla="*/ 3103071 h 9326890"/>
              <a:gd name="connsiteX31" fmla="*/ 429114 w 3573562"/>
              <a:gd name="connsiteY31" fmla="*/ 3152232 h 9326890"/>
              <a:gd name="connsiteX32" fmla="*/ 419282 w 3573562"/>
              <a:gd name="connsiteY32" fmla="*/ 3309548 h 9326890"/>
              <a:gd name="connsiteX33" fmla="*/ 399618 w 3573562"/>
              <a:gd name="connsiteY33" fmla="*/ 3388206 h 9326890"/>
              <a:gd name="connsiteX34" fmla="*/ 389785 w 3573562"/>
              <a:gd name="connsiteY34" fmla="*/ 3427535 h 9326890"/>
              <a:gd name="connsiteX35" fmla="*/ 320960 w 3573562"/>
              <a:gd name="connsiteY35" fmla="*/ 3516026 h 9326890"/>
              <a:gd name="connsiteX36" fmla="*/ 291463 w 3573562"/>
              <a:gd name="connsiteY36" fmla="*/ 3614348 h 9326890"/>
              <a:gd name="connsiteX37" fmla="*/ 242301 w 3573562"/>
              <a:gd name="connsiteY37" fmla="*/ 3702839 h 9326890"/>
              <a:gd name="connsiteX38" fmla="*/ 232469 w 3573562"/>
              <a:gd name="connsiteY38" fmla="*/ 3761832 h 9326890"/>
              <a:gd name="connsiteX39" fmla="*/ 222637 w 3573562"/>
              <a:gd name="connsiteY39" fmla="*/ 3801161 h 9326890"/>
              <a:gd name="connsiteX40" fmla="*/ 202972 w 3573562"/>
              <a:gd name="connsiteY40" fmla="*/ 4096129 h 9326890"/>
              <a:gd name="connsiteX41" fmla="*/ 193140 w 3573562"/>
              <a:gd name="connsiteY41" fmla="*/ 4174787 h 9326890"/>
              <a:gd name="connsiteX42" fmla="*/ 173476 w 3573562"/>
              <a:gd name="connsiteY42" fmla="*/ 4469755 h 9326890"/>
              <a:gd name="connsiteX43" fmla="*/ 143979 w 3573562"/>
              <a:gd name="connsiteY43" fmla="*/ 4568077 h 9326890"/>
              <a:gd name="connsiteX44" fmla="*/ 114482 w 3573562"/>
              <a:gd name="connsiteY44" fmla="*/ 4666400 h 9326890"/>
              <a:gd name="connsiteX45" fmla="*/ 104650 w 3573562"/>
              <a:gd name="connsiteY45" fmla="*/ 4725393 h 9326890"/>
              <a:gd name="connsiteX46" fmla="*/ 94818 w 3573562"/>
              <a:gd name="connsiteY46" fmla="*/ 4912206 h 9326890"/>
              <a:gd name="connsiteX47" fmla="*/ 84985 w 3573562"/>
              <a:gd name="connsiteY47" fmla="*/ 4941703 h 9326890"/>
              <a:gd name="connsiteX48" fmla="*/ 75153 w 3573562"/>
              <a:gd name="connsiteY48" fmla="*/ 5049858 h 9326890"/>
              <a:gd name="connsiteX49" fmla="*/ 65321 w 3573562"/>
              <a:gd name="connsiteY49" fmla="*/ 5128516 h 9326890"/>
              <a:gd name="connsiteX50" fmla="*/ 45656 w 3573562"/>
              <a:gd name="connsiteY50" fmla="*/ 5217006 h 9326890"/>
              <a:gd name="connsiteX51" fmla="*/ 35824 w 3573562"/>
              <a:gd name="connsiteY51" fmla="*/ 5246503 h 9326890"/>
              <a:gd name="connsiteX52" fmla="*/ 16160 w 3573562"/>
              <a:gd name="connsiteY52" fmla="*/ 5315329 h 9326890"/>
              <a:gd name="connsiteX53" fmla="*/ 6327 w 3573562"/>
              <a:gd name="connsiteY53" fmla="*/ 5423484 h 9326890"/>
              <a:gd name="connsiteX54" fmla="*/ 25992 w 3573562"/>
              <a:gd name="connsiteY54" fmla="*/ 5669290 h 9326890"/>
              <a:gd name="connsiteX55" fmla="*/ 35824 w 3573562"/>
              <a:gd name="connsiteY55" fmla="*/ 5698787 h 9326890"/>
              <a:gd name="connsiteX56" fmla="*/ 55489 w 3573562"/>
              <a:gd name="connsiteY56" fmla="*/ 5816774 h 9326890"/>
              <a:gd name="connsiteX57" fmla="*/ 104650 w 3573562"/>
              <a:gd name="connsiteY57" fmla="*/ 5924929 h 9326890"/>
              <a:gd name="connsiteX58" fmla="*/ 134147 w 3573562"/>
              <a:gd name="connsiteY58" fmla="*/ 6023252 h 9326890"/>
              <a:gd name="connsiteX59" fmla="*/ 143979 w 3573562"/>
              <a:gd name="connsiteY59" fmla="*/ 6101910 h 9326890"/>
              <a:gd name="connsiteX60" fmla="*/ 173476 w 3573562"/>
              <a:gd name="connsiteY60" fmla="*/ 6200232 h 9326890"/>
              <a:gd name="connsiteX61" fmla="*/ 193140 w 3573562"/>
              <a:gd name="connsiteY61" fmla="*/ 6318219 h 9326890"/>
              <a:gd name="connsiteX62" fmla="*/ 202972 w 3573562"/>
              <a:gd name="connsiteY62" fmla="*/ 6446039 h 9326890"/>
              <a:gd name="connsiteX63" fmla="*/ 212805 w 3573562"/>
              <a:gd name="connsiteY63" fmla="*/ 6514864 h 9326890"/>
              <a:gd name="connsiteX64" fmla="*/ 252134 w 3573562"/>
              <a:gd name="connsiteY64" fmla="*/ 6573858 h 9326890"/>
              <a:gd name="connsiteX65" fmla="*/ 281630 w 3573562"/>
              <a:gd name="connsiteY65" fmla="*/ 6632852 h 9326890"/>
              <a:gd name="connsiteX66" fmla="*/ 311127 w 3573562"/>
              <a:gd name="connsiteY66" fmla="*/ 6721342 h 9326890"/>
              <a:gd name="connsiteX67" fmla="*/ 320960 w 3573562"/>
              <a:gd name="connsiteY67" fmla="*/ 6750839 h 9326890"/>
              <a:gd name="connsiteX68" fmla="*/ 360289 w 3573562"/>
              <a:gd name="connsiteY68" fmla="*/ 6809832 h 9326890"/>
              <a:gd name="connsiteX69" fmla="*/ 389785 w 3573562"/>
              <a:gd name="connsiteY69" fmla="*/ 6829497 h 9326890"/>
              <a:gd name="connsiteX70" fmla="*/ 399618 w 3573562"/>
              <a:gd name="connsiteY70" fmla="*/ 6858993 h 9326890"/>
              <a:gd name="connsiteX71" fmla="*/ 488108 w 3573562"/>
              <a:gd name="connsiteY71" fmla="*/ 6927819 h 9326890"/>
              <a:gd name="connsiteX72" fmla="*/ 547101 w 3573562"/>
              <a:gd name="connsiteY72" fmla="*/ 7232619 h 9326890"/>
              <a:gd name="connsiteX73" fmla="*/ 783076 w 3573562"/>
              <a:gd name="connsiteY73" fmla="*/ 8481316 h 9326890"/>
              <a:gd name="connsiteX74" fmla="*/ 960056 w 3573562"/>
              <a:gd name="connsiteY74" fmla="*/ 9159742 h 9326890"/>
              <a:gd name="connsiteX75" fmla="*/ 1205862 w 3573562"/>
              <a:gd name="connsiteY75" fmla="*/ 9258064 h 9326890"/>
              <a:gd name="connsiteX76" fmla="*/ 1461501 w 3573562"/>
              <a:gd name="connsiteY76" fmla="*/ 9326890 h 9326890"/>
              <a:gd name="connsiteX77" fmla="*/ 2818353 w 3573562"/>
              <a:gd name="connsiteY77" fmla="*/ 7281781 h 9326890"/>
              <a:gd name="connsiteX78" fmla="*/ 2847850 w 3573562"/>
              <a:gd name="connsiteY78" fmla="*/ 7252284 h 9326890"/>
              <a:gd name="connsiteX79" fmla="*/ 2877347 w 3573562"/>
              <a:gd name="connsiteY79" fmla="*/ 7144129 h 9326890"/>
              <a:gd name="connsiteX80" fmla="*/ 2887179 w 3573562"/>
              <a:gd name="connsiteY80" fmla="*/ 7094968 h 9326890"/>
              <a:gd name="connsiteX81" fmla="*/ 2926508 w 3573562"/>
              <a:gd name="connsiteY81" fmla="*/ 7016310 h 9326890"/>
              <a:gd name="connsiteX82" fmla="*/ 2956005 w 3573562"/>
              <a:gd name="connsiteY82" fmla="*/ 7006477 h 9326890"/>
              <a:gd name="connsiteX83" fmla="*/ 3054327 w 3573562"/>
              <a:gd name="connsiteY83" fmla="*/ 6888490 h 9326890"/>
              <a:gd name="connsiteX84" fmla="*/ 3073992 w 3573562"/>
              <a:gd name="connsiteY84" fmla="*/ 6858993 h 9326890"/>
              <a:gd name="connsiteX85" fmla="*/ 3093656 w 3573562"/>
              <a:gd name="connsiteY85" fmla="*/ 6829497 h 9326890"/>
              <a:gd name="connsiteX86" fmla="*/ 3211643 w 3573562"/>
              <a:gd name="connsiteY86" fmla="*/ 6750839 h 9326890"/>
              <a:gd name="connsiteX87" fmla="*/ 3309966 w 3573562"/>
              <a:gd name="connsiteY87" fmla="*/ 6642684 h 9326890"/>
              <a:gd name="connsiteX88" fmla="*/ 3319798 w 3573562"/>
              <a:gd name="connsiteY88" fmla="*/ 6603355 h 9326890"/>
              <a:gd name="connsiteX89" fmla="*/ 3339463 w 3573562"/>
              <a:gd name="connsiteY89" fmla="*/ 6505032 h 9326890"/>
              <a:gd name="connsiteX90" fmla="*/ 3349295 w 3573562"/>
              <a:gd name="connsiteY90" fmla="*/ 6347716 h 9326890"/>
              <a:gd name="connsiteX91" fmla="*/ 3319798 w 3573562"/>
              <a:gd name="connsiteY91" fmla="*/ 5895432 h 9326890"/>
              <a:gd name="connsiteX92" fmla="*/ 3290301 w 3573562"/>
              <a:gd name="connsiteY92" fmla="*/ 5738116 h 9326890"/>
              <a:gd name="connsiteX93" fmla="*/ 3280469 w 3573562"/>
              <a:gd name="connsiteY93" fmla="*/ 5659458 h 9326890"/>
              <a:gd name="connsiteX94" fmla="*/ 3300134 w 3573562"/>
              <a:gd name="connsiteY94" fmla="*/ 5276000 h 9326890"/>
              <a:gd name="connsiteX95" fmla="*/ 3309966 w 3573562"/>
              <a:gd name="connsiteY95" fmla="*/ 5167845 h 9326890"/>
              <a:gd name="connsiteX96" fmla="*/ 3319798 w 3573562"/>
              <a:gd name="connsiteY96" fmla="*/ 4941703 h 9326890"/>
              <a:gd name="connsiteX97" fmla="*/ 3329630 w 3573562"/>
              <a:gd name="connsiteY97" fmla="*/ 4853213 h 9326890"/>
              <a:gd name="connsiteX98" fmla="*/ 3349295 w 3573562"/>
              <a:gd name="connsiteY98" fmla="*/ 4676232 h 9326890"/>
              <a:gd name="connsiteX99" fmla="*/ 3378792 w 3573562"/>
              <a:gd name="connsiteY99" fmla="*/ 4332103 h 9326890"/>
              <a:gd name="connsiteX100" fmla="*/ 3408289 w 3573562"/>
              <a:gd name="connsiteY100" fmla="*/ 3289884 h 9326890"/>
              <a:gd name="connsiteX101" fmla="*/ 3398456 w 3573562"/>
              <a:gd name="connsiteY101" fmla="*/ 3142400 h 9326890"/>
              <a:gd name="connsiteX102" fmla="*/ 3378792 w 3573562"/>
              <a:gd name="connsiteY102" fmla="*/ 3053910 h 9326890"/>
              <a:gd name="connsiteX103" fmla="*/ 3359127 w 3573562"/>
              <a:gd name="connsiteY103" fmla="*/ 2916258 h 9326890"/>
              <a:gd name="connsiteX104" fmla="*/ 3339463 w 3573562"/>
              <a:gd name="connsiteY104" fmla="*/ 2857264 h 9326890"/>
              <a:gd name="connsiteX105" fmla="*/ 3300134 w 3573562"/>
              <a:gd name="connsiteY105" fmla="*/ 2758942 h 9326890"/>
              <a:gd name="connsiteX106" fmla="*/ 3290301 w 3573562"/>
              <a:gd name="connsiteY106" fmla="*/ 2719613 h 9326890"/>
              <a:gd name="connsiteX107" fmla="*/ 3270637 w 3573562"/>
              <a:gd name="connsiteY107" fmla="*/ 2690116 h 9326890"/>
              <a:gd name="connsiteX108" fmla="*/ 3241140 w 3573562"/>
              <a:gd name="connsiteY108" fmla="*/ 2640955 h 9326890"/>
              <a:gd name="connsiteX109" fmla="*/ 3231308 w 3573562"/>
              <a:gd name="connsiteY109" fmla="*/ 2611458 h 9326890"/>
              <a:gd name="connsiteX110" fmla="*/ 3201811 w 3573562"/>
              <a:gd name="connsiteY110" fmla="*/ 2552464 h 9326890"/>
              <a:gd name="connsiteX111" fmla="*/ 3172314 w 3573562"/>
              <a:gd name="connsiteY111" fmla="*/ 2454142 h 9326890"/>
              <a:gd name="connsiteX112" fmla="*/ 3152650 w 3573562"/>
              <a:gd name="connsiteY112" fmla="*/ 2404981 h 9326890"/>
              <a:gd name="connsiteX113" fmla="*/ 3093656 w 3573562"/>
              <a:gd name="connsiteY113" fmla="*/ 2355819 h 9326890"/>
              <a:gd name="connsiteX114" fmla="*/ 3083824 w 3573562"/>
              <a:gd name="connsiteY114" fmla="*/ 2326323 h 9326890"/>
              <a:gd name="connsiteX115" fmla="*/ 3044495 w 3573562"/>
              <a:gd name="connsiteY115" fmla="*/ 2286993 h 9326890"/>
              <a:gd name="connsiteX116" fmla="*/ 2975669 w 3573562"/>
              <a:gd name="connsiteY116" fmla="*/ 2237832 h 9326890"/>
              <a:gd name="connsiteX117" fmla="*/ 2956005 w 3573562"/>
              <a:gd name="connsiteY117" fmla="*/ 2208335 h 9326890"/>
              <a:gd name="connsiteX118" fmla="*/ 2926508 w 3573562"/>
              <a:gd name="connsiteY118" fmla="*/ 2178839 h 9326890"/>
              <a:gd name="connsiteX119" fmla="*/ 2998355 w 3573562"/>
              <a:gd name="connsiteY119" fmla="*/ 2076885 h 9326890"/>
              <a:gd name="connsiteX120" fmla="*/ 3018325 w 3573562"/>
              <a:gd name="connsiteY120" fmla="*/ 1927740 h 9326890"/>
              <a:gd name="connsiteX121" fmla="*/ 2990741 w 3573562"/>
              <a:gd name="connsiteY121" fmla="*/ 1747127 h 9326890"/>
              <a:gd name="connsiteX122" fmla="*/ 2966065 w 3573562"/>
              <a:gd name="connsiteY122" fmla="*/ 1537018 h 9326890"/>
              <a:gd name="connsiteX123" fmla="*/ 2950914 w 3573562"/>
              <a:gd name="connsiteY123" fmla="*/ 1569084 h 9326890"/>
              <a:gd name="connsiteX124" fmla="*/ 3004895 w 3573562"/>
              <a:gd name="connsiteY124" fmla="*/ 1468192 h 9326890"/>
              <a:gd name="connsiteX125" fmla="*/ 2973792 w 3573562"/>
              <a:gd name="connsiteY125" fmla="*/ 1383333 h 9326890"/>
              <a:gd name="connsiteX126" fmla="*/ 3001184 w 3573562"/>
              <a:gd name="connsiteY126" fmla="*/ 1174442 h 9326890"/>
              <a:gd name="connsiteX127" fmla="*/ 3052419 w 3573562"/>
              <a:gd name="connsiteY127" fmla="*/ 795217 h 9326890"/>
              <a:gd name="connsiteX128" fmla="*/ 2986033 w 3573562"/>
              <a:gd name="connsiteY128" fmla="*/ 554123 h 9326890"/>
              <a:gd name="connsiteX129" fmla="*/ 2951220 w 3573562"/>
              <a:gd name="connsiteY129" fmla="*/ 390761 h 9326890"/>
              <a:gd name="connsiteX130" fmla="*/ 2883694 w 3573562"/>
              <a:gd name="connsiteY130" fmla="*/ 307719 h 9326890"/>
              <a:gd name="connsiteX131" fmla="*/ 2756870 w 3573562"/>
              <a:gd name="connsiteY131" fmla="*/ 214842 h 9326890"/>
              <a:gd name="connsiteX132" fmla="*/ 2585399 w 3573562"/>
              <a:gd name="connsiteY132" fmla="*/ 136183 h 9326890"/>
              <a:gd name="connsiteX133" fmla="*/ 2449548 w 3573562"/>
              <a:gd name="connsiteY133" fmla="*/ 168251 h 9326890"/>
              <a:gd name="connsiteX134" fmla="*/ 2388947 w 3573562"/>
              <a:gd name="connsiteY134" fmla="*/ 160988 h 9326890"/>
              <a:gd name="connsiteX135" fmla="*/ 2306272 w 3573562"/>
              <a:gd name="connsiteY135" fmla="*/ 168095 h 9326890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3573562" h="9317966">
                <a:moveTo>
                  <a:pt x="2227333" y="268678"/>
                </a:moveTo>
                <a:cubicBezTo>
                  <a:pt x="2175605" y="174342"/>
                  <a:pt x="2000914" y="363873"/>
                  <a:pt x="1908214" y="384696"/>
                </a:cubicBezTo>
                <a:cubicBezTo>
                  <a:pt x="1815514" y="405519"/>
                  <a:pt x="1746304" y="390645"/>
                  <a:pt x="1671132" y="393619"/>
                </a:cubicBezTo>
                <a:lnTo>
                  <a:pt x="1457182" y="313298"/>
                </a:lnTo>
                <a:lnTo>
                  <a:pt x="1272280" y="67048"/>
                </a:lnTo>
                <a:cubicBezTo>
                  <a:pt x="1162741" y="26647"/>
                  <a:pt x="1029633" y="0"/>
                  <a:pt x="882567" y="72496"/>
                </a:cubicBezTo>
                <a:cubicBezTo>
                  <a:pt x="877282" y="83065"/>
                  <a:pt x="639397" y="252800"/>
                  <a:pt x="632842" y="262632"/>
                </a:cubicBezTo>
                <a:cubicBezTo>
                  <a:pt x="621893" y="403918"/>
                  <a:pt x="652255" y="402441"/>
                  <a:pt x="652255" y="640487"/>
                </a:cubicBezTo>
                <a:cubicBezTo>
                  <a:pt x="652255" y="820232"/>
                  <a:pt x="917450" y="1176858"/>
                  <a:pt x="871566" y="1314508"/>
                </a:cubicBezTo>
                <a:lnTo>
                  <a:pt x="851901" y="1373502"/>
                </a:lnTo>
                <a:cubicBezTo>
                  <a:pt x="848624" y="1383334"/>
                  <a:pt x="851901" y="1399722"/>
                  <a:pt x="842069" y="1402999"/>
                </a:cubicBezTo>
                <a:lnTo>
                  <a:pt x="812572" y="1412831"/>
                </a:lnTo>
                <a:cubicBezTo>
                  <a:pt x="798189" y="1434406"/>
                  <a:pt x="781558" y="1456711"/>
                  <a:pt x="773243" y="1481657"/>
                </a:cubicBezTo>
                <a:cubicBezTo>
                  <a:pt x="767958" y="1497511"/>
                  <a:pt x="766688" y="1514431"/>
                  <a:pt x="763411" y="1530818"/>
                </a:cubicBezTo>
                <a:cubicBezTo>
                  <a:pt x="760134" y="1655360"/>
                  <a:pt x="758765" y="1779967"/>
                  <a:pt x="753579" y="1904444"/>
                </a:cubicBezTo>
                <a:cubicBezTo>
                  <a:pt x="752208" y="1937353"/>
                  <a:pt x="750648" y="1970560"/>
                  <a:pt x="743747" y="2002766"/>
                </a:cubicBezTo>
                <a:cubicBezTo>
                  <a:pt x="740676" y="2017098"/>
                  <a:pt x="729856" y="2028623"/>
                  <a:pt x="724082" y="2042095"/>
                </a:cubicBezTo>
                <a:cubicBezTo>
                  <a:pt x="699057" y="2100486"/>
                  <a:pt x="736297" y="2042196"/>
                  <a:pt x="684753" y="2110921"/>
                </a:cubicBezTo>
                <a:cubicBezTo>
                  <a:pt x="681476" y="2120753"/>
                  <a:pt x="680063" y="2131419"/>
                  <a:pt x="674921" y="2140418"/>
                </a:cubicBezTo>
                <a:cubicBezTo>
                  <a:pt x="666791" y="2154646"/>
                  <a:pt x="654821" y="2166322"/>
                  <a:pt x="645424" y="2179747"/>
                </a:cubicBezTo>
                <a:cubicBezTo>
                  <a:pt x="631871" y="2199108"/>
                  <a:pt x="619205" y="2219076"/>
                  <a:pt x="606095" y="2238740"/>
                </a:cubicBezTo>
                <a:cubicBezTo>
                  <a:pt x="606090" y="2238747"/>
                  <a:pt x="566770" y="2297726"/>
                  <a:pt x="566766" y="2297734"/>
                </a:cubicBezTo>
                <a:cubicBezTo>
                  <a:pt x="541816" y="2347632"/>
                  <a:pt x="555231" y="2324867"/>
                  <a:pt x="527437" y="2366560"/>
                </a:cubicBezTo>
                <a:cubicBezTo>
                  <a:pt x="504217" y="2459437"/>
                  <a:pt x="519858" y="2421045"/>
                  <a:pt x="488108" y="2484547"/>
                </a:cubicBezTo>
                <a:cubicBezTo>
                  <a:pt x="484831" y="2500934"/>
                  <a:pt x="482034" y="2517424"/>
                  <a:pt x="478276" y="2533708"/>
                </a:cubicBezTo>
                <a:cubicBezTo>
                  <a:pt x="472199" y="2560042"/>
                  <a:pt x="463054" y="2585707"/>
                  <a:pt x="458611" y="2612366"/>
                </a:cubicBezTo>
                <a:cubicBezTo>
                  <a:pt x="455334" y="2632031"/>
                  <a:pt x="452956" y="2651867"/>
                  <a:pt x="448779" y="2671360"/>
                </a:cubicBezTo>
                <a:cubicBezTo>
                  <a:pt x="443116" y="2697786"/>
                  <a:pt x="434414" y="2723517"/>
                  <a:pt x="429114" y="2750018"/>
                </a:cubicBezTo>
                <a:cubicBezTo>
                  <a:pt x="399460" y="2898289"/>
                  <a:pt x="437220" y="2713540"/>
                  <a:pt x="409450" y="2838508"/>
                </a:cubicBezTo>
                <a:cubicBezTo>
                  <a:pt x="405825" y="2854822"/>
                  <a:pt x="402895" y="2871282"/>
                  <a:pt x="399618" y="2887669"/>
                </a:cubicBezTo>
                <a:cubicBezTo>
                  <a:pt x="406173" y="2956495"/>
                  <a:pt x="411357" y="3025465"/>
                  <a:pt x="419282" y="3094147"/>
                </a:cubicBezTo>
                <a:cubicBezTo>
                  <a:pt x="421197" y="3110748"/>
                  <a:pt x="429114" y="3126596"/>
                  <a:pt x="429114" y="3143308"/>
                </a:cubicBezTo>
                <a:cubicBezTo>
                  <a:pt x="429114" y="3195849"/>
                  <a:pt x="424263" y="3248320"/>
                  <a:pt x="419282" y="3300624"/>
                </a:cubicBezTo>
                <a:cubicBezTo>
                  <a:pt x="414999" y="3345601"/>
                  <a:pt x="410033" y="3342830"/>
                  <a:pt x="399618" y="3379282"/>
                </a:cubicBezTo>
                <a:cubicBezTo>
                  <a:pt x="395906" y="3392275"/>
                  <a:pt x="395828" y="3406524"/>
                  <a:pt x="389785" y="3418611"/>
                </a:cubicBezTo>
                <a:cubicBezTo>
                  <a:pt x="366264" y="3465653"/>
                  <a:pt x="353329" y="3474732"/>
                  <a:pt x="320960" y="3507102"/>
                </a:cubicBezTo>
                <a:cubicBezTo>
                  <a:pt x="313904" y="3535325"/>
                  <a:pt x="303429" y="3581493"/>
                  <a:pt x="291463" y="3605424"/>
                </a:cubicBezTo>
                <a:cubicBezTo>
                  <a:pt x="263251" y="3661846"/>
                  <a:pt x="279339" y="3632185"/>
                  <a:pt x="242301" y="3693915"/>
                </a:cubicBezTo>
                <a:cubicBezTo>
                  <a:pt x="239024" y="3713579"/>
                  <a:pt x="236379" y="3733360"/>
                  <a:pt x="232469" y="3752908"/>
                </a:cubicBezTo>
                <a:cubicBezTo>
                  <a:pt x="229819" y="3766159"/>
                  <a:pt x="224423" y="3778842"/>
                  <a:pt x="222637" y="3792237"/>
                </a:cubicBezTo>
                <a:cubicBezTo>
                  <a:pt x="209945" y="3887433"/>
                  <a:pt x="209910" y="3993538"/>
                  <a:pt x="202972" y="4087205"/>
                </a:cubicBezTo>
                <a:cubicBezTo>
                  <a:pt x="201020" y="4113556"/>
                  <a:pt x="196417" y="4139644"/>
                  <a:pt x="193140" y="4165863"/>
                </a:cubicBezTo>
                <a:cubicBezTo>
                  <a:pt x="185012" y="4336547"/>
                  <a:pt x="189575" y="4332044"/>
                  <a:pt x="173476" y="4460831"/>
                </a:cubicBezTo>
                <a:cubicBezTo>
                  <a:pt x="163742" y="4538699"/>
                  <a:pt x="175595" y="4511728"/>
                  <a:pt x="143979" y="4559153"/>
                </a:cubicBezTo>
                <a:cubicBezTo>
                  <a:pt x="131437" y="4596780"/>
                  <a:pt x="121912" y="4620324"/>
                  <a:pt x="114482" y="4657476"/>
                </a:cubicBezTo>
                <a:cubicBezTo>
                  <a:pt x="110572" y="4677024"/>
                  <a:pt x="107927" y="4696805"/>
                  <a:pt x="104650" y="4716469"/>
                </a:cubicBezTo>
                <a:cubicBezTo>
                  <a:pt x="101373" y="4778740"/>
                  <a:pt x="100464" y="4841181"/>
                  <a:pt x="94818" y="4903282"/>
                </a:cubicBezTo>
                <a:cubicBezTo>
                  <a:pt x="93880" y="4913604"/>
                  <a:pt x="86451" y="4922519"/>
                  <a:pt x="84985" y="4932779"/>
                </a:cubicBezTo>
                <a:cubicBezTo>
                  <a:pt x="79865" y="4968615"/>
                  <a:pt x="78943" y="5004933"/>
                  <a:pt x="75153" y="5040934"/>
                </a:cubicBezTo>
                <a:cubicBezTo>
                  <a:pt x="72387" y="5067212"/>
                  <a:pt x="69339" y="5093476"/>
                  <a:pt x="65321" y="5119592"/>
                </a:cubicBezTo>
                <a:cubicBezTo>
                  <a:pt x="61940" y="5141567"/>
                  <a:pt x="52183" y="5185238"/>
                  <a:pt x="45656" y="5208082"/>
                </a:cubicBezTo>
                <a:cubicBezTo>
                  <a:pt x="42809" y="5218047"/>
                  <a:pt x="38671" y="5227614"/>
                  <a:pt x="35824" y="5237579"/>
                </a:cubicBezTo>
                <a:cubicBezTo>
                  <a:pt x="11133" y="5324001"/>
                  <a:pt x="39734" y="5235681"/>
                  <a:pt x="16160" y="5306405"/>
                </a:cubicBezTo>
                <a:cubicBezTo>
                  <a:pt x="12882" y="5342457"/>
                  <a:pt x="5322" y="5378374"/>
                  <a:pt x="6327" y="5414560"/>
                </a:cubicBezTo>
                <a:cubicBezTo>
                  <a:pt x="8609" y="5496725"/>
                  <a:pt x="0" y="5582387"/>
                  <a:pt x="25992" y="5660366"/>
                </a:cubicBezTo>
                <a:cubicBezTo>
                  <a:pt x="29269" y="5670198"/>
                  <a:pt x="33791" y="5679700"/>
                  <a:pt x="35824" y="5689863"/>
                </a:cubicBezTo>
                <a:cubicBezTo>
                  <a:pt x="43643" y="5728960"/>
                  <a:pt x="47670" y="5768753"/>
                  <a:pt x="55489" y="5807850"/>
                </a:cubicBezTo>
                <a:cubicBezTo>
                  <a:pt x="72767" y="5894239"/>
                  <a:pt x="59005" y="5870360"/>
                  <a:pt x="104650" y="5916005"/>
                </a:cubicBezTo>
                <a:cubicBezTo>
                  <a:pt x="128587" y="5987819"/>
                  <a:pt x="119286" y="5954890"/>
                  <a:pt x="134147" y="6014328"/>
                </a:cubicBezTo>
                <a:cubicBezTo>
                  <a:pt x="137424" y="6040547"/>
                  <a:pt x="138443" y="6067149"/>
                  <a:pt x="143979" y="6092986"/>
                </a:cubicBezTo>
                <a:cubicBezTo>
                  <a:pt x="182166" y="6271194"/>
                  <a:pt x="149326" y="6062508"/>
                  <a:pt x="173476" y="6191308"/>
                </a:cubicBezTo>
                <a:cubicBezTo>
                  <a:pt x="180824" y="6230497"/>
                  <a:pt x="193140" y="6309295"/>
                  <a:pt x="193140" y="6309295"/>
                </a:cubicBezTo>
                <a:cubicBezTo>
                  <a:pt x="196417" y="6351902"/>
                  <a:pt x="198720" y="6394595"/>
                  <a:pt x="202972" y="6437115"/>
                </a:cubicBezTo>
                <a:cubicBezTo>
                  <a:pt x="205278" y="6460175"/>
                  <a:pt x="204486" y="6484310"/>
                  <a:pt x="212805" y="6505940"/>
                </a:cubicBezTo>
                <a:cubicBezTo>
                  <a:pt x="221289" y="6527999"/>
                  <a:pt x="252134" y="6564934"/>
                  <a:pt x="252134" y="6564934"/>
                </a:cubicBezTo>
                <a:cubicBezTo>
                  <a:pt x="287987" y="6672495"/>
                  <a:pt x="230810" y="6509583"/>
                  <a:pt x="281630" y="6623928"/>
                </a:cubicBezTo>
                <a:cubicBezTo>
                  <a:pt x="281638" y="6623947"/>
                  <a:pt x="306208" y="6697660"/>
                  <a:pt x="311127" y="6712418"/>
                </a:cubicBezTo>
                <a:cubicBezTo>
                  <a:pt x="314405" y="6722250"/>
                  <a:pt x="315211" y="6733291"/>
                  <a:pt x="320960" y="6741915"/>
                </a:cubicBezTo>
                <a:cubicBezTo>
                  <a:pt x="334070" y="6761579"/>
                  <a:pt x="340625" y="6787798"/>
                  <a:pt x="360289" y="6800908"/>
                </a:cubicBezTo>
                <a:lnTo>
                  <a:pt x="389785" y="6820573"/>
                </a:lnTo>
                <a:cubicBezTo>
                  <a:pt x="393063" y="6830405"/>
                  <a:pt x="392290" y="6842741"/>
                  <a:pt x="399618" y="6850069"/>
                </a:cubicBezTo>
                <a:cubicBezTo>
                  <a:pt x="473950" y="6924401"/>
                  <a:pt x="439681" y="6856633"/>
                  <a:pt x="488108" y="6918895"/>
                </a:cubicBezTo>
                <a:cubicBezTo>
                  <a:pt x="579555" y="7036470"/>
                  <a:pt x="467515" y="6933179"/>
                  <a:pt x="547101" y="7223695"/>
                </a:cubicBezTo>
                <a:cubicBezTo>
                  <a:pt x="724081" y="7659592"/>
                  <a:pt x="704418" y="8056160"/>
                  <a:pt x="783076" y="8472392"/>
                </a:cubicBezTo>
                <a:cubicBezTo>
                  <a:pt x="851576" y="8875998"/>
                  <a:pt x="878711" y="9137261"/>
                  <a:pt x="960056" y="9150818"/>
                </a:cubicBezTo>
                <a:cubicBezTo>
                  <a:pt x="984509" y="9167121"/>
                  <a:pt x="1177345" y="9238446"/>
                  <a:pt x="1205862" y="9249140"/>
                </a:cubicBezTo>
                <a:cubicBezTo>
                  <a:pt x="1218515" y="9253885"/>
                  <a:pt x="1448391" y="9314689"/>
                  <a:pt x="1461501" y="9317966"/>
                </a:cubicBezTo>
                <a:cubicBezTo>
                  <a:pt x="3573562" y="9288219"/>
                  <a:pt x="2456934" y="7685906"/>
                  <a:pt x="2818353" y="7272857"/>
                </a:cubicBezTo>
                <a:cubicBezTo>
                  <a:pt x="2827510" y="7262392"/>
                  <a:pt x="2838018" y="7253192"/>
                  <a:pt x="2847850" y="7243360"/>
                </a:cubicBezTo>
                <a:cubicBezTo>
                  <a:pt x="2861975" y="7200984"/>
                  <a:pt x="2866260" y="7190642"/>
                  <a:pt x="2877347" y="7135205"/>
                </a:cubicBezTo>
                <a:cubicBezTo>
                  <a:pt x="2880624" y="7118818"/>
                  <a:pt x="2883554" y="7102358"/>
                  <a:pt x="2887179" y="7086044"/>
                </a:cubicBezTo>
                <a:cubicBezTo>
                  <a:pt x="2894874" y="7051414"/>
                  <a:pt x="2896314" y="7032548"/>
                  <a:pt x="2926508" y="7007386"/>
                </a:cubicBezTo>
                <a:cubicBezTo>
                  <a:pt x="2934470" y="7000751"/>
                  <a:pt x="2946173" y="7000831"/>
                  <a:pt x="2956005" y="6997553"/>
                </a:cubicBezTo>
                <a:cubicBezTo>
                  <a:pt x="3031711" y="6921847"/>
                  <a:pt x="2999571" y="6961700"/>
                  <a:pt x="3054327" y="6879566"/>
                </a:cubicBezTo>
                <a:lnTo>
                  <a:pt x="3073992" y="6850069"/>
                </a:lnTo>
                <a:cubicBezTo>
                  <a:pt x="3080547" y="6840237"/>
                  <a:pt x="3084203" y="6827663"/>
                  <a:pt x="3093656" y="6820573"/>
                </a:cubicBezTo>
                <a:cubicBezTo>
                  <a:pt x="3184040" y="6752785"/>
                  <a:pt x="3143000" y="6776236"/>
                  <a:pt x="3211643" y="6741915"/>
                </a:cubicBezTo>
                <a:cubicBezTo>
                  <a:pt x="3292056" y="6661502"/>
                  <a:pt x="3261002" y="6699045"/>
                  <a:pt x="3309966" y="6633760"/>
                </a:cubicBezTo>
                <a:cubicBezTo>
                  <a:pt x="3313243" y="6620650"/>
                  <a:pt x="3316967" y="6607644"/>
                  <a:pt x="3319798" y="6594431"/>
                </a:cubicBezTo>
                <a:cubicBezTo>
                  <a:pt x="3326801" y="6561750"/>
                  <a:pt x="3339463" y="6496108"/>
                  <a:pt x="3339463" y="6496108"/>
                </a:cubicBezTo>
                <a:cubicBezTo>
                  <a:pt x="3342740" y="6443669"/>
                  <a:pt x="3349295" y="6391333"/>
                  <a:pt x="3349295" y="6338792"/>
                </a:cubicBezTo>
                <a:cubicBezTo>
                  <a:pt x="3349295" y="6253577"/>
                  <a:pt x="3328565" y="5958396"/>
                  <a:pt x="3319798" y="5886508"/>
                </a:cubicBezTo>
                <a:cubicBezTo>
                  <a:pt x="3313339" y="5833548"/>
                  <a:pt x="3296918" y="5782133"/>
                  <a:pt x="3290301" y="5729192"/>
                </a:cubicBezTo>
                <a:lnTo>
                  <a:pt x="3280469" y="5650534"/>
                </a:lnTo>
                <a:cubicBezTo>
                  <a:pt x="3287024" y="5522715"/>
                  <a:pt x="3292468" y="5394834"/>
                  <a:pt x="3300134" y="5267076"/>
                </a:cubicBezTo>
                <a:cubicBezTo>
                  <a:pt x="3302302" y="5230941"/>
                  <a:pt x="3307840" y="5195059"/>
                  <a:pt x="3309966" y="5158921"/>
                </a:cubicBezTo>
                <a:cubicBezTo>
                  <a:pt x="3314397" y="5083599"/>
                  <a:pt x="3315092" y="5008084"/>
                  <a:pt x="3319798" y="4932779"/>
                </a:cubicBezTo>
                <a:cubicBezTo>
                  <a:pt x="3321649" y="4903159"/>
                  <a:pt x="3326943" y="4873845"/>
                  <a:pt x="3329630" y="4844289"/>
                </a:cubicBezTo>
                <a:cubicBezTo>
                  <a:pt x="3344449" y="4681287"/>
                  <a:pt x="3329634" y="4765614"/>
                  <a:pt x="3349295" y="4667308"/>
                </a:cubicBezTo>
                <a:cubicBezTo>
                  <a:pt x="3359127" y="4552598"/>
                  <a:pt x="3374467" y="4438228"/>
                  <a:pt x="3378792" y="4323179"/>
                </a:cubicBezTo>
                <a:cubicBezTo>
                  <a:pt x="3423326" y="3138568"/>
                  <a:pt x="3356605" y="3694399"/>
                  <a:pt x="3408289" y="3280960"/>
                </a:cubicBezTo>
                <a:cubicBezTo>
                  <a:pt x="3405011" y="3231799"/>
                  <a:pt x="3403359" y="3182502"/>
                  <a:pt x="3398456" y="3133476"/>
                </a:cubicBezTo>
                <a:cubicBezTo>
                  <a:pt x="3396376" y="3112672"/>
                  <a:pt x="3384266" y="3066883"/>
                  <a:pt x="3378792" y="3044986"/>
                </a:cubicBezTo>
                <a:cubicBezTo>
                  <a:pt x="3374062" y="3002416"/>
                  <a:pt x="3370869" y="2950387"/>
                  <a:pt x="3359127" y="2907334"/>
                </a:cubicBezTo>
                <a:cubicBezTo>
                  <a:pt x="3353673" y="2887336"/>
                  <a:pt x="3342871" y="2868786"/>
                  <a:pt x="3339463" y="2848340"/>
                </a:cubicBezTo>
                <a:cubicBezTo>
                  <a:pt x="3326936" y="2773183"/>
                  <a:pt x="3341591" y="2805296"/>
                  <a:pt x="3300134" y="2750018"/>
                </a:cubicBezTo>
                <a:cubicBezTo>
                  <a:pt x="3296856" y="2736908"/>
                  <a:pt x="3295624" y="2723110"/>
                  <a:pt x="3290301" y="2710689"/>
                </a:cubicBezTo>
                <a:cubicBezTo>
                  <a:pt x="3285646" y="2699828"/>
                  <a:pt x="3276900" y="2691213"/>
                  <a:pt x="3270637" y="2681192"/>
                </a:cubicBezTo>
                <a:cubicBezTo>
                  <a:pt x="3260509" y="2664986"/>
                  <a:pt x="3249686" y="2649124"/>
                  <a:pt x="3241140" y="2632031"/>
                </a:cubicBezTo>
                <a:cubicBezTo>
                  <a:pt x="3236505" y="2622761"/>
                  <a:pt x="3235517" y="2612005"/>
                  <a:pt x="3231308" y="2602534"/>
                </a:cubicBezTo>
                <a:cubicBezTo>
                  <a:pt x="3222379" y="2582443"/>
                  <a:pt x="3211643" y="2563205"/>
                  <a:pt x="3201811" y="2543540"/>
                </a:cubicBezTo>
                <a:cubicBezTo>
                  <a:pt x="3186977" y="2454537"/>
                  <a:pt x="3202800" y="2513812"/>
                  <a:pt x="3172314" y="2445218"/>
                </a:cubicBezTo>
                <a:cubicBezTo>
                  <a:pt x="3165146" y="2429090"/>
                  <a:pt x="3162004" y="2411024"/>
                  <a:pt x="3152650" y="2396057"/>
                </a:cubicBezTo>
                <a:cubicBezTo>
                  <a:pt x="3139132" y="2374427"/>
                  <a:pt x="3114042" y="2360486"/>
                  <a:pt x="3093656" y="2346895"/>
                </a:cubicBezTo>
                <a:cubicBezTo>
                  <a:pt x="3090379" y="2337063"/>
                  <a:pt x="3089848" y="2325832"/>
                  <a:pt x="3083824" y="2317399"/>
                </a:cubicBezTo>
                <a:cubicBezTo>
                  <a:pt x="3073048" y="2302312"/>
                  <a:pt x="3058448" y="2290278"/>
                  <a:pt x="3044495" y="2278069"/>
                </a:cubicBezTo>
                <a:cubicBezTo>
                  <a:pt x="3024988" y="2261001"/>
                  <a:pt x="2997689" y="2243588"/>
                  <a:pt x="2975669" y="2228908"/>
                </a:cubicBezTo>
                <a:cubicBezTo>
                  <a:pt x="2969114" y="2219076"/>
                  <a:pt x="2963570" y="2208489"/>
                  <a:pt x="2956005" y="2199411"/>
                </a:cubicBezTo>
                <a:cubicBezTo>
                  <a:pt x="2947103" y="2188729"/>
                  <a:pt x="2934221" y="2181484"/>
                  <a:pt x="2926508" y="2169915"/>
                </a:cubicBezTo>
                <a:cubicBezTo>
                  <a:pt x="2933566" y="2148007"/>
                  <a:pt x="2983052" y="2109811"/>
                  <a:pt x="2998355" y="2067961"/>
                </a:cubicBezTo>
                <a:cubicBezTo>
                  <a:pt x="3023490" y="2042498"/>
                  <a:pt x="3019594" y="1973776"/>
                  <a:pt x="3018325" y="1918816"/>
                </a:cubicBezTo>
                <a:cubicBezTo>
                  <a:pt x="2995383" y="1877848"/>
                  <a:pt x="3018599" y="1793919"/>
                  <a:pt x="2990741" y="1738203"/>
                </a:cubicBezTo>
                <a:cubicBezTo>
                  <a:pt x="3021914" y="1665646"/>
                  <a:pt x="2982452" y="1575617"/>
                  <a:pt x="2966065" y="1528094"/>
                </a:cubicBezTo>
                <a:cubicBezTo>
                  <a:pt x="2961792" y="1515274"/>
                  <a:pt x="2954626" y="1573153"/>
                  <a:pt x="2950914" y="1560160"/>
                </a:cubicBezTo>
                <a:cubicBezTo>
                  <a:pt x="2948067" y="1550195"/>
                  <a:pt x="3007409" y="1469323"/>
                  <a:pt x="3004895" y="1459268"/>
                </a:cubicBezTo>
                <a:cubicBezTo>
                  <a:pt x="3000842" y="1443055"/>
                  <a:pt x="2977417" y="1390723"/>
                  <a:pt x="2973792" y="1374409"/>
                </a:cubicBezTo>
                <a:cubicBezTo>
                  <a:pt x="2970861" y="1361218"/>
                  <a:pt x="3004115" y="1178709"/>
                  <a:pt x="3001184" y="1165518"/>
                </a:cubicBezTo>
                <a:cubicBezTo>
                  <a:pt x="3041764" y="1083860"/>
                  <a:pt x="3054944" y="889679"/>
                  <a:pt x="3052419" y="786293"/>
                </a:cubicBezTo>
                <a:cubicBezTo>
                  <a:pt x="3049894" y="682907"/>
                  <a:pt x="3034806" y="483205"/>
                  <a:pt x="2986033" y="545199"/>
                </a:cubicBezTo>
                <a:cubicBezTo>
                  <a:pt x="2979815" y="532762"/>
                  <a:pt x="2960122" y="392519"/>
                  <a:pt x="2951220" y="381837"/>
                </a:cubicBezTo>
                <a:cubicBezTo>
                  <a:pt x="2943655" y="372759"/>
                  <a:pt x="2890249" y="308627"/>
                  <a:pt x="2883694" y="298795"/>
                </a:cubicBezTo>
                <a:cubicBezTo>
                  <a:pt x="2880417" y="285685"/>
                  <a:pt x="2762358" y="218266"/>
                  <a:pt x="2756870" y="205918"/>
                </a:cubicBezTo>
                <a:cubicBezTo>
                  <a:pt x="2751466" y="193759"/>
                  <a:pt x="2597007" y="143510"/>
                  <a:pt x="2585399" y="127259"/>
                </a:cubicBezTo>
                <a:cubicBezTo>
                  <a:pt x="2575874" y="113924"/>
                  <a:pt x="2457805" y="173482"/>
                  <a:pt x="2449548" y="159327"/>
                </a:cubicBezTo>
                <a:cubicBezTo>
                  <a:pt x="2434778" y="134006"/>
                  <a:pt x="2413338" y="168325"/>
                  <a:pt x="2388947" y="152064"/>
                </a:cubicBezTo>
                <a:cubicBezTo>
                  <a:pt x="2379115" y="145509"/>
                  <a:pt x="2316841" y="164456"/>
                  <a:pt x="2306272" y="159171"/>
                </a:cubicBezTo>
              </a:path>
            </a:pathLst>
          </a:custGeom>
          <a:gradFill flip="none" rotWithShape="1">
            <a:gsLst>
              <a:gs pos="56000">
                <a:schemeClr val="bg1">
                  <a:alpha val="57000"/>
                </a:schemeClr>
              </a:gs>
              <a:gs pos="63000">
                <a:schemeClr val="bg1">
                  <a:lumMod val="6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36" tIns="41469" rIns="82936" bIns="41469" rtlCol="0" anchor="ctr"/>
          <a:lstStyle/>
          <a:p>
            <a:pPr algn="ctr"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-2.4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348E-7 1.12324E-6 L -0.01764 -2.187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0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58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0" grpId="0" animBg="1"/>
      <p:bldP spid="687" grpId="0"/>
      <p:bldP spid="586" grpId="0" animBg="1"/>
      <p:bldP spid="586" grpId="1" animBg="1"/>
      <p:bldP spid="58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323999" y="1152000"/>
            <a:ext cx="86485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Führt man dies für alle weiteren </a:t>
            </a:r>
            <a:r>
              <a:rPr lang="de-DE" sz="1800" dirty="0" smtClean="0">
                <a:solidFill>
                  <a:srgbClr val="6699FF"/>
                </a:solidFill>
              </a:rPr>
              <a:t>Energieportionen </a:t>
            </a: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i</a:t>
            </a:r>
            <a:r>
              <a:rPr lang="de-DE" sz="1800" dirty="0" smtClean="0">
                <a:solidFill>
                  <a:schemeClr val="bg1"/>
                </a:solidFill>
              </a:rPr>
              <a:t>  (i = 1, 2, 3,…) so fort, dann gilt für die letzte Portion</a:t>
            </a:r>
            <a:r>
              <a:rPr lang="el-GR" sz="1800" dirty="0" smtClean="0">
                <a:solidFill>
                  <a:srgbClr val="6699FF"/>
                </a:solidFill>
              </a:rPr>
              <a:t> 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e</a:t>
            </a:r>
            <a:r>
              <a:rPr lang="de-DE" sz="1800" dirty="0" smtClean="0">
                <a:solidFill>
                  <a:schemeClr val="bg1"/>
                </a:solidFill>
              </a:rPr>
              <a:t>  (i = e; e wie „Ende“):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323999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grpSp>
        <p:nvGrpSpPr>
          <p:cNvPr id="107" name="Gruppieren 106"/>
          <p:cNvGrpSpPr/>
          <p:nvPr/>
        </p:nvGrpSpPr>
        <p:grpSpPr>
          <a:xfrm>
            <a:off x="2202384" y="1883070"/>
            <a:ext cx="2612054" cy="729683"/>
            <a:chOff x="2202384" y="1702095"/>
            <a:chExt cx="2612054" cy="729683"/>
          </a:xfrm>
        </p:grpSpPr>
        <p:sp>
          <p:nvSpPr>
            <p:cNvPr id="4" name="Rechteck 3"/>
            <p:cNvSpPr/>
            <p:nvPr/>
          </p:nvSpPr>
          <p:spPr>
            <a:xfrm>
              <a:off x="2202384" y="1859886"/>
              <a:ext cx="21868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l-GR" sz="1800" dirty="0" smtClean="0">
                  <a:solidFill>
                    <a:srgbClr val="6699FF"/>
                  </a:solidFill>
                </a:rPr>
                <a:t>Δ</a:t>
              </a:r>
              <a:r>
                <a:rPr lang="de-DE" sz="1800" dirty="0" smtClean="0">
                  <a:solidFill>
                    <a:srgbClr val="6699FF"/>
                  </a:solidFill>
                </a:rPr>
                <a:t>E</a:t>
              </a:r>
              <a:r>
                <a:rPr lang="de-DE" sz="1800" baseline="-25000" dirty="0" smtClean="0">
                  <a:solidFill>
                    <a:srgbClr val="6699FF"/>
                  </a:solidFill>
                </a:rPr>
                <a:t>e</a:t>
              </a:r>
              <a:r>
                <a:rPr lang="de-DE" sz="1800" dirty="0" smtClean="0">
                  <a:solidFill>
                    <a:srgbClr val="6699FF"/>
                  </a:solidFill>
                </a:rPr>
                <a:t> = m G M         -</a:t>
              </a:r>
            </a:p>
          </p:txBody>
        </p:sp>
        <p:grpSp>
          <p:nvGrpSpPr>
            <p:cNvPr id="106" name="Gruppieren 105"/>
            <p:cNvGrpSpPr/>
            <p:nvPr/>
          </p:nvGrpSpPr>
          <p:grpSpPr>
            <a:xfrm>
              <a:off x="3688915" y="1702095"/>
              <a:ext cx="1125523" cy="729683"/>
              <a:chOff x="3688915" y="1702095"/>
              <a:chExt cx="1125523" cy="729683"/>
            </a:xfrm>
          </p:grpSpPr>
          <p:grpSp>
            <p:nvGrpSpPr>
              <p:cNvPr id="5" name="Gruppieren 7"/>
              <p:cNvGrpSpPr/>
              <p:nvPr/>
            </p:nvGrpSpPr>
            <p:grpSpPr>
              <a:xfrm>
                <a:off x="3689937" y="1702095"/>
                <a:ext cx="482824" cy="698905"/>
                <a:chOff x="2952848" y="2458498"/>
                <a:chExt cx="395702" cy="698905"/>
              </a:xfrm>
            </p:grpSpPr>
            <p:sp>
              <p:nvSpPr>
                <p:cNvPr id="6" name="Rechteck 5"/>
                <p:cNvSpPr/>
                <p:nvPr/>
              </p:nvSpPr>
              <p:spPr>
                <a:xfrm>
                  <a:off x="2952848" y="2788071"/>
                  <a:ext cx="3957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sz="1800" dirty="0" smtClean="0">
                      <a:solidFill>
                        <a:srgbClr val="6699FF"/>
                      </a:solidFill>
                    </a:rPr>
                    <a:t>r</a:t>
                  </a:r>
                  <a:r>
                    <a:rPr lang="de-DE" sz="1800" baseline="-25000" dirty="0" smtClean="0">
                      <a:solidFill>
                        <a:srgbClr val="6699FF"/>
                      </a:solidFill>
                    </a:rPr>
                    <a:t>e-1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  <p:sp>
              <p:nvSpPr>
                <p:cNvPr id="7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000073" y="2458498"/>
                  <a:ext cx="27047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de-DE" sz="1800" dirty="0" smtClean="0">
                      <a:solidFill>
                        <a:srgbClr val="6699FF"/>
                      </a:solidFill>
                    </a:rPr>
                    <a:t>1 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</p:grpSp>
          <p:cxnSp>
            <p:nvCxnSpPr>
              <p:cNvPr id="8" name="Gerade Verbindung 7"/>
              <p:cNvCxnSpPr/>
              <p:nvPr/>
            </p:nvCxnSpPr>
            <p:spPr bwMode="auto">
              <a:xfrm>
                <a:off x="3769294" y="2067251"/>
                <a:ext cx="307043" cy="0"/>
              </a:xfrm>
              <a:prstGeom prst="lin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66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9" name="Gruppieren 7"/>
              <p:cNvGrpSpPr/>
              <p:nvPr/>
            </p:nvGrpSpPr>
            <p:grpSpPr>
              <a:xfrm>
                <a:off x="4399536" y="1702095"/>
                <a:ext cx="346570" cy="698905"/>
                <a:chOff x="2808415" y="2458498"/>
                <a:chExt cx="284035" cy="698905"/>
              </a:xfrm>
            </p:grpSpPr>
            <p:sp>
              <p:nvSpPr>
                <p:cNvPr id="10" name="Rechteck 9"/>
                <p:cNvSpPr/>
                <p:nvPr/>
              </p:nvSpPr>
              <p:spPr>
                <a:xfrm>
                  <a:off x="2808415" y="2788071"/>
                  <a:ext cx="2840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sz="1800" dirty="0" smtClean="0">
                      <a:solidFill>
                        <a:srgbClr val="6699FF"/>
                      </a:solidFill>
                    </a:rPr>
                    <a:t>r</a:t>
                  </a:r>
                  <a:r>
                    <a:rPr lang="de-DE" sz="1800" baseline="-25000" dirty="0" smtClean="0">
                      <a:solidFill>
                        <a:srgbClr val="6699FF"/>
                      </a:solidFill>
                    </a:rPr>
                    <a:t>e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  <p:sp>
              <p:nvSpPr>
                <p:cNvPr id="1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808426" y="2458498"/>
                  <a:ext cx="24743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de-DE" sz="1800" dirty="0" smtClean="0">
                      <a:solidFill>
                        <a:srgbClr val="6699FF"/>
                      </a:solidFill>
                    </a:rPr>
                    <a:t>1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</p:grpSp>
          <p:cxnSp>
            <p:nvCxnSpPr>
              <p:cNvPr id="12" name="Gerade Verbindung 11"/>
              <p:cNvCxnSpPr/>
              <p:nvPr/>
            </p:nvCxnSpPr>
            <p:spPr bwMode="auto">
              <a:xfrm>
                <a:off x="4412231" y="2067251"/>
                <a:ext cx="307043" cy="0"/>
              </a:xfrm>
              <a:prstGeom prst="lin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66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03" name="Gruppieren 102"/>
              <p:cNvGrpSpPr/>
              <p:nvPr/>
            </p:nvGrpSpPr>
            <p:grpSpPr>
              <a:xfrm>
                <a:off x="3688915" y="1710496"/>
                <a:ext cx="1125523" cy="721282"/>
                <a:chOff x="3688915" y="1710496"/>
                <a:chExt cx="1125523" cy="721282"/>
              </a:xfrm>
            </p:grpSpPr>
            <p:sp>
              <p:nvSpPr>
                <p:cNvPr id="13" name="Runde Klammer links 12"/>
                <p:cNvSpPr/>
                <p:nvPr/>
              </p:nvSpPr>
              <p:spPr bwMode="auto">
                <a:xfrm>
                  <a:off x="3688915" y="1710496"/>
                  <a:ext cx="58130" cy="711857"/>
                </a:xfrm>
                <a:prstGeom prst="leftBracket">
                  <a:avLst>
                    <a:gd name="adj" fmla="val 54628"/>
                  </a:avLst>
                </a:prstGeom>
                <a:noFill/>
                <a:ln w="19050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" name="Runde Klammer rechts 13"/>
                <p:cNvSpPr/>
                <p:nvPr/>
              </p:nvSpPr>
              <p:spPr bwMode="auto">
                <a:xfrm>
                  <a:off x="4754205" y="1719921"/>
                  <a:ext cx="60233" cy="711857"/>
                </a:xfrm>
                <a:prstGeom prst="rightBracket">
                  <a:avLst>
                    <a:gd name="adj" fmla="val 54629"/>
                  </a:avLst>
                </a:prstGeom>
                <a:noFill/>
                <a:ln w="19050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23999" y="2771250"/>
            <a:ext cx="7896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Addiert man nun alle </a:t>
            </a: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i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, dann beträgt die Gesamtenergie:</a:t>
            </a:r>
            <a:endParaRPr lang="de-DE" sz="1800" dirty="0">
              <a:solidFill>
                <a:schemeClr val="bg1"/>
              </a:solidFill>
            </a:endParaRPr>
          </a:p>
        </p:txBody>
      </p:sp>
      <p:grpSp>
        <p:nvGrpSpPr>
          <p:cNvPr id="105" name="Gruppieren 104"/>
          <p:cNvGrpSpPr/>
          <p:nvPr/>
        </p:nvGrpSpPr>
        <p:grpSpPr>
          <a:xfrm>
            <a:off x="2908194" y="3311664"/>
            <a:ext cx="1239654" cy="698905"/>
            <a:chOff x="2908194" y="3130689"/>
            <a:chExt cx="1239654" cy="698905"/>
          </a:xfrm>
        </p:grpSpPr>
        <p:grpSp>
          <p:nvGrpSpPr>
            <p:cNvPr id="27" name="Gruppieren 7"/>
            <p:cNvGrpSpPr/>
            <p:nvPr/>
          </p:nvGrpSpPr>
          <p:grpSpPr>
            <a:xfrm>
              <a:off x="3205979" y="3130689"/>
              <a:ext cx="346571" cy="698905"/>
              <a:chOff x="3094848" y="2458498"/>
              <a:chExt cx="284035" cy="698905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3094848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1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3106934" y="2458498"/>
                <a:ext cx="27046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grpSp>
          <p:nvGrpSpPr>
            <p:cNvPr id="81" name="Gruppieren 80"/>
            <p:cNvGrpSpPr/>
            <p:nvPr/>
          </p:nvGrpSpPr>
          <p:grpSpPr>
            <a:xfrm>
              <a:off x="2908194" y="3130689"/>
              <a:ext cx="1239654" cy="698905"/>
              <a:chOff x="2908194" y="3130689"/>
              <a:chExt cx="1239654" cy="698905"/>
            </a:xfrm>
          </p:grpSpPr>
          <p:sp>
            <p:nvSpPr>
              <p:cNvPr id="43" name="Rechteck 42"/>
              <p:cNvSpPr/>
              <p:nvPr/>
            </p:nvSpPr>
            <p:spPr>
              <a:xfrm>
                <a:off x="2908194" y="3311688"/>
                <a:ext cx="3398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+</a:t>
                </a:r>
              </a:p>
            </p:txBody>
          </p:sp>
          <p:grpSp>
            <p:nvGrpSpPr>
              <p:cNvPr id="80" name="Gruppieren 79"/>
              <p:cNvGrpSpPr/>
              <p:nvPr/>
            </p:nvGrpSpPr>
            <p:grpSpPr>
              <a:xfrm>
                <a:off x="3239325" y="3130689"/>
                <a:ext cx="908523" cy="698905"/>
                <a:chOff x="3239325" y="3130689"/>
                <a:chExt cx="908523" cy="698905"/>
              </a:xfrm>
            </p:grpSpPr>
            <p:cxnSp>
              <p:nvCxnSpPr>
                <p:cNvPr id="30" name="Gerade Verbindung 29"/>
                <p:cNvCxnSpPr/>
                <p:nvPr/>
              </p:nvCxnSpPr>
              <p:spPr bwMode="auto">
                <a:xfrm>
                  <a:off x="3239325" y="3495845"/>
                  <a:ext cx="307043" cy="0"/>
                </a:xfrm>
                <a:prstGeom prst="line">
                  <a:avLst/>
                </a:prstGeom>
                <a:solidFill>
                  <a:srgbClr val="000000"/>
                </a:solidFill>
                <a:ln w="19050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31" name="Gruppieren 7"/>
                <p:cNvGrpSpPr/>
                <p:nvPr/>
              </p:nvGrpSpPr>
              <p:grpSpPr>
                <a:xfrm>
                  <a:off x="3801278" y="3130689"/>
                  <a:ext cx="346570" cy="698905"/>
                  <a:chOff x="2966044" y="2458498"/>
                  <a:chExt cx="284035" cy="698905"/>
                </a:xfrm>
              </p:grpSpPr>
              <p:sp>
                <p:nvSpPr>
                  <p:cNvPr id="32" name="Rechteck 31"/>
                  <p:cNvSpPr/>
                  <p:nvPr/>
                </p:nvSpPr>
                <p:spPr>
                  <a:xfrm>
                    <a:off x="2966044" y="2788071"/>
                    <a:ext cx="2840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de-DE" sz="1800" dirty="0" smtClean="0">
                        <a:solidFill>
                          <a:srgbClr val="6699FF"/>
                        </a:solidFill>
                      </a:rPr>
                      <a:t>r</a:t>
                    </a:r>
                    <a:r>
                      <a:rPr lang="de-DE" sz="1800" baseline="-25000" dirty="0" smtClean="0">
                        <a:solidFill>
                          <a:srgbClr val="6699FF"/>
                        </a:solidFill>
                      </a:rPr>
                      <a:t>2</a:t>
                    </a:r>
                    <a:endParaRPr lang="de-DE" sz="1800" dirty="0">
                      <a:solidFill>
                        <a:srgbClr val="6699FF"/>
                      </a:solidFill>
                    </a:endParaRPr>
                  </a:p>
                </p:txBody>
              </p:sp>
              <p:sp>
                <p:nvSpPr>
                  <p:cNvPr id="33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89476" y="2458498"/>
                    <a:ext cx="247433" cy="6463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50000"/>
                      </a:spcBef>
                    </a:pPr>
                    <a:r>
                      <a:rPr lang="de-DE" sz="1800" dirty="0" smtClean="0">
                        <a:solidFill>
                          <a:srgbClr val="6699FF"/>
                        </a:solidFill>
                      </a:rPr>
                      <a:t>1 </a:t>
                    </a:r>
                    <a:endParaRPr lang="de-DE" sz="1800" dirty="0">
                      <a:solidFill>
                        <a:srgbClr val="6699FF"/>
                      </a:solidFill>
                    </a:endParaRPr>
                  </a:p>
                </p:txBody>
              </p:sp>
            </p:grpSp>
            <p:cxnSp>
              <p:nvCxnSpPr>
                <p:cNvPr id="34" name="Gerade Verbindung 33"/>
                <p:cNvCxnSpPr/>
                <p:nvPr/>
              </p:nvCxnSpPr>
              <p:spPr bwMode="auto">
                <a:xfrm>
                  <a:off x="3829875" y="3495845"/>
                  <a:ext cx="307043" cy="0"/>
                </a:xfrm>
                <a:prstGeom prst="line">
                  <a:avLst/>
                </a:prstGeom>
                <a:solidFill>
                  <a:srgbClr val="000000"/>
                </a:solidFill>
                <a:ln w="19050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Rechteck 56"/>
                <p:cNvSpPr/>
                <p:nvPr/>
              </p:nvSpPr>
              <p:spPr>
                <a:xfrm>
                  <a:off x="3565419" y="3285136"/>
                  <a:ext cx="31125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ts val="0"/>
                    </a:spcBef>
                  </a:pPr>
                  <a:r>
                    <a:rPr lang="de-DE" sz="1800" dirty="0" smtClean="0">
                      <a:solidFill>
                        <a:srgbClr val="6699FF"/>
                      </a:solidFill>
                    </a:rPr>
                    <a:t>-</a:t>
                  </a:r>
                </a:p>
              </p:txBody>
            </p:sp>
          </p:grpSp>
        </p:grpSp>
      </p:grp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324000" y="4476225"/>
            <a:ext cx="1628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übrig bleibt:</a:t>
            </a:r>
            <a:endParaRPr lang="de-DE" sz="1800" dirty="0">
              <a:solidFill>
                <a:schemeClr val="bg1"/>
              </a:solidFill>
            </a:endParaRPr>
          </a:p>
        </p:txBody>
      </p:sp>
      <p:grpSp>
        <p:nvGrpSpPr>
          <p:cNvPr id="88" name="Gruppieren 87"/>
          <p:cNvGrpSpPr/>
          <p:nvPr/>
        </p:nvGrpSpPr>
        <p:grpSpPr>
          <a:xfrm>
            <a:off x="364059" y="5103486"/>
            <a:ext cx="2612057" cy="739209"/>
            <a:chOff x="364059" y="4531986"/>
            <a:chExt cx="2612057" cy="739209"/>
          </a:xfrm>
        </p:grpSpPr>
        <p:sp>
          <p:nvSpPr>
            <p:cNvPr id="59" name="Rechteck 58"/>
            <p:cNvSpPr/>
            <p:nvPr/>
          </p:nvSpPr>
          <p:spPr>
            <a:xfrm>
              <a:off x="364059" y="4689777"/>
              <a:ext cx="21611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E</a:t>
              </a:r>
              <a:r>
                <a:rPr lang="de-DE" sz="1800" baseline="-25000" dirty="0" smtClean="0">
                  <a:solidFill>
                    <a:srgbClr val="6699FF"/>
                  </a:solidFill>
                </a:rPr>
                <a:t>pot</a:t>
              </a:r>
              <a:r>
                <a:rPr lang="de-DE" sz="1800" dirty="0" smtClean="0">
                  <a:solidFill>
                    <a:srgbClr val="6699FF"/>
                  </a:solidFill>
                </a:rPr>
                <a:t> = m G M         -</a:t>
              </a:r>
            </a:p>
          </p:txBody>
        </p:sp>
        <p:grpSp>
          <p:nvGrpSpPr>
            <p:cNvPr id="60" name="Gruppieren 7"/>
            <p:cNvGrpSpPr/>
            <p:nvPr/>
          </p:nvGrpSpPr>
          <p:grpSpPr>
            <a:xfrm>
              <a:off x="1861646" y="4531986"/>
              <a:ext cx="384197" cy="698905"/>
              <a:chOff x="3015702" y="2458498"/>
              <a:chExt cx="314871" cy="698905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3046540" y="2788071"/>
                <a:ext cx="2840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a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62" name="Text Box 4"/>
              <p:cNvSpPr txBox="1">
                <a:spLocks noChangeArrowheads="1"/>
              </p:cNvSpPr>
              <p:nvPr/>
            </p:nvSpPr>
            <p:spPr bwMode="auto">
              <a:xfrm>
                <a:off x="3015702" y="2458498"/>
                <a:ext cx="2704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63" name="Gerade Verbindung 62"/>
            <p:cNvCxnSpPr/>
            <p:nvPr/>
          </p:nvCxnSpPr>
          <p:spPr bwMode="auto">
            <a:xfrm>
              <a:off x="1880236" y="4897142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4" name="Gruppieren 7"/>
            <p:cNvGrpSpPr/>
            <p:nvPr/>
          </p:nvGrpSpPr>
          <p:grpSpPr>
            <a:xfrm>
              <a:off x="2556489" y="4531986"/>
              <a:ext cx="346570" cy="698905"/>
              <a:chOff x="2859196" y="2458498"/>
              <a:chExt cx="284035" cy="698905"/>
            </a:xfrm>
          </p:grpSpPr>
          <p:sp>
            <p:nvSpPr>
              <p:cNvPr id="65" name="Rechteck 64"/>
              <p:cNvSpPr/>
              <p:nvPr/>
            </p:nvSpPr>
            <p:spPr>
              <a:xfrm>
                <a:off x="2859196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e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66" name="Text Box 4"/>
              <p:cNvSpPr txBox="1">
                <a:spLocks noChangeArrowheads="1"/>
              </p:cNvSpPr>
              <p:nvPr/>
            </p:nvSpPr>
            <p:spPr bwMode="auto">
              <a:xfrm>
                <a:off x="2859206" y="2458498"/>
                <a:ext cx="24743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67" name="Gerade Verbindung 66"/>
            <p:cNvCxnSpPr/>
            <p:nvPr/>
          </p:nvCxnSpPr>
          <p:spPr bwMode="auto">
            <a:xfrm>
              <a:off x="2550134" y="4897142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unde Klammer links 67"/>
            <p:cNvSpPr/>
            <p:nvPr/>
          </p:nvSpPr>
          <p:spPr bwMode="auto">
            <a:xfrm>
              <a:off x="1817294" y="4549913"/>
              <a:ext cx="58130" cy="711857"/>
            </a:xfrm>
            <a:prstGeom prst="leftBracket">
              <a:avLst>
                <a:gd name="adj" fmla="val 54628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unde Klammer rechts 68"/>
            <p:cNvSpPr/>
            <p:nvPr/>
          </p:nvSpPr>
          <p:spPr bwMode="auto">
            <a:xfrm>
              <a:off x="2915883" y="4559338"/>
              <a:ext cx="60233" cy="711857"/>
            </a:xfrm>
            <a:prstGeom prst="rightBracket">
              <a:avLst>
                <a:gd name="adj" fmla="val 54629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5327541" y="3487900"/>
            <a:ext cx="511274" cy="374094"/>
            <a:chOff x="5327541" y="3306925"/>
            <a:chExt cx="511274" cy="374094"/>
          </a:xfrm>
        </p:grpSpPr>
        <p:sp>
          <p:nvSpPr>
            <p:cNvPr id="73" name="Rechteck 72"/>
            <p:cNvSpPr/>
            <p:nvPr/>
          </p:nvSpPr>
          <p:spPr>
            <a:xfrm>
              <a:off x="5327541" y="3306925"/>
              <a:ext cx="3398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+</a:t>
              </a:r>
            </a:p>
          </p:txBody>
        </p:sp>
        <p:sp>
          <p:nvSpPr>
            <p:cNvPr id="74" name="Rechteck 73"/>
            <p:cNvSpPr/>
            <p:nvPr/>
          </p:nvSpPr>
          <p:spPr>
            <a:xfrm>
              <a:off x="5498983" y="3311687"/>
              <a:ext cx="3398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…</a:t>
              </a: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4151206" y="3311664"/>
            <a:ext cx="1215842" cy="698905"/>
            <a:chOff x="4151206" y="3130689"/>
            <a:chExt cx="1215842" cy="698905"/>
          </a:xfrm>
        </p:grpSpPr>
        <p:grpSp>
          <p:nvGrpSpPr>
            <p:cNvPr id="35" name="Gruppieren 7"/>
            <p:cNvGrpSpPr/>
            <p:nvPr/>
          </p:nvGrpSpPr>
          <p:grpSpPr>
            <a:xfrm>
              <a:off x="4429943" y="3130689"/>
              <a:ext cx="346571" cy="698905"/>
              <a:chOff x="3098752" y="2458498"/>
              <a:chExt cx="284035" cy="698905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3098752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2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3106934" y="2458498"/>
                <a:ext cx="27046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38" name="Gerade Verbindung 37"/>
            <p:cNvCxnSpPr/>
            <p:nvPr/>
          </p:nvCxnSpPr>
          <p:spPr bwMode="auto">
            <a:xfrm>
              <a:off x="4458525" y="3495845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9" name="Gruppieren 7"/>
            <p:cNvGrpSpPr/>
            <p:nvPr/>
          </p:nvGrpSpPr>
          <p:grpSpPr>
            <a:xfrm>
              <a:off x="5020478" y="3130689"/>
              <a:ext cx="346570" cy="698905"/>
              <a:chOff x="2966044" y="2458498"/>
              <a:chExt cx="284035" cy="698905"/>
            </a:xfrm>
          </p:grpSpPr>
          <p:sp>
            <p:nvSpPr>
              <p:cNvPr id="40" name="Rechteck 39"/>
              <p:cNvSpPr/>
              <p:nvPr/>
            </p:nvSpPr>
            <p:spPr>
              <a:xfrm>
                <a:off x="2966044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3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985572" y="2458498"/>
                <a:ext cx="2474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42" name="Gerade Verbindung 41"/>
            <p:cNvCxnSpPr/>
            <p:nvPr/>
          </p:nvCxnSpPr>
          <p:spPr bwMode="auto">
            <a:xfrm>
              <a:off x="5049075" y="3495845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Rechteck 71"/>
            <p:cNvSpPr/>
            <p:nvPr/>
          </p:nvSpPr>
          <p:spPr>
            <a:xfrm>
              <a:off x="4151206" y="3306922"/>
              <a:ext cx="3398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+</a:t>
              </a:r>
            </a:p>
          </p:txBody>
        </p:sp>
        <p:sp>
          <p:nvSpPr>
            <p:cNvPr id="75" name="Rechteck 74"/>
            <p:cNvSpPr/>
            <p:nvPr/>
          </p:nvSpPr>
          <p:spPr>
            <a:xfrm>
              <a:off x="4775090" y="3285135"/>
              <a:ext cx="3112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-</a:t>
              </a: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6060969" y="3304970"/>
            <a:ext cx="673138" cy="698905"/>
            <a:chOff x="6060969" y="3123995"/>
            <a:chExt cx="673138" cy="698905"/>
          </a:xfrm>
        </p:grpSpPr>
        <p:grpSp>
          <p:nvGrpSpPr>
            <p:cNvPr id="53" name="Gruppieren 7"/>
            <p:cNvGrpSpPr/>
            <p:nvPr/>
          </p:nvGrpSpPr>
          <p:grpSpPr>
            <a:xfrm>
              <a:off x="6251284" y="3123995"/>
              <a:ext cx="482823" cy="698905"/>
              <a:chOff x="3090941" y="2458498"/>
              <a:chExt cx="395701" cy="698905"/>
            </a:xfrm>
          </p:grpSpPr>
          <p:sp>
            <p:nvSpPr>
              <p:cNvPr id="54" name="Rechteck 53"/>
              <p:cNvSpPr/>
              <p:nvPr/>
            </p:nvSpPr>
            <p:spPr>
              <a:xfrm>
                <a:off x="3090941" y="2788071"/>
                <a:ext cx="3957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e-1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55" name="Text Box 4"/>
              <p:cNvSpPr txBox="1">
                <a:spLocks noChangeArrowheads="1"/>
              </p:cNvSpPr>
              <p:nvPr/>
            </p:nvSpPr>
            <p:spPr bwMode="auto">
              <a:xfrm>
                <a:off x="3145976" y="2458498"/>
                <a:ext cx="27046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56" name="Gerade Verbindung 55"/>
            <p:cNvCxnSpPr/>
            <p:nvPr/>
          </p:nvCxnSpPr>
          <p:spPr bwMode="auto">
            <a:xfrm>
              <a:off x="6327497" y="3489151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Rechteck 75"/>
            <p:cNvSpPr/>
            <p:nvPr/>
          </p:nvSpPr>
          <p:spPr>
            <a:xfrm>
              <a:off x="6060969" y="3280370"/>
              <a:ext cx="3112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-</a:t>
              </a:r>
            </a:p>
          </p:txBody>
        </p:sp>
      </p:grpSp>
      <p:sp>
        <p:nvSpPr>
          <p:cNvPr id="26" name="Runde Klammer rechts 25"/>
          <p:cNvSpPr/>
          <p:nvPr/>
        </p:nvSpPr>
        <p:spPr bwMode="auto">
          <a:xfrm>
            <a:off x="8184863" y="3339016"/>
            <a:ext cx="60233" cy="711857"/>
          </a:xfrm>
          <a:prstGeom prst="rightBracket">
            <a:avLst>
              <a:gd name="adj" fmla="val 54629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4" name="Gruppieren 103"/>
          <p:cNvGrpSpPr/>
          <p:nvPr/>
        </p:nvGrpSpPr>
        <p:grpSpPr>
          <a:xfrm>
            <a:off x="6694380" y="3304970"/>
            <a:ext cx="1450088" cy="698905"/>
            <a:chOff x="6694380" y="3123995"/>
            <a:chExt cx="1450088" cy="698905"/>
          </a:xfrm>
        </p:grpSpPr>
        <p:sp>
          <p:nvSpPr>
            <p:cNvPr id="77" name="Rechteck 76"/>
            <p:cNvSpPr/>
            <p:nvPr/>
          </p:nvSpPr>
          <p:spPr>
            <a:xfrm>
              <a:off x="6694380" y="3302161"/>
              <a:ext cx="3398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+</a:t>
              </a:r>
            </a:p>
          </p:txBody>
        </p:sp>
        <p:grpSp>
          <p:nvGrpSpPr>
            <p:cNvPr id="44" name="Gruppieren 7"/>
            <p:cNvGrpSpPr/>
            <p:nvPr/>
          </p:nvGrpSpPr>
          <p:grpSpPr>
            <a:xfrm>
              <a:off x="7026382" y="3123995"/>
              <a:ext cx="482823" cy="698905"/>
              <a:chOff x="3059713" y="2458498"/>
              <a:chExt cx="395701" cy="698905"/>
            </a:xfrm>
          </p:grpSpPr>
          <p:sp>
            <p:nvSpPr>
              <p:cNvPr id="45" name="Rechteck 44"/>
              <p:cNvSpPr/>
              <p:nvPr/>
            </p:nvSpPr>
            <p:spPr>
              <a:xfrm>
                <a:off x="3059713" y="2788071"/>
                <a:ext cx="3957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e-1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46" name="Text Box 4"/>
              <p:cNvSpPr txBox="1">
                <a:spLocks noChangeArrowheads="1"/>
              </p:cNvSpPr>
              <p:nvPr/>
            </p:nvSpPr>
            <p:spPr bwMode="auto">
              <a:xfrm>
                <a:off x="3114748" y="2458498"/>
                <a:ext cx="27046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47" name="Gerade Verbindung 46"/>
            <p:cNvCxnSpPr/>
            <p:nvPr/>
          </p:nvCxnSpPr>
          <p:spPr bwMode="auto">
            <a:xfrm>
              <a:off x="7102595" y="3489151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8" name="Gruppieren 7"/>
            <p:cNvGrpSpPr/>
            <p:nvPr/>
          </p:nvGrpSpPr>
          <p:grpSpPr>
            <a:xfrm>
              <a:off x="7797898" y="3123995"/>
              <a:ext cx="346570" cy="698905"/>
              <a:chOff x="2966044" y="2458498"/>
              <a:chExt cx="284035" cy="698905"/>
            </a:xfrm>
          </p:grpSpPr>
          <p:sp>
            <p:nvSpPr>
              <p:cNvPr id="49" name="Rechteck 48"/>
              <p:cNvSpPr/>
              <p:nvPr/>
            </p:nvSpPr>
            <p:spPr>
              <a:xfrm>
                <a:off x="2966044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e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50" name="Text Box 4"/>
              <p:cNvSpPr txBox="1">
                <a:spLocks noChangeArrowheads="1"/>
              </p:cNvSpPr>
              <p:nvPr/>
            </p:nvSpPr>
            <p:spPr bwMode="auto">
              <a:xfrm>
                <a:off x="2985572" y="2458498"/>
                <a:ext cx="2474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51" name="Gerade Verbindung 50"/>
            <p:cNvCxnSpPr/>
            <p:nvPr/>
          </p:nvCxnSpPr>
          <p:spPr bwMode="auto">
            <a:xfrm>
              <a:off x="7826495" y="3489151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Rechteck 77"/>
            <p:cNvSpPr/>
            <p:nvPr/>
          </p:nvSpPr>
          <p:spPr>
            <a:xfrm>
              <a:off x="7499242" y="3273587"/>
              <a:ext cx="3398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-</a:t>
              </a:r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335484" y="3311664"/>
            <a:ext cx="2564589" cy="729784"/>
            <a:chOff x="335484" y="3130689"/>
            <a:chExt cx="2564589" cy="729784"/>
          </a:xfrm>
        </p:grpSpPr>
        <p:sp>
          <p:nvSpPr>
            <p:cNvPr id="16" name="Rechteck 15"/>
            <p:cNvSpPr/>
            <p:nvPr/>
          </p:nvSpPr>
          <p:spPr>
            <a:xfrm>
              <a:off x="335484" y="3278954"/>
              <a:ext cx="15071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E</a:t>
              </a:r>
              <a:r>
                <a:rPr lang="de-DE" sz="1800" baseline="-25000" dirty="0" smtClean="0">
                  <a:solidFill>
                    <a:srgbClr val="6699FF"/>
                  </a:solidFill>
                </a:rPr>
                <a:t>pot</a:t>
              </a:r>
              <a:r>
                <a:rPr lang="de-DE" sz="1800" dirty="0" smtClean="0">
                  <a:solidFill>
                    <a:srgbClr val="6699FF"/>
                  </a:solidFill>
                </a:rPr>
                <a:t> = m G M</a:t>
              </a:r>
            </a:p>
          </p:txBody>
        </p:sp>
        <p:grpSp>
          <p:nvGrpSpPr>
            <p:cNvPr id="79" name="Gruppieren 78"/>
            <p:cNvGrpSpPr/>
            <p:nvPr/>
          </p:nvGrpSpPr>
          <p:grpSpPr>
            <a:xfrm>
              <a:off x="1972970" y="3130689"/>
              <a:ext cx="927103" cy="698905"/>
              <a:chOff x="1972970" y="3130689"/>
              <a:chExt cx="927103" cy="698905"/>
            </a:xfrm>
          </p:grpSpPr>
          <p:grpSp>
            <p:nvGrpSpPr>
              <p:cNvPr id="17" name="Gruppieren 7"/>
              <p:cNvGrpSpPr/>
              <p:nvPr/>
            </p:nvGrpSpPr>
            <p:grpSpPr>
              <a:xfrm>
                <a:off x="1972970" y="3130689"/>
                <a:ext cx="350863" cy="698905"/>
                <a:chOff x="3106934" y="2458498"/>
                <a:chExt cx="287551" cy="698905"/>
              </a:xfrm>
            </p:grpSpPr>
            <p:sp>
              <p:nvSpPr>
                <p:cNvPr id="18" name="Rechteck 17"/>
                <p:cNvSpPr/>
                <p:nvPr/>
              </p:nvSpPr>
              <p:spPr>
                <a:xfrm>
                  <a:off x="3110452" y="2788071"/>
                  <a:ext cx="28403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sz="1800" dirty="0" smtClean="0">
                      <a:solidFill>
                        <a:srgbClr val="6699FF"/>
                      </a:solidFill>
                    </a:rPr>
                    <a:t>r</a:t>
                  </a:r>
                  <a:r>
                    <a:rPr lang="de-DE" sz="1800" baseline="-25000" dirty="0" smtClean="0">
                      <a:solidFill>
                        <a:srgbClr val="6699FF"/>
                      </a:solidFill>
                    </a:rPr>
                    <a:t>a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  <p:sp>
              <p:nvSpPr>
                <p:cNvPr id="1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106934" y="2458498"/>
                  <a:ext cx="27046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de-DE" sz="1800" dirty="0" smtClean="0">
                      <a:solidFill>
                        <a:srgbClr val="6699FF"/>
                      </a:solidFill>
                    </a:rPr>
                    <a:t>1 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</p:grpSp>
          <p:cxnSp>
            <p:nvCxnSpPr>
              <p:cNvPr id="20" name="Gerade Verbindung 19"/>
              <p:cNvCxnSpPr/>
              <p:nvPr/>
            </p:nvCxnSpPr>
            <p:spPr bwMode="auto">
              <a:xfrm>
                <a:off x="1991550" y="3495845"/>
                <a:ext cx="307043" cy="0"/>
              </a:xfrm>
              <a:prstGeom prst="lin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66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1" name="Gruppieren 7"/>
              <p:cNvGrpSpPr/>
              <p:nvPr/>
            </p:nvGrpSpPr>
            <p:grpSpPr>
              <a:xfrm>
                <a:off x="2553503" y="3130689"/>
                <a:ext cx="346570" cy="698905"/>
                <a:chOff x="2966044" y="2458498"/>
                <a:chExt cx="284035" cy="698905"/>
              </a:xfrm>
            </p:grpSpPr>
            <p:sp>
              <p:nvSpPr>
                <p:cNvPr id="22" name="Rechteck 21"/>
                <p:cNvSpPr/>
                <p:nvPr/>
              </p:nvSpPr>
              <p:spPr>
                <a:xfrm>
                  <a:off x="2966044" y="2788071"/>
                  <a:ext cx="2840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sz="1800" dirty="0" smtClean="0">
                      <a:solidFill>
                        <a:srgbClr val="6699FF"/>
                      </a:solidFill>
                    </a:rPr>
                    <a:t>r</a:t>
                  </a:r>
                  <a:r>
                    <a:rPr lang="de-DE" sz="1800" baseline="-25000" dirty="0" smtClean="0">
                      <a:solidFill>
                        <a:srgbClr val="6699FF"/>
                      </a:solidFill>
                    </a:rPr>
                    <a:t>1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  <p:sp>
              <p:nvSpPr>
                <p:cNvPr id="2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985572" y="2458498"/>
                  <a:ext cx="247433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de-DE" sz="1800" dirty="0" smtClean="0">
                      <a:solidFill>
                        <a:srgbClr val="6699FF"/>
                      </a:solidFill>
                    </a:rPr>
                    <a:t>1 </a:t>
                  </a:r>
                  <a:endParaRPr lang="de-DE" sz="1800" dirty="0">
                    <a:solidFill>
                      <a:srgbClr val="6699FF"/>
                    </a:solidFill>
                  </a:endParaRPr>
                </a:p>
              </p:txBody>
            </p:sp>
          </p:grpSp>
          <p:cxnSp>
            <p:nvCxnSpPr>
              <p:cNvPr id="24" name="Gerade Verbindung 23"/>
              <p:cNvCxnSpPr/>
              <p:nvPr/>
            </p:nvCxnSpPr>
            <p:spPr bwMode="auto">
              <a:xfrm>
                <a:off x="2582100" y="3495845"/>
                <a:ext cx="307043" cy="0"/>
              </a:xfrm>
              <a:prstGeom prst="line">
                <a:avLst/>
              </a:prstGeom>
              <a:solidFill>
                <a:srgbClr val="000000"/>
              </a:solidFill>
              <a:ln w="19050" cap="flat" cmpd="sng" algn="ctr">
                <a:solidFill>
                  <a:srgbClr val="66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Runde Klammer links 24"/>
            <p:cNvSpPr/>
            <p:nvPr/>
          </p:nvSpPr>
          <p:spPr bwMode="auto">
            <a:xfrm>
              <a:off x="1861814" y="3148616"/>
              <a:ext cx="58130" cy="711857"/>
            </a:xfrm>
            <a:prstGeom prst="leftBracket">
              <a:avLst>
                <a:gd name="adj" fmla="val 54628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Rechteck 85"/>
            <p:cNvSpPr/>
            <p:nvPr/>
          </p:nvSpPr>
          <p:spPr>
            <a:xfrm>
              <a:off x="2317642" y="3283112"/>
              <a:ext cx="3398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-</a:t>
              </a: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2552700" y="3286125"/>
            <a:ext cx="1014474" cy="762000"/>
            <a:chOff x="2552700" y="3105150"/>
            <a:chExt cx="1014474" cy="762000"/>
          </a:xfrm>
        </p:grpSpPr>
        <p:cxnSp>
          <p:nvCxnSpPr>
            <p:cNvPr id="90" name="Gerade Verbindung 89"/>
            <p:cNvCxnSpPr/>
            <p:nvPr/>
          </p:nvCxnSpPr>
          <p:spPr>
            <a:xfrm flipV="1">
              <a:off x="2552700" y="3105150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/>
          </p:nvCxnSpPr>
          <p:spPr>
            <a:xfrm flipV="1">
              <a:off x="3224274" y="3114675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ieren 92"/>
          <p:cNvGrpSpPr/>
          <p:nvPr/>
        </p:nvGrpSpPr>
        <p:grpSpPr>
          <a:xfrm>
            <a:off x="3795713" y="3290887"/>
            <a:ext cx="1014474" cy="762000"/>
            <a:chOff x="2552700" y="3105150"/>
            <a:chExt cx="1014474" cy="762000"/>
          </a:xfrm>
        </p:grpSpPr>
        <p:cxnSp>
          <p:nvCxnSpPr>
            <p:cNvPr id="94" name="Gerade Verbindung 93"/>
            <p:cNvCxnSpPr/>
            <p:nvPr/>
          </p:nvCxnSpPr>
          <p:spPr>
            <a:xfrm flipV="1">
              <a:off x="2552700" y="3105150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 flipV="1">
              <a:off x="3224274" y="3114675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uppieren 95"/>
          <p:cNvGrpSpPr/>
          <p:nvPr/>
        </p:nvGrpSpPr>
        <p:grpSpPr>
          <a:xfrm>
            <a:off x="5029200" y="3290887"/>
            <a:ext cx="766824" cy="762000"/>
            <a:chOff x="2552700" y="3105150"/>
            <a:chExt cx="766824" cy="762000"/>
          </a:xfrm>
        </p:grpSpPr>
        <p:cxnSp>
          <p:nvCxnSpPr>
            <p:cNvPr id="97" name="Gerade Verbindung 96"/>
            <p:cNvCxnSpPr/>
            <p:nvPr/>
          </p:nvCxnSpPr>
          <p:spPr>
            <a:xfrm flipV="1">
              <a:off x="2552700" y="3105150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 flipV="1">
              <a:off x="2976624" y="3114675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98"/>
          <p:cNvGrpSpPr/>
          <p:nvPr/>
        </p:nvGrpSpPr>
        <p:grpSpPr>
          <a:xfrm>
            <a:off x="6315081" y="3286125"/>
            <a:ext cx="1114497" cy="762000"/>
            <a:chOff x="2609856" y="3105150"/>
            <a:chExt cx="1114497" cy="762000"/>
          </a:xfrm>
        </p:grpSpPr>
        <p:cxnSp>
          <p:nvCxnSpPr>
            <p:cNvPr id="100" name="Gerade Verbindung 99"/>
            <p:cNvCxnSpPr/>
            <p:nvPr/>
          </p:nvCxnSpPr>
          <p:spPr>
            <a:xfrm flipV="1">
              <a:off x="2609856" y="3105150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 flipV="1">
              <a:off x="3381453" y="3114675"/>
              <a:ext cx="342900" cy="752475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Geschweifte Klammer links 108"/>
          <p:cNvSpPr/>
          <p:nvPr/>
        </p:nvSpPr>
        <p:spPr>
          <a:xfrm rot="16200000">
            <a:off x="1905474" y="3261242"/>
            <a:ext cx="149765" cy="1843088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10" name="Rechteck 109"/>
          <p:cNvSpPr/>
          <p:nvPr/>
        </p:nvSpPr>
        <p:spPr>
          <a:xfrm>
            <a:off x="1676471" y="4232623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1</a:t>
            </a:r>
          </a:p>
        </p:txBody>
      </p:sp>
      <p:sp>
        <p:nvSpPr>
          <p:cNvPr id="111" name="Geschweifte Klammer links 110"/>
          <p:cNvSpPr/>
          <p:nvPr/>
        </p:nvSpPr>
        <p:spPr>
          <a:xfrm rot="16200000">
            <a:off x="1343931" y="3822781"/>
            <a:ext cx="149765" cy="720000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2281290" y="4542186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2</a:t>
            </a:r>
          </a:p>
        </p:txBody>
      </p:sp>
      <p:sp>
        <p:nvSpPr>
          <p:cNvPr id="113" name="Geschweifte Klammer links 112"/>
          <p:cNvSpPr/>
          <p:nvPr/>
        </p:nvSpPr>
        <p:spPr>
          <a:xfrm rot="16200000">
            <a:off x="3577136" y="3683549"/>
            <a:ext cx="149765" cy="1008000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14" name="Geschweifte Klammer links 113"/>
          <p:cNvSpPr/>
          <p:nvPr/>
        </p:nvSpPr>
        <p:spPr>
          <a:xfrm rot="16200000">
            <a:off x="2444106" y="3382358"/>
            <a:ext cx="176773" cy="2218412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15" name="Geschweifte Klammer links 114"/>
          <p:cNvSpPr/>
          <p:nvPr/>
        </p:nvSpPr>
        <p:spPr>
          <a:xfrm rot="16200000">
            <a:off x="4839315" y="3683533"/>
            <a:ext cx="149765" cy="1008000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16" name="Geschweifte Klammer links 115"/>
          <p:cNvSpPr/>
          <p:nvPr/>
        </p:nvSpPr>
        <p:spPr>
          <a:xfrm rot="16200000">
            <a:off x="3098972" y="2741139"/>
            <a:ext cx="155856" cy="3505824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17" name="Rechteck 116"/>
          <p:cNvSpPr/>
          <p:nvPr/>
        </p:nvSpPr>
        <p:spPr>
          <a:xfrm>
            <a:off x="2929042" y="4542170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3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3600520" y="4537423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FF00"/>
                </a:solidFill>
              </a:rPr>
              <a:t>…</a:t>
            </a:r>
            <a:endParaRPr lang="de-DE" sz="1800" baseline="-25000" dirty="0" smtClean="0">
              <a:solidFill>
                <a:srgbClr val="FFFF00"/>
              </a:solidFill>
            </a:endParaRPr>
          </a:p>
        </p:txBody>
      </p:sp>
      <p:sp>
        <p:nvSpPr>
          <p:cNvPr id="119" name="Geschweifte Klammer links 118"/>
          <p:cNvSpPr/>
          <p:nvPr/>
        </p:nvSpPr>
        <p:spPr>
          <a:xfrm rot="16200000">
            <a:off x="7525365" y="3683533"/>
            <a:ext cx="149765" cy="1008000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srgbClr val="FFFF00"/>
              </a:solidFill>
            </a:endParaRPr>
          </a:p>
        </p:txBody>
      </p:sp>
      <p:sp>
        <p:nvSpPr>
          <p:cNvPr id="120" name="Geschweifte Klammer links 119"/>
          <p:cNvSpPr/>
          <p:nvPr/>
        </p:nvSpPr>
        <p:spPr>
          <a:xfrm rot="16200000">
            <a:off x="4442431" y="1398993"/>
            <a:ext cx="149765" cy="6186646"/>
          </a:xfrm>
          <a:prstGeom prst="leftBrace">
            <a:avLst>
              <a:gd name="adj1" fmla="val 30207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00"/>
              </a:solidFill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4281718" y="4542154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e</a:t>
            </a:r>
          </a:p>
        </p:txBody>
      </p:sp>
      <p:sp>
        <p:nvSpPr>
          <p:cNvPr id="122" name="Bogen 121"/>
          <p:cNvSpPr/>
          <p:nvPr/>
        </p:nvSpPr>
        <p:spPr>
          <a:xfrm flipV="1">
            <a:off x="3457575" y="2209796"/>
            <a:ext cx="5467350" cy="2533654"/>
          </a:xfrm>
          <a:prstGeom prst="arc">
            <a:avLst>
              <a:gd name="adj1" fmla="val 16272573"/>
              <a:gd name="adj2" fmla="val 5388167"/>
            </a:avLst>
          </a:prstGeom>
          <a:ln w="19050">
            <a:solidFill>
              <a:srgbClr val="66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 123"/>
          <p:cNvSpPr/>
          <p:nvPr/>
        </p:nvSpPr>
        <p:spPr>
          <a:xfrm>
            <a:off x="5434245" y="4551679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vgl.</a:t>
            </a:r>
            <a:endParaRPr lang="de-DE" sz="1800" baseline="-25000" dirty="0" smtClean="0">
              <a:solidFill>
                <a:srgbClr val="6699FF"/>
              </a:solidFill>
            </a:endParaRPr>
          </a:p>
        </p:txBody>
      </p:sp>
      <p:sp>
        <p:nvSpPr>
          <p:cNvPr id="125" name="Rechteck 124"/>
          <p:cNvSpPr/>
          <p:nvPr/>
        </p:nvSpPr>
        <p:spPr>
          <a:xfrm>
            <a:off x="5515045" y="3680173"/>
            <a:ext cx="647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FF00"/>
                </a:solidFill>
              </a:rPr>
              <a:t>…</a:t>
            </a:r>
            <a:endParaRPr lang="de-DE" sz="1800" baseline="-25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8" grpId="0"/>
      <p:bldP spid="26" grpId="0" animBg="1"/>
      <p:bldP spid="109" grpId="0" animBg="1"/>
      <p:bldP spid="109" grpId="1" animBg="1"/>
      <p:bldP spid="110" grpId="0"/>
      <p:bldP spid="110" grpId="1"/>
      <p:bldP spid="111" grpId="0" animBg="1"/>
      <p:bldP spid="111" grpId="1" animBg="1"/>
      <p:bldP spid="112" grpId="0"/>
      <p:bldP spid="112" grpId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/>
      <p:bldP spid="117" grpId="1"/>
      <p:bldP spid="118" grpId="0"/>
      <p:bldP spid="118" grpId="1"/>
      <p:bldP spid="119" grpId="0" animBg="1"/>
      <p:bldP spid="119" grpId="1" animBg="1"/>
      <p:bldP spid="120" grpId="0" animBg="1"/>
      <p:bldP spid="120" grpId="1" animBg="1"/>
      <p:bldP spid="121" grpId="0"/>
      <p:bldP spid="121" grpId="1"/>
      <p:bldP spid="122" grpId="0" animBg="1"/>
      <p:bldP spid="122" grpId="1" animBg="1"/>
      <p:bldP spid="124" grpId="0"/>
      <p:bldP spid="124" grpId="1"/>
      <p:bldP spid="1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323999" y="1152000"/>
            <a:ext cx="7896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Startet man von der Erdoberfläche (r</a:t>
            </a:r>
            <a:r>
              <a:rPr lang="de-DE" sz="1800" baseline="-25000" dirty="0" smtClean="0">
                <a:solidFill>
                  <a:schemeClr val="bg1"/>
                </a:solidFill>
              </a:rPr>
              <a:t>a</a:t>
            </a:r>
            <a:r>
              <a:rPr lang="de-DE" sz="1800" dirty="0" smtClean="0">
                <a:solidFill>
                  <a:schemeClr val="bg1"/>
                </a:solidFill>
              </a:rPr>
              <a:t> = R) und will sich unendlich weit von ihr entfernen (</a:t>
            </a:r>
            <a:r>
              <a:rPr lang="de-DE" sz="1800" dirty="0" smtClean="0">
                <a:solidFill>
                  <a:srgbClr val="FFFF00"/>
                </a:solidFill>
              </a:rPr>
              <a:t>r</a:t>
            </a:r>
            <a:r>
              <a:rPr lang="de-DE" sz="1800" baseline="-25000" dirty="0" smtClean="0">
                <a:solidFill>
                  <a:srgbClr val="FFFF00"/>
                </a:solidFill>
              </a:rPr>
              <a:t>e</a:t>
            </a:r>
            <a:r>
              <a:rPr lang="de-DE" sz="1800" dirty="0" smtClean="0">
                <a:solidFill>
                  <a:srgbClr val="FFFF00"/>
                </a:solidFill>
              </a:rPr>
              <a:t> → ∞ </a:t>
            </a:r>
            <a:r>
              <a:rPr lang="de-DE" sz="1800" dirty="0" smtClean="0">
                <a:solidFill>
                  <a:schemeClr val="bg1"/>
                </a:solidFill>
              </a:rPr>
              <a:t>), beträgt die benötigte Energie: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323999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grpSp>
        <p:nvGrpSpPr>
          <p:cNvPr id="85" name="Gruppieren 84"/>
          <p:cNvGrpSpPr/>
          <p:nvPr/>
        </p:nvGrpSpPr>
        <p:grpSpPr>
          <a:xfrm>
            <a:off x="3038475" y="1926561"/>
            <a:ext cx="2279543" cy="739209"/>
            <a:chOff x="600075" y="1859886"/>
            <a:chExt cx="2279543" cy="739209"/>
          </a:xfrm>
        </p:grpSpPr>
        <p:sp>
          <p:nvSpPr>
            <p:cNvPr id="59" name="Rechteck 58"/>
            <p:cNvSpPr/>
            <p:nvPr/>
          </p:nvSpPr>
          <p:spPr>
            <a:xfrm>
              <a:off x="600075" y="2017677"/>
              <a:ext cx="20759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=  m G M       </a:t>
              </a:r>
              <a:r>
                <a:rPr lang="de-DE" sz="1200" dirty="0" smtClean="0">
                  <a:solidFill>
                    <a:srgbClr val="6699FF"/>
                  </a:solidFill>
                </a:rPr>
                <a:t>  </a:t>
              </a:r>
              <a:r>
                <a:rPr lang="de-DE" sz="1800" dirty="0" smtClean="0">
                  <a:solidFill>
                    <a:srgbClr val="6699FF"/>
                  </a:solidFill>
                </a:rPr>
                <a:t> -</a:t>
              </a:r>
            </a:p>
          </p:txBody>
        </p:sp>
        <p:grpSp>
          <p:nvGrpSpPr>
            <p:cNvPr id="53" name="Gruppieren 7"/>
            <p:cNvGrpSpPr/>
            <p:nvPr/>
          </p:nvGrpSpPr>
          <p:grpSpPr>
            <a:xfrm>
              <a:off x="1759875" y="1859886"/>
              <a:ext cx="351378" cy="708430"/>
              <a:chOff x="3005070" y="2458498"/>
              <a:chExt cx="287974" cy="708430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3005070" y="2797596"/>
                <a:ext cx="287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62" name="Text Box 4"/>
              <p:cNvSpPr txBox="1">
                <a:spLocks noChangeArrowheads="1"/>
              </p:cNvSpPr>
              <p:nvPr/>
            </p:nvSpPr>
            <p:spPr bwMode="auto">
              <a:xfrm>
                <a:off x="3013260" y="2458498"/>
                <a:ext cx="2704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63" name="Gerade Verbindung 62"/>
            <p:cNvCxnSpPr/>
            <p:nvPr/>
          </p:nvCxnSpPr>
          <p:spPr bwMode="auto">
            <a:xfrm>
              <a:off x="1778935" y="2221894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0" name="Gruppieren 7"/>
            <p:cNvGrpSpPr/>
            <p:nvPr/>
          </p:nvGrpSpPr>
          <p:grpSpPr>
            <a:xfrm>
              <a:off x="2445667" y="1859886"/>
              <a:ext cx="346570" cy="698905"/>
              <a:chOff x="2841148" y="2458498"/>
              <a:chExt cx="284036" cy="698905"/>
            </a:xfrm>
          </p:grpSpPr>
          <p:sp>
            <p:nvSpPr>
              <p:cNvPr id="65" name="Rechteck 64"/>
              <p:cNvSpPr/>
              <p:nvPr/>
            </p:nvSpPr>
            <p:spPr>
              <a:xfrm>
                <a:off x="2841148" y="2788071"/>
                <a:ext cx="284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e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66" name="Text Box 4"/>
              <p:cNvSpPr txBox="1">
                <a:spLocks noChangeArrowheads="1"/>
              </p:cNvSpPr>
              <p:nvPr/>
            </p:nvSpPr>
            <p:spPr bwMode="auto">
              <a:xfrm>
                <a:off x="2841151" y="2458498"/>
                <a:ext cx="24743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67" name="Gerade Verbindung 66"/>
            <p:cNvCxnSpPr/>
            <p:nvPr/>
          </p:nvCxnSpPr>
          <p:spPr bwMode="auto">
            <a:xfrm>
              <a:off x="2455210" y="2221894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unde Klammer links 67"/>
            <p:cNvSpPr/>
            <p:nvPr/>
          </p:nvSpPr>
          <p:spPr bwMode="auto">
            <a:xfrm>
              <a:off x="1692221" y="1877813"/>
              <a:ext cx="58130" cy="711857"/>
            </a:xfrm>
            <a:prstGeom prst="leftBracket">
              <a:avLst>
                <a:gd name="adj" fmla="val 54628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unde Klammer rechts 68"/>
            <p:cNvSpPr/>
            <p:nvPr/>
          </p:nvSpPr>
          <p:spPr bwMode="auto">
            <a:xfrm>
              <a:off x="2819385" y="1887238"/>
              <a:ext cx="60233" cy="711857"/>
            </a:xfrm>
            <a:prstGeom prst="rightBracket">
              <a:avLst>
                <a:gd name="adj" fmla="val 54629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4762500" y="2698209"/>
            <a:ext cx="717872" cy="413090"/>
            <a:chOff x="2476500" y="2650584"/>
            <a:chExt cx="717872" cy="413090"/>
          </a:xfrm>
        </p:grpSpPr>
        <p:sp>
          <p:nvSpPr>
            <p:cNvPr id="72" name="Geschweifte Klammer links 71"/>
            <p:cNvSpPr/>
            <p:nvPr/>
          </p:nvSpPr>
          <p:spPr>
            <a:xfrm rot="16200000">
              <a:off x="2704711" y="2546184"/>
              <a:ext cx="115200" cy="324000"/>
            </a:xfrm>
            <a:prstGeom prst="leftBrace">
              <a:avLst>
                <a:gd name="adj1" fmla="val 30207"/>
                <a:gd name="adj2" fmla="val 50000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800">
                <a:solidFill>
                  <a:srgbClr val="FFFF00"/>
                </a:solidFill>
              </a:endParaRPr>
            </a:p>
          </p:txBody>
        </p:sp>
        <p:sp>
          <p:nvSpPr>
            <p:cNvPr id="73" name="Rechteck 72"/>
            <p:cNvSpPr/>
            <p:nvPr/>
          </p:nvSpPr>
          <p:spPr>
            <a:xfrm>
              <a:off x="2476500" y="2694342"/>
              <a:ext cx="717872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FFFF00"/>
                  </a:solidFill>
                </a:rPr>
                <a:t>→ 0</a:t>
              </a:r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5485444" y="1926561"/>
            <a:ext cx="1183526" cy="708430"/>
            <a:chOff x="3094669" y="1859886"/>
            <a:chExt cx="1183526" cy="708430"/>
          </a:xfrm>
        </p:grpSpPr>
        <p:sp>
          <p:nvSpPr>
            <p:cNvPr id="74" name="Rechteck 73"/>
            <p:cNvSpPr/>
            <p:nvPr/>
          </p:nvSpPr>
          <p:spPr>
            <a:xfrm>
              <a:off x="3094669" y="2017677"/>
              <a:ext cx="113443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=  m G          </a:t>
              </a:r>
            </a:p>
          </p:txBody>
        </p:sp>
        <p:grpSp>
          <p:nvGrpSpPr>
            <p:cNvPr id="75" name="Gruppieren 7"/>
            <p:cNvGrpSpPr/>
            <p:nvPr/>
          </p:nvGrpSpPr>
          <p:grpSpPr>
            <a:xfrm>
              <a:off x="3917765" y="1859886"/>
              <a:ext cx="360430" cy="708430"/>
              <a:chOff x="3001538" y="2458498"/>
              <a:chExt cx="295391" cy="708430"/>
            </a:xfrm>
          </p:grpSpPr>
          <p:sp>
            <p:nvSpPr>
              <p:cNvPr id="76" name="Rechteck 75"/>
              <p:cNvSpPr/>
              <p:nvPr/>
            </p:nvSpPr>
            <p:spPr>
              <a:xfrm>
                <a:off x="3008956" y="2797596"/>
                <a:ext cx="287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77" name="Text Box 4"/>
              <p:cNvSpPr txBox="1">
                <a:spLocks noChangeArrowheads="1"/>
              </p:cNvSpPr>
              <p:nvPr/>
            </p:nvSpPr>
            <p:spPr bwMode="auto">
              <a:xfrm>
                <a:off x="3001538" y="2458498"/>
                <a:ext cx="27046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M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78" name="Gerade Verbindung 77"/>
            <p:cNvCxnSpPr/>
            <p:nvPr/>
          </p:nvCxnSpPr>
          <p:spPr bwMode="auto">
            <a:xfrm>
              <a:off x="3950633" y="2221894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4" name="Text Box 52"/>
          <p:cNvSpPr txBox="1">
            <a:spLocks noChangeArrowheads="1"/>
          </p:cNvSpPr>
          <p:nvPr/>
        </p:nvSpPr>
        <p:spPr bwMode="auto">
          <a:xfrm>
            <a:off x="352574" y="3047475"/>
            <a:ext cx="7896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</a:t>
            </a:r>
            <a:r>
              <a:rPr lang="de-DE" sz="1800" dirty="0">
                <a:solidFill>
                  <a:srgbClr val="FF0000"/>
                </a:solidFill>
              </a:rPr>
              <a:t>kinetische Energie </a:t>
            </a:r>
            <a:r>
              <a:rPr lang="de-DE" sz="1800" dirty="0" smtClean="0">
                <a:solidFill>
                  <a:srgbClr val="FF0000"/>
                </a:solidFill>
              </a:rPr>
              <a:t>des Raumfahrzeugs E</a:t>
            </a:r>
            <a:r>
              <a:rPr lang="de-DE" sz="1800" baseline="-25000" dirty="0" smtClean="0">
                <a:solidFill>
                  <a:srgbClr val="FF0000"/>
                </a:solidFill>
              </a:rPr>
              <a:t>kin 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muss mindestens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so groß wie die </a:t>
            </a:r>
            <a:r>
              <a:rPr lang="de-DE" sz="1800" dirty="0" smtClean="0">
                <a:solidFill>
                  <a:srgbClr val="6699FF"/>
                </a:solidFill>
              </a:rPr>
              <a:t>potentielle Energie 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sein: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88" name="Text Box 62"/>
          <p:cNvSpPr txBox="1">
            <a:spLocks noChangeArrowheads="1"/>
          </p:cNvSpPr>
          <p:nvPr/>
        </p:nvSpPr>
        <p:spPr bwMode="auto">
          <a:xfrm>
            <a:off x="3478213" y="3760190"/>
            <a:ext cx="1693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FF0000"/>
                </a:solidFill>
              </a:rPr>
              <a:t>E</a:t>
            </a:r>
            <a:r>
              <a:rPr lang="de-DE" sz="1800" baseline="-25000" dirty="0" smtClean="0">
                <a:solidFill>
                  <a:srgbClr val="FF0000"/>
                </a:solidFill>
              </a:rPr>
              <a:t>kin </a:t>
            </a:r>
            <a:r>
              <a:rPr lang="de-DE" sz="1800" dirty="0" smtClean="0">
                <a:solidFill>
                  <a:schemeClr val="bg1"/>
                </a:solidFill>
              </a:rPr>
              <a:t>≥</a:t>
            </a:r>
            <a:r>
              <a:rPr lang="de-DE" sz="1800" baseline="-25000" dirty="0" smtClean="0">
                <a:solidFill>
                  <a:srgbClr val="FF0000"/>
                </a:solidFill>
              </a:rPr>
              <a:t>  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</a:t>
            </a:r>
            <a:endParaRPr lang="de-DE" sz="1800" baseline="-25000" dirty="0">
              <a:solidFill>
                <a:srgbClr val="6699FF"/>
              </a:solidFill>
            </a:endParaRPr>
          </a:p>
        </p:txBody>
      </p: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114680" y="431899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0000"/>
                </a:solidFill>
              </a:rPr>
              <a:t>½ m v</a:t>
            </a:r>
            <a:r>
              <a:rPr lang="de-DE" sz="1800" baseline="30000" dirty="0">
                <a:solidFill>
                  <a:srgbClr val="FF0000"/>
                </a:solidFill>
              </a:rPr>
              <a:t>2 </a:t>
            </a:r>
            <a:r>
              <a:rPr lang="de-DE" sz="1800" dirty="0" smtClean="0">
                <a:solidFill>
                  <a:schemeClr val="bg1"/>
                </a:solidFill>
              </a:rPr>
              <a:t>≥ </a:t>
            </a:r>
            <a:r>
              <a:rPr lang="de-DE" sz="1800" dirty="0" smtClean="0">
                <a:solidFill>
                  <a:srgbClr val="6699FF"/>
                </a:solidFill>
              </a:rPr>
              <a:t>m G       </a:t>
            </a:r>
            <a:endParaRPr lang="de-DE" sz="1800" dirty="0">
              <a:solidFill>
                <a:srgbClr val="99CCFF"/>
              </a:solidFill>
            </a:endParaRPr>
          </a:p>
        </p:txBody>
      </p:sp>
      <p:sp>
        <p:nvSpPr>
          <p:cNvPr id="90" name="Line 64"/>
          <p:cNvSpPr>
            <a:spLocks noChangeShapeType="1"/>
          </p:cNvSpPr>
          <p:nvPr/>
        </p:nvSpPr>
        <p:spPr bwMode="auto">
          <a:xfrm flipH="1">
            <a:off x="3448054" y="4371377"/>
            <a:ext cx="246062" cy="304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  <p:sp>
        <p:nvSpPr>
          <p:cNvPr id="91" name="Line 65"/>
          <p:cNvSpPr>
            <a:spLocks noChangeShapeType="1"/>
          </p:cNvSpPr>
          <p:nvPr/>
        </p:nvSpPr>
        <p:spPr bwMode="auto">
          <a:xfrm flipH="1">
            <a:off x="4114790" y="4385665"/>
            <a:ext cx="246062" cy="304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  <p:grpSp>
        <p:nvGrpSpPr>
          <p:cNvPr id="96" name="Gruppieren 7"/>
          <p:cNvGrpSpPr/>
          <p:nvPr/>
        </p:nvGrpSpPr>
        <p:grpSpPr>
          <a:xfrm>
            <a:off x="4648182" y="4146234"/>
            <a:ext cx="355907" cy="698907"/>
            <a:chOff x="2876459" y="2458496"/>
            <a:chExt cx="291686" cy="698907"/>
          </a:xfrm>
        </p:grpSpPr>
        <p:sp>
          <p:nvSpPr>
            <p:cNvPr id="97" name="Rechteck 96"/>
            <p:cNvSpPr/>
            <p:nvPr/>
          </p:nvSpPr>
          <p:spPr>
            <a:xfrm>
              <a:off x="2880171" y="2788071"/>
              <a:ext cx="2879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6699FF"/>
                  </a:solidFill>
                </a:rPr>
                <a:t>R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2876459" y="2458496"/>
              <a:ext cx="2550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M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99" name="Gerade Verbindung 98"/>
          <p:cNvCxnSpPr/>
          <p:nvPr/>
        </p:nvCxnSpPr>
        <p:spPr bwMode="auto">
          <a:xfrm>
            <a:off x="4673474" y="4503480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6" name="Gruppieren 105"/>
          <p:cNvGrpSpPr/>
          <p:nvPr/>
        </p:nvGrpSpPr>
        <p:grpSpPr>
          <a:xfrm>
            <a:off x="3648074" y="4841556"/>
            <a:ext cx="2667000" cy="703749"/>
            <a:chOff x="3705225" y="5279450"/>
            <a:chExt cx="2667000" cy="694103"/>
          </a:xfrm>
        </p:grpSpPr>
        <p:sp>
          <p:nvSpPr>
            <p:cNvPr id="93" name="Text Box 66"/>
            <p:cNvSpPr txBox="1">
              <a:spLocks noChangeArrowheads="1"/>
            </p:cNvSpPr>
            <p:nvPr/>
          </p:nvSpPr>
          <p:spPr bwMode="auto">
            <a:xfrm>
              <a:off x="3705225" y="5454052"/>
              <a:ext cx="2667000" cy="364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0000"/>
                  </a:solidFill>
                </a:rPr>
                <a:t>v </a:t>
              </a:r>
              <a:r>
                <a:rPr lang="de-DE" sz="1800" baseline="30000" dirty="0" smtClean="0">
                  <a:solidFill>
                    <a:schemeClr val="bg1"/>
                  </a:solidFill>
                </a:rPr>
                <a:t> </a:t>
              </a:r>
              <a:r>
                <a:rPr lang="de-DE" sz="1800" dirty="0" smtClean="0">
                  <a:solidFill>
                    <a:schemeClr val="bg1"/>
                  </a:solidFill>
                </a:rPr>
                <a:t>≥ </a:t>
              </a:r>
              <a:r>
                <a:rPr lang="de-DE" sz="1800" dirty="0" smtClean="0">
                  <a:solidFill>
                    <a:srgbClr val="FF6600"/>
                  </a:solidFill>
                </a:rPr>
                <a:t>v</a:t>
              </a:r>
              <a:r>
                <a:rPr lang="de-DE" sz="1800" baseline="-25000" dirty="0" smtClean="0">
                  <a:solidFill>
                    <a:srgbClr val="FF6600"/>
                  </a:solidFill>
                </a:rPr>
                <a:t>F</a:t>
              </a:r>
              <a:r>
                <a:rPr lang="de-DE" sz="1800" dirty="0" smtClean="0">
                  <a:solidFill>
                    <a:schemeClr val="bg1"/>
                  </a:solidFill>
                </a:rPr>
                <a:t> =      2 </a:t>
              </a:r>
              <a:r>
                <a:rPr lang="de-DE" sz="1800" dirty="0" smtClean="0">
                  <a:solidFill>
                    <a:srgbClr val="6699FF"/>
                  </a:solidFill>
                </a:rPr>
                <a:t>G</a:t>
              </a:r>
              <a:r>
                <a:rPr lang="de-DE" sz="1800" dirty="0" smtClean="0">
                  <a:solidFill>
                    <a:schemeClr val="bg1"/>
                  </a:solidFill>
                </a:rPr>
                <a:t> 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sp>
          <p:nvSpPr>
            <p:cNvPr id="94" name="Freeform 67"/>
            <p:cNvSpPr>
              <a:spLocks/>
            </p:cNvSpPr>
            <p:nvPr/>
          </p:nvSpPr>
          <p:spPr bwMode="auto">
            <a:xfrm>
              <a:off x="4673594" y="5323600"/>
              <a:ext cx="1174757" cy="591849"/>
            </a:xfrm>
            <a:custGeom>
              <a:avLst/>
              <a:gdLst>
                <a:gd name="T0" fmla="*/ 0 w 742"/>
                <a:gd name="T1" fmla="*/ 115 h 368"/>
                <a:gd name="T2" fmla="*/ 68 w 742"/>
                <a:gd name="T3" fmla="*/ 115 h 368"/>
                <a:gd name="T4" fmla="*/ 102 w 742"/>
                <a:gd name="T5" fmla="*/ 234 h 368"/>
                <a:gd name="T6" fmla="*/ 160 w 742"/>
                <a:gd name="T7" fmla="*/ 0 h 368"/>
                <a:gd name="T8" fmla="*/ 673 w 742"/>
                <a:gd name="T9" fmla="*/ 0 h 368"/>
                <a:gd name="T10" fmla="*/ 673 w 742"/>
                <a:gd name="T11" fmla="*/ 54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2"/>
                <a:gd name="T19" fmla="*/ 0 h 368"/>
                <a:gd name="T20" fmla="*/ 742 w 742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2" h="368">
                  <a:moveTo>
                    <a:pt x="0" y="181"/>
                  </a:moveTo>
                  <a:lnTo>
                    <a:pt x="75" y="181"/>
                  </a:lnTo>
                  <a:lnTo>
                    <a:pt x="112" y="368"/>
                  </a:lnTo>
                  <a:lnTo>
                    <a:pt x="176" y="0"/>
                  </a:lnTo>
                  <a:lnTo>
                    <a:pt x="742" y="0"/>
                  </a:lnTo>
                  <a:lnTo>
                    <a:pt x="742" y="85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102" name="Gruppieren 7"/>
            <p:cNvGrpSpPr/>
            <p:nvPr/>
          </p:nvGrpSpPr>
          <p:grpSpPr>
            <a:xfrm>
              <a:off x="5395904" y="5279450"/>
              <a:ext cx="398759" cy="694103"/>
              <a:chOff x="3258976" y="2458237"/>
              <a:chExt cx="326804" cy="694103"/>
            </a:xfrm>
          </p:grpSpPr>
          <p:sp>
            <p:nvSpPr>
              <p:cNvPr id="103" name="Rechteck 102"/>
              <p:cNvSpPr/>
              <p:nvPr/>
            </p:nvSpPr>
            <p:spPr>
              <a:xfrm>
                <a:off x="3297808" y="2788071"/>
                <a:ext cx="287972" cy="3642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104" name="Text Box 4"/>
              <p:cNvSpPr txBox="1">
                <a:spLocks noChangeArrowheads="1"/>
              </p:cNvSpPr>
              <p:nvPr/>
            </p:nvSpPr>
            <p:spPr bwMode="auto">
              <a:xfrm>
                <a:off x="3258976" y="2458237"/>
                <a:ext cx="321390" cy="364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M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105" name="Gerade Verbindung 104"/>
            <p:cNvCxnSpPr/>
            <p:nvPr/>
          </p:nvCxnSpPr>
          <p:spPr bwMode="auto">
            <a:xfrm>
              <a:off x="5444994" y="5637150"/>
              <a:ext cx="324000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8" name="Gruppieren 107"/>
          <p:cNvGrpSpPr/>
          <p:nvPr/>
        </p:nvGrpSpPr>
        <p:grpSpPr>
          <a:xfrm>
            <a:off x="383109" y="1922136"/>
            <a:ext cx="2556724" cy="739209"/>
            <a:chOff x="364059" y="4531986"/>
            <a:chExt cx="2556724" cy="739209"/>
          </a:xfrm>
        </p:grpSpPr>
        <p:sp>
          <p:nvSpPr>
            <p:cNvPr id="109" name="Rechteck 108"/>
            <p:cNvSpPr/>
            <p:nvPr/>
          </p:nvSpPr>
          <p:spPr>
            <a:xfrm>
              <a:off x="364059" y="4689777"/>
              <a:ext cx="21611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E</a:t>
              </a:r>
              <a:r>
                <a:rPr lang="de-DE" sz="1800" baseline="-25000" dirty="0" smtClean="0">
                  <a:solidFill>
                    <a:srgbClr val="6699FF"/>
                  </a:solidFill>
                </a:rPr>
                <a:t>pot</a:t>
              </a:r>
              <a:r>
                <a:rPr lang="de-DE" sz="1800" dirty="0" smtClean="0">
                  <a:solidFill>
                    <a:srgbClr val="6699FF"/>
                  </a:solidFill>
                </a:rPr>
                <a:t> = m G M</a:t>
              </a:r>
              <a:r>
                <a:rPr lang="de-DE" sz="1400" dirty="0" smtClean="0">
                  <a:solidFill>
                    <a:srgbClr val="6699FF"/>
                  </a:solidFill>
                </a:rPr>
                <a:t> </a:t>
              </a:r>
              <a:r>
                <a:rPr lang="de-DE" sz="1800" dirty="0" smtClean="0">
                  <a:solidFill>
                    <a:srgbClr val="6699FF"/>
                  </a:solidFill>
                </a:rPr>
                <a:t>        -</a:t>
              </a:r>
            </a:p>
          </p:txBody>
        </p:sp>
        <p:grpSp>
          <p:nvGrpSpPr>
            <p:cNvPr id="110" name="Gruppieren 7"/>
            <p:cNvGrpSpPr/>
            <p:nvPr/>
          </p:nvGrpSpPr>
          <p:grpSpPr>
            <a:xfrm>
              <a:off x="1849133" y="4531986"/>
              <a:ext cx="384199" cy="698905"/>
              <a:chOff x="3005469" y="2458498"/>
              <a:chExt cx="314875" cy="698905"/>
            </a:xfrm>
          </p:grpSpPr>
          <p:sp>
            <p:nvSpPr>
              <p:cNvPr id="118" name="Rechteck 117"/>
              <p:cNvSpPr/>
              <p:nvPr/>
            </p:nvSpPr>
            <p:spPr>
              <a:xfrm>
                <a:off x="3036309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a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119" name="Text Box 4"/>
              <p:cNvSpPr txBox="1">
                <a:spLocks noChangeArrowheads="1"/>
              </p:cNvSpPr>
              <p:nvPr/>
            </p:nvSpPr>
            <p:spPr bwMode="auto">
              <a:xfrm>
                <a:off x="3005469" y="2458498"/>
                <a:ext cx="27047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 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111" name="Gerade Verbindung 110"/>
            <p:cNvCxnSpPr/>
            <p:nvPr/>
          </p:nvCxnSpPr>
          <p:spPr bwMode="auto">
            <a:xfrm>
              <a:off x="1886775" y="4893994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2" name="Gruppieren 7"/>
            <p:cNvGrpSpPr/>
            <p:nvPr/>
          </p:nvGrpSpPr>
          <p:grpSpPr>
            <a:xfrm>
              <a:off x="2486828" y="4531986"/>
              <a:ext cx="346570" cy="698905"/>
              <a:chOff x="2802112" y="2458498"/>
              <a:chExt cx="284035" cy="698905"/>
            </a:xfrm>
          </p:grpSpPr>
          <p:sp>
            <p:nvSpPr>
              <p:cNvPr id="116" name="Rechteck 115"/>
              <p:cNvSpPr/>
              <p:nvPr/>
            </p:nvSpPr>
            <p:spPr>
              <a:xfrm>
                <a:off x="2802112" y="2788071"/>
                <a:ext cx="284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800" dirty="0" smtClean="0">
                    <a:solidFill>
                      <a:srgbClr val="6699FF"/>
                    </a:solidFill>
                  </a:rPr>
                  <a:t>r</a:t>
                </a:r>
                <a:r>
                  <a:rPr lang="de-DE" sz="1800" baseline="-25000" dirty="0" smtClean="0">
                    <a:solidFill>
                      <a:srgbClr val="6699FF"/>
                    </a:solidFill>
                  </a:rPr>
                  <a:t>e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  <p:sp>
            <p:nvSpPr>
              <p:cNvPr id="117" name="Text Box 4"/>
              <p:cNvSpPr txBox="1">
                <a:spLocks noChangeArrowheads="1"/>
              </p:cNvSpPr>
              <p:nvPr/>
            </p:nvSpPr>
            <p:spPr bwMode="auto">
              <a:xfrm>
                <a:off x="2802123" y="2458498"/>
                <a:ext cx="24743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 dirty="0" smtClean="0">
                    <a:solidFill>
                      <a:srgbClr val="6699FF"/>
                    </a:solidFill>
                  </a:rPr>
                  <a:t>1</a:t>
                </a:r>
                <a:endParaRPr lang="de-DE" sz="1800" dirty="0">
                  <a:solidFill>
                    <a:srgbClr val="6699FF"/>
                  </a:solidFill>
                </a:endParaRPr>
              </a:p>
            </p:txBody>
          </p:sp>
        </p:grpSp>
        <p:cxnSp>
          <p:nvCxnSpPr>
            <p:cNvPr id="113" name="Gerade Verbindung 112"/>
            <p:cNvCxnSpPr/>
            <p:nvPr/>
          </p:nvCxnSpPr>
          <p:spPr bwMode="auto">
            <a:xfrm>
              <a:off x="2505900" y="4893994"/>
              <a:ext cx="307043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" name="Runde Klammer links 113"/>
            <p:cNvSpPr/>
            <p:nvPr/>
          </p:nvSpPr>
          <p:spPr bwMode="auto">
            <a:xfrm>
              <a:off x="1809586" y="4549913"/>
              <a:ext cx="58130" cy="711857"/>
            </a:xfrm>
            <a:prstGeom prst="leftBracket">
              <a:avLst>
                <a:gd name="adj" fmla="val 54628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Runde Klammer rechts 114"/>
            <p:cNvSpPr/>
            <p:nvPr/>
          </p:nvSpPr>
          <p:spPr bwMode="auto">
            <a:xfrm>
              <a:off x="2860550" y="4559338"/>
              <a:ext cx="60233" cy="711857"/>
            </a:xfrm>
            <a:prstGeom prst="rightBracket">
              <a:avLst>
                <a:gd name="adj" fmla="val 54629"/>
              </a:avLst>
            </a:prstGeom>
            <a:noFill/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338286" y="5547788"/>
            <a:ext cx="8805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800" dirty="0" smtClean="0">
                <a:solidFill>
                  <a:schemeClr val="bg1"/>
                </a:solidFill>
              </a:rPr>
              <a:t>Mit </a:t>
            </a:r>
            <a:r>
              <a:rPr lang="de-DE" sz="1800" dirty="0" smtClean="0">
                <a:solidFill>
                  <a:srgbClr val="6699FF"/>
                </a:solidFill>
              </a:rPr>
              <a:t>G = 6,672∙10</a:t>
            </a:r>
            <a:r>
              <a:rPr lang="de-DE" sz="1800" baseline="30000" dirty="0" smtClean="0">
                <a:solidFill>
                  <a:srgbClr val="6699FF"/>
                </a:solidFill>
              </a:rPr>
              <a:t>-11</a:t>
            </a:r>
            <a:r>
              <a:rPr lang="de-DE" sz="1800" dirty="0" smtClean="0">
                <a:solidFill>
                  <a:srgbClr val="6699FF"/>
                </a:solidFill>
              </a:rPr>
              <a:t> m³/(kg∙s² )</a:t>
            </a:r>
            <a:r>
              <a:rPr lang="de-DE" sz="1800" dirty="0" smtClean="0">
                <a:solidFill>
                  <a:schemeClr val="bg1"/>
                </a:solidFill>
              </a:rPr>
              <a:t>, </a:t>
            </a:r>
            <a:r>
              <a:rPr lang="de-DE" sz="1800" dirty="0" smtClean="0">
                <a:solidFill>
                  <a:srgbClr val="6699FF"/>
                </a:solidFill>
              </a:rPr>
              <a:t>M = 5,9736 ∙ 10</a:t>
            </a:r>
            <a:r>
              <a:rPr lang="de-DE" sz="1800" baseline="30000" dirty="0" smtClean="0">
                <a:solidFill>
                  <a:srgbClr val="6699FF"/>
                </a:solidFill>
              </a:rPr>
              <a:t>24 </a:t>
            </a:r>
            <a:r>
              <a:rPr lang="de-DE" sz="1800" dirty="0" smtClean="0">
                <a:solidFill>
                  <a:srgbClr val="6699FF"/>
                </a:solidFill>
              </a:rPr>
              <a:t>kg </a:t>
            </a:r>
            <a:r>
              <a:rPr lang="de-DE" sz="1800" dirty="0" smtClean="0">
                <a:solidFill>
                  <a:schemeClr val="bg1"/>
                </a:solidFill>
              </a:rPr>
              <a:t>und </a:t>
            </a:r>
            <a:r>
              <a:rPr lang="de-DE" sz="1800" dirty="0" smtClean="0">
                <a:solidFill>
                  <a:srgbClr val="6699FF"/>
                </a:solidFill>
              </a:rPr>
              <a:t>R = 6371 km </a:t>
            </a:r>
            <a:r>
              <a:rPr lang="de-DE" sz="1800" dirty="0" smtClean="0">
                <a:solidFill>
                  <a:schemeClr val="bg1"/>
                </a:solidFill>
              </a:rPr>
              <a:t>folgt…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409574" y="5990700"/>
            <a:ext cx="8467726" cy="40011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 smtClean="0">
                <a:solidFill>
                  <a:srgbClr val="FF0000"/>
                </a:solidFill>
              </a:rPr>
              <a:t>2. kosmische Geschwindigkeit v</a:t>
            </a:r>
            <a:r>
              <a:rPr lang="de-DE" baseline="-25000" dirty="0" smtClean="0">
                <a:solidFill>
                  <a:srgbClr val="FF0000"/>
                </a:solidFill>
              </a:rPr>
              <a:t>2</a:t>
            </a:r>
            <a:r>
              <a:rPr lang="de-DE" dirty="0" smtClean="0">
                <a:solidFill>
                  <a:srgbClr val="FF0000"/>
                </a:solidFill>
              </a:rPr>
              <a:t> (</a:t>
            </a:r>
            <a:r>
              <a:rPr lang="de-DE" dirty="0" smtClean="0">
                <a:solidFill>
                  <a:srgbClr val="FF6600"/>
                </a:solidFill>
              </a:rPr>
              <a:t>Fluchtgeschwindigkeit v</a:t>
            </a:r>
            <a:r>
              <a:rPr lang="de-DE" baseline="-25000" dirty="0" smtClean="0">
                <a:solidFill>
                  <a:srgbClr val="FF6600"/>
                </a:solidFill>
              </a:rPr>
              <a:t>F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von der Erde)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6" name="Text Box 62"/>
          <p:cNvSpPr txBox="1">
            <a:spLocks noChangeArrowheads="1"/>
          </p:cNvSpPr>
          <p:nvPr/>
        </p:nvSpPr>
        <p:spPr bwMode="auto">
          <a:xfrm>
            <a:off x="6061635" y="4315288"/>
            <a:ext cx="29585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FFFF00"/>
                </a:solidFill>
              </a:rPr>
              <a:t>(massenunabhängig!)</a:t>
            </a:r>
            <a:endParaRPr lang="de-DE" sz="1800" baseline="-25000" dirty="0">
              <a:solidFill>
                <a:srgbClr val="FFFF00"/>
              </a:solidFill>
            </a:endParaRPr>
          </a:p>
        </p:txBody>
      </p:sp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6061635" y="5001088"/>
            <a:ext cx="29585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FF6600"/>
                </a:solidFill>
              </a:rPr>
              <a:t>(Fluchtgeschwindigkeit)</a:t>
            </a:r>
            <a:endParaRPr lang="de-DE" sz="1800" baseline="-25000" dirty="0">
              <a:solidFill>
                <a:srgbClr val="FF6600"/>
              </a:solidFill>
            </a:endParaRPr>
          </a:p>
        </p:txBody>
      </p:sp>
      <p:sp>
        <p:nvSpPr>
          <p:cNvPr id="70" name="Rectangle 82"/>
          <p:cNvSpPr>
            <a:spLocks noChangeArrowheads="1"/>
          </p:cNvSpPr>
          <p:nvPr/>
        </p:nvSpPr>
        <p:spPr bwMode="auto">
          <a:xfrm>
            <a:off x="4607258" y="4790746"/>
            <a:ext cx="1350086" cy="75488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8" grpId="0"/>
      <p:bldP spid="89" grpId="0"/>
      <p:bldP spid="90" grpId="0" animBg="1"/>
      <p:bldP spid="91" grpId="0" animBg="1"/>
      <p:bldP spid="54" grpId="0"/>
      <p:bldP spid="55" grpId="0" animBg="1"/>
      <p:bldP spid="56" grpId="0"/>
      <p:bldP spid="57" grpId="0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20663" y="934440"/>
            <a:ext cx="3724275" cy="3316287"/>
            <a:chOff x="1036" y="2328"/>
            <a:chExt cx="1738" cy="1572"/>
          </a:xfrm>
        </p:grpSpPr>
        <p:sp>
          <p:nvSpPr>
            <p:cNvPr id="6" name="Line 39"/>
            <p:cNvSpPr>
              <a:spLocks noChangeShapeType="1"/>
            </p:cNvSpPr>
            <p:nvPr/>
          </p:nvSpPr>
          <p:spPr bwMode="auto">
            <a:xfrm flipH="1">
              <a:off x="2025" y="2328"/>
              <a:ext cx="339" cy="584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 flipH="1">
              <a:off x="1443" y="3318"/>
              <a:ext cx="342" cy="582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41"/>
            <p:cNvSpPr>
              <a:spLocks noChangeShapeType="1"/>
            </p:cNvSpPr>
            <p:nvPr/>
          </p:nvSpPr>
          <p:spPr bwMode="auto">
            <a:xfrm rot="3600000" flipH="1">
              <a:off x="2313" y="2820"/>
              <a:ext cx="336" cy="587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 rot="3600000" flipH="1">
              <a:off x="1159" y="2824"/>
              <a:ext cx="339" cy="586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 rot="7200000" flipH="1">
              <a:off x="2021" y="3316"/>
              <a:ext cx="334" cy="582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44"/>
            <p:cNvSpPr>
              <a:spLocks noChangeShapeType="1"/>
            </p:cNvSpPr>
            <p:nvPr/>
          </p:nvSpPr>
          <p:spPr bwMode="auto">
            <a:xfrm rot="7200000" flipH="1">
              <a:off x="1449" y="2336"/>
              <a:ext cx="334" cy="582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" name="AutoShape 75"/>
          <p:cNvSpPr>
            <a:spLocks noChangeArrowheads="1"/>
          </p:cNvSpPr>
          <p:nvPr/>
        </p:nvSpPr>
        <p:spPr bwMode="auto">
          <a:xfrm>
            <a:off x="85725" y="626464"/>
            <a:ext cx="3994150" cy="3895725"/>
          </a:xfrm>
          <a:custGeom>
            <a:avLst/>
            <a:gdLst>
              <a:gd name="G0" fmla="+- 8339 0 0"/>
              <a:gd name="G1" fmla="+- 21600 0 8339"/>
              <a:gd name="G2" fmla="+- 21600 0 833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339" y="10800"/>
                </a:moveTo>
                <a:cubicBezTo>
                  <a:pt x="8339" y="12159"/>
                  <a:pt x="9441" y="13261"/>
                  <a:pt x="10800" y="13261"/>
                </a:cubicBezTo>
                <a:cubicBezTo>
                  <a:pt x="12159" y="13261"/>
                  <a:pt x="13261" y="12159"/>
                  <a:pt x="13261" y="10800"/>
                </a:cubicBezTo>
                <a:cubicBezTo>
                  <a:pt x="13261" y="9441"/>
                  <a:pt x="12159" y="8339"/>
                  <a:pt x="10800" y="8339"/>
                </a:cubicBezTo>
                <a:cubicBezTo>
                  <a:pt x="9441" y="8339"/>
                  <a:pt x="8339" y="9441"/>
                  <a:pt x="8339" y="10800"/>
                </a:cubicBez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shade val="46275"/>
                  <a:invGamma/>
                  <a:alpha val="0"/>
                </a:schemeClr>
              </a:gs>
              <a:gs pos="100000">
                <a:schemeClr val="tx1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3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2237777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74"/>
          <p:cNvGrpSpPr>
            <a:grpSpLocks/>
          </p:cNvGrpSpPr>
          <p:nvPr/>
        </p:nvGrpSpPr>
        <p:grpSpPr bwMode="auto">
          <a:xfrm>
            <a:off x="1547813" y="2037752"/>
            <a:ext cx="1854200" cy="1135063"/>
            <a:chOff x="1173" y="2826"/>
            <a:chExt cx="1168" cy="715"/>
          </a:xfrm>
        </p:grpSpPr>
        <p:sp>
          <p:nvSpPr>
            <p:cNvPr id="15" name="Oval 49"/>
            <p:cNvSpPr>
              <a:spLocks noChangeAspect="1" noChangeArrowheads="1"/>
            </p:cNvSpPr>
            <p:nvPr/>
          </p:nvSpPr>
          <p:spPr bwMode="auto">
            <a:xfrm>
              <a:off x="1173" y="2826"/>
              <a:ext cx="703" cy="703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Freeform 50"/>
            <p:cNvSpPr>
              <a:spLocks/>
            </p:cNvSpPr>
            <p:nvPr/>
          </p:nvSpPr>
          <p:spPr bwMode="auto">
            <a:xfrm>
              <a:off x="1488" y="3355"/>
              <a:ext cx="853" cy="186"/>
            </a:xfrm>
            <a:custGeom>
              <a:avLst/>
              <a:gdLst>
                <a:gd name="T0" fmla="*/ 0 w 853"/>
                <a:gd name="T1" fmla="*/ 176 h 186"/>
                <a:gd name="T2" fmla="*/ 91 w 853"/>
                <a:gd name="T3" fmla="*/ 181 h 186"/>
                <a:gd name="T4" fmla="*/ 325 w 853"/>
                <a:gd name="T5" fmla="*/ 144 h 186"/>
                <a:gd name="T6" fmla="*/ 853 w 853"/>
                <a:gd name="T7" fmla="*/ 0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3"/>
                <a:gd name="T13" fmla="*/ 0 h 186"/>
                <a:gd name="T14" fmla="*/ 853 w 853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3" h="186">
                  <a:moveTo>
                    <a:pt x="0" y="176"/>
                  </a:moveTo>
                  <a:cubicBezTo>
                    <a:pt x="18" y="181"/>
                    <a:pt x="37" y="186"/>
                    <a:pt x="91" y="181"/>
                  </a:cubicBezTo>
                  <a:cubicBezTo>
                    <a:pt x="145" y="176"/>
                    <a:pt x="198" y="174"/>
                    <a:pt x="325" y="144"/>
                  </a:cubicBezTo>
                  <a:cubicBezTo>
                    <a:pt x="452" y="114"/>
                    <a:pt x="765" y="24"/>
                    <a:pt x="853" y="0"/>
                  </a:cubicBezTo>
                </a:path>
              </a:pathLst>
            </a:custGeom>
            <a:noFill/>
            <a:ln w="9525" cap="flat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7" name="Line 51"/>
          <p:cNvSpPr>
            <a:spLocks noChangeShapeType="1"/>
          </p:cNvSpPr>
          <p:nvPr/>
        </p:nvSpPr>
        <p:spPr bwMode="auto">
          <a:xfrm flipV="1">
            <a:off x="3868738" y="2453677"/>
            <a:ext cx="803275" cy="271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18" name="Group 72"/>
          <p:cNvGrpSpPr>
            <a:grpSpLocks/>
          </p:cNvGrpSpPr>
          <p:nvPr/>
        </p:nvGrpSpPr>
        <p:grpSpPr bwMode="auto">
          <a:xfrm>
            <a:off x="4013200" y="2179046"/>
            <a:ext cx="627063" cy="369888"/>
            <a:chOff x="2768" y="2939"/>
            <a:chExt cx="395" cy="233"/>
          </a:xfrm>
        </p:grpSpPr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2768" y="2939"/>
              <a:ext cx="3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0000"/>
                  </a:solidFill>
                </a:rPr>
                <a:t>v</a:t>
              </a:r>
              <a:r>
                <a:rPr lang="de-DE" sz="1800" baseline="-25000" dirty="0" smtClean="0">
                  <a:solidFill>
                    <a:srgbClr val="FF0000"/>
                  </a:solidFill>
                </a:rPr>
                <a:t>2</a:t>
              </a:r>
              <a:endParaRPr lang="de-DE" sz="1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>
              <a:off x="2810" y="2991"/>
              <a:ext cx="1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21" name="Group 73"/>
          <p:cNvGrpSpPr>
            <a:grpSpLocks/>
          </p:cNvGrpSpPr>
          <p:nvPr/>
        </p:nvGrpSpPr>
        <p:grpSpPr bwMode="auto">
          <a:xfrm>
            <a:off x="2954338" y="2158408"/>
            <a:ext cx="498475" cy="369888"/>
            <a:chOff x="2059" y="2902"/>
            <a:chExt cx="314" cy="233"/>
          </a:xfrm>
        </p:grpSpPr>
        <p:sp>
          <p:nvSpPr>
            <p:cNvPr id="22" name="Text Box 55"/>
            <p:cNvSpPr txBox="1">
              <a:spLocks noChangeArrowheads="1"/>
            </p:cNvSpPr>
            <p:nvPr/>
          </p:nvSpPr>
          <p:spPr bwMode="auto">
            <a:xfrm>
              <a:off x="2059" y="2902"/>
              <a:ext cx="3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>
                  <a:solidFill>
                    <a:srgbClr val="6699FF"/>
                  </a:solidFill>
                </a:rPr>
                <a:t>g</a:t>
              </a:r>
            </a:p>
          </p:txBody>
        </p:sp>
        <p:sp>
          <p:nvSpPr>
            <p:cNvPr id="23" name="Line 56"/>
            <p:cNvSpPr>
              <a:spLocks noChangeShapeType="1"/>
            </p:cNvSpPr>
            <p:nvPr/>
          </p:nvSpPr>
          <p:spPr bwMode="auto">
            <a:xfrm>
              <a:off x="2114" y="2946"/>
              <a:ext cx="107" cy="0"/>
            </a:xfrm>
            <a:prstGeom prst="line">
              <a:avLst/>
            </a:prstGeom>
            <a:noFill/>
            <a:ln w="9525">
              <a:solidFill>
                <a:srgbClr val="6699FF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 sz="1800"/>
            </a:p>
          </p:txBody>
        </p:sp>
      </p:grpSp>
      <p:sp>
        <p:nvSpPr>
          <p:cNvPr id="24" name="Freeform 81"/>
          <p:cNvSpPr>
            <a:spLocks noChangeAspect="1"/>
          </p:cNvSpPr>
          <p:nvPr/>
        </p:nvSpPr>
        <p:spPr bwMode="auto">
          <a:xfrm rot="4380000">
            <a:off x="1681163" y="3090264"/>
            <a:ext cx="96838" cy="366713"/>
          </a:xfrm>
          <a:custGeom>
            <a:avLst/>
            <a:gdLst>
              <a:gd name="T0" fmla="*/ 1036 w 654"/>
              <a:gd name="T1" fmla="*/ 69914 h 2460"/>
              <a:gd name="T2" fmla="*/ 47679 w 654"/>
              <a:gd name="T3" fmla="*/ 0 h 2460"/>
              <a:gd name="T4" fmla="*/ 95802 w 654"/>
              <a:gd name="T5" fmla="*/ 69169 h 2460"/>
              <a:gd name="T6" fmla="*/ 54046 w 654"/>
              <a:gd name="T7" fmla="*/ 366564 h 2460"/>
              <a:gd name="T8" fmla="*/ 1036 w 654"/>
              <a:gd name="T9" fmla="*/ 69914 h 24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4"/>
              <a:gd name="T16" fmla="*/ 0 h 2460"/>
              <a:gd name="T17" fmla="*/ 654 w 654"/>
              <a:gd name="T18" fmla="*/ 2460 h 24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4" h="2460">
                <a:moveTo>
                  <a:pt x="7" y="469"/>
                </a:moveTo>
                <a:cubicBezTo>
                  <a:pt x="0" y="59"/>
                  <a:pt x="215" y="1"/>
                  <a:pt x="322" y="0"/>
                </a:cubicBezTo>
                <a:cubicBezTo>
                  <a:pt x="434" y="4"/>
                  <a:pt x="640" y="54"/>
                  <a:pt x="647" y="464"/>
                </a:cubicBezTo>
                <a:cubicBezTo>
                  <a:pt x="654" y="874"/>
                  <a:pt x="472" y="2458"/>
                  <a:pt x="365" y="2459"/>
                </a:cubicBezTo>
                <a:cubicBezTo>
                  <a:pt x="258" y="2460"/>
                  <a:pt x="14" y="879"/>
                  <a:pt x="7" y="469"/>
                </a:cubicBez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5" name="Group 2"/>
          <p:cNvGrpSpPr>
            <a:grpSpLocks noChangeAspect="1"/>
          </p:cNvGrpSpPr>
          <p:nvPr/>
        </p:nvGrpSpPr>
        <p:grpSpPr bwMode="auto">
          <a:xfrm rot="4405885">
            <a:off x="2050589" y="2972542"/>
            <a:ext cx="76285" cy="387592"/>
            <a:chOff x="7953" y="1784"/>
            <a:chExt cx="947" cy="4811"/>
          </a:xfrm>
        </p:grpSpPr>
        <p:sp>
          <p:nvSpPr>
            <p:cNvPr id="26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30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2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7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74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5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76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78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79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77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38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56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68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72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73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69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70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71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57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58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62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66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67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63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64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65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59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60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61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39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41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45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51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53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4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5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6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" name="Inhaltsplatzhalter 2"/>
          <p:cNvSpPr txBox="1">
            <a:spLocks/>
          </p:cNvSpPr>
          <p:nvPr/>
        </p:nvSpPr>
        <p:spPr>
          <a:xfrm>
            <a:off x="323410" y="548600"/>
            <a:ext cx="8435975" cy="432475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52399" y="4581526"/>
            <a:ext cx="8820151" cy="141577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sz="1800" dirty="0" smtClean="0">
                <a:solidFill>
                  <a:schemeClr val="bg1"/>
                </a:solidFill>
              </a:rPr>
              <a:t>Um das Gravitationsfeld der Erde zu verlassen, benötigt ein von der Erdoberfläche (</a:t>
            </a:r>
            <a:r>
              <a:rPr lang="de-DE" sz="1800" dirty="0" smtClean="0">
                <a:solidFill>
                  <a:srgbClr val="6699FF"/>
                </a:solidFill>
              </a:rPr>
              <a:t>R = 6371 km </a:t>
            </a:r>
            <a:r>
              <a:rPr lang="de-DE" sz="1800" dirty="0" smtClean="0">
                <a:solidFill>
                  <a:schemeClr val="bg1"/>
                </a:solidFill>
              </a:rPr>
              <a:t>und </a:t>
            </a:r>
            <a:r>
              <a:rPr lang="de-DE" sz="1800" dirty="0" smtClean="0">
                <a:solidFill>
                  <a:srgbClr val="6699FF"/>
                </a:solidFill>
              </a:rPr>
              <a:t>g ≈ 9,81 m/s²</a:t>
            </a:r>
            <a:r>
              <a:rPr lang="de-DE" sz="1800" dirty="0" smtClean="0">
                <a:solidFill>
                  <a:schemeClr val="bg1"/>
                </a:solidFill>
              </a:rPr>
              <a:t>) abgeschossener Körper die </a:t>
            </a:r>
          </a:p>
          <a:p>
            <a:pPr algn="ctr">
              <a:spcBef>
                <a:spcPts val="600"/>
              </a:spcBef>
            </a:pPr>
            <a:r>
              <a:rPr lang="de-DE" dirty="0" smtClean="0">
                <a:solidFill>
                  <a:srgbClr val="FF0000"/>
                </a:solidFill>
              </a:rPr>
              <a:t>2</a:t>
            </a:r>
            <a:r>
              <a:rPr lang="de-DE" dirty="0">
                <a:solidFill>
                  <a:srgbClr val="FF0000"/>
                </a:solidFill>
              </a:rPr>
              <a:t>. kosmische </a:t>
            </a:r>
            <a:r>
              <a:rPr lang="de-DE" dirty="0" smtClean="0">
                <a:solidFill>
                  <a:srgbClr val="FF0000"/>
                </a:solidFill>
              </a:rPr>
              <a:t>Geschwindigkeit (</a:t>
            </a:r>
            <a:r>
              <a:rPr lang="de-DE" dirty="0" smtClean="0">
                <a:solidFill>
                  <a:srgbClr val="FF6600"/>
                </a:solidFill>
              </a:rPr>
              <a:t>Fluchtgeschwindigkeit </a:t>
            </a:r>
            <a:r>
              <a:rPr lang="de-DE" dirty="0" smtClean="0">
                <a:solidFill>
                  <a:srgbClr val="FF0000"/>
                </a:solidFill>
              </a:rPr>
              <a:t>von der Erde)</a:t>
            </a:r>
            <a:endParaRPr lang="de-DE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de-DE" dirty="0" smtClean="0">
                <a:solidFill>
                  <a:srgbClr val="FF0000"/>
                </a:solidFill>
              </a:rPr>
              <a:t>v</a:t>
            </a:r>
            <a:r>
              <a:rPr lang="de-DE" baseline="-25000" dirty="0" smtClean="0">
                <a:solidFill>
                  <a:srgbClr val="FF0000"/>
                </a:solidFill>
              </a:rPr>
              <a:t>2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11,2 </a:t>
            </a:r>
            <a:r>
              <a:rPr lang="de-DE" dirty="0" smtClean="0">
                <a:solidFill>
                  <a:srgbClr val="FF0000"/>
                </a:solidFill>
              </a:rPr>
              <a:t>km/s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100" name="Gruppieren 99"/>
          <p:cNvGrpSpPr/>
          <p:nvPr/>
        </p:nvGrpSpPr>
        <p:grpSpPr>
          <a:xfrm>
            <a:off x="4953000" y="1050613"/>
            <a:ext cx="2667000" cy="679853"/>
            <a:chOff x="5419725" y="1174438"/>
            <a:chExt cx="2667000" cy="679853"/>
          </a:xfrm>
        </p:grpSpPr>
        <p:sp>
          <p:nvSpPr>
            <p:cNvPr id="82" name="Text Box 66"/>
            <p:cNvSpPr txBox="1">
              <a:spLocks noChangeArrowheads="1"/>
            </p:cNvSpPr>
            <p:nvPr/>
          </p:nvSpPr>
          <p:spPr bwMode="auto">
            <a:xfrm>
              <a:off x="5419725" y="1329727"/>
              <a:ext cx="266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 err="1" smtClean="0">
                  <a:solidFill>
                    <a:srgbClr val="FF6600"/>
                  </a:solidFill>
                </a:rPr>
                <a:t>v</a:t>
              </a:r>
              <a:r>
                <a:rPr lang="de-DE" sz="1800" baseline="-25000" dirty="0" err="1" smtClean="0">
                  <a:solidFill>
                    <a:srgbClr val="FF6600"/>
                  </a:solidFill>
                </a:rPr>
                <a:t>F</a:t>
              </a:r>
              <a:r>
                <a:rPr lang="de-DE" sz="18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de-DE" sz="1800" dirty="0" smtClean="0">
                  <a:solidFill>
                    <a:schemeClr val="bg1"/>
                  </a:solidFill>
                </a:rPr>
                <a:t>≥       2 </a:t>
              </a:r>
              <a:r>
                <a:rPr lang="de-DE" sz="1800" dirty="0" smtClean="0">
                  <a:solidFill>
                    <a:srgbClr val="6699FF"/>
                  </a:solidFill>
                </a:rPr>
                <a:t>G</a:t>
              </a:r>
              <a:r>
                <a:rPr lang="de-DE" sz="1800" dirty="0" smtClean="0">
                  <a:solidFill>
                    <a:schemeClr val="bg1"/>
                  </a:solidFill>
                </a:rPr>
                <a:t> 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auto">
            <a:xfrm>
              <a:off x="5964238" y="1209675"/>
              <a:ext cx="1236662" cy="590550"/>
            </a:xfrm>
            <a:custGeom>
              <a:avLst/>
              <a:gdLst>
                <a:gd name="T0" fmla="*/ 0 w 742"/>
                <a:gd name="T1" fmla="*/ 115 h 368"/>
                <a:gd name="T2" fmla="*/ 68 w 742"/>
                <a:gd name="T3" fmla="*/ 115 h 368"/>
                <a:gd name="T4" fmla="*/ 102 w 742"/>
                <a:gd name="T5" fmla="*/ 234 h 368"/>
                <a:gd name="T6" fmla="*/ 160 w 742"/>
                <a:gd name="T7" fmla="*/ 0 h 368"/>
                <a:gd name="T8" fmla="*/ 673 w 742"/>
                <a:gd name="T9" fmla="*/ 0 h 368"/>
                <a:gd name="T10" fmla="*/ 673 w 742"/>
                <a:gd name="T11" fmla="*/ 54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2"/>
                <a:gd name="T19" fmla="*/ 0 h 368"/>
                <a:gd name="T20" fmla="*/ 742 w 742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2" h="368">
                  <a:moveTo>
                    <a:pt x="0" y="181"/>
                  </a:moveTo>
                  <a:lnTo>
                    <a:pt x="75" y="181"/>
                  </a:lnTo>
                  <a:lnTo>
                    <a:pt x="112" y="368"/>
                  </a:lnTo>
                  <a:lnTo>
                    <a:pt x="176" y="0"/>
                  </a:lnTo>
                  <a:lnTo>
                    <a:pt x="742" y="0"/>
                  </a:lnTo>
                  <a:lnTo>
                    <a:pt x="742" y="85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5" name="Rechteck 84"/>
            <p:cNvSpPr/>
            <p:nvPr/>
          </p:nvSpPr>
          <p:spPr>
            <a:xfrm>
              <a:off x="6743455" y="1484959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6699FF"/>
                  </a:solidFill>
                </a:rPr>
                <a:t>R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86" name="Text Box 4"/>
            <p:cNvSpPr txBox="1">
              <a:spLocks noChangeArrowheads="1"/>
            </p:cNvSpPr>
            <p:nvPr/>
          </p:nvSpPr>
          <p:spPr bwMode="auto">
            <a:xfrm>
              <a:off x="6734172" y="1174438"/>
              <a:ext cx="3349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M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>
              <a:off x="6759455" y="1517393"/>
              <a:ext cx="324000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Text Box 52"/>
          <p:cNvSpPr txBox="1">
            <a:spLocks noChangeArrowheads="1"/>
          </p:cNvSpPr>
          <p:nvPr/>
        </p:nvSpPr>
        <p:spPr bwMode="auto">
          <a:xfrm>
            <a:off x="4924424" y="1741871"/>
            <a:ext cx="372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Erweitert man den Bruch mit R, erhält man sogar:</a:t>
            </a:r>
            <a:endParaRPr lang="de-DE" sz="1800" dirty="0">
              <a:solidFill>
                <a:schemeClr val="bg1"/>
              </a:solidFill>
            </a:endParaRPr>
          </a:p>
        </p:txBody>
      </p:sp>
      <p:grpSp>
        <p:nvGrpSpPr>
          <p:cNvPr id="97" name="Gruppieren 96"/>
          <p:cNvGrpSpPr/>
          <p:nvPr/>
        </p:nvGrpSpPr>
        <p:grpSpPr>
          <a:xfrm>
            <a:off x="6586536" y="2518424"/>
            <a:ext cx="609604" cy="678897"/>
            <a:chOff x="7310436" y="2623199"/>
            <a:chExt cx="609604" cy="678897"/>
          </a:xfrm>
        </p:grpSpPr>
        <p:sp>
          <p:nvSpPr>
            <p:cNvPr id="95" name="Rechteck 94"/>
            <p:cNvSpPr/>
            <p:nvPr/>
          </p:nvSpPr>
          <p:spPr>
            <a:xfrm>
              <a:off x="7310440" y="2623199"/>
              <a:ext cx="609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800" dirty="0" smtClean="0">
                  <a:solidFill>
                    <a:schemeClr val="bg1"/>
                  </a:solidFill>
                </a:rPr>
                <a:t>∙ R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sp>
          <p:nvSpPr>
            <p:cNvPr id="96" name="Rechteck 95"/>
            <p:cNvSpPr/>
            <p:nvPr/>
          </p:nvSpPr>
          <p:spPr>
            <a:xfrm>
              <a:off x="7310436" y="2932764"/>
              <a:ext cx="609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800" dirty="0" smtClean="0">
                  <a:solidFill>
                    <a:schemeClr val="bg1"/>
                  </a:solidFill>
                </a:rPr>
                <a:t>∙ R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4953000" y="2512700"/>
            <a:ext cx="2667000" cy="684616"/>
            <a:chOff x="5419725" y="2617475"/>
            <a:chExt cx="2667000" cy="684616"/>
          </a:xfrm>
        </p:grpSpPr>
        <p:sp>
          <p:nvSpPr>
            <p:cNvPr id="92" name="Rechteck 91"/>
            <p:cNvSpPr/>
            <p:nvPr/>
          </p:nvSpPr>
          <p:spPr>
            <a:xfrm>
              <a:off x="6729166" y="2932759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6699FF"/>
                  </a:solidFill>
                </a:rPr>
                <a:t>R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6662734" y="2617475"/>
              <a:ext cx="4159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M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89" name="Text Box 66"/>
            <p:cNvSpPr txBox="1">
              <a:spLocks noChangeArrowheads="1"/>
            </p:cNvSpPr>
            <p:nvPr/>
          </p:nvSpPr>
          <p:spPr bwMode="auto">
            <a:xfrm>
              <a:off x="5419725" y="2777527"/>
              <a:ext cx="266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6600"/>
                  </a:solidFill>
                </a:rPr>
                <a:t>v</a:t>
              </a:r>
              <a:r>
                <a:rPr lang="de-DE" sz="1800" baseline="-25000" dirty="0" smtClean="0">
                  <a:solidFill>
                    <a:srgbClr val="FF6600"/>
                  </a:solidFill>
                </a:rPr>
                <a:t>F</a:t>
              </a:r>
              <a:r>
                <a:rPr lang="de-DE" sz="18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de-DE" sz="1800" dirty="0" smtClean="0">
                  <a:solidFill>
                    <a:schemeClr val="bg1"/>
                  </a:solidFill>
                </a:rPr>
                <a:t>≥     </a:t>
              </a:r>
              <a:r>
                <a:rPr lang="de-DE" sz="1400" dirty="0" smtClean="0">
                  <a:solidFill>
                    <a:schemeClr val="bg1"/>
                  </a:solidFill>
                </a:rPr>
                <a:t>  </a:t>
              </a:r>
              <a:r>
                <a:rPr lang="de-DE" sz="1800" dirty="0" smtClean="0">
                  <a:solidFill>
                    <a:schemeClr val="bg1"/>
                  </a:solidFill>
                </a:rPr>
                <a:t>2 </a:t>
              </a:r>
              <a:r>
                <a:rPr lang="de-DE" sz="1800" dirty="0" smtClean="0">
                  <a:solidFill>
                    <a:srgbClr val="6699FF"/>
                  </a:solidFill>
                </a:rPr>
                <a:t>G</a:t>
              </a:r>
              <a:r>
                <a:rPr lang="de-DE" sz="1800" dirty="0" smtClean="0">
                  <a:solidFill>
                    <a:schemeClr val="bg1"/>
                  </a:solidFill>
                </a:rPr>
                <a:t> 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94" name="Gerade Verbindung 93"/>
            <p:cNvCxnSpPr/>
            <p:nvPr/>
          </p:nvCxnSpPr>
          <p:spPr bwMode="auto">
            <a:xfrm>
              <a:off x="6730877" y="2965193"/>
              <a:ext cx="324000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8" name="Freeform 67"/>
          <p:cNvSpPr>
            <a:spLocks/>
          </p:cNvSpPr>
          <p:nvPr/>
        </p:nvSpPr>
        <p:spPr bwMode="auto">
          <a:xfrm>
            <a:off x="5497513" y="2552699"/>
            <a:ext cx="1155700" cy="590400"/>
          </a:xfrm>
          <a:custGeom>
            <a:avLst/>
            <a:gdLst>
              <a:gd name="T0" fmla="*/ 0 w 742"/>
              <a:gd name="T1" fmla="*/ 115 h 368"/>
              <a:gd name="T2" fmla="*/ 68 w 742"/>
              <a:gd name="T3" fmla="*/ 115 h 368"/>
              <a:gd name="T4" fmla="*/ 102 w 742"/>
              <a:gd name="T5" fmla="*/ 234 h 368"/>
              <a:gd name="T6" fmla="*/ 160 w 742"/>
              <a:gd name="T7" fmla="*/ 0 h 368"/>
              <a:gd name="T8" fmla="*/ 673 w 742"/>
              <a:gd name="T9" fmla="*/ 0 h 368"/>
              <a:gd name="T10" fmla="*/ 673 w 742"/>
              <a:gd name="T11" fmla="*/ 54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368">
                <a:moveTo>
                  <a:pt x="0" y="181"/>
                </a:moveTo>
                <a:lnTo>
                  <a:pt x="75" y="181"/>
                </a:lnTo>
                <a:lnTo>
                  <a:pt x="112" y="368"/>
                </a:lnTo>
                <a:lnTo>
                  <a:pt x="176" y="0"/>
                </a:lnTo>
                <a:lnTo>
                  <a:pt x="742" y="0"/>
                </a:lnTo>
                <a:lnTo>
                  <a:pt x="742" y="85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  <p:sp>
        <p:nvSpPr>
          <p:cNvPr id="101" name="Rechteck 100"/>
          <p:cNvSpPr/>
          <p:nvPr/>
        </p:nvSpPr>
        <p:spPr>
          <a:xfrm>
            <a:off x="142875" y="4581524"/>
            <a:ext cx="8858250" cy="1476375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5" name="Gruppieren 104"/>
          <p:cNvGrpSpPr/>
          <p:nvPr/>
        </p:nvGrpSpPr>
        <p:grpSpPr>
          <a:xfrm>
            <a:off x="7105650" y="2517463"/>
            <a:ext cx="2038350" cy="679853"/>
            <a:chOff x="5419725" y="1174438"/>
            <a:chExt cx="2038350" cy="679853"/>
          </a:xfrm>
        </p:grpSpPr>
        <p:sp>
          <p:nvSpPr>
            <p:cNvPr id="106" name="Text Box 66"/>
            <p:cNvSpPr txBox="1">
              <a:spLocks noChangeArrowheads="1"/>
            </p:cNvSpPr>
            <p:nvPr/>
          </p:nvSpPr>
          <p:spPr bwMode="auto">
            <a:xfrm>
              <a:off x="5419725" y="1329727"/>
              <a:ext cx="2038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 smtClean="0">
                  <a:solidFill>
                    <a:schemeClr val="bg1"/>
                  </a:solidFill>
                </a:rPr>
                <a:t>=</a:t>
              </a:r>
              <a:r>
                <a:rPr lang="de-DE" sz="1800" dirty="0" smtClean="0">
                  <a:solidFill>
                    <a:srgbClr val="FF0000"/>
                  </a:solidFill>
                </a:rPr>
                <a:t>     </a:t>
              </a:r>
              <a:r>
                <a:rPr lang="de-DE" sz="1800" dirty="0" smtClean="0">
                  <a:solidFill>
                    <a:schemeClr val="bg1"/>
                  </a:solidFill>
                </a:rPr>
                <a:t> 2</a:t>
              </a:r>
              <a:r>
                <a:rPr lang="de-DE" sz="1400" dirty="0" smtClean="0">
                  <a:solidFill>
                    <a:schemeClr val="bg1"/>
                  </a:solidFill>
                </a:rPr>
                <a:t>  </a:t>
              </a:r>
              <a:r>
                <a:rPr lang="de-DE" sz="1800" dirty="0" smtClean="0">
                  <a:solidFill>
                    <a:srgbClr val="6699FF"/>
                  </a:solidFill>
                </a:rPr>
                <a:t>G</a:t>
              </a:r>
              <a:r>
                <a:rPr lang="de-DE" sz="1800" dirty="0" smtClean="0">
                  <a:solidFill>
                    <a:schemeClr val="bg1"/>
                  </a:solidFill>
                </a:rPr>
                <a:t>       ∙ R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6419596" y="1484959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6699FF"/>
                  </a:solidFill>
                </a:rPr>
                <a:t>R²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109" name="Text Box 4"/>
            <p:cNvSpPr txBox="1">
              <a:spLocks noChangeArrowheads="1"/>
            </p:cNvSpPr>
            <p:nvPr/>
          </p:nvSpPr>
          <p:spPr bwMode="auto">
            <a:xfrm>
              <a:off x="6429361" y="1174438"/>
              <a:ext cx="3635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M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 bwMode="auto">
            <a:xfrm>
              <a:off x="6464170" y="1517393"/>
              <a:ext cx="324000" cy="0"/>
            </a:xfrm>
            <a:prstGeom prst="line">
              <a:avLst/>
            </a:prstGeom>
            <a:solidFill>
              <a:srgbClr val="000000"/>
            </a:solidFill>
            <a:ln w="19050" cap="flat" cmpd="sng" algn="ctr">
              <a:solidFill>
                <a:srgbClr val="66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Freeform 67"/>
          <p:cNvSpPr>
            <a:spLocks/>
          </p:cNvSpPr>
          <p:nvPr/>
        </p:nvSpPr>
        <p:spPr bwMode="auto">
          <a:xfrm>
            <a:off x="7416800" y="2552704"/>
            <a:ext cx="1489075" cy="590400"/>
          </a:xfrm>
          <a:custGeom>
            <a:avLst/>
            <a:gdLst>
              <a:gd name="T0" fmla="*/ 0 w 742"/>
              <a:gd name="T1" fmla="*/ 115 h 368"/>
              <a:gd name="T2" fmla="*/ 68 w 742"/>
              <a:gd name="T3" fmla="*/ 115 h 368"/>
              <a:gd name="T4" fmla="*/ 102 w 742"/>
              <a:gd name="T5" fmla="*/ 234 h 368"/>
              <a:gd name="T6" fmla="*/ 160 w 742"/>
              <a:gd name="T7" fmla="*/ 0 h 368"/>
              <a:gd name="T8" fmla="*/ 673 w 742"/>
              <a:gd name="T9" fmla="*/ 0 h 368"/>
              <a:gd name="T10" fmla="*/ 673 w 742"/>
              <a:gd name="T11" fmla="*/ 54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  <a:gd name="connsiteX0" fmla="*/ 0 w 13158"/>
              <a:gd name="connsiteY0" fmla="*/ 4918 h 10000"/>
              <a:gd name="connsiteX1" fmla="*/ 1011 w 13158"/>
              <a:gd name="connsiteY1" fmla="*/ 4918 h 10000"/>
              <a:gd name="connsiteX2" fmla="*/ 1509 w 13158"/>
              <a:gd name="connsiteY2" fmla="*/ 10000 h 10000"/>
              <a:gd name="connsiteX3" fmla="*/ 2372 w 13158"/>
              <a:gd name="connsiteY3" fmla="*/ 0 h 10000"/>
              <a:gd name="connsiteX4" fmla="*/ 13158 w 13158"/>
              <a:gd name="connsiteY4" fmla="*/ 0 h 10000"/>
              <a:gd name="connsiteX5" fmla="*/ 10000 w 13158"/>
              <a:gd name="connsiteY5" fmla="*/ 2310 h 10000"/>
              <a:gd name="connsiteX0" fmla="*/ 0 w 13158"/>
              <a:gd name="connsiteY0" fmla="*/ 4918 h 10000"/>
              <a:gd name="connsiteX1" fmla="*/ 1011 w 13158"/>
              <a:gd name="connsiteY1" fmla="*/ 4918 h 10000"/>
              <a:gd name="connsiteX2" fmla="*/ 1509 w 13158"/>
              <a:gd name="connsiteY2" fmla="*/ 10000 h 10000"/>
              <a:gd name="connsiteX3" fmla="*/ 2372 w 13158"/>
              <a:gd name="connsiteY3" fmla="*/ 0 h 10000"/>
              <a:gd name="connsiteX4" fmla="*/ 13158 w 13158"/>
              <a:gd name="connsiteY4" fmla="*/ 0 h 10000"/>
              <a:gd name="connsiteX5" fmla="*/ 13119 w 13158"/>
              <a:gd name="connsiteY5" fmla="*/ 2662 h 10000"/>
              <a:gd name="connsiteX0" fmla="*/ 0 w 13209"/>
              <a:gd name="connsiteY0" fmla="*/ 4918 h 10000"/>
              <a:gd name="connsiteX1" fmla="*/ 1011 w 13209"/>
              <a:gd name="connsiteY1" fmla="*/ 4918 h 10000"/>
              <a:gd name="connsiteX2" fmla="*/ 1509 w 13209"/>
              <a:gd name="connsiteY2" fmla="*/ 10000 h 10000"/>
              <a:gd name="connsiteX3" fmla="*/ 2372 w 13209"/>
              <a:gd name="connsiteY3" fmla="*/ 0 h 10000"/>
              <a:gd name="connsiteX4" fmla="*/ 13158 w 13209"/>
              <a:gd name="connsiteY4" fmla="*/ 0 h 10000"/>
              <a:gd name="connsiteX5" fmla="*/ 13196 w 13209"/>
              <a:gd name="connsiteY5" fmla="*/ 2451 h 10000"/>
              <a:gd name="connsiteX0" fmla="*/ 0 w 13170"/>
              <a:gd name="connsiteY0" fmla="*/ 4918 h 10000"/>
              <a:gd name="connsiteX1" fmla="*/ 1011 w 13170"/>
              <a:gd name="connsiteY1" fmla="*/ 4918 h 10000"/>
              <a:gd name="connsiteX2" fmla="*/ 1509 w 13170"/>
              <a:gd name="connsiteY2" fmla="*/ 10000 h 10000"/>
              <a:gd name="connsiteX3" fmla="*/ 2372 w 13170"/>
              <a:gd name="connsiteY3" fmla="*/ 0 h 10000"/>
              <a:gd name="connsiteX4" fmla="*/ 13158 w 13170"/>
              <a:gd name="connsiteY4" fmla="*/ 0 h 10000"/>
              <a:gd name="connsiteX5" fmla="*/ 13157 w 13170"/>
              <a:gd name="connsiteY5" fmla="*/ 259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70" h="10000">
                <a:moveTo>
                  <a:pt x="0" y="4918"/>
                </a:moveTo>
                <a:lnTo>
                  <a:pt x="1011" y="4918"/>
                </a:lnTo>
                <a:lnTo>
                  <a:pt x="1509" y="10000"/>
                </a:lnTo>
                <a:cubicBezTo>
                  <a:pt x="1797" y="6667"/>
                  <a:pt x="2084" y="3333"/>
                  <a:pt x="2372" y="0"/>
                </a:cubicBezTo>
                <a:lnTo>
                  <a:pt x="13158" y="0"/>
                </a:lnTo>
                <a:cubicBezTo>
                  <a:pt x="13145" y="887"/>
                  <a:pt x="13170" y="1705"/>
                  <a:pt x="13157" y="2592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 sz="1800" dirty="0"/>
          </a:p>
        </p:txBody>
      </p:sp>
      <p:grpSp>
        <p:nvGrpSpPr>
          <p:cNvPr id="112" name="Group 70"/>
          <p:cNvGrpSpPr>
            <a:grpSpLocks/>
          </p:cNvGrpSpPr>
          <p:nvPr/>
        </p:nvGrpSpPr>
        <p:grpSpPr bwMode="auto">
          <a:xfrm>
            <a:off x="4953000" y="3679234"/>
            <a:ext cx="2371725" cy="373063"/>
            <a:chOff x="3880" y="3188"/>
            <a:chExt cx="1680" cy="235"/>
          </a:xfrm>
        </p:grpSpPr>
        <p:sp>
          <p:nvSpPr>
            <p:cNvPr id="113" name="Text Box 66"/>
            <p:cNvSpPr txBox="1">
              <a:spLocks noChangeArrowheads="1"/>
            </p:cNvSpPr>
            <p:nvPr/>
          </p:nvSpPr>
          <p:spPr bwMode="auto">
            <a:xfrm>
              <a:off x="3880" y="3190"/>
              <a:ext cx="1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6600"/>
                  </a:solidFill>
                </a:rPr>
                <a:t>v</a:t>
              </a:r>
              <a:r>
                <a:rPr lang="de-DE" sz="1800" baseline="-25000" dirty="0" smtClean="0">
                  <a:solidFill>
                    <a:srgbClr val="FF6600"/>
                  </a:solidFill>
                </a:rPr>
                <a:t>F</a:t>
              </a:r>
              <a:r>
                <a:rPr lang="de-DE" sz="1800" baseline="30000" dirty="0" smtClean="0">
                  <a:solidFill>
                    <a:srgbClr val="FF0000"/>
                  </a:solidFill>
                </a:rPr>
                <a:t> </a:t>
              </a:r>
              <a:r>
                <a:rPr lang="de-DE" sz="1800" dirty="0" smtClean="0">
                  <a:solidFill>
                    <a:schemeClr val="bg1"/>
                  </a:solidFill>
                </a:rPr>
                <a:t>≥      </a:t>
              </a:r>
              <a:r>
                <a:rPr lang="de-DE" sz="1800" dirty="0">
                  <a:solidFill>
                    <a:schemeClr val="bg1"/>
                  </a:solidFill>
                </a:rPr>
                <a:t>2 </a:t>
              </a:r>
              <a:r>
                <a:rPr lang="de-DE" sz="1800" dirty="0">
                  <a:solidFill>
                    <a:srgbClr val="6699FF"/>
                  </a:solidFill>
                </a:rPr>
                <a:t>g</a:t>
              </a:r>
              <a:r>
                <a:rPr lang="de-DE" sz="1800" dirty="0">
                  <a:solidFill>
                    <a:schemeClr val="bg1"/>
                  </a:solidFill>
                </a:rPr>
                <a:t> </a:t>
              </a:r>
              <a:r>
                <a:rPr lang="de-DE" sz="1800" dirty="0" smtClean="0">
                  <a:solidFill>
                    <a:schemeClr val="bg1"/>
                  </a:solidFill>
                </a:rPr>
                <a:t>R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sp>
          <p:nvSpPr>
            <p:cNvPr id="114" name="Freeform 67"/>
            <p:cNvSpPr>
              <a:spLocks/>
            </p:cNvSpPr>
            <p:nvPr/>
          </p:nvSpPr>
          <p:spPr bwMode="auto">
            <a:xfrm>
              <a:off x="4274" y="3188"/>
              <a:ext cx="645" cy="234"/>
            </a:xfrm>
            <a:custGeom>
              <a:avLst/>
              <a:gdLst>
                <a:gd name="T0" fmla="*/ 0 w 742"/>
                <a:gd name="T1" fmla="*/ 115 h 368"/>
                <a:gd name="T2" fmla="*/ 68 w 742"/>
                <a:gd name="T3" fmla="*/ 115 h 368"/>
                <a:gd name="T4" fmla="*/ 102 w 742"/>
                <a:gd name="T5" fmla="*/ 234 h 368"/>
                <a:gd name="T6" fmla="*/ 160 w 742"/>
                <a:gd name="T7" fmla="*/ 0 h 368"/>
                <a:gd name="T8" fmla="*/ 673 w 742"/>
                <a:gd name="T9" fmla="*/ 0 h 368"/>
                <a:gd name="T10" fmla="*/ 673 w 742"/>
                <a:gd name="T11" fmla="*/ 54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2"/>
                <a:gd name="T19" fmla="*/ 0 h 368"/>
                <a:gd name="T20" fmla="*/ 742 w 742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2" h="368">
                  <a:moveTo>
                    <a:pt x="0" y="181"/>
                  </a:moveTo>
                  <a:lnTo>
                    <a:pt x="75" y="181"/>
                  </a:lnTo>
                  <a:lnTo>
                    <a:pt x="112" y="368"/>
                  </a:lnTo>
                  <a:lnTo>
                    <a:pt x="176" y="0"/>
                  </a:lnTo>
                  <a:lnTo>
                    <a:pt x="742" y="0"/>
                  </a:lnTo>
                  <a:lnTo>
                    <a:pt x="742" y="85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1800"/>
            </a:p>
          </p:txBody>
        </p:sp>
      </p:grpSp>
      <p:sp>
        <p:nvSpPr>
          <p:cNvPr id="117" name="Ellipse 116"/>
          <p:cNvSpPr/>
          <p:nvPr/>
        </p:nvSpPr>
        <p:spPr>
          <a:xfrm>
            <a:off x="7881938" y="2500313"/>
            <a:ext cx="657225" cy="661987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702" rIns="91400" bIns="45702" rtlCol="0" anchor="ctr"/>
          <a:lstStyle/>
          <a:p>
            <a:pPr algn="ctr" defTabSz="914116"/>
            <a:endParaRPr lang="de-DE" sz="1800" dirty="0">
              <a:solidFill>
                <a:srgbClr val="FFFFFF"/>
              </a:solidFill>
            </a:endParaRPr>
          </a:p>
        </p:txBody>
      </p:sp>
      <p:sp>
        <p:nvSpPr>
          <p:cNvPr id="120" name="Rectangle 82"/>
          <p:cNvSpPr>
            <a:spLocks noChangeArrowheads="1"/>
          </p:cNvSpPr>
          <p:nvPr/>
        </p:nvSpPr>
        <p:spPr bwMode="auto">
          <a:xfrm>
            <a:off x="4227513" y="5619751"/>
            <a:ext cx="1273175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1" name="Freihandform 120"/>
          <p:cNvSpPr/>
          <p:nvPr/>
        </p:nvSpPr>
        <p:spPr>
          <a:xfrm>
            <a:off x="6119813" y="3143252"/>
            <a:ext cx="1962150" cy="504824"/>
          </a:xfrm>
          <a:custGeom>
            <a:avLst/>
            <a:gdLst>
              <a:gd name="connsiteX0" fmla="*/ 2290763 w 2290763"/>
              <a:gd name="connsiteY0" fmla="*/ 0 h 311150"/>
              <a:gd name="connsiteX1" fmla="*/ 1666875 w 2290763"/>
              <a:gd name="connsiteY1" fmla="*/ 290513 h 311150"/>
              <a:gd name="connsiteX2" fmla="*/ 476250 w 2290763"/>
              <a:gd name="connsiteY2" fmla="*/ 123825 h 311150"/>
              <a:gd name="connsiteX3" fmla="*/ 0 w 2290763"/>
              <a:gd name="connsiteY3" fmla="*/ 238125 h 311150"/>
              <a:gd name="connsiteX0" fmla="*/ 2301543 w 2301543"/>
              <a:gd name="connsiteY0" fmla="*/ 0 h 428625"/>
              <a:gd name="connsiteX1" fmla="*/ 1677655 w 2301543"/>
              <a:gd name="connsiteY1" fmla="*/ 290513 h 428625"/>
              <a:gd name="connsiteX2" fmla="*/ 487030 w 2301543"/>
              <a:gd name="connsiteY2" fmla="*/ 123825 h 428625"/>
              <a:gd name="connsiteX3" fmla="*/ 0 w 2301543"/>
              <a:gd name="connsiteY3" fmla="*/ 428625 h 428625"/>
              <a:gd name="connsiteX0" fmla="*/ 2301543 w 2301543"/>
              <a:gd name="connsiteY0" fmla="*/ 0 h 428625"/>
              <a:gd name="connsiteX1" fmla="*/ 1677655 w 2301543"/>
              <a:gd name="connsiteY1" fmla="*/ 290513 h 428625"/>
              <a:gd name="connsiteX2" fmla="*/ 395400 w 2301543"/>
              <a:gd name="connsiteY2" fmla="*/ 114300 h 428625"/>
              <a:gd name="connsiteX3" fmla="*/ 0 w 2301543"/>
              <a:gd name="connsiteY3" fmla="*/ 428625 h 428625"/>
              <a:gd name="connsiteX0" fmla="*/ 2301543 w 2301543"/>
              <a:gd name="connsiteY0" fmla="*/ 0 h 428625"/>
              <a:gd name="connsiteX1" fmla="*/ 1677655 w 2301543"/>
              <a:gd name="connsiteY1" fmla="*/ 290513 h 428625"/>
              <a:gd name="connsiteX2" fmla="*/ 395400 w 2301543"/>
              <a:gd name="connsiteY2" fmla="*/ 114300 h 428625"/>
              <a:gd name="connsiteX3" fmla="*/ 0 w 2301543"/>
              <a:gd name="connsiteY3" fmla="*/ 428625 h 428625"/>
              <a:gd name="connsiteX0" fmla="*/ 2324107 w 2324107"/>
              <a:gd name="connsiteY0" fmla="*/ 0 h 658469"/>
              <a:gd name="connsiteX1" fmla="*/ 1700219 w 2324107"/>
              <a:gd name="connsiteY1" fmla="*/ 290513 h 658469"/>
              <a:gd name="connsiteX2" fmla="*/ 417964 w 2324107"/>
              <a:gd name="connsiteY2" fmla="*/ 114300 h 658469"/>
              <a:gd name="connsiteX3" fmla="*/ 0 w 2324107"/>
              <a:gd name="connsiteY3" fmla="*/ 658469 h 658469"/>
              <a:gd name="connsiteX0" fmla="*/ 2324107 w 2324107"/>
              <a:gd name="connsiteY0" fmla="*/ 0 h 658469"/>
              <a:gd name="connsiteX1" fmla="*/ 1700219 w 2324107"/>
              <a:gd name="connsiteY1" fmla="*/ 290513 h 658469"/>
              <a:gd name="connsiteX2" fmla="*/ 417964 w 2324107"/>
              <a:gd name="connsiteY2" fmla="*/ 114300 h 658469"/>
              <a:gd name="connsiteX3" fmla="*/ 0 w 2324107"/>
              <a:gd name="connsiteY3" fmla="*/ 658469 h 658469"/>
              <a:gd name="connsiteX0" fmla="*/ 2324107 w 2324107"/>
              <a:gd name="connsiteY0" fmla="*/ 0 h 658469"/>
              <a:gd name="connsiteX1" fmla="*/ 1700219 w 2324107"/>
              <a:gd name="connsiteY1" fmla="*/ 290513 h 658469"/>
              <a:gd name="connsiteX2" fmla="*/ 417964 w 2324107"/>
              <a:gd name="connsiteY2" fmla="*/ 195056 h 658469"/>
              <a:gd name="connsiteX3" fmla="*/ 0 w 2324107"/>
              <a:gd name="connsiteY3" fmla="*/ 658469 h 658469"/>
              <a:gd name="connsiteX0" fmla="*/ 2324107 w 2324107"/>
              <a:gd name="connsiteY0" fmla="*/ 0 h 658469"/>
              <a:gd name="connsiteX1" fmla="*/ 1756630 w 2324107"/>
              <a:gd name="connsiteY1" fmla="*/ 265666 h 658469"/>
              <a:gd name="connsiteX2" fmla="*/ 417964 w 2324107"/>
              <a:gd name="connsiteY2" fmla="*/ 195056 h 658469"/>
              <a:gd name="connsiteX3" fmla="*/ 0 w 2324107"/>
              <a:gd name="connsiteY3" fmla="*/ 658469 h 658469"/>
              <a:gd name="connsiteX0" fmla="*/ 2324107 w 2324107"/>
              <a:gd name="connsiteY0" fmla="*/ 0 h 658469"/>
              <a:gd name="connsiteX1" fmla="*/ 1756630 w 2324107"/>
              <a:gd name="connsiteY1" fmla="*/ 265666 h 658469"/>
              <a:gd name="connsiteX2" fmla="*/ 417964 w 2324107"/>
              <a:gd name="connsiteY2" fmla="*/ 195056 h 658469"/>
              <a:gd name="connsiteX3" fmla="*/ 0 w 2324107"/>
              <a:gd name="connsiteY3" fmla="*/ 658469 h 65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107" h="658469">
                <a:moveTo>
                  <a:pt x="2324107" y="0"/>
                </a:moveTo>
                <a:cubicBezTo>
                  <a:pt x="2185936" y="159786"/>
                  <a:pt x="2074321" y="233157"/>
                  <a:pt x="1756630" y="265666"/>
                </a:cubicBezTo>
                <a:cubicBezTo>
                  <a:pt x="1438940" y="298175"/>
                  <a:pt x="710736" y="129589"/>
                  <a:pt x="417964" y="195056"/>
                </a:cubicBezTo>
                <a:cubicBezTo>
                  <a:pt x="125192" y="260523"/>
                  <a:pt x="44568" y="538767"/>
                  <a:pt x="0" y="658469"/>
                </a:cubicBezTo>
              </a:path>
            </a:pathLst>
          </a:custGeom>
          <a:ln w="19050">
            <a:solidFill>
              <a:srgbClr val="66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3" name="Text Box 66"/>
          <p:cNvSpPr txBox="1">
            <a:spLocks noChangeArrowheads="1"/>
          </p:cNvSpPr>
          <p:nvPr/>
        </p:nvSpPr>
        <p:spPr bwMode="auto">
          <a:xfrm>
            <a:off x="6405554" y="3682397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=     2  ∙     </a:t>
            </a:r>
            <a:r>
              <a:rPr lang="de-DE" sz="1800" dirty="0" smtClean="0">
                <a:solidFill>
                  <a:srgbClr val="00B050"/>
                </a:solidFill>
              </a:rPr>
              <a:t>g R</a:t>
            </a:r>
            <a:r>
              <a:rPr lang="de-DE" sz="1800" dirty="0" smtClean="0">
                <a:solidFill>
                  <a:schemeClr val="bg1"/>
                </a:solidFill>
              </a:rPr>
              <a:t> </a:t>
            </a:r>
            <a:r>
              <a:rPr lang="de-DE" sz="1200" dirty="0" smtClean="0">
                <a:solidFill>
                  <a:schemeClr val="bg1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=    2  </a:t>
            </a:r>
            <a:r>
              <a:rPr lang="de-DE" sz="1800" dirty="0" err="1" smtClean="0">
                <a:solidFill>
                  <a:srgbClr val="00B050"/>
                </a:solidFill>
              </a:rPr>
              <a:t>v</a:t>
            </a:r>
            <a:r>
              <a:rPr lang="de-DE" sz="1800" baseline="-25000" dirty="0" err="1" smtClean="0">
                <a:solidFill>
                  <a:srgbClr val="00B050"/>
                </a:solidFill>
              </a:rPr>
              <a:t>K</a:t>
            </a:r>
            <a:r>
              <a:rPr lang="de-DE" sz="1800" baseline="-25000" dirty="0" smtClean="0">
                <a:solidFill>
                  <a:srgbClr val="FF0000"/>
                </a:solidFill>
              </a:rPr>
              <a:t> </a:t>
            </a:r>
            <a:endParaRPr lang="de-DE" sz="1800" baseline="-25000" dirty="0">
              <a:solidFill>
                <a:srgbClr val="FF0000"/>
              </a:solidFill>
            </a:endParaRPr>
          </a:p>
        </p:txBody>
      </p:sp>
      <p:sp>
        <p:nvSpPr>
          <p:cNvPr id="124" name="Freeform 67"/>
          <p:cNvSpPr>
            <a:spLocks/>
          </p:cNvSpPr>
          <p:nvPr/>
        </p:nvSpPr>
        <p:spPr bwMode="auto">
          <a:xfrm>
            <a:off x="6679149" y="3674445"/>
            <a:ext cx="474126" cy="371490"/>
          </a:xfrm>
          <a:custGeom>
            <a:avLst/>
            <a:gdLst>
              <a:gd name="T0" fmla="*/ 0 w 742"/>
              <a:gd name="T1" fmla="*/ 115 h 368"/>
              <a:gd name="T2" fmla="*/ 68 w 742"/>
              <a:gd name="T3" fmla="*/ 115 h 368"/>
              <a:gd name="T4" fmla="*/ 102 w 742"/>
              <a:gd name="T5" fmla="*/ 234 h 368"/>
              <a:gd name="T6" fmla="*/ 160 w 742"/>
              <a:gd name="T7" fmla="*/ 0 h 368"/>
              <a:gd name="T8" fmla="*/ 673 w 742"/>
              <a:gd name="T9" fmla="*/ 0 h 368"/>
              <a:gd name="T10" fmla="*/ 673 w 742"/>
              <a:gd name="T11" fmla="*/ 54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  <a:gd name="connsiteX0" fmla="*/ 0 w 10000"/>
              <a:gd name="connsiteY0" fmla="*/ 5046 h 10128"/>
              <a:gd name="connsiteX1" fmla="*/ 1011 w 10000"/>
              <a:gd name="connsiteY1" fmla="*/ 5046 h 10128"/>
              <a:gd name="connsiteX2" fmla="*/ 1509 w 10000"/>
              <a:gd name="connsiteY2" fmla="*/ 10128 h 10128"/>
              <a:gd name="connsiteX3" fmla="*/ 2372 w 10000"/>
              <a:gd name="connsiteY3" fmla="*/ 128 h 10128"/>
              <a:gd name="connsiteX4" fmla="*/ 5007 w 10000"/>
              <a:gd name="connsiteY4" fmla="*/ 0 h 10128"/>
              <a:gd name="connsiteX5" fmla="*/ 10000 w 10000"/>
              <a:gd name="connsiteY5" fmla="*/ 2438 h 10128"/>
              <a:gd name="connsiteX0" fmla="*/ 0 w 5007"/>
              <a:gd name="connsiteY0" fmla="*/ 5046 h 10128"/>
              <a:gd name="connsiteX1" fmla="*/ 1011 w 5007"/>
              <a:gd name="connsiteY1" fmla="*/ 5046 h 10128"/>
              <a:gd name="connsiteX2" fmla="*/ 1509 w 5007"/>
              <a:gd name="connsiteY2" fmla="*/ 10128 h 10128"/>
              <a:gd name="connsiteX3" fmla="*/ 2372 w 5007"/>
              <a:gd name="connsiteY3" fmla="*/ 128 h 10128"/>
              <a:gd name="connsiteX4" fmla="*/ 5007 w 5007"/>
              <a:gd name="connsiteY4" fmla="*/ 0 h 10128"/>
              <a:gd name="connsiteX5" fmla="*/ 5007 w 5007"/>
              <a:gd name="connsiteY5" fmla="*/ 2951 h 10128"/>
              <a:gd name="connsiteX0" fmla="*/ 0 w 10000"/>
              <a:gd name="connsiteY0" fmla="*/ 4856 h 9874"/>
              <a:gd name="connsiteX1" fmla="*/ 2019 w 10000"/>
              <a:gd name="connsiteY1" fmla="*/ 4856 h 9874"/>
              <a:gd name="connsiteX2" fmla="*/ 3014 w 10000"/>
              <a:gd name="connsiteY2" fmla="*/ 9874 h 9874"/>
              <a:gd name="connsiteX3" fmla="*/ 4737 w 10000"/>
              <a:gd name="connsiteY3" fmla="*/ 0 h 9874"/>
              <a:gd name="connsiteX4" fmla="*/ 9904 w 10000"/>
              <a:gd name="connsiteY4" fmla="*/ 1 h 9874"/>
              <a:gd name="connsiteX5" fmla="*/ 10000 w 10000"/>
              <a:gd name="connsiteY5" fmla="*/ 2788 h 9874"/>
              <a:gd name="connsiteX0" fmla="*/ 0 w 9904"/>
              <a:gd name="connsiteY0" fmla="*/ 4918 h 10000"/>
              <a:gd name="connsiteX1" fmla="*/ 2019 w 9904"/>
              <a:gd name="connsiteY1" fmla="*/ 4918 h 10000"/>
              <a:gd name="connsiteX2" fmla="*/ 3014 w 9904"/>
              <a:gd name="connsiteY2" fmla="*/ 10000 h 10000"/>
              <a:gd name="connsiteX3" fmla="*/ 4737 w 9904"/>
              <a:gd name="connsiteY3" fmla="*/ 0 h 10000"/>
              <a:gd name="connsiteX4" fmla="*/ 9904 w 9904"/>
              <a:gd name="connsiteY4" fmla="*/ 1 h 10000"/>
              <a:gd name="connsiteX5" fmla="*/ 9904 w 9904"/>
              <a:gd name="connsiteY5" fmla="*/ 295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4" h="10000">
                <a:moveTo>
                  <a:pt x="0" y="4918"/>
                </a:moveTo>
                <a:lnTo>
                  <a:pt x="2019" y="4918"/>
                </a:lnTo>
                <a:lnTo>
                  <a:pt x="3014" y="10000"/>
                </a:lnTo>
                <a:lnTo>
                  <a:pt x="4737" y="0"/>
                </a:lnTo>
                <a:lnTo>
                  <a:pt x="9904" y="1"/>
                </a:lnTo>
                <a:lnTo>
                  <a:pt x="9904" y="2952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  <p:sp>
        <p:nvSpPr>
          <p:cNvPr id="116" name="Freeform 67"/>
          <p:cNvSpPr>
            <a:spLocks/>
          </p:cNvSpPr>
          <p:nvPr/>
        </p:nvSpPr>
        <p:spPr bwMode="auto">
          <a:xfrm>
            <a:off x="7303084" y="3674429"/>
            <a:ext cx="696766" cy="371490"/>
          </a:xfrm>
          <a:custGeom>
            <a:avLst/>
            <a:gdLst>
              <a:gd name="T0" fmla="*/ 0 w 742"/>
              <a:gd name="T1" fmla="*/ 115 h 368"/>
              <a:gd name="T2" fmla="*/ 68 w 742"/>
              <a:gd name="T3" fmla="*/ 115 h 368"/>
              <a:gd name="T4" fmla="*/ 102 w 742"/>
              <a:gd name="T5" fmla="*/ 234 h 368"/>
              <a:gd name="T6" fmla="*/ 160 w 742"/>
              <a:gd name="T7" fmla="*/ 0 h 368"/>
              <a:gd name="T8" fmla="*/ 673 w 742"/>
              <a:gd name="T9" fmla="*/ 0 h 368"/>
              <a:gd name="T10" fmla="*/ 673 w 742"/>
              <a:gd name="T11" fmla="*/ 54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  <a:gd name="connsiteX0" fmla="*/ 0 w 10000"/>
              <a:gd name="connsiteY0" fmla="*/ 5046 h 10128"/>
              <a:gd name="connsiteX1" fmla="*/ 1011 w 10000"/>
              <a:gd name="connsiteY1" fmla="*/ 5046 h 10128"/>
              <a:gd name="connsiteX2" fmla="*/ 1509 w 10000"/>
              <a:gd name="connsiteY2" fmla="*/ 10128 h 10128"/>
              <a:gd name="connsiteX3" fmla="*/ 2372 w 10000"/>
              <a:gd name="connsiteY3" fmla="*/ 128 h 10128"/>
              <a:gd name="connsiteX4" fmla="*/ 5007 w 10000"/>
              <a:gd name="connsiteY4" fmla="*/ 0 h 10128"/>
              <a:gd name="connsiteX5" fmla="*/ 10000 w 10000"/>
              <a:gd name="connsiteY5" fmla="*/ 2438 h 10128"/>
              <a:gd name="connsiteX0" fmla="*/ 0 w 5007"/>
              <a:gd name="connsiteY0" fmla="*/ 5046 h 10128"/>
              <a:gd name="connsiteX1" fmla="*/ 1011 w 5007"/>
              <a:gd name="connsiteY1" fmla="*/ 5046 h 10128"/>
              <a:gd name="connsiteX2" fmla="*/ 1509 w 5007"/>
              <a:gd name="connsiteY2" fmla="*/ 10128 h 10128"/>
              <a:gd name="connsiteX3" fmla="*/ 2372 w 5007"/>
              <a:gd name="connsiteY3" fmla="*/ 128 h 10128"/>
              <a:gd name="connsiteX4" fmla="*/ 5007 w 5007"/>
              <a:gd name="connsiteY4" fmla="*/ 0 h 10128"/>
              <a:gd name="connsiteX5" fmla="*/ 5007 w 5007"/>
              <a:gd name="connsiteY5" fmla="*/ 2951 h 10128"/>
              <a:gd name="connsiteX0" fmla="*/ 0 w 10000"/>
              <a:gd name="connsiteY0" fmla="*/ 4856 h 9874"/>
              <a:gd name="connsiteX1" fmla="*/ 2019 w 10000"/>
              <a:gd name="connsiteY1" fmla="*/ 4856 h 9874"/>
              <a:gd name="connsiteX2" fmla="*/ 3014 w 10000"/>
              <a:gd name="connsiteY2" fmla="*/ 9874 h 9874"/>
              <a:gd name="connsiteX3" fmla="*/ 4737 w 10000"/>
              <a:gd name="connsiteY3" fmla="*/ 0 h 9874"/>
              <a:gd name="connsiteX4" fmla="*/ 9904 w 10000"/>
              <a:gd name="connsiteY4" fmla="*/ 1 h 9874"/>
              <a:gd name="connsiteX5" fmla="*/ 10000 w 10000"/>
              <a:gd name="connsiteY5" fmla="*/ 2788 h 9874"/>
              <a:gd name="connsiteX0" fmla="*/ 0 w 9904"/>
              <a:gd name="connsiteY0" fmla="*/ 4918 h 10000"/>
              <a:gd name="connsiteX1" fmla="*/ 2019 w 9904"/>
              <a:gd name="connsiteY1" fmla="*/ 4918 h 10000"/>
              <a:gd name="connsiteX2" fmla="*/ 3014 w 9904"/>
              <a:gd name="connsiteY2" fmla="*/ 10000 h 10000"/>
              <a:gd name="connsiteX3" fmla="*/ 4737 w 9904"/>
              <a:gd name="connsiteY3" fmla="*/ 0 h 10000"/>
              <a:gd name="connsiteX4" fmla="*/ 9904 w 9904"/>
              <a:gd name="connsiteY4" fmla="*/ 1 h 10000"/>
              <a:gd name="connsiteX5" fmla="*/ 9904 w 9904"/>
              <a:gd name="connsiteY5" fmla="*/ 2952 h 10000"/>
              <a:gd name="connsiteX0" fmla="*/ 0 w 14163"/>
              <a:gd name="connsiteY0" fmla="*/ 4918 h 10000"/>
              <a:gd name="connsiteX1" fmla="*/ 2039 w 14163"/>
              <a:gd name="connsiteY1" fmla="*/ 4918 h 10000"/>
              <a:gd name="connsiteX2" fmla="*/ 3043 w 14163"/>
              <a:gd name="connsiteY2" fmla="*/ 10000 h 10000"/>
              <a:gd name="connsiteX3" fmla="*/ 4783 w 14163"/>
              <a:gd name="connsiteY3" fmla="*/ 0 h 10000"/>
              <a:gd name="connsiteX4" fmla="*/ 14163 w 14163"/>
              <a:gd name="connsiteY4" fmla="*/ 129 h 10000"/>
              <a:gd name="connsiteX5" fmla="*/ 10000 w 14163"/>
              <a:gd name="connsiteY5" fmla="*/ 2952 h 10000"/>
              <a:gd name="connsiteX0" fmla="*/ 0 w 14163"/>
              <a:gd name="connsiteY0" fmla="*/ 4918 h 10000"/>
              <a:gd name="connsiteX1" fmla="*/ 2039 w 14163"/>
              <a:gd name="connsiteY1" fmla="*/ 4918 h 10000"/>
              <a:gd name="connsiteX2" fmla="*/ 3043 w 14163"/>
              <a:gd name="connsiteY2" fmla="*/ 10000 h 10000"/>
              <a:gd name="connsiteX3" fmla="*/ 4783 w 14163"/>
              <a:gd name="connsiteY3" fmla="*/ 0 h 10000"/>
              <a:gd name="connsiteX4" fmla="*/ 14163 w 14163"/>
              <a:gd name="connsiteY4" fmla="*/ 1 h 10000"/>
              <a:gd name="connsiteX5" fmla="*/ 10000 w 14163"/>
              <a:gd name="connsiteY5" fmla="*/ 2952 h 10000"/>
              <a:gd name="connsiteX0" fmla="*/ 0 w 14163"/>
              <a:gd name="connsiteY0" fmla="*/ 4918 h 10000"/>
              <a:gd name="connsiteX1" fmla="*/ 2039 w 14163"/>
              <a:gd name="connsiteY1" fmla="*/ 4918 h 10000"/>
              <a:gd name="connsiteX2" fmla="*/ 3043 w 14163"/>
              <a:gd name="connsiteY2" fmla="*/ 10000 h 10000"/>
              <a:gd name="connsiteX3" fmla="*/ 4783 w 14163"/>
              <a:gd name="connsiteY3" fmla="*/ 0 h 10000"/>
              <a:gd name="connsiteX4" fmla="*/ 14163 w 14163"/>
              <a:gd name="connsiteY4" fmla="*/ 1 h 10000"/>
              <a:gd name="connsiteX5" fmla="*/ 14163 w 14163"/>
              <a:gd name="connsiteY5" fmla="*/ 243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63" h="10000">
                <a:moveTo>
                  <a:pt x="0" y="4918"/>
                </a:moveTo>
                <a:lnTo>
                  <a:pt x="2039" y="4918"/>
                </a:lnTo>
                <a:lnTo>
                  <a:pt x="3043" y="10000"/>
                </a:lnTo>
                <a:lnTo>
                  <a:pt x="4783" y="0"/>
                </a:lnTo>
                <a:lnTo>
                  <a:pt x="14163" y="1"/>
                </a:lnTo>
                <a:lnTo>
                  <a:pt x="14163" y="2439"/>
                </a:lnTo>
              </a:path>
            </a:pathLst>
          </a:custGeom>
          <a:noFill/>
          <a:ln w="19050" cmpd="sng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8198646" y="3686351"/>
            <a:ext cx="407194" cy="371490"/>
          </a:xfrm>
          <a:custGeom>
            <a:avLst/>
            <a:gdLst>
              <a:gd name="T0" fmla="*/ 0 w 742"/>
              <a:gd name="T1" fmla="*/ 115 h 368"/>
              <a:gd name="T2" fmla="*/ 68 w 742"/>
              <a:gd name="T3" fmla="*/ 115 h 368"/>
              <a:gd name="T4" fmla="*/ 102 w 742"/>
              <a:gd name="T5" fmla="*/ 234 h 368"/>
              <a:gd name="T6" fmla="*/ 160 w 742"/>
              <a:gd name="T7" fmla="*/ 0 h 368"/>
              <a:gd name="T8" fmla="*/ 673 w 742"/>
              <a:gd name="T9" fmla="*/ 0 h 368"/>
              <a:gd name="T10" fmla="*/ 673 w 742"/>
              <a:gd name="T11" fmla="*/ 54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  <a:gd name="connsiteX0" fmla="*/ 0 w 10000"/>
              <a:gd name="connsiteY0" fmla="*/ 5046 h 10128"/>
              <a:gd name="connsiteX1" fmla="*/ 1011 w 10000"/>
              <a:gd name="connsiteY1" fmla="*/ 5046 h 10128"/>
              <a:gd name="connsiteX2" fmla="*/ 1509 w 10000"/>
              <a:gd name="connsiteY2" fmla="*/ 10128 h 10128"/>
              <a:gd name="connsiteX3" fmla="*/ 2372 w 10000"/>
              <a:gd name="connsiteY3" fmla="*/ 128 h 10128"/>
              <a:gd name="connsiteX4" fmla="*/ 5007 w 10000"/>
              <a:gd name="connsiteY4" fmla="*/ 0 h 10128"/>
              <a:gd name="connsiteX5" fmla="*/ 10000 w 10000"/>
              <a:gd name="connsiteY5" fmla="*/ 2438 h 10128"/>
              <a:gd name="connsiteX0" fmla="*/ 0 w 5007"/>
              <a:gd name="connsiteY0" fmla="*/ 5046 h 10128"/>
              <a:gd name="connsiteX1" fmla="*/ 1011 w 5007"/>
              <a:gd name="connsiteY1" fmla="*/ 5046 h 10128"/>
              <a:gd name="connsiteX2" fmla="*/ 1509 w 5007"/>
              <a:gd name="connsiteY2" fmla="*/ 10128 h 10128"/>
              <a:gd name="connsiteX3" fmla="*/ 2372 w 5007"/>
              <a:gd name="connsiteY3" fmla="*/ 128 h 10128"/>
              <a:gd name="connsiteX4" fmla="*/ 5007 w 5007"/>
              <a:gd name="connsiteY4" fmla="*/ 0 h 10128"/>
              <a:gd name="connsiteX5" fmla="*/ 5007 w 5007"/>
              <a:gd name="connsiteY5" fmla="*/ 2951 h 10128"/>
              <a:gd name="connsiteX0" fmla="*/ 0 w 10000"/>
              <a:gd name="connsiteY0" fmla="*/ 4856 h 9874"/>
              <a:gd name="connsiteX1" fmla="*/ 2019 w 10000"/>
              <a:gd name="connsiteY1" fmla="*/ 4856 h 9874"/>
              <a:gd name="connsiteX2" fmla="*/ 3014 w 10000"/>
              <a:gd name="connsiteY2" fmla="*/ 9874 h 9874"/>
              <a:gd name="connsiteX3" fmla="*/ 4737 w 10000"/>
              <a:gd name="connsiteY3" fmla="*/ 0 h 9874"/>
              <a:gd name="connsiteX4" fmla="*/ 9904 w 10000"/>
              <a:gd name="connsiteY4" fmla="*/ 1 h 9874"/>
              <a:gd name="connsiteX5" fmla="*/ 10000 w 10000"/>
              <a:gd name="connsiteY5" fmla="*/ 2788 h 9874"/>
              <a:gd name="connsiteX0" fmla="*/ 0 w 9904"/>
              <a:gd name="connsiteY0" fmla="*/ 4918 h 10000"/>
              <a:gd name="connsiteX1" fmla="*/ 2019 w 9904"/>
              <a:gd name="connsiteY1" fmla="*/ 4918 h 10000"/>
              <a:gd name="connsiteX2" fmla="*/ 3014 w 9904"/>
              <a:gd name="connsiteY2" fmla="*/ 10000 h 10000"/>
              <a:gd name="connsiteX3" fmla="*/ 4737 w 9904"/>
              <a:gd name="connsiteY3" fmla="*/ 0 h 10000"/>
              <a:gd name="connsiteX4" fmla="*/ 9904 w 9904"/>
              <a:gd name="connsiteY4" fmla="*/ 1 h 10000"/>
              <a:gd name="connsiteX5" fmla="*/ 9904 w 9904"/>
              <a:gd name="connsiteY5" fmla="*/ 295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4" h="10000">
                <a:moveTo>
                  <a:pt x="0" y="4918"/>
                </a:moveTo>
                <a:lnTo>
                  <a:pt x="2019" y="4918"/>
                </a:lnTo>
                <a:lnTo>
                  <a:pt x="3014" y="10000"/>
                </a:lnTo>
                <a:lnTo>
                  <a:pt x="4737" y="0"/>
                </a:lnTo>
                <a:lnTo>
                  <a:pt x="9904" y="1"/>
                </a:lnTo>
                <a:lnTo>
                  <a:pt x="9904" y="2952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  <p:sp>
        <p:nvSpPr>
          <p:cNvPr id="119" name="Rectangle 82"/>
          <p:cNvSpPr>
            <a:spLocks noChangeArrowheads="1"/>
          </p:cNvSpPr>
          <p:nvPr/>
        </p:nvSpPr>
        <p:spPr bwMode="auto">
          <a:xfrm>
            <a:off x="6491289" y="3467810"/>
            <a:ext cx="1547812" cy="606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6" name="Rectangle 82"/>
          <p:cNvSpPr>
            <a:spLocks noChangeArrowheads="1"/>
          </p:cNvSpPr>
          <p:nvPr/>
        </p:nvSpPr>
        <p:spPr bwMode="auto">
          <a:xfrm>
            <a:off x="8031124" y="3509797"/>
            <a:ext cx="1017626" cy="606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5" name="Textfeld 114"/>
          <p:cNvSpPr txBox="1"/>
          <p:nvPr/>
        </p:nvSpPr>
        <p:spPr bwMode="auto">
          <a:xfrm>
            <a:off x="6057900" y="4105275"/>
            <a:ext cx="2543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00B050"/>
                </a:solidFill>
              </a:rPr>
              <a:t>Kreisbahngeschwindigkeit</a:t>
            </a:r>
            <a:endParaRPr lang="de-DE" sz="1600" dirty="0">
              <a:solidFill>
                <a:srgbClr val="00B050"/>
              </a:solidFill>
            </a:endParaRPr>
          </a:p>
        </p:txBody>
      </p:sp>
      <p:cxnSp>
        <p:nvCxnSpPr>
          <p:cNvPr id="125" name="Gerade Verbindung mit Pfeil 124"/>
          <p:cNvCxnSpPr>
            <a:stCxn id="115" idx="3"/>
          </p:cNvCxnSpPr>
          <p:nvPr/>
        </p:nvCxnSpPr>
        <p:spPr>
          <a:xfrm flipV="1">
            <a:off x="8601076" y="4152900"/>
            <a:ext cx="171449" cy="12165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 126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9" name="Freeform 67"/>
          <p:cNvSpPr>
            <a:spLocks/>
          </p:cNvSpPr>
          <p:nvPr/>
        </p:nvSpPr>
        <p:spPr bwMode="auto">
          <a:xfrm>
            <a:off x="5497529" y="2552715"/>
            <a:ext cx="1519977" cy="590400"/>
          </a:xfrm>
          <a:custGeom>
            <a:avLst/>
            <a:gdLst>
              <a:gd name="T0" fmla="*/ 0 w 742"/>
              <a:gd name="T1" fmla="*/ 115 h 368"/>
              <a:gd name="T2" fmla="*/ 68 w 742"/>
              <a:gd name="T3" fmla="*/ 115 h 368"/>
              <a:gd name="T4" fmla="*/ 102 w 742"/>
              <a:gd name="T5" fmla="*/ 234 h 368"/>
              <a:gd name="T6" fmla="*/ 160 w 742"/>
              <a:gd name="T7" fmla="*/ 0 h 368"/>
              <a:gd name="T8" fmla="*/ 673 w 742"/>
              <a:gd name="T9" fmla="*/ 0 h 368"/>
              <a:gd name="T10" fmla="*/ 673 w 742"/>
              <a:gd name="T11" fmla="*/ 54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  <a:gd name="connsiteX0" fmla="*/ 0 w 13152"/>
              <a:gd name="connsiteY0" fmla="*/ 4918 h 10000"/>
              <a:gd name="connsiteX1" fmla="*/ 1011 w 13152"/>
              <a:gd name="connsiteY1" fmla="*/ 4918 h 10000"/>
              <a:gd name="connsiteX2" fmla="*/ 1509 w 13152"/>
              <a:gd name="connsiteY2" fmla="*/ 10000 h 10000"/>
              <a:gd name="connsiteX3" fmla="*/ 2372 w 13152"/>
              <a:gd name="connsiteY3" fmla="*/ 0 h 10000"/>
              <a:gd name="connsiteX4" fmla="*/ 13152 w 13152"/>
              <a:gd name="connsiteY4" fmla="*/ 0 h 10000"/>
              <a:gd name="connsiteX5" fmla="*/ 10000 w 13152"/>
              <a:gd name="connsiteY5" fmla="*/ 2310 h 10000"/>
              <a:gd name="connsiteX0" fmla="*/ 0 w 13152"/>
              <a:gd name="connsiteY0" fmla="*/ 4918 h 10000"/>
              <a:gd name="connsiteX1" fmla="*/ 1011 w 13152"/>
              <a:gd name="connsiteY1" fmla="*/ 4918 h 10000"/>
              <a:gd name="connsiteX2" fmla="*/ 1509 w 13152"/>
              <a:gd name="connsiteY2" fmla="*/ 10000 h 10000"/>
              <a:gd name="connsiteX3" fmla="*/ 2372 w 13152"/>
              <a:gd name="connsiteY3" fmla="*/ 0 h 10000"/>
              <a:gd name="connsiteX4" fmla="*/ 13152 w 13152"/>
              <a:gd name="connsiteY4" fmla="*/ 0 h 10000"/>
              <a:gd name="connsiteX5" fmla="*/ 13152 w 13152"/>
              <a:gd name="connsiteY5" fmla="*/ 21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52" h="10000">
                <a:moveTo>
                  <a:pt x="0" y="4918"/>
                </a:moveTo>
                <a:lnTo>
                  <a:pt x="1011" y="4918"/>
                </a:lnTo>
                <a:lnTo>
                  <a:pt x="1509" y="10000"/>
                </a:lnTo>
                <a:cubicBezTo>
                  <a:pt x="1797" y="6667"/>
                  <a:pt x="2084" y="3333"/>
                  <a:pt x="2372" y="0"/>
                </a:cubicBezTo>
                <a:lnTo>
                  <a:pt x="13152" y="0"/>
                </a:lnTo>
                <a:lnTo>
                  <a:pt x="13152" y="2108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2.96296E-6 C 0.01094 -0.00139 0.01875 -0.00254 0.02552 -0.00602 C 0.03229 -0.00949 0.03906 -0.01666 0.04358 -0.02152 C 0.04809 -0.02639 0.04966 -0.03009 0.05243 -0.03541 C 0.05521 -0.04074 0.05851 -0.04676 0.06042 -0.05277 C 0.06233 -0.05879 0.06302 -0.06574 0.06354 -0.07222 C 0.06406 -0.0787 0.06406 -0.08611 0.06354 -0.09213 C 0.06302 -0.09815 0.06146 -0.10324 0.0599 -0.10902 C 0.05834 -0.11481 0.05677 -0.12129 0.05417 -0.12685 C 0.05156 -0.1324 0.04775 -0.13773 0.04393 -0.14213 C 0.04011 -0.14652 0.03577 -0.15046 0.03143 -0.15347 C 0.02709 -0.15648 0.02309 -0.15879 0.01841 -0.16018 C 0.01372 -0.16157 0.00851 -0.1625 0.00365 -0.1625 C -0.00121 -0.1625 -0.00607 -0.16157 -0.01094 -0.16018 C -0.0158 -0.15879 -0.021 -0.15625 -0.02534 -0.15347 C -0.02969 -0.15069 -0.03333 -0.14699 -0.0368 -0.14305 C -0.04028 -0.13912 -0.04392 -0.13472 -0.0467 -0.12963 C -0.04948 -0.12453 -0.05173 -0.11828 -0.05347 -0.11227 C -0.05521 -0.10625 -0.05694 -0.09907 -0.05764 -0.09305 C -0.05833 -0.08703 -0.05816 -0.08125 -0.05781 -0.07546 C -0.05746 -0.06967 -0.05694 -0.06389 -0.05573 -0.05833 C -0.05451 -0.05277 -0.05278 -0.04676 -0.05052 -0.04143 C -0.04826 -0.03611 -0.04496 -0.03078 -0.04166 -0.02615 C -0.03837 -0.02152 -0.03489 -0.01736 -0.03055 -0.01365 C -0.02621 -0.00995 -0.02083 -0.00671 -0.01545 -0.00416 C -0.01007 -0.00162 -0.00347 0.00047 0.00156 0.00139 C 0.0066 0.00232 0.00972 0.00185 0.01511 0.00139 C 0.02049 0.00093 0.02639 -0.00023 0.03386 -0.00208 C 0.04132 -0.00393 0.0375 -0.00185 0.06007 -0.00972 C 0.08264 -0.01759 0.14688 -0.04166 0.16962 -0.05 " pathEditMode="relative" rAng="0" ptsTypes="aaaaaaaaaaaaaaaaaaaaaaaaaaaaaa">
                                      <p:cBhvr>
                                        <p:cTn id="8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8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7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4" grpId="1" animBg="1"/>
      <p:bldP spid="88" grpId="0"/>
      <p:bldP spid="98" grpId="0" animBg="1"/>
      <p:bldP spid="98" grpId="1" animBg="1"/>
      <p:bldP spid="101" grpId="0" animBg="1"/>
      <p:bldP spid="111" grpId="0" animBg="1"/>
      <p:bldP spid="117" grpId="0" animBg="1"/>
      <p:bldP spid="120" grpId="0" animBg="1"/>
      <p:bldP spid="121" grpId="0" animBg="1"/>
      <p:bldP spid="119" grpId="0" animBg="1"/>
      <p:bldP spid="126" grpId="0" animBg="1"/>
      <p:bldP spid="115" grpId="0"/>
      <p:bldP spid="12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078182" y="3259906"/>
            <a:ext cx="2942004" cy="7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Ellipsenbahnen: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7,9 km/s </a:t>
            </a:r>
            <a:r>
              <a:rPr lang="en-US" dirty="0" smtClean="0">
                <a:solidFill>
                  <a:srgbClr val="00B0F0"/>
                </a:solidFill>
              </a:rPr>
              <a:t>&lt; v &lt; 11,2 km/s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50482" y="3271028"/>
            <a:ext cx="1664218" cy="7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Kreisbahn: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 = 7,9 km/s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276504" y="1496188"/>
            <a:ext cx="1787842" cy="7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Parabelbahn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11,2 km/s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371254" y="5377626"/>
            <a:ext cx="1853372" cy="7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Hyperbelbahn: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v &gt; 11,2 km/s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Inhaltsplatzhalter 2"/>
          <p:cNvSpPr txBox="1">
            <a:spLocks/>
          </p:cNvSpPr>
          <p:nvPr/>
        </p:nvSpPr>
        <p:spPr>
          <a:xfrm>
            <a:off x="323410" y="548600"/>
            <a:ext cx="8435975" cy="432475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kosmischen Geschwindigkeiten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28" name="Picture 7" descr="e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3870" y="3210186"/>
            <a:ext cx="777688" cy="77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Freihandform 28"/>
          <p:cNvSpPr/>
          <p:nvPr/>
        </p:nvSpPr>
        <p:spPr bwMode="auto">
          <a:xfrm>
            <a:off x="2098677" y="1251096"/>
            <a:ext cx="1861598" cy="4765237"/>
          </a:xfrm>
          <a:custGeom>
            <a:avLst/>
            <a:gdLst>
              <a:gd name="connsiteX0" fmla="*/ 996950 w 1054100"/>
              <a:gd name="connsiteY0" fmla="*/ 0 h 2686050"/>
              <a:gd name="connsiteX1" fmla="*/ 682625 w 1054100"/>
              <a:gd name="connsiteY1" fmla="*/ 304800 h 2686050"/>
              <a:gd name="connsiteX2" fmla="*/ 449262 w 1054100"/>
              <a:gd name="connsiteY2" fmla="*/ 523875 h 2686050"/>
              <a:gd name="connsiteX3" fmla="*/ 220662 w 1054100"/>
              <a:gd name="connsiteY3" fmla="*/ 828675 h 2686050"/>
              <a:gd name="connsiteX4" fmla="*/ 53975 w 1054100"/>
              <a:gd name="connsiteY4" fmla="*/ 1119187 h 2686050"/>
              <a:gd name="connsiteX5" fmla="*/ 6350 w 1054100"/>
              <a:gd name="connsiteY5" fmla="*/ 1295400 h 2686050"/>
              <a:gd name="connsiteX6" fmla="*/ 15875 w 1054100"/>
              <a:gd name="connsiteY6" fmla="*/ 1414462 h 2686050"/>
              <a:gd name="connsiteX7" fmla="*/ 58737 w 1054100"/>
              <a:gd name="connsiteY7" fmla="*/ 1562100 h 2686050"/>
              <a:gd name="connsiteX8" fmla="*/ 168275 w 1054100"/>
              <a:gd name="connsiteY8" fmla="*/ 1771650 h 2686050"/>
              <a:gd name="connsiteX9" fmla="*/ 292100 w 1054100"/>
              <a:gd name="connsiteY9" fmla="*/ 1952625 h 2686050"/>
              <a:gd name="connsiteX10" fmla="*/ 468312 w 1054100"/>
              <a:gd name="connsiteY10" fmla="*/ 2162175 h 2686050"/>
              <a:gd name="connsiteX11" fmla="*/ 754062 w 1054100"/>
              <a:gd name="connsiteY11" fmla="*/ 2433637 h 2686050"/>
              <a:gd name="connsiteX12" fmla="*/ 1054100 w 1054100"/>
              <a:gd name="connsiteY12" fmla="*/ 2686050 h 2686050"/>
              <a:gd name="connsiteX0" fmla="*/ 996950 w 1054100"/>
              <a:gd name="connsiteY0" fmla="*/ 0 h 2686050"/>
              <a:gd name="connsiteX1" fmla="*/ 673100 w 1054100"/>
              <a:gd name="connsiteY1" fmla="*/ 290512 h 2686050"/>
              <a:gd name="connsiteX2" fmla="*/ 449262 w 1054100"/>
              <a:gd name="connsiteY2" fmla="*/ 523875 h 2686050"/>
              <a:gd name="connsiteX3" fmla="*/ 220662 w 1054100"/>
              <a:gd name="connsiteY3" fmla="*/ 828675 h 2686050"/>
              <a:gd name="connsiteX4" fmla="*/ 53975 w 1054100"/>
              <a:gd name="connsiteY4" fmla="*/ 1119187 h 2686050"/>
              <a:gd name="connsiteX5" fmla="*/ 6350 w 1054100"/>
              <a:gd name="connsiteY5" fmla="*/ 1295400 h 2686050"/>
              <a:gd name="connsiteX6" fmla="*/ 15875 w 1054100"/>
              <a:gd name="connsiteY6" fmla="*/ 1414462 h 2686050"/>
              <a:gd name="connsiteX7" fmla="*/ 58737 w 1054100"/>
              <a:gd name="connsiteY7" fmla="*/ 1562100 h 2686050"/>
              <a:gd name="connsiteX8" fmla="*/ 168275 w 1054100"/>
              <a:gd name="connsiteY8" fmla="*/ 1771650 h 2686050"/>
              <a:gd name="connsiteX9" fmla="*/ 292100 w 1054100"/>
              <a:gd name="connsiteY9" fmla="*/ 1952625 h 2686050"/>
              <a:gd name="connsiteX10" fmla="*/ 468312 w 1054100"/>
              <a:gd name="connsiteY10" fmla="*/ 2162175 h 2686050"/>
              <a:gd name="connsiteX11" fmla="*/ 754062 w 1054100"/>
              <a:gd name="connsiteY11" fmla="*/ 2433637 h 2686050"/>
              <a:gd name="connsiteX12" fmla="*/ 1054100 w 1054100"/>
              <a:gd name="connsiteY12" fmla="*/ 2686050 h 2686050"/>
              <a:gd name="connsiteX0" fmla="*/ 996950 w 1054100"/>
              <a:gd name="connsiteY0" fmla="*/ 0 h 2686050"/>
              <a:gd name="connsiteX1" fmla="*/ 673100 w 1054100"/>
              <a:gd name="connsiteY1" fmla="*/ 290512 h 2686050"/>
              <a:gd name="connsiteX2" fmla="*/ 449262 w 1054100"/>
              <a:gd name="connsiteY2" fmla="*/ 523875 h 2686050"/>
              <a:gd name="connsiteX3" fmla="*/ 206375 w 1054100"/>
              <a:gd name="connsiteY3" fmla="*/ 828675 h 2686050"/>
              <a:gd name="connsiteX4" fmla="*/ 53975 w 1054100"/>
              <a:gd name="connsiteY4" fmla="*/ 1119187 h 2686050"/>
              <a:gd name="connsiteX5" fmla="*/ 6350 w 1054100"/>
              <a:gd name="connsiteY5" fmla="*/ 1295400 h 2686050"/>
              <a:gd name="connsiteX6" fmla="*/ 15875 w 1054100"/>
              <a:gd name="connsiteY6" fmla="*/ 1414462 h 2686050"/>
              <a:gd name="connsiteX7" fmla="*/ 58737 w 1054100"/>
              <a:gd name="connsiteY7" fmla="*/ 1562100 h 2686050"/>
              <a:gd name="connsiteX8" fmla="*/ 168275 w 1054100"/>
              <a:gd name="connsiteY8" fmla="*/ 1771650 h 2686050"/>
              <a:gd name="connsiteX9" fmla="*/ 292100 w 1054100"/>
              <a:gd name="connsiteY9" fmla="*/ 1952625 h 2686050"/>
              <a:gd name="connsiteX10" fmla="*/ 468312 w 1054100"/>
              <a:gd name="connsiteY10" fmla="*/ 2162175 h 2686050"/>
              <a:gd name="connsiteX11" fmla="*/ 754062 w 1054100"/>
              <a:gd name="connsiteY11" fmla="*/ 2433637 h 2686050"/>
              <a:gd name="connsiteX12" fmla="*/ 1054100 w 1054100"/>
              <a:gd name="connsiteY12" fmla="*/ 2686050 h 2686050"/>
              <a:gd name="connsiteX0" fmla="*/ 996950 w 1054100"/>
              <a:gd name="connsiteY0" fmla="*/ 0 h 2686050"/>
              <a:gd name="connsiteX1" fmla="*/ 673100 w 1054100"/>
              <a:gd name="connsiteY1" fmla="*/ 290512 h 2686050"/>
              <a:gd name="connsiteX2" fmla="*/ 449262 w 1054100"/>
              <a:gd name="connsiteY2" fmla="*/ 523875 h 2686050"/>
              <a:gd name="connsiteX3" fmla="*/ 206375 w 1054100"/>
              <a:gd name="connsiteY3" fmla="*/ 828675 h 2686050"/>
              <a:gd name="connsiteX4" fmla="*/ 53975 w 1054100"/>
              <a:gd name="connsiteY4" fmla="*/ 1119187 h 2686050"/>
              <a:gd name="connsiteX5" fmla="*/ 6350 w 1054100"/>
              <a:gd name="connsiteY5" fmla="*/ 1295400 h 2686050"/>
              <a:gd name="connsiteX6" fmla="*/ 15875 w 1054100"/>
              <a:gd name="connsiteY6" fmla="*/ 1414462 h 2686050"/>
              <a:gd name="connsiteX7" fmla="*/ 44449 w 1054100"/>
              <a:gd name="connsiteY7" fmla="*/ 1571625 h 2686050"/>
              <a:gd name="connsiteX8" fmla="*/ 168275 w 1054100"/>
              <a:gd name="connsiteY8" fmla="*/ 1771650 h 2686050"/>
              <a:gd name="connsiteX9" fmla="*/ 292100 w 1054100"/>
              <a:gd name="connsiteY9" fmla="*/ 1952625 h 2686050"/>
              <a:gd name="connsiteX10" fmla="*/ 468312 w 1054100"/>
              <a:gd name="connsiteY10" fmla="*/ 2162175 h 2686050"/>
              <a:gd name="connsiteX11" fmla="*/ 754062 w 1054100"/>
              <a:gd name="connsiteY11" fmla="*/ 2433637 h 2686050"/>
              <a:gd name="connsiteX12" fmla="*/ 1054100 w 1054100"/>
              <a:gd name="connsiteY12" fmla="*/ 2686050 h 2686050"/>
              <a:gd name="connsiteX0" fmla="*/ 1006475 w 1063625"/>
              <a:gd name="connsiteY0" fmla="*/ 0 h 2686050"/>
              <a:gd name="connsiteX1" fmla="*/ 682625 w 1063625"/>
              <a:gd name="connsiteY1" fmla="*/ 290512 h 2686050"/>
              <a:gd name="connsiteX2" fmla="*/ 458787 w 1063625"/>
              <a:gd name="connsiteY2" fmla="*/ 523875 h 2686050"/>
              <a:gd name="connsiteX3" fmla="*/ 215900 w 1063625"/>
              <a:gd name="connsiteY3" fmla="*/ 828675 h 2686050"/>
              <a:gd name="connsiteX4" fmla="*/ 63500 w 1063625"/>
              <a:gd name="connsiteY4" fmla="*/ 1119187 h 2686050"/>
              <a:gd name="connsiteX5" fmla="*/ 15875 w 1063625"/>
              <a:gd name="connsiteY5" fmla="*/ 1295400 h 2686050"/>
              <a:gd name="connsiteX6" fmla="*/ 6350 w 1063625"/>
              <a:gd name="connsiteY6" fmla="*/ 1414462 h 2686050"/>
              <a:gd name="connsiteX7" fmla="*/ 53974 w 1063625"/>
              <a:gd name="connsiteY7" fmla="*/ 1571625 h 2686050"/>
              <a:gd name="connsiteX8" fmla="*/ 177800 w 1063625"/>
              <a:gd name="connsiteY8" fmla="*/ 1771650 h 2686050"/>
              <a:gd name="connsiteX9" fmla="*/ 301625 w 1063625"/>
              <a:gd name="connsiteY9" fmla="*/ 1952625 h 2686050"/>
              <a:gd name="connsiteX10" fmla="*/ 477837 w 1063625"/>
              <a:gd name="connsiteY10" fmla="*/ 2162175 h 2686050"/>
              <a:gd name="connsiteX11" fmla="*/ 763587 w 1063625"/>
              <a:gd name="connsiteY11" fmla="*/ 2433637 h 2686050"/>
              <a:gd name="connsiteX12" fmla="*/ 1063625 w 1063625"/>
              <a:gd name="connsiteY12" fmla="*/ 2686050 h 2686050"/>
              <a:gd name="connsiteX0" fmla="*/ 992188 w 1049338"/>
              <a:gd name="connsiteY0" fmla="*/ 0 h 2686050"/>
              <a:gd name="connsiteX1" fmla="*/ 668338 w 1049338"/>
              <a:gd name="connsiteY1" fmla="*/ 290512 h 2686050"/>
              <a:gd name="connsiteX2" fmla="*/ 444500 w 1049338"/>
              <a:gd name="connsiteY2" fmla="*/ 523875 h 2686050"/>
              <a:gd name="connsiteX3" fmla="*/ 201613 w 1049338"/>
              <a:gd name="connsiteY3" fmla="*/ 828675 h 2686050"/>
              <a:gd name="connsiteX4" fmla="*/ 49213 w 1049338"/>
              <a:gd name="connsiteY4" fmla="*/ 1119187 h 2686050"/>
              <a:gd name="connsiteX5" fmla="*/ 1588 w 1049338"/>
              <a:gd name="connsiteY5" fmla="*/ 1295400 h 2686050"/>
              <a:gd name="connsiteX6" fmla="*/ 39687 w 1049338"/>
              <a:gd name="connsiteY6" fmla="*/ 1571625 h 2686050"/>
              <a:gd name="connsiteX7" fmla="*/ 163513 w 1049338"/>
              <a:gd name="connsiteY7" fmla="*/ 1771650 h 2686050"/>
              <a:gd name="connsiteX8" fmla="*/ 287338 w 1049338"/>
              <a:gd name="connsiteY8" fmla="*/ 1952625 h 2686050"/>
              <a:gd name="connsiteX9" fmla="*/ 463550 w 1049338"/>
              <a:gd name="connsiteY9" fmla="*/ 2162175 h 2686050"/>
              <a:gd name="connsiteX10" fmla="*/ 749300 w 1049338"/>
              <a:gd name="connsiteY10" fmla="*/ 2433637 h 2686050"/>
              <a:gd name="connsiteX11" fmla="*/ 1049338 w 1049338"/>
              <a:gd name="connsiteY11" fmla="*/ 2686050 h 2686050"/>
              <a:gd name="connsiteX0" fmla="*/ 1003301 w 1060451"/>
              <a:gd name="connsiteY0" fmla="*/ 0 h 2686050"/>
              <a:gd name="connsiteX1" fmla="*/ 679451 w 1060451"/>
              <a:gd name="connsiteY1" fmla="*/ 290512 h 2686050"/>
              <a:gd name="connsiteX2" fmla="*/ 455613 w 1060451"/>
              <a:gd name="connsiteY2" fmla="*/ 523875 h 2686050"/>
              <a:gd name="connsiteX3" fmla="*/ 212726 w 1060451"/>
              <a:gd name="connsiteY3" fmla="*/ 828675 h 2686050"/>
              <a:gd name="connsiteX4" fmla="*/ 60326 w 1060451"/>
              <a:gd name="connsiteY4" fmla="*/ 1119187 h 2686050"/>
              <a:gd name="connsiteX5" fmla="*/ 12701 w 1060451"/>
              <a:gd name="connsiteY5" fmla="*/ 1295400 h 2686050"/>
              <a:gd name="connsiteX6" fmla="*/ 26987 w 1060451"/>
              <a:gd name="connsiteY6" fmla="*/ 1500188 h 2686050"/>
              <a:gd name="connsiteX7" fmla="*/ 174626 w 1060451"/>
              <a:gd name="connsiteY7" fmla="*/ 1771650 h 2686050"/>
              <a:gd name="connsiteX8" fmla="*/ 298451 w 1060451"/>
              <a:gd name="connsiteY8" fmla="*/ 1952625 h 2686050"/>
              <a:gd name="connsiteX9" fmla="*/ 474663 w 1060451"/>
              <a:gd name="connsiteY9" fmla="*/ 2162175 h 2686050"/>
              <a:gd name="connsiteX10" fmla="*/ 760413 w 1060451"/>
              <a:gd name="connsiteY10" fmla="*/ 2433637 h 2686050"/>
              <a:gd name="connsiteX11" fmla="*/ 1060451 w 1060451"/>
              <a:gd name="connsiteY11" fmla="*/ 2686050 h 2686050"/>
              <a:gd name="connsiteX0" fmla="*/ 999333 w 1056483"/>
              <a:gd name="connsiteY0" fmla="*/ 0 h 2686050"/>
              <a:gd name="connsiteX1" fmla="*/ 675483 w 1056483"/>
              <a:gd name="connsiteY1" fmla="*/ 290512 h 2686050"/>
              <a:gd name="connsiteX2" fmla="*/ 451645 w 1056483"/>
              <a:gd name="connsiteY2" fmla="*/ 523875 h 2686050"/>
              <a:gd name="connsiteX3" fmla="*/ 208758 w 1056483"/>
              <a:gd name="connsiteY3" fmla="*/ 828675 h 2686050"/>
              <a:gd name="connsiteX4" fmla="*/ 56358 w 1056483"/>
              <a:gd name="connsiteY4" fmla="*/ 1119187 h 2686050"/>
              <a:gd name="connsiteX5" fmla="*/ 8733 w 1056483"/>
              <a:gd name="connsiteY5" fmla="*/ 1295400 h 2686050"/>
              <a:gd name="connsiteX6" fmla="*/ 23019 w 1056483"/>
              <a:gd name="connsiteY6" fmla="*/ 1500188 h 2686050"/>
              <a:gd name="connsiteX7" fmla="*/ 146846 w 1056483"/>
              <a:gd name="connsiteY7" fmla="*/ 1752600 h 2686050"/>
              <a:gd name="connsiteX8" fmla="*/ 294483 w 1056483"/>
              <a:gd name="connsiteY8" fmla="*/ 1952625 h 2686050"/>
              <a:gd name="connsiteX9" fmla="*/ 470695 w 1056483"/>
              <a:gd name="connsiteY9" fmla="*/ 2162175 h 2686050"/>
              <a:gd name="connsiteX10" fmla="*/ 756445 w 1056483"/>
              <a:gd name="connsiteY10" fmla="*/ 2433637 h 2686050"/>
              <a:gd name="connsiteX11" fmla="*/ 1056483 w 1056483"/>
              <a:gd name="connsiteY11" fmla="*/ 2686050 h 2686050"/>
              <a:gd name="connsiteX0" fmla="*/ 1000125 w 1057275"/>
              <a:gd name="connsiteY0" fmla="*/ 0 h 2686050"/>
              <a:gd name="connsiteX1" fmla="*/ 676275 w 1057275"/>
              <a:gd name="connsiteY1" fmla="*/ 290512 h 2686050"/>
              <a:gd name="connsiteX2" fmla="*/ 452437 w 1057275"/>
              <a:gd name="connsiteY2" fmla="*/ 523875 h 2686050"/>
              <a:gd name="connsiteX3" fmla="*/ 209550 w 1057275"/>
              <a:gd name="connsiteY3" fmla="*/ 828675 h 2686050"/>
              <a:gd name="connsiteX4" fmla="*/ 80963 w 1057275"/>
              <a:gd name="connsiteY4" fmla="*/ 1066800 h 2686050"/>
              <a:gd name="connsiteX5" fmla="*/ 9525 w 1057275"/>
              <a:gd name="connsiteY5" fmla="*/ 1295400 h 2686050"/>
              <a:gd name="connsiteX6" fmla="*/ 23811 w 1057275"/>
              <a:gd name="connsiteY6" fmla="*/ 1500188 h 2686050"/>
              <a:gd name="connsiteX7" fmla="*/ 147638 w 1057275"/>
              <a:gd name="connsiteY7" fmla="*/ 1752600 h 2686050"/>
              <a:gd name="connsiteX8" fmla="*/ 295275 w 1057275"/>
              <a:gd name="connsiteY8" fmla="*/ 1952625 h 2686050"/>
              <a:gd name="connsiteX9" fmla="*/ 471487 w 1057275"/>
              <a:gd name="connsiteY9" fmla="*/ 2162175 h 2686050"/>
              <a:gd name="connsiteX10" fmla="*/ 757237 w 1057275"/>
              <a:gd name="connsiteY10" fmla="*/ 2433637 h 2686050"/>
              <a:gd name="connsiteX11" fmla="*/ 1057275 w 1057275"/>
              <a:gd name="connsiteY11" fmla="*/ 2686050 h 2686050"/>
              <a:gd name="connsiteX0" fmla="*/ 1000125 w 1057275"/>
              <a:gd name="connsiteY0" fmla="*/ 0 h 2686050"/>
              <a:gd name="connsiteX1" fmla="*/ 676275 w 1057275"/>
              <a:gd name="connsiteY1" fmla="*/ 290512 h 2686050"/>
              <a:gd name="connsiteX2" fmla="*/ 452437 w 1057275"/>
              <a:gd name="connsiteY2" fmla="*/ 523875 h 2686050"/>
              <a:gd name="connsiteX3" fmla="*/ 209550 w 1057275"/>
              <a:gd name="connsiteY3" fmla="*/ 828675 h 2686050"/>
              <a:gd name="connsiteX4" fmla="*/ 80963 w 1057275"/>
              <a:gd name="connsiteY4" fmla="*/ 1057275 h 2686050"/>
              <a:gd name="connsiteX5" fmla="*/ 9525 w 1057275"/>
              <a:gd name="connsiteY5" fmla="*/ 1295400 h 2686050"/>
              <a:gd name="connsiteX6" fmla="*/ 23811 w 1057275"/>
              <a:gd name="connsiteY6" fmla="*/ 1500188 h 2686050"/>
              <a:gd name="connsiteX7" fmla="*/ 147638 w 1057275"/>
              <a:gd name="connsiteY7" fmla="*/ 1752600 h 2686050"/>
              <a:gd name="connsiteX8" fmla="*/ 295275 w 1057275"/>
              <a:gd name="connsiteY8" fmla="*/ 1952625 h 2686050"/>
              <a:gd name="connsiteX9" fmla="*/ 471487 w 1057275"/>
              <a:gd name="connsiteY9" fmla="*/ 2162175 h 2686050"/>
              <a:gd name="connsiteX10" fmla="*/ 757237 w 1057275"/>
              <a:gd name="connsiteY10" fmla="*/ 2433637 h 2686050"/>
              <a:gd name="connsiteX11" fmla="*/ 1057275 w 1057275"/>
              <a:gd name="connsiteY11" fmla="*/ 2686050 h 2686050"/>
              <a:gd name="connsiteX0" fmla="*/ 998539 w 1055689"/>
              <a:gd name="connsiteY0" fmla="*/ 0 h 2686050"/>
              <a:gd name="connsiteX1" fmla="*/ 674689 w 1055689"/>
              <a:gd name="connsiteY1" fmla="*/ 290512 h 2686050"/>
              <a:gd name="connsiteX2" fmla="*/ 450851 w 1055689"/>
              <a:gd name="connsiteY2" fmla="*/ 523875 h 2686050"/>
              <a:gd name="connsiteX3" fmla="*/ 207964 w 1055689"/>
              <a:gd name="connsiteY3" fmla="*/ 828675 h 2686050"/>
              <a:gd name="connsiteX4" fmla="*/ 79377 w 1055689"/>
              <a:gd name="connsiteY4" fmla="*/ 1057275 h 2686050"/>
              <a:gd name="connsiteX5" fmla="*/ 12701 w 1055689"/>
              <a:gd name="connsiteY5" fmla="*/ 1247775 h 2686050"/>
              <a:gd name="connsiteX6" fmla="*/ 22225 w 1055689"/>
              <a:gd name="connsiteY6" fmla="*/ 1500188 h 2686050"/>
              <a:gd name="connsiteX7" fmla="*/ 146052 w 1055689"/>
              <a:gd name="connsiteY7" fmla="*/ 1752600 h 2686050"/>
              <a:gd name="connsiteX8" fmla="*/ 293689 w 1055689"/>
              <a:gd name="connsiteY8" fmla="*/ 1952625 h 2686050"/>
              <a:gd name="connsiteX9" fmla="*/ 469901 w 1055689"/>
              <a:gd name="connsiteY9" fmla="*/ 2162175 h 2686050"/>
              <a:gd name="connsiteX10" fmla="*/ 755651 w 1055689"/>
              <a:gd name="connsiteY10" fmla="*/ 2433637 h 2686050"/>
              <a:gd name="connsiteX11" fmla="*/ 1055689 w 1055689"/>
              <a:gd name="connsiteY11" fmla="*/ 2686050 h 2686050"/>
              <a:gd name="connsiteX0" fmla="*/ 998539 w 1055689"/>
              <a:gd name="connsiteY0" fmla="*/ 0 h 2686050"/>
              <a:gd name="connsiteX1" fmla="*/ 674689 w 1055689"/>
              <a:gd name="connsiteY1" fmla="*/ 290512 h 2686050"/>
              <a:gd name="connsiteX2" fmla="*/ 450851 w 1055689"/>
              <a:gd name="connsiteY2" fmla="*/ 523875 h 2686050"/>
              <a:gd name="connsiteX3" fmla="*/ 322264 w 1055689"/>
              <a:gd name="connsiteY3" fmla="*/ 676275 h 2686050"/>
              <a:gd name="connsiteX4" fmla="*/ 79377 w 1055689"/>
              <a:gd name="connsiteY4" fmla="*/ 1057275 h 2686050"/>
              <a:gd name="connsiteX5" fmla="*/ 12701 w 1055689"/>
              <a:gd name="connsiteY5" fmla="*/ 1247775 h 2686050"/>
              <a:gd name="connsiteX6" fmla="*/ 22225 w 1055689"/>
              <a:gd name="connsiteY6" fmla="*/ 1500188 h 2686050"/>
              <a:gd name="connsiteX7" fmla="*/ 146052 w 1055689"/>
              <a:gd name="connsiteY7" fmla="*/ 1752600 h 2686050"/>
              <a:gd name="connsiteX8" fmla="*/ 293689 w 1055689"/>
              <a:gd name="connsiteY8" fmla="*/ 1952625 h 2686050"/>
              <a:gd name="connsiteX9" fmla="*/ 469901 w 1055689"/>
              <a:gd name="connsiteY9" fmla="*/ 2162175 h 2686050"/>
              <a:gd name="connsiteX10" fmla="*/ 755651 w 1055689"/>
              <a:gd name="connsiteY10" fmla="*/ 2433637 h 2686050"/>
              <a:gd name="connsiteX11" fmla="*/ 1055689 w 1055689"/>
              <a:gd name="connsiteY11" fmla="*/ 2686050 h 2686050"/>
              <a:gd name="connsiteX0" fmla="*/ 1003301 w 1060451"/>
              <a:gd name="connsiteY0" fmla="*/ 0 h 2686050"/>
              <a:gd name="connsiteX1" fmla="*/ 679451 w 1060451"/>
              <a:gd name="connsiteY1" fmla="*/ 290512 h 2686050"/>
              <a:gd name="connsiteX2" fmla="*/ 455613 w 1060451"/>
              <a:gd name="connsiteY2" fmla="*/ 523875 h 2686050"/>
              <a:gd name="connsiteX3" fmla="*/ 327026 w 1060451"/>
              <a:gd name="connsiteY3" fmla="*/ 676275 h 2686050"/>
              <a:gd name="connsiteX4" fmla="*/ 131764 w 1060451"/>
              <a:gd name="connsiteY4" fmla="*/ 952500 h 2686050"/>
              <a:gd name="connsiteX5" fmla="*/ 17463 w 1060451"/>
              <a:gd name="connsiteY5" fmla="*/ 1247775 h 2686050"/>
              <a:gd name="connsiteX6" fmla="*/ 26987 w 1060451"/>
              <a:gd name="connsiteY6" fmla="*/ 1500188 h 2686050"/>
              <a:gd name="connsiteX7" fmla="*/ 150814 w 1060451"/>
              <a:gd name="connsiteY7" fmla="*/ 1752600 h 2686050"/>
              <a:gd name="connsiteX8" fmla="*/ 298451 w 1060451"/>
              <a:gd name="connsiteY8" fmla="*/ 1952625 h 2686050"/>
              <a:gd name="connsiteX9" fmla="*/ 474663 w 1060451"/>
              <a:gd name="connsiteY9" fmla="*/ 2162175 h 2686050"/>
              <a:gd name="connsiteX10" fmla="*/ 760413 w 1060451"/>
              <a:gd name="connsiteY10" fmla="*/ 2433637 h 2686050"/>
              <a:gd name="connsiteX11" fmla="*/ 1060451 w 1060451"/>
              <a:gd name="connsiteY11" fmla="*/ 2686050 h 2686050"/>
              <a:gd name="connsiteX0" fmla="*/ 996952 w 1054102"/>
              <a:gd name="connsiteY0" fmla="*/ 0 h 2686050"/>
              <a:gd name="connsiteX1" fmla="*/ 673102 w 1054102"/>
              <a:gd name="connsiteY1" fmla="*/ 290512 h 2686050"/>
              <a:gd name="connsiteX2" fmla="*/ 449264 w 1054102"/>
              <a:gd name="connsiteY2" fmla="*/ 523875 h 2686050"/>
              <a:gd name="connsiteX3" fmla="*/ 320677 w 1054102"/>
              <a:gd name="connsiteY3" fmla="*/ 676275 h 2686050"/>
              <a:gd name="connsiteX4" fmla="*/ 125415 w 1054102"/>
              <a:gd name="connsiteY4" fmla="*/ 952500 h 2686050"/>
              <a:gd name="connsiteX5" fmla="*/ 20639 w 1054102"/>
              <a:gd name="connsiteY5" fmla="*/ 1252538 h 2686050"/>
              <a:gd name="connsiteX6" fmla="*/ 20638 w 1054102"/>
              <a:gd name="connsiteY6" fmla="*/ 1500188 h 2686050"/>
              <a:gd name="connsiteX7" fmla="*/ 144465 w 1054102"/>
              <a:gd name="connsiteY7" fmla="*/ 1752600 h 2686050"/>
              <a:gd name="connsiteX8" fmla="*/ 292102 w 1054102"/>
              <a:gd name="connsiteY8" fmla="*/ 1952625 h 2686050"/>
              <a:gd name="connsiteX9" fmla="*/ 468314 w 1054102"/>
              <a:gd name="connsiteY9" fmla="*/ 2162175 h 2686050"/>
              <a:gd name="connsiteX10" fmla="*/ 754064 w 1054102"/>
              <a:gd name="connsiteY10" fmla="*/ 2433637 h 2686050"/>
              <a:gd name="connsiteX11" fmla="*/ 1054102 w 1054102"/>
              <a:gd name="connsiteY11" fmla="*/ 2686050 h 2686050"/>
              <a:gd name="connsiteX0" fmla="*/ 990601 w 1047751"/>
              <a:gd name="connsiteY0" fmla="*/ 0 h 2686050"/>
              <a:gd name="connsiteX1" fmla="*/ 666751 w 1047751"/>
              <a:gd name="connsiteY1" fmla="*/ 290512 h 2686050"/>
              <a:gd name="connsiteX2" fmla="*/ 442913 w 1047751"/>
              <a:gd name="connsiteY2" fmla="*/ 523875 h 2686050"/>
              <a:gd name="connsiteX3" fmla="*/ 314326 w 1047751"/>
              <a:gd name="connsiteY3" fmla="*/ 676275 h 2686050"/>
              <a:gd name="connsiteX4" fmla="*/ 119064 w 1047751"/>
              <a:gd name="connsiteY4" fmla="*/ 952500 h 2686050"/>
              <a:gd name="connsiteX5" fmla="*/ 14288 w 1047751"/>
              <a:gd name="connsiteY5" fmla="*/ 1252538 h 2686050"/>
              <a:gd name="connsiteX6" fmla="*/ 33337 w 1047751"/>
              <a:gd name="connsiteY6" fmla="*/ 1500188 h 2686050"/>
              <a:gd name="connsiteX7" fmla="*/ 138114 w 1047751"/>
              <a:gd name="connsiteY7" fmla="*/ 1752600 h 2686050"/>
              <a:gd name="connsiteX8" fmla="*/ 285751 w 1047751"/>
              <a:gd name="connsiteY8" fmla="*/ 1952625 h 2686050"/>
              <a:gd name="connsiteX9" fmla="*/ 461963 w 1047751"/>
              <a:gd name="connsiteY9" fmla="*/ 2162175 h 2686050"/>
              <a:gd name="connsiteX10" fmla="*/ 747713 w 1047751"/>
              <a:gd name="connsiteY10" fmla="*/ 2433637 h 2686050"/>
              <a:gd name="connsiteX11" fmla="*/ 1047751 w 1047751"/>
              <a:gd name="connsiteY11" fmla="*/ 2686050 h 2686050"/>
              <a:gd name="connsiteX0" fmla="*/ 992188 w 1049338"/>
              <a:gd name="connsiteY0" fmla="*/ 0 h 2686050"/>
              <a:gd name="connsiteX1" fmla="*/ 668338 w 1049338"/>
              <a:gd name="connsiteY1" fmla="*/ 290512 h 2686050"/>
              <a:gd name="connsiteX2" fmla="*/ 444500 w 1049338"/>
              <a:gd name="connsiteY2" fmla="*/ 523875 h 2686050"/>
              <a:gd name="connsiteX3" fmla="*/ 315913 w 1049338"/>
              <a:gd name="connsiteY3" fmla="*/ 676275 h 2686050"/>
              <a:gd name="connsiteX4" fmla="*/ 120651 w 1049338"/>
              <a:gd name="connsiteY4" fmla="*/ 952500 h 2686050"/>
              <a:gd name="connsiteX5" fmla="*/ 15875 w 1049338"/>
              <a:gd name="connsiteY5" fmla="*/ 1252538 h 2686050"/>
              <a:gd name="connsiteX6" fmla="*/ 25399 w 1049338"/>
              <a:gd name="connsiteY6" fmla="*/ 1504951 h 2686050"/>
              <a:gd name="connsiteX7" fmla="*/ 139701 w 1049338"/>
              <a:gd name="connsiteY7" fmla="*/ 1752600 h 2686050"/>
              <a:gd name="connsiteX8" fmla="*/ 287338 w 1049338"/>
              <a:gd name="connsiteY8" fmla="*/ 1952625 h 2686050"/>
              <a:gd name="connsiteX9" fmla="*/ 463550 w 1049338"/>
              <a:gd name="connsiteY9" fmla="*/ 2162175 h 2686050"/>
              <a:gd name="connsiteX10" fmla="*/ 749300 w 1049338"/>
              <a:gd name="connsiteY10" fmla="*/ 2433637 h 2686050"/>
              <a:gd name="connsiteX11" fmla="*/ 1049338 w 1049338"/>
              <a:gd name="connsiteY11" fmla="*/ 268605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9338" h="2686050">
                <a:moveTo>
                  <a:pt x="992188" y="0"/>
                </a:moveTo>
                <a:lnTo>
                  <a:pt x="668338" y="290512"/>
                </a:lnTo>
                <a:cubicBezTo>
                  <a:pt x="577057" y="377824"/>
                  <a:pt x="503238" y="459581"/>
                  <a:pt x="444500" y="523875"/>
                </a:cubicBezTo>
                <a:cubicBezTo>
                  <a:pt x="385763" y="588169"/>
                  <a:pt x="369888" y="604837"/>
                  <a:pt x="315913" y="676275"/>
                </a:cubicBezTo>
                <a:cubicBezTo>
                  <a:pt x="261938" y="747713"/>
                  <a:pt x="170657" y="856456"/>
                  <a:pt x="120651" y="952500"/>
                </a:cubicBezTo>
                <a:cubicBezTo>
                  <a:pt x="70645" y="1048544"/>
                  <a:pt x="31750" y="1160463"/>
                  <a:pt x="15875" y="1252538"/>
                </a:cubicBezTo>
                <a:cubicBezTo>
                  <a:pt x="0" y="1344613"/>
                  <a:pt x="4761" y="1421607"/>
                  <a:pt x="25399" y="1504951"/>
                </a:cubicBezTo>
                <a:cubicBezTo>
                  <a:pt x="46037" y="1588295"/>
                  <a:pt x="96045" y="1677988"/>
                  <a:pt x="139701" y="1752600"/>
                </a:cubicBezTo>
                <a:cubicBezTo>
                  <a:pt x="183357" y="1827212"/>
                  <a:pt x="233363" y="1884363"/>
                  <a:pt x="287338" y="1952625"/>
                </a:cubicBezTo>
                <a:cubicBezTo>
                  <a:pt x="341313" y="2020887"/>
                  <a:pt x="386556" y="2082006"/>
                  <a:pt x="463550" y="2162175"/>
                </a:cubicBezTo>
                <a:cubicBezTo>
                  <a:pt x="540544" y="2242344"/>
                  <a:pt x="651669" y="2346325"/>
                  <a:pt x="749300" y="2433637"/>
                </a:cubicBezTo>
                <a:cubicBezTo>
                  <a:pt x="846931" y="2520950"/>
                  <a:pt x="948134" y="2603500"/>
                  <a:pt x="1049338" y="2686050"/>
                </a:cubicBezTo>
              </a:path>
            </a:pathLst>
          </a:custGeom>
          <a:noFill/>
          <a:ln w="12700" cap="flat" cmpd="sng" algn="ctr">
            <a:solidFill>
              <a:srgbClr val="FF6600"/>
            </a:solidFill>
            <a:prstDash val="solid"/>
            <a:round/>
            <a:headEnd type="triangle" w="sm" len="lg"/>
            <a:tailEnd type="triangle" w="sm" len="lg"/>
          </a:ln>
          <a:effectLst/>
        </p:spPr>
        <p:txBody>
          <a:bodyPr vert="horz" wrap="none" lIns="91430" tIns="45715" rIns="91430" bIns="45715" numCol="1" rtlCol="0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de-DE" dirty="0" smtClean="0"/>
          </a:p>
        </p:txBody>
      </p:sp>
      <p:grpSp>
        <p:nvGrpSpPr>
          <p:cNvPr id="30" name="Gruppieren 29"/>
          <p:cNvGrpSpPr/>
          <p:nvPr/>
        </p:nvGrpSpPr>
        <p:grpSpPr>
          <a:xfrm>
            <a:off x="2112761" y="1200400"/>
            <a:ext cx="4373764" cy="4849727"/>
            <a:chOff x="5830891" y="2338387"/>
            <a:chExt cx="2465386" cy="2733675"/>
          </a:xfrm>
        </p:grpSpPr>
        <p:sp>
          <p:nvSpPr>
            <p:cNvPr id="31" name="Freihandform 30"/>
            <p:cNvSpPr/>
            <p:nvPr/>
          </p:nvSpPr>
          <p:spPr bwMode="auto">
            <a:xfrm>
              <a:off x="5830891" y="2338387"/>
              <a:ext cx="2465386" cy="2733675"/>
            </a:xfrm>
            <a:custGeom>
              <a:avLst/>
              <a:gdLst>
                <a:gd name="connsiteX0" fmla="*/ 2492374 w 2492374"/>
                <a:gd name="connsiteY0" fmla="*/ 0 h 2724150"/>
                <a:gd name="connsiteX1" fmla="*/ 1263649 w 2492374"/>
                <a:gd name="connsiteY1" fmla="*/ 319087 h 2724150"/>
                <a:gd name="connsiteX2" fmla="*/ 392112 w 2492374"/>
                <a:gd name="connsiteY2" fmla="*/ 771525 h 2724150"/>
                <a:gd name="connsiteX3" fmla="*/ 39687 w 2492374"/>
                <a:gd name="connsiteY3" fmla="*/ 1238250 h 2724150"/>
                <a:gd name="connsiteX4" fmla="*/ 153987 w 2492374"/>
                <a:gd name="connsiteY4" fmla="*/ 1690687 h 2724150"/>
                <a:gd name="connsiteX5" fmla="*/ 444499 w 2492374"/>
                <a:gd name="connsiteY5" fmla="*/ 1976437 h 2724150"/>
                <a:gd name="connsiteX6" fmla="*/ 830262 w 2492374"/>
                <a:gd name="connsiteY6" fmla="*/ 2209800 h 2724150"/>
                <a:gd name="connsiteX7" fmla="*/ 1396999 w 2492374"/>
                <a:gd name="connsiteY7" fmla="*/ 2457450 h 2724150"/>
                <a:gd name="connsiteX8" fmla="*/ 2011362 w 2492374"/>
                <a:gd name="connsiteY8" fmla="*/ 2638425 h 2724150"/>
                <a:gd name="connsiteX9" fmla="*/ 2478087 w 2492374"/>
                <a:gd name="connsiteY9" fmla="*/ 2724150 h 2724150"/>
                <a:gd name="connsiteX0" fmla="*/ 2492374 w 2492374"/>
                <a:gd name="connsiteY0" fmla="*/ 0 h 2724150"/>
                <a:gd name="connsiteX1" fmla="*/ 1906587 w 2492374"/>
                <a:gd name="connsiteY1" fmla="*/ 138112 h 2724150"/>
                <a:gd name="connsiteX2" fmla="*/ 1263649 w 2492374"/>
                <a:gd name="connsiteY2" fmla="*/ 319087 h 2724150"/>
                <a:gd name="connsiteX3" fmla="*/ 392112 w 2492374"/>
                <a:gd name="connsiteY3" fmla="*/ 771525 h 2724150"/>
                <a:gd name="connsiteX4" fmla="*/ 39687 w 2492374"/>
                <a:gd name="connsiteY4" fmla="*/ 1238250 h 2724150"/>
                <a:gd name="connsiteX5" fmla="*/ 153987 w 2492374"/>
                <a:gd name="connsiteY5" fmla="*/ 1690687 h 2724150"/>
                <a:gd name="connsiteX6" fmla="*/ 444499 w 2492374"/>
                <a:gd name="connsiteY6" fmla="*/ 1976437 h 2724150"/>
                <a:gd name="connsiteX7" fmla="*/ 830262 w 2492374"/>
                <a:gd name="connsiteY7" fmla="*/ 2209800 h 2724150"/>
                <a:gd name="connsiteX8" fmla="*/ 1396999 w 2492374"/>
                <a:gd name="connsiteY8" fmla="*/ 2457450 h 2724150"/>
                <a:gd name="connsiteX9" fmla="*/ 2011362 w 2492374"/>
                <a:gd name="connsiteY9" fmla="*/ 2638425 h 2724150"/>
                <a:gd name="connsiteX10" fmla="*/ 2478087 w 2492374"/>
                <a:gd name="connsiteY10" fmla="*/ 2724150 h 2724150"/>
                <a:gd name="connsiteX0" fmla="*/ 2492374 w 2492374"/>
                <a:gd name="connsiteY0" fmla="*/ 0 h 2724150"/>
                <a:gd name="connsiteX1" fmla="*/ 1901825 w 2492374"/>
                <a:gd name="connsiteY1" fmla="*/ 109537 h 2724150"/>
                <a:gd name="connsiteX2" fmla="*/ 1263649 w 2492374"/>
                <a:gd name="connsiteY2" fmla="*/ 319087 h 2724150"/>
                <a:gd name="connsiteX3" fmla="*/ 392112 w 2492374"/>
                <a:gd name="connsiteY3" fmla="*/ 771525 h 2724150"/>
                <a:gd name="connsiteX4" fmla="*/ 39687 w 2492374"/>
                <a:gd name="connsiteY4" fmla="*/ 1238250 h 2724150"/>
                <a:gd name="connsiteX5" fmla="*/ 153987 w 2492374"/>
                <a:gd name="connsiteY5" fmla="*/ 1690687 h 2724150"/>
                <a:gd name="connsiteX6" fmla="*/ 444499 w 2492374"/>
                <a:gd name="connsiteY6" fmla="*/ 1976437 h 2724150"/>
                <a:gd name="connsiteX7" fmla="*/ 830262 w 2492374"/>
                <a:gd name="connsiteY7" fmla="*/ 2209800 h 2724150"/>
                <a:gd name="connsiteX8" fmla="*/ 1396999 w 2492374"/>
                <a:gd name="connsiteY8" fmla="*/ 2457450 h 2724150"/>
                <a:gd name="connsiteX9" fmla="*/ 2011362 w 2492374"/>
                <a:gd name="connsiteY9" fmla="*/ 2638425 h 2724150"/>
                <a:gd name="connsiteX10" fmla="*/ 2478087 w 2492374"/>
                <a:gd name="connsiteY10" fmla="*/ 2724150 h 2724150"/>
                <a:gd name="connsiteX0" fmla="*/ 2492374 w 2492374"/>
                <a:gd name="connsiteY0" fmla="*/ 0 h 2724150"/>
                <a:gd name="connsiteX1" fmla="*/ 1901825 w 2492374"/>
                <a:gd name="connsiteY1" fmla="*/ 109537 h 2724150"/>
                <a:gd name="connsiteX2" fmla="*/ 1263649 w 2492374"/>
                <a:gd name="connsiteY2" fmla="*/ 319087 h 2724150"/>
                <a:gd name="connsiteX3" fmla="*/ 877887 w 2492374"/>
                <a:gd name="connsiteY3" fmla="*/ 495300 h 2724150"/>
                <a:gd name="connsiteX4" fmla="*/ 392112 w 2492374"/>
                <a:gd name="connsiteY4" fmla="*/ 771525 h 2724150"/>
                <a:gd name="connsiteX5" fmla="*/ 39687 w 2492374"/>
                <a:gd name="connsiteY5" fmla="*/ 1238250 h 2724150"/>
                <a:gd name="connsiteX6" fmla="*/ 153987 w 2492374"/>
                <a:gd name="connsiteY6" fmla="*/ 1690687 h 2724150"/>
                <a:gd name="connsiteX7" fmla="*/ 444499 w 2492374"/>
                <a:gd name="connsiteY7" fmla="*/ 1976437 h 2724150"/>
                <a:gd name="connsiteX8" fmla="*/ 830262 w 2492374"/>
                <a:gd name="connsiteY8" fmla="*/ 2209800 h 2724150"/>
                <a:gd name="connsiteX9" fmla="*/ 1396999 w 2492374"/>
                <a:gd name="connsiteY9" fmla="*/ 2457450 h 2724150"/>
                <a:gd name="connsiteX10" fmla="*/ 2011362 w 2492374"/>
                <a:gd name="connsiteY10" fmla="*/ 2638425 h 2724150"/>
                <a:gd name="connsiteX11" fmla="*/ 2478087 w 2492374"/>
                <a:gd name="connsiteY11" fmla="*/ 2724150 h 2724150"/>
                <a:gd name="connsiteX0" fmla="*/ 2492374 w 2492374"/>
                <a:gd name="connsiteY0" fmla="*/ 0 h 2724150"/>
                <a:gd name="connsiteX1" fmla="*/ 1901825 w 2492374"/>
                <a:gd name="connsiteY1" fmla="*/ 109537 h 2724150"/>
                <a:gd name="connsiteX2" fmla="*/ 1263649 w 2492374"/>
                <a:gd name="connsiteY2" fmla="*/ 319087 h 2724150"/>
                <a:gd name="connsiteX3" fmla="*/ 868362 w 2492374"/>
                <a:gd name="connsiteY3" fmla="*/ 481012 h 2724150"/>
                <a:gd name="connsiteX4" fmla="*/ 392112 w 2492374"/>
                <a:gd name="connsiteY4" fmla="*/ 771525 h 2724150"/>
                <a:gd name="connsiteX5" fmla="*/ 39687 w 2492374"/>
                <a:gd name="connsiteY5" fmla="*/ 1238250 h 2724150"/>
                <a:gd name="connsiteX6" fmla="*/ 153987 w 2492374"/>
                <a:gd name="connsiteY6" fmla="*/ 1690687 h 2724150"/>
                <a:gd name="connsiteX7" fmla="*/ 444499 w 2492374"/>
                <a:gd name="connsiteY7" fmla="*/ 1976437 h 2724150"/>
                <a:gd name="connsiteX8" fmla="*/ 830262 w 2492374"/>
                <a:gd name="connsiteY8" fmla="*/ 2209800 h 2724150"/>
                <a:gd name="connsiteX9" fmla="*/ 1396999 w 2492374"/>
                <a:gd name="connsiteY9" fmla="*/ 2457450 h 2724150"/>
                <a:gd name="connsiteX10" fmla="*/ 2011362 w 2492374"/>
                <a:gd name="connsiteY10" fmla="*/ 2638425 h 2724150"/>
                <a:gd name="connsiteX11" fmla="*/ 2478087 w 2492374"/>
                <a:gd name="connsiteY11" fmla="*/ 2724150 h 2724150"/>
                <a:gd name="connsiteX0" fmla="*/ 2462212 w 2462212"/>
                <a:gd name="connsiteY0" fmla="*/ 0 h 2724150"/>
                <a:gd name="connsiteX1" fmla="*/ 1871663 w 2462212"/>
                <a:gd name="connsiteY1" fmla="*/ 109537 h 2724150"/>
                <a:gd name="connsiteX2" fmla="*/ 1233487 w 2462212"/>
                <a:gd name="connsiteY2" fmla="*/ 319087 h 2724150"/>
                <a:gd name="connsiteX3" fmla="*/ 838200 w 2462212"/>
                <a:gd name="connsiteY3" fmla="*/ 481012 h 2724150"/>
                <a:gd name="connsiteX4" fmla="*/ 361950 w 2462212"/>
                <a:gd name="connsiteY4" fmla="*/ 771525 h 2724150"/>
                <a:gd name="connsiteX5" fmla="*/ 180975 w 2462212"/>
                <a:gd name="connsiteY5" fmla="*/ 966787 h 2724150"/>
                <a:gd name="connsiteX6" fmla="*/ 9525 w 2462212"/>
                <a:gd name="connsiteY6" fmla="*/ 1238250 h 2724150"/>
                <a:gd name="connsiteX7" fmla="*/ 123825 w 2462212"/>
                <a:gd name="connsiteY7" fmla="*/ 1690687 h 2724150"/>
                <a:gd name="connsiteX8" fmla="*/ 414337 w 2462212"/>
                <a:gd name="connsiteY8" fmla="*/ 1976437 h 2724150"/>
                <a:gd name="connsiteX9" fmla="*/ 800100 w 2462212"/>
                <a:gd name="connsiteY9" fmla="*/ 2209800 h 2724150"/>
                <a:gd name="connsiteX10" fmla="*/ 1366837 w 2462212"/>
                <a:gd name="connsiteY10" fmla="*/ 2457450 h 2724150"/>
                <a:gd name="connsiteX11" fmla="*/ 1981200 w 2462212"/>
                <a:gd name="connsiteY11" fmla="*/ 2638425 h 2724150"/>
                <a:gd name="connsiteX12" fmla="*/ 2447925 w 2462212"/>
                <a:gd name="connsiteY12" fmla="*/ 2724150 h 2724150"/>
                <a:gd name="connsiteX0" fmla="*/ 2459831 w 2459831"/>
                <a:gd name="connsiteY0" fmla="*/ 0 h 2724150"/>
                <a:gd name="connsiteX1" fmla="*/ 1869282 w 2459831"/>
                <a:gd name="connsiteY1" fmla="*/ 109537 h 2724150"/>
                <a:gd name="connsiteX2" fmla="*/ 1231106 w 2459831"/>
                <a:gd name="connsiteY2" fmla="*/ 319087 h 2724150"/>
                <a:gd name="connsiteX3" fmla="*/ 835819 w 2459831"/>
                <a:gd name="connsiteY3" fmla="*/ 481012 h 2724150"/>
                <a:gd name="connsiteX4" fmla="*/ 359569 w 2459831"/>
                <a:gd name="connsiteY4" fmla="*/ 771525 h 2724150"/>
                <a:gd name="connsiteX5" fmla="*/ 164306 w 2459831"/>
                <a:gd name="connsiteY5" fmla="*/ 957262 h 2724150"/>
                <a:gd name="connsiteX6" fmla="*/ 7144 w 2459831"/>
                <a:gd name="connsiteY6" fmla="*/ 1238250 h 2724150"/>
                <a:gd name="connsiteX7" fmla="*/ 121444 w 2459831"/>
                <a:gd name="connsiteY7" fmla="*/ 1690687 h 2724150"/>
                <a:gd name="connsiteX8" fmla="*/ 411956 w 2459831"/>
                <a:gd name="connsiteY8" fmla="*/ 1976437 h 2724150"/>
                <a:gd name="connsiteX9" fmla="*/ 797719 w 2459831"/>
                <a:gd name="connsiteY9" fmla="*/ 2209800 h 2724150"/>
                <a:gd name="connsiteX10" fmla="*/ 1364456 w 2459831"/>
                <a:gd name="connsiteY10" fmla="*/ 2457450 h 2724150"/>
                <a:gd name="connsiteX11" fmla="*/ 1978819 w 2459831"/>
                <a:gd name="connsiteY11" fmla="*/ 2638425 h 2724150"/>
                <a:gd name="connsiteX12" fmla="*/ 2445544 w 2459831"/>
                <a:gd name="connsiteY12" fmla="*/ 2724150 h 2724150"/>
                <a:gd name="connsiteX0" fmla="*/ 2474118 w 2474118"/>
                <a:gd name="connsiteY0" fmla="*/ 0 h 2724150"/>
                <a:gd name="connsiteX1" fmla="*/ 1883569 w 2474118"/>
                <a:gd name="connsiteY1" fmla="*/ 109537 h 2724150"/>
                <a:gd name="connsiteX2" fmla="*/ 1245393 w 2474118"/>
                <a:gd name="connsiteY2" fmla="*/ 319087 h 2724150"/>
                <a:gd name="connsiteX3" fmla="*/ 850106 w 2474118"/>
                <a:gd name="connsiteY3" fmla="*/ 481012 h 2724150"/>
                <a:gd name="connsiteX4" fmla="*/ 373856 w 2474118"/>
                <a:gd name="connsiteY4" fmla="*/ 771525 h 2724150"/>
                <a:gd name="connsiteX5" fmla="*/ 178593 w 2474118"/>
                <a:gd name="connsiteY5" fmla="*/ 957262 h 2724150"/>
                <a:gd name="connsiteX6" fmla="*/ 21431 w 2474118"/>
                <a:gd name="connsiteY6" fmla="*/ 1238250 h 2724150"/>
                <a:gd name="connsiteX7" fmla="*/ 50006 w 2474118"/>
                <a:gd name="connsiteY7" fmla="*/ 1485900 h 2724150"/>
                <a:gd name="connsiteX8" fmla="*/ 135731 w 2474118"/>
                <a:gd name="connsiteY8" fmla="*/ 1690687 h 2724150"/>
                <a:gd name="connsiteX9" fmla="*/ 426243 w 2474118"/>
                <a:gd name="connsiteY9" fmla="*/ 1976437 h 2724150"/>
                <a:gd name="connsiteX10" fmla="*/ 812006 w 2474118"/>
                <a:gd name="connsiteY10" fmla="*/ 2209800 h 2724150"/>
                <a:gd name="connsiteX11" fmla="*/ 1378743 w 2474118"/>
                <a:gd name="connsiteY11" fmla="*/ 2457450 h 2724150"/>
                <a:gd name="connsiteX12" fmla="*/ 1993106 w 2474118"/>
                <a:gd name="connsiteY12" fmla="*/ 2638425 h 2724150"/>
                <a:gd name="connsiteX13" fmla="*/ 2459831 w 2474118"/>
                <a:gd name="connsiteY13" fmla="*/ 2724150 h 2724150"/>
                <a:gd name="connsiteX0" fmla="*/ 2475706 w 2475706"/>
                <a:gd name="connsiteY0" fmla="*/ 0 h 2724150"/>
                <a:gd name="connsiteX1" fmla="*/ 1885157 w 2475706"/>
                <a:gd name="connsiteY1" fmla="*/ 109537 h 2724150"/>
                <a:gd name="connsiteX2" fmla="*/ 1246981 w 2475706"/>
                <a:gd name="connsiteY2" fmla="*/ 319087 h 2724150"/>
                <a:gd name="connsiteX3" fmla="*/ 851694 w 2475706"/>
                <a:gd name="connsiteY3" fmla="*/ 481012 h 2724150"/>
                <a:gd name="connsiteX4" fmla="*/ 375444 w 2475706"/>
                <a:gd name="connsiteY4" fmla="*/ 771525 h 2724150"/>
                <a:gd name="connsiteX5" fmla="*/ 180181 w 2475706"/>
                <a:gd name="connsiteY5" fmla="*/ 957262 h 2724150"/>
                <a:gd name="connsiteX6" fmla="*/ 23019 w 2475706"/>
                <a:gd name="connsiteY6" fmla="*/ 1238250 h 2724150"/>
                <a:gd name="connsiteX7" fmla="*/ 42069 w 2475706"/>
                <a:gd name="connsiteY7" fmla="*/ 1514475 h 2724150"/>
                <a:gd name="connsiteX8" fmla="*/ 137319 w 2475706"/>
                <a:gd name="connsiteY8" fmla="*/ 1690687 h 2724150"/>
                <a:gd name="connsiteX9" fmla="*/ 427831 w 2475706"/>
                <a:gd name="connsiteY9" fmla="*/ 1976437 h 2724150"/>
                <a:gd name="connsiteX10" fmla="*/ 813594 w 2475706"/>
                <a:gd name="connsiteY10" fmla="*/ 2209800 h 2724150"/>
                <a:gd name="connsiteX11" fmla="*/ 1380331 w 2475706"/>
                <a:gd name="connsiteY11" fmla="*/ 2457450 h 2724150"/>
                <a:gd name="connsiteX12" fmla="*/ 1994694 w 2475706"/>
                <a:gd name="connsiteY12" fmla="*/ 2638425 h 2724150"/>
                <a:gd name="connsiteX13" fmla="*/ 2461419 w 2475706"/>
                <a:gd name="connsiteY13" fmla="*/ 2724150 h 2724150"/>
                <a:gd name="connsiteX0" fmla="*/ 2446337 w 2446337"/>
                <a:gd name="connsiteY0" fmla="*/ 0 h 2724150"/>
                <a:gd name="connsiteX1" fmla="*/ 1855788 w 2446337"/>
                <a:gd name="connsiteY1" fmla="*/ 109537 h 2724150"/>
                <a:gd name="connsiteX2" fmla="*/ 1217612 w 2446337"/>
                <a:gd name="connsiteY2" fmla="*/ 319087 h 2724150"/>
                <a:gd name="connsiteX3" fmla="*/ 822325 w 2446337"/>
                <a:gd name="connsiteY3" fmla="*/ 481012 h 2724150"/>
                <a:gd name="connsiteX4" fmla="*/ 346075 w 2446337"/>
                <a:gd name="connsiteY4" fmla="*/ 771525 h 2724150"/>
                <a:gd name="connsiteX5" fmla="*/ 150812 w 2446337"/>
                <a:gd name="connsiteY5" fmla="*/ 957262 h 2724150"/>
                <a:gd name="connsiteX6" fmla="*/ 31750 w 2446337"/>
                <a:gd name="connsiteY6" fmla="*/ 1252537 h 2724150"/>
                <a:gd name="connsiteX7" fmla="*/ 12700 w 2446337"/>
                <a:gd name="connsiteY7" fmla="*/ 1514475 h 2724150"/>
                <a:gd name="connsiteX8" fmla="*/ 107950 w 2446337"/>
                <a:gd name="connsiteY8" fmla="*/ 1690687 h 2724150"/>
                <a:gd name="connsiteX9" fmla="*/ 398462 w 2446337"/>
                <a:gd name="connsiteY9" fmla="*/ 1976437 h 2724150"/>
                <a:gd name="connsiteX10" fmla="*/ 784225 w 2446337"/>
                <a:gd name="connsiteY10" fmla="*/ 2209800 h 2724150"/>
                <a:gd name="connsiteX11" fmla="*/ 1350962 w 2446337"/>
                <a:gd name="connsiteY11" fmla="*/ 2457450 h 2724150"/>
                <a:gd name="connsiteX12" fmla="*/ 1965325 w 2446337"/>
                <a:gd name="connsiteY12" fmla="*/ 2638425 h 2724150"/>
                <a:gd name="connsiteX13" fmla="*/ 2432050 w 2446337"/>
                <a:gd name="connsiteY13" fmla="*/ 2724150 h 2724150"/>
                <a:gd name="connsiteX0" fmla="*/ 2451893 w 2451893"/>
                <a:gd name="connsiteY0" fmla="*/ 0 h 2724150"/>
                <a:gd name="connsiteX1" fmla="*/ 1861344 w 2451893"/>
                <a:gd name="connsiteY1" fmla="*/ 109537 h 2724150"/>
                <a:gd name="connsiteX2" fmla="*/ 1223168 w 2451893"/>
                <a:gd name="connsiteY2" fmla="*/ 319087 h 2724150"/>
                <a:gd name="connsiteX3" fmla="*/ 827881 w 2451893"/>
                <a:gd name="connsiteY3" fmla="*/ 481012 h 2724150"/>
                <a:gd name="connsiteX4" fmla="*/ 351631 w 2451893"/>
                <a:gd name="connsiteY4" fmla="*/ 771525 h 2724150"/>
                <a:gd name="connsiteX5" fmla="*/ 156368 w 2451893"/>
                <a:gd name="connsiteY5" fmla="*/ 957262 h 2724150"/>
                <a:gd name="connsiteX6" fmla="*/ 23019 w 2451893"/>
                <a:gd name="connsiteY6" fmla="*/ 1223962 h 2724150"/>
                <a:gd name="connsiteX7" fmla="*/ 18256 w 2451893"/>
                <a:gd name="connsiteY7" fmla="*/ 1514475 h 2724150"/>
                <a:gd name="connsiteX8" fmla="*/ 113506 w 2451893"/>
                <a:gd name="connsiteY8" fmla="*/ 1690687 h 2724150"/>
                <a:gd name="connsiteX9" fmla="*/ 404018 w 2451893"/>
                <a:gd name="connsiteY9" fmla="*/ 1976437 h 2724150"/>
                <a:gd name="connsiteX10" fmla="*/ 789781 w 2451893"/>
                <a:gd name="connsiteY10" fmla="*/ 2209800 h 2724150"/>
                <a:gd name="connsiteX11" fmla="*/ 1356518 w 2451893"/>
                <a:gd name="connsiteY11" fmla="*/ 2457450 h 2724150"/>
                <a:gd name="connsiteX12" fmla="*/ 1970881 w 2451893"/>
                <a:gd name="connsiteY12" fmla="*/ 2638425 h 2724150"/>
                <a:gd name="connsiteX13" fmla="*/ 2437606 w 2451893"/>
                <a:gd name="connsiteY13" fmla="*/ 2724150 h 2724150"/>
                <a:gd name="connsiteX0" fmla="*/ 2463006 w 2463006"/>
                <a:gd name="connsiteY0" fmla="*/ 0 h 2724150"/>
                <a:gd name="connsiteX1" fmla="*/ 1872457 w 2463006"/>
                <a:gd name="connsiteY1" fmla="*/ 109537 h 2724150"/>
                <a:gd name="connsiteX2" fmla="*/ 1234281 w 2463006"/>
                <a:gd name="connsiteY2" fmla="*/ 319087 h 2724150"/>
                <a:gd name="connsiteX3" fmla="*/ 838994 w 2463006"/>
                <a:gd name="connsiteY3" fmla="*/ 481012 h 2724150"/>
                <a:gd name="connsiteX4" fmla="*/ 362744 w 2463006"/>
                <a:gd name="connsiteY4" fmla="*/ 771525 h 2724150"/>
                <a:gd name="connsiteX5" fmla="*/ 167481 w 2463006"/>
                <a:gd name="connsiteY5" fmla="*/ 957262 h 2724150"/>
                <a:gd name="connsiteX6" fmla="*/ 34132 w 2463006"/>
                <a:gd name="connsiteY6" fmla="*/ 1223962 h 2724150"/>
                <a:gd name="connsiteX7" fmla="*/ 15081 w 2463006"/>
                <a:gd name="connsiteY7" fmla="*/ 1376363 h 2724150"/>
                <a:gd name="connsiteX8" fmla="*/ 124619 w 2463006"/>
                <a:gd name="connsiteY8" fmla="*/ 1690687 h 2724150"/>
                <a:gd name="connsiteX9" fmla="*/ 415131 w 2463006"/>
                <a:gd name="connsiteY9" fmla="*/ 1976437 h 2724150"/>
                <a:gd name="connsiteX10" fmla="*/ 800894 w 2463006"/>
                <a:gd name="connsiteY10" fmla="*/ 2209800 h 2724150"/>
                <a:gd name="connsiteX11" fmla="*/ 1367631 w 2463006"/>
                <a:gd name="connsiteY11" fmla="*/ 2457450 h 2724150"/>
                <a:gd name="connsiteX12" fmla="*/ 1981994 w 2463006"/>
                <a:gd name="connsiteY12" fmla="*/ 2638425 h 2724150"/>
                <a:gd name="connsiteX13" fmla="*/ 2448719 w 2463006"/>
                <a:gd name="connsiteY13" fmla="*/ 2724150 h 2724150"/>
                <a:gd name="connsiteX0" fmla="*/ 2455069 w 2455069"/>
                <a:gd name="connsiteY0" fmla="*/ 0 h 2724150"/>
                <a:gd name="connsiteX1" fmla="*/ 1864520 w 2455069"/>
                <a:gd name="connsiteY1" fmla="*/ 109537 h 2724150"/>
                <a:gd name="connsiteX2" fmla="*/ 1226344 w 2455069"/>
                <a:gd name="connsiteY2" fmla="*/ 319087 h 2724150"/>
                <a:gd name="connsiteX3" fmla="*/ 831057 w 2455069"/>
                <a:gd name="connsiteY3" fmla="*/ 481012 h 2724150"/>
                <a:gd name="connsiteX4" fmla="*/ 354807 w 2455069"/>
                <a:gd name="connsiteY4" fmla="*/ 771525 h 2724150"/>
                <a:gd name="connsiteX5" fmla="*/ 159544 w 2455069"/>
                <a:gd name="connsiteY5" fmla="*/ 957262 h 2724150"/>
                <a:gd name="connsiteX6" fmla="*/ 7144 w 2455069"/>
                <a:gd name="connsiteY6" fmla="*/ 1376363 h 2724150"/>
                <a:gd name="connsiteX7" fmla="*/ 116682 w 2455069"/>
                <a:gd name="connsiteY7" fmla="*/ 1690687 h 2724150"/>
                <a:gd name="connsiteX8" fmla="*/ 407194 w 2455069"/>
                <a:gd name="connsiteY8" fmla="*/ 1976437 h 2724150"/>
                <a:gd name="connsiteX9" fmla="*/ 792957 w 2455069"/>
                <a:gd name="connsiteY9" fmla="*/ 2209800 h 2724150"/>
                <a:gd name="connsiteX10" fmla="*/ 1359694 w 2455069"/>
                <a:gd name="connsiteY10" fmla="*/ 2457450 h 2724150"/>
                <a:gd name="connsiteX11" fmla="*/ 1974057 w 2455069"/>
                <a:gd name="connsiteY11" fmla="*/ 2638425 h 2724150"/>
                <a:gd name="connsiteX12" fmla="*/ 2440782 w 2455069"/>
                <a:gd name="connsiteY12" fmla="*/ 2724150 h 2724150"/>
                <a:gd name="connsiteX0" fmla="*/ 2457449 w 2457449"/>
                <a:gd name="connsiteY0" fmla="*/ 0 h 2724150"/>
                <a:gd name="connsiteX1" fmla="*/ 1866900 w 2457449"/>
                <a:gd name="connsiteY1" fmla="*/ 109537 h 2724150"/>
                <a:gd name="connsiteX2" fmla="*/ 1228724 w 2457449"/>
                <a:gd name="connsiteY2" fmla="*/ 319087 h 2724150"/>
                <a:gd name="connsiteX3" fmla="*/ 833437 w 2457449"/>
                <a:gd name="connsiteY3" fmla="*/ 481012 h 2724150"/>
                <a:gd name="connsiteX4" fmla="*/ 357187 w 2457449"/>
                <a:gd name="connsiteY4" fmla="*/ 771525 h 2724150"/>
                <a:gd name="connsiteX5" fmla="*/ 161924 w 2457449"/>
                <a:gd name="connsiteY5" fmla="*/ 957262 h 2724150"/>
                <a:gd name="connsiteX6" fmla="*/ 61917 w 2457449"/>
                <a:gd name="connsiteY6" fmla="*/ 1147762 h 2724150"/>
                <a:gd name="connsiteX7" fmla="*/ 9524 w 2457449"/>
                <a:gd name="connsiteY7" fmla="*/ 1376363 h 2724150"/>
                <a:gd name="connsiteX8" fmla="*/ 119062 w 2457449"/>
                <a:gd name="connsiteY8" fmla="*/ 1690687 h 2724150"/>
                <a:gd name="connsiteX9" fmla="*/ 409574 w 2457449"/>
                <a:gd name="connsiteY9" fmla="*/ 1976437 h 2724150"/>
                <a:gd name="connsiteX10" fmla="*/ 795337 w 2457449"/>
                <a:gd name="connsiteY10" fmla="*/ 2209800 h 2724150"/>
                <a:gd name="connsiteX11" fmla="*/ 1362074 w 2457449"/>
                <a:gd name="connsiteY11" fmla="*/ 2457450 h 2724150"/>
                <a:gd name="connsiteX12" fmla="*/ 1976437 w 2457449"/>
                <a:gd name="connsiteY12" fmla="*/ 2638425 h 2724150"/>
                <a:gd name="connsiteX13" fmla="*/ 2443162 w 2457449"/>
                <a:gd name="connsiteY13" fmla="*/ 2724150 h 2724150"/>
                <a:gd name="connsiteX0" fmla="*/ 2460624 w 2460624"/>
                <a:gd name="connsiteY0" fmla="*/ 0 h 2724150"/>
                <a:gd name="connsiteX1" fmla="*/ 1870075 w 2460624"/>
                <a:gd name="connsiteY1" fmla="*/ 109537 h 2724150"/>
                <a:gd name="connsiteX2" fmla="*/ 1231899 w 2460624"/>
                <a:gd name="connsiteY2" fmla="*/ 319087 h 2724150"/>
                <a:gd name="connsiteX3" fmla="*/ 836612 w 2460624"/>
                <a:gd name="connsiteY3" fmla="*/ 481012 h 2724150"/>
                <a:gd name="connsiteX4" fmla="*/ 360362 w 2460624"/>
                <a:gd name="connsiteY4" fmla="*/ 771525 h 2724150"/>
                <a:gd name="connsiteX5" fmla="*/ 165099 w 2460624"/>
                <a:gd name="connsiteY5" fmla="*/ 957262 h 2724150"/>
                <a:gd name="connsiteX6" fmla="*/ 46042 w 2460624"/>
                <a:gd name="connsiteY6" fmla="*/ 1152524 h 2724150"/>
                <a:gd name="connsiteX7" fmla="*/ 12699 w 2460624"/>
                <a:gd name="connsiteY7" fmla="*/ 1376363 h 2724150"/>
                <a:gd name="connsiteX8" fmla="*/ 122237 w 2460624"/>
                <a:gd name="connsiteY8" fmla="*/ 1690687 h 2724150"/>
                <a:gd name="connsiteX9" fmla="*/ 412749 w 2460624"/>
                <a:gd name="connsiteY9" fmla="*/ 1976437 h 2724150"/>
                <a:gd name="connsiteX10" fmla="*/ 798512 w 2460624"/>
                <a:gd name="connsiteY10" fmla="*/ 2209800 h 2724150"/>
                <a:gd name="connsiteX11" fmla="*/ 1365249 w 2460624"/>
                <a:gd name="connsiteY11" fmla="*/ 2457450 h 2724150"/>
                <a:gd name="connsiteX12" fmla="*/ 1979612 w 2460624"/>
                <a:gd name="connsiteY12" fmla="*/ 2638425 h 2724150"/>
                <a:gd name="connsiteX13" fmla="*/ 2446337 w 2460624"/>
                <a:gd name="connsiteY13" fmla="*/ 2724150 h 2724150"/>
                <a:gd name="connsiteX0" fmla="*/ 2460624 w 2460624"/>
                <a:gd name="connsiteY0" fmla="*/ 0 h 2724150"/>
                <a:gd name="connsiteX1" fmla="*/ 1870075 w 2460624"/>
                <a:gd name="connsiteY1" fmla="*/ 109537 h 2724150"/>
                <a:gd name="connsiteX2" fmla="*/ 1231899 w 2460624"/>
                <a:gd name="connsiteY2" fmla="*/ 319087 h 2724150"/>
                <a:gd name="connsiteX3" fmla="*/ 836612 w 2460624"/>
                <a:gd name="connsiteY3" fmla="*/ 481012 h 2724150"/>
                <a:gd name="connsiteX4" fmla="*/ 455612 w 2460624"/>
                <a:gd name="connsiteY4" fmla="*/ 695325 h 2724150"/>
                <a:gd name="connsiteX5" fmla="*/ 165099 w 2460624"/>
                <a:gd name="connsiteY5" fmla="*/ 957262 h 2724150"/>
                <a:gd name="connsiteX6" fmla="*/ 46042 w 2460624"/>
                <a:gd name="connsiteY6" fmla="*/ 1152524 h 2724150"/>
                <a:gd name="connsiteX7" fmla="*/ 12699 w 2460624"/>
                <a:gd name="connsiteY7" fmla="*/ 1376363 h 2724150"/>
                <a:gd name="connsiteX8" fmla="*/ 122237 w 2460624"/>
                <a:gd name="connsiteY8" fmla="*/ 1690687 h 2724150"/>
                <a:gd name="connsiteX9" fmla="*/ 412749 w 2460624"/>
                <a:gd name="connsiteY9" fmla="*/ 1976437 h 2724150"/>
                <a:gd name="connsiteX10" fmla="*/ 798512 w 2460624"/>
                <a:gd name="connsiteY10" fmla="*/ 2209800 h 2724150"/>
                <a:gd name="connsiteX11" fmla="*/ 1365249 w 2460624"/>
                <a:gd name="connsiteY11" fmla="*/ 2457450 h 2724150"/>
                <a:gd name="connsiteX12" fmla="*/ 1979612 w 2460624"/>
                <a:gd name="connsiteY12" fmla="*/ 2638425 h 2724150"/>
                <a:gd name="connsiteX13" fmla="*/ 2446337 w 2460624"/>
                <a:gd name="connsiteY13" fmla="*/ 2724150 h 2724150"/>
                <a:gd name="connsiteX0" fmla="*/ 2460624 w 2460624"/>
                <a:gd name="connsiteY0" fmla="*/ 0 h 2724150"/>
                <a:gd name="connsiteX1" fmla="*/ 1870075 w 2460624"/>
                <a:gd name="connsiteY1" fmla="*/ 109537 h 2724150"/>
                <a:gd name="connsiteX2" fmla="*/ 1231899 w 2460624"/>
                <a:gd name="connsiteY2" fmla="*/ 319087 h 2724150"/>
                <a:gd name="connsiteX3" fmla="*/ 836612 w 2460624"/>
                <a:gd name="connsiteY3" fmla="*/ 481012 h 2724150"/>
                <a:gd name="connsiteX4" fmla="*/ 455612 w 2460624"/>
                <a:gd name="connsiteY4" fmla="*/ 695325 h 2724150"/>
                <a:gd name="connsiteX5" fmla="*/ 165099 w 2460624"/>
                <a:gd name="connsiteY5" fmla="*/ 957262 h 2724150"/>
                <a:gd name="connsiteX6" fmla="*/ 46042 w 2460624"/>
                <a:gd name="connsiteY6" fmla="*/ 1152524 h 2724150"/>
                <a:gd name="connsiteX7" fmla="*/ 12699 w 2460624"/>
                <a:gd name="connsiteY7" fmla="*/ 1419226 h 2724150"/>
                <a:gd name="connsiteX8" fmla="*/ 122237 w 2460624"/>
                <a:gd name="connsiteY8" fmla="*/ 1690687 h 2724150"/>
                <a:gd name="connsiteX9" fmla="*/ 412749 w 2460624"/>
                <a:gd name="connsiteY9" fmla="*/ 1976437 h 2724150"/>
                <a:gd name="connsiteX10" fmla="*/ 798512 w 2460624"/>
                <a:gd name="connsiteY10" fmla="*/ 2209800 h 2724150"/>
                <a:gd name="connsiteX11" fmla="*/ 1365249 w 2460624"/>
                <a:gd name="connsiteY11" fmla="*/ 2457450 h 2724150"/>
                <a:gd name="connsiteX12" fmla="*/ 1979612 w 2460624"/>
                <a:gd name="connsiteY12" fmla="*/ 2638425 h 2724150"/>
                <a:gd name="connsiteX13" fmla="*/ 2446337 w 2460624"/>
                <a:gd name="connsiteY13" fmla="*/ 2724150 h 2724150"/>
                <a:gd name="connsiteX0" fmla="*/ 2465386 w 2465386"/>
                <a:gd name="connsiteY0" fmla="*/ 0 h 2733675"/>
                <a:gd name="connsiteX1" fmla="*/ 1870075 w 2465386"/>
                <a:gd name="connsiteY1" fmla="*/ 119062 h 2733675"/>
                <a:gd name="connsiteX2" fmla="*/ 1231899 w 2465386"/>
                <a:gd name="connsiteY2" fmla="*/ 328612 h 2733675"/>
                <a:gd name="connsiteX3" fmla="*/ 836612 w 2465386"/>
                <a:gd name="connsiteY3" fmla="*/ 490537 h 2733675"/>
                <a:gd name="connsiteX4" fmla="*/ 455612 w 2465386"/>
                <a:gd name="connsiteY4" fmla="*/ 704850 h 2733675"/>
                <a:gd name="connsiteX5" fmla="*/ 165099 w 2465386"/>
                <a:gd name="connsiteY5" fmla="*/ 966787 h 2733675"/>
                <a:gd name="connsiteX6" fmla="*/ 46042 w 2465386"/>
                <a:gd name="connsiteY6" fmla="*/ 1162049 h 2733675"/>
                <a:gd name="connsiteX7" fmla="*/ 12699 w 2465386"/>
                <a:gd name="connsiteY7" fmla="*/ 1428751 h 2733675"/>
                <a:gd name="connsiteX8" fmla="*/ 122237 w 2465386"/>
                <a:gd name="connsiteY8" fmla="*/ 1700212 h 2733675"/>
                <a:gd name="connsiteX9" fmla="*/ 412749 w 2465386"/>
                <a:gd name="connsiteY9" fmla="*/ 1985962 h 2733675"/>
                <a:gd name="connsiteX10" fmla="*/ 798512 w 2465386"/>
                <a:gd name="connsiteY10" fmla="*/ 2219325 h 2733675"/>
                <a:gd name="connsiteX11" fmla="*/ 1365249 w 2465386"/>
                <a:gd name="connsiteY11" fmla="*/ 2466975 h 2733675"/>
                <a:gd name="connsiteX12" fmla="*/ 1979612 w 2465386"/>
                <a:gd name="connsiteY12" fmla="*/ 2647950 h 2733675"/>
                <a:gd name="connsiteX13" fmla="*/ 2446337 w 2465386"/>
                <a:gd name="connsiteY13" fmla="*/ 2733675 h 2733675"/>
                <a:gd name="connsiteX0" fmla="*/ 2465386 w 2465386"/>
                <a:gd name="connsiteY0" fmla="*/ 0 h 2733675"/>
                <a:gd name="connsiteX1" fmla="*/ 1860550 w 2465386"/>
                <a:gd name="connsiteY1" fmla="*/ 119062 h 2733675"/>
                <a:gd name="connsiteX2" fmla="*/ 1231899 w 2465386"/>
                <a:gd name="connsiteY2" fmla="*/ 328612 h 2733675"/>
                <a:gd name="connsiteX3" fmla="*/ 836612 w 2465386"/>
                <a:gd name="connsiteY3" fmla="*/ 490537 h 2733675"/>
                <a:gd name="connsiteX4" fmla="*/ 455612 w 2465386"/>
                <a:gd name="connsiteY4" fmla="*/ 704850 h 2733675"/>
                <a:gd name="connsiteX5" fmla="*/ 165099 w 2465386"/>
                <a:gd name="connsiteY5" fmla="*/ 966787 h 2733675"/>
                <a:gd name="connsiteX6" fmla="*/ 46042 w 2465386"/>
                <a:gd name="connsiteY6" fmla="*/ 1162049 h 2733675"/>
                <a:gd name="connsiteX7" fmla="*/ 12699 w 2465386"/>
                <a:gd name="connsiteY7" fmla="*/ 1428751 h 2733675"/>
                <a:gd name="connsiteX8" fmla="*/ 122237 w 2465386"/>
                <a:gd name="connsiteY8" fmla="*/ 1700212 h 2733675"/>
                <a:gd name="connsiteX9" fmla="*/ 412749 w 2465386"/>
                <a:gd name="connsiteY9" fmla="*/ 1985962 h 2733675"/>
                <a:gd name="connsiteX10" fmla="*/ 798512 w 2465386"/>
                <a:gd name="connsiteY10" fmla="*/ 2219325 h 2733675"/>
                <a:gd name="connsiteX11" fmla="*/ 1365249 w 2465386"/>
                <a:gd name="connsiteY11" fmla="*/ 2466975 h 2733675"/>
                <a:gd name="connsiteX12" fmla="*/ 1979612 w 2465386"/>
                <a:gd name="connsiteY12" fmla="*/ 2647950 h 2733675"/>
                <a:gd name="connsiteX13" fmla="*/ 2446337 w 2465386"/>
                <a:gd name="connsiteY13" fmla="*/ 2733675 h 2733675"/>
                <a:gd name="connsiteX0" fmla="*/ 2465386 w 2465386"/>
                <a:gd name="connsiteY0" fmla="*/ 0 h 2733675"/>
                <a:gd name="connsiteX1" fmla="*/ 1865313 w 2465386"/>
                <a:gd name="connsiteY1" fmla="*/ 128587 h 2733675"/>
                <a:gd name="connsiteX2" fmla="*/ 1231899 w 2465386"/>
                <a:gd name="connsiteY2" fmla="*/ 328612 h 2733675"/>
                <a:gd name="connsiteX3" fmla="*/ 836612 w 2465386"/>
                <a:gd name="connsiteY3" fmla="*/ 490537 h 2733675"/>
                <a:gd name="connsiteX4" fmla="*/ 455612 w 2465386"/>
                <a:gd name="connsiteY4" fmla="*/ 704850 h 2733675"/>
                <a:gd name="connsiteX5" fmla="*/ 165099 w 2465386"/>
                <a:gd name="connsiteY5" fmla="*/ 966787 h 2733675"/>
                <a:gd name="connsiteX6" fmla="*/ 46042 w 2465386"/>
                <a:gd name="connsiteY6" fmla="*/ 1162049 h 2733675"/>
                <a:gd name="connsiteX7" fmla="*/ 12699 w 2465386"/>
                <a:gd name="connsiteY7" fmla="*/ 1428751 h 2733675"/>
                <a:gd name="connsiteX8" fmla="*/ 122237 w 2465386"/>
                <a:gd name="connsiteY8" fmla="*/ 1700212 h 2733675"/>
                <a:gd name="connsiteX9" fmla="*/ 412749 w 2465386"/>
                <a:gd name="connsiteY9" fmla="*/ 1985962 h 2733675"/>
                <a:gd name="connsiteX10" fmla="*/ 798512 w 2465386"/>
                <a:gd name="connsiteY10" fmla="*/ 2219325 h 2733675"/>
                <a:gd name="connsiteX11" fmla="*/ 1365249 w 2465386"/>
                <a:gd name="connsiteY11" fmla="*/ 2466975 h 2733675"/>
                <a:gd name="connsiteX12" fmla="*/ 1979612 w 2465386"/>
                <a:gd name="connsiteY12" fmla="*/ 2647950 h 2733675"/>
                <a:gd name="connsiteX13" fmla="*/ 2446337 w 2465386"/>
                <a:gd name="connsiteY13" fmla="*/ 2733675 h 273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65386" h="2733675">
                  <a:moveTo>
                    <a:pt x="2465386" y="0"/>
                  </a:moveTo>
                  <a:cubicBezTo>
                    <a:pt x="2367755" y="23019"/>
                    <a:pt x="2070894" y="73818"/>
                    <a:pt x="1865313" y="128587"/>
                  </a:cubicBezTo>
                  <a:cubicBezTo>
                    <a:pt x="1659732" y="183356"/>
                    <a:pt x="1403349" y="268287"/>
                    <a:pt x="1231899" y="328612"/>
                  </a:cubicBezTo>
                  <a:cubicBezTo>
                    <a:pt x="1060449" y="388937"/>
                    <a:pt x="965993" y="427831"/>
                    <a:pt x="836612" y="490537"/>
                  </a:cubicBezTo>
                  <a:cubicBezTo>
                    <a:pt x="707231" y="553243"/>
                    <a:pt x="567531" y="625475"/>
                    <a:pt x="455612" y="704850"/>
                  </a:cubicBezTo>
                  <a:cubicBezTo>
                    <a:pt x="343693" y="784225"/>
                    <a:pt x="233361" y="890587"/>
                    <a:pt x="165099" y="966787"/>
                  </a:cubicBezTo>
                  <a:cubicBezTo>
                    <a:pt x="96837" y="1042987"/>
                    <a:pt x="71442" y="1085055"/>
                    <a:pt x="46042" y="1162049"/>
                  </a:cubicBezTo>
                  <a:cubicBezTo>
                    <a:pt x="20642" y="1239043"/>
                    <a:pt x="0" y="1339057"/>
                    <a:pt x="12699" y="1428751"/>
                  </a:cubicBezTo>
                  <a:cubicBezTo>
                    <a:pt x="25398" y="1518445"/>
                    <a:pt x="55562" y="1607344"/>
                    <a:pt x="122237" y="1700212"/>
                  </a:cubicBezTo>
                  <a:cubicBezTo>
                    <a:pt x="188912" y="1793081"/>
                    <a:pt x="300037" y="1899443"/>
                    <a:pt x="412749" y="1985962"/>
                  </a:cubicBezTo>
                  <a:cubicBezTo>
                    <a:pt x="525461" y="2072481"/>
                    <a:pt x="639762" y="2139156"/>
                    <a:pt x="798512" y="2219325"/>
                  </a:cubicBezTo>
                  <a:cubicBezTo>
                    <a:pt x="957262" y="2299494"/>
                    <a:pt x="1168399" y="2395538"/>
                    <a:pt x="1365249" y="2466975"/>
                  </a:cubicBezTo>
                  <a:cubicBezTo>
                    <a:pt x="1562099" y="2538412"/>
                    <a:pt x="1799431" y="2603500"/>
                    <a:pt x="1979612" y="2647950"/>
                  </a:cubicBezTo>
                  <a:cubicBezTo>
                    <a:pt x="2159793" y="2692400"/>
                    <a:pt x="2303065" y="2713037"/>
                    <a:pt x="2446337" y="2733675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05"/>
              <a:endParaRPr lang="de-DE" dirty="0" smtClean="0"/>
            </a:p>
          </p:txBody>
        </p:sp>
        <p:cxnSp>
          <p:nvCxnSpPr>
            <p:cNvPr id="32" name="Gerade Verbindung mit Pfeil 31"/>
            <p:cNvCxnSpPr/>
            <p:nvPr/>
          </p:nvCxnSpPr>
          <p:spPr bwMode="auto">
            <a:xfrm rot="21480000" flipV="1">
              <a:off x="7324725" y="2550015"/>
              <a:ext cx="109538" cy="28575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  <p:cxnSp>
          <p:nvCxnSpPr>
            <p:cNvPr id="33" name="Gerade Verbindung mit Pfeil 32"/>
            <p:cNvCxnSpPr/>
            <p:nvPr/>
          </p:nvCxnSpPr>
          <p:spPr bwMode="auto">
            <a:xfrm rot="2040000" flipV="1">
              <a:off x="7462838" y="4895853"/>
              <a:ext cx="109538" cy="28575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</p:grpSp>
      <p:grpSp>
        <p:nvGrpSpPr>
          <p:cNvPr id="42" name="Gruppieren 41"/>
          <p:cNvGrpSpPr/>
          <p:nvPr/>
        </p:nvGrpSpPr>
        <p:grpSpPr>
          <a:xfrm>
            <a:off x="2114727" y="2323856"/>
            <a:ext cx="3898649" cy="2584586"/>
            <a:chOff x="5831999" y="2971651"/>
            <a:chExt cx="2197575" cy="1456869"/>
          </a:xfrm>
        </p:grpSpPr>
        <p:sp>
          <p:nvSpPr>
            <p:cNvPr id="43" name="Ellipse 42"/>
            <p:cNvSpPr>
              <a:spLocks noChangeAspect="1"/>
            </p:cNvSpPr>
            <p:nvPr/>
          </p:nvSpPr>
          <p:spPr bwMode="auto">
            <a:xfrm>
              <a:off x="5831999" y="2981325"/>
              <a:ext cx="2197575" cy="1433513"/>
            </a:xfrm>
            <a:prstGeom prst="ellips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05"/>
              <a:endParaRPr lang="de-DE" dirty="0" smtClean="0">
                <a:solidFill>
                  <a:srgbClr val="00B0F0"/>
                </a:solidFill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 bwMode="auto">
            <a:xfrm rot="900000" flipV="1">
              <a:off x="6876000" y="4399945"/>
              <a:ext cx="109538" cy="28575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  <p:cxnSp>
          <p:nvCxnSpPr>
            <p:cNvPr id="45" name="Gerade Verbindung mit Pfeil 44"/>
            <p:cNvCxnSpPr/>
            <p:nvPr/>
          </p:nvCxnSpPr>
          <p:spPr bwMode="auto">
            <a:xfrm rot="900000" flipV="1">
              <a:off x="6876000" y="2971651"/>
              <a:ext cx="109538" cy="28575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</p:grpSp>
      <p:grpSp>
        <p:nvGrpSpPr>
          <p:cNvPr id="57" name="Gruppieren 56"/>
          <p:cNvGrpSpPr/>
          <p:nvPr/>
        </p:nvGrpSpPr>
        <p:grpSpPr>
          <a:xfrm>
            <a:off x="2114729" y="3115283"/>
            <a:ext cx="954736" cy="977590"/>
            <a:chOff x="2114729" y="3115283"/>
            <a:chExt cx="954736" cy="977590"/>
          </a:xfrm>
        </p:grpSpPr>
        <p:grpSp>
          <p:nvGrpSpPr>
            <p:cNvPr id="38" name="Gruppieren 37"/>
            <p:cNvGrpSpPr/>
            <p:nvPr/>
          </p:nvGrpSpPr>
          <p:grpSpPr>
            <a:xfrm>
              <a:off x="2114729" y="3115283"/>
              <a:ext cx="954736" cy="961961"/>
              <a:chOff x="5832000" y="3417765"/>
              <a:chExt cx="538162" cy="542235"/>
            </a:xfrm>
          </p:grpSpPr>
          <p:sp>
            <p:nvSpPr>
              <p:cNvPr id="39" name="Ellipse 38"/>
              <p:cNvSpPr>
                <a:spLocks noChangeAspect="1"/>
              </p:cNvSpPr>
              <p:nvPr/>
            </p:nvSpPr>
            <p:spPr bwMode="auto">
              <a:xfrm>
                <a:off x="5832000" y="3420000"/>
                <a:ext cx="538162" cy="5400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305"/>
                <a:endParaRPr lang="de-DE" dirty="0" smtClean="0"/>
              </a:p>
            </p:txBody>
          </p:sp>
          <p:cxnSp>
            <p:nvCxnSpPr>
              <p:cNvPr id="41" name="Gerade Verbindung mit Pfeil 40"/>
              <p:cNvCxnSpPr/>
              <p:nvPr/>
            </p:nvCxnSpPr>
            <p:spPr bwMode="auto">
              <a:xfrm rot="840000" flipV="1">
                <a:off x="6094090" y="3417765"/>
                <a:ext cx="60877" cy="10146"/>
              </a:xfrm>
              <a:prstGeom prst="straightConnector1">
                <a:avLst/>
              </a:prstGeom>
              <a:solidFill>
                <a:srgbClr val="00000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sm" len="lg"/>
              </a:ln>
              <a:effectLst/>
            </p:spPr>
          </p:cxnSp>
        </p:grpSp>
        <p:cxnSp>
          <p:nvCxnSpPr>
            <p:cNvPr id="51" name="Gerade Verbindung mit Pfeil 50"/>
            <p:cNvCxnSpPr/>
            <p:nvPr/>
          </p:nvCxnSpPr>
          <p:spPr bwMode="auto">
            <a:xfrm rot="840000" flipV="1">
              <a:off x="2535960" y="4067673"/>
              <a:ext cx="108000" cy="25200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</p:grpSp>
      <p:grpSp>
        <p:nvGrpSpPr>
          <p:cNvPr id="56" name="Gruppieren 55"/>
          <p:cNvGrpSpPr/>
          <p:nvPr/>
        </p:nvGrpSpPr>
        <p:grpSpPr>
          <a:xfrm>
            <a:off x="2114729" y="2867633"/>
            <a:ext cx="1841881" cy="1472942"/>
            <a:chOff x="2114729" y="2867633"/>
            <a:chExt cx="1841881" cy="1472942"/>
          </a:xfrm>
        </p:grpSpPr>
        <p:sp>
          <p:nvSpPr>
            <p:cNvPr id="35" name="Ellipse 34"/>
            <p:cNvSpPr>
              <a:spLocks noChangeAspect="1"/>
            </p:cNvSpPr>
            <p:nvPr/>
          </p:nvSpPr>
          <p:spPr bwMode="auto">
            <a:xfrm>
              <a:off x="2114729" y="2873304"/>
              <a:ext cx="1841881" cy="1453228"/>
            </a:xfrm>
            <a:prstGeom prst="ellips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05"/>
              <a:endParaRPr lang="de-DE" dirty="0" smtClean="0">
                <a:solidFill>
                  <a:srgbClr val="00B0F0"/>
                </a:solidFill>
              </a:endParaRPr>
            </a:p>
          </p:txBody>
        </p:sp>
        <p:cxnSp>
          <p:nvCxnSpPr>
            <p:cNvPr id="54" name="Gerade Verbindung mit Pfeil 53"/>
            <p:cNvCxnSpPr/>
            <p:nvPr/>
          </p:nvCxnSpPr>
          <p:spPr bwMode="auto">
            <a:xfrm rot="840000" flipV="1">
              <a:off x="3027362" y="2867633"/>
              <a:ext cx="108000" cy="18000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  <p:cxnSp>
          <p:nvCxnSpPr>
            <p:cNvPr id="55" name="Gerade Verbindung mit Pfeil 54"/>
            <p:cNvCxnSpPr/>
            <p:nvPr/>
          </p:nvCxnSpPr>
          <p:spPr bwMode="auto">
            <a:xfrm rot="840000" flipV="1">
              <a:off x="2983627" y="4315375"/>
              <a:ext cx="108000" cy="25200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sm" len="lg"/>
            </a:ln>
            <a:effectLst/>
          </p:spPr>
        </p:cxnSp>
      </p:grpSp>
      <p:cxnSp>
        <p:nvCxnSpPr>
          <p:cNvPr id="34" name="Gerade Verbindung 33"/>
          <p:cNvCxnSpPr/>
          <p:nvPr/>
        </p:nvCxnSpPr>
        <p:spPr>
          <a:xfrm>
            <a:off x="7205661" y="3867147"/>
            <a:ext cx="126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1" grpId="0"/>
      <p:bldP spid="22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2389158" y="2955099"/>
            <a:ext cx="76285" cy="387592"/>
            <a:chOff x="7953" y="1784"/>
            <a:chExt cx="947" cy="4811"/>
          </a:xfrm>
        </p:grpSpPr>
        <p:sp>
          <p:nvSpPr>
            <p:cNvPr id="407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8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9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0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411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22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3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4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5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6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578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4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5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542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43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540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6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7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8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514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12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506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07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0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11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500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01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3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498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99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4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494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495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429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0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431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2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3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4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5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468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9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470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74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75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36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7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8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0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1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5" name="Freeform 81"/>
          <p:cNvSpPr>
            <a:spLocks noChangeAspect="1"/>
          </p:cNvSpPr>
          <p:nvPr/>
        </p:nvSpPr>
        <p:spPr bwMode="auto">
          <a:xfrm>
            <a:off x="2383997" y="3342691"/>
            <a:ext cx="96838" cy="366713"/>
          </a:xfrm>
          <a:custGeom>
            <a:avLst/>
            <a:gdLst>
              <a:gd name="T0" fmla="*/ 1036 w 654"/>
              <a:gd name="T1" fmla="*/ 69914 h 2460"/>
              <a:gd name="T2" fmla="*/ 47679 w 654"/>
              <a:gd name="T3" fmla="*/ 0 h 2460"/>
              <a:gd name="T4" fmla="*/ 95802 w 654"/>
              <a:gd name="T5" fmla="*/ 69169 h 2460"/>
              <a:gd name="T6" fmla="*/ 54046 w 654"/>
              <a:gd name="T7" fmla="*/ 366564 h 2460"/>
              <a:gd name="T8" fmla="*/ 1036 w 654"/>
              <a:gd name="T9" fmla="*/ 69914 h 24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4"/>
              <a:gd name="T16" fmla="*/ 0 h 2460"/>
              <a:gd name="T17" fmla="*/ 654 w 654"/>
              <a:gd name="T18" fmla="*/ 2460 h 24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4" h="2460">
                <a:moveTo>
                  <a:pt x="7" y="469"/>
                </a:moveTo>
                <a:cubicBezTo>
                  <a:pt x="0" y="59"/>
                  <a:pt x="215" y="1"/>
                  <a:pt x="322" y="0"/>
                </a:cubicBezTo>
                <a:cubicBezTo>
                  <a:pt x="434" y="4"/>
                  <a:pt x="640" y="54"/>
                  <a:pt x="647" y="464"/>
                </a:cubicBezTo>
                <a:cubicBezTo>
                  <a:pt x="654" y="874"/>
                  <a:pt x="472" y="2458"/>
                  <a:pt x="365" y="2459"/>
                </a:cubicBezTo>
                <a:cubicBezTo>
                  <a:pt x="258" y="2460"/>
                  <a:pt x="14" y="879"/>
                  <a:pt x="7" y="469"/>
                </a:cubicBez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6" name="Group 2"/>
          <p:cNvGrpSpPr>
            <a:grpSpLocks noChangeAspect="1"/>
          </p:cNvGrpSpPr>
          <p:nvPr/>
        </p:nvGrpSpPr>
        <p:grpSpPr bwMode="auto">
          <a:xfrm>
            <a:off x="2389158" y="1278699"/>
            <a:ext cx="76285" cy="387592"/>
            <a:chOff x="7953" y="1784"/>
            <a:chExt cx="947" cy="4811"/>
          </a:xfrm>
        </p:grpSpPr>
        <p:sp>
          <p:nvSpPr>
            <p:cNvPr id="116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9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20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1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2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3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7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164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8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19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68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69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67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20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21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22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162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63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3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60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61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25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6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6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57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7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55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8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0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51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129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31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2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4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9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141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43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36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7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8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9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0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28" name="Text Box 52"/>
          <p:cNvSpPr txBox="1">
            <a:spLocks noChangeArrowheads="1"/>
          </p:cNvSpPr>
          <p:nvPr/>
        </p:nvSpPr>
        <p:spPr bwMode="auto">
          <a:xfrm>
            <a:off x="5419724" y="2763102"/>
            <a:ext cx="35337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de-DE" sz="1800" dirty="0" smtClean="0">
                <a:solidFill>
                  <a:schemeClr val="bg1"/>
                </a:solidFill>
              </a:rPr>
              <a:t>Die kinetische Energie des Raumschiffs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800" dirty="0" smtClean="0">
                <a:solidFill>
                  <a:srgbClr val="FF0000"/>
                </a:solidFill>
              </a:rPr>
              <a:t>E</a:t>
            </a:r>
            <a:r>
              <a:rPr lang="de-DE" sz="1800" baseline="-25000" dirty="0" smtClean="0">
                <a:solidFill>
                  <a:srgbClr val="FF0000"/>
                </a:solidFill>
              </a:rPr>
              <a:t>kin</a:t>
            </a:r>
            <a:r>
              <a:rPr lang="de-DE" sz="1800" dirty="0" smtClean="0">
                <a:solidFill>
                  <a:srgbClr val="FF0000"/>
                </a:solidFill>
              </a:rPr>
              <a:t> = ½ m v²</a:t>
            </a:r>
          </a:p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wird beim Aufstieg in potentielle Energie 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umgewandelt.</a:t>
            </a:r>
          </a:p>
        </p:txBody>
      </p:sp>
      <p:sp>
        <p:nvSpPr>
          <p:cNvPr id="135" name="Text Box 52"/>
          <p:cNvSpPr txBox="1">
            <a:spLocks noChangeArrowheads="1"/>
          </p:cNvSpPr>
          <p:nvPr/>
        </p:nvSpPr>
        <p:spPr bwMode="auto">
          <a:xfrm>
            <a:off x="5419724" y="1222716"/>
            <a:ext cx="35337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Bei Raumfahrtmissionen zu anderen Planeten, der Sonne, etc., muss man das Gravitationsfeld der Erde verlassen</a:t>
            </a:r>
            <a:r>
              <a:rPr lang="de-DE" sz="1800" dirty="0" smtClean="0">
                <a:solidFill>
                  <a:schemeClr val="bg1"/>
                </a:solidFill>
              </a:rPr>
              <a:t>.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46" name="Text Box 52"/>
          <p:cNvSpPr txBox="1">
            <a:spLocks noChangeArrowheads="1"/>
          </p:cNvSpPr>
          <p:nvPr/>
        </p:nvSpPr>
        <p:spPr bwMode="auto">
          <a:xfrm>
            <a:off x="5419724" y="4528449"/>
            <a:ext cx="37242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Nun sollte das Raumschiff aber aufgrund der Erdgravitation weder „anhalten“ noch „umkehren“.</a:t>
            </a:r>
          </a:p>
        </p:txBody>
      </p:sp>
      <p:sp>
        <p:nvSpPr>
          <p:cNvPr id="147" name="Text Box 52"/>
          <p:cNvSpPr txBox="1">
            <a:spLocks noChangeArrowheads="1"/>
          </p:cNvSpPr>
          <p:nvPr/>
        </p:nvSpPr>
        <p:spPr bwMode="auto">
          <a:xfrm>
            <a:off x="1" y="568325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30"/>
              </a:spcBef>
            </a:pPr>
            <a:r>
              <a:rPr lang="de-DE" dirty="0" smtClean="0">
                <a:solidFill>
                  <a:srgbClr val="FFFF00"/>
                </a:solidFill>
              </a:rPr>
              <a:t>WIE SCHNELL MUSS ES DANN SEIN?</a:t>
            </a:r>
          </a:p>
        </p:txBody>
      </p:sp>
      <p:pic>
        <p:nvPicPr>
          <p:cNvPr id="149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8400" y="3200400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" name="Freihandform 126"/>
          <p:cNvSpPr>
            <a:spLocks noChangeAspect="1"/>
          </p:cNvSpPr>
          <p:nvPr/>
        </p:nvSpPr>
        <p:spPr>
          <a:xfrm rot="-900000">
            <a:off x="2375786" y="3212978"/>
            <a:ext cx="41807" cy="108000"/>
          </a:xfrm>
          <a:custGeom>
            <a:avLst/>
            <a:gdLst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7" fmla="*/ 327819 w 765969"/>
              <a:gd name="connsiteY7" fmla="*/ 847725 h 847725"/>
              <a:gd name="connsiteX0" fmla="*/ 330994 w 765969"/>
              <a:gd name="connsiteY0" fmla="*/ 995363 h 995363"/>
              <a:gd name="connsiteX1" fmla="*/ 302419 w 765969"/>
              <a:gd name="connsiteY1" fmla="*/ 757238 h 995363"/>
              <a:gd name="connsiteX2" fmla="*/ 16669 w 765969"/>
              <a:gd name="connsiteY2" fmla="*/ 342900 h 995363"/>
              <a:gd name="connsiteX3" fmla="*/ 402432 w 765969"/>
              <a:gd name="connsiteY3" fmla="*/ 14287 h 995363"/>
              <a:gd name="connsiteX4" fmla="*/ 750094 w 765969"/>
              <a:gd name="connsiteY4" fmla="*/ 428625 h 995363"/>
              <a:gd name="connsiteX5" fmla="*/ 497682 w 765969"/>
              <a:gd name="connsiteY5" fmla="*/ 771525 h 995363"/>
              <a:gd name="connsiteX6" fmla="*/ 397669 w 765969"/>
              <a:gd name="connsiteY6" fmla="*/ 952500 h 995363"/>
              <a:gd name="connsiteX7" fmla="*/ 330994 w 765969"/>
              <a:gd name="connsiteY7" fmla="*/ 995363 h 995363"/>
              <a:gd name="connsiteX0" fmla="*/ 330993 w 765968"/>
              <a:gd name="connsiteY0" fmla="*/ 1036638 h 1036638"/>
              <a:gd name="connsiteX1" fmla="*/ 302418 w 765968"/>
              <a:gd name="connsiteY1" fmla="*/ 798513 h 1036638"/>
              <a:gd name="connsiteX2" fmla="*/ 16668 w 765968"/>
              <a:gd name="connsiteY2" fmla="*/ 384175 h 1036638"/>
              <a:gd name="connsiteX3" fmla="*/ 202407 w 765968"/>
              <a:gd name="connsiteY3" fmla="*/ 136525 h 1036638"/>
              <a:gd name="connsiteX4" fmla="*/ 402431 w 765968"/>
              <a:gd name="connsiteY4" fmla="*/ 55562 h 1036638"/>
              <a:gd name="connsiteX5" fmla="*/ 750093 w 765968"/>
              <a:gd name="connsiteY5" fmla="*/ 469900 h 1036638"/>
              <a:gd name="connsiteX6" fmla="*/ 497681 w 765968"/>
              <a:gd name="connsiteY6" fmla="*/ 812800 h 1036638"/>
              <a:gd name="connsiteX7" fmla="*/ 397668 w 765968"/>
              <a:gd name="connsiteY7" fmla="*/ 993775 h 1036638"/>
              <a:gd name="connsiteX8" fmla="*/ 330993 w 765968"/>
              <a:gd name="connsiteY8" fmla="*/ 1036638 h 1036638"/>
              <a:gd name="connsiteX0" fmla="*/ 340518 w 775493"/>
              <a:gd name="connsiteY0" fmla="*/ 1045370 h 1045370"/>
              <a:gd name="connsiteX1" fmla="*/ 311943 w 775493"/>
              <a:gd name="connsiteY1" fmla="*/ 807245 h 1045370"/>
              <a:gd name="connsiteX2" fmla="*/ 26193 w 775493"/>
              <a:gd name="connsiteY2" fmla="*/ 392907 h 1045370"/>
              <a:gd name="connsiteX3" fmla="*/ 154782 w 775493"/>
              <a:gd name="connsiteY3" fmla="*/ 92870 h 1045370"/>
              <a:gd name="connsiteX4" fmla="*/ 411956 w 775493"/>
              <a:gd name="connsiteY4" fmla="*/ 64294 h 1045370"/>
              <a:gd name="connsiteX5" fmla="*/ 759618 w 775493"/>
              <a:gd name="connsiteY5" fmla="*/ 478632 h 1045370"/>
              <a:gd name="connsiteX6" fmla="*/ 507206 w 775493"/>
              <a:gd name="connsiteY6" fmla="*/ 821532 h 1045370"/>
              <a:gd name="connsiteX7" fmla="*/ 407193 w 775493"/>
              <a:gd name="connsiteY7" fmla="*/ 1002507 h 1045370"/>
              <a:gd name="connsiteX8" fmla="*/ 340518 w 775493"/>
              <a:gd name="connsiteY8" fmla="*/ 1045370 h 1045370"/>
              <a:gd name="connsiteX0" fmla="*/ 340518 w 765174"/>
              <a:gd name="connsiteY0" fmla="*/ 1035845 h 1035845"/>
              <a:gd name="connsiteX1" fmla="*/ 311943 w 765174"/>
              <a:gd name="connsiteY1" fmla="*/ 797720 h 1035845"/>
              <a:gd name="connsiteX2" fmla="*/ 26193 w 765174"/>
              <a:gd name="connsiteY2" fmla="*/ 383382 h 1035845"/>
              <a:gd name="connsiteX3" fmla="*/ 154782 w 765174"/>
              <a:gd name="connsiteY3" fmla="*/ 83345 h 1035845"/>
              <a:gd name="connsiteX4" fmla="*/ 473868 w 765174"/>
              <a:gd name="connsiteY4" fmla="*/ 64294 h 1035845"/>
              <a:gd name="connsiteX5" fmla="*/ 759618 w 765174"/>
              <a:gd name="connsiteY5" fmla="*/ 469107 h 1035845"/>
              <a:gd name="connsiteX6" fmla="*/ 507206 w 765174"/>
              <a:gd name="connsiteY6" fmla="*/ 812007 h 1035845"/>
              <a:gd name="connsiteX7" fmla="*/ 407193 w 765174"/>
              <a:gd name="connsiteY7" fmla="*/ 992982 h 1035845"/>
              <a:gd name="connsiteX8" fmla="*/ 340518 w 765174"/>
              <a:gd name="connsiteY8" fmla="*/ 1035845 h 1035845"/>
              <a:gd name="connsiteX0" fmla="*/ 340518 w 617537"/>
              <a:gd name="connsiteY0" fmla="*/ 1035845 h 1035845"/>
              <a:gd name="connsiteX1" fmla="*/ 311943 w 617537"/>
              <a:gd name="connsiteY1" fmla="*/ 797720 h 1035845"/>
              <a:gd name="connsiteX2" fmla="*/ 26193 w 617537"/>
              <a:gd name="connsiteY2" fmla="*/ 383382 h 1035845"/>
              <a:gd name="connsiteX3" fmla="*/ 154782 w 617537"/>
              <a:gd name="connsiteY3" fmla="*/ 83345 h 1035845"/>
              <a:gd name="connsiteX4" fmla="*/ 473868 w 617537"/>
              <a:gd name="connsiteY4" fmla="*/ 64294 h 1035845"/>
              <a:gd name="connsiteX5" fmla="*/ 611981 w 617537"/>
              <a:gd name="connsiteY5" fmla="*/ 469107 h 1035845"/>
              <a:gd name="connsiteX6" fmla="*/ 507206 w 617537"/>
              <a:gd name="connsiteY6" fmla="*/ 812007 h 1035845"/>
              <a:gd name="connsiteX7" fmla="*/ 407193 w 617537"/>
              <a:gd name="connsiteY7" fmla="*/ 992982 h 1035845"/>
              <a:gd name="connsiteX8" fmla="*/ 340518 w 617537"/>
              <a:gd name="connsiteY8" fmla="*/ 1035845 h 1035845"/>
              <a:gd name="connsiteX0" fmla="*/ 269080 w 546099"/>
              <a:gd name="connsiteY0" fmla="*/ 1035845 h 1035845"/>
              <a:gd name="connsiteX1" fmla="*/ 240505 w 546099"/>
              <a:gd name="connsiteY1" fmla="*/ 797720 h 1035845"/>
              <a:gd name="connsiteX2" fmla="*/ 26193 w 546099"/>
              <a:gd name="connsiteY2" fmla="*/ 431007 h 1035845"/>
              <a:gd name="connsiteX3" fmla="*/ 83344 w 546099"/>
              <a:gd name="connsiteY3" fmla="*/ 83345 h 1035845"/>
              <a:gd name="connsiteX4" fmla="*/ 402430 w 546099"/>
              <a:gd name="connsiteY4" fmla="*/ 64294 h 1035845"/>
              <a:gd name="connsiteX5" fmla="*/ 540543 w 546099"/>
              <a:gd name="connsiteY5" fmla="*/ 469107 h 1035845"/>
              <a:gd name="connsiteX6" fmla="*/ 435768 w 546099"/>
              <a:gd name="connsiteY6" fmla="*/ 812007 h 1035845"/>
              <a:gd name="connsiteX7" fmla="*/ 335755 w 546099"/>
              <a:gd name="connsiteY7" fmla="*/ 992982 h 1035845"/>
              <a:gd name="connsiteX8" fmla="*/ 269080 w 546099"/>
              <a:gd name="connsiteY8" fmla="*/ 1035845 h 1035845"/>
              <a:gd name="connsiteX0" fmla="*/ 254793 w 531812"/>
              <a:gd name="connsiteY0" fmla="*/ 1039814 h 1039814"/>
              <a:gd name="connsiteX1" fmla="*/ 226218 w 531812"/>
              <a:gd name="connsiteY1" fmla="*/ 801689 h 1039814"/>
              <a:gd name="connsiteX2" fmla="*/ 11906 w 531812"/>
              <a:gd name="connsiteY2" fmla="*/ 434976 h 1039814"/>
              <a:gd name="connsiteX3" fmla="*/ 154782 w 531812"/>
              <a:gd name="connsiteY3" fmla="*/ 63501 h 1039814"/>
              <a:gd name="connsiteX4" fmla="*/ 388143 w 531812"/>
              <a:gd name="connsiteY4" fmla="*/ 68263 h 1039814"/>
              <a:gd name="connsiteX5" fmla="*/ 526256 w 531812"/>
              <a:gd name="connsiteY5" fmla="*/ 473076 h 1039814"/>
              <a:gd name="connsiteX6" fmla="*/ 421481 w 531812"/>
              <a:gd name="connsiteY6" fmla="*/ 815976 h 1039814"/>
              <a:gd name="connsiteX7" fmla="*/ 321468 w 531812"/>
              <a:gd name="connsiteY7" fmla="*/ 996951 h 1039814"/>
              <a:gd name="connsiteX8" fmla="*/ 254793 w 531812"/>
              <a:gd name="connsiteY8" fmla="*/ 1039814 h 1039814"/>
              <a:gd name="connsiteX0" fmla="*/ 254793 w 534194"/>
              <a:gd name="connsiteY0" fmla="*/ 1036638 h 1036638"/>
              <a:gd name="connsiteX1" fmla="*/ 226218 w 534194"/>
              <a:gd name="connsiteY1" fmla="*/ 798513 h 1036638"/>
              <a:gd name="connsiteX2" fmla="*/ 11906 w 534194"/>
              <a:gd name="connsiteY2" fmla="*/ 431800 h 1036638"/>
              <a:gd name="connsiteX3" fmla="*/ 154782 w 534194"/>
              <a:gd name="connsiteY3" fmla="*/ 60325 h 1036638"/>
              <a:gd name="connsiteX4" fmla="*/ 373855 w 534194"/>
              <a:gd name="connsiteY4" fmla="*/ 69850 h 1036638"/>
              <a:gd name="connsiteX5" fmla="*/ 526256 w 534194"/>
              <a:gd name="connsiteY5" fmla="*/ 469900 h 1036638"/>
              <a:gd name="connsiteX6" fmla="*/ 421481 w 534194"/>
              <a:gd name="connsiteY6" fmla="*/ 812800 h 1036638"/>
              <a:gd name="connsiteX7" fmla="*/ 321468 w 534194"/>
              <a:gd name="connsiteY7" fmla="*/ 993775 h 1036638"/>
              <a:gd name="connsiteX8" fmla="*/ 254793 w 534194"/>
              <a:gd name="connsiteY8" fmla="*/ 1036638 h 1036638"/>
              <a:gd name="connsiteX0" fmla="*/ 259556 w 538957"/>
              <a:gd name="connsiteY0" fmla="*/ 1035051 h 1035051"/>
              <a:gd name="connsiteX1" fmla="*/ 230981 w 538957"/>
              <a:gd name="connsiteY1" fmla="*/ 796926 h 1035051"/>
              <a:gd name="connsiteX2" fmla="*/ 11906 w 538957"/>
              <a:gd name="connsiteY2" fmla="*/ 373063 h 1035051"/>
              <a:gd name="connsiteX3" fmla="*/ 159545 w 538957"/>
              <a:gd name="connsiteY3" fmla="*/ 58738 h 1035051"/>
              <a:gd name="connsiteX4" fmla="*/ 378618 w 538957"/>
              <a:gd name="connsiteY4" fmla="*/ 68263 h 1035051"/>
              <a:gd name="connsiteX5" fmla="*/ 531019 w 538957"/>
              <a:gd name="connsiteY5" fmla="*/ 468313 h 1035051"/>
              <a:gd name="connsiteX6" fmla="*/ 426244 w 538957"/>
              <a:gd name="connsiteY6" fmla="*/ 811213 h 1035051"/>
              <a:gd name="connsiteX7" fmla="*/ 326231 w 538957"/>
              <a:gd name="connsiteY7" fmla="*/ 992188 h 1035051"/>
              <a:gd name="connsiteX8" fmla="*/ 259556 w 538957"/>
              <a:gd name="connsiteY8" fmla="*/ 1035051 h 1035051"/>
              <a:gd name="connsiteX0" fmla="*/ 259556 w 496094"/>
              <a:gd name="connsiteY0" fmla="*/ 1027113 h 1027113"/>
              <a:gd name="connsiteX1" fmla="*/ 230981 w 496094"/>
              <a:gd name="connsiteY1" fmla="*/ 788988 h 1027113"/>
              <a:gd name="connsiteX2" fmla="*/ 11906 w 496094"/>
              <a:gd name="connsiteY2" fmla="*/ 365125 h 1027113"/>
              <a:gd name="connsiteX3" fmla="*/ 159545 w 496094"/>
              <a:gd name="connsiteY3" fmla="*/ 50800 h 1027113"/>
              <a:gd name="connsiteX4" fmla="*/ 378618 w 496094"/>
              <a:gd name="connsiteY4" fmla="*/ 60325 h 1027113"/>
              <a:gd name="connsiteX5" fmla="*/ 488156 w 496094"/>
              <a:gd name="connsiteY5" fmla="*/ 369887 h 1027113"/>
              <a:gd name="connsiteX6" fmla="*/ 426244 w 496094"/>
              <a:gd name="connsiteY6" fmla="*/ 803275 h 1027113"/>
              <a:gd name="connsiteX7" fmla="*/ 326231 w 496094"/>
              <a:gd name="connsiteY7" fmla="*/ 984250 h 1027113"/>
              <a:gd name="connsiteX8" fmla="*/ 259556 w 496094"/>
              <a:gd name="connsiteY8" fmla="*/ 1027113 h 1027113"/>
              <a:gd name="connsiteX0" fmla="*/ 254793 w 491331"/>
              <a:gd name="connsiteY0" fmla="*/ 1027113 h 1027113"/>
              <a:gd name="connsiteX1" fmla="*/ 197643 w 491331"/>
              <a:gd name="connsiteY1" fmla="*/ 679450 h 1027113"/>
              <a:gd name="connsiteX2" fmla="*/ 7143 w 491331"/>
              <a:gd name="connsiteY2" fmla="*/ 365125 h 1027113"/>
              <a:gd name="connsiteX3" fmla="*/ 154782 w 491331"/>
              <a:gd name="connsiteY3" fmla="*/ 50800 h 1027113"/>
              <a:gd name="connsiteX4" fmla="*/ 373855 w 491331"/>
              <a:gd name="connsiteY4" fmla="*/ 60325 h 1027113"/>
              <a:gd name="connsiteX5" fmla="*/ 483393 w 491331"/>
              <a:gd name="connsiteY5" fmla="*/ 369887 h 1027113"/>
              <a:gd name="connsiteX6" fmla="*/ 421481 w 491331"/>
              <a:gd name="connsiteY6" fmla="*/ 803275 h 1027113"/>
              <a:gd name="connsiteX7" fmla="*/ 321468 w 491331"/>
              <a:gd name="connsiteY7" fmla="*/ 984250 h 1027113"/>
              <a:gd name="connsiteX8" fmla="*/ 254793 w 491331"/>
              <a:gd name="connsiteY8" fmla="*/ 1027113 h 1027113"/>
              <a:gd name="connsiteX0" fmla="*/ 254793 w 489743"/>
              <a:gd name="connsiteY0" fmla="*/ 1027113 h 1027113"/>
              <a:gd name="connsiteX1" fmla="*/ 197643 w 489743"/>
              <a:gd name="connsiteY1" fmla="*/ 679450 h 1027113"/>
              <a:gd name="connsiteX2" fmla="*/ 7143 w 489743"/>
              <a:gd name="connsiteY2" fmla="*/ 365125 h 1027113"/>
              <a:gd name="connsiteX3" fmla="*/ 154782 w 489743"/>
              <a:gd name="connsiteY3" fmla="*/ 50800 h 1027113"/>
              <a:gd name="connsiteX4" fmla="*/ 373855 w 489743"/>
              <a:gd name="connsiteY4" fmla="*/ 60325 h 1027113"/>
              <a:gd name="connsiteX5" fmla="*/ 483393 w 489743"/>
              <a:gd name="connsiteY5" fmla="*/ 369887 h 1027113"/>
              <a:gd name="connsiteX6" fmla="*/ 335756 w 489743"/>
              <a:gd name="connsiteY6" fmla="*/ 665163 h 1027113"/>
              <a:gd name="connsiteX7" fmla="*/ 321468 w 489743"/>
              <a:gd name="connsiteY7" fmla="*/ 984250 h 1027113"/>
              <a:gd name="connsiteX8" fmla="*/ 254793 w 489743"/>
              <a:gd name="connsiteY8" fmla="*/ 1027113 h 1027113"/>
              <a:gd name="connsiteX0" fmla="*/ 254793 w 489743"/>
              <a:gd name="connsiteY0" fmla="*/ 1027113 h 1029494"/>
              <a:gd name="connsiteX1" fmla="*/ 197643 w 489743"/>
              <a:gd name="connsiteY1" fmla="*/ 679450 h 1029494"/>
              <a:gd name="connsiteX2" fmla="*/ 7143 w 489743"/>
              <a:gd name="connsiteY2" fmla="*/ 365125 h 1029494"/>
              <a:gd name="connsiteX3" fmla="*/ 154782 w 489743"/>
              <a:gd name="connsiteY3" fmla="*/ 50800 h 1029494"/>
              <a:gd name="connsiteX4" fmla="*/ 373855 w 489743"/>
              <a:gd name="connsiteY4" fmla="*/ 60325 h 1029494"/>
              <a:gd name="connsiteX5" fmla="*/ 483393 w 489743"/>
              <a:gd name="connsiteY5" fmla="*/ 369887 h 1029494"/>
              <a:gd name="connsiteX6" fmla="*/ 335756 w 489743"/>
              <a:gd name="connsiteY6" fmla="*/ 665163 h 1029494"/>
              <a:gd name="connsiteX7" fmla="*/ 254793 w 489743"/>
              <a:gd name="connsiteY7" fmla="*/ 1027113 h 1029494"/>
              <a:gd name="connsiteX0" fmla="*/ 278605 w 489743"/>
              <a:gd name="connsiteY0" fmla="*/ 1112838 h 1115219"/>
              <a:gd name="connsiteX1" fmla="*/ 197643 w 489743"/>
              <a:gd name="connsiteY1" fmla="*/ 679450 h 1115219"/>
              <a:gd name="connsiteX2" fmla="*/ 7143 w 489743"/>
              <a:gd name="connsiteY2" fmla="*/ 365125 h 1115219"/>
              <a:gd name="connsiteX3" fmla="*/ 154782 w 489743"/>
              <a:gd name="connsiteY3" fmla="*/ 50800 h 1115219"/>
              <a:gd name="connsiteX4" fmla="*/ 373855 w 489743"/>
              <a:gd name="connsiteY4" fmla="*/ 60325 h 1115219"/>
              <a:gd name="connsiteX5" fmla="*/ 483393 w 489743"/>
              <a:gd name="connsiteY5" fmla="*/ 369887 h 1115219"/>
              <a:gd name="connsiteX6" fmla="*/ 335756 w 489743"/>
              <a:gd name="connsiteY6" fmla="*/ 665163 h 1115219"/>
              <a:gd name="connsiteX7" fmla="*/ 278605 w 489743"/>
              <a:gd name="connsiteY7" fmla="*/ 1112838 h 1115219"/>
              <a:gd name="connsiteX0" fmla="*/ 240505 w 451643"/>
              <a:gd name="connsiteY0" fmla="*/ 1114426 h 1116807"/>
              <a:gd name="connsiteX1" fmla="*/ 159543 w 451643"/>
              <a:gd name="connsiteY1" fmla="*/ 681038 h 1116807"/>
              <a:gd name="connsiteX2" fmla="*/ 7143 w 451643"/>
              <a:gd name="connsiteY2" fmla="*/ 376238 h 1116807"/>
              <a:gd name="connsiteX3" fmla="*/ 116682 w 451643"/>
              <a:gd name="connsiteY3" fmla="*/ 52388 h 1116807"/>
              <a:gd name="connsiteX4" fmla="*/ 335755 w 451643"/>
              <a:gd name="connsiteY4" fmla="*/ 61913 h 1116807"/>
              <a:gd name="connsiteX5" fmla="*/ 445293 w 451643"/>
              <a:gd name="connsiteY5" fmla="*/ 371475 h 1116807"/>
              <a:gd name="connsiteX6" fmla="*/ 297656 w 451643"/>
              <a:gd name="connsiteY6" fmla="*/ 666751 h 1116807"/>
              <a:gd name="connsiteX7" fmla="*/ 240505 w 451643"/>
              <a:gd name="connsiteY7" fmla="*/ 1114426 h 1116807"/>
              <a:gd name="connsiteX0" fmla="*/ 240505 w 423068"/>
              <a:gd name="connsiteY0" fmla="*/ 1114426 h 1116807"/>
              <a:gd name="connsiteX1" fmla="*/ 159543 w 423068"/>
              <a:gd name="connsiteY1" fmla="*/ 681038 h 1116807"/>
              <a:gd name="connsiteX2" fmla="*/ 7143 w 423068"/>
              <a:gd name="connsiteY2" fmla="*/ 376238 h 1116807"/>
              <a:gd name="connsiteX3" fmla="*/ 116682 w 423068"/>
              <a:gd name="connsiteY3" fmla="*/ 52388 h 1116807"/>
              <a:gd name="connsiteX4" fmla="*/ 335755 w 423068"/>
              <a:gd name="connsiteY4" fmla="*/ 61913 h 1116807"/>
              <a:gd name="connsiteX5" fmla="*/ 416718 w 423068"/>
              <a:gd name="connsiteY5" fmla="*/ 385763 h 1116807"/>
              <a:gd name="connsiteX6" fmla="*/ 297656 w 423068"/>
              <a:gd name="connsiteY6" fmla="*/ 666751 h 1116807"/>
              <a:gd name="connsiteX7" fmla="*/ 240505 w 423068"/>
              <a:gd name="connsiteY7" fmla="*/ 1114426 h 1116807"/>
              <a:gd name="connsiteX0" fmla="*/ 240505 w 426243"/>
              <a:gd name="connsiteY0" fmla="*/ 1114426 h 1119982"/>
              <a:gd name="connsiteX1" fmla="*/ 159543 w 426243"/>
              <a:gd name="connsiteY1" fmla="*/ 681038 h 1119982"/>
              <a:gd name="connsiteX2" fmla="*/ 7143 w 426243"/>
              <a:gd name="connsiteY2" fmla="*/ 376238 h 1119982"/>
              <a:gd name="connsiteX3" fmla="*/ 116682 w 426243"/>
              <a:gd name="connsiteY3" fmla="*/ 52388 h 1119982"/>
              <a:gd name="connsiteX4" fmla="*/ 335755 w 426243"/>
              <a:gd name="connsiteY4" fmla="*/ 61913 h 1119982"/>
              <a:gd name="connsiteX5" fmla="*/ 416718 w 426243"/>
              <a:gd name="connsiteY5" fmla="*/ 385763 h 1119982"/>
              <a:gd name="connsiteX6" fmla="*/ 278606 w 426243"/>
              <a:gd name="connsiteY6" fmla="*/ 647701 h 1119982"/>
              <a:gd name="connsiteX7" fmla="*/ 240505 w 426243"/>
              <a:gd name="connsiteY7" fmla="*/ 1114426 h 1119982"/>
              <a:gd name="connsiteX0" fmla="*/ 235743 w 421481"/>
              <a:gd name="connsiteY0" fmla="*/ 1114426 h 1118395"/>
              <a:gd name="connsiteX1" fmla="*/ 126206 w 421481"/>
              <a:gd name="connsiteY1" fmla="*/ 671513 h 1118395"/>
              <a:gd name="connsiteX2" fmla="*/ 2381 w 421481"/>
              <a:gd name="connsiteY2" fmla="*/ 376238 h 1118395"/>
              <a:gd name="connsiteX3" fmla="*/ 111920 w 421481"/>
              <a:gd name="connsiteY3" fmla="*/ 52388 h 1118395"/>
              <a:gd name="connsiteX4" fmla="*/ 330993 w 421481"/>
              <a:gd name="connsiteY4" fmla="*/ 61913 h 1118395"/>
              <a:gd name="connsiteX5" fmla="*/ 411956 w 421481"/>
              <a:gd name="connsiteY5" fmla="*/ 385763 h 1118395"/>
              <a:gd name="connsiteX6" fmla="*/ 273844 w 421481"/>
              <a:gd name="connsiteY6" fmla="*/ 647701 h 1118395"/>
              <a:gd name="connsiteX7" fmla="*/ 235743 w 421481"/>
              <a:gd name="connsiteY7" fmla="*/ 1114426 h 1118395"/>
              <a:gd name="connsiteX0" fmla="*/ 235743 w 412750"/>
              <a:gd name="connsiteY0" fmla="*/ 1114426 h 1117601"/>
              <a:gd name="connsiteX1" fmla="*/ 126206 w 412750"/>
              <a:gd name="connsiteY1" fmla="*/ 671513 h 1117601"/>
              <a:gd name="connsiteX2" fmla="*/ 2381 w 412750"/>
              <a:gd name="connsiteY2" fmla="*/ 376238 h 1117601"/>
              <a:gd name="connsiteX3" fmla="*/ 111920 w 412750"/>
              <a:gd name="connsiteY3" fmla="*/ 52388 h 1117601"/>
              <a:gd name="connsiteX4" fmla="*/ 330993 w 412750"/>
              <a:gd name="connsiteY4" fmla="*/ 61913 h 1117601"/>
              <a:gd name="connsiteX5" fmla="*/ 411956 w 412750"/>
              <a:gd name="connsiteY5" fmla="*/ 385763 h 1117601"/>
              <a:gd name="connsiteX6" fmla="*/ 326231 w 412750"/>
              <a:gd name="connsiteY6" fmla="*/ 652464 h 1117601"/>
              <a:gd name="connsiteX7" fmla="*/ 235743 w 412750"/>
              <a:gd name="connsiteY7" fmla="*/ 1114426 h 1117601"/>
              <a:gd name="connsiteX0" fmla="*/ 234950 w 411957"/>
              <a:gd name="connsiteY0" fmla="*/ 1114426 h 1117601"/>
              <a:gd name="connsiteX1" fmla="*/ 101600 w 411957"/>
              <a:gd name="connsiteY1" fmla="*/ 671513 h 1117601"/>
              <a:gd name="connsiteX2" fmla="*/ 1588 w 411957"/>
              <a:gd name="connsiteY2" fmla="*/ 376238 h 1117601"/>
              <a:gd name="connsiteX3" fmla="*/ 111127 w 411957"/>
              <a:gd name="connsiteY3" fmla="*/ 52388 h 1117601"/>
              <a:gd name="connsiteX4" fmla="*/ 330200 w 411957"/>
              <a:gd name="connsiteY4" fmla="*/ 61913 h 1117601"/>
              <a:gd name="connsiteX5" fmla="*/ 411163 w 411957"/>
              <a:gd name="connsiteY5" fmla="*/ 385763 h 1117601"/>
              <a:gd name="connsiteX6" fmla="*/ 325438 w 411957"/>
              <a:gd name="connsiteY6" fmla="*/ 652464 h 1117601"/>
              <a:gd name="connsiteX7" fmla="*/ 234950 w 411957"/>
              <a:gd name="connsiteY7" fmla="*/ 1114426 h 1117601"/>
              <a:gd name="connsiteX0" fmla="*/ 230187 w 407194"/>
              <a:gd name="connsiteY0" fmla="*/ 1111250 h 1114425"/>
              <a:gd name="connsiteX1" fmla="*/ 96837 w 407194"/>
              <a:gd name="connsiteY1" fmla="*/ 668337 h 1114425"/>
              <a:gd name="connsiteX2" fmla="*/ 1588 w 407194"/>
              <a:gd name="connsiteY2" fmla="*/ 354012 h 1114425"/>
              <a:gd name="connsiteX3" fmla="*/ 106364 w 407194"/>
              <a:gd name="connsiteY3" fmla="*/ 49212 h 1114425"/>
              <a:gd name="connsiteX4" fmla="*/ 325437 w 407194"/>
              <a:gd name="connsiteY4" fmla="*/ 58737 h 1114425"/>
              <a:gd name="connsiteX5" fmla="*/ 406400 w 407194"/>
              <a:gd name="connsiteY5" fmla="*/ 382587 h 1114425"/>
              <a:gd name="connsiteX6" fmla="*/ 320675 w 407194"/>
              <a:gd name="connsiteY6" fmla="*/ 649288 h 1114425"/>
              <a:gd name="connsiteX7" fmla="*/ 230187 w 407194"/>
              <a:gd name="connsiteY7" fmla="*/ 1111250 h 1114425"/>
              <a:gd name="connsiteX0" fmla="*/ 234156 w 411163"/>
              <a:gd name="connsiteY0" fmla="*/ 1116012 h 1119187"/>
              <a:gd name="connsiteX1" fmla="*/ 100806 w 411163"/>
              <a:gd name="connsiteY1" fmla="*/ 673099 h 1119187"/>
              <a:gd name="connsiteX2" fmla="*/ 5557 w 411163"/>
              <a:gd name="connsiteY2" fmla="*/ 358774 h 1119187"/>
              <a:gd name="connsiteX3" fmla="*/ 134146 w 411163"/>
              <a:gd name="connsiteY3" fmla="*/ 49212 h 1119187"/>
              <a:gd name="connsiteX4" fmla="*/ 329406 w 411163"/>
              <a:gd name="connsiteY4" fmla="*/ 63499 h 1119187"/>
              <a:gd name="connsiteX5" fmla="*/ 410369 w 411163"/>
              <a:gd name="connsiteY5" fmla="*/ 387349 h 1119187"/>
              <a:gd name="connsiteX6" fmla="*/ 324644 w 411163"/>
              <a:gd name="connsiteY6" fmla="*/ 654050 h 1119187"/>
              <a:gd name="connsiteX7" fmla="*/ 234156 w 411163"/>
              <a:gd name="connsiteY7" fmla="*/ 1116012 h 1119187"/>
              <a:gd name="connsiteX0" fmla="*/ 234156 w 411163"/>
              <a:gd name="connsiteY0" fmla="*/ 1112837 h 1116012"/>
              <a:gd name="connsiteX1" fmla="*/ 100806 w 411163"/>
              <a:gd name="connsiteY1" fmla="*/ 669924 h 1116012"/>
              <a:gd name="connsiteX2" fmla="*/ 5557 w 411163"/>
              <a:gd name="connsiteY2" fmla="*/ 355599 h 1116012"/>
              <a:gd name="connsiteX3" fmla="*/ 134146 w 411163"/>
              <a:gd name="connsiteY3" fmla="*/ 46037 h 1116012"/>
              <a:gd name="connsiteX4" fmla="*/ 319881 w 411163"/>
              <a:gd name="connsiteY4" fmla="*/ 79374 h 1116012"/>
              <a:gd name="connsiteX5" fmla="*/ 410369 w 411163"/>
              <a:gd name="connsiteY5" fmla="*/ 384174 h 1116012"/>
              <a:gd name="connsiteX6" fmla="*/ 324644 w 411163"/>
              <a:gd name="connsiteY6" fmla="*/ 650875 h 1116012"/>
              <a:gd name="connsiteX7" fmla="*/ 234156 w 411163"/>
              <a:gd name="connsiteY7" fmla="*/ 1112837 h 1116012"/>
              <a:gd name="connsiteX0" fmla="*/ 230980 w 407987"/>
              <a:gd name="connsiteY0" fmla="*/ 1085057 h 1088232"/>
              <a:gd name="connsiteX1" fmla="*/ 97630 w 407987"/>
              <a:gd name="connsiteY1" fmla="*/ 642144 h 1088232"/>
              <a:gd name="connsiteX2" fmla="*/ 2381 w 407987"/>
              <a:gd name="connsiteY2" fmla="*/ 327819 h 1088232"/>
              <a:gd name="connsiteX3" fmla="*/ 83345 w 407987"/>
              <a:gd name="connsiteY3" fmla="*/ 46832 h 1088232"/>
              <a:gd name="connsiteX4" fmla="*/ 316705 w 407987"/>
              <a:gd name="connsiteY4" fmla="*/ 51594 h 1088232"/>
              <a:gd name="connsiteX5" fmla="*/ 407193 w 407987"/>
              <a:gd name="connsiteY5" fmla="*/ 356394 h 1088232"/>
              <a:gd name="connsiteX6" fmla="*/ 321468 w 407987"/>
              <a:gd name="connsiteY6" fmla="*/ 623095 h 1088232"/>
              <a:gd name="connsiteX7" fmla="*/ 230980 w 407987"/>
              <a:gd name="connsiteY7" fmla="*/ 1085057 h 1088232"/>
              <a:gd name="connsiteX0" fmla="*/ 230980 w 398462"/>
              <a:gd name="connsiteY0" fmla="*/ 1084262 h 1087437"/>
              <a:gd name="connsiteX1" fmla="*/ 97630 w 398462"/>
              <a:gd name="connsiteY1" fmla="*/ 641349 h 1087437"/>
              <a:gd name="connsiteX2" fmla="*/ 2381 w 398462"/>
              <a:gd name="connsiteY2" fmla="*/ 327024 h 1087437"/>
              <a:gd name="connsiteX3" fmla="*/ 83345 w 398462"/>
              <a:gd name="connsiteY3" fmla="*/ 46037 h 1087437"/>
              <a:gd name="connsiteX4" fmla="*/ 316705 w 398462"/>
              <a:gd name="connsiteY4" fmla="*/ 50799 h 1087437"/>
              <a:gd name="connsiteX5" fmla="*/ 397668 w 398462"/>
              <a:gd name="connsiteY5" fmla="*/ 327024 h 1087437"/>
              <a:gd name="connsiteX6" fmla="*/ 321468 w 398462"/>
              <a:gd name="connsiteY6" fmla="*/ 622300 h 1087437"/>
              <a:gd name="connsiteX7" fmla="*/ 230980 w 398462"/>
              <a:gd name="connsiteY7" fmla="*/ 1084262 h 1087437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216692 w 398462"/>
              <a:gd name="connsiteY7" fmla="*/ 1093787 h 1096962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311945 w 398462"/>
              <a:gd name="connsiteY7" fmla="*/ 679446 h 1096962"/>
              <a:gd name="connsiteX8" fmla="*/ 216692 w 398462"/>
              <a:gd name="connsiteY8" fmla="*/ 1093787 h 1096962"/>
              <a:gd name="connsiteX0" fmla="*/ 215105 w 396875"/>
              <a:gd name="connsiteY0" fmla="*/ 1093787 h 1096962"/>
              <a:gd name="connsiteX1" fmla="*/ 76993 w 396875"/>
              <a:gd name="connsiteY1" fmla="*/ 655637 h 1096962"/>
              <a:gd name="connsiteX2" fmla="*/ 794 w 396875"/>
              <a:gd name="connsiteY2" fmla="*/ 327024 h 1096962"/>
              <a:gd name="connsiteX3" fmla="*/ 81758 w 396875"/>
              <a:gd name="connsiteY3" fmla="*/ 46037 h 1096962"/>
              <a:gd name="connsiteX4" fmla="*/ 315118 w 396875"/>
              <a:gd name="connsiteY4" fmla="*/ 50799 h 1096962"/>
              <a:gd name="connsiteX5" fmla="*/ 396081 w 396875"/>
              <a:gd name="connsiteY5" fmla="*/ 327024 h 1096962"/>
              <a:gd name="connsiteX6" fmla="*/ 319881 w 396875"/>
              <a:gd name="connsiteY6" fmla="*/ 622300 h 1096962"/>
              <a:gd name="connsiteX7" fmla="*/ 310358 w 396875"/>
              <a:gd name="connsiteY7" fmla="*/ 679446 h 1096962"/>
              <a:gd name="connsiteX8" fmla="*/ 215105 w 396875"/>
              <a:gd name="connsiteY8" fmla="*/ 1093787 h 1096962"/>
              <a:gd name="connsiteX0" fmla="*/ 215105 w 397668"/>
              <a:gd name="connsiteY0" fmla="*/ 1093787 h 1096962"/>
              <a:gd name="connsiteX1" fmla="*/ 76993 w 397668"/>
              <a:gd name="connsiteY1" fmla="*/ 655637 h 1096962"/>
              <a:gd name="connsiteX2" fmla="*/ 794 w 397668"/>
              <a:gd name="connsiteY2" fmla="*/ 327024 h 1096962"/>
              <a:gd name="connsiteX3" fmla="*/ 81758 w 397668"/>
              <a:gd name="connsiteY3" fmla="*/ 46037 h 1096962"/>
              <a:gd name="connsiteX4" fmla="*/ 315118 w 397668"/>
              <a:gd name="connsiteY4" fmla="*/ 50799 h 1096962"/>
              <a:gd name="connsiteX5" fmla="*/ 396081 w 397668"/>
              <a:gd name="connsiteY5" fmla="*/ 327024 h 1096962"/>
              <a:gd name="connsiteX6" fmla="*/ 324643 w 397668"/>
              <a:gd name="connsiteY6" fmla="*/ 627062 h 1096962"/>
              <a:gd name="connsiteX7" fmla="*/ 310358 w 397668"/>
              <a:gd name="connsiteY7" fmla="*/ 679446 h 1096962"/>
              <a:gd name="connsiteX8" fmla="*/ 215105 w 397668"/>
              <a:gd name="connsiteY8" fmla="*/ 1093787 h 1096962"/>
              <a:gd name="connsiteX0" fmla="*/ 215105 w 398462"/>
              <a:gd name="connsiteY0" fmla="*/ 1093787 h 1096962"/>
              <a:gd name="connsiteX1" fmla="*/ 76993 w 398462"/>
              <a:gd name="connsiteY1" fmla="*/ 655637 h 1096962"/>
              <a:gd name="connsiteX2" fmla="*/ 794 w 398462"/>
              <a:gd name="connsiteY2" fmla="*/ 327024 h 1096962"/>
              <a:gd name="connsiteX3" fmla="*/ 81758 w 398462"/>
              <a:gd name="connsiteY3" fmla="*/ 46037 h 1096962"/>
              <a:gd name="connsiteX4" fmla="*/ 315118 w 398462"/>
              <a:gd name="connsiteY4" fmla="*/ 50799 h 1096962"/>
              <a:gd name="connsiteX5" fmla="*/ 396081 w 398462"/>
              <a:gd name="connsiteY5" fmla="*/ 327024 h 1096962"/>
              <a:gd name="connsiteX6" fmla="*/ 329405 w 398462"/>
              <a:gd name="connsiteY6" fmla="*/ 627062 h 1096962"/>
              <a:gd name="connsiteX7" fmla="*/ 310358 w 398462"/>
              <a:gd name="connsiteY7" fmla="*/ 679446 h 1096962"/>
              <a:gd name="connsiteX8" fmla="*/ 215105 w 398462"/>
              <a:gd name="connsiteY8" fmla="*/ 1093787 h 1096962"/>
              <a:gd name="connsiteX0" fmla="*/ 215105 w 398462"/>
              <a:gd name="connsiteY0" fmla="*/ 1093787 h 1098549"/>
              <a:gd name="connsiteX1" fmla="*/ 76993 w 398462"/>
              <a:gd name="connsiteY1" fmla="*/ 655637 h 1098549"/>
              <a:gd name="connsiteX2" fmla="*/ 794 w 398462"/>
              <a:gd name="connsiteY2" fmla="*/ 327024 h 1098549"/>
              <a:gd name="connsiteX3" fmla="*/ 81758 w 398462"/>
              <a:gd name="connsiteY3" fmla="*/ 46037 h 1098549"/>
              <a:gd name="connsiteX4" fmla="*/ 315118 w 398462"/>
              <a:gd name="connsiteY4" fmla="*/ 50799 h 1098549"/>
              <a:gd name="connsiteX5" fmla="*/ 396081 w 398462"/>
              <a:gd name="connsiteY5" fmla="*/ 327024 h 1098549"/>
              <a:gd name="connsiteX6" fmla="*/ 329405 w 398462"/>
              <a:gd name="connsiteY6" fmla="*/ 627062 h 1098549"/>
              <a:gd name="connsiteX7" fmla="*/ 215105 w 398462"/>
              <a:gd name="connsiteY7" fmla="*/ 1093787 h 1098549"/>
              <a:gd name="connsiteX0" fmla="*/ 215105 w 399256"/>
              <a:gd name="connsiteY0" fmla="*/ 1093787 h 1094581"/>
              <a:gd name="connsiteX1" fmla="*/ 76993 w 399256"/>
              <a:gd name="connsiteY1" fmla="*/ 655637 h 1094581"/>
              <a:gd name="connsiteX2" fmla="*/ 794 w 399256"/>
              <a:gd name="connsiteY2" fmla="*/ 327024 h 1094581"/>
              <a:gd name="connsiteX3" fmla="*/ 81758 w 399256"/>
              <a:gd name="connsiteY3" fmla="*/ 46037 h 1094581"/>
              <a:gd name="connsiteX4" fmla="*/ 315118 w 399256"/>
              <a:gd name="connsiteY4" fmla="*/ 50799 h 1094581"/>
              <a:gd name="connsiteX5" fmla="*/ 396081 w 399256"/>
              <a:gd name="connsiteY5" fmla="*/ 327024 h 1094581"/>
              <a:gd name="connsiteX6" fmla="*/ 334167 w 399256"/>
              <a:gd name="connsiteY6" fmla="*/ 650874 h 1094581"/>
              <a:gd name="connsiteX7" fmla="*/ 215105 w 399256"/>
              <a:gd name="connsiteY7" fmla="*/ 1093787 h 1094581"/>
              <a:gd name="connsiteX0" fmla="*/ 215105 w 399256"/>
              <a:gd name="connsiteY0" fmla="*/ 1117600 h 1118394"/>
              <a:gd name="connsiteX1" fmla="*/ 76993 w 399256"/>
              <a:gd name="connsiteY1" fmla="*/ 655637 h 1118394"/>
              <a:gd name="connsiteX2" fmla="*/ 794 w 399256"/>
              <a:gd name="connsiteY2" fmla="*/ 327024 h 1118394"/>
              <a:gd name="connsiteX3" fmla="*/ 81758 w 399256"/>
              <a:gd name="connsiteY3" fmla="*/ 46037 h 1118394"/>
              <a:gd name="connsiteX4" fmla="*/ 315118 w 399256"/>
              <a:gd name="connsiteY4" fmla="*/ 50799 h 1118394"/>
              <a:gd name="connsiteX5" fmla="*/ 396081 w 399256"/>
              <a:gd name="connsiteY5" fmla="*/ 327024 h 1118394"/>
              <a:gd name="connsiteX6" fmla="*/ 334167 w 399256"/>
              <a:gd name="connsiteY6" fmla="*/ 650874 h 1118394"/>
              <a:gd name="connsiteX7" fmla="*/ 215105 w 399256"/>
              <a:gd name="connsiteY7" fmla="*/ 1117600 h 1118394"/>
              <a:gd name="connsiteX0" fmla="*/ 221454 w 405605"/>
              <a:gd name="connsiteY0" fmla="*/ 1117600 h 1145381"/>
              <a:gd name="connsiteX1" fmla="*/ 130967 w 405605"/>
              <a:gd name="connsiteY1" fmla="*/ 817562 h 1145381"/>
              <a:gd name="connsiteX2" fmla="*/ 7143 w 405605"/>
              <a:gd name="connsiteY2" fmla="*/ 327024 h 1145381"/>
              <a:gd name="connsiteX3" fmla="*/ 88107 w 405605"/>
              <a:gd name="connsiteY3" fmla="*/ 46037 h 1145381"/>
              <a:gd name="connsiteX4" fmla="*/ 321467 w 405605"/>
              <a:gd name="connsiteY4" fmla="*/ 50799 h 1145381"/>
              <a:gd name="connsiteX5" fmla="*/ 402430 w 405605"/>
              <a:gd name="connsiteY5" fmla="*/ 327024 h 1145381"/>
              <a:gd name="connsiteX6" fmla="*/ 340516 w 405605"/>
              <a:gd name="connsiteY6" fmla="*/ 650874 h 1145381"/>
              <a:gd name="connsiteX7" fmla="*/ 221454 w 405605"/>
              <a:gd name="connsiteY7" fmla="*/ 1117600 h 1145381"/>
              <a:gd name="connsiteX0" fmla="*/ 221454 w 404018"/>
              <a:gd name="connsiteY0" fmla="*/ 1117600 h 1127125"/>
              <a:gd name="connsiteX1" fmla="*/ 130967 w 404018"/>
              <a:gd name="connsiteY1" fmla="*/ 817562 h 1127125"/>
              <a:gd name="connsiteX2" fmla="*/ 7143 w 404018"/>
              <a:gd name="connsiteY2" fmla="*/ 327024 h 1127125"/>
              <a:gd name="connsiteX3" fmla="*/ 88107 w 404018"/>
              <a:gd name="connsiteY3" fmla="*/ 46037 h 1127125"/>
              <a:gd name="connsiteX4" fmla="*/ 321467 w 404018"/>
              <a:gd name="connsiteY4" fmla="*/ 50799 h 1127125"/>
              <a:gd name="connsiteX5" fmla="*/ 402430 w 404018"/>
              <a:gd name="connsiteY5" fmla="*/ 327024 h 1127125"/>
              <a:gd name="connsiteX6" fmla="*/ 311941 w 404018"/>
              <a:gd name="connsiteY6" fmla="*/ 760411 h 1127125"/>
              <a:gd name="connsiteX7" fmla="*/ 221454 w 404018"/>
              <a:gd name="connsiteY7" fmla="*/ 1117600 h 1127125"/>
              <a:gd name="connsiteX0" fmla="*/ 221454 w 407987"/>
              <a:gd name="connsiteY0" fmla="*/ 1117600 h 1121569"/>
              <a:gd name="connsiteX1" fmla="*/ 130967 w 407987"/>
              <a:gd name="connsiteY1" fmla="*/ 817562 h 1121569"/>
              <a:gd name="connsiteX2" fmla="*/ 7143 w 407987"/>
              <a:gd name="connsiteY2" fmla="*/ 327024 h 1121569"/>
              <a:gd name="connsiteX3" fmla="*/ 88107 w 407987"/>
              <a:gd name="connsiteY3" fmla="*/ 46037 h 1121569"/>
              <a:gd name="connsiteX4" fmla="*/ 321467 w 407987"/>
              <a:gd name="connsiteY4" fmla="*/ 50799 h 1121569"/>
              <a:gd name="connsiteX5" fmla="*/ 402430 w 407987"/>
              <a:gd name="connsiteY5" fmla="*/ 327024 h 1121569"/>
              <a:gd name="connsiteX6" fmla="*/ 288128 w 407987"/>
              <a:gd name="connsiteY6" fmla="*/ 841373 h 1121569"/>
              <a:gd name="connsiteX7" fmla="*/ 221454 w 407987"/>
              <a:gd name="connsiteY7" fmla="*/ 1117600 h 1121569"/>
              <a:gd name="connsiteX0" fmla="*/ 221454 w 405605"/>
              <a:gd name="connsiteY0" fmla="*/ 1116807 h 1120776"/>
              <a:gd name="connsiteX1" fmla="*/ 130967 w 405605"/>
              <a:gd name="connsiteY1" fmla="*/ 816769 h 1120776"/>
              <a:gd name="connsiteX2" fmla="*/ 7143 w 405605"/>
              <a:gd name="connsiteY2" fmla="*/ 326231 h 1120776"/>
              <a:gd name="connsiteX3" fmla="*/ 88107 w 405605"/>
              <a:gd name="connsiteY3" fmla="*/ 45244 h 1120776"/>
              <a:gd name="connsiteX4" fmla="*/ 307179 w 405605"/>
              <a:gd name="connsiteY4" fmla="*/ 54768 h 1120776"/>
              <a:gd name="connsiteX5" fmla="*/ 402430 w 405605"/>
              <a:gd name="connsiteY5" fmla="*/ 326231 h 1120776"/>
              <a:gd name="connsiteX6" fmla="*/ 288128 w 405605"/>
              <a:gd name="connsiteY6" fmla="*/ 840580 h 1120776"/>
              <a:gd name="connsiteX7" fmla="*/ 221454 w 405605"/>
              <a:gd name="connsiteY7" fmla="*/ 1116807 h 1120776"/>
              <a:gd name="connsiteX0" fmla="*/ 219073 w 403224"/>
              <a:gd name="connsiteY0" fmla="*/ 1107283 h 1111252"/>
              <a:gd name="connsiteX1" fmla="*/ 128586 w 403224"/>
              <a:gd name="connsiteY1" fmla="*/ 807245 h 1111252"/>
              <a:gd name="connsiteX2" fmla="*/ 4762 w 403224"/>
              <a:gd name="connsiteY2" fmla="*/ 316707 h 1111252"/>
              <a:gd name="connsiteX3" fmla="*/ 100013 w 403224"/>
              <a:gd name="connsiteY3" fmla="*/ 45245 h 1111252"/>
              <a:gd name="connsiteX4" fmla="*/ 304798 w 403224"/>
              <a:gd name="connsiteY4" fmla="*/ 45244 h 1111252"/>
              <a:gd name="connsiteX5" fmla="*/ 400049 w 403224"/>
              <a:gd name="connsiteY5" fmla="*/ 316707 h 1111252"/>
              <a:gd name="connsiteX6" fmla="*/ 285747 w 403224"/>
              <a:gd name="connsiteY6" fmla="*/ 831056 h 1111252"/>
              <a:gd name="connsiteX7" fmla="*/ 219073 w 403224"/>
              <a:gd name="connsiteY7" fmla="*/ 1107283 h 1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224" h="1111252">
                <a:moveTo>
                  <a:pt x="219073" y="1107283"/>
                </a:moveTo>
                <a:cubicBezTo>
                  <a:pt x="192880" y="1103315"/>
                  <a:pt x="164304" y="939008"/>
                  <a:pt x="128586" y="807245"/>
                </a:cubicBezTo>
                <a:cubicBezTo>
                  <a:pt x="92868" y="675482"/>
                  <a:pt x="9524" y="443707"/>
                  <a:pt x="4762" y="316707"/>
                </a:cubicBezTo>
                <a:cubicBezTo>
                  <a:pt x="0" y="189707"/>
                  <a:pt x="50007" y="90489"/>
                  <a:pt x="100013" y="45245"/>
                </a:cubicBezTo>
                <a:cubicBezTo>
                  <a:pt x="150019" y="1"/>
                  <a:pt x="254792" y="0"/>
                  <a:pt x="304798" y="45244"/>
                </a:cubicBezTo>
                <a:cubicBezTo>
                  <a:pt x="354804" y="90488"/>
                  <a:pt x="403224" y="185738"/>
                  <a:pt x="400049" y="316707"/>
                </a:cubicBezTo>
                <a:cubicBezTo>
                  <a:pt x="396874" y="447676"/>
                  <a:pt x="315910" y="699293"/>
                  <a:pt x="285747" y="831056"/>
                </a:cubicBezTo>
                <a:cubicBezTo>
                  <a:pt x="255584" y="962819"/>
                  <a:pt x="245267" y="1111252"/>
                  <a:pt x="219073" y="1107283"/>
                </a:cubicBezTo>
                <a:close/>
              </a:path>
            </a:pathLst>
          </a:cu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Freihandform 151"/>
          <p:cNvSpPr>
            <a:spLocks noChangeAspect="1"/>
          </p:cNvSpPr>
          <p:nvPr/>
        </p:nvSpPr>
        <p:spPr>
          <a:xfrm rot="-960000">
            <a:off x="2393020" y="3195331"/>
            <a:ext cx="55743" cy="144000"/>
          </a:xfrm>
          <a:custGeom>
            <a:avLst/>
            <a:gdLst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7" fmla="*/ 327819 w 765969"/>
              <a:gd name="connsiteY7" fmla="*/ 847725 h 847725"/>
              <a:gd name="connsiteX0" fmla="*/ 330994 w 765969"/>
              <a:gd name="connsiteY0" fmla="*/ 995363 h 995363"/>
              <a:gd name="connsiteX1" fmla="*/ 302419 w 765969"/>
              <a:gd name="connsiteY1" fmla="*/ 757238 h 995363"/>
              <a:gd name="connsiteX2" fmla="*/ 16669 w 765969"/>
              <a:gd name="connsiteY2" fmla="*/ 342900 h 995363"/>
              <a:gd name="connsiteX3" fmla="*/ 402432 w 765969"/>
              <a:gd name="connsiteY3" fmla="*/ 14287 h 995363"/>
              <a:gd name="connsiteX4" fmla="*/ 750094 w 765969"/>
              <a:gd name="connsiteY4" fmla="*/ 428625 h 995363"/>
              <a:gd name="connsiteX5" fmla="*/ 497682 w 765969"/>
              <a:gd name="connsiteY5" fmla="*/ 771525 h 995363"/>
              <a:gd name="connsiteX6" fmla="*/ 397669 w 765969"/>
              <a:gd name="connsiteY6" fmla="*/ 952500 h 995363"/>
              <a:gd name="connsiteX7" fmla="*/ 330994 w 765969"/>
              <a:gd name="connsiteY7" fmla="*/ 995363 h 995363"/>
              <a:gd name="connsiteX0" fmla="*/ 330993 w 765968"/>
              <a:gd name="connsiteY0" fmla="*/ 1036638 h 1036638"/>
              <a:gd name="connsiteX1" fmla="*/ 302418 w 765968"/>
              <a:gd name="connsiteY1" fmla="*/ 798513 h 1036638"/>
              <a:gd name="connsiteX2" fmla="*/ 16668 w 765968"/>
              <a:gd name="connsiteY2" fmla="*/ 384175 h 1036638"/>
              <a:gd name="connsiteX3" fmla="*/ 202407 w 765968"/>
              <a:gd name="connsiteY3" fmla="*/ 136525 h 1036638"/>
              <a:gd name="connsiteX4" fmla="*/ 402431 w 765968"/>
              <a:gd name="connsiteY4" fmla="*/ 55562 h 1036638"/>
              <a:gd name="connsiteX5" fmla="*/ 750093 w 765968"/>
              <a:gd name="connsiteY5" fmla="*/ 469900 h 1036638"/>
              <a:gd name="connsiteX6" fmla="*/ 497681 w 765968"/>
              <a:gd name="connsiteY6" fmla="*/ 812800 h 1036638"/>
              <a:gd name="connsiteX7" fmla="*/ 397668 w 765968"/>
              <a:gd name="connsiteY7" fmla="*/ 993775 h 1036638"/>
              <a:gd name="connsiteX8" fmla="*/ 330993 w 765968"/>
              <a:gd name="connsiteY8" fmla="*/ 1036638 h 1036638"/>
              <a:gd name="connsiteX0" fmla="*/ 340518 w 775493"/>
              <a:gd name="connsiteY0" fmla="*/ 1045370 h 1045370"/>
              <a:gd name="connsiteX1" fmla="*/ 311943 w 775493"/>
              <a:gd name="connsiteY1" fmla="*/ 807245 h 1045370"/>
              <a:gd name="connsiteX2" fmla="*/ 26193 w 775493"/>
              <a:gd name="connsiteY2" fmla="*/ 392907 h 1045370"/>
              <a:gd name="connsiteX3" fmla="*/ 154782 w 775493"/>
              <a:gd name="connsiteY3" fmla="*/ 92870 h 1045370"/>
              <a:gd name="connsiteX4" fmla="*/ 411956 w 775493"/>
              <a:gd name="connsiteY4" fmla="*/ 64294 h 1045370"/>
              <a:gd name="connsiteX5" fmla="*/ 759618 w 775493"/>
              <a:gd name="connsiteY5" fmla="*/ 478632 h 1045370"/>
              <a:gd name="connsiteX6" fmla="*/ 507206 w 775493"/>
              <a:gd name="connsiteY6" fmla="*/ 821532 h 1045370"/>
              <a:gd name="connsiteX7" fmla="*/ 407193 w 775493"/>
              <a:gd name="connsiteY7" fmla="*/ 1002507 h 1045370"/>
              <a:gd name="connsiteX8" fmla="*/ 340518 w 775493"/>
              <a:gd name="connsiteY8" fmla="*/ 1045370 h 1045370"/>
              <a:gd name="connsiteX0" fmla="*/ 340518 w 765174"/>
              <a:gd name="connsiteY0" fmla="*/ 1035845 h 1035845"/>
              <a:gd name="connsiteX1" fmla="*/ 311943 w 765174"/>
              <a:gd name="connsiteY1" fmla="*/ 797720 h 1035845"/>
              <a:gd name="connsiteX2" fmla="*/ 26193 w 765174"/>
              <a:gd name="connsiteY2" fmla="*/ 383382 h 1035845"/>
              <a:gd name="connsiteX3" fmla="*/ 154782 w 765174"/>
              <a:gd name="connsiteY3" fmla="*/ 83345 h 1035845"/>
              <a:gd name="connsiteX4" fmla="*/ 473868 w 765174"/>
              <a:gd name="connsiteY4" fmla="*/ 64294 h 1035845"/>
              <a:gd name="connsiteX5" fmla="*/ 759618 w 765174"/>
              <a:gd name="connsiteY5" fmla="*/ 469107 h 1035845"/>
              <a:gd name="connsiteX6" fmla="*/ 507206 w 765174"/>
              <a:gd name="connsiteY6" fmla="*/ 812007 h 1035845"/>
              <a:gd name="connsiteX7" fmla="*/ 407193 w 765174"/>
              <a:gd name="connsiteY7" fmla="*/ 992982 h 1035845"/>
              <a:gd name="connsiteX8" fmla="*/ 340518 w 765174"/>
              <a:gd name="connsiteY8" fmla="*/ 1035845 h 1035845"/>
              <a:gd name="connsiteX0" fmla="*/ 340518 w 617537"/>
              <a:gd name="connsiteY0" fmla="*/ 1035845 h 1035845"/>
              <a:gd name="connsiteX1" fmla="*/ 311943 w 617537"/>
              <a:gd name="connsiteY1" fmla="*/ 797720 h 1035845"/>
              <a:gd name="connsiteX2" fmla="*/ 26193 w 617537"/>
              <a:gd name="connsiteY2" fmla="*/ 383382 h 1035845"/>
              <a:gd name="connsiteX3" fmla="*/ 154782 w 617537"/>
              <a:gd name="connsiteY3" fmla="*/ 83345 h 1035845"/>
              <a:gd name="connsiteX4" fmla="*/ 473868 w 617537"/>
              <a:gd name="connsiteY4" fmla="*/ 64294 h 1035845"/>
              <a:gd name="connsiteX5" fmla="*/ 611981 w 617537"/>
              <a:gd name="connsiteY5" fmla="*/ 469107 h 1035845"/>
              <a:gd name="connsiteX6" fmla="*/ 507206 w 617537"/>
              <a:gd name="connsiteY6" fmla="*/ 812007 h 1035845"/>
              <a:gd name="connsiteX7" fmla="*/ 407193 w 617537"/>
              <a:gd name="connsiteY7" fmla="*/ 992982 h 1035845"/>
              <a:gd name="connsiteX8" fmla="*/ 340518 w 617537"/>
              <a:gd name="connsiteY8" fmla="*/ 1035845 h 1035845"/>
              <a:gd name="connsiteX0" fmla="*/ 269080 w 546099"/>
              <a:gd name="connsiteY0" fmla="*/ 1035845 h 1035845"/>
              <a:gd name="connsiteX1" fmla="*/ 240505 w 546099"/>
              <a:gd name="connsiteY1" fmla="*/ 797720 h 1035845"/>
              <a:gd name="connsiteX2" fmla="*/ 26193 w 546099"/>
              <a:gd name="connsiteY2" fmla="*/ 431007 h 1035845"/>
              <a:gd name="connsiteX3" fmla="*/ 83344 w 546099"/>
              <a:gd name="connsiteY3" fmla="*/ 83345 h 1035845"/>
              <a:gd name="connsiteX4" fmla="*/ 402430 w 546099"/>
              <a:gd name="connsiteY4" fmla="*/ 64294 h 1035845"/>
              <a:gd name="connsiteX5" fmla="*/ 540543 w 546099"/>
              <a:gd name="connsiteY5" fmla="*/ 469107 h 1035845"/>
              <a:gd name="connsiteX6" fmla="*/ 435768 w 546099"/>
              <a:gd name="connsiteY6" fmla="*/ 812007 h 1035845"/>
              <a:gd name="connsiteX7" fmla="*/ 335755 w 546099"/>
              <a:gd name="connsiteY7" fmla="*/ 992982 h 1035845"/>
              <a:gd name="connsiteX8" fmla="*/ 269080 w 546099"/>
              <a:gd name="connsiteY8" fmla="*/ 1035845 h 1035845"/>
              <a:gd name="connsiteX0" fmla="*/ 254793 w 531812"/>
              <a:gd name="connsiteY0" fmla="*/ 1039814 h 1039814"/>
              <a:gd name="connsiteX1" fmla="*/ 226218 w 531812"/>
              <a:gd name="connsiteY1" fmla="*/ 801689 h 1039814"/>
              <a:gd name="connsiteX2" fmla="*/ 11906 w 531812"/>
              <a:gd name="connsiteY2" fmla="*/ 434976 h 1039814"/>
              <a:gd name="connsiteX3" fmla="*/ 154782 w 531812"/>
              <a:gd name="connsiteY3" fmla="*/ 63501 h 1039814"/>
              <a:gd name="connsiteX4" fmla="*/ 388143 w 531812"/>
              <a:gd name="connsiteY4" fmla="*/ 68263 h 1039814"/>
              <a:gd name="connsiteX5" fmla="*/ 526256 w 531812"/>
              <a:gd name="connsiteY5" fmla="*/ 473076 h 1039814"/>
              <a:gd name="connsiteX6" fmla="*/ 421481 w 531812"/>
              <a:gd name="connsiteY6" fmla="*/ 815976 h 1039814"/>
              <a:gd name="connsiteX7" fmla="*/ 321468 w 531812"/>
              <a:gd name="connsiteY7" fmla="*/ 996951 h 1039814"/>
              <a:gd name="connsiteX8" fmla="*/ 254793 w 531812"/>
              <a:gd name="connsiteY8" fmla="*/ 1039814 h 1039814"/>
              <a:gd name="connsiteX0" fmla="*/ 254793 w 534194"/>
              <a:gd name="connsiteY0" fmla="*/ 1036638 h 1036638"/>
              <a:gd name="connsiteX1" fmla="*/ 226218 w 534194"/>
              <a:gd name="connsiteY1" fmla="*/ 798513 h 1036638"/>
              <a:gd name="connsiteX2" fmla="*/ 11906 w 534194"/>
              <a:gd name="connsiteY2" fmla="*/ 431800 h 1036638"/>
              <a:gd name="connsiteX3" fmla="*/ 154782 w 534194"/>
              <a:gd name="connsiteY3" fmla="*/ 60325 h 1036638"/>
              <a:gd name="connsiteX4" fmla="*/ 373855 w 534194"/>
              <a:gd name="connsiteY4" fmla="*/ 69850 h 1036638"/>
              <a:gd name="connsiteX5" fmla="*/ 526256 w 534194"/>
              <a:gd name="connsiteY5" fmla="*/ 469900 h 1036638"/>
              <a:gd name="connsiteX6" fmla="*/ 421481 w 534194"/>
              <a:gd name="connsiteY6" fmla="*/ 812800 h 1036638"/>
              <a:gd name="connsiteX7" fmla="*/ 321468 w 534194"/>
              <a:gd name="connsiteY7" fmla="*/ 993775 h 1036638"/>
              <a:gd name="connsiteX8" fmla="*/ 254793 w 534194"/>
              <a:gd name="connsiteY8" fmla="*/ 1036638 h 1036638"/>
              <a:gd name="connsiteX0" fmla="*/ 259556 w 538957"/>
              <a:gd name="connsiteY0" fmla="*/ 1035051 h 1035051"/>
              <a:gd name="connsiteX1" fmla="*/ 230981 w 538957"/>
              <a:gd name="connsiteY1" fmla="*/ 796926 h 1035051"/>
              <a:gd name="connsiteX2" fmla="*/ 11906 w 538957"/>
              <a:gd name="connsiteY2" fmla="*/ 373063 h 1035051"/>
              <a:gd name="connsiteX3" fmla="*/ 159545 w 538957"/>
              <a:gd name="connsiteY3" fmla="*/ 58738 h 1035051"/>
              <a:gd name="connsiteX4" fmla="*/ 378618 w 538957"/>
              <a:gd name="connsiteY4" fmla="*/ 68263 h 1035051"/>
              <a:gd name="connsiteX5" fmla="*/ 531019 w 538957"/>
              <a:gd name="connsiteY5" fmla="*/ 468313 h 1035051"/>
              <a:gd name="connsiteX6" fmla="*/ 426244 w 538957"/>
              <a:gd name="connsiteY6" fmla="*/ 811213 h 1035051"/>
              <a:gd name="connsiteX7" fmla="*/ 326231 w 538957"/>
              <a:gd name="connsiteY7" fmla="*/ 992188 h 1035051"/>
              <a:gd name="connsiteX8" fmla="*/ 259556 w 538957"/>
              <a:gd name="connsiteY8" fmla="*/ 1035051 h 1035051"/>
              <a:gd name="connsiteX0" fmla="*/ 259556 w 496094"/>
              <a:gd name="connsiteY0" fmla="*/ 1027113 h 1027113"/>
              <a:gd name="connsiteX1" fmla="*/ 230981 w 496094"/>
              <a:gd name="connsiteY1" fmla="*/ 788988 h 1027113"/>
              <a:gd name="connsiteX2" fmla="*/ 11906 w 496094"/>
              <a:gd name="connsiteY2" fmla="*/ 365125 h 1027113"/>
              <a:gd name="connsiteX3" fmla="*/ 159545 w 496094"/>
              <a:gd name="connsiteY3" fmla="*/ 50800 h 1027113"/>
              <a:gd name="connsiteX4" fmla="*/ 378618 w 496094"/>
              <a:gd name="connsiteY4" fmla="*/ 60325 h 1027113"/>
              <a:gd name="connsiteX5" fmla="*/ 488156 w 496094"/>
              <a:gd name="connsiteY5" fmla="*/ 369887 h 1027113"/>
              <a:gd name="connsiteX6" fmla="*/ 426244 w 496094"/>
              <a:gd name="connsiteY6" fmla="*/ 803275 h 1027113"/>
              <a:gd name="connsiteX7" fmla="*/ 326231 w 496094"/>
              <a:gd name="connsiteY7" fmla="*/ 984250 h 1027113"/>
              <a:gd name="connsiteX8" fmla="*/ 259556 w 496094"/>
              <a:gd name="connsiteY8" fmla="*/ 1027113 h 1027113"/>
              <a:gd name="connsiteX0" fmla="*/ 254793 w 491331"/>
              <a:gd name="connsiteY0" fmla="*/ 1027113 h 1027113"/>
              <a:gd name="connsiteX1" fmla="*/ 197643 w 491331"/>
              <a:gd name="connsiteY1" fmla="*/ 679450 h 1027113"/>
              <a:gd name="connsiteX2" fmla="*/ 7143 w 491331"/>
              <a:gd name="connsiteY2" fmla="*/ 365125 h 1027113"/>
              <a:gd name="connsiteX3" fmla="*/ 154782 w 491331"/>
              <a:gd name="connsiteY3" fmla="*/ 50800 h 1027113"/>
              <a:gd name="connsiteX4" fmla="*/ 373855 w 491331"/>
              <a:gd name="connsiteY4" fmla="*/ 60325 h 1027113"/>
              <a:gd name="connsiteX5" fmla="*/ 483393 w 491331"/>
              <a:gd name="connsiteY5" fmla="*/ 369887 h 1027113"/>
              <a:gd name="connsiteX6" fmla="*/ 421481 w 491331"/>
              <a:gd name="connsiteY6" fmla="*/ 803275 h 1027113"/>
              <a:gd name="connsiteX7" fmla="*/ 321468 w 491331"/>
              <a:gd name="connsiteY7" fmla="*/ 984250 h 1027113"/>
              <a:gd name="connsiteX8" fmla="*/ 254793 w 491331"/>
              <a:gd name="connsiteY8" fmla="*/ 1027113 h 1027113"/>
              <a:gd name="connsiteX0" fmla="*/ 254793 w 489743"/>
              <a:gd name="connsiteY0" fmla="*/ 1027113 h 1027113"/>
              <a:gd name="connsiteX1" fmla="*/ 197643 w 489743"/>
              <a:gd name="connsiteY1" fmla="*/ 679450 h 1027113"/>
              <a:gd name="connsiteX2" fmla="*/ 7143 w 489743"/>
              <a:gd name="connsiteY2" fmla="*/ 365125 h 1027113"/>
              <a:gd name="connsiteX3" fmla="*/ 154782 w 489743"/>
              <a:gd name="connsiteY3" fmla="*/ 50800 h 1027113"/>
              <a:gd name="connsiteX4" fmla="*/ 373855 w 489743"/>
              <a:gd name="connsiteY4" fmla="*/ 60325 h 1027113"/>
              <a:gd name="connsiteX5" fmla="*/ 483393 w 489743"/>
              <a:gd name="connsiteY5" fmla="*/ 369887 h 1027113"/>
              <a:gd name="connsiteX6" fmla="*/ 335756 w 489743"/>
              <a:gd name="connsiteY6" fmla="*/ 665163 h 1027113"/>
              <a:gd name="connsiteX7" fmla="*/ 321468 w 489743"/>
              <a:gd name="connsiteY7" fmla="*/ 984250 h 1027113"/>
              <a:gd name="connsiteX8" fmla="*/ 254793 w 489743"/>
              <a:gd name="connsiteY8" fmla="*/ 1027113 h 1027113"/>
              <a:gd name="connsiteX0" fmla="*/ 254793 w 489743"/>
              <a:gd name="connsiteY0" fmla="*/ 1027113 h 1029494"/>
              <a:gd name="connsiteX1" fmla="*/ 197643 w 489743"/>
              <a:gd name="connsiteY1" fmla="*/ 679450 h 1029494"/>
              <a:gd name="connsiteX2" fmla="*/ 7143 w 489743"/>
              <a:gd name="connsiteY2" fmla="*/ 365125 h 1029494"/>
              <a:gd name="connsiteX3" fmla="*/ 154782 w 489743"/>
              <a:gd name="connsiteY3" fmla="*/ 50800 h 1029494"/>
              <a:gd name="connsiteX4" fmla="*/ 373855 w 489743"/>
              <a:gd name="connsiteY4" fmla="*/ 60325 h 1029494"/>
              <a:gd name="connsiteX5" fmla="*/ 483393 w 489743"/>
              <a:gd name="connsiteY5" fmla="*/ 369887 h 1029494"/>
              <a:gd name="connsiteX6" fmla="*/ 335756 w 489743"/>
              <a:gd name="connsiteY6" fmla="*/ 665163 h 1029494"/>
              <a:gd name="connsiteX7" fmla="*/ 254793 w 489743"/>
              <a:gd name="connsiteY7" fmla="*/ 1027113 h 1029494"/>
              <a:gd name="connsiteX0" fmla="*/ 278605 w 489743"/>
              <a:gd name="connsiteY0" fmla="*/ 1112838 h 1115219"/>
              <a:gd name="connsiteX1" fmla="*/ 197643 w 489743"/>
              <a:gd name="connsiteY1" fmla="*/ 679450 h 1115219"/>
              <a:gd name="connsiteX2" fmla="*/ 7143 w 489743"/>
              <a:gd name="connsiteY2" fmla="*/ 365125 h 1115219"/>
              <a:gd name="connsiteX3" fmla="*/ 154782 w 489743"/>
              <a:gd name="connsiteY3" fmla="*/ 50800 h 1115219"/>
              <a:gd name="connsiteX4" fmla="*/ 373855 w 489743"/>
              <a:gd name="connsiteY4" fmla="*/ 60325 h 1115219"/>
              <a:gd name="connsiteX5" fmla="*/ 483393 w 489743"/>
              <a:gd name="connsiteY5" fmla="*/ 369887 h 1115219"/>
              <a:gd name="connsiteX6" fmla="*/ 335756 w 489743"/>
              <a:gd name="connsiteY6" fmla="*/ 665163 h 1115219"/>
              <a:gd name="connsiteX7" fmla="*/ 278605 w 489743"/>
              <a:gd name="connsiteY7" fmla="*/ 1112838 h 1115219"/>
              <a:gd name="connsiteX0" fmla="*/ 240505 w 451643"/>
              <a:gd name="connsiteY0" fmla="*/ 1114426 h 1116807"/>
              <a:gd name="connsiteX1" fmla="*/ 159543 w 451643"/>
              <a:gd name="connsiteY1" fmla="*/ 681038 h 1116807"/>
              <a:gd name="connsiteX2" fmla="*/ 7143 w 451643"/>
              <a:gd name="connsiteY2" fmla="*/ 376238 h 1116807"/>
              <a:gd name="connsiteX3" fmla="*/ 116682 w 451643"/>
              <a:gd name="connsiteY3" fmla="*/ 52388 h 1116807"/>
              <a:gd name="connsiteX4" fmla="*/ 335755 w 451643"/>
              <a:gd name="connsiteY4" fmla="*/ 61913 h 1116807"/>
              <a:gd name="connsiteX5" fmla="*/ 445293 w 451643"/>
              <a:gd name="connsiteY5" fmla="*/ 371475 h 1116807"/>
              <a:gd name="connsiteX6" fmla="*/ 297656 w 451643"/>
              <a:gd name="connsiteY6" fmla="*/ 666751 h 1116807"/>
              <a:gd name="connsiteX7" fmla="*/ 240505 w 451643"/>
              <a:gd name="connsiteY7" fmla="*/ 1114426 h 1116807"/>
              <a:gd name="connsiteX0" fmla="*/ 240505 w 423068"/>
              <a:gd name="connsiteY0" fmla="*/ 1114426 h 1116807"/>
              <a:gd name="connsiteX1" fmla="*/ 159543 w 423068"/>
              <a:gd name="connsiteY1" fmla="*/ 681038 h 1116807"/>
              <a:gd name="connsiteX2" fmla="*/ 7143 w 423068"/>
              <a:gd name="connsiteY2" fmla="*/ 376238 h 1116807"/>
              <a:gd name="connsiteX3" fmla="*/ 116682 w 423068"/>
              <a:gd name="connsiteY3" fmla="*/ 52388 h 1116807"/>
              <a:gd name="connsiteX4" fmla="*/ 335755 w 423068"/>
              <a:gd name="connsiteY4" fmla="*/ 61913 h 1116807"/>
              <a:gd name="connsiteX5" fmla="*/ 416718 w 423068"/>
              <a:gd name="connsiteY5" fmla="*/ 385763 h 1116807"/>
              <a:gd name="connsiteX6" fmla="*/ 297656 w 423068"/>
              <a:gd name="connsiteY6" fmla="*/ 666751 h 1116807"/>
              <a:gd name="connsiteX7" fmla="*/ 240505 w 423068"/>
              <a:gd name="connsiteY7" fmla="*/ 1114426 h 1116807"/>
              <a:gd name="connsiteX0" fmla="*/ 240505 w 426243"/>
              <a:gd name="connsiteY0" fmla="*/ 1114426 h 1119982"/>
              <a:gd name="connsiteX1" fmla="*/ 159543 w 426243"/>
              <a:gd name="connsiteY1" fmla="*/ 681038 h 1119982"/>
              <a:gd name="connsiteX2" fmla="*/ 7143 w 426243"/>
              <a:gd name="connsiteY2" fmla="*/ 376238 h 1119982"/>
              <a:gd name="connsiteX3" fmla="*/ 116682 w 426243"/>
              <a:gd name="connsiteY3" fmla="*/ 52388 h 1119982"/>
              <a:gd name="connsiteX4" fmla="*/ 335755 w 426243"/>
              <a:gd name="connsiteY4" fmla="*/ 61913 h 1119982"/>
              <a:gd name="connsiteX5" fmla="*/ 416718 w 426243"/>
              <a:gd name="connsiteY5" fmla="*/ 385763 h 1119982"/>
              <a:gd name="connsiteX6" fmla="*/ 278606 w 426243"/>
              <a:gd name="connsiteY6" fmla="*/ 647701 h 1119982"/>
              <a:gd name="connsiteX7" fmla="*/ 240505 w 426243"/>
              <a:gd name="connsiteY7" fmla="*/ 1114426 h 1119982"/>
              <a:gd name="connsiteX0" fmla="*/ 235743 w 421481"/>
              <a:gd name="connsiteY0" fmla="*/ 1114426 h 1118395"/>
              <a:gd name="connsiteX1" fmla="*/ 126206 w 421481"/>
              <a:gd name="connsiteY1" fmla="*/ 671513 h 1118395"/>
              <a:gd name="connsiteX2" fmla="*/ 2381 w 421481"/>
              <a:gd name="connsiteY2" fmla="*/ 376238 h 1118395"/>
              <a:gd name="connsiteX3" fmla="*/ 111920 w 421481"/>
              <a:gd name="connsiteY3" fmla="*/ 52388 h 1118395"/>
              <a:gd name="connsiteX4" fmla="*/ 330993 w 421481"/>
              <a:gd name="connsiteY4" fmla="*/ 61913 h 1118395"/>
              <a:gd name="connsiteX5" fmla="*/ 411956 w 421481"/>
              <a:gd name="connsiteY5" fmla="*/ 385763 h 1118395"/>
              <a:gd name="connsiteX6" fmla="*/ 273844 w 421481"/>
              <a:gd name="connsiteY6" fmla="*/ 647701 h 1118395"/>
              <a:gd name="connsiteX7" fmla="*/ 235743 w 421481"/>
              <a:gd name="connsiteY7" fmla="*/ 1114426 h 1118395"/>
              <a:gd name="connsiteX0" fmla="*/ 235743 w 412750"/>
              <a:gd name="connsiteY0" fmla="*/ 1114426 h 1117601"/>
              <a:gd name="connsiteX1" fmla="*/ 126206 w 412750"/>
              <a:gd name="connsiteY1" fmla="*/ 671513 h 1117601"/>
              <a:gd name="connsiteX2" fmla="*/ 2381 w 412750"/>
              <a:gd name="connsiteY2" fmla="*/ 376238 h 1117601"/>
              <a:gd name="connsiteX3" fmla="*/ 111920 w 412750"/>
              <a:gd name="connsiteY3" fmla="*/ 52388 h 1117601"/>
              <a:gd name="connsiteX4" fmla="*/ 330993 w 412750"/>
              <a:gd name="connsiteY4" fmla="*/ 61913 h 1117601"/>
              <a:gd name="connsiteX5" fmla="*/ 411956 w 412750"/>
              <a:gd name="connsiteY5" fmla="*/ 385763 h 1117601"/>
              <a:gd name="connsiteX6" fmla="*/ 326231 w 412750"/>
              <a:gd name="connsiteY6" fmla="*/ 652464 h 1117601"/>
              <a:gd name="connsiteX7" fmla="*/ 235743 w 412750"/>
              <a:gd name="connsiteY7" fmla="*/ 1114426 h 1117601"/>
              <a:gd name="connsiteX0" fmla="*/ 234950 w 411957"/>
              <a:gd name="connsiteY0" fmla="*/ 1114426 h 1117601"/>
              <a:gd name="connsiteX1" fmla="*/ 101600 w 411957"/>
              <a:gd name="connsiteY1" fmla="*/ 671513 h 1117601"/>
              <a:gd name="connsiteX2" fmla="*/ 1588 w 411957"/>
              <a:gd name="connsiteY2" fmla="*/ 376238 h 1117601"/>
              <a:gd name="connsiteX3" fmla="*/ 111127 w 411957"/>
              <a:gd name="connsiteY3" fmla="*/ 52388 h 1117601"/>
              <a:gd name="connsiteX4" fmla="*/ 330200 w 411957"/>
              <a:gd name="connsiteY4" fmla="*/ 61913 h 1117601"/>
              <a:gd name="connsiteX5" fmla="*/ 411163 w 411957"/>
              <a:gd name="connsiteY5" fmla="*/ 385763 h 1117601"/>
              <a:gd name="connsiteX6" fmla="*/ 325438 w 411957"/>
              <a:gd name="connsiteY6" fmla="*/ 652464 h 1117601"/>
              <a:gd name="connsiteX7" fmla="*/ 234950 w 411957"/>
              <a:gd name="connsiteY7" fmla="*/ 1114426 h 1117601"/>
              <a:gd name="connsiteX0" fmla="*/ 230187 w 407194"/>
              <a:gd name="connsiteY0" fmla="*/ 1111250 h 1114425"/>
              <a:gd name="connsiteX1" fmla="*/ 96837 w 407194"/>
              <a:gd name="connsiteY1" fmla="*/ 668337 h 1114425"/>
              <a:gd name="connsiteX2" fmla="*/ 1588 w 407194"/>
              <a:gd name="connsiteY2" fmla="*/ 354012 h 1114425"/>
              <a:gd name="connsiteX3" fmla="*/ 106364 w 407194"/>
              <a:gd name="connsiteY3" fmla="*/ 49212 h 1114425"/>
              <a:gd name="connsiteX4" fmla="*/ 325437 w 407194"/>
              <a:gd name="connsiteY4" fmla="*/ 58737 h 1114425"/>
              <a:gd name="connsiteX5" fmla="*/ 406400 w 407194"/>
              <a:gd name="connsiteY5" fmla="*/ 382587 h 1114425"/>
              <a:gd name="connsiteX6" fmla="*/ 320675 w 407194"/>
              <a:gd name="connsiteY6" fmla="*/ 649288 h 1114425"/>
              <a:gd name="connsiteX7" fmla="*/ 230187 w 407194"/>
              <a:gd name="connsiteY7" fmla="*/ 1111250 h 1114425"/>
              <a:gd name="connsiteX0" fmla="*/ 234156 w 411163"/>
              <a:gd name="connsiteY0" fmla="*/ 1116012 h 1119187"/>
              <a:gd name="connsiteX1" fmla="*/ 100806 w 411163"/>
              <a:gd name="connsiteY1" fmla="*/ 673099 h 1119187"/>
              <a:gd name="connsiteX2" fmla="*/ 5557 w 411163"/>
              <a:gd name="connsiteY2" fmla="*/ 358774 h 1119187"/>
              <a:gd name="connsiteX3" fmla="*/ 134146 w 411163"/>
              <a:gd name="connsiteY3" fmla="*/ 49212 h 1119187"/>
              <a:gd name="connsiteX4" fmla="*/ 329406 w 411163"/>
              <a:gd name="connsiteY4" fmla="*/ 63499 h 1119187"/>
              <a:gd name="connsiteX5" fmla="*/ 410369 w 411163"/>
              <a:gd name="connsiteY5" fmla="*/ 387349 h 1119187"/>
              <a:gd name="connsiteX6" fmla="*/ 324644 w 411163"/>
              <a:gd name="connsiteY6" fmla="*/ 654050 h 1119187"/>
              <a:gd name="connsiteX7" fmla="*/ 234156 w 411163"/>
              <a:gd name="connsiteY7" fmla="*/ 1116012 h 1119187"/>
              <a:gd name="connsiteX0" fmla="*/ 234156 w 411163"/>
              <a:gd name="connsiteY0" fmla="*/ 1112837 h 1116012"/>
              <a:gd name="connsiteX1" fmla="*/ 100806 w 411163"/>
              <a:gd name="connsiteY1" fmla="*/ 669924 h 1116012"/>
              <a:gd name="connsiteX2" fmla="*/ 5557 w 411163"/>
              <a:gd name="connsiteY2" fmla="*/ 355599 h 1116012"/>
              <a:gd name="connsiteX3" fmla="*/ 134146 w 411163"/>
              <a:gd name="connsiteY3" fmla="*/ 46037 h 1116012"/>
              <a:gd name="connsiteX4" fmla="*/ 319881 w 411163"/>
              <a:gd name="connsiteY4" fmla="*/ 79374 h 1116012"/>
              <a:gd name="connsiteX5" fmla="*/ 410369 w 411163"/>
              <a:gd name="connsiteY5" fmla="*/ 384174 h 1116012"/>
              <a:gd name="connsiteX6" fmla="*/ 324644 w 411163"/>
              <a:gd name="connsiteY6" fmla="*/ 650875 h 1116012"/>
              <a:gd name="connsiteX7" fmla="*/ 234156 w 411163"/>
              <a:gd name="connsiteY7" fmla="*/ 1112837 h 1116012"/>
              <a:gd name="connsiteX0" fmla="*/ 230980 w 407987"/>
              <a:gd name="connsiteY0" fmla="*/ 1085057 h 1088232"/>
              <a:gd name="connsiteX1" fmla="*/ 97630 w 407987"/>
              <a:gd name="connsiteY1" fmla="*/ 642144 h 1088232"/>
              <a:gd name="connsiteX2" fmla="*/ 2381 w 407987"/>
              <a:gd name="connsiteY2" fmla="*/ 327819 h 1088232"/>
              <a:gd name="connsiteX3" fmla="*/ 83345 w 407987"/>
              <a:gd name="connsiteY3" fmla="*/ 46832 h 1088232"/>
              <a:gd name="connsiteX4" fmla="*/ 316705 w 407987"/>
              <a:gd name="connsiteY4" fmla="*/ 51594 h 1088232"/>
              <a:gd name="connsiteX5" fmla="*/ 407193 w 407987"/>
              <a:gd name="connsiteY5" fmla="*/ 356394 h 1088232"/>
              <a:gd name="connsiteX6" fmla="*/ 321468 w 407987"/>
              <a:gd name="connsiteY6" fmla="*/ 623095 h 1088232"/>
              <a:gd name="connsiteX7" fmla="*/ 230980 w 407987"/>
              <a:gd name="connsiteY7" fmla="*/ 1085057 h 1088232"/>
              <a:gd name="connsiteX0" fmla="*/ 230980 w 398462"/>
              <a:gd name="connsiteY0" fmla="*/ 1084262 h 1087437"/>
              <a:gd name="connsiteX1" fmla="*/ 97630 w 398462"/>
              <a:gd name="connsiteY1" fmla="*/ 641349 h 1087437"/>
              <a:gd name="connsiteX2" fmla="*/ 2381 w 398462"/>
              <a:gd name="connsiteY2" fmla="*/ 327024 h 1087437"/>
              <a:gd name="connsiteX3" fmla="*/ 83345 w 398462"/>
              <a:gd name="connsiteY3" fmla="*/ 46037 h 1087437"/>
              <a:gd name="connsiteX4" fmla="*/ 316705 w 398462"/>
              <a:gd name="connsiteY4" fmla="*/ 50799 h 1087437"/>
              <a:gd name="connsiteX5" fmla="*/ 397668 w 398462"/>
              <a:gd name="connsiteY5" fmla="*/ 327024 h 1087437"/>
              <a:gd name="connsiteX6" fmla="*/ 321468 w 398462"/>
              <a:gd name="connsiteY6" fmla="*/ 622300 h 1087437"/>
              <a:gd name="connsiteX7" fmla="*/ 230980 w 398462"/>
              <a:gd name="connsiteY7" fmla="*/ 1084262 h 1087437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216692 w 398462"/>
              <a:gd name="connsiteY7" fmla="*/ 1093787 h 1096962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311945 w 398462"/>
              <a:gd name="connsiteY7" fmla="*/ 679446 h 1096962"/>
              <a:gd name="connsiteX8" fmla="*/ 216692 w 398462"/>
              <a:gd name="connsiteY8" fmla="*/ 1093787 h 1096962"/>
              <a:gd name="connsiteX0" fmla="*/ 215105 w 396875"/>
              <a:gd name="connsiteY0" fmla="*/ 1093787 h 1096962"/>
              <a:gd name="connsiteX1" fmla="*/ 76993 w 396875"/>
              <a:gd name="connsiteY1" fmla="*/ 655637 h 1096962"/>
              <a:gd name="connsiteX2" fmla="*/ 794 w 396875"/>
              <a:gd name="connsiteY2" fmla="*/ 327024 h 1096962"/>
              <a:gd name="connsiteX3" fmla="*/ 81758 w 396875"/>
              <a:gd name="connsiteY3" fmla="*/ 46037 h 1096962"/>
              <a:gd name="connsiteX4" fmla="*/ 315118 w 396875"/>
              <a:gd name="connsiteY4" fmla="*/ 50799 h 1096962"/>
              <a:gd name="connsiteX5" fmla="*/ 396081 w 396875"/>
              <a:gd name="connsiteY5" fmla="*/ 327024 h 1096962"/>
              <a:gd name="connsiteX6" fmla="*/ 319881 w 396875"/>
              <a:gd name="connsiteY6" fmla="*/ 622300 h 1096962"/>
              <a:gd name="connsiteX7" fmla="*/ 310358 w 396875"/>
              <a:gd name="connsiteY7" fmla="*/ 679446 h 1096962"/>
              <a:gd name="connsiteX8" fmla="*/ 215105 w 396875"/>
              <a:gd name="connsiteY8" fmla="*/ 1093787 h 1096962"/>
              <a:gd name="connsiteX0" fmla="*/ 215105 w 397668"/>
              <a:gd name="connsiteY0" fmla="*/ 1093787 h 1096962"/>
              <a:gd name="connsiteX1" fmla="*/ 76993 w 397668"/>
              <a:gd name="connsiteY1" fmla="*/ 655637 h 1096962"/>
              <a:gd name="connsiteX2" fmla="*/ 794 w 397668"/>
              <a:gd name="connsiteY2" fmla="*/ 327024 h 1096962"/>
              <a:gd name="connsiteX3" fmla="*/ 81758 w 397668"/>
              <a:gd name="connsiteY3" fmla="*/ 46037 h 1096962"/>
              <a:gd name="connsiteX4" fmla="*/ 315118 w 397668"/>
              <a:gd name="connsiteY4" fmla="*/ 50799 h 1096962"/>
              <a:gd name="connsiteX5" fmla="*/ 396081 w 397668"/>
              <a:gd name="connsiteY5" fmla="*/ 327024 h 1096962"/>
              <a:gd name="connsiteX6" fmla="*/ 324643 w 397668"/>
              <a:gd name="connsiteY6" fmla="*/ 627062 h 1096962"/>
              <a:gd name="connsiteX7" fmla="*/ 310358 w 397668"/>
              <a:gd name="connsiteY7" fmla="*/ 679446 h 1096962"/>
              <a:gd name="connsiteX8" fmla="*/ 215105 w 397668"/>
              <a:gd name="connsiteY8" fmla="*/ 1093787 h 1096962"/>
              <a:gd name="connsiteX0" fmla="*/ 215105 w 398462"/>
              <a:gd name="connsiteY0" fmla="*/ 1093787 h 1096962"/>
              <a:gd name="connsiteX1" fmla="*/ 76993 w 398462"/>
              <a:gd name="connsiteY1" fmla="*/ 655637 h 1096962"/>
              <a:gd name="connsiteX2" fmla="*/ 794 w 398462"/>
              <a:gd name="connsiteY2" fmla="*/ 327024 h 1096962"/>
              <a:gd name="connsiteX3" fmla="*/ 81758 w 398462"/>
              <a:gd name="connsiteY3" fmla="*/ 46037 h 1096962"/>
              <a:gd name="connsiteX4" fmla="*/ 315118 w 398462"/>
              <a:gd name="connsiteY4" fmla="*/ 50799 h 1096962"/>
              <a:gd name="connsiteX5" fmla="*/ 396081 w 398462"/>
              <a:gd name="connsiteY5" fmla="*/ 327024 h 1096962"/>
              <a:gd name="connsiteX6" fmla="*/ 329405 w 398462"/>
              <a:gd name="connsiteY6" fmla="*/ 627062 h 1096962"/>
              <a:gd name="connsiteX7" fmla="*/ 310358 w 398462"/>
              <a:gd name="connsiteY7" fmla="*/ 679446 h 1096962"/>
              <a:gd name="connsiteX8" fmla="*/ 215105 w 398462"/>
              <a:gd name="connsiteY8" fmla="*/ 1093787 h 1096962"/>
              <a:gd name="connsiteX0" fmla="*/ 215105 w 398462"/>
              <a:gd name="connsiteY0" fmla="*/ 1093787 h 1098549"/>
              <a:gd name="connsiteX1" fmla="*/ 76993 w 398462"/>
              <a:gd name="connsiteY1" fmla="*/ 655637 h 1098549"/>
              <a:gd name="connsiteX2" fmla="*/ 794 w 398462"/>
              <a:gd name="connsiteY2" fmla="*/ 327024 h 1098549"/>
              <a:gd name="connsiteX3" fmla="*/ 81758 w 398462"/>
              <a:gd name="connsiteY3" fmla="*/ 46037 h 1098549"/>
              <a:gd name="connsiteX4" fmla="*/ 315118 w 398462"/>
              <a:gd name="connsiteY4" fmla="*/ 50799 h 1098549"/>
              <a:gd name="connsiteX5" fmla="*/ 396081 w 398462"/>
              <a:gd name="connsiteY5" fmla="*/ 327024 h 1098549"/>
              <a:gd name="connsiteX6" fmla="*/ 329405 w 398462"/>
              <a:gd name="connsiteY6" fmla="*/ 627062 h 1098549"/>
              <a:gd name="connsiteX7" fmla="*/ 215105 w 398462"/>
              <a:gd name="connsiteY7" fmla="*/ 1093787 h 1098549"/>
              <a:gd name="connsiteX0" fmla="*/ 215105 w 399256"/>
              <a:gd name="connsiteY0" fmla="*/ 1093787 h 1094581"/>
              <a:gd name="connsiteX1" fmla="*/ 76993 w 399256"/>
              <a:gd name="connsiteY1" fmla="*/ 655637 h 1094581"/>
              <a:gd name="connsiteX2" fmla="*/ 794 w 399256"/>
              <a:gd name="connsiteY2" fmla="*/ 327024 h 1094581"/>
              <a:gd name="connsiteX3" fmla="*/ 81758 w 399256"/>
              <a:gd name="connsiteY3" fmla="*/ 46037 h 1094581"/>
              <a:gd name="connsiteX4" fmla="*/ 315118 w 399256"/>
              <a:gd name="connsiteY4" fmla="*/ 50799 h 1094581"/>
              <a:gd name="connsiteX5" fmla="*/ 396081 w 399256"/>
              <a:gd name="connsiteY5" fmla="*/ 327024 h 1094581"/>
              <a:gd name="connsiteX6" fmla="*/ 334167 w 399256"/>
              <a:gd name="connsiteY6" fmla="*/ 650874 h 1094581"/>
              <a:gd name="connsiteX7" fmla="*/ 215105 w 399256"/>
              <a:gd name="connsiteY7" fmla="*/ 1093787 h 1094581"/>
              <a:gd name="connsiteX0" fmla="*/ 215105 w 399256"/>
              <a:gd name="connsiteY0" fmla="*/ 1117600 h 1118394"/>
              <a:gd name="connsiteX1" fmla="*/ 76993 w 399256"/>
              <a:gd name="connsiteY1" fmla="*/ 655637 h 1118394"/>
              <a:gd name="connsiteX2" fmla="*/ 794 w 399256"/>
              <a:gd name="connsiteY2" fmla="*/ 327024 h 1118394"/>
              <a:gd name="connsiteX3" fmla="*/ 81758 w 399256"/>
              <a:gd name="connsiteY3" fmla="*/ 46037 h 1118394"/>
              <a:gd name="connsiteX4" fmla="*/ 315118 w 399256"/>
              <a:gd name="connsiteY4" fmla="*/ 50799 h 1118394"/>
              <a:gd name="connsiteX5" fmla="*/ 396081 w 399256"/>
              <a:gd name="connsiteY5" fmla="*/ 327024 h 1118394"/>
              <a:gd name="connsiteX6" fmla="*/ 334167 w 399256"/>
              <a:gd name="connsiteY6" fmla="*/ 650874 h 1118394"/>
              <a:gd name="connsiteX7" fmla="*/ 215105 w 399256"/>
              <a:gd name="connsiteY7" fmla="*/ 1117600 h 1118394"/>
              <a:gd name="connsiteX0" fmla="*/ 221454 w 405605"/>
              <a:gd name="connsiteY0" fmla="*/ 1117600 h 1145381"/>
              <a:gd name="connsiteX1" fmla="*/ 130967 w 405605"/>
              <a:gd name="connsiteY1" fmla="*/ 817562 h 1145381"/>
              <a:gd name="connsiteX2" fmla="*/ 7143 w 405605"/>
              <a:gd name="connsiteY2" fmla="*/ 327024 h 1145381"/>
              <a:gd name="connsiteX3" fmla="*/ 88107 w 405605"/>
              <a:gd name="connsiteY3" fmla="*/ 46037 h 1145381"/>
              <a:gd name="connsiteX4" fmla="*/ 321467 w 405605"/>
              <a:gd name="connsiteY4" fmla="*/ 50799 h 1145381"/>
              <a:gd name="connsiteX5" fmla="*/ 402430 w 405605"/>
              <a:gd name="connsiteY5" fmla="*/ 327024 h 1145381"/>
              <a:gd name="connsiteX6" fmla="*/ 340516 w 405605"/>
              <a:gd name="connsiteY6" fmla="*/ 650874 h 1145381"/>
              <a:gd name="connsiteX7" fmla="*/ 221454 w 405605"/>
              <a:gd name="connsiteY7" fmla="*/ 1117600 h 1145381"/>
              <a:gd name="connsiteX0" fmla="*/ 221454 w 404018"/>
              <a:gd name="connsiteY0" fmla="*/ 1117600 h 1127125"/>
              <a:gd name="connsiteX1" fmla="*/ 130967 w 404018"/>
              <a:gd name="connsiteY1" fmla="*/ 817562 h 1127125"/>
              <a:gd name="connsiteX2" fmla="*/ 7143 w 404018"/>
              <a:gd name="connsiteY2" fmla="*/ 327024 h 1127125"/>
              <a:gd name="connsiteX3" fmla="*/ 88107 w 404018"/>
              <a:gd name="connsiteY3" fmla="*/ 46037 h 1127125"/>
              <a:gd name="connsiteX4" fmla="*/ 321467 w 404018"/>
              <a:gd name="connsiteY4" fmla="*/ 50799 h 1127125"/>
              <a:gd name="connsiteX5" fmla="*/ 402430 w 404018"/>
              <a:gd name="connsiteY5" fmla="*/ 327024 h 1127125"/>
              <a:gd name="connsiteX6" fmla="*/ 311941 w 404018"/>
              <a:gd name="connsiteY6" fmla="*/ 760411 h 1127125"/>
              <a:gd name="connsiteX7" fmla="*/ 221454 w 404018"/>
              <a:gd name="connsiteY7" fmla="*/ 1117600 h 1127125"/>
              <a:gd name="connsiteX0" fmla="*/ 221454 w 407987"/>
              <a:gd name="connsiteY0" fmla="*/ 1117600 h 1121569"/>
              <a:gd name="connsiteX1" fmla="*/ 130967 w 407987"/>
              <a:gd name="connsiteY1" fmla="*/ 817562 h 1121569"/>
              <a:gd name="connsiteX2" fmla="*/ 7143 w 407987"/>
              <a:gd name="connsiteY2" fmla="*/ 327024 h 1121569"/>
              <a:gd name="connsiteX3" fmla="*/ 88107 w 407987"/>
              <a:gd name="connsiteY3" fmla="*/ 46037 h 1121569"/>
              <a:gd name="connsiteX4" fmla="*/ 321467 w 407987"/>
              <a:gd name="connsiteY4" fmla="*/ 50799 h 1121569"/>
              <a:gd name="connsiteX5" fmla="*/ 402430 w 407987"/>
              <a:gd name="connsiteY5" fmla="*/ 327024 h 1121569"/>
              <a:gd name="connsiteX6" fmla="*/ 288128 w 407987"/>
              <a:gd name="connsiteY6" fmla="*/ 841373 h 1121569"/>
              <a:gd name="connsiteX7" fmla="*/ 221454 w 407987"/>
              <a:gd name="connsiteY7" fmla="*/ 1117600 h 1121569"/>
              <a:gd name="connsiteX0" fmla="*/ 221454 w 405605"/>
              <a:gd name="connsiteY0" fmla="*/ 1116807 h 1120776"/>
              <a:gd name="connsiteX1" fmla="*/ 130967 w 405605"/>
              <a:gd name="connsiteY1" fmla="*/ 816769 h 1120776"/>
              <a:gd name="connsiteX2" fmla="*/ 7143 w 405605"/>
              <a:gd name="connsiteY2" fmla="*/ 326231 h 1120776"/>
              <a:gd name="connsiteX3" fmla="*/ 88107 w 405605"/>
              <a:gd name="connsiteY3" fmla="*/ 45244 h 1120776"/>
              <a:gd name="connsiteX4" fmla="*/ 307179 w 405605"/>
              <a:gd name="connsiteY4" fmla="*/ 54768 h 1120776"/>
              <a:gd name="connsiteX5" fmla="*/ 402430 w 405605"/>
              <a:gd name="connsiteY5" fmla="*/ 326231 h 1120776"/>
              <a:gd name="connsiteX6" fmla="*/ 288128 w 405605"/>
              <a:gd name="connsiteY6" fmla="*/ 840580 h 1120776"/>
              <a:gd name="connsiteX7" fmla="*/ 221454 w 405605"/>
              <a:gd name="connsiteY7" fmla="*/ 1116807 h 1120776"/>
              <a:gd name="connsiteX0" fmla="*/ 219073 w 403224"/>
              <a:gd name="connsiteY0" fmla="*/ 1107283 h 1111252"/>
              <a:gd name="connsiteX1" fmla="*/ 128586 w 403224"/>
              <a:gd name="connsiteY1" fmla="*/ 807245 h 1111252"/>
              <a:gd name="connsiteX2" fmla="*/ 4762 w 403224"/>
              <a:gd name="connsiteY2" fmla="*/ 316707 h 1111252"/>
              <a:gd name="connsiteX3" fmla="*/ 100013 w 403224"/>
              <a:gd name="connsiteY3" fmla="*/ 45245 h 1111252"/>
              <a:gd name="connsiteX4" fmla="*/ 304798 w 403224"/>
              <a:gd name="connsiteY4" fmla="*/ 45244 h 1111252"/>
              <a:gd name="connsiteX5" fmla="*/ 400049 w 403224"/>
              <a:gd name="connsiteY5" fmla="*/ 316707 h 1111252"/>
              <a:gd name="connsiteX6" fmla="*/ 285747 w 403224"/>
              <a:gd name="connsiteY6" fmla="*/ 831056 h 1111252"/>
              <a:gd name="connsiteX7" fmla="*/ 219073 w 403224"/>
              <a:gd name="connsiteY7" fmla="*/ 1107283 h 1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224" h="1111252">
                <a:moveTo>
                  <a:pt x="219073" y="1107283"/>
                </a:moveTo>
                <a:cubicBezTo>
                  <a:pt x="192880" y="1103315"/>
                  <a:pt x="164304" y="939008"/>
                  <a:pt x="128586" y="807245"/>
                </a:cubicBezTo>
                <a:cubicBezTo>
                  <a:pt x="92868" y="675482"/>
                  <a:pt x="9524" y="443707"/>
                  <a:pt x="4762" y="316707"/>
                </a:cubicBezTo>
                <a:cubicBezTo>
                  <a:pt x="0" y="189707"/>
                  <a:pt x="50007" y="90489"/>
                  <a:pt x="100013" y="45245"/>
                </a:cubicBezTo>
                <a:cubicBezTo>
                  <a:pt x="150019" y="1"/>
                  <a:pt x="254792" y="0"/>
                  <a:pt x="304798" y="45244"/>
                </a:cubicBezTo>
                <a:cubicBezTo>
                  <a:pt x="354804" y="90488"/>
                  <a:pt x="403224" y="185738"/>
                  <a:pt x="400049" y="316707"/>
                </a:cubicBezTo>
                <a:cubicBezTo>
                  <a:pt x="396874" y="447676"/>
                  <a:pt x="315910" y="699293"/>
                  <a:pt x="285747" y="831056"/>
                </a:cubicBezTo>
                <a:cubicBezTo>
                  <a:pt x="255584" y="962819"/>
                  <a:pt x="245267" y="1111252"/>
                  <a:pt x="219073" y="1107283"/>
                </a:cubicBezTo>
                <a:close/>
              </a:path>
            </a:pathLst>
          </a:cu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Freihandform 152"/>
          <p:cNvSpPr>
            <a:spLocks noChangeAspect="1"/>
          </p:cNvSpPr>
          <p:nvPr/>
        </p:nvSpPr>
        <p:spPr>
          <a:xfrm rot="2640000">
            <a:off x="2446655" y="3261788"/>
            <a:ext cx="27871" cy="72000"/>
          </a:xfrm>
          <a:custGeom>
            <a:avLst/>
            <a:gdLst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7" fmla="*/ 327819 w 765969"/>
              <a:gd name="connsiteY7" fmla="*/ 847725 h 847725"/>
              <a:gd name="connsiteX0" fmla="*/ 330994 w 765969"/>
              <a:gd name="connsiteY0" fmla="*/ 995363 h 995363"/>
              <a:gd name="connsiteX1" fmla="*/ 302419 w 765969"/>
              <a:gd name="connsiteY1" fmla="*/ 757238 h 995363"/>
              <a:gd name="connsiteX2" fmla="*/ 16669 w 765969"/>
              <a:gd name="connsiteY2" fmla="*/ 342900 h 995363"/>
              <a:gd name="connsiteX3" fmla="*/ 402432 w 765969"/>
              <a:gd name="connsiteY3" fmla="*/ 14287 h 995363"/>
              <a:gd name="connsiteX4" fmla="*/ 750094 w 765969"/>
              <a:gd name="connsiteY4" fmla="*/ 428625 h 995363"/>
              <a:gd name="connsiteX5" fmla="*/ 497682 w 765969"/>
              <a:gd name="connsiteY5" fmla="*/ 771525 h 995363"/>
              <a:gd name="connsiteX6" fmla="*/ 397669 w 765969"/>
              <a:gd name="connsiteY6" fmla="*/ 952500 h 995363"/>
              <a:gd name="connsiteX7" fmla="*/ 330994 w 765969"/>
              <a:gd name="connsiteY7" fmla="*/ 995363 h 995363"/>
              <a:gd name="connsiteX0" fmla="*/ 330993 w 765968"/>
              <a:gd name="connsiteY0" fmla="*/ 1036638 h 1036638"/>
              <a:gd name="connsiteX1" fmla="*/ 302418 w 765968"/>
              <a:gd name="connsiteY1" fmla="*/ 798513 h 1036638"/>
              <a:gd name="connsiteX2" fmla="*/ 16668 w 765968"/>
              <a:gd name="connsiteY2" fmla="*/ 384175 h 1036638"/>
              <a:gd name="connsiteX3" fmla="*/ 202407 w 765968"/>
              <a:gd name="connsiteY3" fmla="*/ 136525 h 1036638"/>
              <a:gd name="connsiteX4" fmla="*/ 402431 w 765968"/>
              <a:gd name="connsiteY4" fmla="*/ 55562 h 1036638"/>
              <a:gd name="connsiteX5" fmla="*/ 750093 w 765968"/>
              <a:gd name="connsiteY5" fmla="*/ 469900 h 1036638"/>
              <a:gd name="connsiteX6" fmla="*/ 497681 w 765968"/>
              <a:gd name="connsiteY6" fmla="*/ 812800 h 1036638"/>
              <a:gd name="connsiteX7" fmla="*/ 397668 w 765968"/>
              <a:gd name="connsiteY7" fmla="*/ 993775 h 1036638"/>
              <a:gd name="connsiteX8" fmla="*/ 330993 w 765968"/>
              <a:gd name="connsiteY8" fmla="*/ 1036638 h 1036638"/>
              <a:gd name="connsiteX0" fmla="*/ 340518 w 775493"/>
              <a:gd name="connsiteY0" fmla="*/ 1045370 h 1045370"/>
              <a:gd name="connsiteX1" fmla="*/ 311943 w 775493"/>
              <a:gd name="connsiteY1" fmla="*/ 807245 h 1045370"/>
              <a:gd name="connsiteX2" fmla="*/ 26193 w 775493"/>
              <a:gd name="connsiteY2" fmla="*/ 392907 h 1045370"/>
              <a:gd name="connsiteX3" fmla="*/ 154782 w 775493"/>
              <a:gd name="connsiteY3" fmla="*/ 92870 h 1045370"/>
              <a:gd name="connsiteX4" fmla="*/ 411956 w 775493"/>
              <a:gd name="connsiteY4" fmla="*/ 64294 h 1045370"/>
              <a:gd name="connsiteX5" fmla="*/ 759618 w 775493"/>
              <a:gd name="connsiteY5" fmla="*/ 478632 h 1045370"/>
              <a:gd name="connsiteX6" fmla="*/ 507206 w 775493"/>
              <a:gd name="connsiteY6" fmla="*/ 821532 h 1045370"/>
              <a:gd name="connsiteX7" fmla="*/ 407193 w 775493"/>
              <a:gd name="connsiteY7" fmla="*/ 1002507 h 1045370"/>
              <a:gd name="connsiteX8" fmla="*/ 340518 w 775493"/>
              <a:gd name="connsiteY8" fmla="*/ 1045370 h 1045370"/>
              <a:gd name="connsiteX0" fmla="*/ 340518 w 765174"/>
              <a:gd name="connsiteY0" fmla="*/ 1035845 h 1035845"/>
              <a:gd name="connsiteX1" fmla="*/ 311943 w 765174"/>
              <a:gd name="connsiteY1" fmla="*/ 797720 h 1035845"/>
              <a:gd name="connsiteX2" fmla="*/ 26193 w 765174"/>
              <a:gd name="connsiteY2" fmla="*/ 383382 h 1035845"/>
              <a:gd name="connsiteX3" fmla="*/ 154782 w 765174"/>
              <a:gd name="connsiteY3" fmla="*/ 83345 h 1035845"/>
              <a:gd name="connsiteX4" fmla="*/ 473868 w 765174"/>
              <a:gd name="connsiteY4" fmla="*/ 64294 h 1035845"/>
              <a:gd name="connsiteX5" fmla="*/ 759618 w 765174"/>
              <a:gd name="connsiteY5" fmla="*/ 469107 h 1035845"/>
              <a:gd name="connsiteX6" fmla="*/ 507206 w 765174"/>
              <a:gd name="connsiteY6" fmla="*/ 812007 h 1035845"/>
              <a:gd name="connsiteX7" fmla="*/ 407193 w 765174"/>
              <a:gd name="connsiteY7" fmla="*/ 992982 h 1035845"/>
              <a:gd name="connsiteX8" fmla="*/ 340518 w 765174"/>
              <a:gd name="connsiteY8" fmla="*/ 1035845 h 1035845"/>
              <a:gd name="connsiteX0" fmla="*/ 340518 w 617537"/>
              <a:gd name="connsiteY0" fmla="*/ 1035845 h 1035845"/>
              <a:gd name="connsiteX1" fmla="*/ 311943 w 617537"/>
              <a:gd name="connsiteY1" fmla="*/ 797720 h 1035845"/>
              <a:gd name="connsiteX2" fmla="*/ 26193 w 617537"/>
              <a:gd name="connsiteY2" fmla="*/ 383382 h 1035845"/>
              <a:gd name="connsiteX3" fmla="*/ 154782 w 617537"/>
              <a:gd name="connsiteY3" fmla="*/ 83345 h 1035845"/>
              <a:gd name="connsiteX4" fmla="*/ 473868 w 617537"/>
              <a:gd name="connsiteY4" fmla="*/ 64294 h 1035845"/>
              <a:gd name="connsiteX5" fmla="*/ 611981 w 617537"/>
              <a:gd name="connsiteY5" fmla="*/ 469107 h 1035845"/>
              <a:gd name="connsiteX6" fmla="*/ 507206 w 617537"/>
              <a:gd name="connsiteY6" fmla="*/ 812007 h 1035845"/>
              <a:gd name="connsiteX7" fmla="*/ 407193 w 617537"/>
              <a:gd name="connsiteY7" fmla="*/ 992982 h 1035845"/>
              <a:gd name="connsiteX8" fmla="*/ 340518 w 617537"/>
              <a:gd name="connsiteY8" fmla="*/ 1035845 h 1035845"/>
              <a:gd name="connsiteX0" fmla="*/ 269080 w 546099"/>
              <a:gd name="connsiteY0" fmla="*/ 1035845 h 1035845"/>
              <a:gd name="connsiteX1" fmla="*/ 240505 w 546099"/>
              <a:gd name="connsiteY1" fmla="*/ 797720 h 1035845"/>
              <a:gd name="connsiteX2" fmla="*/ 26193 w 546099"/>
              <a:gd name="connsiteY2" fmla="*/ 431007 h 1035845"/>
              <a:gd name="connsiteX3" fmla="*/ 83344 w 546099"/>
              <a:gd name="connsiteY3" fmla="*/ 83345 h 1035845"/>
              <a:gd name="connsiteX4" fmla="*/ 402430 w 546099"/>
              <a:gd name="connsiteY4" fmla="*/ 64294 h 1035845"/>
              <a:gd name="connsiteX5" fmla="*/ 540543 w 546099"/>
              <a:gd name="connsiteY5" fmla="*/ 469107 h 1035845"/>
              <a:gd name="connsiteX6" fmla="*/ 435768 w 546099"/>
              <a:gd name="connsiteY6" fmla="*/ 812007 h 1035845"/>
              <a:gd name="connsiteX7" fmla="*/ 335755 w 546099"/>
              <a:gd name="connsiteY7" fmla="*/ 992982 h 1035845"/>
              <a:gd name="connsiteX8" fmla="*/ 269080 w 546099"/>
              <a:gd name="connsiteY8" fmla="*/ 1035845 h 1035845"/>
              <a:gd name="connsiteX0" fmla="*/ 254793 w 531812"/>
              <a:gd name="connsiteY0" fmla="*/ 1039814 h 1039814"/>
              <a:gd name="connsiteX1" fmla="*/ 226218 w 531812"/>
              <a:gd name="connsiteY1" fmla="*/ 801689 h 1039814"/>
              <a:gd name="connsiteX2" fmla="*/ 11906 w 531812"/>
              <a:gd name="connsiteY2" fmla="*/ 434976 h 1039814"/>
              <a:gd name="connsiteX3" fmla="*/ 154782 w 531812"/>
              <a:gd name="connsiteY3" fmla="*/ 63501 h 1039814"/>
              <a:gd name="connsiteX4" fmla="*/ 388143 w 531812"/>
              <a:gd name="connsiteY4" fmla="*/ 68263 h 1039814"/>
              <a:gd name="connsiteX5" fmla="*/ 526256 w 531812"/>
              <a:gd name="connsiteY5" fmla="*/ 473076 h 1039814"/>
              <a:gd name="connsiteX6" fmla="*/ 421481 w 531812"/>
              <a:gd name="connsiteY6" fmla="*/ 815976 h 1039814"/>
              <a:gd name="connsiteX7" fmla="*/ 321468 w 531812"/>
              <a:gd name="connsiteY7" fmla="*/ 996951 h 1039814"/>
              <a:gd name="connsiteX8" fmla="*/ 254793 w 531812"/>
              <a:gd name="connsiteY8" fmla="*/ 1039814 h 1039814"/>
              <a:gd name="connsiteX0" fmla="*/ 254793 w 534194"/>
              <a:gd name="connsiteY0" fmla="*/ 1036638 h 1036638"/>
              <a:gd name="connsiteX1" fmla="*/ 226218 w 534194"/>
              <a:gd name="connsiteY1" fmla="*/ 798513 h 1036638"/>
              <a:gd name="connsiteX2" fmla="*/ 11906 w 534194"/>
              <a:gd name="connsiteY2" fmla="*/ 431800 h 1036638"/>
              <a:gd name="connsiteX3" fmla="*/ 154782 w 534194"/>
              <a:gd name="connsiteY3" fmla="*/ 60325 h 1036638"/>
              <a:gd name="connsiteX4" fmla="*/ 373855 w 534194"/>
              <a:gd name="connsiteY4" fmla="*/ 69850 h 1036638"/>
              <a:gd name="connsiteX5" fmla="*/ 526256 w 534194"/>
              <a:gd name="connsiteY5" fmla="*/ 469900 h 1036638"/>
              <a:gd name="connsiteX6" fmla="*/ 421481 w 534194"/>
              <a:gd name="connsiteY6" fmla="*/ 812800 h 1036638"/>
              <a:gd name="connsiteX7" fmla="*/ 321468 w 534194"/>
              <a:gd name="connsiteY7" fmla="*/ 993775 h 1036638"/>
              <a:gd name="connsiteX8" fmla="*/ 254793 w 534194"/>
              <a:gd name="connsiteY8" fmla="*/ 1036638 h 1036638"/>
              <a:gd name="connsiteX0" fmla="*/ 259556 w 538957"/>
              <a:gd name="connsiteY0" fmla="*/ 1035051 h 1035051"/>
              <a:gd name="connsiteX1" fmla="*/ 230981 w 538957"/>
              <a:gd name="connsiteY1" fmla="*/ 796926 h 1035051"/>
              <a:gd name="connsiteX2" fmla="*/ 11906 w 538957"/>
              <a:gd name="connsiteY2" fmla="*/ 373063 h 1035051"/>
              <a:gd name="connsiteX3" fmla="*/ 159545 w 538957"/>
              <a:gd name="connsiteY3" fmla="*/ 58738 h 1035051"/>
              <a:gd name="connsiteX4" fmla="*/ 378618 w 538957"/>
              <a:gd name="connsiteY4" fmla="*/ 68263 h 1035051"/>
              <a:gd name="connsiteX5" fmla="*/ 531019 w 538957"/>
              <a:gd name="connsiteY5" fmla="*/ 468313 h 1035051"/>
              <a:gd name="connsiteX6" fmla="*/ 426244 w 538957"/>
              <a:gd name="connsiteY6" fmla="*/ 811213 h 1035051"/>
              <a:gd name="connsiteX7" fmla="*/ 326231 w 538957"/>
              <a:gd name="connsiteY7" fmla="*/ 992188 h 1035051"/>
              <a:gd name="connsiteX8" fmla="*/ 259556 w 538957"/>
              <a:gd name="connsiteY8" fmla="*/ 1035051 h 1035051"/>
              <a:gd name="connsiteX0" fmla="*/ 259556 w 496094"/>
              <a:gd name="connsiteY0" fmla="*/ 1027113 h 1027113"/>
              <a:gd name="connsiteX1" fmla="*/ 230981 w 496094"/>
              <a:gd name="connsiteY1" fmla="*/ 788988 h 1027113"/>
              <a:gd name="connsiteX2" fmla="*/ 11906 w 496094"/>
              <a:gd name="connsiteY2" fmla="*/ 365125 h 1027113"/>
              <a:gd name="connsiteX3" fmla="*/ 159545 w 496094"/>
              <a:gd name="connsiteY3" fmla="*/ 50800 h 1027113"/>
              <a:gd name="connsiteX4" fmla="*/ 378618 w 496094"/>
              <a:gd name="connsiteY4" fmla="*/ 60325 h 1027113"/>
              <a:gd name="connsiteX5" fmla="*/ 488156 w 496094"/>
              <a:gd name="connsiteY5" fmla="*/ 369887 h 1027113"/>
              <a:gd name="connsiteX6" fmla="*/ 426244 w 496094"/>
              <a:gd name="connsiteY6" fmla="*/ 803275 h 1027113"/>
              <a:gd name="connsiteX7" fmla="*/ 326231 w 496094"/>
              <a:gd name="connsiteY7" fmla="*/ 984250 h 1027113"/>
              <a:gd name="connsiteX8" fmla="*/ 259556 w 496094"/>
              <a:gd name="connsiteY8" fmla="*/ 1027113 h 1027113"/>
              <a:gd name="connsiteX0" fmla="*/ 254793 w 491331"/>
              <a:gd name="connsiteY0" fmla="*/ 1027113 h 1027113"/>
              <a:gd name="connsiteX1" fmla="*/ 197643 w 491331"/>
              <a:gd name="connsiteY1" fmla="*/ 679450 h 1027113"/>
              <a:gd name="connsiteX2" fmla="*/ 7143 w 491331"/>
              <a:gd name="connsiteY2" fmla="*/ 365125 h 1027113"/>
              <a:gd name="connsiteX3" fmla="*/ 154782 w 491331"/>
              <a:gd name="connsiteY3" fmla="*/ 50800 h 1027113"/>
              <a:gd name="connsiteX4" fmla="*/ 373855 w 491331"/>
              <a:gd name="connsiteY4" fmla="*/ 60325 h 1027113"/>
              <a:gd name="connsiteX5" fmla="*/ 483393 w 491331"/>
              <a:gd name="connsiteY5" fmla="*/ 369887 h 1027113"/>
              <a:gd name="connsiteX6" fmla="*/ 421481 w 491331"/>
              <a:gd name="connsiteY6" fmla="*/ 803275 h 1027113"/>
              <a:gd name="connsiteX7" fmla="*/ 321468 w 491331"/>
              <a:gd name="connsiteY7" fmla="*/ 984250 h 1027113"/>
              <a:gd name="connsiteX8" fmla="*/ 254793 w 491331"/>
              <a:gd name="connsiteY8" fmla="*/ 1027113 h 1027113"/>
              <a:gd name="connsiteX0" fmla="*/ 254793 w 489743"/>
              <a:gd name="connsiteY0" fmla="*/ 1027113 h 1027113"/>
              <a:gd name="connsiteX1" fmla="*/ 197643 w 489743"/>
              <a:gd name="connsiteY1" fmla="*/ 679450 h 1027113"/>
              <a:gd name="connsiteX2" fmla="*/ 7143 w 489743"/>
              <a:gd name="connsiteY2" fmla="*/ 365125 h 1027113"/>
              <a:gd name="connsiteX3" fmla="*/ 154782 w 489743"/>
              <a:gd name="connsiteY3" fmla="*/ 50800 h 1027113"/>
              <a:gd name="connsiteX4" fmla="*/ 373855 w 489743"/>
              <a:gd name="connsiteY4" fmla="*/ 60325 h 1027113"/>
              <a:gd name="connsiteX5" fmla="*/ 483393 w 489743"/>
              <a:gd name="connsiteY5" fmla="*/ 369887 h 1027113"/>
              <a:gd name="connsiteX6" fmla="*/ 335756 w 489743"/>
              <a:gd name="connsiteY6" fmla="*/ 665163 h 1027113"/>
              <a:gd name="connsiteX7" fmla="*/ 321468 w 489743"/>
              <a:gd name="connsiteY7" fmla="*/ 984250 h 1027113"/>
              <a:gd name="connsiteX8" fmla="*/ 254793 w 489743"/>
              <a:gd name="connsiteY8" fmla="*/ 1027113 h 1027113"/>
              <a:gd name="connsiteX0" fmla="*/ 254793 w 489743"/>
              <a:gd name="connsiteY0" fmla="*/ 1027113 h 1029494"/>
              <a:gd name="connsiteX1" fmla="*/ 197643 w 489743"/>
              <a:gd name="connsiteY1" fmla="*/ 679450 h 1029494"/>
              <a:gd name="connsiteX2" fmla="*/ 7143 w 489743"/>
              <a:gd name="connsiteY2" fmla="*/ 365125 h 1029494"/>
              <a:gd name="connsiteX3" fmla="*/ 154782 w 489743"/>
              <a:gd name="connsiteY3" fmla="*/ 50800 h 1029494"/>
              <a:gd name="connsiteX4" fmla="*/ 373855 w 489743"/>
              <a:gd name="connsiteY4" fmla="*/ 60325 h 1029494"/>
              <a:gd name="connsiteX5" fmla="*/ 483393 w 489743"/>
              <a:gd name="connsiteY5" fmla="*/ 369887 h 1029494"/>
              <a:gd name="connsiteX6" fmla="*/ 335756 w 489743"/>
              <a:gd name="connsiteY6" fmla="*/ 665163 h 1029494"/>
              <a:gd name="connsiteX7" fmla="*/ 254793 w 489743"/>
              <a:gd name="connsiteY7" fmla="*/ 1027113 h 1029494"/>
              <a:gd name="connsiteX0" fmla="*/ 278605 w 489743"/>
              <a:gd name="connsiteY0" fmla="*/ 1112838 h 1115219"/>
              <a:gd name="connsiteX1" fmla="*/ 197643 w 489743"/>
              <a:gd name="connsiteY1" fmla="*/ 679450 h 1115219"/>
              <a:gd name="connsiteX2" fmla="*/ 7143 w 489743"/>
              <a:gd name="connsiteY2" fmla="*/ 365125 h 1115219"/>
              <a:gd name="connsiteX3" fmla="*/ 154782 w 489743"/>
              <a:gd name="connsiteY3" fmla="*/ 50800 h 1115219"/>
              <a:gd name="connsiteX4" fmla="*/ 373855 w 489743"/>
              <a:gd name="connsiteY4" fmla="*/ 60325 h 1115219"/>
              <a:gd name="connsiteX5" fmla="*/ 483393 w 489743"/>
              <a:gd name="connsiteY5" fmla="*/ 369887 h 1115219"/>
              <a:gd name="connsiteX6" fmla="*/ 335756 w 489743"/>
              <a:gd name="connsiteY6" fmla="*/ 665163 h 1115219"/>
              <a:gd name="connsiteX7" fmla="*/ 278605 w 489743"/>
              <a:gd name="connsiteY7" fmla="*/ 1112838 h 1115219"/>
              <a:gd name="connsiteX0" fmla="*/ 240505 w 451643"/>
              <a:gd name="connsiteY0" fmla="*/ 1114426 h 1116807"/>
              <a:gd name="connsiteX1" fmla="*/ 159543 w 451643"/>
              <a:gd name="connsiteY1" fmla="*/ 681038 h 1116807"/>
              <a:gd name="connsiteX2" fmla="*/ 7143 w 451643"/>
              <a:gd name="connsiteY2" fmla="*/ 376238 h 1116807"/>
              <a:gd name="connsiteX3" fmla="*/ 116682 w 451643"/>
              <a:gd name="connsiteY3" fmla="*/ 52388 h 1116807"/>
              <a:gd name="connsiteX4" fmla="*/ 335755 w 451643"/>
              <a:gd name="connsiteY4" fmla="*/ 61913 h 1116807"/>
              <a:gd name="connsiteX5" fmla="*/ 445293 w 451643"/>
              <a:gd name="connsiteY5" fmla="*/ 371475 h 1116807"/>
              <a:gd name="connsiteX6" fmla="*/ 297656 w 451643"/>
              <a:gd name="connsiteY6" fmla="*/ 666751 h 1116807"/>
              <a:gd name="connsiteX7" fmla="*/ 240505 w 451643"/>
              <a:gd name="connsiteY7" fmla="*/ 1114426 h 1116807"/>
              <a:gd name="connsiteX0" fmla="*/ 240505 w 423068"/>
              <a:gd name="connsiteY0" fmla="*/ 1114426 h 1116807"/>
              <a:gd name="connsiteX1" fmla="*/ 159543 w 423068"/>
              <a:gd name="connsiteY1" fmla="*/ 681038 h 1116807"/>
              <a:gd name="connsiteX2" fmla="*/ 7143 w 423068"/>
              <a:gd name="connsiteY2" fmla="*/ 376238 h 1116807"/>
              <a:gd name="connsiteX3" fmla="*/ 116682 w 423068"/>
              <a:gd name="connsiteY3" fmla="*/ 52388 h 1116807"/>
              <a:gd name="connsiteX4" fmla="*/ 335755 w 423068"/>
              <a:gd name="connsiteY4" fmla="*/ 61913 h 1116807"/>
              <a:gd name="connsiteX5" fmla="*/ 416718 w 423068"/>
              <a:gd name="connsiteY5" fmla="*/ 385763 h 1116807"/>
              <a:gd name="connsiteX6" fmla="*/ 297656 w 423068"/>
              <a:gd name="connsiteY6" fmla="*/ 666751 h 1116807"/>
              <a:gd name="connsiteX7" fmla="*/ 240505 w 423068"/>
              <a:gd name="connsiteY7" fmla="*/ 1114426 h 1116807"/>
              <a:gd name="connsiteX0" fmla="*/ 240505 w 426243"/>
              <a:gd name="connsiteY0" fmla="*/ 1114426 h 1119982"/>
              <a:gd name="connsiteX1" fmla="*/ 159543 w 426243"/>
              <a:gd name="connsiteY1" fmla="*/ 681038 h 1119982"/>
              <a:gd name="connsiteX2" fmla="*/ 7143 w 426243"/>
              <a:gd name="connsiteY2" fmla="*/ 376238 h 1119982"/>
              <a:gd name="connsiteX3" fmla="*/ 116682 w 426243"/>
              <a:gd name="connsiteY3" fmla="*/ 52388 h 1119982"/>
              <a:gd name="connsiteX4" fmla="*/ 335755 w 426243"/>
              <a:gd name="connsiteY4" fmla="*/ 61913 h 1119982"/>
              <a:gd name="connsiteX5" fmla="*/ 416718 w 426243"/>
              <a:gd name="connsiteY5" fmla="*/ 385763 h 1119982"/>
              <a:gd name="connsiteX6" fmla="*/ 278606 w 426243"/>
              <a:gd name="connsiteY6" fmla="*/ 647701 h 1119982"/>
              <a:gd name="connsiteX7" fmla="*/ 240505 w 426243"/>
              <a:gd name="connsiteY7" fmla="*/ 1114426 h 1119982"/>
              <a:gd name="connsiteX0" fmla="*/ 235743 w 421481"/>
              <a:gd name="connsiteY0" fmla="*/ 1114426 h 1118395"/>
              <a:gd name="connsiteX1" fmla="*/ 126206 w 421481"/>
              <a:gd name="connsiteY1" fmla="*/ 671513 h 1118395"/>
              <a:gd name="connsiteX2" fmla="*/ 2381 w 421481"/>
              <a:gd name="connsiteY2" fmla="*/ 376238 h 1118395"/>
              <a:gd name="connsiteX3" fmla="*/ 111920 w 421481"/>
              <a:gd name="connsiteY3" fmla="*/ 52388 h 1118395"/>
              <a:gd name="connsiteX4" fmla="*/ 330993 w 421481"/>
              <a:gd name="connsiteY4" fmla="*/ 61913 h 1118395"/>
              <a:gd name="connsiteX5" fmla="*/ 411956 w 421481"/>
              <a:gd name="connsiteY5" fmla="*/ 385763 h 1118395"/>
              <a:gd name="connsiteX6" fmla="*/ 273844 w 421481"/>
              <a:gd name="connsiteY6" fmla="*/ 647701 h 1118395"/>
              <a:gd name="connsiteX7" fmla="*/ 235743 w 421481"/>
              <a:gd name="connsiteY7" fmla="*/ 1114426 h 1118395"/>
              <a:gd name="connsiteX0" fmla="*/ 235743 w 412750"/>
              <a:gd name="connsiteY0" fmla="*/ 1114426 h 1117601"/>
              <a:gd name="connsiteX1" fmla="*/ 126206 w 412750"/>
              <a:gd name="connsiteY1" fmla="*/ 671513 h 1117601"/>
              <a:gd name="connsiteX2" fmla="*/ 2381 w 412750"/>
              <a:gd name="connsiteY2" fmla="*/ 376238 h 1117601"/>
              <a:gd name="connsiteX3" fmla="*/ 111920 w 412750"/>
              <a:gd name="connsiteY3" fmla="*/ 52388 h 1117601"/>
              <a:gd name="connsiteX4" fmla="*/ 330993 w 412750"/>
              <a:gd name="connsiteY4" fmla="*/ 61913 h 1117601"/>
              <a:gd name="connsiteX5" fmla="*/ 411956 w 412750"/>
              <a:gd name="connsiteY5" fmla="*/ 385763 h 1117601"/>
              <a:gd name="connsiteX6" fmla="*/ 326231 w 412750"/>
              <a:gd name="connsiteY6" fmla="*/ 652464 h 1117601"/>
              <a:gd name="connsiteX7" fmla="*/ 235743 w 412750"/>
              <a:gd name="connsiteY7" fmla="*/ 1114426 h 1117601"/>
              <a:gd name="connsiteX0" fmla="*/ 234950 w 411957"/>
              <a:gd name="connsiteY0" fmla="*/ 1114426 h 1117601"/>
              <a:gd name="connsiteX1" fmla="*/ 101600 w 411957"/>
              <a:gd name="connsiteY1" fmla="*/ 671513 h 1117601"/>
              <a:gd name="connsiteX2" fmla="*/ 1588 w 411957"/>
              <a:gd name="connsiteY2" fmla="*/ 376238 h 1117601"/>
              <a:gd name="connsiteX3" fmla="*/ 111127 w 411957"/>
              <a:gd name="connsiteY3" fmla="*/ 52388 h 1117601"/>
              <a:gd name="connsiteX4" fmla="*/ 330200 w 411957"/>
              <a:gd name="connsiteY4" fmla="*/ 61913 h 1117601"/>
              <a:gd name="connsiteX5" fmla="*/ 411163 w 411957"/>
              <a:gd name="connsiteY5" fmla="*/ 385763 h 1117601"/>
              <a:gd name="connsiteX6" fmla="*/ 325438 w 411957"/>
              <a:gd name="connsiteY6" fmla="*/ 652464 h 1117601"/>
              <a:gd name="connsiteX7" fmla="*/ 234950 w 411957"/>
              <a:gd name="connsiteY7" fmla="*/ 1114426 h 1117601"/>
              <a:gd name="connsiteX0" fmla="*/ 230187 w 407194"/>
              <a:gd name="connsiteY0" fmla="*/ 1111250 h 1114425"/>
              <a:gd name="connsiteX1" fmla="*/ 96837 w 407194"/>
              <a:gd name="connsiteY1" fmla="*/ 668337 h 1114425"/>
              <a:gd name="connsiteX2" fmla="*/ 1588 w 407194"/>
              <a:gd name="connsiteY2" fmla="*/ 354012 h 1114425"/>
              <a:gd name="connsiteX3" fmla="*/ 106364 w 407194"/>
              <a:gd name="connsiteY3" fmla="*/ 49212 h 1114425"/>
              <a:gd name="connsiteX4" fmla="*/ 325437 w 407194"/>
              <a:gd name="connsiteY4" fmla="*/ 58737 h 1114425"/>
              <a:gd name="connsiteX5" fmla="*/ 406400 w 407194"/>
              <a:gd name="connsiteY5" fmla="*/ 382587 h 1114425"/>
              <a:gd name="connsiteX6" fmla="*/ 320675 w 407194"/>
              <a:gd name="connsiteY6" fmla="*/ 649288 h 1114425"/>
              <a:gd name="connsiteX7" fmla="*/ 230187 w 407194"/>
              <a:gd name="connsiteY7" fmla="*/ 1111250 h 1114425"/>
              <a:gd name="connsiteX0" fmla="*/ 234156 w 411163"/>
              <a:gd name="connsiteY0" fmla="*/ 1116012 h 1119187"/>
              <a:gd name="connsiteX1" fmla="*/ 100806 w 411163"/>
              <a:gd name="connsiteY1" fmla="*/ 673099 h 1119187"/>
              <a:gd name="connsiteX2" fmla="*/ 5557 w 411163"/>
              <a:gd name="connsiteY2" fmla="*/ 358774 h 1119187"/>
              <a:gd name="connsiteX3" fmla="*/ 134146 w 411163"/>
              <a:gd name="connsiteY3" fmla="*/ 49212 h 1119187"/>
              <a:gd name="connsiteX4" fmla="*/ 329406 w 411163"/>
              <a:gd name="connsiteY4" fmla="*/ 63499 h 1119187"/>
              <a:gd name="connsiteX5" fmla="*/ 410369 w 411163"/>
              <a:gd name="connsiteY5" fmla="*/ 387349 h 1119187"/>
              <a:gd name="connsiteX6" fmla="*/ 324644 w 411163"/>
              <a:gd name="connsiteY6" fmla="*/ 654050 h 1119187"/>
              <a:gd name="connsiteX7" fmla="*/ 234156 w 411163"/>
              <a:gd name="connsiteY7" fmla="*/ 1116012 h 1119187"/>
              <a:gd name="connsiteX0" fmla="*/ 234156 w 411163"/>
              <a:gd name="connsiteY0" fmla="*/ 1112837 h 1116012"/>
              <a:gd name="connsiteX1" fmla="*/ 100806 w 411163"/>
              <a:gd name="connsiteY1" fmla="*/ 669924 h 1116012"/>
              <a:gd name="connsiteX2" fmla="*/ 5557 w 411163"/>
              <a:gd name="connsiteY2" fmla="*/ 355599 h 1116012"/>
              <a:gd name="connsiteX3" fmla="*/ 134146 w 411163"/>
              <a:gd name="connsiteY3" fmla="*/ 46037 h 1116012"/>
              <a:gd name="connsiteX4" fmla="*/ 319881 w 411163"/>
              <a:gd name="connsiteY4" fmla="*/ 79374 h 1116012"/>
              <a:gd name="connsiteX5" fmla="*/ 410369 w 411163"/>
              <a:gd name="connsiteY5" fmla="*/ 384174 h 1116012"/>
              <a:gd name="connsiteX6" fmla="*/ 324644 w 411163"/>
              <a:gd name="connsiteY6" fmla="*/ 650875 h 1116012"/>
              <a:gd name="connsiteX7" fmla="*/ 234156 w 411163"/>
              <a:gd name="connsiteY7" fmla="*/ 1112837 h 1116012"/>
              <a:gd name="connsiteX0" fmla="*/ 230980 w 407987"/>
              <a:gd name="connsiteY0" fmla="*/ 1085057 h 1088232"/>
              <a:gd name="connsiteX1" fmla="*/ 97630 w 407987"/>
              <a:gd name="connsiteY1" fmla="*/ 642144 h 1088232"/>
              <a:gd name="connsiteX2" fmla="*/ 2381 w 407987"/>
              <a:gd name="connsiteY2" fmla="*/ 327819 h 1088232"/>
              <a:gd name="connsiteX3" fmla="*/ 83345 w 407987"/>
              <a:gd name="connsiteY3" fmla="*/ 46832 h 1088232"/>
              <a:gd name="connsiteX4" fmla="*/ 316705 w 407987"/>
              <a:gd name="connsiteY4" fmla="*/ 51594 h 1088232"/>
              <a:gd name="connsiteX5" fmla="*/ 407193 w 407987"/>
              <a:gd name="connsiteY5" fmla="*/ 356394 h 1088232"/>
              <a:gd name="connsiteX6" fmla="*/ 321468 w 407987"/>
              <a:gd name="connsiteY6" fmla="*/ 623095 h 1088232"/>
              <a:gd name="connsiteX7" fmla="*/ 230980 w 407987"/>
              <a:gd name="connsiteY7" fmla="*/ 1085057 h 1088232"/>
              <a:gd name="connsiteX0" fmla="*/ 230980 w 398462"/>
              <a:gd name="connsiteY0" fmla="*/ 1084262 h 1087437"/>
              <a:gd name="connsiteX1" fmla="*/ 97630 w 398462"/>
              <a:gd name="connsiteY1" fmla="*/ 641349 h 1087437"/>
              <a:gd name="connsiteX2" fmla="*/ 2381 w 398462"/>
              <a:gd name="connsiteY2" fmla="*/ 327024 h 1087437"/>
              <a:gd name="connsiteX3" fmla="*/ 83345 w 398462"/>
              <a:gd name="connsiteY3" fmla="*/ 46037 h 1087437"/>
              <a:gd name="connsiteX4" fmla="*/ 316705 w 398462"/>
              <a:gd name="connsiteY4" fmla="*/ 50799 h 1087437"/>
              <a:gd name="connsiteX5" fmla="*/ 397668 w 398462"/>
              <a:gd name="connsiteY5" fmla="*/ 327024 h 1087437"/>
              <a:gd name="connsiteX6" fmla="*/ 321468 w 398462"/>
              <a:gd name="connsiteY6" fmla="*/ 622300 h 1087437"/>
              <a:gd name="connsiteX7" fmla="*/ 230980 w 398462"/>
              <a:gd name="connsiteY7" fmla="*/ 1084262 h 1087437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216692 w 398462"/>
              <a:gd name="connsiteY7" fmla="*/ 1093787 h 1096962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311945 w 398462"/>
              <a:gd name="connsiteY7" fmla="*/ 679446 h 1096962"/>
              <a:gd name="connsiteX8" fmla="*/ 216692 w 398462"/>
              <a:gd name="connsiteY8" fmla="*/ 1093787 h 1096962"/>
              <a:gd name="connsiteX0" fmla="*/ 215105 w 396875"/>
              <a:gd name="connsiteY0" fmla="*/ 1093787 h 1096962"/>
              <a:gd name="connsiteX1" fmla="*/ 76993 w 396875"/>
              <a:gd name="connsiteY1" fmla="*/ 655637 h 1096962"/>
              <a:gd name="connsiteX2" fmla="*/ 794 w 396875"/>
              <a:gd name="connsiteY2" fmla="*/ 327024 h 1096962"/>
              <a:gd name="connsiteX3" fmla="*/ 81758 w 396875"/>
              <a:gd name="connsiteY3" fmla="*/ 46037 h 1096962"/>
              <a:gd name="connsiteX4" fmla="*/ 315118 w 396875"/>
              <a:gd name="connsiteY4" fmla="*/ 50799 h 1096962"/>
              <a:gd name="connsiteX5" fmla="*/ 396081 w 396875"/>
              <a:gd name="connsiteY5" fmla="*/ 327024 h 1096962"/>
              <a:gd name="connsiteX6" fmla="*/ 319881 w 396875"/>
              <a:gd name="connsiteY6" fmla="*/ 622300 h 1096962"/>
              <a:gd name="connsiteX7" fmla="*/ 310358 w 396875"/>
              <a:gd name="connsiteY7" fmla="*/ 679446 h 1096962"/>
              <a:gd name="connsiteX8" fmla="*/ 215105 w 396875"/>
              <a:gd name="connsiteY8" fmla="*/ 1093787 h 1096962"/>
              <a:gd name="connsiteX0" fmla="*/ 215105 w 397668"/>
              <a:gd name="connsiteY0" fmla="*/ 1093787 h 1096962"/>
              <a:gd name="connsiteX1" fmla="*/ 76993 w 397668"/>
              <a:gd name="connsiteY1" fmla="*/ 655637 h 1096962"/>
              <a:gd name="connsiteX2" fmla="*/ 794 w 397668"/>
              <a:gd name="connsiteY2" fmla="*/ 327024 h 1096962"/>
              <a:gd name="connsiteX3" fmla="*/ 81758 w 397668"/>
              <a:gd name="connsiteY3" fmla="*/ 46037 h 1096962"/>
              <a:gd name="connsiteX4" fmla="*/ 315118 w 397668"/>
              <a:gd name="connsiteY4" fmla="*/ 50799 h 1096962"/>
              <a:gd name="connsiteX5" fmla="*/ 396081 w 397668"/>
              <a:gd name="connsiteY5" fmla="*/ 327024 h 1096962"/>
              <a:gd name="connsiteX6" fmla="*/ 324643 w 397668"/>
              <a:gd name="connsiteY6" fmla="*/ 627062 h 1096962"/>
              <a:gd name="connsiteX7" fmla="*/ 310358 w 397668"/>
              <a:gd name="connsiteY7" fmla="*/ 679446 h 1096962"/>
              <a:gd name="connsiteX8" fmla="*/ 215105 w 397668"/>
              <a:gd name="connsiteY8" fmla="*/ 1093787 h 1096962"/>
              <a:gd name="connsiteX0" fmla="*/ 215105 w 398462"/>
              <a:gd name="connsiteY0" fmla="*/ 1093787 h 1096962"/>
              <a:gd name="connsiteX1" fmla="*/ 76993 w 398462"/>
              <a:gd name="connsiteY1" fmla="*/ 655637 h 1096962"/>
              <a:gd name="connsiteX2" fmla="*/ 794 w 398462"/>
              <a:gd name="connsiteY2" fmla="*/ 327024 h 1096962"/>
              <a:gd name="connsiteX3" fmla="*/ 81758 w 398462"/>
              <a:gd name="connsiteY3" fmla="*/ 46037 h 1096962"/>
              <a:gd name="connsiteX4" fmla="*/ 315118 w 398462"/>
              <a:gd name="connsiteY4" fmla="*/ 50799 h 1096962"/>
              <a:gd name="connsiteX5" fmla="*/ 396081 w 398462"/>
              <a:gd name="connsiteY5" fmla="*/ 327024 h 1096962"/>
              <a:gd name="connsiteX6" fmla="*/ 329405 w 398462"/>
              <a:gd name="connsiteY6" fmla="*/ 627062 h 1096962"/>
              <a:gd name="connsiteX7" fmla="*/ 310358 w 398462"/>
              <a:gd name="connsiteY7" fmla="*/ 679446 h 1096962"/>
              <a:gd name="connsiteX8" fmla="*/ 215105 w 398462"/>
              <a:gd name="connsiteY8" fmla="*/ 1093787 h 1096962"/>
              <a:gd name="connsiteX0" fmla="*/ 215105 w 398462"/>
              <a:gd name="connsiteY0" fmla="*/ 1093787 h 1098549"/>
              <a:gd name="connsiteX1" fmla="*/ 76993 w 398462"/>
              <a:gd name="connsiteY1" fmla="*/ 655637 h 1098549"/>
              <a:gd name="connsiteX2" fmla="*/ 794 w 398462"/>
              <a:gd name="connsiteY2" fmla="*/ 327024 h 1098549"/>
              <a:gd name="connsiteX3" fmla="*/ 81758 w 398462"/>
              <a:gd name="connsiteY3" fmla="*/ 46037 h 1098549"/>
              <a:gd name="connsiteX4" fmla="*/ 315118 w 398462"/>
              <a:gd name="connsiteY4" fmla="*/ 50799 h 1098549"/>
              <a:gd name="connsiteX5" fmla="*/ 396081 w 398462"/>
              <a:gd name="connsiteY5" fmla="*/ 327024 h 1098549"/>
              <a:gd name="connsiteX6" fmla="*/ 329405 w 398462"/>
              <a:gd name="connsiteY6" fmla="*/ 627062 h 1098549"/>
              <a:gd name="connsiteX7" fmla="*/ 215105 w 398462"/>
              <a:gd name="connsiteY7" fmla="*/ 1093787 h 1098549"/>
              <a:gd name="connsiteX0" fmla="*/ 215105 w 399256"/>
              <a:gd name="connsiteY0" fmla="*/ 1093787 h 1094581"/>
              <a:gd name="connsiteX1" fmla="*/ 76993 w 399256"/>
              <a:gd name="connsiteY1" fmla="*/ 655637 h 1094581"/>
              <a:gd name="connsiteX2" fmla="*/ 794 w 399256"/>
              <a:gd name="connsiteY2" fmla="*/ 327024 h 1094581"/>
              <a:gd name="connsiteX3" fmla="*/ 81758 w 399256"/>
              <a:gd name="connsiteY3" fmla="*/ 46037 h 1094581"/>
              <a:gd name="connsiteX4" fmla="*/ 315118 w 399256"/>
              <a:gd name="connsiteY4" fmla="*/ 50799 h 1094581"/>
              <a:gd name="connsiteX5" fmla="*/ 396081 w 399256"/>
              <a:gd name="connsiteY5" fmla="*/ 327024 h 1094581"/>
              <a:gd name="connsiteX6" fmla="*/ 334167 w 399256"/>
              <a:gd name="connsiteY6" fmla="*/ 650874 h 1094581"/>
              <a:gd name="connsiteX7" fmla="*/ 215105 w 399256"/>
              <a:gd name="connsiteY7" fmla="*/ 1093787 h 1094581"/>
              <a:gd name="connsiteX0" fmla="*/ 215105 w 399256"/>
              <a:gd name="connsiteY0" fmla="*/ 1117600 h 1118394"/>
              <a:gd name="connsiteX1" fmla="*/ 76993 w 399256"/>
              <a:gd name="connsiteY1" fmla="*/ 655637 h 1118394"/>
              <a:gd name="connsiteX2" fmla="*/ 794 w 399256"/>
              <a:gd name="connsiteY2" fmla="*/ 327024 h 1118394"/>
              <a:gd name="connsiteX3" fmla="*/ 81758 w 399256"/>
              <a:gd name="connsiteY3" fmla="*/ 46037 h 1118394"/>
              <a:gd name="connsiteX4" fmla="*/ 315118 w 399256"/>
              <a:gd name="connsiteY4" fmla="*/ 50799 h 1118394"/>
              <a:gd name="connsiteX5" fmla="*/ 396081 w 399256"/>
              <a:gd name="connsiteY5" fmla="*/ 327024 h 1118394"/>
              <a:gd name="connsiteX6" fmla="*/ 334167 w 399256"/>
              <a:gd name="connsiteY6" fmla="*/ 650874 h 1118394"/>
              <a:gd name="connsiteX7" fmla="*/ 215105 w 399256"/>
              <a:gd name="connsiteY7" fmla="*/ 1117600 h 1118394"/>
              <a:gd name="connsiteX0" fmla="*/ 221454 w 405605"/>
              <a:gd name="connsiteY0" fmla="*/ 1117600 h 1145381"/>
              <a:gd name="connsiteX1" fmla="*/ 130967 w 405605"/>
              <a:gd name="connsiteY1" fmla="*/ 817562 h 1145381"/>
              <a:gd name="connsiteX2" fmla="*/ 7143 w 405605"/>
              <a:gd name="connsiteY2" fmla="*/ 327024 h 1145381"/>
              <a:gd name="connsiteX3" fmla="*/ 88107 w 405605"/>
              <a:gd name="connsiteY3" fmla="*/ 46037 h 1145381"/>
              <a:gd name="connsiteX4" fmla="*/ 321467 w 405605"/>
              <a:gd name="connsiteY4" fmla="*/ 50799 h 1145381"/>
              <a:gd name="connsiteX5" fmla="*/ 402430 w 405605"/>
              <a:gd name="connsiteY5" fmla="*/ 327024 h 1145381"/>
              <a:gd name="connsiteX6" fmla="*/ 340516 w 405605"/>
              <a:gd name="connsiteY6" fmla="*/ 650874 h 1145381"/>
              <a:gd name="connsiteX7" fmla="*/ 221454 w 405605"/>
              <a:gd name="connsiteY7" fmla="*/ 1117600 h 1145381"/>
              <a:gd name="connsiteX0" fmla="*/ 221454 w 404018"/>
              <a:gd name="connsiteY0" fmla="*/ 1117600 h 1127125"/>
              <a:gd name="connsiteX1" fmla="*/ 130967 w 404018"/>
              <a:gd name="connsiteY1" fmla="*/ 817562 h 1127125"/>
              <a:gd name="connsiteX2" fmla="*/ 7143 w 404018"/>
              <a:gd name="connsiteY2" fmla="*/ 327024 h 1127125"/>
              <a:gd name="connsiteX3" fmla="*/ 88107 w 404018"/>
              <a:gd name="connsiteY3" fmla="*/ 46037 h 1127125"/>
              <a:gd name="connsiteX4" fmla="*/ 321467 w 404018"/>
              <a:gd name="connsiteY4" fmla="*/ 50799 h 1127125"/>
              <a:gd name="connsiteX5" fmla="*/ 402430 w 404018"/>
              <a:gd name="connsiteY5" fmla="*/ 327024 h 1127125"/>
              <a:gd name="connsiteX6" fmla="*/ 311941 w 404018"/>
              <a:gd name="connsiteY6" fmla="*/ 760411 h 1127125"/>
              <a:gd name="connsiteX7" fmla="*/ 221454 w 404018"/>
              <a:gd name="connsiteY7" fmla="*/ 1117600 h 1127125"/>
              <a:gd name="connsiteX0" fmla="*/ 221454 w 407987"/>
              <a:gd name="connsiteY0" fmla="*/ 1117600 h 1121569"/>
              <a:gd name="connsiteX1" fmla="*/ 130967 w 407987"/>
              <a:gd name="connsiteY1" fmla="*/ 817562 h 1121569"/>
              <a:gd name="connsiteX2" fmla="*/ 7143 w 407987"/>
              <a:gd name="connsiteY2" fmla="*/ 327024 h 1121569"/>
              <a:gd name="connsiteX3" fmla="*/ 88107 w 407987"/>
              <a:gd name="connsiteY3" fmla="*/ 46037 h 1121569"/>
              <a:gd name="connsiteX4" fmla="*/ 321467 w 407987"/>
              <a:gd name="connsiteY4" fmla="*/ 50799 h 1121569"/>
              <a:gd name="connsiteX5" fmla="*/ 402430 w 407987"/>
              <a:gd name="connsiteY5" fmla="*/ 327024 h 1121569"/>
              <a:gd name="connsiteX6" fmla="*/ 288128 w 407987"/>
              <a:gd name="connsiteY6" fmla="*/ 841373 h 1121569"/>
              <a:gd name="connsiteX7" fmla="*/ 221454 w 407987"/>
              <a:gd name="connsiteY7" fmla="*/ 1117600 h 1121569"/>
              <a:gd name="connsiteX0" fmla="*/ 221454 w 405605"/>
              <a:gd name="connsiteY0" fmla="*/ 1116807 h 1120776"/>
              <a:gd name="connsiteX1" fmla="*/ 130967 w 405605"/>
              <a:gd name="connsiteY1" fmla="*/ 816769 h 1120776"/>
              <a:gd name="connsiteX2" fmla="*/ 7143 w 405605"/>
              <a:gd name="connsiteY2" fmla="*/ 326231 h 1120776"/>
              <a:gd name="connsiteX3" fmla="*/ 88107 w 405605"/>
              <a:gd name="connsiteY3" fmla="*/ 45244 h 1120776"/>
              <a:gd name="connsiteX4" fmla="*/ 307179 w 405605"/>
              <a:gd name="connsiteY4" fmla="*/ 54768 h 1120776"/>
              <a:gd name="connsiteX5" fmla="*/ 402430 w 405605"/>
              <a:gd name="connsiteY5" fmla="*/ 326231 h 1120776"/>
              <a:gd name="connsiteX6" fmla="*/ 288128 w 405605"/>
              <a:gd name="connsiteY6" fmla="*/ 840580 h 1120776"/>
              <a:gd name="connsiteX7" fmla="*/ 221454 w 405605"/>
              <a:gd name="connsiteY7" fmla="*/ 1116807 h 1120776"/>
              <a:gd name="connsiteX0" fmla="*/ 219073 w 403224"/>
              <a:gd name="connsiteY0" fmla="*/ 1107283 h 1111252"/>
              <a:gd name="connsiteX1" fmla="*/ 128586 w 403224"/>
              <a:gd name="connsiteY1" fmla="*/ 807245 h 1111252"/>
              <a:gd name="connsiteX2" fmla="*/ 4762 w 403224"/>
              <a:gd name="connsiteY2" fmla="*/ 316707 h 1111252"/>
              <a:gd name="connsiteX3" fmla="*/ 100013 w 403224"/>
              <a:gd name="connsiteY3" fmla="*/ 45245 h 1111252"/>
              <a:gd name="connsiteX4" fmla="*/ 304798 w 403224"/>
              <a:gd name="connsiteY4" fmla="*/ 45244 h 1111252"/>
              <a:gd name="connsiteX5" fmla="*/ 400049 w 403224"/>
              <a:gd name="connsiteY5" fmla="*/ 316707 h 1111252"/>
              <a:gd name="connsiteX6" fmla="*/ 285747 w 403224"/>
              <a:gd name="connsiteY6" fmla="*/ 831056 h 1111252"/>
              <a:gd name="connsiteX7" fmla="*/ 219073 w 403224"/>
              <a:gd name="connsiteY7" fmla="*/ 1107283 h 1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224" h="1111252">
                <a:moveTo>
                  <a:pt x="219073" y="1107283"/>
                </a:moveTo>
                <a:cubicBezTo>
                  <a:pt x="192880" y="1103315"/>
                  <a:pt x="164304" y="939008"/>
                  <a:pt x="128586" y="807245"/>
                </a:cubicBezTo>
                <a:cubicBezTo>
                  <a:pt x="92868" y="675482"/>
                  <a:pt x="9524" y="443707"/>
                  <a:pt x="4762" y="316707"/>
                </a:cubicBezTo>
                <a:cubicBezTo>
                  <a:pt x="0" y="189707"/>
                  <a:pt x="50007" y="90489"/>
                  <a:pt x="100013" y="45245"/>
                </a:cubicBezTo>
                <a:cubicBezTo>
                  <a:pt x="150019" y="1"/>
                  <a:pt x="254792" y="0"/>
                  <a:pt x="304798" y="45244"/>
                </a:cubicBezTo>
                <a:cubicBezTo>
                  <a:pt x="354804" y="90488"/>
                  <a:pt x="403224" y="185738"/>
                  <a:pt x="400049" y="316707"/>
                </a:cubicBezTo>
                <a:cubicBezTo>
                  <a:pt x="396874" y="447676"/>
                  <a:pt x="315910" y="699293"/>
                  <a:pt x="285747" y="831056"/>
                </a:cubicBezTo>
                <a:cubicBezTo>
                  <a:pt x="255584" y="962819"/>
                  <a:pt x="245267" y="1111252"/>
                  <a:pt x="219073" y="1107283"/>
                </a:cubicBezTo>
                <a:close/>
              </a:path>
            </a:pathLst>
          </a:cu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Freihandform 157"/>
          <p:cNvSpPr>
            <a:spLocks noChangeAspect="1"/>
          </p:cNvSpPr>
          <p:nvPr/>
        </p:nvSpPr>
        <p:spPr>
          <a:xfrm rot="1200000">
            <a:off x="2440073" y="3201175"/>
            <a:ext cx="41807" cy="108000"/>
          </a:xfrm>
          <a:custGeom>
            <a:avLst/>
            <a:gdLst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7" fmla="*/ 327819 w 765969"/>
              <a:gd name="connsiteY7" fmla="*/ 847725 h 847725"/>
              <a:gd name="connsiteX0" fmla="*/ 330994 w 765969"/>
              <a:gd name="connsiteY0" fmla="*/ 995363 h 995363"/>
              <a:gd name="connsiteX1" fmla="*/ 302419 w 765969"/>
              <a:gd name="connsiteY1" fmla="*/ 757238 h 995363"/>
              <a:gd name="connsiteX2" fmla="*/ 16669 w 765969"/>
              <a:gd name="connsiteY2" fmla="*/ 342900 h 995363"/>
              <a:gd name="connsiteX3" fmla="*/ 402432 w 765969"/>
              <a:gd name="connsiteY3" fmla="*/ 14287 h 995363"/>
              <a:gd name="connsiteX4" fmla="*/ 750094 w 765969"/>
              <a:gd name="connsiteY4" fmla="*/ 428625 h 995363"/>
              <a:gd name="connsiteX5" fmla="*/ 497682 w 765969"/>
              <a:gd name="connsiteY5" fmla="*/ 771525 h 995363"/>
              <a:gd name="connsiteX6" fmla="*/ 397669 w 765969"/>
              <a:gd name="connsiteY6" fmla="*/ 952500 h 995363"/>
              <a:gd name="connsiteX7" fmla="*/ 330994 w 765969"/>
              <a:gd name="connsiteY7" fmla="*/ 995363 h 995363"/>
              <a:gd name="connsiteX0" fmla="*/ 330993 w 765968"/>
              <a:gd name="connsiteY0" fmla="*/ 1036638 h 1036638"/>
              <a:gd name="connsiteX1" fmla="*/ 302418 w 765968"/>
              <a:gd name="connsiteY1" fmla="*/ 798513 h 1036638"/>
              <a:gd name="connsiteX2" fmla="*/ 16668 w 765968"/>
              <a:gd name="connsiteY2" fmla="*/ 384175 h 1036638"/>
              <a:gd name="connsiteX3" fmla="*/ 202407 w 765968"/>
              <a:gd name="connsiteY3" fmla="*/ 136525 h 1036638"/>
              <a:gd name="connsiteX4" fmla="*/ 402431 w 765968"/>
              <a:gd name="connsiteY4" fmla="*/ 55562 h 1036638"/>
              <a:gd name="connsiteX5" fmla="*/ 750093 w 765968"/>
              <a:gd name="connsiteY5" fmla="*/ 469900 h 1036638"/>
              <a:gd name="connsiteX6" fmla="*/ 497681 w 765968"/>
              <a:gd name="connsiteY6" fmla="*/ 812800 h 1036638"/>
              <a:gd name="connsiteX7" fmla="*/ 397668 w 765968"/>
              <a:gd name="connsiteY7" fmla="*/ 993775 h 1036638"/>
              <a:gd name="connsiteX8" fmla="*/ 330993 w 765968"/>
              <a:gd name="connsiteY8" fmla="*/ 1036638 h 1036638"/>
              <a:gd name="connsiteX0" fmla="*/ 340518 w 775493"/>
              <a:gd name="connsiteY0" fmla="*/ 1045370 h 1045370"/>
              <a:gd name="connsiteX1" fmla="*/ 311943 w 775493"/>
              <a:gd name="connsiteY1" fmla="*/ 807245 h 1045370"/>
              <a:gd name="connsiteX2" fmla="*/ 26193 w 775493"/>
              <a:gd name="connsiteY2" fmla="*/ 392907 h 1045370"/>
              <a:gd name="connsiteX3" fmla="*/ 154782 w 775493"/>
              <a:gd name="connsiteY3" fmla="*/ 92870 h 1045370"/>
              <a:gd name="connsiteX4" fmla="*/ 411956 w 775493"/>
              <a:gd name="connsiteY4" fmla="*/ 64294 h 1045370"/>
              <a:gd name="connsiteX5" fmla="*/ 759618 w 775493"/>
              <a:gd name="connsiteY5" fmla="*/ 478632 h 1045370"/>
              <a:gd name="connsiteX6" fmla="*/ 507206 w 775493"/>
              <a:gd name="connsiteY6" fmla="*/ 821532 h 1045370"/>
              <a:gd name="connsiteX7" fmla="*/ 407193 w 775493"/>
              <a:gd name="connsiteY7" fmla="*/ 1002507 h 1045370"/>
              <a:gd name="connsiteX8" fmla="*/ 340518 w 775493"/>
              <a:gd name="connsiteY8" fmla="*/ 1045370 h 1045370"/>
              <a:gd name="connsiteX0" fmla="*/ 340518 w 765174"/>
              <a:gd name="connsiteY0" fmla="*/ 1035845 h 1035845"/>
              <a:gd name="connsiteX1" fmla="*/ 311943 w 765174"/>
              <a:gd name="connsiteY1" fmla="*/ 797720 h 1035845"/>
              <a:gd name="connsiteX2" fmla="*/ 26193 w 765174"/>
              <a:gd name="connsiteY2" fmla="*/ 383382 h 1035845"/>
              <a:gd name="connsiteX3" fmla="*/ 154782 w 765174"/>
              <a:gd name="connsiteY3" fmla="*/ 83345 h 1035845"/>
              <a:gd name="connsiteX4" fmla="*/ 473868 w 765174"/>
              <a:gd name="connsiteY4" fmla="*/ 64294 h 1035845"/>
              <a:gd name="connsiteX5" fmla="*/ 759618 w 765174"/>
              <a:gd name="connsiteY5" fmla="*/ 469107 h 1035845"/>
              <a:gd name="connsiteX6" fmla="*/ 507206 w 765174"/>
              <a:gd name="connsiteY6" fmla="*/ 812007 h 1035845"/>
              <a:gd name="connsiteX7" fmla="*/ 407193 w 765174"/>
              <a:gd name="connsiteY7" fmla="*/ 992982 h 1035845"/>
              <a:gd name="connsiteX8" fmla="*/ 340518 w 765174"/>
              <a:gd name="connsiteY8" fmla="*/ 1035845 h 1035845"/>
              <a:gd name="connsiteX0" fmla="*/ 340518 w 617537"/>
              <a:gd name="connsiteY0" fmla="*/ 1035845 h 1035845"/>
              <a:gd name="connsiteX1" fmla="*/ 311943 w 617537"/>
              <a:gd name="connsiteY1" fmla="*/ 797720 h 1035845"/>
              <a:gd name="connsiteX2" fmla="*/ 26193 w 617537"/>
              <a:gd name="connsiteY2" fmla="*/ 383382 h 1035845"/>
              <a:gd name="connsiteX3" fmla="*/ 154782 w 617537"/>
              <a:gd name="connsiteY3" fmla="*/ 83345 h 1035845"/>
              <a:gd name="connsiteX4" fmla="*/ 473868 w 617537"/>
              <a:gd name="connsiteY4" fmla="*/ 64294 h 1035845"/>
              <a:gd name="connsiteX5" fmla="*/ 611981 w 617537"/>
              <a:gd name="connsiteY5" fmla="*/ 469107 h 1035845"/>
              <a:gd name="connsiteX6" fmla="*/ 507206 w 617537"/>
              <a:gd name="connsiteY6" fmla="*/ 812007 h 1035845"/>
              <a:gd name="connsiteX7" fmla="*/ 407193 w 617537"/>
              <a:gd name="connsiteY7" fmla="*/ 992982 h 1035845"/>
              <a:gd name="connsiteX8" fmla="*/ 340518 w 617537"/>
              <a:gd name="connsiteY8" fmla="*/ 1035845 h 1035845"/>
              <a:gd name="connsiteX0" fmla="*/ 269080 w 546099"/>
              <a:gd name="connsiteY0" fmla="*/ 1035845 h 1035845"/>
              <a:gd name="connsiteX1" fmla="*/ 240505 w 546099"/>
              <a:gd name="connsiteY1" fmla="*/ 797720 h 1035845"/>
              <a:gd name="connsiteX2" fmla="*/ 26193 w 546099"/>
              <a:gd name="connsiteY2" fmla="*/ 431007 h 1035845"/>
              <a:gd name="connsiteX3" fmla="*/ 83344 w 546099"/>
              <a:gd name="connsiteY3" fmla="*/ 83345 h 1035845"/>
              <a:gd name="connsiteX4" fmla="*/ 402430 w 546099"/>
              <a:gd name="connsiteY4" fmla="*/ 64294 h 1035845"/>
              <a:gd name="connsiteX5" fmla="*/ 540543 w 546099"/>
              <a:gd name="connsiteY5" fmla="*/ 469107 h 1035845"/>
              <a:gd name="connsiteX6" fmla="*/ 435768 w 546099"/>
              <a:gd name="connsiteY6" fmla="*/ 812007 h 1035845"/>
              <a:gd name="connsiteX7" fmla="*/ 335755 w 546099"/>
              <a:gd name="connsiteY7" fmla="*/ 992982 h 1035845"/>
              <a:gd name="connsiteX8" fmla="*/ 269080 w 546099"/>
              <a:gd name="connsiteY8" fmla="*/ 1035845 h 1035845"/>
              <a:gd name="connsiteX0" fmla="*/ 254793 w 531812"/>
              <a:gd name="connsiteY0" fmla="*/ 1039814 h 1039814"/>
              <a:gd name="connsiteX1" fmla="*/ 226218 w 531812"/>
              <a:gd name="connsiteY1" fmla="*/ 801689 h 1039814"/>
              <a:gd name="connsiteX2" fmla="*/ 11906 w 531812"/>
              <a:gd name="connsiteY2" fmla="*/ 434976 h 1039814"/>
              <a:gd name="connsiteX3" fmla="*/ 154782 w 531812"/>
              <a:gd name="connsiteY3" fmla="*/ 63501 h 1039814"/>
              <a:gd name="connsiteX4" fmla="*/ 388143 w 531812"/>
              <a:gd name="connsiteY4" fmla="*/ 68263 h 1039814"/>
              <a:gd name="connsiteX5" fmla="*/ 526256 w 531812"/>
              <a:gd name="connsiteY5" fmla="*/ 473076 h 1039814"/>
              <a:gd name="connsiteX6" fmla="*/ 421481 w 531812"/>
              <a:gd name="connsiteY6" fmla="*/ 815976 h 1039814"/>
              <a:gd name="connsiteX7" fmla="*/ 321468 w 531812"/>
              <a:gd name="connsiteY7" fmla="*/ 996951 h 1039814"/>
              <a:gd name="connsiteX8" fmla="*/ 254793 w 531812"/>
              <a:gd name="connsiteY8" fmla="*/ 1039814 h 1039814"/>
              <a:gd name="connsiteX0" fmla="*/ 254793 w 534194"/>
              <a:gd name="connsiteY0" fmla="*/ 1036638 h 1036638"/>
              <a:gd name="connsiteX1" fmla="*/ 226218 w 534194"/>
              <a:gd name="connsiteY1" fmla="*/ 798513 h 1036638"/>
              <a:gd name="connsiteX2" fmla="*/ 11906 w 534194"/>
              <a:gd name="connsiteY2" fmla="*/ 431800 h 1036638"/>
              <a:gd name="connsiteX3" fmla="*/ 154782 w 534194"/>
              <a:gd name="connsiteY3" fmla="*/ 60325 h 1036638"/>
              <a:gd name="connsiteX4" fmla="*/ 373855 w 534194"/>
              <a:gd name="connsiteY4" fmla="*/ 69850 h 1036638"/>
              <a:gd name="connsiteX5" fmla="*/ 526256 w 534194"/>
              <a:gd name="connsiteY5" fmla="*/ 469900 h 1036638"/>
              <a:gd name="connsiteX6" fmla="*/ 421481 w 534194"/>
              <a:gd name="connsiteY6" fmla="*/ 812800 h 1036638"/>
              <a:gd name="connsiteX7" fmla="*/ 321468 w 534194"/>
              <a:gd name="connsiteY7" fmla="*/ 993775 h 1036638"/>
              <a:gd name="connsiteX8" fmla="*/ 254793 w 534194"/>
              <a:gd name="connsiteY8" fmla="*/ 1036638 h 1036638"/>
              <a:gd name="connsiteX0" fmla="*/ 259556 w 538957"/>
              <a:gd name="connsiteY0" fmla="*/ 1035051 h 1035051"/>
              <a:gd name="connsiteX1" fmla="*/ 230981 w 538957"/>
              <a:gd name="connsiteY1" fmla="*/ 796926 h 1035051"/>
              <a:gd name="connsiteX2" fmla="*/ 11906 w 538957"/>
              <a:gd name="connsiteY2" fmla="*/ 373063 h 1035051"/>
              <a:gd name="connsiteX3" fmla="*/ 159545 w 538957"/>
              <a:gd name="connsiteY3" fmla="*/ 58738 h 1035051"/>
              <a:gd name="connsiteX4" fmla="*/ 378618 w 538957"/>
              <a:gd name="connsiteY4" fmla="*/ 68263 h 1035051"/>
              <a:gd name="connsiteX5" fmla="*/ 531019 w 538957"/>
              <a:gd name="connsiteY5" fmla="*/ 468313 h 1035051"/>
              <a:gd name="connsiteX6" fmla="*/ 426244 w 538957"/>
              <a:gd name="connsiteY6" fmla="*/ 811213 h 1035051"/>
              <a:gd name="connsiteX7" fmla="*/ 326231 w 538957"/>
              <a:gd name="connsiteY7" fmla="*/ 992188 h 1035051"/>
              <a:gd name="connsiteX8" fmla="*/ 259556 w 538957"/>
              <a:gd name="connsiteY8" fmla="*/ 1035051 h 1035051"/>
              <a:gd name="connsiteX0" fmla="*/ 259556 w 496094"/>
              <a:gd name="connsiteY0" fmla="*/ 1027113 h 1027113"/>
              <a:gd name="connsiteX1" fmla="*/ 230981 w 496094"/>
              <a:gd name="connsiteY1" fmla="*/ 788988 h 1027113"/>
              <a:gd name="connsiteX2" fmla="*/ 11906 w 496094"/>
              <a:gd name="connsiteY2" fmla="*/ 365125 h 1027113"/>
              <a:gd name="connsiteX3" fmla="*/ 159545 w 496094"/>
              <a:gd name="connsiteY3" fmla="*/ 50800 h 1027113"/>
              <a:gd name="connsiteX4" fmla="*/ 378618 w 496094"/>
              <a:gd name="connsiteY4" fmla="*/ 60325 h 1027113"/>
              <a:gd name="connsiteX5" fmla="*/ 488156 w 496094"/>
              <a:gd name="connsiteY5" fmla="*/ 369887 h 1027113"/>
              <a:gd name="connsiteX6" fmla="*/ 426244 w 496094"/>
              <a:gd name="connsiteY6" fmla="*/ 803275 h 1027113"/>
              <a:gd name="connsiteX7" fmla="*/ 326231 w 496094"/>
              <a:gd name="connsiteY7" fmla="*/ 984250 h 1027113"/>
              <a:gd name="connsiteX8" fmla="*/ 259556 w 496094"/>
              <a:gd name="connsiteY8" fmla="*/ 1027113 h 1027113"/>
              <a:gd name="connsiteX0" fmla="*/ 254793 w 491331"/>
              <a:gd name="connsiteY0" fmla="*/ 1027113 h 1027113"/>
              <a:gd name="connsiteX1" fmla="*/ 197643 w 491331"/>
              <a:gd name="connsiteY1" fmla="*/ 679450 h 1027113"/>
              <a:gd name="connsiteX2" fmla="*/ 7143 w 491331"/>
              <a:gd name="connsiteY2" fmla="*/ 365125 h 1027113"/>
              <a:gd name="connsiteX3" fmla="*/ 154782 w 491331"/>
              <a:gd name="connsiteY3" fmla="*/ 50800 h 1027113"/>
              <a:gd name="connsiteX4" fmla="*/ 373855 w 491331"/>
              <a:gd name="connsiteY4" fmla="*/ 60325 h 1027113"/>
              <a:gd name="connsiteX5" fmla="*/ 483393 w 491331"/>
              <a:gd name="connsiteY5" fmla="*/ 369887 h 1027113"/>
              <a:gd name="connsiteX6" fmla="*/ 421481 w 491331"/>
              <a:gd name="connsiteY6" fmla="*/ 803275 h 1027113"/>
              <a:gd name="connsiteX7" fmla="*/ 321468 w 491331"/>
              <a:gd name="connsiteY7" fmla="*/ 984250 h 1027113"/>
              <a:gd name="connsiteX8" fmla="*/ 254793 w 491331"/>
              <a:gd name="connsiteY8" fmla="*/ 1027113 h 1027113"/>
              <a:gd name="connsiteX0" fmla="*/ 254793 w 489743"/>
              <a:gd name="connsiteY0" fmla="*/ 1027113 h 1027113"/>
              <a:gd name="connsiteX1" fmla="*/ 197643 w 489743"/>
              <a:gd name="connsiteY1" fmla="*/ 679450 h 1027113"/>
              <a:gd name="connsiteX2" fmla="*/ 7143 w 489743"/>
              <a:gd name="connsiteY2" fmla="*/ 365125 h 1027113"/>
              <a:gd name="connsiteX3" fmla="*/ 154782 w 489743"/>
              <a:gd name="connsiteY3" fmla="*/ 50800 h 1027113"/>
              <a:gd name="connsiteX4" fmla="*/ 373855 w 489743"/>
              <a:gd name="connsiteY4" fmla="*/ 60325 h 1027113"/>
              <a:gd name="connsiteX5" fmla="*/ 483393 w 489743"/>
              <a:gd name="connsiteY5" fmla="*/ 369887 h 1027113"/>
              <a:gd name="connsiteX6" fmla="*/ 335756 w 489743"/>
              <a:gd name="connsiteY6" fmla="*/ 665163 h 1027113"/>
              <a:gd name="connsiteX7" fmla="*/ 321468 w 489743"/>
              <a:gd name="connsiteY7" fmla="*/ 984250 h 1027113"/>
              <a:gd name="connsiteX8" fmla="*/ 254793 w 489743"/>
              <a:gd name="connsiteY8" fmla="*/ 1027113 h 1027113"/>
              <a:gd name="connsiteX0" fmla="*/ 254793 w 489743"/>
              <a:gd name="connsiteY0" fmla="*/ 1027113 h 1029494"/>
              <a:gd name="connsiteX1" fmla="*/ 197643 w 489743"/>
              <a:gd name="connsiteY1" fmla="*/ 679450 h 1029494"/>
              <a:gd name="connsiteX2" fmla="*/ 7143 w 489743"/>
              <a:gd name="connsiteY2" fmla="*/ 365125 h 1029494"/>
              <a:gd name="connsiteX3" fmla="*/ 154782 w 489743"/>
              <a:gd name="connsiteY3" fmla="*/ 50800 h 1029494"/>
              <a:gd name="connsiteX4" fmla="*/ 373855 w 489743"/>
              <a:gd name="connsiteY4" fmla="*/ 60325 h 1029494"/>
              <a:gd name="connsiteX5" fmla="*/ 483393 w 489743"/>
              <a:gd name="connsiteY5" fmla="*/ 369887 h 1029494"/>
              <a:gd name="connsiteX6" fmla="*/ 335756 w 489743"/>
              <a:gd name="connsiteY6" fmla="*/ 665163 h 1029494"/>
              <a:gd name="connsiteX7" fmla="*/ 254793 w 489743"/>
              <a:gd name="connsiteY7" fmla="*/ 1027113 h 1029494"/>
              <a:gd name="connsiteX0" fmla="*/ 278605 w 489743"/>
              <a:gd name="connsiteY0" fmla="*/ 1112838 h 1115219"/>
              <a:gd name="connsiteX1" fmla="*/ 197643 w 489743"/>
              <a:gd name="connsiteY1" fmla="*/ 679450 h 1115219"/>
              <a:gd name="connsiteX2" fmla="*/ 7143 w 489743"/>
              <a:gd name="connsiteY2" fmla="*/ 365125 h 1115219"/>
              <a:gd name="connsiteX3" fmla="*/ 154782 w 489743"/>
              <a:gd name="connsiteY3" fmla="*/ 50800 h 1115219"/>
              <a:gd name="connsiteX4" fmla="*/ 373855 w 489743"/>
              <a:gd name="connsiteY4" fmla="*/ 60325 h 1115219"/>
              <a:gd name="connsiteX5" fmla="*/ 483393 w 489743"/>
              <a:gd name="connsiteY5" fmla="*/ 369887 h 1115219"/>
              <a:gd name="connsiteX6" fmla="*/ 335756 w 489743"/>
              <a:gd name="connsiteY6" fmla="*/ 665163 h 1115219"/>
              <a:gd name="connsiteX7" fmla="*/ 278605 w 489743"/>
              <a:gd name="connsiteY7" fmla="*/ 1112838 h 1115219"/>
              <a:gd name="connsiteX0" fmla="*/ 240505 w 451643"/>
              <a:gd name="connsiteY0" fmla="*/ 1114426 h 1116807"/>
              <a:gd name="connsiteX1" fmla="*/ 159543 w 451643"/>
              <a:gd name="connsiteY1" fmla="*/ 681038 h 1116807"/>
              <a:gd name="connsiteX2" fmla="*/ 7143 w 451643"/>
              <a:gd name="connsiteY2" fmla="*/ 376238 h 1116807"/>
              <a:gd name="connsiteX3" fmla="*/ 116682 w 451643"/>
              <a:gd name="connsiteY3" fmla="*/ 52388 h 1116807"/>
              <a:gd name="connsiteX4" fmla="*/ 335755 w 451643"/>
              <a:gd name="connsiteY4" fmla="*/ 61913 h 1116807"/>
              <a:gd name="connsiteX5" fmla="*/ 445293 w 451643"/>
              <a:gd name="connsiteY5" fmla="*/ 371475 h 1116807"/>
              <a:gd name="connsiteX6" fmla="*/ 297656 w 451643"/>
              <a:gd name="connsiteY6" fmla="*/ 666751 h 1116807"/>
              <a:gd name="connsiteX7" fmla="*/ 240505 w 451643"/>
              <a:gd name="connsiteY7" fmla="*/ 1114426 h 1116807"/>
              <a:gd name="connsiteX0" fmla="*/ 240505 w 423068"/>
              <a:gd name="connsiteY0" fmla="*/ 1114426 h 1116807"/>
              <a:gd name="connsiteX1" fmla="*/ 159543 w 423068"/>
              <a:gd name="connsiteY1" fmla="*/ 681038 h 1116807"/>
              <a:gd name="connsiteX2" fmla="*/ 7143 w 423068"/>
              <a:gd name="connsiteY2" fmla="*/ 376238 h 1116807"/>
              <a:gd name="connsiteX3" fmla="*/ 116682 w 423068"/>
              <a:gd name="connsiteY3" fmla="*/ 52388 h 1116807"/>
              <a:gd name="connsiteX4" fmla="*/ 335755 w 423068"/>
              <a:gd name="connsiteY4" fmla="*/ 61913 h 1116807"/>
              <a:gd name="connsiteX5" fmla="*/ 416718 w 423068"/>
              <a:gd name="connsiteY5" fmla="*/ 385763 h 1116807"/>
              <a:gd name="connsiteX6" fmla="*/ 297656 w 423068"/>
              <a:gd name="connsiteY6" fmla="*/ 666751 h 1116807"/>
              <a:gd name="connsiteX7" fmla="*/ 240505 w 423068"/>
              <a:gd name="connsiteY7" fmla="*/ 1114426 h 1116807"/>
              <a:gd name="connsiteX0" fmla="*/ 240505 w 426243"/>
              <a:gd name="connsiteY0" fmla="*/ 1114426 h 1119982"/>
              <a:gd name="connsiteX1" fmla="*/ 159543 w 426243"/>
              <a:gd name="connsiteY1" fmla="*/ 681038 h 1119982"/>
              <a:gd name="connsiteX2" fmla="*/ 7143 w 426243"/>
              <a:gd name="connsiteY2" fmla="*/ 376238 h 1119982"/>
              <a:gd name="connsiteX3" fmla="*/ 116682 w 426243"/>
              <a:gd name="connsiteY3" fmla="*/ 52388 h 1119982"/>
              <a:gd name="connsiteX4" fmla="*/ 335755 w 426243"/>
              <a:gd name="connsiteY4" fmla="*/ 61913 h 1119982"/>
              <a:gd name="connsiteX5" fmla="*/ 416718 w 426243"/>
              <a:gd name="connsiteY5" fmla="*/ 385763 h 1119982"/>
              <a:gd name="connsiteX6" fmla="*/ 278606 w 426243"/>
              <a:gd name="connsiteY6" fmla="*/ 647701 h 1119982"/>
              <a:gd name="connsiteX7" fmla="*/ 240505 w 426243"/>
              <a:gd name="connsiteY7" fmla="*/ 1114426 h 1119982"/>
              <a:gd name="connsiteX0" fmla="*/ 235743 w 421481"/>
              <a:gd name="connsiteY0" fmla="*/ 1114426 h 1118395"/>
              <a:gd name="connsiteX1" fmla="*/ 126206 w 421481"/>
              <a:gd name="connsiteY1" fmla="*/ 671513 h 1118395"/>
              <a:gd name="connsiteX2" fmla="*/ 2381 w 421481"/>
              <a:gd name="connsiteY2" fmla="*/ 376238 h 1118395"/>
              <a:gd name="connsiteX3" fmla="*/ 111920 w 421481"/>
              <a:gd name="connsiteY3" fmla="*/ 52388 h 1118395"/>
              <a:gd name="connsiteX4" fmla="*/ 330993 w 421481"/>
              <a:gd name="connsiteY4" fmla="*/ 61913 h 1118395"/>
              <a:gd name="connsiteX5" fmla="*/ 411956 w 421481"/>
              <a:gd name="connsiteY5" fmla="*/ 385763 h 1118395"/>
              <a:gd name="connsiteX6" fmla="*/ 273844 w 421481"/>
              <a:gd name="connsiteY6" fmla="*/ 647701 h 1118395"/>
              <a:gd name="connsiteX7" fmla="*/ 235743 w 421481"/>
              <a:gd name="connsiteY7" fmla="*/ 1114426 h 1118395"/>
              <a:gd name="connsiteX0" fmla="*/ 235743 w 412750"/>
              <a:gd name="connsiteY0" fmla="*/ 1114426 h 1117601"/>
              <a:gd name="connsiteX1" fmla="*/ 126206 w 412750"/>
              <a:gd name="connsiteY1" fmla="*/ 671513 h 1117601"/>
              <a:gd name="connsiteX2" fmla="*/ 2381 w 412750"/>
              <a:gd name="connsiteY2" fmla="*/ 376238 h 1117601"/>
              <a:gd name="connsiteX3" fmla="*/ 111920 w 412750"/>
              <a:gd name="connsiteY3" fmla="*/ 52388 h 1117601"/>
              <a:gd name="connsiteX4" fmla="*/ 330993 w 412750"/>
              <a:gd name="connsiteY4" fmla="*/ 61913 h 1117601"/>
              <a:gd name="connsiteX5" fmla="*/ 411956 w 412750"/>
              <a:gd name="connsiteY5" fmla="*/ 385763 h 1117601"/>
              <a:gd name="connsiteX6" fmla="*/ 326231 w 412750"/>
              <a:gd name="connsiteY6" fmla="*/ 652464 h 1117601"/>
              <a:gd name="connsiteX7" fmla="*/ 235743 w 412750"/>
              <a:gd name="connsiteY7" fmla="*/ 1114426 h 1117601"/>
              <a:gd name="connsiteX0" fmla="*/ 234950 w 411957"/>
              <a:gd name="connsiteY0" fmla="*/ 1114426 h 1117601"/>
              <a:gd name="connsiteX1" fmla="*/ 101600 w 411957"/>
              <a:gd name="connsiteY1" fmla="*/ 671513 h 1117601"/>
              <a:gd name="connsiteX2" fmla="*/ 1588 w 411957"/>
              <a:gd name="connsiteY2" fmla="*/ 376238 h 1117601"/>
              <a:gd name="connsiteX3" fmla="*/ 111127 w 411957"/>
              <a:gd name="connsiteY3" fmla="*/ 52388 h 1117601"/>
              <a:gd name="connsiteX4" fmla="*/ 330200 w 411957"/>
              <a:gd name="connsiteY4" fmla="*/ 61913 h 1117601"/>
              <a:gd name="connsiteX5" fmla="*/ 411163 w 411957"/>
              <a:gd name="connsiteY5" fmla="*/ 385763 h 1117601"/>
              <a:gd name="connsiteX6" fmla="*/ 325438 w 411957"/>
              <a:gd name="connsiteY6" fmla="*/ 652464 h 1117601"/>
              <a:gd name="connsiteX7" fmla="*/ 234950 w 411957"/>
              <a:gd name="connsiteY7" fmla="*/ 1114426 h 1117601"/>
              <a:gd name="connsiteX0" fmla="*/ 230187 w 407194"/>
              <a:gd name="connsiteY0" fmla="*/ 1111250 h 1114425"/>
              <a:gd name="connsiteX1" fmla="*/ 96837 w 407194"/>
              <a:gd name="connsiteY1" fmla="*/ 668337 h 1114425"/>
              <a:gd name="connsiteX2" fmla="*/ 1588 w 407194"/>
              <a:gd name="connsiteY2" fmla="*/ 354012 h 1114425"/>
              <a:gd name="connsiteX3" fmla="*/ 106364 w 407194"/>
              <a:gd name="connsiteY3" fmla="*/ 49212 h 1114425"/>
              <a:gd name="connsiteX4" fmla="*/ 325437 w 407194"/>
              <a:gd name="connsiteY4" fmla="*/ 58737 h 1114425"/>
              <a:gd name="connsiteX5" fmla="*/ 406400 w 407194"/>
              <a:gd name="connsiteY5" fmla="*/ 382587 h 1114425"/>
              <a:gd name="connsiteX6" fmla="*/ 320675 w 407194"/>
              <a:gd name="connsiteY6" fmla="*/ 649288 h 1114425"/>
              <a:gd name="connsiteX7" fmla="*/ 230187 w 407194"/>
              <a:gd name="connsiteY7" fmla="*/ 1111250 h 1114425"/>
              <a:gd name="connsiteX0" fmla="*/ 234156 w 411163"/>
              <a:gd name="connsiteY0" fmla="*/ 1116012 h 1119187"/>
              <a:gd name="connsiteX1" fmla="*/ 100806 w 411163"/>
              <a:gd name="connsiteY1" fmla="*/ 673099 h 1119187"/>
              <a:gd name="connsiteX2" fmla="*/ 5557 w 411163"/>
              <a:gd name="connsiteY2" fmla="*/ 358774 h 1119187"/>
              <a:gd name="connsiteX3" fmla="*/ 134146 w 411163"/>
              <a:gd name="connsiteY3" fmla="*/ 49212 h 1119187"/>
              <a:gd name="connsiteX4" fmla="*/ 329406 w 411163"/>
              <a:gd name="connsiteY4" fmla="*/ 63499 h 1119187"/>
              <a:gd name="connsiteX5" fmla="*/ 410369 w 411163"/>
              <a:gd name="connsiteY5" fmla="*/ 387349 h 1119187"/>
              <a:gd name="connsiteX6" fmla="*/ 324644 w 411163"/>
              <a:gd name="connsiteY6" fmla="*/ 654050 h 1119187"/>
              <a:gd name="connsiteX7" fmla="*/ 234156 w 411163"/>
              <a:gd name="connsiteY7" fmla="*/ 1116012 h 1119187"/>
              <a:gd name="connsiteX0" fmla="*/ 234156 w 411163"/>
              <a:gd name="connsiteY0" fmla="*/ 1112837 h 1116012"/>
              <a:gd name="connsiteX1" fmla="*/ 100806 w 411163"/>
              <a:gd name="connsiteY1" fmla="*/ 669924 h 1116012"/>
              <a:gd name="connsiteX2" fmla="*/ 5557 w 411163"/>
              <a:gd name="connsiteY2" fmla="*/ 355599 h 1116012"/>
              <a:gd name="connsiteX3" fmla="*/ 134146 w 411163"/>
              <a:gd name="connsiteY3" fmla="*/ 46037 h 1116012"/>
              <a:gd name="connsiteX4" fmla="*/ 319881 w 411163"/>
              <a:gd name="connsiteY4" fmla="*/ 79374 h 1116012"/>
              <a:gd name="connsiteX5" fmla="*/ 410369 w 411163"/>
              <a:gd name="connsiteY5" fmla="*/ 384174 h 1116012"/>
              <a:gd name="connsiteX6" fmla="*/ 324644 w 411163"/>
              <a:gd name="connsiteY6" fmla="*/ 650875 h 1116012"/>
              <a:gd name="connsiteX7" fmla="*/ 234156 w 411163"/>
              <a:gd name="connsiteY7" fmla="*/ 1112837 h 1116012"/>
              <a:gd name="connsiteX0" fmla="*/ 230980 w 407987"/>
              <a:gd name="connsiteY0" fmla="*/ 1085057 h 1088232"/>
              <a:gd name="connsiteX1" fmla="*/ 97630 w 407987"/>
              <a:gd name="connsiteY1" fmla="*/ 642144 h 1088232"/>
              <a:gd name="connsiteX2" fmla="*/ 2381 w 407987"/>
              <a:gd name="connsiteY2" fmla="*/ 327819 h 1088232"/>
              <a:gd name="connsiteX3" fmla="*/ 83345 w 407987"/>
              <a:gd name="connsiteY3" fmla="*/ 46832 h 1088232"/>
              <a:gd name="connsiteX4" fmla="*/ 316705 w 407987"/>
              <a:gd name="connsiteY4" fmla="*/ 51594 h 1088232"/>
              <a:gd name="connsiteX5" fmla="*/ 407193 w 407987"/>
              <a:gd name="connsiteY5" fmla="*/ 356394 h 1088232"/>
              <a:gd name="connsiteX6" fmla="*/ 321468 w 407987"/>
              <a:gd name="connsiteY6" fmla="*/ 623095 h 1088232"/>
              <a:gd name="connsiteX7" fmla="*/ 230980 w 407987"/>
              <a:gd name="connsiteY7" fmla="*/ 1085057 h 1088232"/>
              <a:gd name="connsiteX0" fmla="*/ 230980 w 398462"/>
              <a:gd name="connsiteY0" fmla="*/ 1084262 h 1087437"/>
              <a:gd name="connsiteX1" fmla="*/ 97630 w 398462"/>
              <a:gd name="connsiteY1" fmla="*/ 641349 h 1087437"/>
              <a:gd name="connsiteX2" fmla="*/ 2381 w 398462"/>
              <a:gd name="connsiteY2" fmla="*/ 327024 h 1087437"/>
              <a:gd name="connsiteX3" fmla="*/ 83345 w 398462"/>
              <a:gd name="connsiteY3" fmla="*/ 46037 h 1087437"/>
              <a:gd name="connsiteX4" fmla="*/ 316705 w 398462"/>
              <a:gd name="connsiteY4" fmla="*/ 50799 h 1087437"/>
              <a:gd name="connsiteX5" fmla="*/ 397668 w 398462"/>
              <a:gd name="connsiteY5" fmla="*/ 327024 h 1087437"/>
              <a:gd name="connsiteX6" fmla="*/ 321468 w 398462"/>
              <a:gd name="connsiteY6" fmla="*/ 622300 h 1087437"/>
              <a:gd name="connsiteX7" fmla="*/ 230980 w 398462"/>
              <a:gd name="connsiteY7" fmla="*/ 1084262 h 1087437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216692 w 398462"/>
              <a:gd name="connsiteY7" fmla="*/ 1093787 h 1096962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311945 w 398462"/>
              <a:gd name="connsiteY7" fmla="*/ 679446 h 1096962"/>
              <a:gd name="connsiteX8" fmla="*/ 216692 w 398462"/>
              <a:gd name="connsiteY8" fmla="*/ 1093787 h 1096962"/>
              <a:gd name="connsiteX0" fmla="*/ 215105 w 396875"/>
              <a:gd name="connsiteY0" fmla="*/ 1093787 h 1096962"/>
              <a:gd name="connsiteX1" fmla="*/ 76993 w 396875"/>
              <a:gd name="connsiteY1" fmla="*/ 655637 h 1096962"/>
              <a:gd name="connsiteX2" fmla="*/ 794 w 396875"/>
              <a:gd name="connsiteY2" fmla="*/ 327024 h 1096962"/>
              <a:gd name="connsiteX3" fmla="*/ 81758 w 396875"/>
              <a:gd name="connsiteY3" fmla="*/ 46037 h 1096962"/>
              <a:gd name="connsiteX4" fmla="*/ 315118 w 396875"/>
              <a:gd name="connsiteY4" fmla="*/ 50799 h 1096962"/>
              <a:gd name="connsiteX5" fmla="*/ 396081 w 396875"/>
              <a:gd name="connsiteY5" fmla="*/ 327024 h 1096962"/>
              <a:gd name="connsiteX6" fmla="*/ 319881 w 396875"/>
              <a:gd name="connsiteY6" fmla="*/ 622300 h 1096962"/>
              <a:gd name="connsiteX7" fmla="*/ 310358 w 396875"/>
              <a:gd name="connsiteY7" fmla="*/ 679446 h 1096962"/>
              <a:gd name="connsiteX8" fmla="*/ 215105 w 396875"/>
              <a:gd name="connsiteY8" fmla="*/ 1093787 h 1096962"/>
              <a:gd name="connsiteX0" fmla="*/ 215105 w 397668"/>
              <a:gd name="connsiteY0" fmla="*/ 1093787 h 1096962"/>
              <a:gd name="connsiteX1" fmla="*/ 76993 w 397668"/>
              <a:gd name="connsiteY1" fmla="*/ 655637 h 1096962"/>
              <a:gd name="connsiteX2" fmla="*/ 794 w 397668"/>
              <a:gd name="connsiteY2" fmla="*/ 327024 h 1096962"/>
              <a:gd name="connsiteX3" fmla="*/ 81758 w 397668"/>
              <a:gd name="connsiteY3" fmla="*/ 46037 h 1096962"/>
              <a:gd name="connsiteX4" fmla="*/ 315118 w 397668"/>
              <a:gd name="connsiteY4" fmla="*/ 50799 h 1096962"/>
              <a:gd name="connsiteX5" fmla="*/ 396081 w 397668"/>
              <a:gd name="connsiteY5" fmla="*/ 327024 h 1096962"/>
              <a:gd name="connsiteX6" fmla="*/ 324643 w 397668"/>
              <a:gd name="connsiteY6" fmla="*/ 627062 h 1096962"/>
              <a:gd name="connsiteX7" fmla="*/ 310358 w 397668"/>
              <a:gd name="connsiteY7" fmla="*/ 679446 h 1096962"/>
              <a:gd name="connsiteX8" fmla="*/ 215105 w 397668"/>
              <a:gd name="connsiteY8" fmla="*/ 1093787 h 1096962"/>
              <a:gd name="connsiteX0" fmla="*/ 215105 w 398462"/>
              <a:gd name="connsiteY0" fmla="*/ 1093787 h 1096962"/>
              <a:gd name="connsiteX1" fmla="*/ 76993 w 398462"/>
              <a:gd name="connsiteY1" fmla="*/ 655637 h 1096962"/>
              <a:gd name="connsiteX2" fmla="*/ 794 w 398462"/>
              <a:gd name="connsiteY2" fmla="*/ 327024 h 1096962"/>
              <a:gd name="connsiteX3" fmla="*/ 81758 w 398462"/>
              <a:gd name="connsiteY3" fmla="*/ 46037 h 1096962"/>
              <a:gd name="connsiteX4" fmla="*/ 315118 w 398462"/>
              <a:gd name="connsiteY4" fmla="*/ 50799 h 1096962"/>
              <a:gd name="connsiteX5" fmla="*/ 396081 w 398462"/>
              <a:gd name="connsiteY5" fmla="*/ 327024 h 1096962"/>
              <a:gd name="connsiteX6" fmla="*/ 329405 w 398462"/>
              <a:gd name="connsiteY6" fmla="*/ 627062 h 1096962"/>
              <a:gd name="connsiteX7" fmla="*/ 310358 w 398462"/>
              <a:gd name="connsiteY7" fmla="*/ 679446 h 1096962"/>
              <a:gd name="connsiteX8" fmla="*/ 215105 w 398462"/>
              <a:gd name="connsiteY8" fmla="*/ 1093787 h 1096962"/>
              <a:gd name="connsiteX0" fmla="*/ 215105 w 398462"/>
              <a:gd name="connsiteY0" fmla="*/ 1093787 h 1098549"/>
              <a:gd name="connsiteX1" fmla="*/ 76993 w 398462"/>
              <a:gd name="connsiteY1" fmla="*/ 655637 h 1098549"/>
              <a:gd name="connsiteX2" fmla="*/ 794 w 398462"/>
              <a:gd name="connsiteY2" fmla="*/ 327024 h 1098549"/>
              <a:gd name="connsiteX3" fmla="*/ 81758 w 398462"/>
              <a:gd name="connsiteY3" fmla="*/ 46037 h 1098549"/>
              <a:gd name="connsiteX4" fmla="*/ 315118 w 398462"/>
              <a:gd name="connsiteY4" fmla="*/ 50799 h 1098549"/>
              <a:gd name="connsiteX5" fmla="*/ 396081 w 398462"/>
              <a:gd name="connsiteY5" fmla="*/ 327024 h 1098549"/>
              <a:gd name="connsiteX6" fmla="*/ 329405 w 398462"/>
              <a:gd name="connsiteY6" fmla="*/ 627062 h 1098549"/>
              <a:gd name="connsiteX7" fmla="*/ 215105 w 398462"/>
              <a:gd name="connsiteY7" fmla="*/ 1093787 h 1098549"/>
              <a:gd name="connsiteX0" fmla="*/ 215105 w 399256"/>
              <a:gd name="connsiteY0" fmla="*/ 1093787 h 1094581"/>
              <a:gd name="connsiteX1" fmla="*/ 76993 w 399256"/>
              <a:gd name="connsiteY1" fmla="*/ 655637 h 1094581"/>
              <a:gd name="connsiteX2" fmla="*/ 794 w 399256"/>
              <a:gd name="connsiteY2" fmla="*/ 327024 h 1094581"/>
              <a:gd name="connsiteX3" fmla="*/ 81758 w 399256"/>
              <a:gd name="connsiteY3" fmla="*/ 46037 h 1094581"/>
              <a:gd name="connsiteX4" fmla="*/ 315118 w 399256"/>
              <a:gd name="connsiteY4" fmla="*/ 50799 h 1094581"/>
              <a:gd name="connsiteX5" fmla="*/ 396081 w 399256"/>
              <a:gd name="connsiteY5" fmla="*/ 327024 h 1094581"/>
              <a:gd name="connsiteX6" fmla="*/ 334167 w 399256"/>
              <a:gd name="connsiteY6" fmla="*/ 650874 h 1094581"/>
              <a:gd name="connsiteX7" fmla="*/ 215105 w 399256"/>
              <a:gd name="connsiteY7" fmla="*/ 1093787 h 1094581"/>
              <a:gd name="connsiteX0" fmla="*/ 215105 w 399256"/>
              <a:gd name="connsiteY0" fmla="*/ 1117600 h 1118394"/>
              <a:gd name="connsiteX1" fmla="*/ 76993 w 399256"/>
              <a:gd name="connsiteY1" fmla="*/ 655637 h 1118394"/>
              <a:gd name="connsiteX2" fmla="*/ 794 w 399256"/>
              <a:gd name="connsiteY2" fmla="*/ 327024 h 1118394"/>
              <a:gd name="connsiteX3" fmla="*/ 81758 w 399256"/>
              <a:gd name="connsiteY3" fmla="*/ 46037 h 1118394"/>
              <a:gd name="connsiteX4" fmla="*/ 315118 w 399256"/>
              <a:gd name="connsiteY4" fmla="*/ 50799 h 1118394"/>
              <a:gd name="connsiteX5" fmla="*/ 396081 w 399256"/>
              <a:gd name="connsiteY5" fmla="*/ 327024 h 1118394"/>
              <a:gd name="connsiteX6" fmla="*/ 334167 w 399256"/>
              <a:gd name="connsiteY6" fmla="*/ 650874 h 1118394"/>
              <a:gd name="connsiteX7" fmla="*/ 215105 w 399256"/>
              <a:gd name="connsiteY7" fmla="*/ 1117600 h 1118394"/>
              <a:gd name="connsiteX0" fmla="*/ 221454 w 405605"/>
              <a:gd name="connsiteY0" fmla="*/ 1117600 h 1145381"/>
              <a:gd name="connsiteX1" fmla="*/ 130967 w 405605"/>
              <a:gd name="connsiteY1" fmla="*/ 817562 h 1145381"/>
              <a:gd name="connsiteX2" fmla="*/ 7143 w 405605"/>
              <a:gd name="connsiteY2" fmla="*/ 327024 h 1145381"/>
              <a:gd name="connsiteX3" fmla="*/ 88107 w 405605"/>
              <a:gd name="connsiteY3" fmla="*/ 46037 h 1145381"/>
              <a:gd name="connsiteX4" fmla="*/ 321467 w 405605"/>
              <a:gd name="connsiteY4" fmla="*/ 50799 h 1145381"/>
              <a:gd name="connsiteX5" fmla="*/ 402430 w 405605"/>
              <a:gd name="connsiteY5" fmla="*/ 327024 h 1145381"/>
              <a:gd name="connsiteX6" fmla="*/ 340516 w 405605"/>
              <a:gd name="connsiteY6" fmla="*/ 650874 h 1145381"/>
              <a:gd name="connsiteX7" fmla="*/ 221454 w 405605"/>
              <a:gd name="connsiteY7" fmla="*/ 1117600 h 1145381"/>
              <a:gd name="connsiteX0" fmla="*/ 221454 w 404018"/>
              <a:gd name="connsiteY0" fmla="*/ 1117600 h 1127125"/>
              <a:gd name="connsiteX1" fmla="*/ 130967 w 404018"/>
              <a:gd name="connsiteY1" fmla="*/ 817562 h 1127125"/>
              <a:gd name="connsiteX2" fmla="*/ 7143 w 404018"/>
              <a:gd name="connsiteY2" fmla="*/ 327024 h 1127125"/>
              <a:gd name="connsiteX3" fmla="*/ 88107 w 404018"/>
              <a:gd name="connsiteY3" fmla="*/ 46037 h 1127125"/>
              <a:gd name="connsiteX4" fmla="*/ 321467 w 404018"/>
              <a:gd name="connsiteY4" fmla="*/ 50799 h 1127125"/>
              <a:gd name="connsiteX5" fmla="*/ 402430 w 404018"/>
              <a:gd name="connsiteY5" fmla="*/ 327024 h 1127125"/>
              <a:gd name="connsiteX6" fmla="*/ 311941 w 404018"/>
              <a:gd name="connsiteY6" fmla="*/ 760411 h 1127125"/>
              <a:gd name="connsiteX7" fmla="*/ 221454 w 404018"/>
              <a:gd name="connsiteY7" fmla="*/ 1117600 h 1127125"/>
              <a:gd name="connsiteX0" fmla="*/ 221454 w 407987"/>
              <a:gd name="connsiteY0" fmla="*/ 1117600 h 1121569"/>
              <a:gd name="connsiteX1" fmla="*/ 130967 w 407987"/>
              <a:gd name="connsiteY1" fmla="*/ 817562 h 1121569"/>
              <a:gd name="connsiteX2" fmla="*/ 7143 w 407987"/>
              <a:gd name="connsiteY2" fmla="*/ 327024 h 1121569"/>
              <a:gd name="connsiteX3" fmla="*/ 88107 w 407987"/>
              <a:gd name="connsiteY3" fmla="*/ 46037 h 1121569"/>
              <a:gd name="connsiteX4" fmla="*/ 321467 w 407987"/>
              <a:gd name="connsiteY4" fmla="*/ 50799 h 1121569"/>
              <a:gd name="connsiteX5" fmla="*/ 402430 w 407987"/>
              <a:gd name="connsiteY5" fmla="*/ 327024 h 1121569"/>
              <a:gd name="connsiteX6" fmla="*/ 288128 w 407987"/>
              <a:gd name="connsiteY6" fmla="*/ 841373 h 1121569"/>
              <a:gd name="connsiteX7" fmla="*/ 221454 w 407987"/>
              <a:gd name="connsiteY7" fmla="*/ 1117600 h 1121569"/>
              <a:gd name="connsiteX0" fmla="*/ 221454 w 405605"/>
              <a:gd name="connsiteY0" fmla="*/ 1116807 h 1120776"/>
              <a:gd name="connsiteX1" fmla="*/ 130967 w 405605"/>
              <a:gd name="connsiteY1" fmla="*/ 816769 h 1120776"/>
              <a:gd name="connsiteX2" fmla="*/ 7143 w 405605"/>
              <a:gd name="connsiteY2" fmla="*/ 326231 h 1120776"/>
              <a:gd name="connsiteX3" fmla="*/ 88107 w 405605"/>
              <a:gd name="connsiteY3" fmla="*/ 45244 h 1120776"/>
              <a:gd name="connsiteX4" fmla="*/ 307179 w 405605"/>
              <a:gd name="connsiteY4" fmla="*/ 54768 h 1120776"/>
              <a:gd name="connsiteX5" fmla="*/ 402430 w 405605"/>
              <a:gd name="connsiteY5" fmla="*/ 326231 h 1120776"/>
              <a:gd name="connsiteX6" fmla="*/ 288128 w 405605"/>
              <a:gd name="connsiteY6" fmla="*/ 840580 h 1120776"/>
              <a:gd name="connsiteX7" fmla="*/ 221454 w 405605"/>
              <a:gd name="connsiteY7" fmla="*/ 1116807 h 1120776"/>
              <a:gd name="connsiteX0" fmla="*/ 219073 w 403224"/>
              <a:gd name="connsiteY0" fmla="*/ 1107283 h 1111252"/>
              <a:gd name="connsiteX1" fmla="*/ 128586 w 403224"/>
              <a:gd name="connsiteY1" fmla="*/ 807245 h 1111252"/>
              <a:gd name="connsiteX2" fmla="*/ 4762 w 403224"/>
              <a:gd name="connsiteY2" fmla="*/ 316707 h 1111252"/>
              <a:gd name="connsiteX3" fmla="*/ 100013 w 403224"/>
              <a:gd name="connsiteY3" fmla="*/ 45245 h 1111252"/>
              <a:gd name="connsiteX4" fmla="*/ 304798 w 403224"/>
              <a:gd name="connsiteY4" fmla="*/ 45244 h 1111252"/>
              <a:gd name="connsiteX5" fmla="*/ 400049 w 403224"/>
              <a:gd name="connsiteY5" fmla="*/ 316707 h 1111252"/>
              <a:gd name="connsiteX6" fmla="*/ 285747 w 403224"/>
              <a:gd name="connsiteY6" fmla="*/ 831056 h 1111252"/>
              <a:gd name="connsiteX7" fmla="*/ 219073 w 403224"/>
              <a:gd name="connsiteY7" fmla="*/ 1107283 h 1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224" h="1111252">
                <a:moveTo>
                  <a:pt x="219073" y="1107283"/>
                </a:moveTo>
                <a:cubicBezTo>
                  <a:pt x="192880" y="1103315"/>
                  <a:pt x="164304" y="939008"/>
                  <a:pt x="128586" y="807245"/>
                </a:cubicBezTo>
                <a:cubicBezTo>
                  <a:pt x="92868" y="675482"/>
                  <a:pt x="9524" y="443707"/>
                  <a:pt x="4762" y="316707"/>
                </a:cubicBezTo>
                <a:cubicBezTo>
                  <a:pt x="0" y="189707"/>
                  <a:pt x="50007" y="90489"/>
                  <a:pt x="100013" y="45245"/>
                </a:cubicBezTo>
                <a:cubicBezTo>
                  <a:pt x="150019" y="1"/>
                  <a:pt x="254792" y="0"/>
                  <a:pt x="304798" y="45244"/>
                </a:cubicBezTo>
                <a:cubicBezTo>
                  <a:pt x="354804" y="90488"/>
                  <a:pt x="403224" y="185738"/>
                  <a:pt x="400049" y="316707"/>
                </a:cubicBezTo>
                <a:cubicBezTo>
                  <a:pt x="396874" y="447676"/>
                  <a:pt x="315910" y="699293"/>
                  <a:pt x="285747" y="831056"/>
                </a:cubicBezTo>
                <a:cubicBezTo>
                  <a:pt x="255584" y="962819"/>
                  <a:pt x="245267" y="1111252"/>
                  <a:pt x="219073" y="1107283"/>
                </a:cubicBezTo>
                <a:close/>
              </a:path>
            </a:pathLst>
          </a:cu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Freihandform 158"/>
          <p:cNvSpPr>
            <a:spLocks noChangeAspect="1"/>
          </p:cNvSpPr>
          <p:nvPr/>
        </p:nvSpPr>
        <p:spPr>
          <a:xfrm rot="2940000">
            <a:off x="2473419" y="3246419"/>
            <a:ext cx="41807" cy="108000"/>
          </a:xfrm>
          <a:custGeom>
            <a:avLst/>
            <a:gdLst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7" fmla="*/ 327819 w 765969"/>
              <a:gd name="connsiteY7" fmla="*/ 847725 h 847725"/>
              <a:gd name="connsiteX0" fmla="*/ 330994 w 765969"/>
              <a:gd name="connsiteY0" fmla="*/ 995363 h 995363"/>
              <a:gd name="connsiteX1" fmla="*/ 302419 w 765969"/>
              <a:gd name="connsiteY1" fmla="*/ 757238 h 995363"/>
              <a:gd name="connsiteX2" fmla="*/ 16669 w 765969"/>
              <a:gd name="connsiteY2" fmla="*/ 342900 h 995363"/>
              <a:gd name="connsiteX3" fmla="*/ 402432 w 765969"/>
              <a:gd name="connsiteY3" fmla="*/ 14287 h 995363"/>
              <a:gd name="connsiteX4" fmla="*/ 750094 w 765969"/>
              <a:gd name="connsiteY4" fmla="*/ 428625 h 995363"/>
              <a:gd name="connsiteX5" fmla="*/ 497682 w 765969"/>
              <a:gd name="connsiteY5" fmla="*/ 771525 h 995363"/>
              <a:gd name="connsiteX6" fmla="*/ 397669 w 765969"/>
              <a:gd name="connsiteY6" fmla="*/ 952500 h 995363"/>
              <a:gd name="connsiteX7" fmla="*/ 330994 w 765969"/>
              <a:gd name="connsiteY7" fmla="*/ 995363 h 995363"/>
              <a:gd name="connsiteX0" fmla="*/ 330993 w 765968"/>
              <a:gd name="connsiteY0" fmla="*/ 1036638 h 1036638"/>
              <a:gd name="connsiteX1" fmla="*/ 302418 w 765968"/>
              <a:gd name="connsiteY1" fmla="*/ 798513 h 1036638"/>
              <a:gd name="connsiteX2" fmla="*/ 16668 w 765968"/>
              <a:gd name="connsiteY2" fmla="*/ 384175 h 1036638"/>
              <a:gd name="connsiteX3" fmla="*/ 202407 w 765968"/>
              <a:gd name="connsiteY3" fmla="*/ 136525 h 1036638"/>
              <a:gd name="connsiteX4" fmla="*/ 402431 w 765968"/>
              <a:gd name="connsiteY4" fmla="*/ 55562 h 1036638"/>
              <a:gd name="connsiteX5" fmla="*/ 750093 w 765968"/>
              <a:gd name="connsiteY5" fmla="*/ 469900 h 1036638"/>
              <a:gd name="connsiteX6" fmla="*/ 497681 w 765968"/>
              <a:gd name="connsiteY6" fmla="*/ 812800 h 1036638"/>
              <a:gd name="connsiteX7" fmla="*/ 397668 w 765968"/>
              <a:gd name="connsiteY7" fmla="*/ 993775 h 1036638"/>
              <a:gd name="connsiteX8" fmla="*/ 330993 w 765968"/>
              <a:gd name="connsiteY8" fmla="*/ 1036638 h 1036638"/>
              <a:gd name="connsiteX0" fmla="*/ 340518 w 775493"/>
              <a:gd name="connsiteY0" fmla="*/ 1045370 h 1045370"/>
              <a:gd name="connsiteX1" fmla="*/ 311943 w 775493"/>
              <a:gd name="connsiteY1" fmla="*/ 807245 h 1045370"/>
              <a:gd name="connsiteX2" fmla="*/ 26193 w 775493"/>
              <a:gd name="connsiteY2" fmla="*/ 392907 h 1045370"/>
              <a:gd name="connsiteX3" fmla="*/ 154782 w 775493"/>
              <a:gd name="connsiteY3" fmla="*/ 92870 h 1045370"/>
              <a:gd name="connsiteX4" fmla="*/ 411956 w 775493"/>
              <a:gd name="connsiteY4" fmla="*/ 64294 h 1045370"/>
              <a:gd name="connsiteX5" fmla="*/ 759618 w 775493"/>
              <a:gd name="connsiteY5" fmla="*/ 478632 h 1045370"/>
              <a:gd name="connsiteX6" fmla="*/ 507206 w 775493"/>
              <a:gd name="connsiteY6" fmla="*/ 821532 h 1045370"/>
              <a:gd name="connsiteX7" fmla="*/ 407193 w 775493"/>
              <a:gd name="connsiteY7" fmla="*/ 1002507 h 1045370"/>
              <a:gd name="connsiteX8" fmla="*/ 340518 w 775493"/>
              <a:gd name="connsiteY8" fmla="*/ 1045370 h 1045370"/>
              <a:gd name="connsiteX0" fmla="*/ 340518 w 765174"/>
              <a:gd name="connsiteY0" fmla="*/ 1035845 h 1035845"/>
              <a:gd name="connsiteX1" fmla="*/ 311943 w 765174"/>
              <a:gd name="connsiteY1" fmla="*/ 797720 h 1035845"/>
              <a:gd name="connsiteX2" fmla="*/ 26193 w 765174"/>
              <a:gd name="connsiteY2" fmla="*/ 383382 h 1035845"/>
              <a:gd name="connsiteX3" fmla="*/ 154782 w 765174"/>
              <a:gd name="connsiteY3" fmla="*/ 83345 h 1035845"/>
              <a:gd name="connsiteX4" fmla="*/ 473868 w 765174"/>
              <a:gd name="connsiteY4" fmla="*/ 64294 h 1035845"/>
              <a:gd name="connsiteX5" fmla="*/ 759618 w 765174"/>
              <a:gd name="connsiteY5" fmla="*/ 469107 h 1035845"/>
              <a:gd name="connsiteX6" fmla="*/ 507206 w 765174"/>
              <a:gd name="connsiteY6" fmla="*/ 812007 h 1035845"/>
              <a:gd name="connsiteX7" fmla="*/ 407193 w 765174"/>
              <a:gd name="connsiteY7" fmla="*/ 992982 h 1035845"/>
              <a:gd name="connsiteX8" fmla="*/ 340518 w 765174"/>
              <a:gd name="connsiteY8" fmla="*/ 1035845 h 1035845"/>
              <a:gd name="connsiteX0" fmla="*/ 340518 w 617537"/>
              <a:gd name="connsiteY0" fmla="*/ 1035845 h 1035845"/>
              <a:gd name="connsiteX1" fmla="*/ 311943 w 617537"/>
              <a:gd name="connsiteY1" fmla="*/ 797720 h 1035845"/>
              <a:gd name="connsiteX2" fmla="*/ 26193 w 617537"/>
              <a:gd name="connsiteY2" fmla="*/ 383382 h 1035845"/>
              <a:gd name="connsiteX3" fmla="*/ 154782 w 617537"/>
              <a:gd name="connsiteY3" fmla="*/ 83345 h 1035845"/>
              <a:gd name="connsiteX4" fmla="*/ 473868 w 617537"/>
              <a:gd name="connsiteY4" fmla="*/ 64294 h 1035845"/>
              <a:gd name="connsiteX5" fmla="*/ 611981 w 617537"/>
              <a:gd name="connsiteY5" fmla="*/ 469107 h 1035845"/>
              <a:gd name="connsiteX6" fmla="*/ 507206 w 617537"/>
              <a:gd name="connsiteY6" fmla="*/ 812007 h 1035845"/>
              <a:gd name="connsiteX7" fmla="*/ 407193 w 617537"/>
              <a:gd name="connsiteY7" fmla="*/ 992982 h 1035845"/>
              <a:gd name="connsiteX8" fmla="*/ 340518 w 617537"/>
              <a:gd name="connsiteY8" fmla="*/ 1035845 h 1035845"/>
              <a:gd name="connsiteX0" fmla="*/ 269080 w 546099"/>
              <a:gd name="connsiteY0" fmla="*/ 1035845 h 1035845"/>
              <a:gd name="connsiteX1" fmla="*/ 240505 w 546099"/>
              <a:gd name="connsiteY1" fmla="*/ 797720 h 1035845"/>
              <a:gd name="connsiteX2" fmla="*/ 26193 w 546099"/>
              <a:gd name="connsiteY2" fmla="*/ 431007 h 1035845"/>
              <a:gd name="connsiteX3" fmla="*/ 83344 w 546099"/>
              <a:gd name="connsiteY3" fmla="*/ 83345 h 1035845"/>
              <a:gd name="connsiteX4" fmla="*/ 402430 w 546099"/>
              <a:gd name="connsiteY4" fmla="*/ 64294 h 1035845"/>
              <a:gd name="connsiteX5" fmla="*/ 540543 w 546099"/>
              <a:gd name="connsiteY5" fmla="*/ 469107 h 1035845"/>
              <a:gd name="connsiteX6" fmla="*/ 435768 w 546099"/>
              <a:gd name="connsiteY6" fmla="*/ 812007 h 1035845"/>
              <a:gd name="connsiteX7" fmla="*/ 335755 w 546099"/>
              <a:gd name="connsiteY7" fmla="*/ 992982 h 1035845"/>
              <a:gd name="connsiteX8" fmla="*/ 269080 w 546099"/>
              <a:gd name="connsiteY8" fmla="*/ 1035845 h 1035845"/>
              <a:gd name="connsiteX0" fmla="*/ 254793 w 531812"/>
              <a:gd name="connsiteY0" fmla="*/ 1039814 h 1039814"/>
              <a:gd name="connsiteX1" fmla="*/ 226218 w 531812"/>
              <a:gd name="connsiteY1" fmla="*/ 801689 h 1039814"/>
              <a:gd name="connsiteX2" fmla="*/ 11906 w 531812"/>
              <a:gd name="connsiteY2" fmla="*/ 434976 h 1039814"/>
              <a:gd name="connsiteX3" fmla="*/ 154782 w 531812"/>
              <a:gd name="connsiteY3" fmla="*/ 63501 h 1039814"/>
              <a:gd name="connsiteX4" fmla="*/ 388143 w 531812"/>
              <a:gd name="connsiteY4" fmla="*/ 68263 h 1039814"/>
              <a:gd name="connsiteX5" fmla="*/ 526256 w 531812"/>
              <a:gd name="connsiteY5" fmla="*/ 473076 h 1039814"/>
              <a:gd name="connsiteX6" fmla="*/ 421481 w 531812"/>
              <a:gd name="connsiteY6" fmla="*/ 815976 h 1039814"/>
              <a:gd name="connsiteX7" fmla="*/ 321468 w 531812"/>
              <a:gd name="connsiteY7" fmla="*/ 996951 h 1039814"/>
              <a:gd name="connsiteX8" fmla="*/ 254793 w 531812"/>
              <a:gd name="connsiteY8" fmla="*/ 1039814 h 1039814"/>
              <a:gd name="connsiteX0" fmla="*/ 254793 w 534194"/>
              <a:gd name="connsiteY0" fmla="*/ 1036638 h 1036638"/>
              <a:gd name="connsiteX1" fmla="*/ 226218 w 534194"/>
              <a:gd name="connsiteY1" fmla="*/ 798513 h 1036638"/>
              <a:gd name="connsiteX2" fmla="*/ 11906 w 534194"/>
              <a:gd name="connsiteY2" fmla="*/ 431800 h 1036638"/>
              <a:gd name="connsiteX3" fmla="*/ 154782 w 534194"/>
              <a:gd name="connsiteY3" fmla="*/ 60325 h 1036638"/>
              <a:gd name="connsiteX4" fmla="*/ 373855 w 534194"/>
              <a:gd name="connsiteY4" fmla="*/ 69850 h 1036638"/>
              <a:gd name="connsiteX5" fmla="*/ 526256 w 534194"/>
              <a:gd name="connsiteY5" fmla="*/ 469900 h 1036638"/>
              <a:gd name="connsiteX6" fmla="*/ 421481 w 534194"/>
              <a:gd name="connsiteY6" fmla="*/ 812800 h 1036638"/>
              <a:gd name="connsiteX7" fmla="*/ 321468 w 534194"/>
              <a:gd name="connsiteY7" fmla="*/ 993775 h 1036638"/>
              <a:gd name="connsiteX8" fmla="*/ 254793 w 534194"/>
              <a:gd name="connsiteY8" fmla="*/ 1036638 h 1036638"/>
              <a:gd name="connsiteX0" fmla="*/ 259556 w 538957"/>
              <a:gd name="connsiteY0" fmla="*/ 1035051 h 1035051"/>
              <a:gd name="connsiteX1" fmla="*/ 230981 w 538957"/>
              <a:gd name="connsiteY1" fmla="*/ 796926 h 1035051"/>
              <a:gd name="connsiteX2" fmla="*/ 11906 w 538957"/>
              <a:gd name="connsiteY2" fmla="*/ 373063 h 1035051"/>
              <a:gd name="connsiteX3" fmla="*/ 159545 w 538957"/>
              <a:gd name="connsiteY3" fmla="*/ 58738 h 1035051"/>
              <a:gd name="connsiteX4" fmla="*/ 378618 w 538957"/>
              <a:gd name="connsiteY4" fmla="*/ 68263 h 1035051"/>
              <a:gd name="connsiteX5" fmla="*/ 531019 w 538957"/>
              <a:gd name="connsiteY5" fmla="*/ 468313 h 1035051"/>
              <a:gd name="connsiteX6" fmla="*/ 426244 w 538957"/>
              <a:gd name="connsiteY6" fmla="*/ 811213 h 1035051"/>
              <a:gd name="connsiteX7" fmla="*/ 326231 w 538957"/>
              <a:gd name="connsiteY7" fmla="*/ 992188 h 1035051"/>
              <a:gd name="connsiteX8" fmla="*/ 259556 w 538957"/>
              <a:gd name="connsiteY8" fmla="*/ 1035051 h 1035051"/>
              <a:gd name="connsiteX0" fmla="*/ 259556 w 496094"/>
              <a:gd name="connsiteY0" fmla="*/ 1027113 h 1027113"/>
              <a:gd name="connsiteX1" fmla="*/ 230981 w 496094"/>
              <a:gd name="connsiteY1" fmla="*/ 788988 h 1027113"/>
              <a:gd name="connsiteX2" fmla="*/ 11906 w 496094"/>
              <a:gd name="connsiteY2" fmla="*/ 365125 h 1027113"/>
              <a:gd name="connsiteX3" fmla="*/ 159545 w 496094"/>
              <a:gd name="connsiteY3" fmla="*/ 50800 h 1027113"/>
              <a:gd name="connsiteX4" fmla="*/ 378618 w 496094"/>
              <a:gd name="connsiteY4" fmla="*/ 60325 h 1027113"/>
              <a:gd name="connsiteX5" fmla="*/ 488156 w 496094"/>
              <a:gd name="connsiteY5" fmla="*/ 369887 h 1027113"/>
              <a:gd name="connsiteX6" fmla="*/ 426244 w 496094"/>
              <a:gd name="connsiteY6" fmla="*/ 803275 h 1027113"/>
              <a:gd name="connsiteX7" fmla="*/ 326231 w 496094"/>
              <a:gd name="connsiteY7" fmla="*/ 984250 h 1027113"/>
              <a:gd name="connsiteX8" fmla="*/ 259556 w 496094"/>
              <a:gd name="connsiteY8" fmla="*/ 1027113 h 1027113"/>
              <a:gd name="connsiteX0" fmla="*/ 254793 w 491331"/>
              <a:gd name="connsiteY0" fmla="*/ 1027113 h 1027113"/>
              <a:gd name="connsiteX1" fmla="*/ 197643 w 491331"/>
              <a:gd name="connsiteY1" fmla="*/ 679450 h 1027113"/>
              <a:gd name="connsiteX2" fmla="*/ 7143 w 491331"/>
              <a:gd name="connsiteY2" fmla="*/ 365125 h 1027113"/>
              <a:gd name="connsiteX3" fmla="*/ 154782 w 491331"/>
              <a:gd name="connsiteY3" fmla="*/ 50800 h 1027113"/>
              <a:gd name="connsiteX4" fmla="*/ 373855 w 491331"/>
              <a:gd name="connsiteY4" fmla="*/ 60325 h 1027113"/>
              <a:gd name="connsiteX5" fmla="*/ 483393 w 491331"/>
              <a:gd name="connsiteY5" fmla="*/ 369887 h 1027113"/>
              <a:gd name="connsiteX6" fmla="*/ 421481 w 491331"/>
              <a:gd name="connsiteY6" fmla="*/ 803275 h 1027113"/>
              <a:gd name="connsiteX7" fmla="*/ 321468 w 491331"/>
              <a:gd name="connsiteY7" fmla="*/ 984250 h 1027113"/>
              <a:gd name="connsiteX8" fmla="*/ 254793 w 491331"/>
              <a:gd name="connsiteY8" fmla="*/ 1027113 h 1027113"/>
              <a:gd name="connsiteX0" fmla="*/ 254793 w 489743"/>
              <a:gd name="connsiteY0" fmla="*/ 1027113 h 1027113"/>
              <a:gd name="connsiteX1" fmla="*/ 197643 w 489743"/>
              <a:gd name="connsiteY1" fmla="*/ 679450 h 1027113"/>
              <a:gd name="connsiteX2" fmla="*/ 7143 w 489743"/>
              <a:gd name="connsiteY2" fmla="*/ 365125 h 1027113"/>
              <a:gd name="connsiteX3" fmla="*/ 154782 w 489743"/>
              <a:gd name="connsiteY3" fmla="*/ 50800 h 1027113"/>
              <a:gd name="connsiteX4" fmla="*/ 373855 w 489743"/>
              <a:gd name="connsiteY4" fmla="*/ 60325 h 1027113"/>
              <a:gd name="connsiteX5" fmla="*/ 483393 w 489743"/>
              <a:gd name="connsiteY5" fmla="*/ 369887 h 1027113"/>
              <a:gd name="connsiteX6" fmla="*/ 335756 w 489743"/>
              <a:gd name="connsiteY6" fmla="*/ 665163 h 1027113"/>
              <a:gd name="connsiteX7" fmla="*/ 321468 w 489743"/>
              <a:gd name="connsiteY7" fmla="*/ 984250 h 1027113"/>
              <a:gd name="connsiteX8" fmla="*/ 254793 w 489743"/>
              <a:gd name="connsiteY8" fmla="*/ 1027113 h 1027113"/>
              <a:gd name="connsiteX0" fmla="*/ 254793 w 489743"/>
              <a:gd name="connsiteY0" fmla="*/ 1027113 h 1029494"/>
              <a:gd name="connsiteX1" fmla="*/ 197643 w 489743"/>
              <a:gd name="connsiteY1" fmla="*/ 679450 h 1029494"/>
              <a:gd name="connsiteX2" fmla="*/ 7143 w 489743"/>
              <a:gd name="connsiteY2" fmla="*/ 365125 h 1029494"/>
              <a:gd name="connsiteX3" fmla="*/ 154782 w 489743"/>
              <a:gd name="connsiteY3" fmla="*/ 50800 h 1029494"/>
              <a:gd name="connsiteX4" fmla="*/ 373855 w 489743"/>
              <a:gd name="connsiteY4" fmla="*/ 60325 h 1029494"/>
              <a:gd name="connsiteX5" fmla="*/ 483393 w 489743"/>
              <a:gd name="connsiteY5" fmla="*/ 369887 h 1029494"/>
              <a:gd name="connsiteX6" fmla="*/ 335756 w 489743"/>
              <a:gd name="connsiteY6" fmla="*/ 665163 h 1029494"/>
              <a:gd name="connsiteX7" fmla="*/ 254793 w 489743"/>
              <a:gd name="connsiteY7" fmla="*/ 1027113 h 1029494"/>
              <a:gd name="connsiteX0" fmla="*/ 278605 w 489743"/>
              <a:gd name="connsiteY0" fmla="*/ 1112838 h 1115219"/>
              <a:gd name="connsiteX1" fmla="*/ 197643 w 489743"/>
              <a:gd name="connsiteY1" fmla="*/ 679450 h 1115219"/>
              <a:gd name="connsiteX2" fmla="*/ 7143 w 489743"/>
              <a:gd name="connsiteY2" fmla="*/ 365125 h 1115219"/>
              <a:gd name="connsiteX3" fmla="*/ 154782 w 489743"/>
              <a:gd name="connsiteY3" fmla="*/ 50800 h 1115219"/>
              <a:gd name="connsiteX4" fmla="*/ 373855 w 489743"/>
              <a:gd name="connsiteY4" fmla="*/ 60325 h 1115219"/>
              <a:gd name="connsiteX5" fmla="*/ 483393 w 489743"/>
              <a:gd name="connsiteY5" fmla="*/ 369887 h 1115219"/>
              <a:gd name="connsiteX6" fmla="*/ 335756 w 489743"/>
              <a:gd name="connsiteY6" fmla="*/ 665163 h 1115219"/>
              <a:gd name="connsiteX7" fmla="*/ 278605 w 489743"/>
              <a:gd name="connsiteY7" fmla="*/ 1112838 h 1115219"/>
              <a:gd name="connsiteX0" fmla="*/ 240505 w 451643"/>
              <a:gd name="connsiteY0" fmla="*/ 1114426 h 1116807"/>
              <a:gd name="connsiteX1" fmla="*/ 159543 w 451643"/>
              <a:gd name="connsiteY1" fmla="*/ 681038 h 1116807"/>
              <a:gd name="connsiteX2" fmla="*/ 7143 w 451643"/>
              <a:gd name="connsiteY2" fmla="*/ 376238 h 1116807"/>
              <a:gd name="connsiteX3" fmla="*/ 116682 w 451643"/>
              <a:gd name="connsiteY3" fmla="*/ 52388 h 1116807"/>
              <a:gd name="connsiteX4" fmla="*/ 335755 w 451643"/>
              <a:gd name="connsiteY4" fmla="*/ 61913 h 1116807"/>
              <a:gd name="connsiteX5" fmla="*/ 445293 w 451643"/>
              <a:gd name="connsiteY5" fmla="*/ 371475 h 1116807"/>
              <a:gd name="connsiteX6" fmla="*/ 297656 w 451643"/>
              <a:gd name="connsiteY6" fmla="*/ 666751 h 1116807"/>
              <a:gd name="connsiteX7" fmla="*/ 240505 w 451643"/>
              <a:gd name="connsiteY7" fmla="*/ 1114426 h 1116807"/>
              <a:gd name="connsiteX0" fmla="*/ 240505 w 423068"/>
              <a:gd name="connsiteY0" fmla="*/ 1114426 h 1116807"/>
              <a:gd name="connsiteX1" fmla="*/ 159543 w 423068"/>
              <a:gd name="connsiteY1" fmla="*/ 681038 h 1116807"/>
              <a:gd name="connsiteX2" fmla="*/ 7143 w 423068"/>
              <a:gd name="connsiteY2" fmla="*/ 376238 h 1116807"/>
              <a:gd name="connsiteX3" fmla="*/ 116682 w 423068"/>
              <a:gd name="connsiteY3" fmla="*/ 52388 h 1116807"/>
              <a:gd name="connsiteX4" fmla="*/ 335755 w 423068"/>
              <a:gd name="connsiteY4" fmla="*/ 61913 h 1116807"/>
              <a:gd name="connsiteX5" fmla="*/ 416718 w 423068"/>
              <a:gd name="connsiteY5" fmla="*/ 385763 h 1116807"/>
              <a:gd name="connsiteX6" fmla="*/ 297656 w 423068"/>
              <a:gd name="connsiteY6" fmla="*/ 666751 h 1116807"/>
              <a:gd name="connsiteX7" fmla="*/ 240505 w 423068"/>
              <a:gd name="connsiteY7" fmla="*/ 1114426 h 1116807"/>
              <a:gd name="connsiteX0" fmla="*/ 240505 w 426243"/>
              <a:gd name="connsiteY0" fmla="*/ 1114426 h 1119982"/>
              <a:gd name="connsiteX1" fmla="*/ 159543 w 426243"/>
              <a:gd name="connsiteY1" fmla="*/ 681038 h 1119982"/>
              <a:gd name="connsiteX2" fmla="*/ 7143 w 426243"/>
              <a:gd name="connsiteY2" fmla="*/ 376238 h 1119982"/>
              <a:gd name="connsiteX3" fmla="*/ 116682 w 426243"/>
              <a:gd name="connsiteY3" fmla="*/ 52388 h 1119982"/>
              <a:gd name="connsiteX4" fmla="*/ 335755 w 426243"/>
              <a:gd name="connsiteY4" fmla="*/ 61913 h 1119982"/>
              <a:gd name="connsiteX5" fmla="*/ 416718 w 426243"/>
              <a:gd name="connsiteY5" fmla="*/ 385763 h 1119982"/>
              <a:gd name="connsiteX6" fmla="*/ 278606 w 426243"/>
              <a:gd name="connsiteY6" fmla="*/ 647701 h 1119982"/>
              <a:gd name="connsiteX7" fmla="*/ 240505 w 426243"/>
              <a:gd name="connsiteY7" fmla="*/ 1114426 h 1119982"/>
              <a:gd name="connsiteX0" fmla="*/ 235743 w 421481"/>
              <a:gd name="connsiteY0" fmla="*/ 1114426 h 1118395"/>
              <a:gd name="connsiteX1" fmla="*/ 126206 w 421481"/>
              <a:gd name="connsiteY1" fmla="*/ 671513 h 1118395"/>
              <a:gd name="connsiteX2" fmla="*/ 2381 w 421481"/>
              <a:gd name="connsiteY2" fmla="*/ 376238 h 1118395"/>
              <a:gd name="connsiteX3" fmla="*/ 111920 w 421481"/>
              <a:gd name="connsiteY3" fmla="*/ 52388 h 1118395"/>
              <a:gd name="connsiteX4" fmla="*/ 330993 w 421481"/>
              <a:gd name="connsiteY4" fmla="*/ 61913 h 1118395"/>
              <a:gd name="connsiteX5" fmla="*/ 411956 w 421481"/>
              <a:gd name="connsiteY5" fmla="*/ 385763 h 1118395"/>
              <a:gd name="connsiteX6" fmla="*/ 273844 w 421481"/>
              <a:gd name="connsiteY6" fmla="*/ 647701 h 1118395"/>
              <a:gd name="connsiteX7" fmla="*/ 235743 w 421481"/>
              <a:gd name="connsiteY7" fmla="*/ 1114426 h 1118395"/>
              <a:gd name="connsiteX0" fmla="*/ 235743 w 412750"/>
              <a:gd name="connsiteY0" fmla="*/ 1114426 h 1117601"/>
              <a:gd name="connsiteX1" fmla="*/ 126206 w 412750"/>
              <a:gd name="connsiteY1" fmla="*/ 671513 h 1117601"/>
              <a:gd name="connsiteX2" fmla="*/ 2381 w 412750"/>
              <a:gd name="connsiteY2" fmla="*/ 376238 h 1117601"/>
              <a:gd name="connsiteX3" fmla="*/ 111920 w 412750"/>
              <a:gd name="connsiteY3" fmla="*/ 52388 h 1117601"/>
              <a:gd name="connsiteX4" fmla="*/ 330993 w 412750"/>
              <a:gd name="connsiteY4" fmla="*/ 61913 h 1117601"/>
              <a:gd name="connsiteX5" fmla="*/ 411956 w 412750"/>
              <a:gd name="connsiteY5" fmla="*/ 385763 h 1117601"/>
              <a:gd name="connsiteX6" fmla="*/ 326231 w 412750"/>
              <a:gd name="connsiteY6" fmla="*/ 652464 h 1117601"/>
              <a:gd name="connsiteX7" fmla="*/ 235743 w 412750"/>
              <a:gd name="connsiteY7" fmla="*/ 1114426 h 1117601"/>
              <a:gd name="connsiteX0" fmla="*/ 234950 w 411957"/>
              <a:gd name="connsiteY0" fmla="*/ 1114426 h 1117601"/>
              <a:gd name="connsiteX1" fmla="*/ 101600 w 411957"/>
              <a:gd name="connsiteY1" fmla="*/ 671513 h 1117601"/>
              <a:gd name="connsiteX2" fmla="*/ 1588 w 411957"/>
              <a:gd name="connsiteY2" fmla="*/ 376238 h 1117601"/>
              <a:gd name="connsiteX3" fmla="*/ 111127 w 411957"/>
              <a:gd name="connsiteY3" fmla="*/ 52388 h 1117601"/>
              <a:gd name="connsiteX4" fmla="*/ 330200 w 411957"/>
              <a:gd name="connsiteY4" fmla="*/ 61913 h 1117601"/>
              <a:gd name="connsiteX5" fmla="*/ 411163 w 411957"/>
              <a:gd name="connsiteY5" fmla="*/ 385763 h 1117601"/>
              <a:gd name="connsiteX6" fmla="*/ 325438 w 411957"/>
              <a:gd name="connsiteY6" fmla="*/ 652464 h 1117601"/>
              <a:gd name="connsiteX7" fmla="*/ 234950 w 411957"/>
              <a:gd name="connsiteY7" fmla="*/ 1114426 h 1117601"/>
              <a:gd name="connsiteX0" fmla="*/ 230187 w 407194"/>
              <a:gd name="connsiteY0" fmla="*/ 1111250 h 1114425"/>
              <a:gd name="connsiteX1" fmla="*/ 96837 w 407194"/>
              <a:gd name="connsiteY1" fmla="*/ 668337 h 1114425"/>
              <a:gd name="connsiteX2" fmla="*/ 1588 w 407194"/>
              <a:gd name="connsiteY2" fmla="*/ 354012 h 1114425"/>
              <a:gd name="connsiteX3" fmla="*/ 106364 w 407194"/>
              <a:gd name="connsiteY3" fmla="*/ 49212 h 1114425"/>
              <a:gd name="connsiteX4" fmla="*/ 325437 w 407194"/>
              <a:gd name="connsiteY4" fmla="*/ 58737 h 1114425"/>
              <a:gd name="connsiteX5" fmla="*/ 406400 w 407194"/>
              <a:gd name="connsiteY5" fmla="*/ 382587 h 1114425"/>
              <a:gd name="connsiteX6" fmla="*/ 320675 w 407194"/>
              <a:gd name="connsiteY6" fmla="*/ 649288 h 1114425"/>
              <a:gd name="connsiteX7" fmla="*/ 230187 w 407194"/>
              <a:gd name="connsiteY7" fmla="*/ 1111250 h 1114425"/>
              <a:gd name="connsiteX0" fmla="*/ 234156 w 411163"/>
              <a:gd name="connsiteY0" fmla="*/ 1116012 h 1119187"/>
              <a:gd name="connsiteX1" fmla="*/ 100806 w 411163"/>
              <a:gd name="connsiteY1" fmla="*/ 673099 h 1119187"/>
              <a:gd name="connsiteX2" fmla="*/ 5557 w 411163"/>
              <a:gd name="connsiteY2" fmla="*/ 358774 h 1119187"/>
              <a:gd name="connsiteX3" fmla="*/ 134146 w 411163"/>
              <a:gd name="connsiteY3" fmla="*/ 49212 h 1119187"/>
              <a:gd name="connsiteX4" fmla="*/ 329406 w 411163"/>
              <a:gd name="connsiteY4" fmla="*/ 63499 h 1119187"/>
              <a:gd name="connsiteX5" fmla="*/ 410369 w 411163"/>
              <a:gd name="connsiteY5" fmla="*/ 387349 h 1119187"/>
              <a:gd name="connsiteX6" fmla="*/ 324644 w 411163"/>
              <a:gd name="connsiteY6" fmla="*/ 654050 h 1119187"/>
              <a:gd name="connsiteX7" fmla="*/ 234156 w 411163"/>
              <a:gd name="connsiteY7" fmla="*/ 1116012 h 1119187"/>
              <a:gd name="connsiteX0" fmla="*/ 234156 w 411163"/>
              <a:gd name="connsiteY0" fmla="*/ 1112837 h 1116012"/>
              <a:gd name="connsiteX1" fmla="*/ 100806 w 411163"/>
              <a:gd name="connsiteY1" fmla="*/ 669924 h 1116012"/>
              <a:gd name="connsiteX2" fmla="*/ 5557 w 411163"/>
              <a:gd name="connsiteY2" fmla="*/ 355599 h 1116012"/>
              <a:gd name="connsiteX3" fmla="*/ 134146 w 411163"/>
              <a:gd name="connsiteY3" fmla="*/ 46037 h 1116012"/>
              <a:gd name="connsiteX4" fmla="*/ 319881 w 411163"/>
              <a:gd name="connsiteY4" fmla="*/ 79374 h 1116012"/>
              <a:gd name="connsiteX5" fmla="*/ 410369 w 411163"/>
              <a:gd name="connsiteY5" fmla="*/ 384174 h 1116012"/>
              <a:gd name="connsiteX6" fmla="*/ 324644 w 411163"/>
              <a:gd name="connsiteY6" fmla="*/ 650875 h 1116012"/>
              <a:gd name="connsiteX7" fmla="*/ 234156 w 411163"/>
              <a:gd name="connsiteY7" fmla="*/ 1112837 h 1116012"/>
              <a:gd name="connsiteX0" fmla="*/ 230980 w 407987"/>
              <a:gd name="connsiteY0" fmla="*/ 1085057 h 1088232"/>
              <a:gd name="connsiteX1" fmla="*/ 97630 w 407987"/>
              <a:gd name="connsiteY1" fmla="*/ 642144 h 1088232"/>
              <a:gd name="connsiteX2" fmla="*/ 2381 w 407987"/>
              <a:gd name="connsiteY2" fmla="*/ 327819 h 1088232"/>
              <a:gd name="connsiteX3" fmla="*/ 83345 w 407987"/>
              <a:gd name="connsiteY3" fmla="*/ 46832 h 1088232"/>
              <a:gd name="connsiteX4" fmla="*/ 316705 w 407987"/>
              <a:gd name="connsiteY4" fmla="*/ 51594 h 1088232"/>
              <a:gd name="connsiteX5" fmla="*/ 407193 w 407987"/>
              <a:gd name="connsiteY5" fmla="*/ 356394 h 1088232"/>
              <a:gd name="connsiteX6" fmla="*/ 321468 w 407987"/>
              <a:gd name="connsiteY6" fmla="*/ 623095 h 1088232"/>
              <a:gd name="connsiteX7" fmla="*/ 230980 w 407987"/>
              <a:gd name="connsiteY7" fmla="*/ 1085057 h 1088232"/>
              <a:gd name="connsiteX0" fmla="*/ 230980 w 398462"/>
              <a:gd name="connsiteY0" fmla="*/ 1084262 h 1087437"/>
              <a:gd name="connsiteX1" fmla="*/ 97630 w 398462"/>
              <a:gd name="connsiteY1" fmla="*/ 641349 h 1087437"/>
              <a:gd name="connsiteX2" fmla="*/ 2381 w 398462"/>
              <a:gd name="connsiteY2" fmla="*/ 327024 h 1087437"/>
              <a:gd name="connsiteX3" fmla="*/ 83345 w 398462"/>
              <a:gd name="connsiteY3" fmla="*/ 46037 h 1087437"/>
              <a:gd name="connsiteX4" fmla="*/ 316705 w 398462"/>
              <a:gd name="connsiteY4" fmla="*/ 50799 h 1087437"/>
              <a:gd name="connsiteX5" fmla="*/ 397668 w 398462"/>
              <a:gd name="connsiteY5" fmla="*/ 327024 h 1087437"/>
              <a:gd name="connsiteX6" fmla="*/ 321468 w 398462"/>
              <a:gd name="connsiteY6" fmla="*/ 622300 h 1087437"/>
              <a:gd name="connsiteX7" fmla="*/ 230980 w 398462"/>
              <a:gd name="connsiteY7" fmla="*/ 1084262 h 1087437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216692 w 398462"/>
              <a:gd name="connsiteY7" fmla="*/ 1093787 h 1096962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311945 w 398462"/>
              <a:gd name="connsiteY7" fmla="*/ 679446 h 1096962"/>
              <a:gd name="connsiteX8" fmla="*/ 216692 w 398462"/>
              <a:gd name="connsiteY8" fmla="*/ 1093787 h 1096962"/>
              <a:gd name="connsiteX0" fmla="*/ 215105 w 396875"/>
              <a:gd name="connsiteY0" fmla="*/ 1093787 h 1096962"/>
              <a:gd name="connsiteX1" fmla="*/ 76993 w 396875"/>
              <a:gd name="connsiteY1" fmla="*/ 655637 h 1096962"/>
              <a:gd name="connsiteX2" fmla="*/ 794 w 396875"/>
              <a:gd name="connsiteY2" fmla="*/ 327024 h 1096962"/>
              <a:gd name="connsiteX3" fmla="*/ 81758 w 396875"/>
              <a:gd name="connsiteY3" fmla="*/ 46037 h 1096962"/>
              <a:gd name="connsiteX4" fmla="*/ 315118 w 396875"/>
              <a:gd name="connsiteY4" fmla="*/ 50799 h 1096962"/>
              <a:gd name="connsiteX5" fmla="*/ 396081 w 396875"/>
              <a:gd name="connsiteY5" fmla="*/ 327024 h 1096962"/>
              <a:gd name="connsiteX6" fmla="*/ 319881 w 396875"/>
              <a:gd name="connsiteY6" fmla="*/ 622300 h 1096962"/>
              <a:gd name="connsiteX7" fmla="*/ 310358 w 396875"/>
              <a:gd name="connsiteY7" fmla="*/ 679446 h 1096962"/>
              <a:gd name="connsiteX8" fmla="*/ 215105 w 396875"/>
              <a:gd name="connsiteY8" fmla="*/ 1093787 h 1096962"/>
              <a:gd name="connsiteX0" fmla="*/ 215105 w 397668"/>
              <a:gd name="connsiteY0" fmla="*/ 1093787 h 1096962"/>
              <a:gd name="connsiteX1" fmla="*/ 76993 w 397668"/>
              <a:gd name="connsiteY1" fmla="*/ 655637 h 1096962"/>
              <a:gd name="connsiteX2" fmla="*/ 794 w 397668"/>
              <a:gd name="connsiteY2" fmla="*/ 327024 h 1096962"/>
              <a:gd name="connsiteX3" fmla="*/ 81758 w 397668"/>
              <a:gd name="connsiteY3" fmla="*/ 46037 h 1096962"/>
              <a:gd name="connsiteX4" fmla="*/ 315118 w 397668"/>
              <a:gd name="connsiteY4" fmla="*/ 50799 h 1096962"/>
              <a:gd name="connsiteX5" fmla="*/ 396081 w 397668"/>
              <a:gd name="connsiteY5" fmla="*/ 327024 h 1096962"/>
              <a:gd name="connsiteX6" fmla="*/ 324643 w 397668"/>
              <a:gd name="connsiteY6" fmla="*/ 627062 h 1096962"/>
              <a:gd name="connsiteX7" fmla="*/ 310358 w 397668"/>
              <a:gd name="connsiteY7" fmla="*/ 679446 h 1096962"/>
              <a:gd name="connsiteX8" fmla="*/ 215105 w 397668"/>
              <a:gd name="connsiteY8" fmla="*/ 1093787 h 1096962"/>
              <a:gd name="connsiteX0" fmla="*/ 215105 w 398462"/>
              <a:gd name="connsiteY0" fmla="*/ 1093787 h 1096962"/>
              <a:gd name="connsiteX1" fmla="*/ 76993 w 398462"/>
              <a:gd name="connsiteY1" fmla="*/ 655637 h 1096962"/>
              <a:gd name="connsiteX2" fmla="*/ 794 w 398462"/>
              <a:gd name="connsiteY2" fmla="*/ 327024 h 1096962"/>
              <a:gd name="connsiteX3" fmla="*/ 81758 w 398462"/>
              <a:gd name="connsiteY3" fmla="*/ 46037 h 1096962"/>
              <a:gd name="connsiteX4" fmla="*/ 315118 w 398462"/>
              <a:gd name="connsiteY4" fmla="*/ 50799 h 1096962"/>
              <a:gd name="connsiteX5" fmla="*/ 396081 w 398462"/>
              <a:gd name="connsiteY5" fmla="*/ 327024 h 1096962"/>
              <a:gd name="connsiteX6" fmla="*/ 329405 w 398462"/>
              <a:gd name="connsiteY6" fmla="*/ 627062 h 1096962"/>
              <a:gd name="connsiteX7" fmla="*/ 310358 w 398462"/>
              <a:gd name="connsiteY7" fmla="*/ 679446 h 1096962"/>
              <a:gd name="connsiteX8" fmla="*/ 215105 w 398462"/>
              <a:gd name="connsiteY8" fmla="*/ 1093787 h 1096962"/>
              <a:gd name="connsiteX0" fmla="*/ 215105 w 398462"/>
              <a:gd name="connsiteY0" fmla="*/ 1093787 h 1098549"/>
              <a:gd name="connsiteX1" fmla="*/ 76993 w 398462"/>
              <a:gd name="connsiteY1" fmla="*/ 655637 h 1098549"/>
              <a:gd name="connsiteX2" fmla="*/ 794 w 398462"/>
              <a:gd name="connsiteY2" fmla="*/ 327024 h 1098549"/>
              <a:gd name="connsiteX3" fmla="*/ 81758 w 398462"/>
              <a:gd name="connsiteY3" fmla="*/ 46037 h 1098549"/>
              <a:gd name="connsiteX4" fmla="*/ 315118 w 398462"/>
              <a:gd name="connsiteY4" fmla="*/ 50799 h 1098549"/>
              <a:gd name="connsiteX5" fmla="*/ 396081 w 398462"/>
              <a:gd name="connsiteY5" fmla="*/ 327024 h 1098549"/>
              <a:gd name="connsiteX6" fmla="*/ 329405 w 398462"/>
              <a:gd name="connsiteY6" fmla="*/ 627062 h 1098549"/>
              <a:gd name="connsiteX7" fmla="*/ 215105 w 398462"/>
              <a:gd name="connsiteY7" fmla="*/ 1093787 h 1098549"/>
              <a:gd name="connsiteX0" fmla="*/ 215105 w 399256"/>
              <a:gd name="connsiteY0" fmla="*/ 1093787 h 1094581"/>
              <a:gd name="connsiteX1" fmla="*/ 76993 w 399256"/>
              <a:gd name="connsiteY1" fmla="*/ 655637 h 1094581"/>
              <a:gd name="connsiteX2" fmla="*/ 794 w 399256"/>
              <a:gd name="connsiteY2" fmla="*/ 327024 h 1094581"/>
              <a:gd name="connsiteX3" fmla="*/ 81758 w 399256"/>
              <a:gd name="connsiteY3" fmla="*/ 46037 h 1094581"/>
              <a:gd name="connsiteX4" fmla="*/ 315118 w 399256"/>
              <a:gd name="connsiteY4" fmla="*/ 50799 h 1094581"/>
              <a:gd name="connsiteX5" fmla="*/ 396081 w 399256"/>
              <a:gd name="connsiteY5" fmla="*/ 327024 h 1094581"/>
              <a:gd name="connsiteX6" fmla="*/ 334167 w 399256"/>
              <a:gd name="connsiteY6" fmla="*/ 650874 h 1094581"/>
              <a:gd name="connsiteX7" fmla="*/ 215105 w 399256"/>
              <a:gd name="connsiteY7" fmla="*/ 1093787 h 1094581"/>
              <a:gd name="connsiteX0" fmla="*/ 215105 w 399256"/>
              <a:gd name="connsiteY0" fmla="*/ 1117600 h 1118394"/>
              <a:gd name="connsiteX1" fmla="*/ 76993 w 399256"/>
              <a:gd name="connsiteY1" fmla="*/ 655637 h 1118394"/>
              <a:gd name="connsiteX2" fmla="*/ 794 w 399256"/>
              <a:gd name="connsiteY2" fmla="*/ 327024 h 1118394"/>
              <a:gd name="connsiteX3" fmla="*/ 81758 w 399256"/>
              <a:gd name="connsiteY3" fmla="*/ 46037 h 1118394"/>
              <a:gd name="connsiteX4" fmla="*/ 315118 w 399256"/>
              <a:gd name="connsiteY4" fmla="*/ 50799 h 1118394"/>
              <a:gd name="connsiteX5" fmla="*/ 396081 w 399256"/>
              <a:gd name="connsiteY5" fmla="*/ 327024 h 1118394"/>
              <a:gd name="connsiteX6" fmla="*/ 334167 w 399256"/>
              <a:gd name="connsiteY6" fmla="*/ 650874 h 1118394"/>
              <a:gd name="connsiteX7" fmla="*/ 215105 w 399256"/>
              <a:gd name="connsiteY7" fmla="*/ 1117600 h 1118394"/>
              <a:gd name="connsiteX0" fmla="*/ 221454 w 405605"/>
              <a:gd name="connsiteY0" fmla="*/ 1117600 h 1145381"/>
              <a:gd name="connsiteX1" fmla="*/ 130967 w 405605"/>
              <a:gd name="connsiteY1" fmla="*/ 817562 h 1145381"/>
              <a:gd name="connsiteX2" fmla="*/ 7143 w 405605"/>
              <a:gd name="connsiteY2" fmla="*/ 327024 h 1145381"/>
              <a:gd name="connsiteX3" fmla="*/ 88107 w 405605"/>
              <a:gd name="connsiteY3" fmla="*/ 46037 h 1145381"/>
              <a:gd name="connsiteX4" fmla="*/ 321467 w 405605"/>
              <a:gd name="connsiteY4" fmla="*/ 50799 h 1145381"/>
              <a:gd name="connsiteX5" fmla="*/ 402430 w 405605"/>
              <a:gd name="connsiteY5" fmla="*/ 327024 h 1145381"/>
              <a:gd name="connsiteX6" fmla="*/ 340516 w 405605"/>
              <a:gd name="connsiteY6" fmla="*/ 650874 h 1145381"/>
              <a:gd name="connsiteX7" fmla="*/ 221454 w 405605"/>
              <a:gd name="connsiteY7" fmla="*/ 1117600 h 1145381"/>
              <a:gd name="connsiteX0" fmla="*/ 221454 w 404018"/>
              <a:gd name="connsiteY0" fmla="*/ 1117600 h 1127125"/>
              <a:gd name="connsiteX1" fmla="*/ 130967 w 404018"/>
              <a:gd name="connsiteY1" fmla="*/ 817562 h 1127125"/>
              <a:gd name="connsiteX2" fmla="*/ 7143 w 404018"/>
              <a:gd name="connsiteY2" fmla="*/ 327024 h 1127125"/>
              <a:gd name="connsiteX3" fmla="*/ 88107 w 404018"/>
              <a:gd name="connsiteY3" fmla="*/ 46037 h 1127125"/>
              <a:gd name="connsiteX4" fmla="*/ 321467 w 404018"/>
              <a:gd name="connsiteY4" fmla="*/ 50799 h 1127125"/>
              <a:gd name="connsiteX5" fmla="*/ 402430 w 404018"/>
              <a:gd name="connsiteY5" fmla="*/ 327024 h 1127125"/>
              <a:gd name="connsiteX6" fmla="*/ 311941 w 404018"/>
              <a:gd name="connsiteY6" fmla="*/ 760411 h 1127125"/>
              <a:gd name="connsiteX7" fmla="*/ 221454 w 404018"/>
              <a:gd name="connsiteY7" fmla="*/ 1117600 h 1127125"/>
              <a:gd name="connsiteX0" fmla="*/ 221454 w 407987"/>
              <a:gd name="connsiteY0" fmla="*/ 1117600 h 1121569"/>
              <a:gd name="connsiteX1" fmla="*/ 130967 w 407987"/>
              <a:gd name="connsiteY1" fmla="*/ 817562 h 1121569"/>
              <a:gd name="connsiteX2" fmla="*/ 7143 w 407987"/>
              <a:gd name="connsiteY2" fmla="*/ 327024 h 1121569"/>
              <a:gd name="connsiteX3" fmla="*/ 88107 w 407987"/>
              <a:gd name="connsiteY3" fmla="*/ 46037 h 1121569"/>
              <a:gd name="connsiteX4" fmla="*/ 321467 w 407987"/>
              <a:gd name="connsiteY4" fmla="*/ 50799 h 1121569"/>
              <a:gd name="connsiteX5" fmla="*/ 402430 w 407987"/>
              <a:gd name="connsiteY5" fmla="*/ 327024 h 1121569"/>
              <a:gd name="connsiteX6" fmla="*/ 288128 w 407987"/>
              <a:gd name="connsiteY6" fmla="*/ 841373 h 1121569"/>
              <a:gd name="connsiteX7" fmla="*/ 221454 w 407987"/>
              <a:gd name="connsiteY7" fmla="*/ 1117600 h 1121569"/>
              <a:gd name="connsiteX0" fmla="*/ 221454 w 405605"/>
              <a:gd name="connsiteY0" fmla="*/ 1116807 h 1120776"/>
              <a:gd name="connsiteX1" fmla="*/ 130967 w 405605"/>
              <a:gd name="connsiteY1" fmla="*/ 816769 h 1120776"/>
              <a:gd name="connsiteX2" fmla="*/ 7143 w 405605"/>
              <a:gd name="connsiteY2" fmla="*/ 326231 h 1120776"/>
              <a:gd name="connsiteX3" fmla="*/ 88107 w 405605"/>
              <a:gd name="connsiteY3" fmla="*/ 45244 h 1120776"/>
              <a:gd name="connsiteX4" fmla="*/ 307179 w 405605"/>
              <a:gd name="connsiteY4" fmla="*/ 54768 h 1120776"/>
              <a:gd name="connsiteX5" fmla="*/ 402430 w 405605"/>
              <a:gd name="connsiteY5" fmla="*/ 326231 h 1120776"/>
              <a:gd name="connsiteX6" fmla="*/ 288128 w 405605"/>
              <a:gd name="connsiteY6" fmla="*/ 840580 h 1120776"/>
              <a:gd name="connsiteX7" fmla="*/ 221454 w 405605"/>
              <a:gd name="connsiteY7" fmla="*/ 1116807 h 1120776"/>
              <a:gd name="connsiteX0" fmla="*/ 219073 w 403224"/>
              <a:gd name="connsiteY0" fmla="*/ 1107283 h 1111252"/>
              <a:gd name="connsiteX1" fmla="*/ 128586 w 403224"/>
              <a:gd name="connsiteY1" fmla="*/ 807245 h 1111252"/>
              <a:gd name="connsiteX2" fmla="*/ 4762 w 403224"/>
              <a:gd name="connsiteY2" fmla="*/ 316707 h 1111252"/>
              <a:gd name="connsiteX3" fmla="*/ 100013 w 403224"/>
              <a:gd name="connsiteY3" fmla="*/ 45245 h 1111252"/>
              <a:gd name="connsiteX4" fmla="*/ 304798 w 403224"/>
              <a:gd name="connsiteY4" fmla="*/ 45244 h 1111252"/>
              <a:gd name="connsiteX5" fmla="*/ 400049 w 403224"/>
              <a:gd name="connsiteY5" fmla="*/ 316707 h 1111252"/>
              <a:gd name="connsiteX6" fmla="*/ 285747 w 403224"/>
              <a:gd name="connsiteY6" fmla="*/ 831056 h 1111252"/>
              <a:gd name="connsiteX7" fmla="*/ 219073 w 403224"/>
              <a:gd name="connsiteY7" fmla="*/ 1107283 h 1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224" h="1111252">
                <a:moveTo>
                  <a:pt x="219073" y="1107283"/>
                </a:moveTo>
                <a:cubicBezTo>
                  <a:pt x="192880" y="1103315"/>
                  <a:pt x="164304" y="939008"/>
                  <a:pt x="128586" y="807245"/>
                </a:cubicBezTo>
                <a:cubicBezTo>
                  <a:pt x="92868" y="675482"/>
                  <a:pt x="9524" y="443707"/>
                  <a:pt x="4762" y="316707"/>
                </a:cubicBezTo>
                <a:cubicBezTo>
                  <a:pt x="0" y="189707"/>
                  <a:pt x="50007" y="90489"/>
                  <a:pt x="100013" y="45245"/>
                </a:cubicBezTo>
                <a:cubicBezTo>
                  <a:pt x="150019" y="1"/>
                  <a:pt x="254792" y="0"/>
                  <a:pt x="304798" y="45244"/>
                </a:cubicBezTo>
                <a:cubicBezTo>
                  <a:pt x="354804" y="90488"/>
                  <a:pt x="403224" y="185738"/>
                  <a:pt x="400049" y="316707"/>
                </a:cubicBezTo>
                <a:cubicBezTo>
                  <a:pt x="396874" y="447676"/>
                  <a:pt x="315910" y="699293"/>
                  <a:pt x="285747" y="831056"/>
                </a:cubicBezTo>
                <a:cubicBezTo>
                  <a:pt x="255584" y="962819"/>
                  <a:pt x="245267" y="1111252"/>
                  <a:pt x="219073" y="1107283"/>
                </a:cubicBezTo>
                <a:close/>
              </a:path>
            </a:pathLst>
          </a:cu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Freihandform 164"/>
          <p:cNvSpPr>
            <a:spLocks noChangeAspect="1"/>
          </p:cNvSpPr>
          <p:nvPr/>
        </p:nvSpPr>
        <p:spPr>
          <a:xfrm rot="-2700000">
            <a:off x="2363311" y="3207020"/>
            <a:ext cx="27871" cy="72000"/>
          </a:xfrm>
          <a:custGeom>
            <a:avLst/>
            <a:gdLst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0" fmla="*/ 327819 w 765969"/>
              <a:gd name="connsiteY0" fmla="*/ 847725 h 847725"/>
              <a:gd name="connsiteX1" fmla="*/ 299244 w 765969"/>
              <a:gd name="connsiteY1" fmla="*/ 609600 h 847725"/>
              <a:gd name="connsiteX2" fmla="*/ 13494 w 765969"/>
              <a:gd name="connsiteY2" fmla="*/ 195262 h 847725"/>
              <a:gd name="connsiteX3" fmla="*/ 380207 w 765969"/>
              <a:gd name="connsiteY3" fmla="*/ 14287 h 847725"/>
              <a:gd name="connsiteX4" fmla="*/ 746919 w 765969"/>
              <a:gd name="connsiteY4" fmla="*/ 280987 h 847725"/>
              <a:gd name="connsiteX5" fmla="*/ 494507 w 765969"/>
              <a:gd name="connsiteY5" fmla="*/ 623887 h 847725"/>
              <a:gd name="connsiteX6" fmla="*/ 394494 w 765969"/>
              <a:gd name="connsiteY6" fmla="*/ 804862 h 847725"/>
              <a:gd name="connsiteX7" fmla="*/ 327819 w 765969"/>
              <a:gd name="connsiteY7" fmla="*/ 847725 h 847725"/>
              <a:gd name="connsiteX0" fmla="*/ 330994 w 765969"/>
              <a:gd name="connsiteY0" fmla="*/ 995363 h 995363"/>
              <a:gd name="connsiteX1" fmla="*/ 302419 w 765969"/>
              <a:gd name="connsiteY1" fmla="*/ 757238 h 995363"/>
              <a:gd name="connsiteX2" fmla="*/ 16669 w 765969"/>
              <a:gd name="connsiteY2" fmla="*/ 342900 h 995363"/>
              <a:gd name="connsiteX3" fmla="*/ 402432 w 765969"/>
              <a:gd name="connsiteY3" fmla="*/ 14287 h 995363"/>
              <a:gd name="connsiteX4" fmla="*/ 750094 w 765969"/>
              <a:gd name="connsiteY4" fmla="*/ 428625 h 995363"/>
              <a:gd name="connsiteX5" fmla="*/ 497682 w 765969"/>
              <a:gd name="connsiteY5" fmla="*/ 771525 h 995363"/>
              <a:gd name="connsiteX6" fmla="*/ 397669 w 765969"/>
              <a:gd name="connsiteY6" fmla="*/ 952500 h 995363"/>
              <a:gd name="connsiteX7" fmla="*/ 330994 w 765969"/>
              <a:gd name="connsiteY7" fmla="*/ 995363 h 995363"/>
              <a:gd name="connsiteX0" fmla="*/ 330993 w 765968"/>
              <a:gd name="connsiteY0" fmla="*/ 1036638 h 1036638"/>
              <a:gd name="connsiteX1" fmla="*/ 302418 w 765968"/>
              <a:gd name="connsiteY1" fmla="*/ 798513 h 1036638"/>
              <a:gd name="connsiteX2" fmla="*/ 16668 w 765968"/>
              <a:gd name="connsiteY2" fmla="*/ 384175 h 1036638"/>
              <a:gd name="connsiteX3" fmla="*/ 202407 w 765968"/>
              <a:gd name="connsiteY3" fmla="*/ 136525 h 1036638"/>
              <a:gd name="connsiteX4" fmla="*/ 402431 w 765968"/>
              <a:gd name="connsiteY4" fmla="*/ 55562 h 1036638"/>
              <a:gd name="connsiteX5" fmla="*/ 750093 w 765968"/>
              <a:gd name="connsiteY5" fmla="*/ 469900 h 1036638"/>
              <a:gd name="connsiteX6" fmla="*/ 497681 w 765968"/>
              <a:gd name="connsiteY6" fmla="*/ 812800 h 1036638"/>
              <a:gd name="connsiteX7" fmla="*/ 397668 w 765968"/>
              <a:gd name="connsiteY7" fmla="*/ 993775 h 1036638"/>
              <a:gd name="connsiteX8" fmla="*/ 330993 w 765968"/>
              <a:gd name="connsiteY8" fmla="*/ 1036638 h 1036638"/>
              <a:gd name="connsiteX0" fmla="*/ 340518 w 775493"/>
              <a:gd name="connsiteY0" fmla="*/ 1045370 h 1045370"/>
              <a:gd name="connsiteX1" fmla="*/ 311943 w 775493"/>
              <a:gd name="connsiteY1" fmla="*/ 807245 h 1045370"/>
              <a:gd name="connsiteX2" fmla="*/ 26193 w 775493"/>
              <a:gd name="connsiteY2" fmla="*/ 392907 h 1045370"/>
              <a:gd name="connsiteX3" fmla="*/ 154782 w 775493"/>
              <a:gd name="connsiteY3" fmla="*/ 92870 h 1045370"/>
              <a:gd name="connsiteX4" fmla="*/ 411956 w 775493"/>
              <a:gd name="connsiteY4" fmla="*/ 64294 h 1045370"/>
              <a:gd name="connsiteX5" fmla="*/ 759618 w 775493"/>
              <a:gd name="connsiteY5" fmla="*/ 478632 h 1045370"/>
              <a:gd name="connsiteX6" fmla="*/ 507206 w 775493"/>
              <a:gd name="connsiteY6" fmla="*/ 821532 h 1045370"/>
              <a:gd name="connsiteX7" fmla="*/ 407193 w 775493"/>
              <a:gd name="connsiteY7" fmla="*/ 1002507 h 1045370"/>
              <a:gd name="connsiteX8" fmla="*/ 340518 w 775493"/>
              <a:gd name="connsiteY8" fmla="*/ 1045370 h 1045370"/>
              <a:gd name="connsiteX0" fmla="*/ 340518 w 765174"/>
              <a:gd name="connsiteY0" fmla="*/ 1035845 h 1035845"/>
              <a:gd name="connsiteX1" fmla="*/ 311943 w 765174"/>
              <a:gd name="connsiteY1" fmla="*/ 797720 h 1035845"/>
              <a:gd name="connsiteX2" fmla="*/ 26193 w 765174"/>
              <a:gd name="connsiteY2" fmla="*/ 383382 h 1035845"/>
              <a:gd name="connsiteX3" fmla="*/ 154782 w 765174"/>
              <a:gd name="connsiteY3" fmla="*/ 83345 h 1035845"/>
              <a:gd name="connsiteX4" fmla="*/ 473868 w 765174"/>
              <a:gd name="connsiteY4" fmla="*/ 64294 h 1035845"/>
              <a:gd name="connsiteX5" fmla="*/ 759618 w 765174"/>
              <a:gd name="connsiteY5" fmla="*/ 469107 h 1035845"/>
              <a:gd name="connsiteX6" fmla="*/ 507206 w 765174"/>
              <a:gd name="connsiteY6" fmla="*/ 812007 h 1035845"/>
              <a:gd name="connsiteX7" fmla="*/ 407193 w 765174"/>
              <a:gd name="connsiteY7" fmla="*/ 992982 h 1035845"/>
              <a:gd name="connsiteX8" fmla="*/ 340518 w 765174"/>
              <a:gd name="connsiteY8" fmla="*/ 1035845 h 1035845"/>
              <a:gd name="connsiteX0" fmla="*/ 340518 w 617537"/>
              <a:gd name="connsiteY0" fmla="*/ 1035845 h 1035845"/>
              <a:gd name="connsiteX1" fmla="*/ 311943 w 617537"/>
              <a:gd name="connsiteY1" fmla="*/ 797720 h 1035845"/>
              <a:gd name="connsiteX2" fmla="*/ 26193 w 617537"/>
              <a:gd name="connsiteY2" fmla="*/ 383382 h 1035845"/>
              <a:gd name="connsiteX3" fmla="*/ 154782 w 617537"/>
              <a:gd name="connsiteY3" fmla="*/ 83345 h 1035845"/>
              <a:gd name="connsiteX4" fmla="*/ 473868 w 617537"/>
              <a:gd name="connsiteY4" fmla="*/ 64294 h 1035845"/>
              <a:gd name="connsiteX5" fmla="*/ 611981 w 617537"/>
              <a:gd name="connsiteY5" fmla="*/ 469107 h 1035845"/>
              <a:gd name="connsiteX6" fmla="*/ 507206 w 617537"/>
              <a:gd name="connsiteY6" fmla="*/ 812007 h 1035845"/>
              <a:gd name="connsiteX7" fmla="*/ 407193 w 617537"/>
              <a:gd name="connsiteY7" fmla="*/ 992982 h 1035845"/>
              <a:gd name="connsiteX8" fmla="*/ 340518 w 617537"/>
              <a:gd name="connsiteY8" fmla="*/ 1035845 h 1035845"/>
              <a:gd name="connsiteX0" fmla="*/ 269080 w 546099"/>
              <a:gd name="connsiteY0" fmla="*/ 1035845 h 1035845"/>
              <a:gd name="connsiteX1" fmla="*/ 240505 w 546099"/>
              <a:gd name="connsiteY1" fmla="*/ 797720 h 1035845"/>
              <a:gd name="connsiteX2" fmla="*/ 26193 w 546099"/>
              <a:gd name="connsiteY2" fmla="*/ 431007 h 1035845"/>
              <a:gd name="connsiteX3" fmla="*/ 83344 w 546099"/>
              <a:gd name="connsiteY3" fmla="*/ 83345 h 1035845"/>
              <a:gd name="connsiteX4" fmla="*/ 402430 w 546099"/>
              <a:gd name="connsiteY4" fmla="*/ 64294 h 1035845"/>
              <a:gd name="connsiteX5" fmla="*/ 540543 w 546099"/>
              <a:gd name="connsiteY5" fmla="*/ 469107 h 1035845"/>
              <a:gd name="connsiteX6" fmla="*/ 435768 w 546099"/>
              <a:gd name="connsiteY6" fmla="*/ 812007 h 1035845"/>
              <a:gd name="connsiteX7" fmla="*/ 335755 w 546099"/>
              <a:gd name="connsiteY7" fmla="*/ 992982 h 1035845"/>
              <a:gd name="connsiteX8" fmla="*/ 269080 w 546099"/>
              <a:gd name="connsiteY8" fmla="*/ 1035845 h 1035845"/>
              <a:gd name="connsiteX0" fmla="*/ 254793 w 531812"/>
              <a:gd name="connsiteY0" fmla="*/ 1039814 h 1039814"/>
              <a:gd name="connsiteX1" fmla="*/ 226218 w 531812"/>
              <a:gd name="connsiteY1" fmla="*/ 801689 h 1039814"/>
              <a:gd name="connsiteX2" fmla="*/ 11906 w 531812"/>
              <a:gd name="connsiteY2" fmla="*/ 434976 h 1039814"/>
              <a:gd name="connsiteX3" fmla="*/ 154782 w 531812"/>
              <a:gd name="connsiteY3" fmla="*/ 63501 h 1039814"/>
              <a:gd name="connsiteX4" fmla="*/ 388143 w 531812"/>
              <a:gd name="connsiteY4" fmla="*/ 68263 h 1039814"/>
              <a:gd name="connsiteX5" fmla="*/ 526256 w 531812"/>
              <a:gd name="connsiteY5" fmla="*/ 473076 h 1039814"/>
              <a:gd name="connsiteX6" fmla="*/ 421481 w 531812"/>
              <a:gd name="connsiteY6" fmla="*/ 815976 h 1039814"/>
              <a:gd name="connsiteX7" fmla="*/ 321468 w 531812"/>
              <a:gd name="connsiteY7" fmla="*/ 996951 h 1039814"/>
              <a:gd name="connsiteX8" fmla="*/ 254793 w 531812"/>
              <a:gd name="connsiteY8" fmla="*/ 1039814 h 1039814"/>
              <a:gd name="connsiteX0" fmla="*/ 254793 w 534194"/>
              <a:gd name="connsiteY0" fmla="*/ 1036638 h 1036638"/>
              <a:gd name="connsiteX1" fmla="*/ 226218 w 534194"/>
              <a:gd name="connsiteY1" fmla="*/ 798513 h 1036638"/>
              <a:gd name="connsiteX2" fmla="*/ 11906 w 534194"/>
              <a:gd name="connsiteY2" fmla="*/ 431800 h 1036638"/>
              <a:gd name="connsiteX3" fmla="*/ 154782 w 534194"/>
              <a:gd name="connsiteY3" fmla="*/ 60325 h 1036638"/>
              <a:gd name="connsiteX4" fmla="*/ 373855 w 534194"/>
              <a:gd name="connsiteY4" fmla="*/ 69850 h 1036638"/>
              <a:gd name="connsiteX5" fmla="*/ 526256 w 534194"/>
              <a:gd name="connsiteY5" fmla="*/ 469900 h 1036638"/>
              <a:gd name="connsiteX6" fmla="*/ 421481 w 534194"/>
              <a:gd name="connsiteY6" fmla="*/ 812800 h 1036638"/>
              <a:gd name="connsiteX7" fmla="*/ 321468 w 534194"/>
              <a:gd name="connsiteY7" fmla="*/ 993775 h 1036638"/>
              <a:gd name="connsiteX8" fmla="*/ 254793 w 534194"/>
              <a:gd name="connsiteY8" fmla="*/ 1036638 h 1036638"/>
              <a:gd name="connsiteX0" fmla="*/ 259556 w 538957"/>
              <a:gd name="connsiteY0" fmla="*/ 1035051 h 1035051"/>
              <a:gd name="connsiteX1" fmla="*/ 230981 w 538957"/>
              <a:gd name="connsiteY1" fmla="*/ 796926 h 1035051"/>
              <a:gd name="connsiteX2" fmla="*/ 11906 w 538957"/>
              <a:gd name="connsiteY2" fmla="*/ 373063 h 1035051"/>
              <a:gd name="connsiteX3" fmla="*/ 159545 w 538957"/>
              <a:gd name="connsiteY3" fmla="*/ 58738 h 1035051"/>
              <a:gd name="connsiteX4" fmla="*/ 378618 w 538957"/>
              <a:gd name="connsiteY4" fmla="*/ 68263 h 1035051"/>
              <a:gd name="connsiteX5" fmla="*/ 531019 w 538957"/>
              <a:gd name="connsiteY5" fmla="*/ 468313 h 1035051"/>
              <a:gd name="connsiteX6" fmla="*/ 426244 w 538957"/>
              <a:gd name="connsiteY6" fmla="*/ 811213 h 1035051"/>
              <a:gd name="connsiteX7" fmla="*/ 326231 w 538957"/>
              <a:gd name="connsiteY7" fmla="*/ 992188 h 1035051"/>
              <a:gd name="connsiteX8" fmla="*/ 259556 w 538957"/>
              <a:gd name="connsiteY8" fmla="*/ 1035051 h 1035051"/>
              <a:gd name="connsiteX0" fmla="*/ 259556 w 496094"/>
              <a:gd name="connsiteY0" fmla="*/ 1027113 h 1027113"/>
              <a:gd name="connsiteX1" fmla="*/ 230981 w 496094"/>
              <a:gd name="connsiteY1" fmla="*/ 788988 h 1027113"/>
              <a:gd name="connsiteX2" fmla="*/ 11906 w 496094"/>
              <a:gd name="connsiteY2" fmla="*/ 365125 h 1027113"/>
              <a:gd name="connsiteX3" fmla="*/ 159545 w 496094"/>
              <a:gd name="connsiteY3" fmla="*/ 50800 h 1027113"/>
              <a:gd name="connsiteX4" fmla="*/ 378618 w 496094"/>
              <a:gd name="connsiteY4" fmla="*/ 60325 h 1027113"/>
              <a:gd name="connsiteX5" fmla="*/ 488156 w 496094"/>
              <a:gd name="connsiteY5" fmla="*/ 369887 h 1027113"/>
              <a:gd name="connsiteX6" fmla="*/ 426244 w 496094"/>
              <a:gd name="connsiteY6" fmla="*/ 803275 h 1027113"/>
              <a:gd name="connsiteX7" fmla="*/ 326231 w 496094"/>
              <a:gd name="connsiteY7" fmla="*/ 984250 h 1027113"/>
              <a:gd name="connsiteX8" fmla="*/ 259556 w 496094"/>
              <a:gd name="connsiteY8" fmla="*/ 1027113 h 1027113"/>
              <a:gd name="connsiteX0" fmla="*/ 254793 w 491331"/>
              <a:gd name="connsiteY0" fmla="*/ 1027113 h 1027113"/>
              <a:gd name="connsiteX1" fmla="*/ 197643 w 491331"/>
              <a:gd name="connsiteY1" fmla="*/ 679450 h 1027113"/>
              <a:gd name="connsiteX2" fmla="*/ 7143 w 491331"/>
              <a:gd name="connsiteY2" fmla="*/ 365125 h 1027113"/>
              <a:gd name="connsiteX3" fmla="*/ 154782 w 491331"/>
              <a:gd name="connsiteY3" fmla="*/ 50800 h 1027113"/>
              <a:gd name="connsiteX4" fmla="*/ 373855 w 491331"/>
              <a:gd name="connsiteY4" fmla="*/ 60325 h 1027113"/>
              <a:gd name="connsiteX5" fmla="*/ 483393 w 491331"/>
              <a:gd name="connsiteY5" fmla="*/ 369887 h 1027113"/>
              <a:gd name="connsiteX6" fmla="*/ 421481 w 491331"/>
              <a:gd name="connsiteY6" fmla="*/ 803275 h 1027113"/>
              <a:gd name="connsiteX7" fmla="*/ 321468 w 491331"/>
              <a:gd name="connsiteY7" fmla="*/ 984250 h 1027113"/>
              <a:gd name="connsiteX8" fmla="*/ 254793 w 491331"/>
              <a:gd name="connsiteY8" fmla="*/ 1027113 h 1027113"/>
              <a:gd name="connsiteX0" fmla="*/ 254793 w 489743"/>
              <a:gd name="connsiteY0" fmla="*/ 1027113 h 1027113"/>
              <a:gd name="connsiteX1" fmla="*/ 197643 w 489743"/>
              <a:gd name="connsiteY1" fmla="*/ 679450 h 1027113"/>
              <a:gd name="connsiteX2" fmla="*/ 7143 w 489743"/>
              <a:gd name="connsiteY2" fmla="*/ 365125 h 1027113"/>
              <a:gd name="connsiteX3" fmla="*/ 154782 w 489743"/>
              <a:gd name="connsiteY3" fmla="*/ 50800 h 1027113"/>
              <a:gd name="connsiteX4" fmla="*/ 373855 w 489743"/>
              <a:gd name="connsiteY4" fmla="*/ 60325 h 1027113"/>
              <a:gd name="connsiteX5" fmla="*/ 483393 w 489743"/>
              <a:gd name="connsiteY5" fmla="*/ 369887 h 1027113"/>
              <a:gd name="connsiteX6" fmla="*/ 335756 w 489743"/>
              <a:gd name="connsiteY6" fmla="*/ 665163 h 1027113"/>
              <a:gd name="connsiteX7" fmla="*/ 321468 w 489743"/>
              <a:gd name="connsiteY7" fmla="*/ 984250 h 1027113"/>
              <a:gd name="connsiteX8" fmla="*/ 254793 w 489743"/>
              <a:gd name="connsiteY8" fmla="*/ 1027113 h 1027113"/>
              <a:gd name="connsiteX0" fmla="*/ 254793 w 489743"/>
              <a:gd name="connsiteY0" fmla="*/ 1027113 h 1029494"/>
              <a:gd name="connsiteX1" fmla="*/ 197643 w 489743"/>
              <a:gd name="connsiteY1" fmla="*/ 679450 h 1029494"/>
              <a:gd name="connsiteX2" fmla="*/ 7143 w 489743"/>
              <a:gd name="connsiteY2" fmla="*/ 365125 h 1029494"/>
              <a:gd name="connsiteX3" fmla="*/ 154782 w 489743"/>
              <a:gd name="connsiteY3" fmla="*/ 50800 h 1029494"/>
              <a:gd name="connsiteX4" fmla="*/ 373855 w 489743"/>
              <a:gd name="connsiteY4" fmla="*/ 60325 h 1029494"/>
              <a:gd name="connsiteX5" fmla="*/ 483393 w 489743"/>
              <a:gd name="connsiteY5" fmla="*/ 369887 h 1029494"/>
              <a:gd name="connsiteX6" fmla="*/ 335756 w 489743"/>
              <a:gd name="connsiteY6" fmla="*/ 665163 h 1029494"/>
              <a:gd name="connsiteX7" fmla="*/ 254793 w 489743"/>
              <a:gd name="connsiteY7" fmla="*/ 1027113 h 1029494"/>
              <a:gd name="connsiteX0" fmla="*/ 278605 w 489743"/>
              <a:gd name="connsiteY0" fmla="*/ 1112838 h 1115219"/>
              <a:gd name="connsiteX1" fmla="*/ 197643 w 489743"/>
              <a:gd name="connsiteY1" fmla="*/ 679450 h 1115219"/>
              <a:gd name="connsiteX2" fmla="*/ 7143 w 489743"/>
              <a:gd name="connsiteY2" fmla="*/ 365125 h 1115219"/>
              <a:gd name="connsiteX3" fmla="*/ 154782 w 489743"/>
              <a:gd name="connsiteY3" fmla="*/ 50800 h 1115219"/>
              <a:gd name="connsiteX4" fmla="*/ 373855 w 489743"/>
              <a:gd name="connsiteY4" fmla="*/ 60325 h 1115219"/>
              <a:gd name="connsiteX5" fmla="*/ 483393 w 489743"/>
              <a:gd name="connsiteY5" fmla="*/ 369887 h 1115219"/>
              <a:gd name="connsiteX6" fmla="*/ 335756 w 489743"/>
              <a:gd name="connsiteY6" fmla="*/ 665163 h 1115219"/>
              <a:gd name="connsiteX7" fmla="*/ 278605 w 489743"/>
              <a:gd name="connsiteY7" fmla="*/ 1112838 h 1115219"/>
              <a:gd name="connsiteX0" fmla="*/ 240505 w 451643"/>
              <a:gd name="connsiteY0" fmla="*/ 1114426 h 1116807"/>
              <a:gd name="connsiteX1" fmla="*/ 159543 w 451643"/>
              <a:gd name="connsiteY1" fmla="*/ 681038 h 1116807"/>
              <a:gd name="connsiteX2" fmla="*/ 7143 w 451643"/>
              <a:gd name="connsiteY2" fmla="*/ 376238 h 1116807"/>
              <a:gd name="connsiteX3" fmla="*/ 116682 w 451643"/>
              <a:gd name="connsiteY3" fmla="*/ 52388 h 1116807"/>
              <a:gd name="connsiteX4" fmla="*/ 335755 w 451643"/>
              <a:gd name="connsiteY4" fmla="*/ 61913 h 1116807"/>
              <a:gd name="connsiteX5" fmla="*/ 445293 w 451643"/>
              <a:gd name="connsiteY5" fmla="*/ 371475 h 1116807"/>
              <a:gd name="connsiteX6" fmla="*/ 297656 w 451643"/>
              <a:gd name="connsiteY6" fmla="*/ 666751 h 1116807"/>
              <a:gd name="connsiteX7" fmla="*/ 240505 w 451643"/>
              <a:gd name="connsiteY7" fmla="*/ 1114426 h 1116807"/>
              <a:gd name="connsiteX0" fmla="*/ 240505 w 423068"/>
              <a:gd name="connsiteY0" fmla="*/ 1114426 h 1116807"/>
              <a:gd name="connsiteX1" fmla="*/ 159543 w 423068"/>
              <a:gd name="connsiteY1" fmla="*/ 681038 h 1116807"/>
              <a:gd name="connsiteX2" fmla="*/ 7143 w 423068"/>
              <a:gd name="connsiteY2" fmla="*/ 376238 h 1116807"/>
              <a:gd name="connsiteX3" fmla="*/ 116682 w 423068"/>
              <a:gd name="connsiteY3" fmla="*/ 52388 h 1116807"/>
              <a:gd name="connsiteX4" fmla="*/ 335755 w 423068"/>
              <a:gd name="connsiteY4" fmla="*/ 61913 h 1116807"/>
              <a:gd name="connsiteX5" fmla="*/ 416718 w 423068"/>
              <a:gd name="connsiteY5" fmla="*/ 385763 h 1116807"/>
              <a:gd name="connsiteX6" fmla="*/ 297656 w 423068"/>
              <a:gd name="connsiteY6" fmla="*/ 666751 h 1116807"/>
              <a:gd name="connsiteX7" fmla="*/ 240505 w 423068"/>
              <a:gd name="connsiteY7" fmla="*/ 1114426 h 1116807"/>
              <a:gd name="connsiteX0" fmla="*/ 240505 w 426243"/>
              <a:gd name="connsiteY0" fmla="*/ 1114426 h 1119982"/>
              <a:gd name="connsiteX1" fmla="*/ 159543 w 426243"/>
              <a:gd name="connsiteY1" fmla="*/ 681038 h 1119982"/>
              <a:gd name="connsiteX2" fmla="*/ 7143 w 426243"/>
              <a:gd name="connsiteY2" fmla="*/ 376238 h 1119982"/>
              <a:gd name="connsiteX3" fmla="*/ 116682 w 426243"/>
              <a:gd name="connsiteY3" fmla="*/ 52388 h 1119982"/>
              <a:gd name="connsiteX4" fmla="*/ 335755 w 426243"/>
              <a:gd name="connsiteY4" fmla="*/ 61913 h 1119982"/>
              <a:gd name="connsiteX5" fmla="*/ 416718 w 426243"/>
              <a:gd name="connsiteY5" fmla="*/ 385763 h 1119982"/>
              <a:gd name="connsiteX6" fmla="*/ 278606 w 426243"/>
              <a:gd name="connsiteY6" fmla="*/ 647701 h 1119982"/>
              <a:gd name="connsiteX7" fmla="*/ 240505 w 426243"/>
              <a:gd name="connsiteY7" fmla="*/ 1114426 h 1119982"/>
              <a:gd name="connsiteX0" fmla="*/ 235743 w 421481"/>
              <a:gd name="connsiteY0" fmla="*/ 1114426 h 1118395"/>
              <a:gd name="connsiteX1" fmla="*/ 126206 w 421481"/>
              <a:gd name="connsiteY1" fmla="*/ 671513 h 1118395"/>
              <a:gd name="connsiteX2" fmla="*/ 2381 w 421481"/>
              <a:gd name="connsiteY2" fmla="*/ 376238 h 1118395"/>
              <a:gd name="connsiteX3" fmla="*/ 111920 w 421481"/>
              <a:gd name="connsiteY3" fmla="*/ 52388 h 1118395"/>
              <a:gd name="connsiteX4" fmla="*/ 330993 w 421481"/>
              <a:gd name="connsiteY4" fmla="*/ 61913 h 1118395"/>
              <a:gd name="connsiteX5" fmla="*/ 411956 w 421481"/>
              <a:gd name="connsiteY5" fmla="*/ 385763 h 1118395"/>
              <a:gd name="connsiteX6" fmla="*/ 273844 w 421481"/>
              <a:gd name="connsiteY6" fmla="*/ 647701 h 1118395"/>
              <a:gd name="connsiteX7" fmla="*/ 235743 w 421481"/>
              <a:gd name="connsiteY7" fmla="*/ 1114426 h 1118395"/>
              <a:gd name="connsiteX0" fmla="*/ 235743 w 412750"/>
              <a:gd name="connsiteY0" fmla="*/ 1114426 h 1117601"/>
              <a:gd name="connsiteX1" fmla="*/ 126206 w 412750"/>
              <a:gd name="connsiteY1" fmla="*/ 671513 h 1117601"/>
              <a:gd name="connsiteX2" fmla="*/ 2381 w 412750"/>
              <a:gd name="connsiteY2" fmla="*/ 376238 h 1117601"/>
              <a:gd name="connsiteX3" fmla="*/ 111920 w 412750"/>
              <a:gd name="connsiteY3" fmla="*/ 52388 h 1117601"/>
              <a:gd name="connsiteX4" fmla="*/ 330993 w 412750"/>
              <a:gd name="connsiteY4" fmla="*/ 61913 h 1117601"/>
              <a:gd name="connsiteX5" fmla="*/ 411956 w 412750"/>
              <a:gd name="connsiteY5" fmla="*/ 385763 h 1117601"/>
              <a:gd name="connsiteX6" fmla="*/ 326231 w 412750"/>
              <a:gd name="connsiteY6" fmla="*/ 652464 h 1117601"/>
              <a:gd name="connsiteX7" fmla="*/ 235743 w 412750"/>
              <a:gd name="connsiteY7" fmla="*/ 1114426 h 1117601"/>
              <a:gd name="connsiteX0" fmla="*/ 234950 w 411957"/>
              <a:gd name="connsiteY0" fmla="*/ 1114426 h 1117601"/>
              <a:gd name="connsiteX1" fmla="*/ 101600 w 411957"/>
              <a:gd name="connsiteY1" fmla="*/ 671513 h 1117601"/>
              <a:gd name="connsiteX2" fmla="*/ 1588 w 411957"/>
              <a:gd name="connsiteY2" fmla="*/ 376238 h 1117601"/>
              <a:gd name="connsiteX3" fmla="*/ 111127 w 411957"/>
              <a:gd name="connsiteY3" fmla="*/ 52388 h 1117601"/>
              <a:gd name="connsiteX4" fmla="*/ 330200 w 411957"/>
              <a:gd name="connsiteY4" fmla="*/ 61913 h 1117601"/>
              <a:gd name="connsiteX5" fmla="*/ 411163 w 411957"/>
              <a:gd name="connsiteY5" fmla="*/ 385763 h 1117601"/>
              <a:gd name="connsiteX6" fmla="*/ 325438 w 411957"/>
              <a:gd name="connsiteY6" fmla="*/ 652464 h 1117601"/>
              <a:gd name="connsiteX7" fmla="*/ 234950 w 411957"/>
              <a:gd name="connsiteY7" fmla="*/ 1114426 h 1117601"/>
              <a:gd name="connsiteX0" fmla="*/ 230187 w 407194"/>
              <a:gd name="connsiteY0" fmla="*/ 1111250 h 1114425"/>
              <a:gd name="connsiteX1" fmla="*/ 96837 w 407194"/>
              <a:gd name="connsiteY1" fmla="*/ 668337 h 1114425"/>
              <a:gd name="connsiteX2" fmla="*/ 1588 w 407194"/>
              <a:gd name="connsiteY2" fmla="*/ 354012 h 1114425"/>
              <a:gd name="connsiteX3" fmla="*/ 106364 w 407194"/>
              <a:gd name="connsiteY3" fmla="*/ 49212 h 1114425"/>
              <a:gd name="connsiteX4" fmla="*/ 325437 w 407194"/>
              <a:gd name="connsiteY4" fmla="*/ 58737 h 1114425"/>
              <a:gd name="connsiteX5" fmla="*/ 406400 w 407194"/>
              <a:gd name="connsiteY5" fmla="*/ 382587 h 1114425"/>
              <a:gd name="connsiteX6" fmla="*/ 320675 w 407194"/>
              <a:gd name="connsiteY6" fmla="*/ 649288 h 1114425"/>
              <a:gd name="connsiteX7" fmla="*/ 230187 w 407194"/>
              <a:gd name="connsiteY7" fmla="*/ 1111250 h 1114425"/>
              <a:gd name="connsiteX0" fmla="*/ 234156 w 411163"/>
              <a:gd name="connsiteY0" fmla="*/ 1116012 h 1119187"/>
              <a:gd name="connsiteX1" fmla="*/ 100806 w 411163"/>
              <a:gd name="connsiteY1" fmla="*/ 673099 h 1119187"/>
              <a:gd name="connsiteX2" fmla="*/ 5557 w 411163"/>
              <a:gd name="connsiteY2" fmla="*/ 358774 h 1119187"/>
              <a:gd name="connsiteX3" fmla="*/ 134146 w 411163"/>
              <a:gd name="connsiteY3" fmla="*/ 49212 h 1119187"/>
              <a:gd name="connsiteX4" fmla="*/ 329406 w 411163"/>
              <a:gd name="connsiteY4" fmla="*/ 63499 h 1119187"/>
              <a:gd name="connsiteX5" fmla="*/ 410369 w 411163"/>
              <a:gd name="connsiteY5" fmla="*/ 387349 h 1119187"/>
              <a:gd name="connsiteX6" fmla="*/ 324644 w 411163"/>
              <a:gd name="connsiteY6" fmla="*/ 654050 h 1119187"/>
              <a:gd name="connsiteX7" fmla="*/ 234156 w 411163"/>
              <a:gd name="connsiteY7" fmla="*/ 1116012 h 1119187"/>
              <a:gd name="connsiteX0" fmla="*/ 234156 w 411163"/>
              <a:gd name="connsiteY0" fmla="*/ 1112837 h 1116012"/>
              <a:gd name="connsiteX1" fmla="*/ 100806 w 411163"/>
              <a:gd name="connsiteY1" fmla="*/ 669924 h 1116012"/>
              <a:gd name="connsiteX2" fmla="*/ 5557 w 411163"/>
              <a:gd name="connsiteY2" fmla="*/ 355599 h 1116012"/>
              <a:gd name="connsiteX3" fmla="*/ 134146 w 411163"/>
              <a:gd name="connsiteY3" fmla="*/ 46037 h 1116012"/>
              <a:gd name="connsiteX4" fmla="*/ 319881 w 411163"/>
              <a:gd name="connsiteY4" fmla="*/ 79374 h 1116012"/>
              <a:gd name="connsiteX5" fmla="*/ 410369 w 411163"/>
              <a:gd name="connsiteY5" fmla="*/ 384174 h 1116012"/>
              <a:gd name="connsiteX6" fmla="*/ 324644 w 411163"/>
              <a:gd name="connsiteY6" fmla="*/ 650875 h 1116012"/>
              <a:gd name="connsiteX7" fmla="*/ 234156 w 411163"/>
              <a:gd name="connsiteY7" fmla="*/ 1112837 h 1116012"/>
              <a:gd name="connsiteX0" fmla="*/ 230980 w 407987"/>
              <a:gd name="connsiteY0" fmla="*/ 1085057 h 1088232"/>
              <a:gd name="connsiteX1" fmla="*/ 97630 w 407987"/>
              <a:gd name="connsiteY1" fmla="*/ 642144 h 1088232"/>
              <a:gd name="connsiteX2" fmla="*/ 2381 w 407987"/>
              <a:gd name="connsiteY2" fmla="*/ 327819 h 1088232"/>
              <a:gd name="connsiteX3" fmla="*/ 83345 w 407987"/>
              <a:gd name="connsiteY3" fmla="*/ 46832 h 1088232"/>
              <a:gd name="connsiteX4" fmla="*/ 316705 w 407987"/>
              <a:gd name="connsiteY4" fmla="*/ 51594 h 1088232"/>
              <a:gd name="connsiteX5" fmla="*/ 407193 w 407987"/>
              <a:gd name="connsiteY5" fmla="*/ 356394 h 1088232"/>
              <a:gd name="connsiteX6" fmla="*/ 321468 w 407987"/>
              <a:gd name="connsiteY6" fmla="*/ 623095 h 1088232"/>
              <a:gd name="connsiteX7" fmla="*/ 230980 w 407987"/>
              <a:gd name="connsiteY7" fmla="*/ 1085057 h 1088232"/>
              <a:gd name="connsiteX0" fmla="*/ 230980 w 398462"/>
              <a:gd name="connsiteY0" fmla="*/ 1084262 h 1087437"/>
              <a:gd name="connsiteX1" fmla="*/ 97630 w 398462"/>
              <a:gd name="connsiteY1" fmla="*/ 641349 h 1087437"/>
              <a:gd name="connsiteX2" fmla="*/ 2381 w 398462"/>
              <a:gd name="connsiteY2" fmla="*/ 327024 h 1087437"/>
              <a:gd name="connsiteX3" fmla="*/ 83345 w 398462"/>
              <a:gd name="connsiteY3" fmla="*/ 46037 h 1087437"/>
              <a:gd name="connsiteX4" fmla="*/ 316705 w 398462"/>
              <a:gd name="connsiteY4" fmla="*/ 50799 h 1087437"/>
              <a:gd name="connsiteX5" fmla="*/ 397668 w 398462"/>
              <a:gd name="connsiteY5" fmla="*/ 327024 h 1087437"/>
              <a:gd name="connsiteX6" fmla="*/ 321468 w 398462"/>
              <a:gd name="connsiteY6" fmla="*/ 622300 h 1087437"/>
              <a:gd name="connsiteX7" fmla="*/ 230980 w 398462"/>
              <a:gd name="connsiteY7" fmla="*/ 1084262 h 1087437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216692 w 398462"/>
              <a:gd name="connsiteY7" fmla="*/ 1093787 h 1096962"/>
              <a:gd name="connsiteX0" fmla="*/ 216692 w 398462"/>
              <a:gd name="connsiteY0" fmla="*/ 1093787 h 1096962"/>
              <a:gd name="connsiteX1" fmla="*/ 97630 w 398462"/>
              <a:gd name="connsiteY1" fmla="*/ 641349 h 1096962"/>
              <a:gd name="connsiteX2" fmla="*/ 2381 w 398462"/>
              <a:gd name="connsiteY2" fmla="*/ 327024 h 1096962"/>
              <a:gd name="connsiteX3" fmla="*/ 83345 w 398462"/>
              <a:gd name="connsiteY3" fmla="*/ 46037 h 1096962"/>
              <a:gd name="connsiteX4" fmla="*/ 316705 w 398462"/>
              <a:gd name="connsiteY4" fmla="*/ 50799 h 1096962"/>
              <a:gd name="connsiteX5" fmla="*/ 397668 w 398462"/>
              <a:gd name="connsiteY5" fmla="*/ 327024 h 1096962"/>
              <a:gd name="connsiteX6" fmla="*/ 321468 w 398462"/>
              <a:gd name="connsiteY6" fmla="*/ 622300 h 1096962"/>
              <a:gd name="connsiteX7" fmla="*/ 311945 w 398462"/>
              <a:gd name="connsiteY7" fmla="*/ 679446 h 1096962"/>
              <a:gd name="connsiteX8" fmla="*/ 216692 w 398462"/>
              <a:gd name="connsiteY8" fmla="*/ 1093787 h 1096962"/>
              <a:gd name="connsiteX0" fmla="*/ 215105 w 396875"/>
              <a:gd name="connsiteY0" fmla="*/ 1093787 h 1096962"/>
              <a:gd name="connsiteX1" fmla="*/ 76993 w 396875"/>
              <a:gd name="connsiteY1" fmla="*/ 655637 h 1096962"/>
              <a:gd name="connsiteX2" fmla="*/ 794 w 396875"/>
              <a:gd name="connsiteY2" fmla="*/ 327024 h 1096962"/>
              <a:gd name="connsiteX3" fmla="*/ 81758 w 396875"/>
              <a:gd name="connsiteY3" fmla="*/ 46037 h 1096962"/>
              <a:gd name="connsiteX4" fmla="*/ 315118 w 396875"/>
              <a:gd name="connsiteY4" fmla="*/ 50799 h 1096962"/>
              <a:gd name="connsiteX5" fmla="*/ 396081 w 396875"/>
              <a:gd name="connsiteY5" fmla="*/ 327024 h 1096962"/>
              <a:gd name="connsiteX6" fmla="*/ 319881 w 396875"/>
              <a:gd name="connsiteY6" fmla="*/ 622300 h 1096962"/>
              <a:gd name="connsiteX7" fmla="*/ 310358 w 396875"/>
              <a:gd name="connsiteY7" fmla="*/ 679446 h 1096962"/>
              <a:gd name="connsiteX8" fmla="*/ 215105 w 396875"/>
              <a:gd name="connsiteY8" fmla="*/ 1093787 h 1096962"/>
              <a:gd name="connsiteX0" fmla="*/ 215105 w 397668"/>
              <a:gd name="connsiteY0" fmla="*/ 1093787 h 1096962"/>
              <a:gd name="connsiteX1" fmla="*/ 76993 w 397668"/>
              <a:gd name="connsiteY1" fmla="*/ 655637 h 1096962"/>
              <a:gd name="connsiteX2" fmla="*/ 794 w 397668"/>
              <a:gd name="connsiteY2" fmla="*/ 327024 h 1096962"/>
              <a:gd name="connsiteX3" fmla="*/ 81758 w 397668"/>
              <a:gd name="connsiteY3" fmla="*/ 46037 h 1096962"/>
              <a:gd name="connsiteX4" fmla="*/ 315118 w 397668"/>
              <a:gd name="connsiteY4" fmla="*/ 50799 h 1096962"/>
              <a:gd name="connsiteX5" fmla="*/ 396081 w 397668"/>
              <a:gd name="connsiteY5" fmla="*/ 327024 h 1096962"/>
              <a:gd name="connsiteX6" fmla="*/ 324643 w 397668"/>
              <a:gd name="connsiteY6" fmla="*/ 627062 h 1096962"/>
              <a:gd name="connsiteX7" fmla="*/ 310358 w 397668"/>
              <a:gd name="connsiteY7" fmla="*/ 679446 h 1096962"/>
              <a:gd name="connsiteX8" fmla="*/ 215105 w 397668"/>
              <a:gd name="connsiteY8" fmla="*/ 1093787 h 1096962"/>
              <a:gd name="connsiteX0" fmla="*/ 215105 w 398462"/>
              <a:gd name="connsiteY0" fmla="*/ 1093787 h 1096962"/>
              <a:gd name="connsiteX1" fmla="*/ 76993 w 398462"/>
              <a:gd name="connsiteY1" fmla="*/ 655637 h 1096962"/>
              <a:gd name="connsiteX2" fmla="*/ 794 w 398462"/>
              <a:gd name="connsiteY2" fmla="*/ 327024 h 1096962"/>
              <a:gd name="connsiteX3" fmla="*/ 81758 w 398462"/>
              <a:gd name="connsiteY3" fmla="*/ 46037 h 1096962"/>
              <a:gd name="connsiteX4" fmla="*/ 315118 w 398462"/>
              <a:gd name="connsiteY4" fmla="*/ 50799 h 1096962"/>
              <a:gd name="connsiteX5" fmla="*/ 396081 w 398462"/>
              <a:gd name="connsiteY5" fmla="*/ 327024 h 1096962"/>
              <a:gd name="connsiteX6" fmla="*/ 329405 w 398462"/>
              <a:gd name="connsiteY6" fmla="*/ 627062 h 1096962"/>
              <a:gd name="connsiteX7" fmla="*/ 310358 w 398462"/>
              <a:gd name="connsiteY7" fmla="*/ 679446 h 1096962"/>
              <a:gd name="connsiteX8" fmla="*/ 215105 w 398462"/>
              <a:gd name="connsiteY8" fmla="*/ 1093787 h 1096962"/>
              <a:gd name="connsiteX0" fmla="*/ 215105 w 398462"/>
              <a:gd name="connsiteY0" fmla="*/ 1093787 h 1098549"/>
              <a:gd name="connsiteX1" fmla="*/ 76993 w 398462"/>
              <a:gd name="connsiteY1" fmla="*/ 655637 h 1098549"/>
              <a:gd name="connsiteX2" fmla="*/ 794 w 398462"/>
              <a:gd name="connsiteY2" fmla="*/ 327024 h 1098549"/>
              <a:gd name="connsiteX3" fmla="*/ 81758 w 398462"/>
              <a:gd name="connsiteY3" fmla="*/ 46037 h 1098549"/>
              <a:gd name="connsiteX4" fmla="*/ 315118 w 398462"/>
              <a:gd name="connsiteY4" fmla="*/ 50799 h 1098549"/>
              <a:gd name="connsiteX5" fmla="*/ 396081 w 398462"/>
              <a:gd name="connsiteY5" fmla="*/ 327024 h 1098549"/>
              <a:gd name="connsiteX6" fmla="*/ 329405 w 398462"/>
              <a:gd name="connsiteY6" fmla="*/ 627062 h 1098549"/>
              <a:gd name="connsiteX7" fmla="*/ 215105 w 398462"/>
              <a:gd name="connsiteY7" fmla="*/ 1093787 h 1098549"/>
              <a:gd name="connsiteX0" fmla="*/ 215105 w 399256"/>
              <a:gd name="connsiteY0" fmla="*/ 1093787 h 1094581"/>
              <a:gd name="connsiteX1" fmla="*/ 76993 w 399256"/>
              <a:gd name="connsiteY1" fmla="*/ 655637 h 1094581"/>
              <a:gd name="connsiteX2" fmla="*/ 794 w 399256"/>
              <a:gd name="connsiteY2" fmla="*/ 327024 h 1094581"/>
              <a:gd name="connsiteX3" fmla="*/ 81758 w 399256"/>
              <a:gd name="connsiteY3" fmla="*/ 46037 h 1094581"/>
              <a:gd name="connsiteX4" fmla="*/ 315118 w 399256"/>
              <a:gd name="connsiteY4" fmla="*/ 50799 h 1094581"/>
              <a:gd name="connsiteX5" fmla="*/ 396081 w 399256"/>
              <a:gd name="connsiteY5" fmla="*/ 327024 h 1094581"/>
              <a:gd name="connsiteX6" fmla="*/ 334167 w 399256"/>
              <a:gd name="connsiteY6" fmla="*/ 650874 h 1094581"/>
              <a:gd name="connsiteX7" fmla="*/ 215105 w 399256"/>
              <a:gd name="connsiteY7" fmla="*/ 1093787 h 1094581"/>
              <a:gd name="connsiteX0" fmla="*/ 215105 w 399256"/>
              <a:gd name="connsiteY0" fmla="*/ 1117600 h 1118394"/>
              <a:gd name="connsiteX1" fmla="*/ 76993 w 399256"/>
              <a:gd name="connsiteY1" fmla="*/ 655637 h 1118394"/>
              <a:gd name="connsiteX2" fmla="*/ 794 w 399256"/>
              <a:gd name="connsiteY2" fmla="*/ 327024 h 1118394"/>
              <a:gd name="connsiteX3" fmla="*/ 81758 w 399256"/>
              <a:gd name="connsiteY3" fmla="*/ 46037 h 1118394"/>
              <a:gd name="connsiteX4" fmla="*/ 315118 w 399256"/>
              <a:gd name="connsiteY4" fmla="*/ 50799 h 1118394"/>
              <a:gd name="connsiteX5" fmla="*/ 396081 w 399256"/>
              <a:gd name="connsiteY5" fmla="*/ 327024 h 1118394"/>
              <a:gd name="connsiteX6" fmla="*/ 334167 w 399256"/>
              <a:gd name="connsiteY6" fmla="*/ 650874 h 1118394"/>
              <a:gd name="connsiteX7" fmla="*/ 215105 w 399256"/>
              <a:gd name="connsiteY7" fmla="*/ 1117600 h 1118394"/>
              <a:gd name="connsiteX0" fmla="*/ 221454 w 405605"/>
              <a:gd name="connsiteY0" fmla="*/ 1117600 h 1145381"/>
              <a:gd name="connsiteX1" fmla="*/ 130967 w 405605"/>
              <a:gd name="connsiteY1" fmla="*/ 817562 h 1145381"/>
              <a:gd name="connsiteX2" fmla="*/ 7143 w 405605"/>
              <a:gd name="connsiteY2" fmla="*/ 327024 h 1145381"/>
              <a:gd name="connsiteX3" fmla="*/ 88107 w 405605"/>
              <a:gd name="connsiteY3" fmla="*/ 46037 h 1145381"/>
              <a:gd name="connsiteX4" fmla="*/ 321467 w 405605"/>
              <a:gd name="connsiteY4" fmla="*/ 50799 h 1145381"/>
              <a:gd name="connsiteX5" fmla="*/ 402430 w 405605"/>
              <a:gd name="connsiteY5" fmla="*/ 327024 h 1145381"/>
              <a:gd name="connsiteX6" fmla="*/ 340516 w 405605"/>
              <a:gd name="connsiteY6" fmla="*/ 650874 h 1145381"/>
              <a:gd name="connsiteX7" fmla="*/ 221454 w 405605"/>
              <a:gd name="connsiteY7" fmla="*/ 1117600 h 1145381"/>
              <a:gd name="connsiteX0" fmla="*/ 221454 w 404018"/>
              <a:gd name="connsiteY0" fmla="*/ 1117600 h 1127125"/>
              <a:gd name="connsiteX1" fmla="*/ 130967 w 404018"/>
              <a:gd name="connsiteY1" fmla="*/ 817562 h 1127125"/>
              <a:gd name="connsiteX2" fmla="*/ 7143 w 404018"/>
              <a:gd name="connsiteY2" fmla="*/ 327024 h 1127125"/>
              <a:gd name="connsiteX3" fmla="*/ 88107 w 404018"/>
              <a:gd name="connsiteY3" fmla="*/ 46037 h 1127125"/>
              <a:gd name="connsiteX4" fmla="*/ 321467 w 404018"/>
              <a:gd name="connsiteY4" fmla="*/ 50799 h 1127125"/>
              <a:gd name="connsiteX5" fmla="*/ 402430 w 404018"/>
              <a:gd name="connsiteY5" fmla="*/ 327024 h 1127125"/>
              <a:gd name="connsiteX6" fmla="*/ 311941 w 404018"/>
              <a:gd name="connsiteY6" fmla="*/ 760411 h 1127125"/>
              <a:gd name="connsiteX7" fmla="*/ 221454 w 404018"/>
              <a:gd name="connsiteY7" fmla="*/ 1117600 h 1127125"/>
              <a:gd name="connsiteX0" fmla="*/ 221454 w 407987"/>
              <a:gd name="connsiteY0" fmla="*/ 1117600 h 1121569"/>
              <a:gd name="connsiteX1" fmla="*/ 130967 w 407987"/>
              <a:gd name="connsiteY1" fmla="*/ 817562 h 1121569"/>
              <a:gd name="connsiteX2" fmla="*/ 7143 w 407987"/>
              <a:gd name="connsiteY2" fmla="*/ 327024 h 1121569"/>
              <a:gd name="connsiteX3" fmla="*/ 88107 w 407987"/>
              <a:gd name="connsiteY3" fmla="*/ 46037 h 1121569"/>
              <a:gd name="connsiteX4" fmla="*/ 321467 w 407987"/>
              <a:gd name="connsiteY4" fmla="*/ 50799 h 1121569"/>
              <a:gd name="connsiteX5" fmla="*/ 402430 w 407987"/>
              <a:gd name="connsiteY5" fmla="*/ 327024 h 1121569"/>
              <a:gd name="connsiteX6" fmla="*/ 288128 w 407987"/>
              <a:gd name="connsiteY6" fmla="*/ 841373 h 1121569"/>
              <a:gd name="connsiteX7" fmla="*/ 221454 w 407987"/>
              <a:gd name="connsiteY7" fmla="*/ 1117600 h 1121569"/>
              <a:gd name="connsiteX0" fmla="*/ 221454 w 405605"/>
              <a:gd name="connsiteY0" fmla="*/ 1116807 h 1120776"/>
              <a:gd name="connsiteX1" fmla="*/ 130967 w 405605"/>
              <a:gd name="connsiteY1" fmla="*/ 816769 h 1120776"/>
              <a:gd name="connsiteX2" fmla="*/ 7143 w 405605"/>
              <a:gd name="connsiteY2" fmla="*/ 326231 h 1120776"/>
              <a:gd name="connsiteX3" fmla="*/ 88107 w 405605"/>
              <a:gd name="connsiteY3" fmla="*/ 45244 h 1120776"/>
              <a:gd name="connsiteX4" fmla="*/ 307179 w 405605"/>
              <a:gd name="connsiteY4" fmla="*/ 54768 h 1120776"/>
              <a:gd name="connsiteX5" fmla="*/ 402430 w 405605"/>
              <a:gd name="connsiteY5" fmla="*/ 326231 h 1120776"/>
              <a:gd name="connsiteX6" fmla="*/ 288128 w 405605"/>
              <a:gd name="connsiteY6" fmla="*/ 840580 h 1120776"/>
              <a:gd name="connsiteX7" fmla="*/ 221454 w 405605"/>
              <a:gd name="connsiteY7" fmla="*/ 1116807 h 1120776"/>
              <a:gd name="connsiteX0" fmla="*/ 219073 w 403224"/>
              <a:gd name="connsiteY0" fmla="*/ 1107283 h 1111252"/>
              <a:gd name="connsiteX1" fmla="*/ 128586 w 403224"/>
              <a:gd name="connsiteY1" fmla="*/ 807245 h 1111252"/>
              <a:gd name="connsiteX2" fmla="*/ 4762 w 403224"/>
              <a:gd name="connsiteY2" fmla="*/ 316707 h 1111252"/>
              <a:gd name="connsiteX3" fmla="*/ 100013 w 403224"/>
              <a:gd name="connsiteY3" fmla="*/ 45245 h 1111252"/>
              <a:gd name="connsiteX4" fmla="*/ 304798 w 403224"/>
              <a:gd name="connsiteY4" fmla="*/ 45244 h 1111252"/>
              <a:gd name="connsiteX5" fmla="*/ 400049 w 403224"/>
              <a:gd name="connsiteY5" fmla="*/ 316707 h 1111252"/>
              <a:gd name="connsiteX6" fmla="*/ 285747 w 403224"/>
              <a:gd name="connsiteY6" fmla="*/ 831056 h 1111252"/>
              <a:gd name="connsiteX7" fmla="*/ 219073 w 403224"/>
              <a:gd name="connsiteY7" fmla="*/ 1107283 h 1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224" h="1111252">
                <a:moveTo>
                  <a:pt x="219073" y="1107283"/>
                </a:moveTo>
                <a:cubicBezTo>
                  <a:pt x="192880" y="1103315"/>
                  <a:pt x="164304" y="939008"/>
                  <a:pt x="128586" y="807245"/>
                </a:cubicBezTo>
                <a:cubicBezTo>
                  <a:pt x="92868" y="675482"/>
                  <a:pt x="9524" y="443707"/>
                  <a:pt x="4762" y="316707"/>
                </a:cubicBezTo>
                <a:cubicBezTo>
                  <a:pt x="0" y="189707"/>
                  <a:pt x="50007" y="90489"/>
                  <a:pt x="100013" y="45245"/>
                </a:cubicBezTo>
                <a:cubicBezTo>
                  <a:pt x="150019" y="1"/>
                  <a:pt x="254792" y="0"/>
                  <a:pt x="304798" y="45244"/>
                </a:cubicBezTo>
                <a:cubicBezTo>
                  <a:pt x="354804" y="90488"/>
                  <a:pt x="403224" y="185738"/>
                  <a:pt x="400049" y="316707"/>
                </a:cubicBezTo>
                <a:cubicBezTo>
                  <a:pt x="396874" y="447676"/>
                  <a:pt x="315910" y="699293"/>
                  <a:pt x="285747" y="831056"/>
                </a:cubicBezTo>
                <a:cubicBezTo>
                  <a:pt x="255584" y="962819"/>
                  <a:pt x="245267" y="1111252"/>
                  <a:pt x="219073" y="1107283"/>
                </a:cubicBezTo>
                <a:close/>
              </a:path>
            </a:pathLst>
          </a:custGeom>
          <a:solidFill>
            <a:srgbClr val="6699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1.38889E-6 -0.24375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-0.00052 -0.24468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7 L -0.00052 0.2986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C -0.00399 -0.00695 -0.01875 -0.03287 -0.02361 -0.04144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2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938 -0.04444 " pathEditMode="relative" ptsTypes="AA">
                                      <p:cBhvr>
                                        <p:cTn id="5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7 L 0.01823 -0.02755 " pathEditMode="relative" ptsTypes="AA">
                                      <p:cBhvr>
                                        <p:cTn id="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01302 -0.04722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2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6.66667E-6 L 0.02154 -0.02315 " pathEditMode="relative" ptsTypes="AA">
                                      <p:cBhvr>
                                        <p:cTn id="6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024 L -0.02136 -0.02292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28" grpId="0"/>
      <p:bldP spid="135" grpId="0" build="p"/>
      <p:bldP spid="146" grpId="0" build="p"/>
      <p:bldP spid="127" grpId="0" animBg="1"/>
      <p:bldP spid="127" grpId="1" animBg="1"/>
      <p:bldP spid="152" grpId="0" animBg="1"/>
      <p:bldP spid="152" grpId="1" animBg="1"/>
      <p:bldP spid="152" grpId="2" animBg="1"/>
      <p:bldP spid="153" grpId="0" animBg="1"/>
      <p:bldP spid="153" grpId="1" animBg="1"/>
      <p:bldP spid="153" grpId="2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5" grpId="0" animBg="1"/>
      <p:bldP spid="165" grpId="1" animBg="1"/>
      <p:bldP spid="16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99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8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268663" y="3120427"/>
            <a:ext cx="498475" cy="396875"/>
            <a:chOff x="2059" y="2902"/>
            <a:chExt cx="314" cy="250"/>
          </a:xfrm>
        </p:grpSpPr>
        <p:sp>
          <p:nvSpPr>
            <p:cNvPr id="29726" name="Text Box 55"/>
            <p:cNvSpPr txBox="1">
              <a:spLocks noChangeArrowheads="1"/>
            </p:cNvSpPr>
            <p:nvPr/>
          </p:nvSpPr>
          <p:spPr bwMode="auto">
            <a:xfrm>
              <a:off x="2059" y="2902"/>
              <a:ext cx="3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>
                  <a:solidFill>
                    <a:srgbClr val="6699FF"/>
                  </a:solidFill>
                </a:rPr>
                <a:t>g</a:t>
              </a:r>
            </a:p>
          </p:txBody>
        </p:sp>
        <p:sp>
          <p:nvSpPr>
            <p:cNvPr id="29727" name="Line 56"/>
            <p:cNvSpPr>
              <a:spLocks noChangeShapeType="1"/>
            </p:cNvSpPr>
            <p:nvPr/>
          </p:nvSpPr>
          <p:spPr bwMode="auto">
            <a:xfrm>
              <a:off x="2114" y="2952"/>
              <a:ext cx="107" cy="0"/>
            </a:xfrm>
            <a:prstGeom prst="line">
              <a:avLst/>
            </a:prstGeom>
            <a:noFill/>
            <a:ln w="9525">
              <a:solidFill>
                <a:srgbClr val="6699FF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2389158" y="1278699"/>
            <a:ext cx="76285" cy="387592"/>
            <a:chOff x="7953" y="1784"/>
            <a:chExt cx="947" cy="4811"/>
          </a:xfrm>
        </p:grpSpPr>
        <p:sp>
          <p:nvSpPr>
            <p:cNvPr id="80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84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5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86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6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142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8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6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7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45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9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10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11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140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1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2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8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9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3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14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35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33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7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29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93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95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7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119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21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14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78" name="Text Box 52"/>
          <p:cNvSpPr txBox="1">
            <a:spLocks noChangeArrowheads="1"/>
          </p:cNvSpPr>
          <p:nvPr/>
        </p:nvSpPr>
        <p:spPr bwMode="auto">
          <a:xfrm>
            <a:off x="5419724" y="1222716"/>
            <a:ext cx="353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Beim Flug in große Höhen muss berücksichtigt werden, dass die Gravitationskraft </a:t>
            </a: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chemeClr val="bg1"/>
                </a:solidFill>
              </a:rPr>
              <a:t> mit zunehmender Höhe abnimmt: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79" name="Text Box 52"/>
          <p:cNvSpPr txBox="1">
            <a:spLocks noChangeArrowheads="1"/>
          </p:cNvSpPr>
          <p:nvPr/>
        </p:nvSpPr>
        <p:spPr bwMode="auto">
          <a:xfrm>
            <a:off x="5419724" y="2546692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g</a:t>
            </a:r>
            <a:r>
              <a:rPr lang="de-DE" sz="1800" dirty="0" smtClean="0">
                <a:solidFill>
                  <a:schemeClr val="bg1"/>
                </a:solidFill>
              </a:rPr>
              <a:t> ist abhängig vom Abstand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chemeClr val="bg1"/>
                </a:solidFill>
              </a:rPr>
              <a:t>:  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5440884" y="3957722"/>
            <a:ext cx="107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 </a:t>
            </a:r>
            <a:r>
              <a:rPr lang="de-DE" sz="1800" dirty="0" smtClean="0">
                <a:solidFill>
                  <a:srgbClr val="FFC000"/>
                </a:solidFill>
              </a:rPr>
              <a:t>= m </a:t>
            </a:r>
            <a:r>
              <a:rPr lang="de-DE" sz="1800" dirty="0" smtClean="0">
                <a:solidFill>
                  <a:srgbClr val="6699FF"/>
                </a:solidFill>
              </a:rPr>
              <a:t>g</a:t>
            </a:r>
          </a:p>
        </p:txBody>
      </p:sp>
      <p:sp>
        <p:nvSpPr>
          <p:cNvPr id="92" name="Text Box 52"/>
          <p:cNvSpPr txBox="1">
            <a:spLocks noChangeArrowheads="1"/>
          </p:cNvSpPr>
          <p:nvPr/>
        </p:nvSpPr>
        <p:spPr bwMode="auto">
          <a:xfrm>
            <a:off x="5419724" y="4494351"/>
            <a:ext cx="1009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also ist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5440884" y="5078037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 </a:t>
            </a:r>
            <a:r>
              <a:rPr lang="de-DE" sz="1800" dirty="0" smtClean="0">
                <a:solidFill>
                  <a:srgbClr val="FFC000"/>
                </a:solidFill>
              </a:rPr>
              <a:t>= m </a:t>
            </a:r>
            <a:r>
              <a:rPr lang="de-DE" sz="1800" dirty="0" smtClean="0">
                <a:solidFill>
                  <a:srgbClr val="6699FF"/>
                </a:solidFill>
              </a:rPr>
              <a:t>G</a:t>
            </a:r>
            <a:r>
              <a:rPr lang="de-DE" sz="1800" dirty="0" smtClean="0">
                <a:solidFill>
                  <a:srgbClr val="FFC000"/>
                </a:solidFill>
              </a:rPr>
              <a:t>        </a:t>
            </a:r>
          </a:p>
        </p:txBody>
      </p:sp>
      <p:grpSp>
        <p:nvGrpSpPr>
          <p:cNvPr id="113" name="Gruppieren 7"/>
          <p:cNvGrpSpPr/>
          <p:nvPr/>
        </p:nvGrpSpPr>
        <p:grpSpPr>
          <a:xfrm>
            <a:off x="6026522" y="3045104"/>
            <a:ext cx="669955" cy="717957"/>
            <a:chOff x="2695631" y="2439446"/>
            <a:chExt cx="549066" cy="717957"/>
          </a:xfrm>
        </p:grpSpPr>
        <p:sp>
          <p:nvSpPr>
            <p:cNvPr id="124" name="Rechteck 123"/>
            <p:cNvSpPr/>
            <p:nvPr/>
          </p:nvSpPr>
          <p:spPr>
            <a:xfrm>
              <a:off x="2966041" y="2788071"/>
              <a:ext cx="277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dirty="0" smtClean="0">
                  <a:solidFill>
                    <a:srgbClr val="6699FF"/>
                  </a:solidFill>
                </a:rPr>
                <a:t>²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125" name="Text Box 4"/>
            <p:cNvSpPr txBox="1">
              <a:spLocks noChangeArrowheads="1"/>
            </p:cNvSpPr>
            <p:nvPr/>
          </p:nvSpPr>
          <p:spPr bwMode="auto">
            <a:xfrm>
              <a:off x="2695631" y="2439446"/>
              <a:ext cx="549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M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5213242" y="3233432"/>
            <a:ext cx="11804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g(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rgbClr val="6699FF"/>
                </a:solidFill>
              </a:rPr>
              <a:t>) = G</a:t>
            </a:r>
            <a:endParaRPr lang="de-DE" sz="1800" dirty="0">
              <a:solidFill>
                <a:srgbClr val="6699FF"/>
              </a:solidFill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6349287" y="3423956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0" name="Gruppieren 7"/>
          <p:cNvGrpSpPr/>
          <p:nvPr/>
        </p:nvGrpSpPr>
        <p:grpSpPr>
          <a:xfrm>
            <a:off x="6206019" y="4894231"/>
            <a:ext cx="669955" cy="698905"/>
            <a:chOff x="2687825" y="2458498"/>
            <a:chExt cx="549066" cy="698905"/>
          </a:xfrm>
        </p:grpSpPr>
        <p:sp>
          <p:nvSpPr>
            <p:cNvPr id="131" name="Rechteck 130"/>
            <p:cNvSpPr/>
            <p:nvPr/>
          </p:nvSpPr>
          <p:spPr>
            <a:xfrm>
              <a:off x="2950431" y="2788071"/>
              <a:ext cx="277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dirty="0" smtClean="0">
                  <a:solidFill>
                    <a:srgbClr val="6699FF"/>
                  </a:solidFill>
                </a:rPr>
                <a:t>²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  <p:sp>
          <p:nvSpPr>
            <p:cNvPr id="136" name="Text Box 4"/>
            <p:cNvSpPr txBox="1">
              <a:spLocks noChangeArrowheads="1"/>
            </p:cNvSpPr>
            <p:nvPr/>
          </p:nvSpPr>
          <p:spPr bwMode="auto">
            <a:xfrm>
              <a:off x="2687825" y="2458498"/>
              <a:ext cx="549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M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37" name="Gerade Verbindung 136"/>
          <p:cNvCxnSpPr/>
          <p:nvPr/>
        </p:nvCxnSpPr>
        <p:spPr bwMode="auto">
          <a:xfrm>
            <a:off x="6526446" y="5256239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Gerade Verbindung mit Pfeil 152"/>
          <p:cNvCxnSpPr/>
          <p:nvPr/>
        </p:nvCxnSpPr>
        <p:spPr>
          <a:xfrm>
            <a:off x="2423898" y="1485619"/>
            <a:ext cx="3390" cy="85693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/>
          <p:nvPr/>
        </p:nvCxnSpPr>
        <p:spPr>
          <a:xfrm>
            <a:off x="628650" y="1483711"/>
            <a:ext cx="9525" cy="2111254"/>
          </a:xfrm>
          <a:prstGeom prst="straightConnector1">
            <a:avLst/>
          </a:prstGeom>
          <a:ln>
            <a:solidFill>
              <a:srgbClr val="99CC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>
            <a:off x="628650" y="1483711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>
            <a:off x="643480" y="3594965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Ellipse 158"/>
          <p:cNvSpPr>
            <a:spLocks noChangeAspect="1"/>
          </p:cNvSpPr>
          <p:nvPr/>
        </p:nvSpPr>
        <p:spPr>
          <a:xfrm>
            <a:off x="323410" y="1493080"/>
            <a:ext cx="4203042" cy="4203042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Text Box 58"/>
          <p:cNvSpPr txBox="1">
            <a:spLocks noChangeArrowheads="1"/>
          </p:cNvSpPr>
          <p:nvPr/>
        </p:nvSpPr>
        <p:spPr bwMode="auto">
          <a:xfrm>
            <a:off x="493988" y="2344139"/>
            <a:ext cx="307423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99CCFF"/>
                </a:solidFill>
              </a:rPr>
              <a:t>r</a:t>
            </a:r>
            <a:endParaRPr lang="de-DE" baseline="30000" dirty="0">
              <a:solidFill>
                <a:srgbClr val="99CCFF"/>
              </a:solidFill>
            </a:endParaRPr>
          </a:p>
        </p:txBody>
      </p:sp>
      <p:grpSp>
        <p:nvGrpSpPr>
          <p:cNvPr id="161" name="Gruppieren 160"/>
          <p:cNvGrpSpPr/>
          <p:nvPr/>
        </p:nvGrpSpPr>
        <p:grpSpPr>
          <a:xfrm>
            <a:off x="2467737" y="1689441"/>
            <a:ext cx="517998" cy="338554"/>
            <a:chOff x="2467737" y="1689441"/>
            <a:chExt cx="517998" cy="338554"/>
          </a:xfrm>
        </p:grpSpPr>
        <p:sp>
          <p:nvSpPr>
            <p:cNvPr id="154" name="Textfeld 153"/>
            <p:cNvSpPr txBox="1"/>
            <p:nvPr/>
          </p:nvSpPr>
          <p:spPr bwMode="auto">
            <a:xfrm>
              <a:off x="2467737" y="1689441"/>
              <a:ext cx="5179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G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160" name="Line 56"/>
            <p:cNvSpPr>
              <a:spLocks noChangeShapeType="1"/>
            </p:cNvSpPr>
            <p:nvPr/>
          </p:nvSpPr>
          <p:spPr bwMode="auto">
            <a:xfrm>
              <a:off x="2560573" y="1718699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  <p:bldP spid="79" grpId="0" build="p"/>
      <p:bldP spid="91" grpId="0"/>
      <p:bldP spid="92" grpId="0" build="p"/>
      <p:bldP spid="112" grpId="0"/>
      <p:bldP spid="126" grpId="0"/>
      <p:bldP spid="159" grpId="0" animBg="1"/>
      <p:bldP spid="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99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8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268663" y="3120427"/>
            <a:ext cx="498475" cy="396875"/>
            <a:chOff x="2059" y="2902"/>
            <a:chExt cx="314" cy="250"/>
          </a:xfrm>
        </p:grpSpPr>
        <p:sp>
          <p:nvSpPr>
            <p:cNvPr id="29726" name="Text Box 55"/>
            <p:cNvSpPr txBox="1">
              <a:spLocks noChangeArrowheads="1"/>
            </p:cNvSpPr>
            <p:nvPr/>
          </p:nvSpPr>
          <p:spPr bwMode="auto">
            <a:xfrm>
              <a:off x="2059" y="2902"/>
              <a:ext cx="3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>
                  <a:solidFill>
                    <a:srgbClr val="6699FF"/>
                  </a:solidFill>
                </a:rPr>
                <a:t>g</a:t>
              </a:r>
            </a:p>
          </p:txBody>
        </p:sp>
        <p:sp>
          <p:nvSpPr>
            <p:cNvPr id="29727" name="Line 56"/>
            <p:cNvSpPr>
              <a:spLocks noChangeShapeType="1"/>
            </p:cNvSpPr>
            <p:nvPr/>
          </p:nvSpPr>
          <p:spPr bwMode="auto">
            <a:xfrm>
              <a:off x="2114" y="2952"/>
              <a:ext cx="107" cy="0"/>
            </a:xfrm>
            <a:prstGeom prst="line">
              <a:avLst/>
            </a:prstGeom>
            <a:noFill/>
            <a:ln w="9525">
              <a:solidFill>
                <a:srgbClr val="6699FF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2389158" y="1278699"/>
            <a:ext cx="76285" cy="387592"/>
            <a:chOff x="7953" y="1784"/>
            <a:chExt cx="947" cy="4811"/>
          </a:xfrm>
        </p:grpSpPr>
        <p:sp>
          <p:nvSpPr>
            <p:cNvPr id="80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84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5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86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6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142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8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6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7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45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9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10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11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140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1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2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8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9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3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14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35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33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7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29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93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95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7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119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21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3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14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153" name="Gerade Verbindung mit Pfeil 152"/>
          <p:cNvCxnSpPr/>
          <p:nvPr/>
        </p:nvCxnSpPr>
        <p:spPr>
          <a:xfrm>
            <a:off x="2423898" y="1485619"/>
            <a:ext cx="3390" cy="85693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/>
          <p:nvPr/>
        </p:nvCxnSpPr>
        <p:spPr>
          <a:xfrm>
            <a:off x="628650" y="1483711"/>
            <a:ext cx="9525" cy="2111254"/>
          </a:xfrm>
          <a:prstGeom prst="straightConnector1">
            <a:avLst/>
          </a:prstGeom>
          <a:ln>
            <a:solidFill>
              <a:srgbClr val="99CC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>
            <a:off x="628650" y="1483711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>
            <a:off x="643480" y="3594965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Ellipse 158"/>
          <p:cNvSpPr>
            <a:spLocks noChangeAspect="1"/>
          </p:cNvSpPr>
          <p:nvPr/>
        </p:nvSpPr>
        <p:spPr>
          <a:xfrm>
            <a:off x="323410" y="1493080"/>
            <a:ext cx="4203042" cy="4203042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Text Box 58"/>
          <p:cNvSpPr txBox="1">
            <a:spLocks noChangeArrowheads="1"/>
          </p:cNvSpPr>
          <p:nvPr/>
        </p:nvSpPr>
        <p:spPr bwMode="auto">
          <a:xfrm>
            <a:off x="493988" y="2344139"/>
            <a:ext cx="307423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99CCFF"/>
                </a:solidFill>
              </a:rPr>
              <a:t>r</a:t>
            </a:r>
            <a:endParaRPr lang="de-DE" baseline="30000" dirty="0">
              <a:solidFill>
                <a:srgbClr val="99CCFF"/>
              </a:solidFill>
            </a:endParaRPr>
          </a:p>
        </p:txBody>
      </p:sp>
      <p:sp>
        <p:nvSpPr>
          <p:cNvPr id="105" name="Text Box 52"/>
          <p:cNvSpPr txBox="1">
            <a:spLocks noChangeArrowheads="1"/>
          </p:cNvSpPr>
          <p:nvPr/>
        </p:nvSpPr>
        <p:spPr bwMode="auto">
          <a:xfrm>
            <a:off x="5419724" y="1222716"/>
            <a:ext cx="3533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</a:t>
            </a:r>
            <a:r>
              <a:rPr lang="de-DE" sz="1800" dirty="0" smtClean="0">
                <a:solidFill>
                  <a:srgbClr val="6699FF"/>
                </a:solidFill>
              </a:rPr>
              <a:t>potentielle Energie </a:t>
            </a:r>
            <a:r>
              <a:rPr lang="de-DE" sz="1800" dirty="0" smtClean="0">
                <a:solidFill>
                  <a:schemeClr val="bg1"/>
                </a:solidFill>
              </a:rPr>
              <a:t>berechnet sich über den Ansatz „</a:t>
            </a:r>
            <a:r>
              <a:rPr lang="de-DE" sz="1800" dirty="0" smtClean="0">
                <a:solidFill>
                  <a:srgbClr val="FFC000"/>
                </a:solidFill>
              </a:rPr>
              <a:t>Kraft</a:t>
            </a:r>
            <a:r>
              <a:rPr lang="de-DE" sz="1800" dirty="0" smtClean="0">
                <a:solidFill>
                  <a:schemeClr val="bg1"/>
                </a:solidFill>
              </a:rPr>
              <a:t> mal </a:t>
            </a:r>
            <a:r>
              <a:rPr lang="de-DE" sz="1800" dirty="0" smtClean="0">
                <a:solidFill>
                  <a:srgbClr val="99CCFF"/>
                </a:solidFill>
              </a:rPr>
              <a:t>Weg</a:t>
            </a:r>
            <a:r>
              <a:rPr lang="de-DE" sz="1800" dirty="0" smtClean="0">
                <a:solidFill>
                  <a:schemeClr val="bg1"/>
                </a:solidFill>
              </a:rPr>
              <a:t>“: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09" name="Rechteck 108"/>
          <p:cNvSpPr/>
          <p:nvPr/>
        </p:nvSpPr>
        <p:spPr>
          <a:xfrm>
            <a:off x="5421834" y="219426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∙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grpSp>
        <p:nvGrpSpPr>
          <p:cNvPr id="148" name="Gruppieren 147"/>
          <p:cNvGrpSpPr/>
          <p:nvPr/>
        </p:nvGrpSpPr>
        <p:grpSpPr>
          <a:xfrm>
            <a:off x="2467737" y="1689441"/>
            <a:ext cx="517998" cy="338554"/>
            <a:chOff x="2467737" y="1689441"/>
            <a:chExt cx="517998" cy="338554"/>
          </a:xfrm>
        </p:grpSpPr>
        <p:sp>
          <p:nvSpPr>
            <p:cNvPr id="149" name="Textfeld 148"/>
            <p:cNvSpPr txBox="1"/>
            <p:nvPr/>
          </p:nvSpPr>
          <p:spPr bwMode="auto">
            <a:xfrm>
              <a:off x="2467737" y="1689441"/>
              <a:ext cx="5179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G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150" name="Line 56"/>
            <p:cNvSpPr>
              <a:spLocks noChangeShapeType="1"/>
            </p:cNvSpPr>
            <p:nvPr/>
          </p:nvSpPr>
          <p:spPr bwMode="auto">
            <a:xfrm>
              <a:off x="2560573" y="1718699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8" name="Text Box 52"/>
          <p:cNvSpPr txBox="1">
            <a:spLocks noChangeArrowheads="1"/>
          </p:cNvSpPr>
          <p:nvPr/>
        </p:nvSpPr>
        <p:spPr bwMode="auto">
          <a:xfrm>
            <a:off x="5419724" y="1222716"/>
            <a:ext cx="3533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</a:t>
            </a:r>
            <a:r>
              <a:rPr lang="de-DE" sz="1800" dirty="0" smtClean="0">
                <a:solidFill>
                  <a:srgbClr val="6699FF"/>
                </a:solidFill>
              </a:rPr>
              <a:t>potentielle Energie </a:t>
            </a:r>
            <a:r>
              <a:rPr lang="de-DE" sz="1800" dirty="0" smtClean="0">
                <a:solidFill>
                  <a:schemeClr val="bg1"/>
                </a:solidFill>
              </a:rPr>
              <a:t>berechnet sich über den Ansatz „</a:t>
            </a:r>
            <a:r>
              <a:rPr lang="de-DE" sz="1800" dirty="0" smtClean="0">
                <a:solidFill>
                  <a:srgbClr val="FFC000"/>
                </a:solidFill>
              </a:rPr>
              <a:t>Kraft</a:t>
            </a:r>
            <a:r>
              <a:rPr lang="de-DE" sz="1800" dirty="0" smtClean="0">
                <a:solidFill>
                  <a:schemeClr val="bg1"/>
                </a:solidFill>
              </a:rPr>
              <a:t> mal </a:t>
            </a:r>
            <a:r>
              <a:rPr lang="de-DE" sz="1800" dirty="0" smtClean="0">
                <a:solidFill>
                  <a:srgbClr val="99CCFF"/>
                </a:solidFill>
              </a:rPr>
              <a:t>Weg</a:t>
            </a:r>
            <a:r>
              <a:rPr lang="de-DE" sz="1800" dirty="0" smtClean="0">
                <a:solidFill>
                  <a:schemeClr val="bg1"/>
                </a:solidFill>
              </a:rPr>
              <a:t>“: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79" name="Text Box 52"/>
          <p:cNvSpPr txBox="1">
            <a:spLocks noChangeArrowheads="1"/>
          </p:cNvSpPr>
          <p:nvPr/>
        </p:nvSpPr>
        <p:spPr bwMode="auto">
          <a:xfrm>
            <a:off x="5419724" y="2765767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chemeClr val="bg1"/>
                </a:solidFill>
              </a:rPr>
              <a:t> wird nach</a:t>
            </a:r>
          </a:p>
        </p:txBody>
      </p:sp>
      <p:sp>
        <p:nvSpPr>
          <p:cNvPr id="105" name="Rechteck 104"/>
          <p:cNvSpPr/>
          <p:nvPr/>
        </p:nvSpPr>
        <p:spPr>
          <a:xfrm>
            <a:off x="5421834" y="219426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∙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grpSp>
        <p:nvGrpSpPr>
          <p:cNvPr id="2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8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2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1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54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268663" y="3120427"/>
            <a:ext cx="498475" cy="396875"/>
            <a:chOff x="2059" y="2902"/>
            <a:chExt cx="314" cy="250"/>
          </a:xfrm>
        </p:grpSpPr>
        <p:sp>
          <p:nvSpPr>
            <p:cNvPr id="156" name="Text Box 55"/>
            <p:cNvSpPr txBox="1">
              <a:spLocks noChangeArrowheads="1"/>
            </p:cNvSpPr>
            <p:nvPr/>
          </p:nvSpPr>
          <p:spPr bwMode="auto">
            <a:xfrm>
              <a:off x="2059" y="2902"/>
              <a:ext cx="3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>
                  <a:solidFill>
                    <a:srgbClr val="6699FF"/>
                  </a:solidFill>
                </a:rPr>
                <a:t>g</a:t>
              </a:r>
            </a:p>
          </p:txBody>
        </p:sp>
        <p:sp>
          <p:nvSpPr>
            <p:cNvPr id="157" name="Line 56"/>
            <p:cNvSpPr>
              <a:spLocks noChangeShapeType="1"/>
            </p:cNvSpPr>
            <p:nvPr/>
          </p:nvSpPr>
          <p:spPr bwMode="auto">
            <a:xfrm>
              <a:off x="2114" y="2952"/>
              <a:ext cx="107" cy="0"/>
            </a:xfrm>
            <a:prstGeom prst="line">
              <a:avLst/>
            </a:prstGeom>
            <a:noFill/>
            <a:ln w="9525">
              <a:solidFill>
                <a:srgbClr val="6699FF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2389158" y="1278699"/>
            <a:ext cx="76285" cy="387592"/>
            <a:chOff x="7953" y="1784"/>
            <a:chExt cx="947" cy="4811"/>
          </a:xfrm>
        </p:grpSpPr>
        <p:sp>
          <p:nvSpPr>
            <p:cNvPr id="163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5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6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67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8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9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0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3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6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211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8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15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16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214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9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10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11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209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10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2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07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08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3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14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03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4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01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2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7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97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98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176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78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0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1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188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9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90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1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2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83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331" name="Text Box 52"/>
          <p:cNvSpPr txBox="1">
            <a:spLocks noChangeArrowheads="1"/>
          </p:cNvSpPr>
          <p:nvPr/>
        </p:nvSpPr>
        <p:spPr bwMode="auto">
          <a:xfrm>
            <a:off x="5419724" y="3151571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zunehmender </a:t>
            </a:r>
            <a:r>
              <a:rPr lang="de-DE" sz="1800" dirty="0" smtClean="0">
                <a:solidFill>
                  <a:srgbClr val="99CCFF"/>
                </a:solidFill>
              </a:rPr>
              <a:t>Höhe r</a:t>
            </a:r>
            <a:r>
              <a:rPr lang="de-DE" sz="1800" dirty="0" smtClean="0">
                <a:solidFill>
                  <a:schemeClr val="bg1"/>
                </a:solidFill>
              </a:rPr>
              <a:t> geringer.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42" name="Ellipse 341"/>
          <p:cNvSpPr>
            <a:spLocks noChangeAspect="1"/>
          </p:cNvSpPr>
          <p:nvPr/>
        </p:nvSpPr>
        <p:spPr>
          <a:xfrm>
            <a:off x="323410" y="1493080"/>
            <a:ext cx="4203042" cy="4203042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" name="Ellipse 342"/>
          <p:cNvSpPr>
            <a:spLocks noChangeAspect="1"/>
          </p:cNvSpPr>
          <p:nvPr/>
        </p:nvSpPr>
        <p:spPr>
          <a:xfrm>
            <a:off x="1167355" y="2341859"/>
            <a:ext cx="2520000" cy="252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4" name="Ellipse 343"/>
          <p:cNvSpPr>
            <a:spLocks noChangeAspect="1"/>
          </p:cNvSpPr>
          <p:nvPr/>
        </p:nvSpPr>
        <p:spPr>
          <a:xfrm>
            <a:off x="986380" y="2151359"/>
            <a:ext cx="2880000" cy="288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" name="Ellipse 344"/>
          <p:cNvSpPr>
            <a:spLocks noChangeAspect="1"/>
          </p:cNvSpPr>
          <p:nvPr/>
        </p:nvSpPr>
        <p:spPr>
          <a:xfrm>
            <a:off x="805405" y="1970384"/>
            <a:ext cx="3240000" cy="324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8" name="Group 2"/>
          <p:cNvGrpSpPr>
            <a:grpSpLocks noChangeAspect="1"/>
          </p:cNvGrpSpPr>
          <p:nvPr/>
        </p:nvGrpSpPr>
        <p:grpSpPr bwMode="auto">
          <a:xfrm>
            <a:off x="2384379" y="2155075"/>
            <a:ext cx="76285" cy="387592"/>
            <a:chOff x="7953" y="1784"/>
            <a:chExt cx="947" cy="4811"/>
          </a:xfrm>
        </p:grpSpPr>
        <p:sp>
          <p:nvSpPr>
            <p:cNvPr id="89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93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4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5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7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0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01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142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43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144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6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7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45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102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123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136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140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1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37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8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9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24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125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9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35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31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33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26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7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28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103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06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9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10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118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20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1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22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12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150" name="Gerade Verbindung mit Pfeil 149"/>
          <p:cNvCxnSpPr>
            <a:endCxn id="154" idx="0"/>
          </p:cNvCxnSpPr>
          <p:nvPr/>
        </p:nvCxnSpPr>
        <p:spPr>
          <a:xfrm>
            <a:off x="2423898" y="2342869"/>
            <a:ext cx="3390" cy="85693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oup 2"/>
          <p:cNvGrpSpPr>
            <a:grpSpLocks noChangeAspect="1"/>
          </p:cNvGrpSpPr>
          <p:nvPr/>
        </p:nvGrpSpPr>
        <p:grpSpPr bwMode="auto">
          <a:xfrm>
            <a:off x="2384363" y="1931198"/>
            <a:ext cx="76285" cy="387592"/>
            <a:chOff x="7953" y="1784"/>
            <a:chExt cx="947" cy="4811"/>
          </a:xfrm>
        </p:grpSpPr>
        <p:sp>
          <p:nvSpPr>
            <p:cNvPr id="159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0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2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4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75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2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3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4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5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6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9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200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249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50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251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53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54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252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205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231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243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247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48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4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45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46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32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233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37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41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42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38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39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40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34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35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36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206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2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213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7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9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20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226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7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28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9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0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21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2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3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4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5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255" name="Gerade Verbindung mit Pfeil 254"/>
          <p:cNvCxnSpPr/>
          <p:nvPr/>
        </p:nvCxnSpPr>
        <p:spPr>
          <a:xfrm>
            <a:off x="2423882" y="2118992"/>
            <a:ext cx="16" cy="60515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Group 2"/>
          <p:cNvGrpSpPr>
            <a:grpSpLocks noChangeAspect="1"/>
          </p:cNvGrpSpPr>
          <p:nvPr/>
        </p:nvGrpSpPr>
        <p:grpSpPr bwMode="auto">
          <a:xfrm>
            <a:off x="2384657" y="1756507"/>
            <a:ext cx="76285" cy="387592"/>
            <a:chOff x="7953" y="1784"/>
            <a:chExt cx="947" cy="4811"/>
          </a:xfrm>
        </p:grpSpPr>
        <p:sp>
          <p:nvSpPr>
            <p:cNvPr id="259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0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1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2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263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4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65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6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7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8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9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270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307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308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309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311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12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310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271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289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301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305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06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302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303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04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90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291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95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00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6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7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8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92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93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4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272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3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274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5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78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284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5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86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7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8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79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1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3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313" name="Gerade Verbindung mit Pfeil 312"/>
          <p:cNvCxnSpPr>
            <a:endCxn id="227" idx="0"/>
          </p:cNvCxnSpPr>
          <p:nvPr/>
        </p:nvCxnSpPr>
        <p:spPr>
          <a:xfrm>
            <a:off x="2419413" y="1944301"/>
            <a:ext cx="3939" cy="35426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Gerade Verbindung mit Pfeil 314"/>
          <p:cNvCxnSpPr/>
          <p:nvPr/>
        </p:nvCxnSpPr>
        <p:spPr>
          <a:xfrm rot="60000">
            <a:off x="2424432" y="1505892"/>
            <a:ext cx="0" cy="2160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hteck 255"/>
          <p:cNvSpPr/>
          <p:nvPr/>
        </p:nvSpPr>
        <p:spPr>
          <a:xfrm>
            <a:off x="6767245" y="2759553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 </a:t>
            </a:r>
            <a:r>
              <a:rPr lang="de-DE" sz="1800" dirty="0" smtClean="0">
                <a:solidFill>
                  <a:srgbClr val="FFC000"/>
                </a:solidFill>
              </a:rPr>
              <a:t>(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rgbClr val="FFC000"/>
                </a:solidFill>
              </a:rPr>
              <a:t>) = m G       </a:t>
            </a:r>
            <a:r>
              <a:rPr lang="de-DE" sz="1800" dirty="0" smtClean="0">
                <a:solidFill>
                  <a:schemeClr val="bg1"/>
                </a:solidFill>
              </a:rPr>
              <a:t>mit </a:t>
            </a:r>
          </a:p>
        </p:txBody>
      </p:sp>
      <p:grpSp>
        <p:nvGrpSpPr>
          <p:cNvPr id="257" name="Gruppieren 7"/>
          <p:cNvGrpSpPr/>
          <p:nvPr/>
        </p:nvGrpSpPr>
        <p:grpSpPr>
          <a:xfrm>
            <a:off x="7770422" y="2575747"/>
            <a:ext cx="669955" cy="698905"/>
            <a:chOff x="2702083" y="2458498"/>
            <a:chExt cx="549067" cy="698905"/>
          </a:xfrm>
        </p:grpSpPr>
        <p:sp>
          <p:nvSpPr>
            <p:cNvPr id="314" name="Rechteck 313"/>
            <p:cNvSpPr/>
            <p:nvPr/>
          </p:nvSpPr>
          <p:spPr>
            <a:xfrm>
              <a:off x="2971207" y="2788071"/>
              <a:ext cx="2774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dirty="0" smtClean="0">
                  <a:solidFill>
                    <a:srgbClr val="FFC000"/>
                  </a:solidFill>
                </a:rPr>
                <a:t>²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  <p:sp>
          <p:nvSpPr>
            <p:cNvPr id="316" name="Text Box 4"/>
            <p:cNvSpPr txBox="1">
              <a:spLocks noChangeArrowheads="1"/>
            </p:cNvSpPr>
            <p:nvPr/>
          </p:nvSpPr>
          <p:spPr bwMode="auto">
            <a:xfrm>
              <a:off x="2702083" y="2458498"/>
              <a:ext cx="5490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317" name="Gerade Verbindung 316"/>
          <p:cNvCxnSpPr/>
          <p:nvPr/>
        </p:nvCxnSpPr>
        <p:spPr bwMode="auto">
          <a:xfrm>
            <a:off x="8109901" y="2940903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" grpId="0"/>
      <p:bldP spid="342" grpId="0" animBg="1"/>
      <p:bldP spid="343" grpId="0" animBg="1"/>
      <p:bldP spid="344" grpId="0" animBg="1"/>
      <p:bldP spid="345" grpId="0" animBg="1"/>
      <p:bldP spid="2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109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110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8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2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1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54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5" name="Group 73"/>
          <p:cNvGrpSpPr>
            <a:grpSpLocks/>
          </p:cNvGrpSpPr>
          <p:nvPr/>
        </p:nvGrpSpPr>
        <p:grpSpPr bwMode="auto">
          <a:xfrm>
            <a:off x="3268663" y="3120427"/>
            <a:ext cx="498475" cy="396875"/>
            <a:chOff x="2059" y="2902"/>
            <a:chExt cx="314" cy="250"/>
          </a:xfrm>
        </p:grpSpPr>
        <p:sp>
          <p:nvSpPr>
            <p:cNvPr id="156" name="Text Box 55"/>
            <p:cNvSpPr txBox="1">
              <a:spLocks noChangeArrowheads="1"/>
            </p:cNvSpPr>
            <p:nvPr/>
          </p:nvSpPr>
          <p:spPr bwMode="auto">
            <a:xfrm>
              <a:off x="2059" y="2902"/>
              <a:ext cx="3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>
                  <a:solidFill>
                    <a:srgbClr val="6699FF"/>
                  </a:solidFill>
                </a:rPr>
                <a:t>g</a:t>
              </a:r>
            </a:p>
          </p:txBody>
        </p:sp>
        <p:sp>
          <p:nvSpPr>
            <p:cNvPr id="157" name="Line 56"/>
            <p:cNvSpPr>
              <a:spLocks noChangeShapeType="1"/>
            </p:cNvSpPr>
            <p:nvPr/>
          </p:nvSpPr>
          <p:spPr bwMode="auto">
            <a:xfrm>
              <a:off x="2114" y="2952"/>
              <a:ext cx="107" cy="0"/>
            </a:xfrm>
            <a:prstGeom prst="line">
              <a:avLst/>
            </a:prstGeom>
            <a:noFill/>
            <a:ln w="9525">
              <a:solidFill>
                <a:srgbClr val="6699FF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2" name="Group 2"/>
          <p:cNvGrpSpPr>
            <a:grpSpLocks noChangeAspect="1"/>
          </p:cNvGrpSpPr>
          <p:nvPr/>
        </p:nvGrpSpPr>
        <p:grpSpPr bwMode="auto">
          <a:xfrm>
            <a:off x="2389158" y="1278699"/>
            <a:ext cx="76285" cy="387592"/>
            <a:chOff x="7953" y="1784"/>
            <a:chExt cx="947" cy="4811"/>
          </a:xfrm>
        </p:grpSpPr>
        <p:sp>
          <p:nvSpPr>
            <p:cNvPr id="163" name="Rectangle 3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43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" name="AutoShape 4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5" name="Rectangle 5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6" name="Rectangle 6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67" name="AutoShape 7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8" name="AutoShape 8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9" name="Rectangle 18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0" name="AutoShape 19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Rectangle 20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Rectangle 21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3" name="Rectangle 22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74" name="Group 23"/>
            <p:cNvGrpSpPr>
              <a:grpSpLocks noChangeAspect="1"/>
            </p:cNvGrpSpPr>
            <p:nvPr/>
          </p:nvGrpSpPr>
          <p:grpSpPr bwMode="auto">
            <a:xfrm>
              <a:off x="7961" y="5649"/>
              <a:ext cx="930" cy="305"/>
              <a:chOff x="4690" y="13329"/>
              <a:chExt cx="3022" cy="948"/>
            </a:xfrm>
          </p:grpSpPr>
          <p:sp>
            <p:nvSpPr>
              <p:cNvPr id="211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690" y="13330"/>
                <a:ext cx="3022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12" name="Group 72"/>
              <p:cNvGrpSpPr>
                <a:grpSpLocks noChangeAspect="1"/>
              </p:cNvGrpSpPr>
              <p:nvPr/>
            </p:nvGrpSpPr>
            <p:grpSpPr bwMode="auto">
              <a:xfrm>
                <a:off x="4972" y="13329"/>
                <a:ext cx="293" cy="947"/>
                <a:chOff x="3458" y="13325"/>
                <a:chExt cx="292" cy="947"/>
              </a:xfrm>
            </p:grpSpPr>
            <p:grpSp>
              <p:nvGrpSpPr>
                <p:cNvPr id="213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15" name="Rectangle 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16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214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52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175" name="Group 80"/>
            <p:cNvGrpSpPr>
              <a:grpSpLocks noChangeAspect="1"/>
            </p:cNvGrpSpPr>
            <p:nvPr/>
          </p:nvGrpSpPr>
          <p:grpSpPr bwMode="auto">
            <a:xfrm>
              <a:off x="7961" y="4568"/>
              <a:ext cx="939" cy="200"/>
              <a:chOff x="4696" y="13329"/>
              <a:chExt cx="3057" cy="948"/>
            </a:xfrm>
          </p:grpSpPr>
          <p:grpSp>
            <p:nvGrpSpPr>
              <p:cNvPr id="193" name="Group 99"/>
              <p:cNvGrpSpPr>
                <a:grpSpLocks noChangeAspect="1"/>
              </p:cNvGrpSpPr>
              <p:nvPr/>
            </p:nvGrpSpPr>
            <p:grpSpPr bwMode="auto">
              <a:xfrm>
                <a:off x="4696" y="13329"/>
                <a:ext cx="3057" cy="947"/>
                <a:chOff x="2004" y="13325"/>
                <a:chExt cx="3049" cy="947"/>
              </a:xfrm>
            </p:grpSpPr>
            <p:grpSp>
              <p:nvGrpSpPr>
                <p:cNvPr id="205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2004" y="13325"/>
                  <a:ext cx="3049" cy="947"/>
                  <a:chOff x="2004" y="13325"/>
                  <a:chExt cx="3049" cy="947"/>
                </a:xfrm>
              </p:grpSpPr>
              <p:sp>
                <p:nvSpPr>
                  <p:cNvPr id="209" name="Rectangle 10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04" y="13325"/>
                    <a:ext cx="3049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10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65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06" name="Group 111"/>
                <p:cNvGrpSpPr>
                  <a:grpSpLocks noChangeAspect="1"/>
                </p:cNvGrpSpPr>
                <p:nvPr/>
              </p:nvGrpSpPr>
              <p:grpSpPr bwMode="auto">
                <a:xfrm>
                  <a:off x="406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07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08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94" name="Group 114"/>
              <p:cNvGrpSpPr>
                <a:grpSpLocks noChangeAspect="1"/>
              </p:cNvGrpSpPr>
              <p:nvPr/>
            </p:nvGrpSpPr>
            <p:grpSpPr bwMode="auto">
              <a:xfrm>
                <a:off x="6945" y="13330"/>
                <a:ext cx="590" cy="947"/>
                <a:chOff x="3458" y="13325"/>
                <a:chExt cx="588" cy="947"/>
              </a:xfrm>
            </p:grpSpPr>
            <p:grpSp>
              <p:nvGrpSpPr>
                <p:cNvPr id="195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99" name="Group 1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03" name="Rectangle 1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4" name="Rectangle 1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00" name="Group 1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01" name="Rectangle 1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2" name="Rectangle 1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96" name="Group 123"/>
                <p:cNvGrpSpPr>
                  <a:grpSpLocks noChangeAspect="1"/>
                </p:cNvGrpSpPr>
                <p:nvPr/>
              </p:nvGrpSpPr>
              <p:grpSpPr bwMode="auto">
                <a:xfrm>
                  <a:off x="3850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97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98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176" name="Rectangle 137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Rectangle 138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cxnSp>
          <p:nvCxnSpPr>
            <p:cNvPr id="178" name="AutoShape 139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" name="AutoShape 140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0" name="AutoShape 141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1" name="AutoShape 142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62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82" name="Group 143"/>
            <p:cNvGrpSpPr>
              <a:grpSpLocks noChangeAspect="1"/>
            </p:cNvGrpSpPr>
            <p:nvPr/>
          </p:nvGrpSpPr>
          <p:grpSpPr bwMode="auto">
            <a:xfrm>
              <a:off x="8175" y="6003"/>
              <a:ext cx="525" cy="592"/>
              <a:chOff x="7478" y="15840"/>
              <a:chExt cx="525" cy="592"/>
            </a:xfrm>
          </p:grpSpPr>
          <p:sp>
            <p:nvSpPr>
              <p:cNvPr id="188" name="Freeform 14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9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90" name="AutoShape 14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1" name="AutoShape 15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92" name="AutoShape 15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83" name="AutoShape 152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AutoShape 153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Rectangle 154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Freeform 170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Rectangle 171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339" name="Text Box 52"/>
          <p:cNvSpPr txBox="1">
            <a:spLocks noChangeArrowheads="1"/>
          </p:cNvSpPr>
          <p:nvPr/>
        </p:nvSpPr>
        <p:spPr bwMode="auto">
          <a:xfrm>
            <a:off x="5419724" y="3642311"/>
            <a:ext cx="3724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Man nutzt nun kleine Schritte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chemeClr val="bg1"/>
                </a:solidFill>
              </a:rPr>
              <a:t> und berechnet damit viele kleine Energieportionen </a:t>
            </a: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dirty="0" smtClean="0">
                <a:solidFill>
                  <a:schemeClr val="bg1"/>
                </a:solidFill>
              </a:rPr>
              <a:t>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40" name="Rechteck 339"/>
          <p:cNvSpPr/>
          <p:nvPr/>
        </p:nvSpPr>
        <p:spPr>
          <a:xfrm>
            <a:off x="5421834" y="4588351"/>
            <a:ext cx="1701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rgbClr val="FFC000"/>
                </a:solidFill>
              </a:rPr>
              <a:t> (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rgbClr val="FFC000"/>
                </a:solidFill>
              </a:rPr>
              <a:t>)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∙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sp>
        <p:nvSpPr>
          <p:cNvPr id="342" name="Ellipse 341"/>
          <p:cNvSpPr>
            <a:spLocks noChangeAspect="1"/>
          </p:cNvSpPr>
          <p:nvPr/>
        </p:nvSpPr>
        <p:spPr>
          <a:xfrm>
            <a:off x="323410" y="1493080"/>
            <a:ext cx="4203042" cy="4203042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" name="Ellipse 342"/>
          <p:cNvSpPr>
            <a:spLocks noChangeAspect="1"/>
          </p:cNvSpPr>
          <p:nvPr/>
        </p:nvSpPr>
        <p:spPr>
          <a:xfrm>
            <a:off x="1167355" y="2341859"/>
            <a:ext cx="2520000" cy="252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4" name="Ellipse 343"/>
          <p:cNvSpPr>
            <a:spLocks noChangeAspect="1"/>
          </p:cNvSpPr>
          <p:nvPr/>
        </p:nvSpPr>
        <p:spPr>
          <a:xfrm>
            <a:off x="986380" y="2151359"/>
            <a:ext cx="2880000" cy="288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" name="Ellipse 344"/>
          <p:cNvSpPr>
            <a:spLocks noChangeAspect="1"/>
          </p:cNvSpPr>
          <p:nvPr/>
        </p:nvSpPr>
        <p:spPr>
          <a:xfrm>
            <a:off x="805405" y="1970384"/>
            <a:ext cx="3240000" cy="324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1" name="Gerade Verbindung 350"/>
          <p:cNvCxnSpPr>
            <a:stCxn id="344" idx="0"/>
            <a:endCxn id="343" idx="0"/>
          </p:cNvCxnSpPr>
          <p:nvPr/>
        </p:nvCxnSpPr>
        <p:spPr>
          <a:xfrm>
            <a:off x="2426380" y="2151359"/>
            <a:ext cx="975" cy="190500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Textfeld 352"/>
          <p:cNvSpPr txBox="1"/>
          <p:nvPr/>
        </p:nvSpPr>
        <p:spPr bwMode="auto">
          <a:xfrm>
            <a:off x="2374946" y="2089440"/>
            <a:ext cx="715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CCFF"/>
                </a:solidFill>
              </a:rPr>
              <a:t>Δ</a:t>
            </a:r>
            <a:r>
              <a:rPr lang="de-DE" sz="1600" dirty="0" smtClean="0">
                <a:solidFill>
                  <a:srgbClr val="99CCFF"/>
                </a:solidFill>
              </a:rPr>
              <a:t>r</a:t>
            </a:r>
            <a:endParaRPr lang="de-DE" sz="1600" dirty="0">
              <a:solidFill>
                <a:srgbClr val="99CCFF"/>
              </a:solidFill>
            </a:endParaRPr>
          </a:p>
        </p:txBody>
      </p:sp>
      <p:cxnSp>
        <p:nvCxnSpPr>
          <p:cNvPr id="354" name="Gerade Verbindung 353"/>
          <p:cNvCxnSpPr/>
          <p:nvPr/>
        </p:nvCxnSpPr>
        <p:spPr>
          <a:xfrm>
            <a:off x="2426364" y="1965586"/>
            <a:ext cx="975" cy="190500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feld 354"/>
          <p:cNvSpPr txBox="1"/>
          <p:nvPr/>
        </p:nvSpPr>
        <p:spPr bwMode="auto">
          <a:xfrm>
            <a:off x="2374930" y="1903667"/>
            <a:ext cx="715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CCFF"/>
                </a:solidFill>
              </a:rPr>
              <a:t>Δ</a:t>
            </a:r>
            <a:r>
              <a:rPr lang="de-DE" sz="1600" dirty="0" smtClean="0">
                <a:solidFill>
                  <a:srgbClr val="99CCFF"/>
                </a:solidFill>
              </a:rPr>
              <a:t>r</a:t>
            </a:r>
            <a:endParaRPr lang="de-DE" sz="1600" dirty="0">
              <a:solidFill>
                <a:srgbClr val="99CCFF"/>
              </a:solidFill>
            </a:endParaRPr>
          </a:p>
        </p:txBody>
      </p:sp>
      <p:cxnSp>
        <p:nvCxnSpPr>
          <p:cNvPr id="356" name="Gerade Verbindung 355"/>
          <p:cNvCxnSpPr/>
          <p:nvPr/>
        </p:nvCxnSpPr>
        <p:spPr>
          <a:xfrm>
            <a:off x="2426348" y="1770287"/>
            <a:ext cx="975" cy="190500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Textfeld 356"/>
          <p:cNvSpPr txBox="1"/>
          <p:nvPr/>
        </p:nvSpPr>
        <p:spPr bwMode="auto">
          <a:xfrm>
            <a:off x="2374914" y="1708368"/>
            <a:ext cx="7159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CCFF"/>
                </a:solidFill>
              </a:rPr>
              <a:t>Δ</a:t>
            </a:r>
            <a:r>
              <a:rPr lang="de-DE" sz="1600" dirty="0" smtClean="0">
                <a:solidFill>
                  <a:srgbClr val="99CCFF"/>
                </a:solidFill>
              </a:rPr>
              <a:t>r…</a:t>
            </a:r>
            <a:endParaRPr lang="de-DE" sz="1600" dirty="0">
              <a:solidFill>
                <a:srgbClr val="99CCFF"/>
              </a:solidFill>
            </a:endParaRPr>
          </a:p>
        </p:txBody>
      </p:sp>
      <p:cxnSp>
        <p:nvCxnSpPr>
          <p:cNvPr id="361" name="Gerade Verbindung mit Pfeil 360"/>
          <p:cNvCxnSpPr/>
          <p:nvPr/>
        </p:nvCxnSpPr>
        <p:spPr>
          <a:xfrm>
            <a:off x="2424118" y="1505889"/>
            <a:ext cx="0" cy="2160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52"/>
          <p:cNvSpPr txBox="1">
            <a:spLocks noChangeArrowheads="1"/>
          </p:cNvSpPr>
          <p:nvPr/>
        </p:nvSpPr>
        <p:spPr bwMode="auto">
          <a:xfrm>
            <a:off x="5419724" y="5085551"/>
            <a:ext cx="372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Aus deren Summe wird dann die Gesamtenergie 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</a:t>
            </a:r>
            <a:r>
              <a:rPr lang="de-DE" sz="1800" dirty="0" smtClean="0">
                <a:solidFill>
                  <a:schemeClr val="bg1"/>
                </a:solidFill>
              </a:rPr>
              <a:t> berechnet.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95" name="Text Box 52"/>
          <p:cNvSpPr txBox="1">
            <a:spLocks noChangeArrowheads="1"/>
          </p:cNvSpPr>
          <p:nvPr/>
        </p:nvSpPr>
        <p:spPr bwMode="auto">
          <a:xfrm>
            <a:off x="5419724" y="1222716"/>
            <a:ext cx="3533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</a:t>
            </a:r>
            <a:r>
              <a:rPr lang="de-DE" sz="1800" dirty="0" smtClean="0">
                <a:solidFill>
                  <a:srgbClr val="6699FF"/>
                </a:solidFill>
              </a:rPr>
              <a:t>potentielle Energie </a:t>
            </a:r>
            <a:r>
              <a:rPr lang="de-DE" sz="1800" dirty="0" smtClean="0">
                <a:solidFill>
                  <a:schemeClr val="bg1"/>
                </a:solidFill>
              </a:rPr>
              <a:t>berechnet sich über den Ansatz „</a:t>
            </a:r>
            <a:r>
              <a:rPr lang="de-DE" sz="1800" dirty="0" smtClean="0">
                <a:solidFill>
                  <a:srgbClr val="FFC000"/>
                </a:solidFill>
              </a:rPr>
              <a:t>Kraft</a:t>
            </a:r>
            <a:r>
              <a:rPr lang="de-DE" sz="1800" dirty="0" smtClean="0">
                <a:solidFill>
                  <a:schemeClr val="bg1"/>
                </a:solidFill>
              </a:rPr>
              <a:t> mal </a:t>
            </a:r>
            <a:r>
              <a:rPr lang="de-DE" sz="1800" dirty="0" smtClean="0">
                <a:solidFill>
                  <a:srgbClr val="99CCFF"/>
                </a:solidFill>
              </a:rPr>
              <a:t>Weg</a:t>
            </a:r>
            <a:r>
              <a:rPr lang="de-DE" sz="1800" dirty="0" smtClean="0">
                <a:solidFill>
                  <a:schemeClr val="bg1"/>
                </a:solidFill>
              </a:rPr>
              <a:t>“: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97" name="Text Box 52"/>
          <p:cNvSpPr txBox="1">
            <a:spLocks noChangeArrowheads="1"/>
          </p:cNvSpPr>
          <p:nvPr/>
        </p:nvSpPr>
        <p:spPr bwMode="auto">
          <a:xfrm>
            <a:off x="5419724" y="2765767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chemeClr val="bg1"/>
                </a:solidFill>
              </a:rPr>
              <a:t> wird nach</a:t>
            </a:r>
          </a:p>
        </p:txBody>
      </p:sp>
      <p:sp>
        <p:nvSpPr>
          <p:cNvPr id="98" name="Rechteck 97"/>
          <p:cNvSpPr/>
          <p:nvPr/>
        </p:nvSpPr>
        <p:spPr>
          <a:xfrm>
            <a:off x="5421834" y="219426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pot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∙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sp>
        <p:nvSpPr>
          <p:cNvPr id="99" name="Text Box 52"/>
          <p:cNvSpPr txBox="1">
            <a:spLocks noChangeArrowheads="1"/>
          </p:cNvSpPr>
          <p:nvPr/>
        </p:nvSpPr>
        <p:spPr bwMode="auto">
          <a:xfrm>
            <a:off x="5419724" y="3151571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zunehmender </a:t>
            </a:r>
            <a:r>
              <a:rPr lang="de-DE" sz="1800" dirty="0" smtClean="0">
                <a:solidFill>
                  <a:srgbClr val="99CCFF"/>
                </a:solidFill>
              </a:rPr>
              <a:t>Höhe r</a:t>
            </a:r>
            <a:r>
              <a:rPr lang="de-DE" sz="1800" dirty="0" smtClean="0">
                <a:solidFill>
                  <a:schemeClr val="bg1"/>
                </a:solidFill>
              </a:rPr>
              <a:t> geringer.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6767245" y="2759553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G </a:t>
            </a:r>
            <a:r>
              <a:rPr lang="de-DE" sz="1800" dirty="0" smtClean="0">
                <a:solidFill>
                  <a:srgbClr val="FFC000"/>
                </a:solidFill>
              </a:rPr>
              <a:t>(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rgbClr val="FFC000"/>
                </a:solidFill>
              </a:rPr>
              <a:t>) = m G       </a:t>
            </a:r>
            <a:r>
              <a:rPr lang="de-DE" sz="1800" dirty="0" smtClean="0">
                <a:solidFill>
                  <a:schemeClr val="bg1"/>
                </a:solidFill>
              </a:rPr>
              <a:t>mit </a:t>
            </a:r>
          </a:p>
        </p:txBody>
      </p:sp>
      <p:grpSp>
        <p:nvGrpSpPr>
          <p:cNvPr id="101" name="Gruppieren 7"/>
          <p:cNvGrpSpPr/>
          <p:nvPr/>
        </p:nvGrpSpPr>
        <p:grpSpPr>
          <a:xfrm>
            <a:off x="7770422" y="2575747"/>
            <a:ext cx="669955" cy="698905"/>
            <a:chOff x="2702083" y="2458498"/>
            <a:chExt cx="549067" cy="698905"/>
          </a:xfrm>
        </p:grpSpPr>
        <p:sp>
          <p:nvSpPr>
            <p:cNvPr id="102" name="Rechteck 101"/>
            <p:cNvSpPr/>
            <p:nvPr/>
          </p:nvSpPr>
          <p:spPr>
            <a:xfrm>
              <a:off x="2971207" y="2788071"/>
              <a:ext cx="2774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dirty="0" smtClean="0">
                  <a:solidFill>
                    <a:srgbClr val="FFC000"/>
                  </a:solidFill>
                </a:rPr>
                <a:t>²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  <p:sp>
          <p:nvSpPr>
            <p:cNvPr id="103" name="Text Box 4"/>
            <p:cNvSpPr txBox="1">
              <a:spLocks noChangeArrowheads="1"/>
            </p:cNvSpPr>
            <p:nvPr/>
          </p:nvSpPr>
          <p:spPr bwMode="auto">
            <a:xfrm>
              <a:off x="2702083" y="2458498"/>
              <a:ext cx="5490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104" name="Gerade Verbindung 103"/>
          <p:cNvCxnSpPr/>
          <p:nvPr/>
        </p:nvCxnSpPr>
        <p:spPr bwMode="auto">
          <a:xfrm>
            <a:off x="8109901" y="2940903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/>
      <p:bldP spid="353" grpId="0"/>
      <p:bldP spid="355" grpId="0"/>
      <p:bldP spid="357" grpId="0"/>
      <p:bldP spid="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2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8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2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1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54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3" name="Rechteck 332"/>
          <p:cNvSpPr/>
          <p:nvPr/>
        </p:nvSpPr>
        <p:spPr>
          <a:xfrm>
            <a:off x="5419724" y="1850097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a </a:t>
            </a:r>
            <a:r>
              <a:rPr lang="de-DE" sz="1800" dirty="0" smtClean="0">
                <a:solidFill>
                  <a:srgbClr val="FFC000"/>
                </a:solidFill>
              </a:rPr>
              <a:t>= m G        </a:t>
            </a:r>
          </a:p>
        </p:txBody>
      </p:sp>
      <p:grpSp>
        <p:nvGrpSpPr>
          <p:cNvPr id="19" name="Gruppieren 7"/>
          <p:cNvGrpSpPr/>
          <p:nvPr/>
        </p:nvGrpSpPr>
        <p:grpSpPr>
          <a:xfrm>
            <a:off x="6173515" y="1666291"/>
            <a:ext cx="715368" cy="698905"/>
            <a:chOff x="2726852" y="2458498"/>
            <a:chExt cx="586284" cy="698905"/>
          </a:xfrm>
        </p:grpSpPr>
        <p:sp>
          <p:nvSpPr>
            <p:cNvPr id="335" name="Rechteck 334"/>
            <p:cNvSpPr/>
            <p:nvPr/>
          </p:nvSpPr>
          <p:spPr>
            <a:xfrm>
              <a:off x="2966043" y="2788071"/>
              <a:ext cx="3470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a</a:t>
              </a:r>
              <a:r>
                <a:rPr lang="de-DE" sz="1800" dirty="0" smtClean="0">
                  <a:solidFill>
                    <a:srgbClr val="99CCFF"/>
                  </a:solidFill>
                </a:rPr>
                <a:t>²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336" name="Text Box 4"/>
            <p:cNvSpPr txBox="1">
              <a:spLocks noChangeArrowheads="1"/>
            </p:cNvSpPr>
            <p:nvPr/>
          </p:nvSpPr>
          <p:spPr bwMode="auto">
            <a:xfrm>
              <a:off x="2726852" y="2458498"/>
              <a:ext cx="549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337" name="Gerade Verbindung 336"/>
          <p:cNvCxnSpPr/>
          <p:nvPr/>
        </p:nvCxnSpPr>
        <p:spPr bwMode="auto">
          <a:xfrm>
            <a:off x="6522519" y="2031447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 Box 52"/>
          <p:cNvSpPr txBox="1">
            <a:spLocks noChangeArrowheads="1"/>
          </p:cNvSpPr>
          <p:nvPr/>
        </p:nvSpPr>
        <p:spPr bwMode="auto">
          <a:xfrm>
            <a:off x="5419724" y="1222716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Kraft am Anfang von</a:t>
            </a:r>
            <a:r>
              <a:rPr lang="el-GR" sz="1800" dirty="0" smtClean="0">
                <a:solidFill>
                  <a:schemeClr val="bg1"/>
                </a:solidFill>
              </a:rPr>
              <a:t>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chemeClr val="bg1"/>
                </a:solidFill>
              </a:rPr>
              <a:t> sei 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89" name="Text Box 52"/>
          <p:cNvSpPr txBox="1">
            <a:spLocks noChangeArrowheads="1"/>
          </p:cNvSpPr>
          <p:nvPr/>
        </p:nvSpPr>
        <p:spPr bwMode="auto">
          <a:xfrm>
            <a:off x="5419724" y="2441916"/>
            <a:ext cx="3724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und am Ende des Teilstücks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419724" y="3021672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1 </a:t>
            </a:r>
            <a:r>
              <a:rPr lang="de-DE" sz="1800" dirty="0" smtClean="0">
                <a:solidFill>
                  <a:srgbClr val="FFC000"/>
                </a:solidFill>
              </a:rPr>
              <a:t>= m G        </a:t>
            </a:r>
          </a:p>
        </p:txBody>
      </p:sp>
      <p:grpSp>
        <p:nvGrpSpPr>
          <p:cNvPr id="91" name="Gruppieren 7"/>
          <p:cNvGrpSpPr/>
          <p:nvPr/>
        </p:nvGrpSpPr>
        <p:grpSpPr>
          <a:xfrm>
            <a:off x="6173515" y="2837866"/>
            <a:ext cx="715368" cy="698905"/>
            <a:chOff x="2726852" y="2458498"/>
            <a:chExt cx="586284" cy="698905"/>
          </a:xfrm>
        </p:grpSpPr>
        <p:sp>
          <p:nvSpPr>
            <p:cNvPr id="92" name="Rechteck 91"/>
            <p:cNvSpPr/>
            <p:nvPr/>
          </p:nvSpPr>
          <p:spPr>
            <a:xfrm>
              <a:off x="2966043" y="2788071"/>
              <a:ext cx="3470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1</a:t>
              </a:r>
              <a:r>
                <a:rPr lang="de-DE" sz="1800" dirty="0" smtClean="0">
                  <a:solidFill>
                    <a:srgbClr val="99CCFF"/>
                  </a:solidFill>
                </a:rPr>
                <a:t>²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2726852" y="2458498"/>
              <a:ext cx="549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94" name="Gerade Verbindung 93"/>
          <p:cNvCxnSpPr/>
          <p:nvPr/>
        </p:nvCxnSpPr>
        <p:spPr bwMode="auto">
          <a:xfrm>
            <a:off x="6522519" y="3203022"/>
            <a:ext cx="324000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Box 52"/>
          <p:cNvSpPr txBox="1">
            <a:spLocks noChangeArrowheads="1"/>
          </p:cNvSpPr>
          <p:nvPr/>
        </p:nvSpPr>
        <p:spPr bwMode="auto">
          <a:xfrm>
            <a:off x="5419724" y="3527766"/>
            <a:ext cx="3724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a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und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1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chemeClr val="bg1"/>
                </a:solidFill>
              </a:rPr>
              <a:t>unterscheiden sich kaum, wenn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chemeClr val="bg1"/>
                </a:solidFill>
              </a:rPr>
              <a:t> klein ist.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97" name="Text Box 52"/>
          <p:cNvSpPr txBox="1">
            <a:spLocks noChangeArrowheads="1"/>
          </p:cNvSpPr>
          <p:nvPr/>
        </p:nvSpPr>
        <p:spPr bwMode="auto">
          <a:xfrm>
            <a:off x="5441435" y="4226127"/>
            <a:ext cx="3724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a</a:t>
            </a:r>
            <a:r>
              <a:rPr lang="de-DE" sz="1800" dirty="0" smtClean="0">
                <a:solidFill>
                  <a:srgbClr val="99CCFF"/>
                </a:solidFill>
              </a:rPr>
              <a:t>²</a:t>
            </a:r>
            <a:r>
              <a:rPr lang="de-DE" sz="1800" dirty="0" smtClean="0">
                <a:solidFill>
                  <a:srgbClr val="6699FF"/>
                </a:solidFill>
              </a:rPr>
              <a:t>  </a:t>
            </a:r>
            <a:r>
              <a:rPr lang="de-DE" sz="1800" dirty="0" smtClean="0">
                <a:solidFill>
                  <a:schemeClr val="bg1"/>
                </a:solidFill>
              </a:rPr>
              <a:t>bzw.</a:t>
            </a:r>
            <a:r>
              <a:rPr lang="de-DE" sz="1800" dirty="0" smtClean="0">
                <a:solidFill>
                  <a:srgbClr val="6699FF"/>
                </a:solidFill>
              </a:rPr>
              <a:t> 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1</a:t>
            </a:r>
            <a:r>
              <a:rPr lang="de-DE" sz="1800" dirty="0" smtClean="0">
                <a:solidFill>
                  <a:srgbClr val="99CCFF"/>
                </a:solidFill>
              </a:rPr>
              <a:t>²</a:t>
            </a:r>
            <a:r>
              <a:rPr lang="de-DE" sz="1800" dirty="0" smtClean="0">
                <a:solidFill>
                  <a:schemeClr val="bg1"/>
                </a:solidFill>
              </a:rPr>
              <a:t>  ist dann im Mittel jeweils ungefähr  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a</a:t>
            </a:r>
            <a:r>
              <a:rPr lang="de-DE" sz="1800" dirty="0" smtClean="0">
                <a:solidFill>
                  <a:srgbClr val="99CCFF"/>
                </a:solidFill>
              </a:rPr>
              <a:t> ∙ r</a:t>
            </a:r>
            <a:r>
              <a:rPr lang="de-DE" sz="1800" baseline="-25000" dirty="0" smtClean="0">
                <a:solidFill>
                  <a:srgbClr val="99CCFF"/>
                </a:solidFill>
              </a:rPr>
              <a:t>1</a:t>
            </a:r>
            <a:endParaRPr lang="de-DE" sz="1800" dirty="0">
              <a:solidFill>
                <a:srgbClr val="99CCFF"/>
              </a:solidFill>
            </a:endParaRPr>
          </a:p>
        </p:txBody>
      </p:sp>
      <p:sp>
        <p:nvSpPr>
          <p:cNvPr id="99" name="Text Box 52"/>
          <p:cNvSpPr txBox="1">
            <a:spLocks noChangeArrowheads="1"/>
          </p:cNvSpPr>
          <p:nvPr/>
        </p:nvSpPr>
        <p:spPr bwMode="auto">
          <a:xfrm>
            <a:off x="5419724" y="4956516"/>
            <a:ext cx="3724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Kraft ist im Mittel dann: 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5519158" y="5472758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M </a:t>
            </a:r>
            <a:r>
              <a:rPr lang="de-DE" sz="1800" dirty="0" smtClean="0">
                <a:solidFill>
                  <a:srgbClr val="FFC000"/>
                </a:solidFill>
              </a:rPr>
              <a:t>= m G        </a:t>
            </a:r>
          </a:p>
        </p:txBody>
      </p:sp>
      <p:grpSp>
        <p:nvGrpSpPr>
          <p:cNvPr id="101" name="Gruppieren 7"/>
          <p:cNvGrpSpPr/>
          <p:nvPr/>
        </p:nvGrpSpPr>
        <p:grpSpPr>
          <a:xfrm>
            <a:off x="6396775" y="5288952"/>
            <a:ext cx="868853" cy="698905"/>
            <a:chOff x="2828341" y="2458498"/>
            <a:chExt cx="712075" cy="698905"/>
          </a:xfrm>
        </p:grpSpPr>
        <p:sp>
          <p:nvSpPr>
            <p:cNvPr id="102" name="Rechteck 101"/>
            <p:cNvSpPr/>
            <p:nvPr/>
          </p:nvSpPr>
          <p:spPr>
            <a:xfrm>
              <a:off x="2966043" y="2788071"/>
              <a:ext cx="574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a</a:t>
              </a:r>
              <a:r>
                <a:rPr lang="de-DE" sz="1800" dirty="0" smtClean="0">
                  <a:solidFill>
                    <a:srgbClr val="99CCFF"/>
                  </a:solidFill>
                </a:rPr>
                <a:t> ∙ 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1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03" name="Text Box 4"/>
            <p:cNvSpPr txBox="1">
              <a:spLocks noChangeArrowheads="1"/>
            </p:cNvSpPr>
            <p:nvPr/>
          </p:nvSpPr>
          <p:spPr bwMode="auto">
            <a:xfrm>
              <a:off x="2828341" y="2458498"/>
              <a:ext cx="5490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104" name="Gerade Verbindung 103"/>
          <p:cNvCxnSpPr/>
          <p:nvPr/>
        </p:nvCxnSpPr>
        <p:spPr bwMode="auto">
          <a:xfrm>
            <a:off x="6650528" y="5654108"/>
            <a:ext cx="517878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Ellipse 106"/>
          <p:cNvSpPr>
            <a:spLocks noChangeAspect="1"/>
          </p:cNvSpPr>
          <p:nvPr/>
        </p:nvSpPr>
        <p:spPr>
          <a:xfrm>
            <a:off x="1167355" y="2341859"/>
            <a:ext cx="2520000" cy="252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>
            <a:spLocks noChangeAspect="1"/>
          </p:cNvSpPr>
          <p:nvPr/>
        </p:nvSpPr>
        <p:spPr>
          <a:xfrm>
            <a:off x="805405" y="1970384"/>
            <a:ext cx="3240000" cy="324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2423898" y="2342869"/>
            <a:ext cx="0" cy="49915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>
            <a:off x="2424118" y="1972614"/>
            <a:ext cx="0" cy="2506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/>
          <p:cNvSpPr txBox="1"/>
          <p:nvPr/>
        </p:nvSpPr>
        <p:spPr bwMode="auto">
          <a:xfrm>
            <a:off x="3844132" y="1984215"/>
            <a:ext cx="509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CCFF"/>
                </a:solidFill>
              </a:rPr>
              <a:t>Δ</a:t>
            </a:r>
            <a:r>
              <a:rPr lang="de-DE" sz="1600" dirty="0" smtClean="0">
                <a:solidFill>
                  <a:srgbClr val="99CCFF"/>
                </a:solidFill>
              </a:rPr>
              <a:t>r</a:t>
            </a:r>
            <a:endParaRPr lang="de-DE" sz="1600" dirty="0">
              <a:solidFill>
                <a:srgbClr val="99CCFF"/>
              </a:solidFill>
            </a:endParaRPr>
          </a:p>
        </p:txBody>
      </p:sp>
      <p:cxnSp>
        <p:nvCxnSpPr>
          <p:cNvPr id="120" name="Gerade Verbindung 119"/>
          <p:cNvCxnSpPr/>
          <p:nvPr/>
        </p:nvCxnSpPr>
        <p:spPr>
          <a:xfrm>
            <a:off x="2418808" y="1974690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120"/>
          <p:cNvCxnSpPr/>
          <p:nvPr/>
        </p:nvCxnSpPr>
        <p:spPr>
          <a:xfrm>
            <a:off x="2433638" y="2342869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 flipV="1">
            <a:off x="2424118" y="2633663"/>
            <a:ext cx="785807" cy="933886"/>
          </a:xfrm>
          <a:prstGeom prst="line">
            <a:avLst/>
          </a:prstGeom>
          <a:ln>
            <a:solidFill>
              <a:srgbClr val="99CC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flipV="1">
            <a:off x="2433638" y="2943225"/>
            <a:ext cx="1476375" cy="624326"/>
          </a:xfrm>
          <a:prstGeom prst="line">
            <a:avLst/>
          </a:prstGeom>
          <a:ln>
            <a:solidFill>
              <a:srgbClr val="99CC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37"/>
          <p:cNvSpPr txBox="1"/>
          <p:nvPr/>
        </p:nvSpPr>
        <p:spPr bwMode="auto">
          <a:xfrm>
            <a:off x="2844009" y="2865277"/>
            <a:ext cx="4230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r</a:t>
            </a:r>
            <a:r>
              <a:rPr lang="de-DE" sz="1600" baseline="-25000" dirty="0" smtClean="0">
                <a:solidFill>
                  <a:srgbClr val="99CCFF"/>
                </a:solidFill>
              </a:rPr>
              <a:t>a</a:t>
            </a:r>
            <a:endParaRPr lang="de-DE" sz="1600" baseline="-25000" dirty="0">
              <a:solidFill>
                <a:srgbClr val="99CCFF"/>
              </a:solidFill>
            </a:endParaRPr>
          </a:p>
        </p:txBody>
      </p:sp>
      <p:sp>
        <p:nvSpPr>
          <p:cNvPr id="139" name="Textfeld 138"/>
          <p:cNvSpPr txBox="1"/>
          <p:nvPr/>
        </p:nvSpPr>
        <p:spPr bwMode="auto">
          <a:xfrm>
            <a:off x="3196437" y="3117679"/>
            <a:ext cx="4230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r</a:t>
            </a:r>
            <a:r>
              <a:rPr lang="de-DE" sz="1600" baseline="-25000" dirty="0" smtClean="0">
                <a:solidFill>
                  <a:srgbClr val="99CCFF"/>
                </a:solidFill>
              </a:rPr>
              <a:t>1</a:t>
            </a:r>
            <a:endParaRPr lang="de-DE" sz="1600" baseline="-25000" dirty="0">
              <a:solidFill>
                <a:srgbClr val="99CCFF"/>
              </a:solidFill>
            </a:endParaRPr>
          </a:p>
        </p:txBody>
      </p:sp>
      <p:grpSp>
        <p:nvGrpSpPr>
          <p:cNvPr id="150" name="Gruppieren 149"/>
          <p:cNvGrpSpPr/>
          <p:nvPr/>
        </p:nvGrpSpPr>
        <p:grpSpPr>
          <a:xfrm>
            <a:off x="2447717" y="1994200"/>
            <a:ext cx="433602" cy="338554"/>
            <a:chOff x="2395324" y="1960859"/>
            <a:chExt cx="433602" cy="338554"/>
          </a:xfrm>
        </p:grpSpPr>
        <p:sp>
          <p:nvSpPr>
            <p:cNvPr id="117" name="Textfeld 116"/>
            <p:cNvSpPr txBox="1"/>
            <p:nvPr/>
          </p:nvSpPr>
          <p:spPr bwMode="auto">
            <a:xfrm>
              <a:off x="2395324" y="1960859"/>
              <a:ext cx="4336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1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147" name="Line 56"/>
            <p:cNvSpPr>
              <a:spLocks noChangeShapeType="1"/>
            </p:cNvSpPr>
            <p:nvPr/>
          </p:nvSpPr>
          <p:spPr bwMode="auto">
            <a:xfrm>
              <a:off x="2474848" y="2009211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55" name="Gruppieren 154"/>
          <p:cNvGrpSpPr/>
          <p:nvPr/>
        </p:nvGrpSpPr>
        <p:grpSpPr>
          <a:xfrm>
            <a:off x="2448693" y="2441916"/>
            <a:ext cx="517998" cy="338554"/>
            <a:chOff x="2391537" y="2441916"/>
            <a:chExt cx="517998" cy="338554"/>
          </a:xfrm>
        </p:grpSpPr>
        <p:sp>
          <p:nvSpPr>
            <p:cNvPr id="119" name="Textfeld 118"/>
            <p:cNvSpPr txBox="1"/>
            <p:nvPr/>
          </p:nvSpPr>
          <p:spPr bwMode="auto">
            <a:xfrm>
              <a:off x="2391537" y="2441916"/>
              <a:ext cx="5179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a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149" name="Line 56"/>
            <p:cNvSpPr>
              <a:spLocks noChangeShapeType="1"/>
            </p:cNvSpPr>
            <p:nvPr/>
          </p:nvSpPr>
          <p:spPr bwMode="auto">
            <a:xfrm>
              <a:off x="2474848" y="2490223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62" name="Textfeld 161"/>
          <p:cNvSpPr txBox="1"/>
          <p:nvPr/>
        </p:nvSpPr>
        <p:spPr bwMode="auto">
          <a:xfrm>
            <a:off x="5815011" y="5676895"/>
            <a:ext cx="252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FFC000"/>
                </a:solidFill>
              </a:rPr>
              <a:t>1</a:t>
            </a:r>
            <a:endParaRPr lang="de-DE" sz="1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88" grpId="0" build="p"/>
      <p:bldP spid="89" grpId="0" build="p"/>
      <p:bldP spid="90" grpId="0"/>
      <p:bldP spid="95" grpId="0" build="p"/>
      <p:bldP spid="97" grpId="0" build="p"/>
      <p:bldP spid="99" grpId="0" build="p"/>
      <p:bldP spid="100" grpId="0"/>
      <p:bldP spid="118" grpId="0"/>
      <p:bldP spid="138" grpId="0"/>
      <p:bldP spid="139" grpId="0"/>
      <p:bldP spid="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2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8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2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1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54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Text Box 52"/>
          <p:cNvSpPr txBox="1">
            <a:spLocks noChangeArrowheads="1"/>
          </p:cNvSpPr>
          <p:nvPr/>
        </p:nvSpPr>
        <p:spPr bwMode="auto">
          <a:xfrm>
            <a:off x="5419724" y="1222717"/>
            <a:ext cx="372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Für den ersten Schritt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chemeClr val="bg1"/>
                </a:solidFill>
              </a:rPr>
              <a:t> ist die</a:t>
            </a:r>
          </a:p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zugeführte Energie im Mittel: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5440884" y="2544134"/>
            <a:ext cx="231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      </a:t>
            </a:r>
            <a:r>
              <a:rPr lang="de-DE" sz="14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m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FFC000"/>
                </a:solidFill>
              </a:rPr>
              <a:t>G          </a:t>
            </a:r>
            <a:r>
              <a:rPr lang="de-DE" sz="1800" dirty="0" smtClean="0">
                <a:solidFill>
                  <a:srgbClr val="6699FF"/>
                </a:solidFill>
              </a:rPr>
              <a:t> ∙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grpSp>
        <p:nvGrpSpPr>
          <p:cNvPr id="105" name="Gruppieren 7"/>
          <p:cNvGrpSpPr/>
          <p:nvPr/>
        </p:nvGrpSpPr>
        <p:grpSpPr>
          <a:xfrm>
            <a:off x="6384178" y="2367293"/>
            <a:ext cx="868854" cy="698905"/>
            <a:chOff x="2828340" y="2458498"/>
            <a:chExt cx="712076" cy="698905"/>
          </a:xfrm>
        </p:grpSpPr>
        <p:sp>
          <p:nvSpPr>
            <p:cNvPr id="106" name="Rechteck 105"/>
            <p:cNvSpPr/>
            <p:nvPr/>
          </p:nvSpPr>
          <p:spPr>
            <a:xfrm>
              <a:off x="2966043" y="2788071"/>
              <a:ext cx="574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FFC000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FFC000"/>
                  </a:solidFill>
                </a:rPr>
                <a:t>a</a:t>
              </a:r>
              <a:r>
                <a:rPr lang="de-DE" sz="1800" dirty="0" smtClean="0">
                  <a:solidFill>
                    <a:srgbClr val="FFC000"/>
                  </a:solidFill>
                </a:rPr>
                <a:t> ∙ r</a:t>
              </a:r>
              <a:r>
                <a:rPr lang="de-DE" sz="1800" baseline="-25000" dirty="0" smtClean="0">
                  <a:solidFill>
                    <a:srgbClr val="FFC000"/>
                  </a:solidFill>
                </a:rPr>
                <a:t>1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  <p:sp>
          <p:nvSpPr>
            <p:cNvPr id="107" name="Text Box 4"/>
            <p:cNvSpPr txBox="1">
              <a:spLocks noChangeArrowheads="1"/>
            </p:cNvSpPr>
            <p:nvPr/>
          </p:nvSpPr>
          <p:spPr bwMode="auto">
            <a:xfrm>
              <a:off x="2828340" y="2458498"/>
              <a:ext cx="5490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108" name="Gerade Verbindung 107"/>
          <p:cNvCxnSpPr/>
          <p:nvPr/>
        </p:nvCxnSpPr>
        <p:spPr bwMode="auto">
          <a:xfrm>
            <a:off x="6637933" y="2732449"/>
            <a:ext cx="517878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Rechteck 108"/>
          <p:cNvSpPr/>
          <p:nvPr/>
        </p:nvSpPr>
        <p:spPr>
          <a:xfrm>
            <a:off x="5440884" y="3229934"/>
            <a:ext cx="2784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      </a:t>
            </a:r>
            <a:r>
              <a:rPr lang="de-DE" sz="14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m G           ∙ (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1</a:t>
            </a:r>
            <a:r>
              <a:rPr lang="de-DE" sz="1800" dirty="0" smtClean="0">
                <a:solidFill>
                  <a:srgbClr val="99CCFF"/>
                </a:solidFill>
              </a:rPr>
              <a:t> - r</a:t>
            </a:r>
            <a:r>
              <a:rPr lang="de-DE" sz="1800" baseline="-25000" dirty="0" smtClean="0">
                <a:solidFill>
                  <a:srgbClr val="99CCFF"/>
                </a:solidFill>
              </a:rPr>
              <a:t>a</a:t>
            </a:r>
            <a:r>
              <a:rPr lang="de-DE" sz="1800" dirty="0" smtClean="0">
                <a:solidFill>
                  <a:srgbClr val="6699FF"/>
                </a:solidFill>
              </a:rPr>
              <a:t>)</a:t>
            </a:r>
          </a:p>
        </p:txBody>
      </p:sp>
      <p:grpSp>
        <p:nvGrpSpPr>
          <p:cNvPr id="110" name="Gruppieren 7"/>
          <p:cNvGrpSpPr/>
          <p:nvPr/>
        </p:nvGrpSpPr>
        <p:grpSpPr>
          <a:xfrm>
            <a:off x="6384179" y="3053093"/>
            <a:ext cx="923353" cy="729683"/>
            <a:chOff x="2828341" y="2458498"/>
            <a:chExt cx="756741" cy="729683"/>
          </a:xfrm>
        </p:grpSpPr>
        <p:sp>
          <p:nvSpPr>
            <p:cNvPr id="112" name="Rechteck 111"/>
            <p:cNvSpPr/>
            <p:nvPr/>
          </p:nvSpPr>
          <p:spPr>
            <a:xfrm>
              <a:off x="2966043" y="2788071"/>
              <a:ext cx="61903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>
                  <a:solidFill>
                    <a:srgbClr val="6699FF"/>
                  </a:solidFill>
                </a:rPr>
                <a:t>r</a:t>
              </a:r>
              <a:r>
                <a:rPr lang="de-DE" baseline="-25000" dirty="0" smtClean="0">
                  <a:solidFill>
                    <a:srgbClr val="6699FF"/>
                  </a:solidFill>
                </a:rPr>
                <a:t>a</a:t>
              </a:r>
              <a:r>
                <a:rPr lang="de-DE" dirty="0" smtClean="0">
                  <a:solidFill>
                    <a:srgbClr val="6699FF"/>
                  </a:solidFill>
                </a:rPr>
                <a:t> ∙ r</a:t>
              </a:r>
              <a:r>
                <a:rPr lang="de-DE" baseline="-25000" dirty="0" smtClean="0">
                  <a:solidFill>
                    <a:srgbClr val="6699FF"/>
                  </a:solidFill>
                </a:rPr>
                <a:t>1</a:t>
              </a:r>
              <a:endParaRPr lang="de-DE" dirty="0">
                <a:solidFill>
                  <a:srgbClr val="6699FF"/>
                </a:solidFill>
              </a:endParaRPr>
            </a:p>
          </p:txBody>
        </p:sp>
        <p:sp>
          <p:nvSpPr>
            <p:cNvPr id="114" name="Text Box 4"/>
            <p:cNvSpPr txBox="1">
              <a:spLocks noChangeArrowheads="1"/>
            </p:cNvSpPr>
            <p:nvPr/>
          </p:nvSpPr>
          <p:spPr bwMode="auto">
            <a:xfrm>
              <a:off x="2828341" y="2458498"/>
              <a:ext cx="5490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dirty="0" smtClean="0">
                  <a:solidFill>
                    <a:srgbClr val="6699FF"/>
                  </a:solidFill>
                </a:rPr>
                <a:t>M </a:t>
              </a:r>
              <a:endParaRPr lang="de-DE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15" name="Gerade Verbindung 114"/>
          <p:cNvCxnSpPr/>
          <p:nvPr/>
        </p:nvCxnSpPr>
        <p:spPr bwMode="auto">
          <a:xfrm>
            <a:off x="6637933" y="3418249"/>
            <a:ext cx="517878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7" name="Gruppieren 7"/>
          <p:cNvGrpSpPr/>
          <p:nvPr/>
        </p:nvGrpSpPr>
        <p:grpSpPr>
          <a:xfrm>
            <a:off x="6968703" y="3967493"/>
            <a:ext cx="384200" cy="698905"/>
            <a:chOff x="3106940" y="2458498"/>
            <a:chExt cx="314874" cy="698905"/>
          </a:xfrm>
        </p:grpSpPr>
        <p:sp>
          <p:nvSpPr>
            <p:cNvPr id="118" name="Rechteck 117"/>
            <p:cNvSpPr/>
            <p:nvPr/>
          </p:nvSpPr>
          <p:spPr>
            <a:xfrm>
              <a:off x="3137780" y="2788071"/>
              <a:ext cx="2840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a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19" name="Text Box 4"/>
            <p:cNvSpPr txBox="1">
              <a:spLocks noChangeArrowheads="1"/>
            </p:cNvSpPr>
            <p:nvPr/>
          </p:nvSpPr>
          <p:spPr bwMode="auto">
            <a:xfrm>
              <a:off x="3106940" y="2458498"/>
              <a:ext cx="2704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1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20" name="Gerade Verbindung 119"/>
          <p:cNvCxnSpPr/>
          <p:nvPr/>
        </p:nvCxnSpPr>
        <p:spPr bwMode="auto">
          <a:xfrm>
            <a:off x="6987291" y="4332649"/>
            <a:ext cx="307043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1" name="Gruppieren 7"/>
          <p:cNvGrpSpPr/>
          <p:nvPr/>
        </p:nvGrpSpPr>
        <p:grpSpPr>
          <a:xfrm>
            <a:off x="7682594" y="3967493"/>
            <a:ext cx="346570" cy="698905"/>
            <a:chOff x="2966044" y="2458498"/>
            <a:chExt cx="284035" cy="698905"/>
          </a:xfrm>
        </p:grpSpPr>
        <p:sp>
          <p:nvSpPr>
            <p:cNvPr id="122" name="Rechteck 121"/>
            <p:cNvSpPr/>
            <p:nvPr/>
          </p:nvSpPr>
          <p:spPr>
            <a:xfrm>
              <a:off x="2966044" y="2788071"/>
              <a:ext cx="2840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1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23" name="Text Box 4"/>
            <p:cNvSpPr txBox="1">
              <a:spLocks noChangeArrowheads="1"/>
            </p:cNvSpPr>
            <p:nvPr/>
          </p:nvSpPr>
          <p:spPr bwMode="auto">
            <a:xfrm>
              <a:off x="2966055" y="2458498"/>
              <a:ext cx="2474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1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25" name="Gerade Verbindung 124"/>
          <p:cNvCxnSpPr/>
          <p:nvPr/>
        </p:nvCxnSpPr>
        <p:spPr bwMode="auto">
          <a:xfrm>
            <a:off x="7711191" y="4332649"/>
            <a:ext cx="307043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unde Klammer links 125"/>
          <p:cNvSpPr/>
          <p:nvPr/>
        </p:nvSpPr>
        <p:spPr bwMode="auto">
          <a:xfrm>
            <a:off x="6948202" y="3985420"/>
            <a:ext cx="58130" cy="711857"/>
          </a:xfrm>
          <a:prstGeom prst="leftBracket">
            <a:avLst>
              <a:gd name="adj" fmla="val 54628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unde Klammer rechts 126"/>
          <p:cNvSpPr/>
          <p:nvPr/>
        </p:nvSpPr>
        <p:spPr bwMode="auto">
          <a:xfrm>
            <a:off x="8046791" y="3994845"/>
            <a:ext cx="60233" cy="711857"/>
          </a:xfrm>
          <a:prstGeom prst="rightBracket">
            <a:avLst>
              <a:gd name="adj" fmla="val 54629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Ellipse 142"/>
          <p:cNvSpPr>
            <a:spLocks noChangeAspect="1"/>
          </p:cNvSpPr>
          <p:nvPr/>
        </p:nvSpPr>
        <p:spPr>
          <a:xfrm>
            <a:off x="1167355" y="2341859"/>
            <a:ext cx="2520000" cy="252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>
            <a:spLocks noChangeAspect="1"/>
          </p:cNvSpPr>
          <p:nvPr/>
        </p:nvSpPr>
        <p:spPr>
          <a:xfrm>
            <a:off x="805405" y="1970384"/>
            <a:ext cx="3240000" cy="324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0" name="Gruppieren 149"/>
          <p:cNvGrpSpPr/>
          <p:nvPr/>
        </p:nvGrpSpPr>
        <p:grpSpPr>
          <a:xfrm>
            <a:off x="2424118" y="2633663"/>
            <a:ext cx="1485895" cy="933888"/>
            <a:chOff x="2424118" y="2633663"/>
            <a:chExt cx="1485895" cy="933888"/>
          </a:xfrm>
        </p:grpSpPr>
        <p:cxnSp>
          <p:nvCxnSpPr>
            <p:cNvPr id="145" name="Gerade Verbindung 144"/>
            <p:cNvCxnSpPr/>
            <p:nvPr/>
          </p:nvCxnSpPr>
          <p:spPr>
            <a:xfrm flipV="1">
              <a:off x="2424118" y="2633663"/>
              <a:ext cx="785807" cy="933886"/>
            </a:xfrm>
            <a:prstGeom prst="line">
              <a:avLst/>
            </a:prstGeom>
            <a:ln>
              <a:solidFill>
                <a:srgbClr val="99CC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145"/>
            <p:cNvCxnSpPr/>
            <p:nvPr/>
          </p:nvCxnSpPr>
          <p:spPr>
            <a:xfrm flipV="1">
              <a:off x="2433638" y="2943225"/>
              <a:ext cx="1476375" cy="624326"/>
            </a:xfrm>
            <a:prstGeom prst="line">
              <a:avLst/>
            </a:prstGeom>
            <a:ln>
              <a:solidFill>
                <a:srgbClr val="99CC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feld 146"/>
            <p:cNvSpPr txBox="1"/>
            <p:nvPr/>
          </p:nvSpPr>
          <p:spPr bwMode="auto">
            <a:xfrm>
              <a:off x="2844009" y="2865277"/>
              <a:ext cx="423068" cy="338554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99CCFF"/>
                  </a:solidFill>
                </a:rPr>
                <a:t>r</a:t>
              </a:r>
              <a:r>
                <a:rPr lang="de-DE" sz="1600" baseline="-25000" dirty="0" smtClean="0">
                  <a:solidFill>
                    <a:srgbClr val="99CCFF"/>
                  </a:solidFill>
                </a:rPr>
                <a:t>a</a:t>
              </a:r>
              <a:endParaRPr lang="de-DE" sz="1600" baseline="-25000" dirty="0">
                <a:solidFill>
                  <a:srgbClr val="99CCFF"/>
                </a:solidFill>
              </a:endParaRPr>
            </a:p>
          </p:txBody>
        </p:sp>
        <p:sp>
          <p:nvSpPr>
            <p:cNvPr id="149" name="Textfeld 148"/>
            <p:cNvSpPr txBox="1"/>
            <p:nvPr/>
          </p:nvSpPr>
          <p:spPr bwMode="auto">
            <a:xfrm>
              <a:off x="3196437" y="3117679"/>
              <a:ext cx="423068" cy="338554"/>
            </a:xfrm>
            <a:prstGeom prst="rect">
              <a:avLst/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99CCFF"/>
                  </a:solidFill>
                </a:rPr>
                <a:t>r</a:t>
              </a:r>
              <a:r>
                <a:rPr lang="de-DE" sz="1600" baseline="-25000" dirty="0" smtClean="0">
                  <a:solidFill>
                    <a:srgbClr val="99CCFF"/>
                  </a:solidFill>
                </a:rPr>
                <a:t>1</a:t>
              </a:r>
              <a:endParaRPr lang="de-DE" sz="1600" baseline="-25000" dirty="0">
                <a:solidFill>
                  <a:srgbClr val="99CCFF"/>
                </a:solidFill>
              </a:endParaRPr>
            </a:p>
          </p:txBody>
        </p:sp>
      </p:grpSp>
      <p:cxnSp>
        <p:nvCxnSpPr>
          <p:cNvPr id="155" name="Gerade Verbindung mit Pfeil 154"/>
          <p:cNvCxnSpPr/>
          <p:nvPr/>
        </p:nvCxnSpPr>
        <p:spPr>
          <a:xfrm>
            <a:off x="2423898" y="2152369"/>
            <a:ext cx="215" cy="32889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uppieren 194"/>
          <p:cNvGrpSpPr/>
          <p:nvPr/>
        </p:nvGrpSpPr>
        <p:grpSpPr>
          <a:xfrm>
            <a:off x="2418808" y="1974690"/>
            <a:ext cx="1934474" cy="368179"/>
            <a:chOff x="2418808" y="1974690"/>
            <a:chExt cx="1934474" cy="368179"/>
          </a:xfrm>
        </p:grpSpPr>
        <p:sp>
          <p:nvSpPr>
            <p:cNvPr id="182" name="Textfeld 181"/>
            <p:cNvSpPr txBox="1"/>
            <p:nvPr/>
          </p:nvSpPr>
          <p:spPr bwMode="auto">
            <a:xfrm>
              <a:off x="3844132" y="1984215"/>
              <a:ext cx="5091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dirty="0" smtClean="0">
                  <a:solidFill>
                    <a:srgbClr val="99CCFF"/>
                  </a:solidFill>
                </a:rPr>
                <a:t>Δ</a:t>
              </a:r>
              <a:r>
                <a:rPr lang="de-DE" sz="1600" dirty="0" smtClean="0">
                  <a:solidFill>
                    <a:srgbClr val="99CCFF"/>
                  </a:solidFill>
                </a:rPr>
                <a:t>r</a:t>
              </a:r>
              <a:endParaRPr lang="de-DE" sz="1600" dirty="0">
                <a:solidFill>
                  <a:srgbClr val="99CCFF"/>
                </a:solidFill>
              </a:endParaRPr>
            </a:p>
          </p:txBody>
        </p:sp>
        <p:cxnSp>
          <p:nvCxnSpPr>
            <p:cNvPr id="193" name="Gerade Verbindung 192"/>
            <p:cNvCxnSpPr/>
            <p:nvPr/>
          </p:nvCxnSpPr>
          <p:spPr>
            <a:xfrm>
              <a:off x="2418808" y="1974690"/>
              <a:ext cx="1768475" cy="0"/>
            </a:xfrm>
            <a:prstGeom prst="line">
              <a:avLst/>
            </a:prstGeom>
            <a:ln>
              <a:solidFill>
                <a:srgbClr val="99CC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/>
            <p:nvPr/>
          </p:nvCxnSpPr>
          <p:spPr>
            <a:xfrm>
              <a:off x="2433638" y="2342869"/>
              <a:ext cx="1768475" cy="0"/>
            </a:xfrm>
            <a:prstGeom prst="line">
              <a:avLst/>
            </a:prstGeom>
            <a:ln>
              <a:solidFill>
                <a:srgbClr val="99CC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6" name="Textfeld 195"/>
          <p:cNvSpPr txBox="1"/>
          <p:nvPr/>
        </p:nvSpPr>
        <p:spPr bwMode="auto">
          <a:xfrm>
            <a:off x="4148931" y="1984215"/>
            <a:ext cx="946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= r</a:t>
            </a:r>
            <a:r>
              <a:rPr lang="de-DE" sz="1600" baseline="-25000" dirty="0" smtClean="0">
                <a:solidFill>
                  <a:srgbClr val="99CCFF"/>
                </a:solidFill>
              </a:rPr>
              <a:t>1</a:t>
            </a:r>
            <a:r>
              <a:rPr lang="de-DE" sz="1600" dirty="0" smtClean="0">
                <a:solidFill>
                  <a:srgbClr val="99CCFF"/>
                </a:solidFill>
              </a:rPr>
              <a:t> - r</a:t>
            </a:r>
            <a:r>
              <a:rPr lang="de-DE" sz="1600" baseline="-25000" dirty="0" smtClean="0">
                <a:solidFill>
                  <a:srgbClr val="99CCFF"/>
                </a:solidFill>
              </a:rPr>
              <a:t>a</a:t>
            </a:r>
            <a:endParaRPr lang="de-DE" sz="1600" dirty="0">
              <a:solidFill>
                <a:srgbClr val="99CCFF"/>
              </a:solidFill>
            </a:endParaRPr>
          </a:p>
        </p:txBody>
      </p:sp>
      <p:sp>
        <p:nvSpPr>
          <p:cNvPr id="199" name="Textfeld 198"/>
          <p:cNvSpPr txBox="1"/>
          <p:nvPr/>
        </p:nvSpPr>
        <p:spPr bwMode="auto">
          <a:xfrm>
            <a:off x="5610225" y="3695700"/>
            <a:ext cx="3457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FF0000"/>
                </a:solidFill>
              </a:rPr>
              <a:t>ACHTUNG: Kleine Umrechnung </a:t>
            </a:r>
            <a:r>
              <a:rPr lang="de-DE" sz="14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grpSp>
        <p:nvGrpSpPr>
          <p:cNvPr id="205" name="Gruppieren 204"/>
          <p:cNvGrpSpPr/>
          <p:nvPr/>
        </p:nvGrpSpPr>
        <p:grpSpPr>
          <a:xfrm>
            <a:off x="2452475" y="2394252"/>
            <a:ext cx="471703" cy="338554"/>
            <a:chOff x="2428660" y="2341859"/>
            <a:chExt cx="471703" cy="338554"/>
          </a:xfrm>
        </p:grpSpPr>
        <p:sp>
          <p:nvSpPr>
            <p:cNvPr id="175" name="Textfeld 174"/>
            <p:cNvSpPr txBox="1"/>
            <p:nvPr/>
          </p:nvSpPr>
          <p:spPr bwMode="auto">
            <a:xfrm>
              <a:off x="2428660" y="2341859"/>
              <a:ext cx="47170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M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200" name="Line 56"/>
            <p:cNvSpPr>
              <a:spLocks noChangeShapeType="1"/>
            </p:cNvSpPr>
            <p:nvPr/>
          </p:nvSpPr>
          <p:spPr bwMode="auto">
            <a:xfrm>
              <a:off x="2517715" y="2380725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6" name="Textfeld 205"/>
          <p:cNvSpPr txBox="1"/>
          <p:nvPr/>
        </p:nvSpPr>
        <p:spPr bwMode="auto">
          <a:xfrm>
            <a:off x="2690811" y="2543170"/>
            <a:ext cx="2524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>
                <a:solidFill>
                  <a:srgbClr val="FFC000"/>
                </a:solidFill>
              </a:rPr>
              <a:t>1</a:t>
            </a:r>
            <a:endParaRPr lang="de-DE" sz="1000" dirty="0">
              <a:solidFill>
                <a:srgbClr val="FFC000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5440884" y="1953554"/>
            <a:ext cx="1499193" cy="437990"/>
            <a:chOff x="5440884" y="1953554"/>
            <a:chExt cx="1499193" cy="437990"/>
          </a:xfrm>
        </p:grpSpPr>
        <p:sp>
          <p:nvSpPr>
            <p:cNvPr id="98" name="Rechteck 97"/>
            <p:cNvSpPr/>
            <p:nvPr/>
          </p:nvSpPr>
          <p:spPr>
            <a:xfrm>
              <a:off x="5440884" y="1953554"/>
              <a:ext cx="14991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l-GR" sz="1800" dirty="0" smtClean="0">
                  <a:solidFill>
                    <a:srgbClr val="6699FF"/>
                  </a:solidFill>
                </a:rPr>
                <a:t>Δ</a:t>
              </a:r>
              <a:r>
                <a:rPr lang="de-DE" sz="1800" dirty="0" smtClean="0">
                  <a:solidFill>
                    <a:srgbClr val="6699FF"/>
                  </a:solidFill>
                </a:rPr>
                <a:t>E</a:t>
              </a:r>
              <a:r>
                <a:rPr lang="de-DE" sz="1800" baseline="-25000" dirty="0" smtClean="0">
                  <a:solidFill>
                    <a:srgbClr val="6699FF"/>
                  </a:solidFill>
                </a:rPr>
                <a:t>1 </a:t>
              </a:r>
              <a:r>
                <a:rPr lang="de-DE" sz="1800" dirty="0" smtClean="0">
                  <a:solidFill>
                    <a:srgbClr val="6699FF"/>
                  </a:solidFill>
                </a:rPr>
                <a:t>= </a:t>
              </a:r>
              <a:r>
                <a:rPr lang="de-DE" sz="1800" dirty="0" smtClean="0">
                  <a:solidFill>
                    <a:srgbClr val="FFC000"/>
                  </a:solidFill>
                </a:rPr>
                <a:t>F</a:t>
              </a:r>
              <a:r>
                <a:rPr lang="de-DE" sz="1800" baseline="-25000" dirty="0" smtClean="0">
                  <a:solidFill>
                    <a:srgbClr val="FFC000"/>
                  </a:solidFill>
                </a:rPr>
                <a:t>M</a:t>
              </a:r>
              <a:r>
                <a:rPr lang="de-DE" sz="1800" dirty="0" smtClean="0">
                  <a:solidFill>
                    <a:srgbClr val="6699FF"/>
                  </a:solidFill>
                </a:rPr>
                <a:t> ∙ </a:t>
              </a:r>
              <a:r>
                <a:rPr lang="el-GR" sz="1800" dirty="0" smtClean="0">
                  <a:solidFill>
                    <a:srgbClr val="99CCFF"/>
                  </a:solidFill>
                </a:rPr>
                <a:t>Δ</a:t>
              </a:r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</a:p>
          </p:txBody>
        </p:sp>
        <p:sp>
          <p:nvSpPr>
            <p:cNvPr id="212" name="Textfeld 211"/>
            <p:cNvSpPr txBox="1"/>
            <p:nvPr/>
          </p:nvSpPr>
          <p:spPr bwMode="auto">
            <a:xfrm>
              <a:off x="6329361" y="2114545"/>
              <a:ext cx="2524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200" dirty="0" smtClean="0">
                  <a:solidFill>
                    <a:srgbClr val="FFC000"/>
                  </a:solidFill>
                </a:rPr>
                <a:t>1</a:t>
              </a:r>
              <a:endParaRPr lang="de-DE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57" name="Rechteck 56"/>
          <p:cNvSpPr/>
          <p:nvPr/>
        </p:nvSpPr>
        <p:spPr>
          <a:xfrm>
            <a:off x="5440884" y="4125284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      </a:t>
            </a:r>
            <a:r>
              <a:rPr lang="de-DE" sz="14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m G M          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  <p:bldP spid="101" grpId="0"/>
      <p:bldP spid="109" grpId="0"/>
      <p:bldP spid="126" grpId="0" animBg="1"/>
      <p:bldP spid="127" grpId="0" animBg="1"/>
      <p:bldP spid="196" grpId="0"/>
      <p:bldP spid="199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2. kosmische Geschwindigkeit</a:t>
            </a:r>
          </a:p>
        </p:txBody>
      </p:sp>
      <p:sp>
        <p:nvSpPr>
          <p:cNvPr id="96" name="Rechteck 95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pSp>
        <p:nvGrpSpPr>
          <p:cNvPr id="2" name="Gruppieren 94"/>
          <p:cNvGrpSpPr/>
          <p:nvPr/>
        </p:nvGrpSpPr>
        <p:grpSpPr>
          <a:xfrm>
            <a:off x="400050" y="1617065"/>
            <a:ext cx="3994150" cy="3895725"/>
            <a:chOff x="400050" y="2436215"/>
            <a:chExt cx="3994150" cy="3895725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34988" y="2753715"/>
              <a:ext cx="3724275" cy="3316287"/>
              <a:chOff x="1036" y="2328"/>
              <a:chExt cx="1738" cy="1572"/>
            </a:xfrm>
          </p:grpSpPr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 flipH="1">
                <a:off x="2025" y="2328"/>
                <a:ext cx="339" cy="584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 flipH="1">
                <a:off x="1443" y="3318"/>
                <a:ext cx="342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8" name="Line 42"/>
              <p:cNvSpPr>
                <a:spLocks noChangeShapeType="1"/>
              </p:cNvSpPr>
              <p:nvPr/>
            </p:nvSpPr>
            <p:spPr bwMode="auto">
              <a:xfrm rot="3600000" flipH="1">
                <a:off x="1159" y="2824"/>
                <a:ext cx="339" cy="586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 rot="3600000" flipH="1">
                <a:off x="2313" y="2820"/>
                <a:ext cx="336" cy="587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2" name="Line 43"/>
              <p:cNvSpPr>
                <a:spLocks noChangeShapeType="1"/>
              </p:cNvSpPr>
              <p:nvPr/>
            </p:nvSpPr>
            <p:spPr bwMode="auto">
              <a:xfrm rot="7200000" flipH="1">
                <a:off x="2021" y="331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44"/>
              <p:cNvSpPr>
                <a:spLocks noChangeShapeType="1"/>
              </p:cNvSpPr>
              <p:nvPr/>
            </p:nvSpPr>
            <p:spPr bwMode="auto">
              <a:xfrm rot="7200000" flipH="1">
                <a:off x="1449" y="2336"/>
                <a:ext cx="334" cy="582"/>
              </a:xfrm>
              <a:prstGeom prst="line">
                <a:avLst/>
              </a:prstGeom>
              <a:noFill/>
              <a:ln w="57150">
                <a:solidFill>
                  <a:srgbClr val="6699FF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1" name="AutoShape 75"/>
            <p:cNvSpPr>
              <a:spLocks noChangeArrowheads="1"/>
            </p:cNvSpPr>
            <p:nvPr/>
          </p:nvSpPr>
          <p:spPr bwMode="auto">
            <a:xfrm>
              <a:off x="400050" y="2436215"/>
              <a:ext cx="3994150" cy="3895725"/>
            </a:xfrm>
            <a:custGeom>
              <a:avLst/>
              <a:gdLst>
                <a:gd name="G0" fmla="+- 8339 0 0"/>
                <a:gd name="G1" fmla="+- 21600 0 8339"/>
                <a:gd name="G2" fmla="+- 21600 0 833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339" y="10800"/>
                  </a:moveTo>
                  <a:cubicBezTo>
                    <a:pt x="8339" y="12159"/>
                    <a:pt x="9441" y="13261"/>
                    <a:pt x="10800" y="13261"/>
                  </a:cubicBezTo>
                  <a:cubicBezTo>
                    <a:pt x="12159" y="13261"/>
                    <a:pt x="13261" y="12159"/>
                    <a:pt x="13261" y="10800"/>
                  </a:cubicBezTo>
                  <a:cubicBezTo>
                    <a:pt x="13261" y="9441"/>
                    <a:pt x="12159" y="8339"/>
                    <a:pt x="10800" y="8339"/>
                  </a:cubicBezTo>
                  <a:cubicBezTo>
                    <a:pt x="9441" y="8339"/>
                    <a:pt x="8339" y="9441"/>
                    <a:pt x="8339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  <a:alpha val="0"/>
                  </a:schemeClr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54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3199802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Text Box 52"/>
          <p:cNvSpPr txBox="1">
            <a:spLocks noChangeArrowheads="1"/>
          </p:cNvSpPr>
          <p:nvPr/>
        </p:nvSpPr>
        <p:spPr bwMode="auto">
          <a:xfrm>
            <a:off x="5419724" y="4699341"/>
            <a:ext cx="372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Die nächste Energieportion ist dann: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5417069" y="5363529"/>
            <a:ext cx="2250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2</a:t>
            </a:r>
            <a:r>
              <a:rPr lang="de-DE" sz="1800" dirty="0" smtClean="0">
                <a:solidFill>
                  <a:srgbClr val="6699FF"/>
                </a:solidFill>
              </a:rPr>
              <a:t> = m G M          -</a:t>
            </a:r>
          </a:p>
        </p:txBody>
      </p:sp>
      <p:sp>
        <p:nvSpPr>
          <p:cNvPr id="141" name="Rechteck 140"/>
          <p:cNvSpPr/>
          <p:nvPr/>
        </p:nvSpPr>
        <p:spPr>
          <a:xfrm>
            <a:off x="8352258" y="5363829"/>
            <a:ext cx="64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usw.</a:t>
            </a:r>
          </a:p>
        </p:txBody>
      </p:sp>
      <p:sp>
        <p:nvSpPr>
          <p:cNvPr id="143" name="Ellipse 142"/>
          <p:cNvSpPr>
            <a:spLocks noChangeAspect="1"/>
          </p:cNvSpPr>
          <p:nvPr/>
        </p:nvSpPr>
        <p:spPr>
          <a:xfrm>
            <a:off x="1167355" y="2341859"/>
            <a:ext cx="2520000" cy="252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>
            <a:spLocks noChangeAspect="1"/>
          </p:cNvSpPr>
          <p:nvPr/>
        </p:nvSpPr>
        <p:spPr>
          <a:xfrm>
            <a:off x="805405" y="1970384"/>
            <a:ext cx="3240000" cy="3240000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5" name="Gerade Verbindung 144"/>
          <p:cNvCxnSpPr/>
          <p:nvPr/>
        </p:nvCxnSpPr>
        <p:spPr>
          <a:xfrm flipV="1">
            <a:off x="2424118" y="2633663"/>
            <a:ext cx="785807" cy="933886"/>
          </a:xfrm>
          <a:prstGeom prst="line">
            <a:avLst/>
          </a:prstGeom>
          <a:ln>
            <a:solidFill>
              <a:srgbClr val="99CC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flipV="1">
            <a:off x="2433638" y="2943225"/>
            <a:ext cx="1476375" cy="624326"/>
          </a:xfrm>
          <a:prstGeom prst="line">
            <a:avLst/>
          </a:prstGeom>
          <a:ln>
            <a:solidFill>
              <a:srgbClr val="99CC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feld 146"/>
          <p:cNvSpPr txBox="1"/>
          <p:nvPr/>
        </p:nvSpPr>
        <p:spPr bwMode="auto">
          <a:xfrm>
            <a:off x="2844009" y="2865277"/>
            <a:ext cx="423068" cy="33855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r</a:t>
            </a:r>
            <a:r>
              <a:rPr lang="de-DE" sz="1600" baseline="-25000" dirty="0" smtClean="0">
                <a:solidFill>
                  <a:srgbClr val="99CCFF"/>
                </a:solidFill>
              </a:rPr>
              <a:t>a</a:t>
            </a:r>
            <a:endParaRPr lang="de-DE" sz="1600" baseline="-25000" dirty="0">
              <a:solidFill>
                <a:srgbClr val="99CCFF"/>
              </a:solidFill>
            </a:endParaRPr>
          </a:p>
        </p:txBody>
      </p:sp>
      <p:sp>
        <p:nvSpPr>
          <p:cNvPr id="149" name="Textfeld 148"/>
          <p:cNvSpPr txBox="1"/>
          <p:nvPr/>
        </p:nvSpPr>
        <p:spPr bwMode="auto">
          <a:xfrm>
            <a:off x="3196437" y="3117679"/>
            <a:ext cx="423068" cy="33855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r</a:t>
            </a:r>
            <a:r>
              <a:rPr lang="de-DE" sz="1600" baseline="-25000" dirty="0" smtClean="0">
                <a:solidFill>
                  <a:srgbClr val="99CCFF"/>
                </a:solidFill>
              </a:rPr>
              <a:t>1</a:t>
            </a:r>
            <a:endParaRPr lang="de-DE" sz="1600" baseline="-25000" dirty="0">
              <a:solidFill>
                <a:srgbClr val="99CCFF"/>
              </a:solidFill>
            </a:endParaRPr>
          </a:p>
        </p:txBody>
      </p:sp>
      <p:cxnSp>
        <p:nvCxnSpPr>
          <p:cNvPr id="155" name="Gerade Verbindung mit Pfeil 154"/>
          <p:cNvCxnSpPr/>
          <p:nvPr/>
        </p:nvCxnSpPr>
        <p:spPr>
          <a:xfrm>
            <a:off x="2423898" y="2152369"/>
            <a:ext cx="215" cy="32889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feld 181"/>
          <p:cNvSpPr txBox="1"/>
          <p:nvPr/>
        </p:nvSpPr>
        <p:spPr bwMode="auto">
          <a:xfrm>
            <a:off x="3844132" y="1984215"/>
            <a:ext cx="509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CCFF"/>
                </a:solidFill>
              </a:rPr>
              <a:t>Δ</a:t>
            </a:r>
            <a:r>
              <a:rPr lang="de-DE" sz="1600" dirty="0" smtClean="0">
                <a:solidFill>
                  <a:srgbClr val="99CCFF"/>
                </a:solidFill>
              </a:rPr>
              <a:t>r</a:t>
            </a:r>
            <a:endParaRPr lang="de-DE" sz="1600" dirty="0">
              <a:solidFill>
                <a:srgbClr val="99CCFF"/>
              </a:solidFill>
            </a:endParaRPr>
          </a:p>
        </p:txBody>
      </p:sp>
      <p:cxnSp>
        <p:nvCxnSpPr>
          <p:cNvPr id="193" name="Gerade Verbindung 192"/>
          <p:cNvCxnSpPr/>
          <p:nvPr/>
        </p:nvCxnSpPr>
        <p:spPr>
          <a:xfrm>
            <a:off x="2418808" y="1974690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193"/>
          <p:cNvCxnSpPr/>
          <p:nvPr/>
        </p:nvCxnSpPr>
        <p:spPr>
          <a:xfrm>
            <a:off x="2433638" y="2342869"/>
            <a:ext cx="1768475" cy="0"/>
          </a:xfrm>
          <a:prstGeom prst="line">
            <a:avLst/>
          </a:prstGeom>
          <a:ln>
            <a:solidFill>
              <a:srgbClr val="99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feld 195"/>
          <p:cNvSpPr txBox="1"/>
          <p:nvPr/>
        </p:nvSpPr>
        <p:spPr bwMode="auto">
          <a:xfrm>
            <a:off x="4148931" y="1984215"/>
            <a:ext cx="946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= r</a:t>
            </a:r>
            <a:r>
              <a:rPr lang="de-DE" sz="1600" baseline="-25000" dirty="0" smtClean="0">
                <a:solidFill>
                  <a:srgbClr val="99CCFF"/>
                </a:solidFill>
              </a:rPr>
              <a:t>1</a:t>
            </a:r>
            <a:r>
              <a:rPr lang="de-DE" sz="1600" dirty="0" smtClean="0">
                <a:solidFill>
                  <a:srgbClr val="99CCFF"/>
                </a:solidFill>
              </a:rPr>
              <a:t> - r</a:t>
            </a:r>
            <a:r>
              <a:rPr lang="de-DE" sz="1600" baseline="-25000" dirty="0" smtClean="0">
                <a:solidFill>
                  <a:srgbClr val="99CCFF"/>
                </a:solidFill>
              </a:rPr>
              <a:t>a</a:t>
            </a:r>
            <a:endParaRPr lang="de-DE" sz="1600" dirty="0">
              <a:solidFill>
                <a:srgbClr val="99CCFF"/>
              </a:solidFill>
            </a:endParaRPr>
          </a:p>
        </p:txBody>
      </p:sp>
      <p:grpSp>
        <p:nvGrpSpPr>
          <p:cNvPr id="12" name="Gruppieren 204"/>
          <p:cNvGrpSpPr/>
          <p:nvPr/>
        </p:nvGrpSpPr>
        <p:grpSpPr>
          <a:xfrm>
            <a:off x="2452475" y="2394252"/>
            <a:ext cx="471703" cy="338554"/>
            <a:chOff x="2428660" y="2341859"/>
            <a:chExt cx="471703" cy="338554"/>
          </a:xfrm>
        </p:grpSpPr>
        <p:sp>
          <p:nvSpPr>
            <p:cNvPr id="175" name="Textfeld 174"/>
            <p:cNvSpPr txBox="1"/>
            <p:nvPr/>
          </p:nvSpPr>
          <p:spPr bwMode="auto">
            <a:xfrm>
              <a:off x="2428660" y="2341859"/>
              <a:ext cx="47170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M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200" name="Line 56"/>
            <p:cNvSpPr>
              <a:spLocks noChangeShapeType="1"/>
            </p:cNvSpPr>
            <p:nvPr/>
          </p:nvSpPr>
          <p:spPr bwMode="auto">
            <a:xfrm>
              <a:off x="2517715" y="2380725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7" name="Ellipse 66"/>
          <p:cNvSpPr>
            <a:spLocks noChangeAspect="1"/>
          </p:cNvSpPr>
          <p:nvPr/>
        </p:nvSpPr>
        <p:spPr>
          <a:xfrm>
            <a:off x="323410" y="1493080"/>
            <a:ext cx="4203042" cy="4203042"/>
          </a:xfrm>
          <a:prstGeom prst="ellipse">
            <a:avLst/>
          </a:prstGeom>
          <a:noFill/>
          <a:ln w="9525">
            <a:solidFill>
              <a:srgbClr val="99CC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/>
        </p:nvSpPr>
        <p:spPr bwMode="auto">
          <a:xfrm>
            <a:off x="4148931" y="1546065"/>
            <a:ext cx="946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= r</a:t>
            </a:r>
            <a:r>
              <a:rPr lang="de-DE" sz="1600" baseline="-25000" dirty="0" smtClean="0">
                <a:solidFill>
                  <a:srgbClr val="99CCFF"/>
                </a:solidFill>
              </a:rPr>
              <a:t>2</a:t>
            </a:r>
            <a:r>
              <a:rPr lang="de-DE" sz="1600" dirty="0" smtClean="0">
                <a:solidFill>
                  <a:srgbClr val="99CCFF"/>
                </a:solidFill>
              </a:rPr>
              <a:t> - r</a:t>
            </a:r>
            <a:r>
              <a:rPr lang="de-DE" sz="1600" baseline="-25000" dirty="0" smtClean="0">
                <a:solidFill>
                  <a:srgbClr val="99CCFF"/>
                </a:solidFill>
              </a:rPr>
              <a:t>1</a:t>
            </a:r>
            <a:endParaRPr lang="de-DE" sz="1600" dirty="0">
              <a:solidFill>
                <a:srgbClr val="99CCFF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 bwMode="auto">
          <a:xfrm>
            <a:off x="3844132" y="1546065"/>
            <a:ext cx="509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CCFF"/>
                </a:solidFill>
              </a:rPr>
              <a:t>Δ</a:t>
            </a:r>
            <a:r>
              <a:rPr lang="de-DE" sz="1600" dirty="0" smtClean="0">
                <a:solidFill>
                  <a:srgbClr val="99CCFF"/>
                </a:solidFill>
              </a:rPr>
              <a:t>r</a:t>
            </a:r>
            <a:endParaRPr lang="de-DE" sz="1600" dirty="0">
              <a:solidFill>
                <a:srgbClr val="99CCFF"/>
              </a:solidFill>
            </a:endParaRPr>
          </a:p>
        </p:txBody>
      </p:sp>
      <p:grpSp>
        <p:nvGrpSpPr>
          <p:cNvPr id="70" name="Gruppieren 194"/>
          <p:cNvGrpSpPr/>
          <p:nvPr/>
        </p:nvGrpSpPr>
        <p:grpSpPr>
          <a:xfrm>
            <a:off x="2399758" y="1498440"/>
            <a:ext cx="1783305" cy="472954"/>
            <a:chOff x="2418808" y="1869915"/>
            <a:chExt cx="1783305" cy="472954"/>
          </a:xfrm>
        </p:grpSpPr>
        <p:cxnSp>
          <p:nvCxnSpPr>
            <p:cNvPr id="72" name="Gerade Verbindung 71"/>
            <p:cNvCxnSpPr/>
            <p:nvPr/>
          </p:nvCxnSpPr>
          <p:spPr>
            <a:xfrm>
              <a:off x="2418808" y="1869915"/>
              <a:ext cx="1768475" cy="0"/>
            </a:xfrm>
            <a:prstGeom prst="line">
              <a:avLst/>
            </a:prstGeom>
            <a:ln>
              <a:solidFill>
                <a:srgbClr val="99CC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>
            <a:xfrm>
              <a:off x="2433638" y="2342869"/>
              <a:ext cx="1768475" cy="0"/>
            </a:xfrm>
            <a:prstGeom prst="line">
              <a:avLst/>
            </a:prstGeom>
            <a:ln>
              <a:solidFill>
                <a:srgbClr val="99CC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Gerade Verbindung mit Pfeil 73"/>
          <p:cNvCxnSpPr/>
          <p:nvPr/>
        </p:nvCxnSpPr>
        <p:spPr>
          <a:xfrm>
            <a:off x="2423898" y="1742794"/>
            <a:ext cx="215" cy="32889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pieren 204"/>
          <p:cNvGrpSpPr/>
          <p:nvPr/>
        </p:nvGrpSpPr>
        <p:grpSpPr>
          <a:xfrm>
            <a:off x="2452475" y="1984677"/>
            <a:ext cx="471703" cy="338554"/>
            <a:chOff x="2428660" y="2341859"/>
            <a:chExt cx="471703" cy="338554"/>
          </a:xfrm>
        </p:grpSpPr>
        <p:sp>
          <p:nvSpPr>
            <p:cNvPr id="76" name="Textfeld 75"/>
            <p:cNvSpPr txBox="1"/>
            <p:nvPr/>
          </p:nvSpPr>
          <p:spPr bwMode="auto">
            <a:xfrm>
              <a:off x="2428660" y="2341859"/>
              <a:ext cx="47170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solidFill>
                    <a:srgbClr val="FFC000"/>
                  </a:solidFill>
                </a:rPr>
                <a:t>F</a:t>
              </a:r>
              <a:r>
                <a:rPr lang="de-DE" sz="1600" baseline="-25000" dirty="0" smtClean="0">
                  <a:solidFill>
                    <a:srgbClr val="FFC000"/>
                  </a:solidFill>
                </a:rPr>
                <a:t>M</a:t>
              </a:r>
              <a:endParaRPr lang="de-DE" sz="1600" baseline="-25000" dirty="0">
                <a:solidFill>
                  <a:srgbClr val="FFC000"/>
                </a:solidFill>
              </a:endParaRPr>
            </a:p>
          </p:txBody>
        </p:sp>
        <p:sp>
          <p:nvSpPr>
            <p:cNvPr id="77" name="Line 56"/>
            <p:cNvSpPr>
              <a:spLocks noChangeShapeType="1"/>
            </p:cNvSpPr>
            <p:nvPr/>
          </p:nvSpPr>
          <p:spPr bwMode="auto">
            <a:xfrm>
              <a:off x="2517715" y="2380725"/>
              <a:ext cx="169863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78" name="Gerade Verbindung 77"/>
          <p:cNvCxnSpPr/>
          <p:nvPr/>
        </p:nvCxnSpPr>
        <p:spPr>
          <a:xfrm flipV="1">
            <a:off x="2433639" y="2471738"/>
            <a:ext cx="1762124" cy="1095806"/>
          </a:xfrm>
          <a:prstGeom prst="line">
            <a:avLst/>
          </a:prstGeom>
          <a:ln>
            <a:solidFill>
              <a:srgbClr val="99CC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 bwMode="auto">
          <a:xfrm>
            <a:off x="3401225" y="2508082"/>
            <a:ext cx="423068" cy="33855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99CCFF"/>
                </a:solidFill>
              </a:rPr>
              <a:t>r</a:t>
            </a:r>
            <a:r>
              <a:rPr lang="de-DE" sz="1600" baseline="-25000" dirty="0" smtClean="0">
                <a:solidFill>
                  <a:srgbClr val="99CCFF"/>
                </a:solidFill>
              </a:rPr>
              <a:t>2</a:t>
            </a:r>
            <a:endParaRPr lang="de-DE" sz="1600" baseline="-25000" dirty="0">
              <a:solidFill>
                <a:srgbClr val="99CCFF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 bwMode="auto">
          <a:xfrm>
            <a:off x="2690811" y="2543170"/>
            <a:ext cx="2524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>
                <a:solidFill>
                  <a:srgbClr val="FFC000"/>
                </a:solidFill>
              </a:rPr>
              <a:t>1</a:t>
            </a:r>
            <a:endParaRPr lang="de-DE" sz="1000" dirty="0">
              <a:solidFill>
                <a:srgbClr val="FFC000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 bwMode="auto">
          <a:xfrm>
            <a:off x="2695572" y="2147882"/>
            <a:ext cx="2524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>
                <a:solidFill>
                  <a:srgbClr val="FFC000"/>
                </a:solidFill>
              </a:rPr>
              <a:t>2</a:t>
            </a:r>
            <a:endParaRPr lang="de-DE" sz="1000" dirty="0">
              <a:solidFill>
                <a:srgbClr val="FFC000"/>
              </a:solidFill>
            </a:endParaRPr>
          </a:p>
        </p:txBody>
      </p:sp>
      <p:sp>
        <p:nvSpPr>
          <p:cNvPr id="79" name="Text Box 52"/>
          <p:cNvSpPr txBox="1">
            <a:spLocks noChangeArrowheads="1"/>
          </p:cNvSpPr>
          <p:nvPr/>
        </p:nvSpPr>
        <p:spPr bwMode="auto">
          <a:xfrm>
            <a:off x="5419724" y="1222717"/>
            <a:ext cx="372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Für den ersten Schritt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dirty="0" smtClean="0">
                <a:solidFill>
                  <a:schemeClr val="bg1"/>
                </a:solidFill>
              </a:rPr>
              <a:t> ist die</a:t>
            </a:r>
          </a:p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zugeführte Energie im Mittel: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5440884" y="1953554"/>
            <a:ext cx="1499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rgbClr val="6699FF"/>
                </a:solidFill>
              </a:rPr>
              <a:t>Δ</a:t>
            </a:r>
            <a:r>
              <a:rPr lang="de-DE" sz="1800" dirty="0" smtClean="0">
                <a:solidFill>
                  <a:srgbClr val="6699FF"/>
                </a:solidFill>
              </a:rPr>
              <a:t>E</a:t>
            </a:r>
            <a:r>
              <a:rPr lang="de-DE" sz="1800" baseline="-25000" dirty="0" smtClean="0">
                <a:solidFill>
                  <a:srgbClr val="6699FF"/>
                </a:solidFill>
              </a:rPr>
              <a:t>1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F</a:t>
            </a:r>
            <a:r>
              <a:rPr lang="de-DE" sz="1800" baseline="-25000" dirty="0" smtClean="0">
                <a:solidFill>
                  <a:srgbClr val="FFC000"/>
                </a:solidFill>
              </a:rPr>
              <a:t>M</a:t>
            </a:r>
            <a:r>
              <a:rPr lang="de-DE" sz="1800" dirty="0" smtClean="0">
                <a:solidFill>
                  <a:srgbClr val="6699FF"/>
                </a:solidFill>
              </a:rPr>
              <a:t> ∙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sp>
        <p:nvSpPr>
          <p:cNvPr id="85" name="Rechteck 84"/>
          <p:cNvSpPr/>
          <p:nvPr/>
        </p:nvSpPr>
        <p:spPr>
          <a:xfrm>
            <a:off x="5440884" y="2544134"/>
            <a:ext cx="231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      </a:t>
            </a:r>
            <a:r>
              <a:rPr lang="de-DE" sz="14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</a:t>
            </a:r>
            <a:r>
              <a:rPr lang="de-DE" sz="1800" dirty="0" smtClean="0">
                <a:solidFill>
                  <a:srgbClr val="FFC000"/>
                </a:solidFill>
              </a:rPr>
              <a:t>m</a:t>
            </a:r>
            <a:r>
              <a:rPr lang="de-DE" sz="18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FFC000"/>
                </a:solidFill>
              </a:rPr>
              <a:t>G          </a:t>
            </a:r>
            <a:r>
              <a:rPr lang="de-DE" sz="1800" dirty="0" smtClean="0">
                <a:solidFill>
                  <a:srgbClr val="6699FF"/>
                </a:solidFill>
              </a:rPr>
              <a:t> ∙ </a:t>
            </a:r>
            <a:r>
              <a:rPr lang="el-GR" sz="1800" dirty="0" smtClean="0">
                <a:solidFill>
                  <a:srgbClr val="99CCFF"/>
                </a:solidFill>
              </a:rPr>
              <a:t>Δ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</a:p>
        </p:txBody>
      </p:sp>
      <p:grpSp>
        <p:nvGrpSpPr>
          <p:cNvPr id="86" name="Gruppieren 7"/>
          <p:cNvGrpSpPr/>
          <p:nvPr/>
        </p:nvGrpSpPr>
        <p:grpSpPr>
          <a:xfrm>
            <a:off x="6384178" y="2367293"/>
            <a:ext cx="868854" cy="698905"/>
            <a:chOff x="2828340" y="2458498"/>
            <a:chExt cx="712076" cy="698905"/>
          </a:xfrm>
        </p:grpSpPr>
        <p:sp>
          <p:nvSpPr>
            <p:cNvPr id="87" name="Rechteck 86"/>
            <p:cNvSpPr/>
            <p:nvPr/>
          </p:nvSpPr>
          <p:spPr>
            <a:xfrm>
              <a:off x="2966043" y="2788071"/>
              <a:ext cx="574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FFC000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FFC000"/>
                  </a:solidFill>
                </a:rPr>
                <a:t>a</a:t>
              </a:r>
              <a:r>
                <a:rPr lang="de-DE" sz="1800" dirty="0" smtClean="0">
                  <a:solidFill>
                    <a:srgbClr val="FFC000"/>
                  </a:solidFill>
                </a:rPr>
                <a:t> ∙ r</a:t>
              </a:r>
              <a:r>
                <a:rPr lang="de-DE" sz="1800" baseline="-25000" dirty="0" smtClean="0">
                  <a:solidFill>
                    <a:srgbClr val="FFC000"/>
                  </a:solidFill>
                </a:rPr>
                <a:t>1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  <p:sp>
          <p:nvSpPr>
            <p:cNvPr id="89" name="Text Box 4"/>
            <p:cNvSpPr txBox="1">
              <a:spLocks noChangeArrowheads="1"/>
            </p:cNvSpPr>
            <p:nvPr/>
          </p:nvSpPr>
          <p:spPr bwMode="auto">
            <a:xfrm>
              <a:off x="2828340" y="2458498"/>
              <a:ext cx="5490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FFC000"/>
                  </a:solidFill>
                </a:rPr>
                <a:t>M </a:t>
              </a:r>
              <a:endParaRPr lang="de-DE" sz="1800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6637933" y="2732449"/>
            <a:ext cx="517878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hteck 90"/>
          <p:cNvSpPr/>
          <p:nvPr/>
        </p:nvSpPr>
        <p:spPr>
          <a:xfrm>
            <a:off x="5440884" y="3229934"/>
            <a:ext cx="2784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      </a:t>
            </a:r>
            <a:r>
              <a:rPr lang="de-DE" sz="14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m G           ∙ (</a:t>
            </a:r>
            <a:r>
              <a:rPr lang="de-DE" sz="1800" dirty="0" smtClean="0">
                <a:solidFill>
                  <a:srgbClr val="99CCFF"/>
                </a:solidFill>
              </a:rPr>
              <a:t>r</a:t>
            </a:r>
            <a:r>
              <a:rPr lang="de-DE" sz="1800" baseline="-25000" dirty="0" smtClean="0">
                <a:solidFill>
                  <a:srgbClr val="99CCFF"/>
                </a:solidFill>
              </a:rPr>
              <a:t>1</a:t>
            </a:r>
            <a:r>
              <a:rPr lang="de-DE" sz="1800" dirty="0" smtClean="0">
                <a:solidFill>
                  <a:srgbClr val="99CCFF"/>
                </a:solidFill>
              </a:rPr>
              <a:t> - r</a:t>
            </a:r>
            <a:r>
              <a:rPr lang="de-DE" sz="1800" baseline="-25000" dirty="0" smtClean="0">
                <a:solidFill>
                  <a:srgbClr val="99CCFF"/>
                </a:solidFill>
              </a:rPr>
              <a:t>a</a:t>
            </a:r>
            <a:r>
              <a:rPr lang="de-DE" sz="1800" dirty="0" smtClean="0">
                <a:solidFill>
                  <a:srgbClr val="6699FF"/>
                </a:solidFill>
              </a:rPr>
              <a:t>)</a:t>
            </a:r>
          </a:p>
        </p:txBody>
      </p:sp>
      <p:grpSp>
        <p:nvGrpSpPr>
          <p:cNvPr id="92" name="Gruppieren 7"/>
          <p:cNvGrpSpPr/>
          <p:nvPr/>
        </p:nvGrpSpPr>
        <p:grpSpPr>
          <a:xfrm>
            <a:off x="6384179" y="3053093"/>
            <a:ext cx="923353" cy="729683"/>
            <a:chOff x="2828341" y="2458498"/>
            <a:chExt cx="756741" cy="729683"/>
          </a:xfrm>
        </p:grpSpPr>
        <p:sp>
          <p:nvSpPr>
            <p:cNvPr id="93" name="Rechteck 92"/>
            <p:cNvSpPr/>
            <p:nvPr/>
          </p:nvSpPr>
          <p:spPr>
            <a:xfrm>
              <a:off x="2966043" y="2788071"/>
              <a:ext cx="61903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>
                  <a:solidFill>
                    <a:srgbClr val="6699FF"/>
                  </a:solidFill>
                </a:rPr>
                <a:t>r</a:t>
              </a:r>
              <a:r>
                <a:rPr lang="de-DE" baseline="-25000" dirty="0" smtClean="0">
                  <a:solidFill>
                    <a:srgbClr val="6699FF"/>
                  </a:solidFill>
                </a:rPr>
                <a:t>a</a:t>
              </a:r>
              <a:r>
                <a:rPr lang="de-DE" dirty="0" smtClean="0">
                  <a:solidFill>
                    <a:srgbClr val="6699FF"/>
                  </a:solidFill>
                </a:rPr>
                <a:t> ∙ r</a:t>
              </a:r>
              <a:r>
                <a:rPr lang="de-DE" baseline="-25000" dirty="0" smtClean="0">
                  <a:solidFill>
                    <a:srgbClr val="6699FF"/>
                  </a:solidFill>
                </a:rPr>
                <a:t>1</a:t>
              </a:r>
              <a:endParaRPr lang="de-DE" dirty="0">
                <a:solidFill>
                  <a:srgbClr val="6699FF"/>
                </a:solidFill>
              </a:endParaRPr>
            </a:p>
          </p:txBody>
        </p:sp>
        <p:sp>
          <p:nvSpPr>
            <p:cNvPr id="94" name="Text Box 4"/>
            <p:cNvSpPr txBox="1">
              <a:spLocks noChangeArrowheads="1"/>
            </p:cNvSpPr>
            <p:nvPr/>
          </p:nvSpPr>
          <p:spPr bwMode="auto">
            <a:xfrm>
              <a:off x="2828341" y="2458498"/>
              <a:ext cx="5490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dirty="0" smtClean="0">
                  <a:solidFill>
                    <a:srgbClr val="6699FF"/>
                  </a:solidFill>
                </a:rPr>
                <a:t>M </a:t>
              </a:r>
              <a:endParaRPr lang="de-DE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6637933" y="3418249"/>
            <a:ext cx="517878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2" name="Gruppieren 7"/>
          <p:cNvGrpSpPr/>
          <p:nvPr/>
        </p:nvGrpSpPr>
        <p:grpSpPr>
          <a:xfrm>
            <a:off x="6970034" y="5212490"/>
            <a:ext cx="384200" cy="698905"/>
            <a:chOff x="3106940" y="2458498"/>
            <a:chExt cx="314874" cy="698905"/>
          </a:xfrm>
        </p:grpSpPr>
        <p:sp>
          <p:nvSpPr>
            <p:cNvPr id="150" name="Rechteck 149"/>
            <p:cNvSpPr/>
            <p:nvPr/>
          </p:nvSpPr>
          <p:spPr>
            <a:xfrm>
              <a:off x="3137780" y="2788071"/>
              <a:ext cx="2840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1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56" name="Text Box 4"/>
            <p:cNvSpPr txBox="1">
              <a:spLocks noChangeArrowheads="1"/>
            </p:cNvSpPr>
            <p:nvPr/>
          </p:nvSpPr>
          <p:spPr bwMode="auto">
            <a:xfrm>
              <a:off x="3106940" y="2458498"/>
              <a:ext cx="2704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1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57" name="Gerade Verbindung 156"/>
          <p:cNvCxnSpPr/>
          <p:nvPr/>
        </p:nvCxnSpPr>
        <p:spPr bwMode="auto">
          <a:xfrm>
            <a:off x="6988622" y="5577646"/>
            <a:ext cx="307043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8" name="Gruppieren 7"/>
          <p:cNvGrpSpPr/>
          <p:nvPr/>
        </p:nvGrpSpPr>
        <p:grpSpPr>
          <a:xfrm>
            <a:off x="7683925" y="5212490"/>
            <a:ext cx="346570" cy="698905"/>
            <a:chOff x="2966044" y="2458498"/>
            <a:chExt cx="284035" cy="698905"/>
          </a:xfrm>
        </p:grpSpPr>
        <p:sp>
          <p:nvSpPr>
            <p:cNvPr id="159" name="Rechteck 158"/>
            <p:cNvSpPr/>
            <p:nvPr/>
          </p:nvSpPr>
          <p:spPr>
            <a:xfrm>
              <a:off x="2966044" y="2788071"/>
              <a:ext cx="2840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2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60" name="Text Box 4"/>
            <p:cNvSpPr txBox="1">
              <a:spLocks noChangeArrowheads="1"/>
            </p:cNvSpPr>
            <p:nvPr/>
          </p:nvSpPr>
          <p:spPr bwMode="auto">
            <a:xfrm>
              <a:off x="2966055" y="2458498"/>
              <a:ext cx="2474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1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61" name="Gerade Verbindung 160"/>
          <p:cNvCxnSpPr/>
          <p:nvPr/>
        </p:nvCxnSpPr>
        <p:spPr bwMode="auto">
          <a:xfrm>
            <a:off x="7712522" y="5577646"/>
            <a:ext cx="307043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Runde Klammer links 161"/>
          <p:cNvSpPr/>
          <p:nvPr/>
        </p:nvSpPr>
        <p:spPr bwMode="auto">
          <a:xfrm>
            <a:off x="6949533" y="5220892"/>
            <a:ext cx="58130" cy="711857"/>
          </a:xfrm>
          <a:prstGeom prst="leftBracket">
            <a:avLst>
              <a:gd name="adj" fmla="val 54628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unde Klammer rechts 162"/>
          <p:cNvSpPr/>
          <p:nvPr/>
        </p:nvSpPr>
        <p:spPr bwMode="auto">
          <a:xfrm>
            <a:off x="8048122" y="5230317"/>
            <a:ext cx="60233" cy="711857"/>
          </a:xfrm>
          <a:prstGeom prst="rightBracket">
            <a:avLst>
              <a:gd name="adj" fmla="val 54629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Textfeld 163"/>
          <p:cNvSpPr txBox="1"/>
          <p:nvPr/>
        </p:nvSpPr>
        <p:spPr bwMode="auto">
          <a:xfrm>
            <a:off x="6329361" y="2114545"/>
            <a:ext cx="252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 smtClean="0">
                <a:solidFill>
                  <a:srgbClr val="FFC000"/>
                </a:solidFill>
              </a:rPr>
              <a:t>1</a:t>
            </a:r>
            <a:endParaRPr lang="de-DE" sz="1200" dirty="0">
              <a:solidFill>
                <a:srgbClr val="FFC000"/>
              </a:solidFill>
            </a:endParaRPr>
          </a:p>
        </p:txBody>
      </p:sp>
      <p:grpSp>
        <p:nvGrpSpPr>
          <p:cNvPr id="179" name="Gruppieren 7"/>
          <p:cNvGrpSpPr/>
          <p:nvPr/>
        </p:nvGrpSpPr>
        <p:grpSpPr>
          <a:xfrm>
            <a:off x="6968703" y="3967493"/>
            <a:ext cx="384200" cy="698905"/>
            <a:chOff x="3106940" y="2458498"/>
            <a:chExt cx="314874" cy="698905"/>
          </a:xfrm>
        </p:grpSpPr>
        <p:sp>
          <p:nvSpPr>
            <p:cNvPr id="180" name="Rechteck 179"/>
            <p:cNvSpPr/>
            <p:nvPr/>
          </p:nvSpPr>
          <p:spPr>
            <a:xfrm>
              <a:off x="3137780" y="2788071"/>
              <a:ext cx="2840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a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81" name="Text Box 4"/>
            <p:cNvSpPr txBox="1">
              <a:spLocks noChangeArrowheads="1"/>
            </p:cNvSpPr>
            <p:nvPr/>
          </p:nvSpPr>
          <p:spPr bwMode="auto">
            <a:xfrm>
              <a:off x="3106940" y="2458498"/>
              <a:ext cx="2704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1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83" name="Gerade Verbindung 182"/>
          <p:cNvCxnSpPr/>
          <p:nvPr/>
        </p:nvCxnSpPr>
        <p:spPr bwMode="auto">
          <a:xfrm>
            <a:off x="6987291" y="4332649"/>
            <a:ext cx="307043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4" name="Gruppieren 7"/>
          <p:cNvGrpSpPr/>
          <p:nvPr/>
        </p:nvGrpSpPr>
        <p:grpSpPr>
          <a:xfrm>
            <a:off x="7682594" y="3967493"/>
            <a:ext cx="346570" cy="698905"/>
            <a:chOff x="2966044" y="2458498"/>
            <a:chExt cx="284035" cy="698905"/>
          </a:xfrm>
        </p:grpSpPr>
        <p:sp>
          <p:nvSpPr>
            <p:cNvPr id="185" name="Rechteck 184"/>
            <p:cNvSpPr/>
            <p:nvPr/>
          </p:nvSpPr>
          <p:spPr>
            <a:xfrm>
              <a:off x="2966044" y="2788071"/>
              <a:ext cx="2840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800" dirty="0" smtClean="0">
                  <a:solidFill>
                    <a:srgbClr val="99CCFF"/>
                  </a:solidFill>
                </a:rPr>
                <a:t>r</a:t>
              </a:r>
              <a:r>
                <a:rPr lang="de-DE" sz="1800" baseline="-25000" dirty="0" smtClean="0">
                  <a:solidFill>
                    <a:srgbClr val="99CCFF"/>
                  </a:solidFill>
                </a:rPr>
                <a:t>1</a:t>
              </a:r>
              <a:endParaRPr lang="de-DE" sz="1800" dirty="0">
                <a:solidFill>
                  <a:srgbClr val="99CCFF"/>
                </a:solidFill>
              </a:endParaRPr>
            </a:p>
          </p:txBody>
        </p:sp>
        <p:sp>
          <p:nvSpPr>
            <p:cNvPr id="186" name="Text Box 4"/>
            <p:cNvSpPr txBox="1">
              <a:spLocks noChangeArrowheads="1"/>
            </p:cNvSpPr>
            <p:nvPr/>
          </p:nvSpPr>
          <p:spPr bwMode="auto">
            <a:xfrm>
              <a:off x="2966055" y="2458498"/>
              <a:ext cx="2474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 dirty="0" smtClean="0">
                  <a:solidFill>
                    <a:srgbClr val="6699FF"/>
                  </a:solidFill>
                </a:rPr>
                <a:t>1 </a:t>
              </a:r>
              <a:endParaRPr lang="de-DE" sz="1800" dirty="0">
                <a:solidFill>
                  <a:srgbClr val="6699FF"/>
                </a:solidFill>
              </a:endParaRPr>
            </a:p>
          </p:txBody>
        </p:sp>
      </p:grpSp>
      <p:cxnSp>
        <p:nvCxnSpPr>
          <p:cNvPr id="187" name="Gerade Verbindung 186"/>
          <p:cNvCxnSpPr/>
          <p:nvPr/>
        </p:nvCxnSpPr>
        <p:spPr bwMode="auto">
          <a:xfrm>
            <a:off x="7711191" y="4332649"/>
            <a:ext cx="307043" cy="0"/>
          </a:xfrm>
          <a:prstGeom prst="line">
            <a:avLst/>
          </a:prstGeom>
          <a:solidFill>
            <a:srgbClr val="000000"/>
          </a:solidFill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Runde Klammer links 187"/>
          <p:cNvSpPr/>
          <p:nvPr/>
        </p:nvSpPr>
        <p:spPr bwMode="auto">
          <a:xfrm>
            <a:off x="6948202" y="3985420"/>
            <a:ext cx="58130" cy="711857"/>
          </a:xfrm>
          <a:prstGeom prst="leftBracket">
            <a:avLst>
              <a:gd name="adj" fmla="val 54628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unde Klammer rechts 188"/>
          <p:cNvSpPr/>
          <p:nvPr/>
        </p:nvSpPr>
        <p:spPr bwMode="auto">
          <a:xfrm>
            <a:off x="8046791" y="3994845"/>
            <a:ext cx="60233" cy="711857"/>
          </a:xfrm>
          <a:prstGeom prst="rightBracket">
            <a:avLst>
              <a:gd name="adj" fmla="val 54629"/>
            </a:avLst>
          </a:prstGeom>
          <a:noFill/>
          <a:ln w="1905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echteck 189"/>
          <p:cNvSpPr/>
          <p:nvPr/>
        </p:nvSpPr>
        <p:spPr>
          <a:xfrm>
            <a:off x="5440884" y="4125284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rgbClr val="6699FF"/>
                </a:solidFill>
              </a:rPr>
              <a:t>      </a:t>
            </a:r>
            <a:r>
              <a:rPr lang="de-DE" sz="1400" dirty="0" smtClean="0">
                <a:solidFill>
                  <a:srgbClr val="6699FF"/>
                </a:solidFill>
              </a:rPr>
              <a:t> </a:t>
            </a:r>
            <a:r>
              <a:rPr lang="de-DE" sz="1800" dirty="0" smtClean="0">
                <a:solidFill>
                  <a:srgbClr val="6699FF"/>
                </a:solidFill>
              </a:rPr>
              <a:t>= m G M          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/>
      <p:bldP spid="129" grpId="0"/>
      <p:bldP spid="141" grpId="0"/>
      <p:bldP spid="147" grpId="0"/>
      <p:bldP spid="182" grpId="0"/>
      <p:bldP spid="196" grpId="0"/>
      <p:bldP spid="67" grpId="0" animBg="1"/>
      <p:bldP spid="68" grpId="0"/>
      <p:bldP spid="69" grpId="0"/>
      <p:bldP spid="80" grpId="0" animBg="1"/>
      <p:bldP spid="81" grpId="0"/>
      <p:bldP spid="82" grpId="0"/>
      <p:bldP spid="162" grpId="0" animBg="1"/>
      <p:bldP spid="163" grpId="0" animBg="1"/>
    </p:bldLst>
  </p:timing>
</p:sld>
</file>

<file path=ppt/theme/theme1.xml><?xml version="1.0" encoding="utf-8"?>
<a:theme xmlns:a="http://schemas.openxmlformats.org/drawingml/2006/main" name="3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rgbClr val="6699FF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spcBef>
            <a:spcPct val="50000"/>
          </a:spcBef>
          <a:defRPr sz="2400" dirty="0">
            <a:solidFill>
              <a:schemeClr val="bg1"/>
            </a:solidFill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1022</Words>
  <Application>Microsoft Office PowerPoint</Application>
  <PresentationFormat>Bildschirmpräsentation (4:3)</PresentationFormat>
  <Paragraphs>279</Paragraphs>
  <Slides>13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3_Standarddesign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Sven Hanssen</dc:creator>
  <cp:lastModifiedBy>Sven Hanssen</cp:lastModifiedBy>
  <cp:revision>671</cp:revision>
  <dcterms:created xsi:type="dcterms:W3CDTF">2008-01-06T15:14:45Z</dcterms:created>
  <dcterms:modified xsi:type="dcterms:W3CDTF">2020-05-06T23:15:51Z</dcterms:modified>
</cp:coreProperties>
</file>