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handoutMasterIdLst>
    <p:handoutMasterId r:id="rId26"/>
  </p:handoutMasterIdLst>
  <p:sldIdLst>
    <p:sldId id="345" r:id="rId2"/>
    <p:sldId id="297" r:id="rId3"/>
    <p:sldId id="394" r:id="rId4"/>
    <p:sldId id="396" r:id="rId5"/>
    <p:sldId id="318" r:id="rId6"/>
    <p:sldId id="298" r:id="rId7"/>
    <p:sldId id="358" r:id="rId8"/>
    <p:sldId id="393" r:id="rId9"/>
    <p:sldId id="392" r:id="rId10"/>
    <p:sldId id="346" r:id="rId11"/>
    <p:sldId id="301" r:id="rId12"/>
    <p:sldId id="382" r:id="rId13"/>
    <p:sldId id="383" r:id="rId14"/>
    <p:sldId id="341" r:id="rId15"/>
    <p:sldId id="313" r:id="rId16"/>
    <p:sldId id="386" r:id="rId17"/>
    <p:sldId id="387" r:id="rId18"/>
    <p:sldId id="388" r:id="rId19"/>
    <p:sldId id="389" r:id="rId20"/>
    <p:sldId id="311" r:id="rId21"/>
    <p:sldId id="390" r:id="rId22"/>
    <p:sldId id="391" r:id="rId23"/>
    <p:sldId id="307" r:id="rId24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4048" autoAdjust="0"/>
  </p:normalViewPr>
  <p:slideViewPr>
    <p:cSldViewPr snapToGrid="0">
      <p:cViewPr varScale="1">
        <p:scale>
          <a:sx n="95" d="100"/>
          <a:sy n="95" d="100"/>
        </p:scale>
        <p:origin x="-1152" y="-11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94" y="-108"/>
      </p:cViewPr>
      <p:guideLst>
        <p:guide orient="horz" pos="3367"/>
        <p:guide pos="23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DF6575D-088F-4ADF-B1DF-C9E9AA42437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069F6EF-14E3-4B0B-80A5-114BAEA2BF52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</p:spPr>
        <p:txBody>
          <a:bodyPr lIns="91430" tIns="45716" rIns="91430" bIns="45716"/>
          <a:lstStyle>
            <a:lvl1pPr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</p:spPr>
        <p:txBody>
          <a:bodyPr lIns="91430" tIns="45716" rIns="91430" bIns="45716"/>
          <a:lstStyle>
            <a:lvl1pPr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</p:spPr>
        <p:txBody>
          <a:bodyPr lIns="91430" tIns="45716" rIns="91430" bIns="45716"/>
          <a:lstStyle>
            <a:lvl1pPr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6654314D-23FB-4ECC-8A56-254351434886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</p:spPr>
        <p:txBody>
          <a:bodyPr lIns="91430" tIns="45716" rIns="91430" bIns="45716"/>
          <a:lstStyle>
            <a:lvl1pPr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</p:spPr>
        <p:txBody>
          <a:bodyPr lIns="91430" tIns="45716" rIns="91430" bIns="45716"/>
          <a:lstStyle>
            <a:lvl1pPr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</p:spPr>
        <p:txBody>
          <a:bodyPr lIns="91430" tIns="45716" rIns="91430" bIns="45716"/>
          <a:lstStyle>
            <a:lvl1pPr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FE357D7-B9A9-4238-8189-C3CAFAFFC68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</p:spPr>
        <p:txBody>
          <a:bodyPr lIns="91430" tIns="45716" rIns="91430" bIns="45716"/>
          <a:lstStyle>
            <a:lvl1pPr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</p:spPr>
        <p:txBody>
          <a:bodyPr lIns="91430" tIns="45716" rIns="91430" bIns="45716"/>
          <a:lstStyle>
            <a:lvl1pPr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</p:spPr>
        <p:txBody>
          <a:bodyPr lIns="91430" tIns="45716" rIns="91430" bIns="45716"/>
          <a:lstStyle>
            <a:lvl1pPr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3F137D00-4870-416E-8782-2267BA40DE3F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2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2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A0C71-565E-4B52-A9DF-E741ECDF38D5}" type="slidenum">
              <a:rPr lang="de-DE" sz="2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Titelleiste.png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0" y="3"/>
            <a:ext cx="10080625" cy="44276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2" y="7228576"/>
            <a:ext cx="10080000" cy="331425"/>
          </a:xfrm>
          <a:prstGeom prst="rect">
            <a:avLst/>
          </a:prstGeom>
          <a:gradFill>
            <a:gsLst>
              <a:gs pos="0">
                <a:srgbClr val="0464B2"/>
              </a:gs>
              <a:gs pos="100000">
                <a:srgbClr val="004586"/>
              </a:gs>
            </a:gsLst>
            <a:lin ang="5400000"/>
          </a:gradFill>
          <a:ln w="0">
            <a:solidFill>
              <a:srgbClr val="4F81BD">
                <a:shade val="50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defTabSz="914210" hangingPunct="0">
              <a:defRPr/>
            </a:pPr>
            <a:endParaRPr lang="de-DE" sz="2400" dirty="0">
              <a:solidFill>
                <a:sysClr val="windowText" lastClr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952903" y="7221122"/>
            <a:ext cx="3859730" cy="35393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210">
              <a:defRPr/>
            </a:pPr>
            <a:r>
              <a:rPr lang="de-DE" sz="1700" kern="0" dirty="0" smtClean="0">
                <a:solidFill>
                  <a:srgbClr val="FFFFFF"/>
                </a:solidFill>
              </a:rPr>
              <a:t>S. Hanssen</a:t>
            </a:r>
            <a:endParaRPr lang="de-DE" sz="1700" kern="0" dirty="0">
              <a:solidFill>
                <a:srgbClr val="FFFFFF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8784000" y="7254002"/>
            <a:ext cx="1270000" cy="268287"/>
          </a:xfrm>
          <a:prstGeom prst="rect">
            <a:avLst/>
          </a:prstGeom>
          <a:noFill/>
          <a:ln w="0">
            <a:solidFill>
              <a:srgbClr val="CCCCFF"/>
            </a:solidFill>
            <a:prstDash val="solid"/>
          </a:ln>
        </p:spPr>
        <p:txBody>
          <a:bodyPr vert="horz" wrap="none" lIns="89982" tIns="44991" rIns="89982" bIns="44991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914210" hangingPunct="0">
              <a:buFont typeface="StarSymbol"/>
              <a:buNone/>
            </a:pPr>
            <a:r>
              <a:rPr lang="de-DE" sz="1400" dirty="0">
                <a:solidFill>
                  <a:srgbClr val="FFFFFF"/>
                </a:solidFill>
                <a:ea typeface="MS Gothic" pitchFamily="2"/>
                <a:cs typeface="Tahoma" pitchFamily="2"/>
              </a:rPr>
              <a:t>ZPG </a:t>
            </a:r>
            <a:r>
              <a:rPr lang="de-DE" sz="1400" dirty="0">
                <a:solidFill>
                  <a:srgbClr val="CCCCFF"/>
                </a:solidFill>
                <a:ea typeface="MS Gothic" pitchFamily="2"/>
                <a:cs typeface="Tahoma" pitchFamily="2"/>
              </a:rPr>
              <a:t>IMP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9" cstate="print">
            <a:alphaModFix/>
            <a:lum/>
          </a:blip>
          <a:srcRect/>
          <a:stretch>
            <a:fillRect/>
          </a:stretch>
        </p:blipFill>
        <p:spPr>
          <a:xfrm>
            <a:off x="72000" y="7272000"/>
            <a:ext cx="662836" cy="233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el 1"/>
          <p:cNvSpPr txBox="1">
            <a:spLocks/>
          </p:cNvSpPr>
          <p:nvPr userDrawn="1"/>
        </p:nvSpPr>
        <p:spPr>
          <a:xfrm>
            <a:off x="2" y="3"/>
            <a:ext cx="6822719" cy="433136"/>
          </a:xfrm>
          <a:prstGeom prst="rect">
            <a:avLst/>
          </a:prstGeom>
        </p:spPr>
        <p:txBody>
          <a:bodyPr lIns="91420" tIns="45711" rIns="91420" bIns="45711" anchor="ctr"/>
          <a:lstStyle/>
          <a:p>
            <a:pPr defTabSz="914210" hangingPunct="0">
              <a:defRPr/>
            </a:pPr>
            <a:r>
              <a:rPr lang="de-DE" sz="2400" cap="small" dirty="0" smtClean="0">
                <a:solidFill>
                  <a:srgbClr val="FFFFD1"/>
                </a:solidFill>
                <a:ea typeface="MS Gothic" pitchFamily="2"/>
              </a:rPr>
              <a:t> </a:t>
            </a:r>
            <a:r>
              <a:rPr lang="de-DE" sz="2000" b="1" cap="small" dirty="0" smtClean="0">
                <a:solidFill>
                  <a:srgbClr val="000000"/>
                </a:solidFill>
                <a:ea typeface="MS Gothic" pitchFamily="2"/>
              </a:rPr>
              <a:t>Erde und Weltall: Himmelsmechanik und Astrophysik </a:t>
            </a:r>
            <a:endParaRPr lang="de-DE" sz="2000" b="1" cap="small" dirty="0">
              <a:solidFill>
                <a:srgbClr val="000000"/>
              </a:solidFill>
              <a:ea typeface="MS Gothic" pitchFamily="2"/>
            </a:endParaRPr>
          </a:p>
        </p:txBody>
      </p:sp>
      <p:grpSp>
        <p:nvGrpSpPr>
          <p:cNvPr id="1343" name="Group 3"/>
          <p:cNvGrpSpPr>
            <a:grpSpLocks noChangeAspect="1"/>
          </p:cNvGrpSpPr>
          <p:nvPr userDrawn="1"/>
        </p:nvGrpSpPr>
        <p:grpSpPr bwMode="auto">
          <a:xfrm rot="4806336" flipH="1">
            <a:off x="8093422" y="-538722"/>
            <a:ext cx="249532" cy="1440000"/>
            <a:chOff x="7047" y="521"/>
            <a:chExt cx="2759" cy="15915"/>
          </a:xfrm>
        </p:grpSpPr>
        <p:grpSp>
          <p:nvGrpSpPr>
            <p:cNvPr id="1359" name="Group 4"/>
            <p:cNvGrpSpPr>
              <a:grpSpLocks noChangeAspect="1"/>
            </p:cNvGrpSpPr>
            <p:nvPr/>
          </p:nvGrpSpPr>
          <p:grpSpPr bwMode="auto">
            <a:xfrm flipH="1">
              <a:off x="8794" y="15561"/>
              <a:ext cx="289" cy="678"/>
              <a:chOff x="6872" y="14377"/>
              <a:chExt cx="287" cy="648"/>
            </a:xfrm>
          </p:grpSpPr>
          <p:sp>
            <p:nvSpPr>
              <p:cNvPr id="2136" name="Freeform 5"/>
              <p:cNvSpPr>
                <a:spLocks noChangeAspect="1"/>
              </p:cNvSpPr>
              <p:nvPr/>
            </p:nvSpPr>
            <p:spPr bwMode="auto">
              <a:xfrm>
                <a:off x="7016" y="14377"/>
                <a:ext cx="143" cy="6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64"/>
                  </a:cxn>
                  <a:cxn ang="0">
                    <a:pos x="38" y="64"/>
                  </a:cxn>
                  <a:cxn ang="0">
                    <a:pos x="30" y="159"/>
                  </a:cxn>
                  <a:cxn ang="0">
                    <a:pos x="27" y="184"/>
                  </a:cxn>
                  <a:cxn ang="0">
                    <a:pos x="0" y="237"/>
                  </a:cxn>
                  <a:cxn ang="0">
                    <a:pos x="8" y="364"/>
                  </a:cxn>
                  <a:cxn ang="0">
                    <a:pos x="60" y="462"/>
                  </a:cxn>
                  <a:cxn ang="0">
                    <a:pos x="83" y="576"/>
                  </a:cxn>
                  <a:cxn ang="0">
                    <a:pos x="79" y="648"/>
                  </a:cxn>
                  <a:cxn ang="0">
                    <a:pos x="128" y="640"/>
                  </a:cxn>
                  <a:cxn ang="0">
                    <a:pos x="128" y="584"/>
                  </a:cxn>
                  <a:cxn ang="0">
                    <a:pos x="135" y="439"/>
                  </a:cxn>
                  <a:cxn ang="0">
                    <a:pos x="132" y="390"/>
                  </a:cxn>
                  <a:cxn ang="0">
                    <a:pos x="143" y="258"/>
                  </a:cxn>
                  <a:cxn ang="0">
                    <a:pos x="128" y="223"/>
                  </a:cxn>
                  <a:cxn ang="0">
                    <a:pos x="117" y="184"/>
                  </a:cxn>
                  <a:cxn ang="0">
                    <a:pos x="113" y="125"/>
                  </a:cxn>
                  <a:cxn ang="0">
                    <a:pos x="120" y="78"/>
                  </a:cxn>
                  <a:cxn ang="0">
                    <a:pos x="117" y="17"/>
                  </a:cxn>
                  <a:cxn ang="0">
                    <a:pos x="19" y="0"/>
                  </a:cxn>
                </a:cxnLst>
                <a:rect l="0" t="0" r="r" b="b"/>
                <a:pathLst>
                  <a:path w="143" h="648">
                    <a:moveTo>
                      <a:pt x="19" y="0"/>
                    </a:moveTo>
                    <a:lnTo>
                      <a:pt x="15" y="64"/>
                    </a:lnTo>
                    <a:lnTo>
                      <a:pt x="38" y="64"/>
                    </a:lnTo>
                    <a:lnTo>
                      <a:pt x="30" y="159"/>
                    </a:lnTo>
                    <a:lnTo>
                      <a:pt x="27" y="184"/>
                    </a:lnTo>
                    <a:lnTo>
                      <a:pt x="0" y="237"/>
                    </a:lnTo>
                    <a:lnTo>
                      <a:pt x="8" y="364"/>
                    </a:lnTo>
                    <a:lnTo>
                      <a:pt x="60" y="462"/>
                    </a:lnTo>
                    <a:lnTo>
                      <a:pt x="83" y="576"/>
                    </a:lnTo>
                    <a:lnTo>
                      <a:pt x="79" y="648"/>
                    </a:lnTo>
                    <a:lnTo>
                      <a:pt x="128" y="640"/>
                    </a:lnTo>
                    <a:lnTo>
                      <a:pt x="128" y="584"/>
                    </a:lnTo>
                    <a:lnTo>
                      <a:pt x="135" y="439"/>
                    </a:lnTo>
                    <a:lnTo>
                      <a:pt x="132" y="390"/>
                    </a:lnTo>
                    <a:lnTo>
                      <a:pt x="143" y="258"/>
                    </a:lnTo>
                    <a:lnTo>
                      <a:pt x="128" y="223"/>
                    </a:lnTo>
                    <a:lnTo>
                      <a:pt x="117" y="184"/>
                    </a:lnTo>
                    <a:lnTo>
                      <a:pt x="113" y="125"/>
                    </a:lnTo>
                    <a:lnTo>
                      <a:pt x="120" y="78"/>
                    </a:lnTo>
                    <a:lnTo>
                      <a:pt x="117" y="1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7" name="AutoShape 6"/>
              <p:cNvSpPr>
                <a:spLocks noChangeAspect="1" noChangeArrowheads="1"/>
              </p:cNvSpPr>
              <p:nvPr/>
            </p:nvSpPr>
            <p:spPr bwMode="auto">
              <a:xfrm>
                <a:off x="6872" y="14459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8" name="AutoShape 7"/>
              <p:cNvSpPr>
                <a:spLocks noChangeAspect="1" noChangeArrowheads="1"/>
              </p:cNvSpPr>
              <p:nvPr/>
            </p:nvSpPr>
            <p:spPr bwMode="auto">
              <a:xfrm>
                <a:off x="6872" y="14594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9" name="Freeform 8"/>
              <p:cNvSpPr>
                <a:spLocks noChangeAspect="1"/>
              </p:cNvSpPr>
              <p:nvPr/>
            </p:nvSpPr>
            <p:spPr bwMode="auto">
              <a:xfrm>
                <a:off x="6890" y="14472"/>
                <a:ext cx="123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4"/>
                  </a:cxn>
                  <a:cxn ang="0">
                    <a:pos x="75" y="34"/>
                  </a:cxn>
                  <a:cxn ang="0">
                    <a:pos x="105" y="67"/>
                  </a:cxn>
                  <a:cxn ang="0">
                    <a:pos x="101" y="90"/>
                  </a:cxn>
                  <a:cxn ang="0">
                    <a:pos x="94" y="131"/>
                  </a:cxn>
                  <a:cxn ang="0">
                    <a:pos x="11" y="134"/>
                  </a:cxn>
                  <a:cxn ang="0">
                    <a:pos x="0" y="0"/>
                  </a:cxn>
                </a:cxnLst>
                <a:rect l="0" t="0" r="r" b="b"/>
                <a:pathLst>
                  <a:path w="105" h="134">
                    <a:moveTo>
                      <a:pt x="0" y="0"/>
                    </a:moveTo>
                    <a:lnTo>
                      <a:pt x="86" y="4"/>
                    </a:lnTo>
                    <a:lnTo>
                      <a:pt x="75" y="34"/>
                    </a:lnTo>
                    <a:lnTo>
                      <a:pt x="105" y="67"/>
                    </a:lnTo>
                    <a:lnTo>
                      <a:pt x="101" y="90"/>
                    </a:lnTo>
                    <a:lnTo>
                      <a:pt x="94" y="131"/>
                    </a:lnTo>
                    <a:lnTo>
                      <a:pt x="11" y="1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404040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0" name="AutoShape 9"/>
              <p:cNvSpPr>
                <a:spLocks noChangeAspect="1" noChangeArrowheads="1"/>
              </p:cNvSpPr>
              <p:nvPr/>
            </p:nvSpPr>
            <p:spPr bwMode="auto">
              <a:xfrm>
                <a:off x="6985" y="14530"/>
                <a:ext cx="170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362" name="Freeform 10"/>
            <p:cNvSpPr>
              <a:spLocks noChangeAspect="1"/>
            </p:cNvSpPr>
            <p:nvPr/>
          </p:nvSpPr>
          <p:spPr bwMode="auto">
            <a:xfrm>
              <a:off x="7901" y="15566"/>
              <a:ext cx="143" cy="6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5" y="64"/>
                </a:cxn>
                <a:cxn ang="0">
                  <a:pos x="38" y="64"/>
                </a:cxn>
                <a:cxn ang="0">
                  <a:pos x="30" y="159"/>
                </a:cxn>
                <a:cxn ang="0">
                  <a:pos x="27" y="184"/>
                </a:cxn>
                <a:cxn ang="0">
                  <a:pos x="0" y="237"/>
                </a:cxn>
                <a:cxn ang="0">
                  <a:pos x="8" y="364"/>
                </a:cxn>
                <a:cxn ang="0">
                  <a:pos x="60" y="462"/>
                </a:cxn>
                <a:cxn ang="0">
                  <a:pos x="83" y="576"/>
                </a:cxn>
                <a:cxn ang="0">
                  <a:pos x="79" y="648"/>
                </a:cxn>
                <a:cxn ang="0">
                  <a:pos x="128" y="640"/>
                </a:cxn>
                <a:cxn ang="0">
                  <a:pos x="128" y="584"/>
                </a:cxn>
                <a:cxn ang="0">
                  <a:pos x="135" y="439"/>
                </a:cxn>
                <a:cxn ang="0">
                  <a:pos x="132" y="390"/>
                </a:cxn>
                <a:cxn ang="0">
                  <a:pos x="143" y="258"/>
                </a:cxn>
                <a:cxn ang="0">
                  <a:pos x="128" y="223"/>
                </a:cxn>
                <a:cxn ang="0">
                  <a:pos x="117" y="184"/>
                </a:cxn>
                <a:cxn ang="0">
                  <a:pos x="113" y="125"/>
                </a:cxn>
                <a:cxn ang="0">
                  <a:pos x="120" y="78"/>
                </a:cxn>
                <a:cxn ang="0">
                  <a:pos x="117" y="17"/>
                </a:cxn>
                <a:cxn ang="0">
                  <a:pos x="19" y="0"/>
                </a:cxn>
              </a:cxnLst>
              <a:rect l="0" t="0" r="r" b="b"/>
              <a:pathLst>
                <a:path w="143" h="648">
                  <a:moveTo>
                    <a:pt x="19" y="0"/>
                  </a:moveTo>
                  <a:lnTo>
                    <a:pt x="15" y="64"/>
                  </a:lnTo>
                  <a:lnTo>
                    <a:pt x="38" y="64"/>
                  </a:lnTo>
                  <a:lnTo>
                    <a:pt x="30" y="159"/>
                  </a:lnTo>
                  <a:lnTo>
                    <a:pt x="27" y="184"/>
                  </a:lnTo>
                  <a:lnTo>
                    <a:pt x="0" y="237"/>
                  </a:lnTo>
                  <a:lnTo>
                    <a:pt x="8" y="364"/>
                  </a:lnTo>
                  <a:lnTo>
                    <a:pt x="60" y="462"/>
                  </a:lnTo>
                  <a:lnTo>
                    <a:pt x="83" y="576"/>
                  </a:lnTo>
                  <a:lnTo>
                    <a:pt x="79" y="648"/>
                  </a:lnTo>
                  <a:lnTo>
                    <a:pt x="128" y="640"/>
                  </a:lnTo>
                  <a:lnTo>
                    <a:pt x="128" y="584"/>
                  </a:lnTo>
                  <a:lnTo>
                    <a:pt x="135" y="439"/>
                  </a:lnTo>
                  <a:lnTo>
                    <a:pt x="132" y="390"/>
                  </a:lnTo>
                  <a:lnTo>
                    <a:pt x="143" y="258"/>
                  </a:lnTo>
                  <a:lnTo>
                    <a:pt x="128" y="223"/>
                  </a:lnTo>
                  <a:lnTo>
                    <a:pt x="117" y="184"/>
                  </a:lnTo>
                  <a:lnTo>
                    <a:pt x="113" y="125"/>
                  </a:lnTo>
                  <a:lnTo>
                    <a:pt x="120" y="78"/>
                  </a:lnTo>
                  <a:lnTo>
                    <a:pt x="117" y="17"/>
                  </a:lnTo>
                  <a:lnTo>
                    <a:pt x="1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7F7F7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8" name="Freeform 11"/>
            <p:cNvSpPr>
              <a:spLocks noChangeAspect="1"/>
            </p:cNvSpPr>
            <p:nvPr/>
          </p:nvSpPr>
          <p:spPr bwMode="auto">
            <a:xfrm>
              <a:off x="7047" y="15187"/>
              <a:ext cx="505" cy="477"/>
            </a:xfrm>
            <a:custGeom>
              <a:avLst/>
              <a:gdLst/>
              <a:ahLst/>
              <a:cxnLst>
                <a:cxn ang="0">
                  <a:pos x="525" y="0"/>
                </a:cxn>
                <a:cxn ang="0">
                  <a:pos x="0" y="259"/>
                </a:cxn>
                <a:cxn ang="0">
                  <a:pos x="0" y="450"/>
                </a:cxn>
                <a:cxn ang="0">
                  <a:pos x="402" y="450"/>
                </a:cxn>
                <a:cxn ang="0">
                  <a:pos x="525" y="0"/>
                </a:cxn>
              </a:cxnLst>
              <a:rect l="0" t="0" r="r" b="b"/>
              <a:pathLst>
                <a:path w="525" h="450">
                  <a:moveTo>
                    <a:pt x="525" y="0"/>
                  </a:moveTo>
                  <a:lnTo>
                    <a:pt x="0" y="259"/>
                  </a:lnTo>
                  <a:lnTo>
                    <a:pt x="0" y="450"/>
                  </a:lnTo>
                  <a:lnTo>
                    <a:pt x="402" y="45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9" name="Rectangle 12"/>
            <p:cNvSpPr>
              <a:spLocks noChangeAspect="1" noChangeArrowheads="1"/>
            </p:cNvSpPr>
            <p:nvPr/>
          </p:nvSpPr>
          <p:spPr bwMode="auto">
            <a:xfrm>
              <a:off x="7691" y="6779"/>
              <a:ext cx="1474" cy="879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0" name="Rectangle 13"/>
            <p:cNvSpPr>
              <a:spLocks noChangeAspect="1" noChangeArrowheads="1"/>
            </p:cNvSpPr>
            <p:nvPr/>
          </p:nvSpPr>
          <p:spPr bwMode="auto">
            <a:xfrm>
              <a:off x="7692" y="7171"/>
              <a:ext cx="1458" cy="15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389" name="Group 14"/>
            <p:cNvGrpSpPr>
              <a:grpSpLocks noChangeAspect="1"/>
            </p:cNvGrpSpPr>
            <p:nvPr/>
          </p:nvGrpSpPr>
          <p:grpSpPr bwMode="auto">
            <a:xfrm>
              <a:off x="7684" y="9249"/>
              <a:ext cx="1473" cy="140"/>
              <a:chOff x="4672" y="13329"/>
              <a:chExt cx="3059" cy="948"/>
            </a:xfrm>
          </p:grpSpPr>
          <p:grpSp>
            <p:nvGrpSpPr>
              <p:cNvPr id="2080" name="Group 15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213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081" name="Group 18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2120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128" name="Group 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32" name="Rectangle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33" name="Rectangle 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30" name="Rectangle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31" name="Rectangle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121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122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26" name="Rectangl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7" name="Rectangle 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3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24" name="Rectangl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Rectangle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2082" name="Group 33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210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114" name="Group 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18" name="Rectangle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Rectangle 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5" name="Group 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16" name="Rectangle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7" name="Rectangle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107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108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12" name="Rectangle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3" name="Rectangle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9" name="Group 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10" name="Rectangle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1" name="Rectangle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2083" name="Group 48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2092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100" name="Group 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04" name="Rectangle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Rectangle 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1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102" name="Rectangle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3" name="Rectangle 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093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094" name="Group 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98" name="Rectangle 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9" name="Rectangle 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96" name="Rectangle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7" name="Rectangle 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2084" name="Group 63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2086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90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91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87" name="Group 67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88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89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085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390" name="Rectangle 71"/>
            <p:cNvSpPr>
              <a:spLocks noChangeAspect="1" noChangeArrowheads="1"/>
            </p:cNvSpPr>
            <p:nvPr/>
          </p:nvSpPr>
          <p:spPr bwMode="auto">
            <a:xfrm>
              <a:off x="7924" y="9569"/>
              <a:ext cx="484" cy="69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1" name="Rectangle 72"/>
            <p:cNvSpPr>
              <a:spLocks noChangeAspect="1" noChangeArrowheads="1"/>
            </p:cNvSpPr>
            <p:nvPr/>
          </p:nvSpPr>
          <p:spPr bwMode="auto">
            <a:xfrm>
              <a:off x="7923" y="10290"/>
              <a:ext cx="484" cy="518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414" name="Group 73"/>
            <p:cNvGrpSpPr>
              <a:grpSpLocks noChangeAspect="1"/>
            </p:cNvGrpSpPr>
            <p:nvPr/>
          </p:nvGrpSpPr>
          <p:grpSpPr bwMode="auto">
            <a:xfrm>
              <a:off x="8943" y="9562"/>
              <a:ext cx="216" cy="1239"/>
              <a:chOff x="9783" y="9764"/>
              <a:chExt cx="485" cy="1239"/>
            </a:xfrm>
          </p:grpSpPr>
          <p:sp>
            <p:nvSpPr>
              <p:cNvPr id="207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9784" y="9764"/>
                <a:ext cx="484" cy="69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9783" y="10485"/>
                <a:ext cx="484" cy="51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415" name="Group 76"/>
            <p:cNvGrpSpPr>
              <a:grpSpLocks noChangeAspect="1"/>
            </p:cNvGrpSpPr>
            <p:nvPr/>
          </p:nvGrpSpPr>
          <p:grpSpPr bwMode="auto">
            <a:xfrm>
              <a:off x="8414" y="9564"/>
              <a:ext cx="530" cy="681"/>
              <a:chOff x="3458" y="13325"/>
              <a:chExt cx="787" cy="947"/>
            </a:xfrm>
          </p:grpSpPr>
          <p:grpSp>
            <p:nvGrpSpPr>
              <p:cNvPr id="2064" name="Group 77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2072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76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77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73" name="Group 81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74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75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065" name="Group 84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2066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70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71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67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68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69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416" name="Group 91"/>
            <p:cNvGrpSpPr>
              <a:grpSpLocks noChangeAspect="1"/>
            </p:cNvGrpSpPr>
            <p:nvPr/>
          </p:nvGrpSpPr>
          <p:grpSpPr bwMode="auto">
            <a:xfrm>
              <a:off x="8420" y="14638"/>
              <a:ext cx="530" cy="942"/>
              <a:chOff x="3458" y="13325"/>
              <a:chExt cx="787" cy="947"/>
            </a:xfrm>
          </p:grpSpPr>
          <p:grpSp>
            <p:nvGrpSpPr>
              <p:cNvPr id="2050" name="Group 92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2058" name="Group 9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62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63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59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60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61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051" name="Group 99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2052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56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57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53" name="Group 103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54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55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419" name="Group 106"/>
            <p:cNvGrpSpPr>
              <a:grpSpLocks noChangeAspect="1"/>
            </p:cNvGrpSpPr>
            <p:nvPr/>
          </p:nvGrpSpPr>
          <p:grpSpPr bwMode="auto">
            <a:xfrm>
              <a:off x="7916" y="9384"/>
              <a:ext cx="498" cy="140"/>
              <a:chOff x="9911" y="9309"/>
              <a:chExt cx="333" cy="305"/>
            </a:xfrm>
          </p:grpSpPr>
          <p:grpSp>
            <p:nvGrpSpPr>
              <p:cNvPr id="2039" name="Group 107"/>
              <p:cNvGrpSpPr>
                <a:grpSpLocks noChangeAspect="1"/>
              </p:cNvGrpSpPr>
              <p:nvPr/>
            </p:nvGrpSpPr>
            <p:grpSpPr bwMode="auto">
              <a:xfrm>
                <a:off x="9959" y="9309"/>
                <a:ext cx="95" cy="305"/>
                <a:chOff x="3458" y="13325"/>
                <a:chExt cx="196" cy="947"/>
              </a:xfrm>
            </p:grpSpPr>
            <p:sp>
              <p:nvSpPr>
                <p:cNvPr id="2048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49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040" name="Group 110"/>
              <p:cNvGrpSpPr>
                <a:grpSpLocks noChangeAspect="1"/>
              </p:cNvGrpSpPr>
              <p:nvPr/>
            </p:nvGrpSpPr>
            <p:grpSpPr bwMode="auto">
              <a:xfrm>
                <a:off x="10054" y="9309"/>
                <a:ext cx="190" cy="305"/>
                <a:chOff x="3458" y="13325"/>
                <a:chExt cx="393" cy="947"/>
              </a:xfrm>
            </p:grpSpPr>
            <p:grpSp>
              <p:nvGrpSpPr>
                <p:cNvPr id="2042" name="Group 111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46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47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43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044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45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041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9911" y="9309"/>
                <a:ext cx="47" cy="30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422" name="Rectangle 118"/>
            <p:cNvSpPr>
              <a:spLocks noChangeAspect="1" noChangeArrowheads="1"/>
            </p:cNvSpPr>
            <p:nvPr/>
          </p:nvSpPr>
          <p:spPr bwMode="auto">
            <a:xfrm>
              <a:off x="7953" y="4567"/>
              <a:ext cx="942" cy="13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3" name="AutoShape 119"/>
            <p:cNvSpPr>
              <a:spLocks noChangeAspect="1" noChangeArrowheads="1"/>
            </p:cNvSpPr>
            <p:nvPr/>
          </p:nvSpPr>
          <p:spPr bwMode="auto">
            <a:xfrm>
              <a:off x="8148" y="1784"/>
              <a:ext cx="555" cy="469"/>
            </a:xfrm>
            <a:prstGeom prst="flowChartExtra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6" name="Rectangle 120"/>
            <p:cNvSpPr>
              <a:spLocks noChangeAspect="1" noChangeArrowheads="1"/>
            </p:cNvSpPr>
            <p:nvPr/>
          </p:nvSpPr>
          <p:spPr bwMode="auto">
            <a:xfrm>
              <a:off x="8148" y="2257"/>
              <a:ext cx="555" cy="7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9" name="Rectangle 121"/>
            <p:cNvSpPr>
              <a:spLocks noChangeAspect="1" noChangeArrowheads="1"/>
            </p:cNvSpPr>
            <p:nvPr/>
          </p:nvSpPr>
          <p:spPr bwMode="auto">
            <a:xfrm>
              <a:off x="8304" y="2715"/>
              <a:ext cx="388" cy="16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1438" name="AutoShape 122"/>
            <p:cNvCxnSpPr>
              <a:cxnSpLocks noChangeAspect="1" noChangeShapeType="1"/>
            </p:cNvCxnSpPr>
            <p:nvPr/>
          </p:nvCxnSpPr>
          <p:spPr bwMode="auto">
            <a:xfrm>
              <a:off x="8305" y="2750"/>
              <a:ext cx="38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47" name="AutoShape 123"/>
            <p:cNvCxnSpPr>
              <a:cxnSpLocks noChangeAspect="1" noChangeShapeType="1"/>
            </p:cNvCxnSpPr>
            <p:nvPr/>
          </p:nvCxnSpPr>
          <p:spPr bwMode="auto">
            <a:xfrm>
              <a:off x="8354" y="1904"/>
              <a:ext cx="14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64" name="Freeform 124"/>
            <p:cNvSpPr>
              <a:spLocks noChangeAspect="1"/>
            </p:cNvSpPr>
            <p:nvPr/>
          </p:nvSpPr>
          <p:spPr bwMode="auto">
            <a:xfrm>
              <a:off x="8444" y="2030"/>
              <a:ext cx="193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382"/>
                </a:cxn>
                <a:cxn ang="0">
                  <a:pos x="630" y="368"/>
                </a:cxn>
                <a:cxn ang="0">
                  <a:pos x="420" y="0"/>
                </a:cxn>
                <a:cxn ang="0">
                  <a:pos x="0" y="0"/>
                </a:cxn>
              </a:cxnLst>
              <a:rect l="0" t="0" r="r" b="b"/>
              <a:pathLst>
                <a:path w="630" h="382">
                  <a:moveTo>
                    <a:pt x="0" y="0"/>
                  </a:moveTo>
                  <a:lnTo>
                    <a:pt x="55" y="382"/>
                  </a:lnTo>
                  <a:lnTo>
                    <a:pt x="630" y="368"/>
                  </a:lnTo>
                  <a:lnTo>
                    <a:pt x="42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40404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0" name="Oval 125"/>
            <p:cNvSpPr>
              <a:spLocks noChangeAspect="1" noChangeArrowheads="1"/>
            </p:cNvSpPr>
            <p:nvPr/>
          </p:nvSpPr>
          <p:spPr bwMode="auto">
            <a:xfrm rot="21360000">
              <a:off x="8511" y="2066"/>
              <a:ext cx="25" cy="3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1601" name="AutoShape 126"/>
            <p:cNvCxnSpPr>
              <a:cxnSpLocks noChangeAspect="1" noChangeShapeType="1"/>
            </p:cNvCxnSpPr>
            <p:nvPr/>
          </p:nvCxnSpPr>
          <p:spPr bwMode="auto">
            <a:xfrm>
              <a:off x="8155" y="2274"/>
              <a:ext cx="54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02" name="AutoShape 127"/>
            <p:cNvCxnSpPr>
              <a:cxnSpLocks noChangeAspect="1" noChangeShapeType="1"/>
            </p:cNvCxnSpPr>
            <p:nvPr/>
          </p:nvCxnSpPr>
          <p:spPr bwMode="auto">
            <a:xfrm>
              <a:off x="8153" y="2283"/>
              <a:ext cx="54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03" name="AutoShape 128"/>
            <p:cNvCxnSpPr>
              <a:cxnSpLocks noChangeAspect="1" noChangeShapeType="1"/>
            </p:cNvCxnSpPr>
            <p:nvPr/>
          </p:nvCxnSpPr>
          <p:spPr bwMode="auto">
            <a:xfrm>
              <a:off x="8153" y="2312"/>
              <a:ext cx="544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04" name="Freeform 129"/>
            <p:cNvSpPr>
              <a:spLocks noChangeAspect="1"/>
            </p:cNvSpPr>
            <p:nvPr/>
          </p:nvSpPr>
          <p:spPr bwMode="auto">
            <a:xfrm>
              <a:off x="8649" y="2158"/>
              <a:ext cx="72" cy="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165" y="225"/>
                </a:cxn>
                <a:cxn ang="0">
                  <a:pos x="135" y="270"/>
                </a:cxn>
                <a:cxn ang="0">
                  <a:pos x="195" y="262"/>
                </a:cxn>
                <a:cxn ang="0">
                  <a:pos x="232" y="487"/>
                </a:cxn>
                <a:cxn ang="0">
                  <a:pos x="157" y="517"/>
                </a:cxn>
                <a:cxn ang="0">
                  <a:pos x="142" y="330"/>
                </a:cxn>
                <a:cxn ang="0">
                  <a:pos x="0" y="0"/>
                </a:cxn>
              </a:cxnLst>
              <a:rect l="0" t="0" r="r" b="b"/>
              <a:pathLst>
                <a:path w="232" h="517">
                  <a:moveTo>
                    <a:pt x="0" y="0"/>
                  </a:moveTo>
                  <a:lnTo>
                    <a:pt x="82" y="0"/>
                  </a:lnTo>
                  <a:lnTo>
                    <a:pt x="165" y="225"/>
                  </a:lnTo>
                  <a:lnTo>
                    <a:pt x="135" y="270"/>
                  </a:lnTo>
                  <a:lnTo>
                    <a:pt x="195" y="262"/>
                  </a:lnTo>
                  <a:lnTo>
                    <a:pt x="232" y="487"/>
                  </a:lnTo>
                  <a:lnTo>
                    <a:pt x="157" y="517"/>
                  </a:lnTo>
                  <a:lnTo>
                    <a:pt x="142" y="33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40404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5" name="Rectangle 130"/>
            <p:cNvSpPr>
              <a:spLocks noChangeAspect="1" noChangeArrowheads="1"/>
            </p:cNvSpPr>
            <p:nvPr/>
          </p:nvSpPr>
          <p:spPr bwMode="auto">
            <a:xfrm>
              <a:off x="8149" y="2253"/>
              <a:ext cx="92" cy="13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6" name="Rectangle 131"/>
            <p:cNvSpPr>
              <a:spLocks noChangeAspect="1" noChangeArrowheads="1"/>
            </p:cNvSpPr>
            <p:nvPr/>
          </p:nvSpPr>
          <p:spPr bwMode="auto">
            <a:xfrm>
              <a:off x="8296" y="2253"/>
              <a:ext cx="122" cy="1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7" name="Rectangle 132"/>
            <p:cNvSpPr>
              <a:spLocks noChangeAspect="1" noChangeArrowheads="1"/>
            </p:cNvSpPr>
            <p:nvPr/>
          </p:nvSpPr>
          <p:spPr bwMode="auto">
            <a:xfrm>
              <a:off x="8520" y="2253"/>
              <a:ext cx="105" cy="163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8" name="Rectangle 133"/>
            <p:cNvSpPr>
              <a:spLocks noChangeAspect="1" noChangeArrowheads="1"/>
            </p:cNvSpPr>
            <p:nvPr/>
          </p:nvSpPr>
          <p:spPr bwMode="auto">
            <a:xfrm>
              <a:off x="8148" y="2327"/>
              <a:ext cx="554" cy="5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0D0D0D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9" name="AutoShape 134"/>
            <p:cNvSpPr>
              <a:spLocks noChangeAspect="1" noChangeArrowheads="1"/>
            </p:cNvSpPr>
            <p:nvPr/>
          </p:nvSpPr>
          <p:spPr bwMode="auto">
            <a:xfrm flipV="1">
              <a:off x="7954" y="2912"/>
              <a:ext cx="942" cy="1203"/>
            </a:xfrm>
            <a:custGeom>
              <a:avLst/>
              <a:gdLst>
                <a:gd name="G0" fmla="+- 4432 0 0"/>
                <a:gd name="G1" fmla="+- 21600 0 4432"/>
                <a:gd name="G2" fmla="*/ 4432 1 2"/>
                <a:gd name="G3" fmla="+- 21600 0 G2"/>
                <a:gd name="G4" fmla="+/ 4432 21600 2"/>
                <a:gd name="G5" fmla="+/ G1 0 2"/>
                <a:gd name="G6" fmla="*/ 21600 21600 4432"/>
                <a:gd name="G7" fmla="*/ G6 1 2"/>
                <a:gd name="G8" fmla="+- 21600 0 G7"/>
                <a:gd name="G9" fmla="*/ 21600 1 2"/>
                <a:gd name="G10" fmla="+- 4432 0 G9"/>
                <a:gd name="G11" fmla="?: G10 G8 0"/>
                <a:gd name="G12" fmla="?: G10 G7 21600"/>
                <a:gd name="T0" fmla="*/ 19384 w 21600"/>
                <a:gd name="T1" fmla="*/ 10800 h 21600"/>
                <a:gd name="T2" fmla="*/ 10800 w 21600"/>
                <a:gd name="T3" fmla="*/ 21600 h 21600"/>
                <a:gd name="T4" fmla="*/ 2216 w 21600"/>
                <a:gd name="T5" fmla="*/ 10800 h 21600"/>
                <a:gd name="T6" fmla="*/ 10800 w 21600"/>
                <a:gd name="T7" fmla="*/ 0 h 21600"/>
                <a:gd name="T8" fmla="*/ 4016 w 21600"/>
                <a:gd name="T9" fmla="*/ 4016 h 21600"/>
                <a:gd name="T10" fmla="*/ 17584 w 21600"/>
                <a:gd name="T11" fmla="*/ 175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432" y="21600"/>
                  </a:lnTo>
                  <a:lnTo>
                    <a:pt x="1716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0" name="Rectangle 135"/>
            <p:cNvSpPr>
              <a:spLocks noChangeAspect="1" noChangeArrowheads="1"/>
            </p:cNvSpPr>
            <p:nvPr/>
          </p:nvSpPr>
          <p:spPr bwMode="auto">
            <a:xfrm>
              <a:off x="7954" y="4112"/>
              <a:ext cx="941" cy="9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1" name="Rectangle 136"/>
            <p:cNvSpPr>
              <a:spLocks noChangeAspect="1" noChangeArrowheads="1"/>
            </p:cNvSpPr>
            <p:nvPr/>
          </p:nvSpPr>
          <p:spPr bwMode="auto">
            <a:xfrm>
              <a:off x="7954" y="4214"/>
              <a:ext cx="942" cy="35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2" name="Rectangle 137"/>
            <p:cNvSpPr>
              <a:spLocks noChangeAspect="1" noChangeArrowheads="1"/>
            </p:cNvSpPr>
            <p:nvPr/>
          </p:nvSpPr>
          <p:spPr bwMode="auto">
            <a:xfrm>
              <a:off x="7996" y="4214"/>
              <a:ext cx="240" cy="348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3" name="AutoShape 138"/>
            <p:cNvSpPr>
              <a:spLocks noChangeAspect="1" noChangeArrowheads="1"/>
            </p:cNvSpPr>
            <p:nvPr/>
          </p:nvSpPr>
          <p:spPr bwMode="auto">
            <a:xfrm flipV="1">
              <a:off x="8183" y="5947"/>
              <a:ext cx="475" cy="536"/>
            </a:xfrm>
            <a:custGeom>
              <a:avLst/>
              <a:gdLst>
                <a:gd name="G0" fmla="+- 7004 0 0"/>
                <a:gd name="G1" fmla="+- 21600 0 7004"/>
                <a:gd name="G2" fmla="*/ 7004 1 2"/>
                <a:gd name="G3" fmla="+- 21600 0 G2"/>
                <a:gd name="G4" fmla="+/ 7004 21600 2"/>
                <a:gd name="G5" fmla="+/ G1 0 2"/>
                <a:gd name="G6" fmla="*/ 21600 21600 7004"/>
                <a:gd name="G7" fmla="*/ G6 1 2"/>
                <a:gd name="G8" fmla="+- 21600 0 G7"/>
                <a:gd name="G9" fmla="*/ 21600 1 2"/>
                <a:gd name="G10" fmla="+- 7004 0 G9"/>
                <a:gd name="G11" fmla="?: G10 G8 0"/>
                <a:gd name="G12" fmla="?: G10 G7 21600"/>
                <a:gd name="T0" fmla="*/ 18098 w 21600"/>
                <a:gd name="T1" fmla="*/ 10800 h 21600"/>
                <a:gd name="T2" fmla="*/ 10800 w 21600"/>
                <a:gd name="T3" fmla="*/ 21600 h 21600"/>
                <a:gd name="T4" fmla="*/ 3502 w 21600"/>
                <a:gd name="T5" fmla="*/ 10800 h 21600"/>
                <a:gd name="T6" fmla="*/ 10800 w 21600"/>
                <a:gd name="T7" fmla="*/ 0 h 21600"/>
                <a:gd name="T8" fmla="*/ 5302 w 21600"/>
                <a:gd name="T9" fmla="*/ 5302 h 21600"/>
                <a:gd name="T10" fmla="*/ 16298 w 21600"/>
                <a:gd name="T11" fmla="*/ 162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04" y="21600"/>
                  </a:lnTo>
                  <a:lnTo>
                    <a:pt x="1459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5A5A5A"/>
                </a:gs>
                <a:gs pos="50000">
                  <a:srgbClr val="BFBFB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14" name="Group 139"/>
            <p:cNvGrpSpPr>
              <a:grpSpLocks noChangeAspect="1"/>
            </p:cNvGrpSpPr>
            <p:nvPr/>
          </p:nvGrpSpPr>
          <p:grpSpPr bwMode="auto">
            <a:xfrm>
              <a:off x="7954" y="5649"/>
              <a:ext cx="941" cy="305"/>
              <a:chOff x="4672" y="13329"/>
              <a:chExt cx="3059" cy="948"/>
            </a:xfrm>
          </p:grpSpPr>
          <p:grpSp>
            <p:nvGrpSpPr>
              <p:cNvPr id="1983" name="Group 140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2037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38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984" name="Group 143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2023" name="Group 144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031" name="Group 1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35" name="Rectangle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36" name="Rectangle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32" name="Group 1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33" name="Rectangle 1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34" name="Rectangle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024" name="Group 151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025" name="Group 1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29" name="Rectangle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30" name="Rectangle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26" name="Group 15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27" name="Rectangle 1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28" name="Rectangle 1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985" name="Group 158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2009" name="Group 159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017" name="Group 1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21" name="Rectangle 1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22" name="Rectangle 1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18" name="Group 1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19" name="Rectangle 1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20" name="Rectangle 1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010" name="Group 166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011" name="Group 1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15" name="Rectangle 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16" name="Rectangle 1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12" name="Group 1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13" name="Rectangle 1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14" name="Rectangle 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986" name="Group 173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1995" name="Group 174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003" name="Group 1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07" name="Rectangle 1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08" name="Rectangle 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04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05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06" name="Rectangle 1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996" name="Group 181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997" name="Group 1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001" name="Rectangle 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02" name="Rectangle 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98" name="Group 1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99" name="Rectangle 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00" name="Rectangle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987" name="Group 188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1989" name="Group 189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993" name="Rectangl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94" name="Rectangle 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990" name="Group 192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991" name="Rectangl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92" name="Rectangle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988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cxnSp>
          <p:nvCxnSpPr>
            <p:cNvPr id="1615" name="AutoShape 196"/>
            <p:cNvCxnSpPr>
              <a:cxnSpLocks noChangeAspect="1" noChangeShapeType="1"/>
            </p:cNvCxnSpPr>
            <p:nvPr/>
          </p:nvCxnSpPr>
          <p:spPr bwMode="auto">
            <a:xfrm>
              <a:off x="8324" y="5992"/>
              <a:ext cx="19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16" name="AutoShape 197"/>
            <p:cNvCxnSpPr>
              <a:cxnSpLocks noChangeAspect="1" noChangeShapeType="1"/>
            </p:cNvCxnSpPr>
            <p:nvPr/>
          </p:nvCxnSpPr>
          <p:spPr bwMode="auto">
            <a:xfrm>
              <a:off x="8312" y="6032"/>
              <a:ext cx="217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17" name="AutoShape 198"/>
            <p:cNvCxnSpPr>
              <a:cxnSpLocks noChangeAspect="1" noChangeShapeType="1"/>
            </p:cNvCxnSpPr>
            <p:nvPr/>
          </p:nvCxnSpPr>
          <p:spPr bwMode="auto">
            <a:xfrm>
              <a:off x="8307" y="6067"/>
              <a:ext cx="22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18" name="AutoShape 199"/>
            <p:cNvCxnSpPr>
              <a:cxnSpLocks noChangeAspect="1" noChangeShapeType="1"/>
            </p:cNvCxnSpPr>
            <p:nvPr/>
          </p:nvCxnSpPr>
          <p:spPr bwMode="auto">
            <a:xfrm>
              <a:off x="8293" y="6105"/>
              <a:ext cx="256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19" name="AutoShape 200"/>
            <p:cNvCxnSpPr>
              <a:cxnSpLocks noChangeAspect="1" noChangeShapeType="1"/>
            </p:cNvCxnSpPr>
            <p:nvPr/>
          </p:nvCxnSpPr>
          <p:spPr bwMode="auto">
            <a:xfrm>
              <a:off x="8282" y="6145"/>
              <a:ext cx="279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0" name="AutoShape 201"/>
            <p:cNvCxnSpPr>
              <a:cxnSpLocks noChangeAspect="1" noChangeShapeType="1"/>
            </p:cNvCxnSpPr>
            <p:nvPr/>
          </p:nvCxnSpPr>
          <p:spPr bwMode="auto">
            <a:xfrm>
              <a:off x="8268" y="6189"/>
              <a:ext cx="30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1" name="AutoShape 202"/>
            <p:cNvCxnSpPr>
              <a:cxnSpLocks noChangeAspect="1" noChangeShapeType="1"/>
            </p:cNvCxnSpPr>
            <p:nvPr/>
          </p:nvCxnSpPr>
          <p:spPr bwMode="auto">
            <a:xfrm>
              <a:off x="8259" y="6233"/>
              <a:ext cx="3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2" name="AutoShape 203"/>
            <p:cNvCxnSpPr>
              <a:cxnSpLocks noChangeAspect="1" noChangeShapeType="1"/>
            </p:cNvCxnSpPr>
            <p:nvPr/>
          </p:nvCxnSpPr>
          <p:spPr bwMode="auto">
            <a:xfrm>
              <a:off x="8246" y="6274"/>
              <a:ext cx="349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3" name="AutoShape 204"/>
            <p:cNvCxnSpPr>
              <a:cxnSpLocks noChangeAspect="1" noChangeShapeType="1"/>
            </p:cNvCxnSpPr>
            <p:nvPr/>
          </p:nvCxnSpPr>
          <p:spPr bwMode="auto">
            <a:xfrm>
              <a:off x="8234" y="6314"/>
              <a:ext cx="37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4" name="AutoShape 205"/>
            <p:cNvCxnSpPr>
              <a:cxnSpLocks noChangeAspect="1" noChangeShapeType="1"/>
            </p:cNvCxnSpPr>
            <p:nvPr/>
          </p:nvCxnSpPr>
          <p:spPr bwMode="auto">
            <a:xfrm>
              <a:off x="8221" y="6357"/>
              <a:ext cx="40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5" name="AutoShape 206"/>
            <p:cNvCxnSpPr>
              <a:cxnSpLocks noChangeAspect="1" noChangeShapeType="1"/>
            </p:cNvCxnSpPr>
            <p:nvPr/>
          </p:nvCxnSpPr>
          <p:spPr bwMode="auto">
            <a:xfrm>
              <a:off x="8206" y="6404"/>
              <a:ext cx="42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626" name="Group 207"/>
            <p:cNvGrpSpPr>
              <a:grpSpLocks noChangeAspect="1"/>
            </p:cNvGrpSpPr>
            <p:nvPr/>
          </p:nvGrpSpPr>
          <p:grpSpPr bwMode="auto">
            <a:xfrm>
              <a:off x="7955" y="4568"/>
              <a:ext cx="941" cy="200"/>
              <a:chOff x="4672" y="13329"/>
              <a:chExt cx="3059" cy="948"/>
            </a:xfrm>
          </p:grpSpPr>
          <p:grpSp>
            <p:nvGrpSpPr>
              <p:cNvPr id="1927" name="Group 208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1981" name="Rectangle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82" name="Rectangle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928" name="Group 211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1967" name="Group 21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975" name="Group 2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79" name="Rectangle 2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80" name="Rectangle 2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76" name="Group 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77" name="Rectangle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78" name="Rectangle 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968" name="Group 21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969" name="Group 2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73" name="Rectangle 2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74" name="Rectangle 2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70" name="Group 2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71" name="Rectangle 2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72" name="Rectangle 2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929" name="Group 226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1953" name="Group 22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961" name="Group 2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65" name="Rectangle 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6" name="Rectangle 2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62" name="Group 2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63" name="Rectangle 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4" name="Rectangle 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954" name="Group 234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955" name="Group 2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59" name="Rectangle 2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0" name="Rectangle 2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56" name="Group 2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57" name="Rectangle 2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58" name="Rectangle 2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930" name="Group 241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1939" name="Group 24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947" name="Group 2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51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52" name="Rectangle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48" name="Group 2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49" name="Rectangle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50" name="Rectangle 2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940" name="Group 24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941" name="Group 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45" name="Rectangle 2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46" name="Rectangle 2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42" name="Group 2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43" name="Rectangle 2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44" name="Rectangle 2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931" name="Group 256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1933" name="Group 25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937" name="Rectangle 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38" name="Rectangle 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934" name="Group 260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935" name="Rectangle 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36" name="Rectangle 2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932" name="Rectangle 263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627" name="AutoShape 264"/>
            <p:cNvSpPr>
              <a:spLocks noChangeAspect="1" noChangeArrowheads="1"/>
            </p:cNvSpPr>
            <p:nvPr/>
          </p:nvSpPr>
          <p:spPr bwMode="auto">
            <a:xfrm flipV="1">
              <a:off x="7688" y="5956"/>
              <a:ext cx="1478" cy="824"/>
            </a:xfrm>
            <a:custGeom>
              <a:avLst/>
              <a:gdLst>
                <a:gd name="G0" fmla="+- 3914 0 0"/>
                <a:gd name="G1" fmla="+- 21600 0 3914"/>
                <a:gd name="G2" fmla="*/ 3914 1 2"/>
                <a:gd name="G3" fmla="+- 21600 0 G2"/>
                <a:gd name="G4" fmla="+/ 3914 21600 2"/>
                <a:gd name="G5" fmla="+/ G1 0 2"/>
                <a:gd name="G6" fmla="*/ 21600 21600 3914"/>
                <a:gd name="G7" fmla="*/ G6 1 2"/>
                <a:gd name="G8" fmla="+- 21600 0 G7"/>
                <a:gd name="G9" fmla="*/ 21600 1 2"/>
                <a:gd name="G10" fmla="+- 3914 0 G9"/>
                <a:gd name="G11" fmla="?: G10 G8 0"/>
                <a:gd name="G12" fmla="?: G10 G7 21600"/>
                <a:gd name="T0" fmla="*/ 19643 w 21600"/>
                <a:gd name="T1" fmla="*/ 10800 h 21600"/>
                <a:gd name="T2" fmla="*/ 10800 w 21600"/>
                <a:gd name="T3" fmla="*/ 21600 h 21600"/>
                <a:gd name="T4" fmla="*/ 1957 w 21600"/>
                <a:gd name="T5" fmla="*/ 10800 h 21600"/>
                <a:gd name="T6" fmla="*/ 10800 w 21600"/>
                <a:gd name="T7" fmla="*/ 0 h 21600"/>
                <a:gd name="T8" fmla="*/ 3757 w 21600"/>
                <a:gd name="T9" fmla="*/ 3757 h 21600"/>
                <a:gd name="T10" fmla="*/ 17843 w 21600"/>
                <a:gd name="T11" fmla="*/ 178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914" y="21600"/>
                  </a:lnTo>
                  <a:lnTo>
                    <a:pt x="1768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0404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8" name="AutoShape 265"/>
            <p:cNvSpPr>
              <a:spLocks noChangeAspect="1" noChangeArrowheads="1"/>
            </p:cNvSpPr>
            <p:nvPr/>
          </p:nvSpPr>
          <p:spPr bwMode="auto">
            <a:xfrm flipV="1">
              <a:off x="7943" y="5946"/>
              <a:ext cx="968" cy="826"/>
            </a:xfrm>
            <a:custGeom>
              <a:avLst/>
              <a:gdLst>
                <a:gd name="G0" fmla="+- 4061 0 0"/>
                <a:gd name="G1" fmla="+- 21600 0 4061"/>
                <a:gd name="G2" fmla="*/ 4061 1 2"/>
                <a:gd name="G3" fmla="+- 21600 0 G2"/>
                <a:gd name="G4" fmla="+/ 4061 21600 2"/>
                <a:gd name="G5" fmla="+/ G1 0 2"/>
                <a:gd name="G6" fmla="*/ 21600 21600 4061"/>
                <a:gd name="G7" fmla="*/ G6 1 2"/>
                <a:gd name="G8" fmla="+- 21600 0 G7"/>
                <a:gd name="G9" fmla="*/ 21600 1 2"/>
                <a:gd name="G10" fmla="+- 4061 0 G9"/>
                <a:gd name="G11" fmla="?: G10 G8 0"/>
                <a:gd name="G12" fmla="?: G10 G7 21600"/>
                <a:gd name="T0" fmla="*/ 19569 w 21600"/>
                <a:gd name="T1" fmla="*/ 10800 h 21600"/>
                <a:gd name="T2" fmla="*/ 10800 w 21600"/>
                <a:gd name="T3" fmla="*/ 21600 h 21600"/>
                <a:gd name="T4" fmla="*/ 2031 w 21600"/>
                <a:gd name="T5" fmla="*/ 10800 h 21600"/>
                <a:gd name="T6" fmla="*/ 10800 w 21600"/>
                <a:gd name="T7" fmla="*/ 0 h 21600"/>
                <a:gd name="T8" fmla="*/ 3831 w 21600"/>
                <a:gd name="T9" fmla="*/ 3831 h 21600"/>
                <a:gd name="T10" fmla="*/ 17769 w 21600"/>
                <a:gd name="T11" fmla="*/ 177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061" y="21600"/>
                  </a:lnTo>
                  <a:lnTo>
                    <a:pt x="175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9" name="AutoShape 266"/>
            <p:cNvSpPr>
              <a:spLocks noChangeAspect="1" noChangeArrowheads="1"/>
            </p:cNvSpPr>
            <p:nvPr/>
          </p:nvSpPr>
          <p:spPr bwMode="auto">
            <a:xfrm flipV="1">
              <a:off x="8423" y="5946"/>
              <a:ext cx="555" cy="286"/>
            </a:xfrm>
            <a:custGeom>
              <a:avLst/>
              <a:gdLst>
                <a:gd name="G0" fmla="+- 3191 0 0"/>
                <a:gd name="G1" fmla="+- 21600 0 3191"/>
                <a:gd name="G2" fmla="*/ 3191 1 2"/>
                <a:gd name="G3" fmla="+- 21600 0 G2"/>
                <a:gd name="G4" fmla="+/ 3191 21600 2"/>
                <a:gd name="G5" fmla="+/ G1 0 2"/>
                <a:gd name="G6" fmla="*/ 21600 21600 3191"/>
                <a:gd name="G7" fmla="*/ G6 1 2"/>
                <a:gd name="G8" fmla="+- 21600 0 G7"/>
                <a:gd name="G9" fmla="*/ 21600 1 2"/>
                <a:gd name="G10" fmla="+- 3191 0 G9"/>
                <a:gd name="G11" fmla="?: G10 G8 0"/>
                <a:gd name="G12" fmla="?: G10 G7 21600"/>
                <a:gd name="T0" fmla="*/ 20004 w 21600"/>
                <a:gd name="T1" fmla="*/ 10800 h 21600"/>
                <a:gd name="T2" fmla="*/ 10800 w 21600"/>
                <a:gd name="T3" fmla="*/ 21600 h 21600"/>
                <a:gd name="T4" fmla="*/ 1596 w 21600"/>
                <a:gd name="T5" fmla="*/ 10800 h 21600"/>
                <a:gd name="T6" fmla="*/ 10800 w 21600"/>
                <a:gd name="T7" fmla="*/ 0 h 21600"/>
                <a:gd name="T8" fmla="*/ 3396 w 21600"/>
                <a:gd name="T9" fmla="*/ 3396 h 21600"/>
                <a:gd name="T10" fmla="*/ 18204 w 21600"/>
                <a:gd name="T11" fmla="*/ 1820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91" y="21600"/>
                  </a:lnTo>
                  <a:lnTo>
                    <a:pt x="1840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0" name="Rectangle 267"/>
            <p:cNvSpPr>
              <a:spLocks noChangeAspect="1" noChangeArrowheads="1"/>
            </p:cNvSpPr>
            <p:nvPr/>
          </p:nvSpPr>
          <p:spPr bwMode="auto">
            <a:xfrm>
              <a:off x="7959" y="9553"/>
              <a:ext cx="161" cy="707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1" name="Rectangle 268"/>
            <p:cNvSpPr>
              <a:spLocks noChangeAspect="1" noChangeArrowheads="1"/>
            </p:cNvSpPr>
            <p:nvPr/>
          </p:nvSpPr>
          <p:spPr bwMode="auto">
            <a:xfrm>
              <a:off x="7966" y="10288"/>
              <a:ext cx="161" cy="51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32" name="Group 269"/>
            <p:cNvGrpSpPr>
              <a:grpSpLocks noChangeAspect="1"/>
            </p:cNvGrpSpPr>
            <p:nvPr/>
          </p:nvGrpSpPr>
          <p:grpSpPr bwMode="auto">
            <a:xfrm>
              <a:off x="8414" y="10284"/>
              <a:ext cx="530" cy="523"/>
              <a:chOff x="3458" y="13325"/>
              <a:chExt cx="787" cy="947"/>
            </a:xfrm>
          </p:grpSpPr>
          <p:grpSp>
            <p:nvGrpSpPr>
              <p:cNvPr id="1913" name="Group 270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1921" name="Group 271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925" name="Rectangle 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26" name="Rectangle 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922" name="Group 274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923" name="Rectangle 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24" name="Rectangle 2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914" name="Group 277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1915" name="Group 27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919" name="Rectangle 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20" name="Rectangle 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916" name="Group 281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917" name="Rectangle 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18" name="Rectangle 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1633" name="WordArt 284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7392" y="8110"/>
              <a:ext cx="1642" cy="7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auto"/>
              <a:r>
                <a:rPr lang="de-DE" sz="3600" kern="10" spc="0" smtClean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rPr>
                <a:t>UNITED STATES</a:t>
              </a:r>
              <a:endParaRPr lang="de-DE" sz="3600" kern="10" spc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34" name="Rectangle 285"/>
            <p:cNvSpPr>
              <a:spLocks noChangeAspect="1" noChangeArrowheads="1"/>
            </p:cNvSpPr>
            <p:nvPr/>
          </p:nvSpPr>
          <p:spPr bwMode="auto">
            <a:xfrm>
              <a:off x="7677" y="9084"/>
              <a:ext cx="1488" cy="15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35" name="Group 286"/>
            <p:cNvGrpSpPr>
              <a:grpSpLocks noChangeAspect="1"/>
            </p:cNvGrpSpPr>
            <p:nvPr/>
          </p:nvGrpSpPr>
          <p:grpSpPr bwMode="auto">
            <a:xfrm>
              <a:off x="7706" y="12752"/>
              <a:ext cx="1473" cy="935"/>
              <a:chOff x="4672" y="13329"/>
              <a:chExt cx="3059" cy="948"/>
            </a:xfrm>
          </p:grpSpPr>
          <p:grpSp>
            <p:nvGrpSpPr>
              <p:cNvPr id="1857" name="Group 287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1911" name="Rectangle 288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12" name="Rectangle 289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858" name="Group 290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1897" name="Group 291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905" name="Group 2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09" name="Rectangle 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10" name="Rectangle 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06" name="Group 2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07" name="Rectangle 2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08" name="Rectangle 2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898" name="Group 298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899" name="Group 2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03" name="Rectangle 3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04" name="Rectangle 3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00" name="Group 3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901" name="Rectangle 3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02" name="Rectangle 3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859" name="Group 305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1883" name="Group 306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891" name="Group 3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895" name="Rectangle 3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96" name="Rectangle 3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892" name="Group 3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893" name="Rectangle 3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94" name="Rectangle 3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884" name="Group 313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885" name="Group 3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889" name="Rectangle 3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90" name="Rectangle 3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886" name="Group 3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887" name="Rectangle 3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88" name="Rectangle 3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860" name="Group 320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1869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877" name="Group 3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881" name="Rectangle 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82" name="Rectangle 3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878" name="Group 3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879" name="Rectangle 3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80" name="Rectangle 3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870" name="Group 328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871" name="Group 3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875" name="Rectangle 3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76" name="Rectangle 3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872" name="Group 3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873" name="Rectangle 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74" name="Rectangle 3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861" name="Group 335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1863" name="Group 336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867" name="Rectangle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68" name="Rectangle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864" name="Group 339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865" name="Rectangle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66" name="Rectangle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862" name="Rectangle 342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636" name="AutoShape 343"/>
            <p:cNvSpPr>
              <a:spLocks noChangeAspect="1" noChangeArrowheads="1"/>
            </p:cNvSpPr>
            <p:nvPr/>
          </p:nvSpPr>
          <p:spPr bwMode="auto">
            <a:xfrm>
              <a:off x="8041" y="10368"/>
              <a:ext cx="71" cy="33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7" name="Rectangle 344"/>
            <p:cNvSpPr>
              <a:spLocks noChangeAspect="1" noChangeArrowheads="1"/>
            </p:cNvSpPr>
            <p:nvPr/>
          </p:nvSpPr>
          <p:spPr bwMode="auto">
            <a:xfrm>
              <a:off x="7931" y="13695"/>
              <a:ext cx="484" cy="1868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8" name="Rectangle 345"/>
            <p:cNvSpPr>
              <a:spLocks noChangeAspect="1" noChangeArrowheads="1"/>
            </p:cNvSpPr>
            <p:nvPr/>
          </p:nvSpPr>
          <p:spPr bwMode="auto">
            <a:xfrm>
              <a:off x="8959" y="13687"/>
              <a:ext cx="207" cy="188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1639" name="AutoShape 346"/>
            <p:cNvCxnSpPr>
              <a:cxnSpLocks noChangeAspect="1" noChangeShapeType="1"/>
            </p:cNvCxnSpPr>
            <p:nvPr/>
          </p:nvCxnSpPr>
          <p:spPr bwMode="auto">
            <a:xfrm>
              <a:off x="8956" y="7260"/>
              <a:ext cx="0" cy="90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640" name="Rectangle 347"/>
            <p:cNvSpPr>
              <a:spLocks noChangeAspect="1" noChangeArrowheads="1"/>
            </p:cNvSpPr>
            <p:nvPr/>
          </p:nvSpPr>
          <p:spPr bwMode="auto">
            <a:xfrm>
              <a:off x="8670" y="9833"/>
              <a:ext cx="143" cy="360"/>
            </a:xfrm>
            <a:prstGeom prst="rect">
              <a:avLst/>
            </a:prstGeom>
            <a:solidFill>
              <a:srgbClr val="BFBFB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1" name="WordArt 348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8359" y="14111"/>
              <a:ext cx="690" cy="1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auto"/>
              <a:r>
                <a:rPr lang="de-DE" sz="3600" kern="10" spc="0" smtClean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rPr>
                <a:t>USA</a:t>
              </a:r>
              <a:endParaRPr lang="de-DE" sz="3600" kern="10" spc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42" name="WordArt 349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7403" y="14151"/>
              <a:ext cx="719" cy="10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auto"/>
              <a:r>
                <a:rPr lang="de-DE" sz="3600" kern="10" spc="0" smtClean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rPr>
                <a:t>USA</a:t>
              </a:r>
              <a:endParaRPr lang="de-DE" sz="3600" kern="10" spc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43" name="Rectangle 350"/>
            <p:cNvSpPr>
              <a:spLocks noChangeAspect="1" noChangeArrowheads="1"/>
            </p:cNvSpPr>
            <p:nvPr/>
          </p:nvSpPr>
          <p:spPr bwMode="auto">
            <a:xfrm>
              <a:off x="8515" y="2719"/>
              <a:ext cx="180" cy="16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0404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4" name="Rectangle 351"/>
            <p:cNvSpPr>
              <a:spLocks noChangeAspect="1" noChangeArrowheads="1"/>
            </p:cNvSpPr>
            <p:nvPr/>
          </p:nvSpPr>
          <p:spPr bwMode="auto">
            <a:xfrm>
              <a:off x="8148" y="2715"/>
              <a:ext cx="109" cy="16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1645" name="AutoShape 352"/>
            <p:cNvCxnSpPr>
              <a:cxnSpLocks noChangeAspect="1" noChangeShapeType="1"/>
            </p:cNvCxnSpPr>
            <p:nvPr/>
          </p:nvCxnSpPr>
          <p:spPr bwMode="auto">
            <a:xfrm>
              <a:off x="8520" y="2753"/>
              <a:ext cx="176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6" name="AutoShape 353"/>
            <p:cNvCxnSpPr>
              <a:cxnSpLocks noChangeAspect="1" noChangeShapeType="1"/>
            </p:cNvCxnSpPr>
            <p:nvPr/>
          </p:nvCxnSpPr>
          <p:spPr bwMode="auto">
            <a:xfrm>
              <a:off x="8148" y="2752"/>
              <a:ext cx="102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47" name="WordArt 354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8273" y="8133"/>
              <a:ext cx="1642" cy="4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auto"/>
              <a:r>
                <a:rPr lang="de-DE" sz="3600" kern="10" spc="0" smtClean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9A0000"/>
                  </a:solidFill>
                  <a:effectLst/>
                  <a:latin typeface="Arial"/>
                  <a:cs typeface="Arial"/>
                </a:rPr>
                <a:t>UNITED STATES</a:t>
              </a:r>
              <a:endParaRPr lang="de-DE" sz="3600" kern="10" spc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9A0000"/>
                </a:solidFill>
                <a:effectLst/>
                <a:latin typeface="Arial"/>
                <a:cs typeface="Arial"/>
              </a:endParaRPr>
            </a:p>
          </p:txBody>
        </p:sp>
        <p:grpSp>
          <p:nvGrpSpPr>
            <p:cNvPr id="1648" name="Group 355"/>
            <p:cNvGrpSpPr>
              <a:grpSpLocks noChangeAspect="1"/>
            </p:cNvGrpSpPr>
            <p:nvPr/>
          </p:nvGrpSpPr>
          <p:grpSpPr bwMode="auto">
            <a:xfrm>
              <a:off x="8469" y="11614"/>
              <a:ext cx="476" cy="288"/>
              <a:chOff x="5926" y="11577"/>
              <a:chExt cx="476" cy="288"/>
            </a:xfrm>
          </p:grpSpPr>
          <p:grpSp>
            <p:nvGrpSpPr>
              <p:cNvPr id="1847" name="Group 356"/>
              <p:cNvGrpSpPr>
                <a:grpSpLocks noChangeAspect="1"/>
              </p:cNvGrpSpPr>
              <p:nvPr/>
            </p:nvGrpSpPr>
            <p:grpSpPr bwMode="auto">
              <a:xfrm>
                <a:off x="5926" y="11577"/>
                <a:ext cx="476" cy="288"/>
                <a:chOff x="5926" y="11577"/>
                <a:chExt cx="476" cy="288"/>
              </a:xfrm>
            </p:grpSpPr>
            <p:grpSp>
              <p:nvGrpSpPr>
                <p:cNvPr id="1849" name="Group 357"/>
                <p:cNvGrpSpPr>
                  <a:grpSpLocks noChangeAspect="1"/>
                </p:cNvGrpSpPr>
                <p:nvPr/>
              </p:nvGrpSpPr>
              <p:grpSpPr bwMode="auto">
                <a:xfrm>
                  <a:off x="5926" y="11767"/>
                  <a:ext cx="469" cy="98"/>
                  <a:chOff x="5897" y="11764"/>
                  <a:chExt cx="469" cy="98"/>
                </a:xfrm>
              </p:grpSpPr>
              <p:cxnSp>
                <p:nvCxnSpPr>
                  <p:cNvPr id="1854" name="AutoShape 358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764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55" name="AutoShape 359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812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56" name="AutoShape 360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858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850" name="AutoShape 361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626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" name="AutoShape 362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674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2" name="AutoShape 363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720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" name="AutoShape 364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9" y="11577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848" name="Rectangle 365"/>
              <p:cNvSpPr>
                <a:spLocks noChangeAspect="1" noChangeArrowheads="1"/>
              </p:cNvSpPr>
              <p:nvPr/>
            </p:nvSpPr>
            <p:spPr bwMode="auto">
              <a:xfrm>
                <a:off x="5928" y="11577"/>
                <a:ext cx="192" cy="153"/>
              </a:xfrm>
              <a:prstGeom prst="rect">
                <a:avLst/>
              </a:prstGeom>
              <a:solidFill>
                <a:srgbClr val="214D83"/>
              </a:solidFill>
              <a:ln w="3175">
                <a:solidFill>
                  <a:srgbClr val="214D8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649" name="Group 366"/>
            <p:cNvGrpSpPr>
              <a:grpSpLocks noChangeAspect="1"/>
            </p:cNvGrpSpPr>
            <p:nvPr/>
          </p:nvGrpSpPr>
          <p:grpSpPr bwMode="auto">
            <a:xfrm>
              <a:off x="7704" y="11617"/>
              <a:ext cx="172" cy="288"/>
              <a:chOff x="5926" y="11577"/>
              <a:chExt cx="476" cy="288"/>
            </a:xfrm>
          </p:grpSpPr>
          <p:grpSp>
            <p:nvGrpSpPr>
              <p:cNvPr id="1837" name="Group 367"/>
              <p:cNvGrpSpPr>
                <a:grpSpLocks noChangeAspect="1"/>
              </p:cNvGrpSpPr>
              <p:nvPr/>
            </p:nvGrpSpPr>
            <p:grpSpPr bwMode="auto">
              <a:xfrm>
                <a:off x="5926" y="11577"/>
                <a:ext cx="476" cy="288"/>
                <a:chOff x="5926" y="11577"/>
                <a:chExt cx="476" cy="288"/>
              </a:xfrm>
            </p:grpSpPr>
            <p:grpSp>
              <p:nvGrpSpPr>
                <p:cNvPr id="1839" name="Group 368"/>
                <p:cNvGrpSpPr>
                  <a:grpSpLocks noChangeAspect="1"/>
                </p:cNvGrpSpPr>
                <p:nvPr/>
              </p:nvGrpSpPr>
              <p:grpSpPr bwMode="auto">
                <a:xfrm>
                  <a:off x="5926" y="11767"/>
                  <a:ext cx="469" cy="98"/>
                  <a:chOff x="5897" y="11764"/>
                  <a:chExt cx="469" cy="98"/>
                </a:xfrm>
              </p:grpSpPr>
              <p:cxnSp>
                <p:nvCxnSpPr>
                  <p:cNvPr id="1844" name="AutoShape 369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764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45" name="AutoShape 370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812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46" name="AutoShape 371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858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840" name="AutoShape 372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626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1" name="AutoShape 373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674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2" name="AutoShape 374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720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3" name="AutoShape 375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9" y="11577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838" name="Rectangle 376"/>
              <p:cNvSpPr>
                <a:spLocks noChangeAspect="1" noChangeArrowheads="1"/>
              </p:cNvSpPr>
              <p:nvPr/>
            </p:nvSpPr>
            <p:spPr bwMode="auto">
              <a:xfrm>
                <a:off x="5928" y="11577"/>
                <a:ext cx="192" cy="153"/>
              </a:xfrm>
              <a:prstGeom prst="rect">
                <a:avLst/>
              </a:prstGeom>
              <a:solidFill>
                <a:srgbClr val="214D83"/>
              </a:solidFill>
              <a:ln w="3175">
                <a:solidFill>
                  <a:srgbClr val="214D8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cxnSp>
          <p:nvCxnSpPr>
            <p:cNvPr id="1650" name="AutoShape 377"/>
            <p:cNvCxnSpPr>
              <a:cxnSpLocks noChangeAspect="1" noChangeShapeType="1"/>
            </p:cNvCxnSpPr>
            <p:nvPr/>
          </p:nvCxnSpPr>
          <p:spPr bwMode="auto">
            <a:xfrm>
              <a:off x="8003" y="3877"/>
              <a:ext cx="84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51" name="AutoShape 378"/>
            <p:cNvCxnSpPr>
              <a:cxnSpLocks noChangeAspect="1" noChangeShapeType="1"/>
            </p:cNvCxnSpPr>
            <p:nvPr/>
          </p:nvCxnSpPr>
          <p:spPr bwMode="auto">
            <a:xfrm flipV="1">
              <a:off x="8397" y="2921"/>
              <a:ext cx="0" cy="94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52" name="Rectangle 379"/>
            <p:cNvSpPr>
              <a:spLocks noChangeAspect="1" noChangeArrowheads="1"/>
            </p:cNvSpPr>
            <p:nvPr/>
          </p:nvSpPr>
          <p:spPr bwMode="auto">
            <a:xfrm>
              <a:off x="8712" y="10354"/>
              <a:ext cx="87" cy="296"/>
            </a:xfrm>
            <a:prstGeom prst="rect">
              <a:avLst/>
            </a:prstGeom>
            <a:solidFill>
              <a:srgbClr val="BFBFB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3" name="Rectangle 380"/>
            <p:cNvSpPr>
              <a:spLocks noChangeAspect="1" noChangeArrowheads="1"/>
            </p:cNvSpPr>
            <p:nvPr/>
          </p:nvSpPr>
          <p:spPr bwMode="auto">
            <a:xfrm>
              <a:off x="8731" y="10376"/>
              <a:ext cx="45" cy="1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4" name="Rectangle 381"/>
            <p:cNvSpPr>
              <a:spLocks noChangeAspect="1" noChangeArrowheads="1"/>
            </p:cNvSpPr>
            <p:nvPr/>
          </p:nvSpPr>
          <p:spPr bwMode="auto">
            <a:xfrm>
              <a:off x="8673" y="13207"/>
              <a:ext cx="218" cy="263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0" scaled="1"/>
            </a:gra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5" name="Rectangle 382"/>
            <p:cNvSpPr>
              <a:spLocks noChangeAspect="1" noChangeArrowheads="1"/>
            </p:cNvSpPr>
            <p:nvPr/>
          </p:nvSpPr>
          <p:spPr bwMode="auto">
            <a:xfrm>
              <a:off x="8718" y="13020"/>
              <a:ext cx="136" cy="188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0" scaled="1"/>
            </a:gra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6" name="AutoShape 383"/>
            <p:cNvSpPr>
              <a:spLocks noChangeAspect="1" noChangeArrowheads="1"/>
            </p:cNvSpPr>
            <p:nvPr/>
          </p:nvSpPr>
          <p:spPr bwMode="auto">
            <a:xfrm>
              <a:off x="8062" y="14655"/>
              <a:ext cx="724" cy="118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7" name="Freeform 384"/>
            <p:cNvSpPr>
              <a:spLocks noChangeAspect="1"/>
            </p:cNvSpPr>
            <p:nvPr/>
          </p:nvSpPr>
          <p:spPr bwMode="auto">
            <a:xfrm flipH="1">
              <a:off x="9059" y="14701"/>
              <a:ext cx="417" cy="11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0" y="1144"/>
                </a:cxn>
                <a:cxn ang="0">
                  <a:pos x="409" y="1144"/>
                </a:cxn>
                <a:cxn ang="0">
                  <a:pos x="300" y="0"/>
                </a:cxn>
              </a:cxnLst>
              <a:rect l="0" t="0" r="r" b="b"/>
              <a:pathLst>
                <a:path w="409" h="1144">
                  <a:moveTo>
                    <a:pt x="300" y="0"/>
                  </a:moveTo>
                  <a:lnTo>
                    <a:pt x="0" y="1144"/>
                  </a:lnTo>
                  <a:lnTo>
                    <a:pt x="409" y="1144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8" name="Freeform 385"/>
            <p:cNvSpPr>
              <a:spLocks noChangeAspect="1"/>
            </p:cNvSpPr>
            <p:nvPr/>
          </p:nvSpPr>
          <p:spPr bwMode="auto">
            <a:xfrm flipH="1">
              <a:off x="9066" y="14701"/>
              <a:ext cx="331" cy="878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0" y="1144"/>
                </a:cxn>
                <a:cxn ang="0">
                  <a:pos x="409" y="1144"/>
                </a:cxn>
                <a:cxn ang="0">
                  <a:pos x="300" y="0"/>
                </a:cxn>
              </a:cxnLst>
              <a:rect l="0" t="0" r="r" b="b"/>
              <a:pathLst>
                <a:path w="409" h="1144">
                  <a:moveTo>
                    <a:pt x="300" y="0"/>
                  </a:moveTo>
                  <a:lnTo>
                    <a:pt x="0" y="1144"/>
                  </a:lnTo>
                  <a:lnTo>
                    <a:pt x="409" y="1144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9" name="Freeform 386"/>
            <p:cNvSpPr>
              <a:spLocks noChangeAspect="1"/>
            </p:cNvSpPr>
            <p:nvPr/>
          </p:nvSpPr>
          <p:spPr bwMode="auto">
            <a:xfrm>
              <a:off x="8149" y="14655"/>
              <a:ext cx="277" cy="926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77" y="926"/>
                </a:cxn>
                <a:cxn ang="0">
                  <a:pos x="0" y="926"/>
                </a:cxn>
                <a:cxn ang="0">
                  <a:pos x="274" y="23"/>
                </a:cxn>
              </a:cxnLst>
              <a:rect l="0" t="0" r="r" b="b"/>
              <a:pathLst>
                <a:path w="277" h="926">
                  <a:moveTo>
                    <a:pt x="277" y="0"/>
                  </a:moveTo>
                  <a:lnTo>
                    <a:pt x="277" y="926"/>
                  </a:lnTo>
                  <a:lnTo>
                    <a:pt x="0" y="926"/>
                  </a:lnTo>
                  <a:lnTo>
                    <a:pt x="274" y="23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0" name="Freeform 387"/>
            <p:cNvSpPr>
              <a:spLocks noChangeAspect="1"/>
            </p:cNvSpPr>
            <p:nvPr/>
          </p:nvSpPr>
          <p:spPr bwMode="auto">
            <a:xfrm flipH="1">
              <a:off x="9300" y="15165"/>
              <a:ext cx="506" cy="473"/>
            </a:xfrm>
            <a:custGeom>
              <a:avLst/>
              <a:gdLst/>
              <a:ahLst/>
              <a:cxnLst>
                <a:cxn ang="0">
                  <a:pos x="525" y="0"/>
                </a:cxn>
                <a:cxn ang="0">
                  <a:pos x="0" y="259"/>
                </a:cxn>
                <a:cxn ang="0">
                  <a:pos x="0" y="450"/>
                </a:cxn>
                <a:cxn ang="0">
                  <a:pos x="402" y="450"/>
                </a:cxn>
                <a:cxn ang="0">
                  <a:pos x="525" y="0"/>
                </a:cxn>
              </a:cxnLst>
              <a:rect l="0" t="0" r="r" b="b"/>
              <a:pathLst>
                <a:path w="525" h="450">
                  <a:moveTo>
                    <a:pt x="525" y="0"/>
                  </a:moveTo>
                  <a:lnTo>
                    <a:pt x="0" y="259"/>
                  </a:lnTo>
                  <a:lnTo>
                    <a:pt x="0" y="450"/>
                  </a:lnTo>
                  <a:lnTo>
                    <a:pt x="402" y="45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1" name="WordArt 388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7162" y="15425"/>
              <a:ext cx="91" cy="5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auto"/>
              <a:r>
                <a:rPr lang="de-DE" sz="3600" kern="10" spc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D</a:t>
              </a:r>
              <a:endParaRPr lang="de-DE" sz="3600" kern="10" spc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62" name="WordArt 389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7411" y="15662"/>
              <a:ext cx="79" cy="4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auto"/>
              <a:r>
                <a:rPr lang="de-DE" sz="3600" kern="10" spc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D</a:t>
              </a:r>
              <a:endParaRPr lang="de-DE" sz="3600" kern="10" spc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63" name="WordArt 390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9638" y="15425"/>
              <a:ext cx="91" cy="5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auto"/>
              <a:r>
                <a:rPr lang="de-DE" sz="3600" kern="10" spc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B</a:t>
              </a:r>
              <a:endParaRPr lang="de-DE" sz="3600" kern="10" spc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grpSp>
          <p:nvGrpSpPr>
            <p:cNvPr id="1664" name="Group 391"/>
            <p:cNvGrpSpPr>
              <a:grpSpLocks noChangeAspect="1"/>
            </p:cNvGrpSpPr>
            <p:nvPr/>
          </p:nvGrpSpPr>
          <p:grpSpPr bwMode="auto">
            <a:xfrm>
              <a:off x="7685" y="14631"/>
              <a:ext cx="238" cy="942"/>
              <a:chOff x="3458" y="13325"/>
              <a:chExt cx="787" cy="947"/>
            </a:xfrm>
          </p:grpSpPr>
          <p:grpSp>
            <p:nvGrpSpPr>
              <p:cNvPr id="1823" name="Group 392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1831" name="Group 39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835" name="Rectangle 3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36" name="Rectangle 3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832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833" name="Rectangle 3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34" name="Rectangle 3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824" name="Group 399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1825" name="Group 40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829" name="Rectangle 4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30" name="Rectangle 4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826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827" name="Rectangle 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8" name="Rectangle 4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665" name="Group 406"/>
            <p:cNvGrpSpPr>
              <a:grpSpLocks noChangeAspect="1"/>
            </p:cNvGrpSpPr>
            <p:nvPr/>
          </p:nvGrpSpPr>
          <p:grpSpPr bwMode="auto">
            <a:xfrm>
              <a:off x="7497" y="15840"/>
              <a:ext cx="525" cy="592"/>
              <a:chOff x="7478" y="15840"/>
              <a:chExt cx="525" cy="592"/>
            </a:xfrm>
          </p:grpSpPr>
          <p:sp>
            <p:nvSpPr>
              <p:cNvPr id="1815" name="Freeform 407"/>
              <p:cNvSpPr>
                <a:spLocks noChangeAspect="1"/>
              </p:cNvSpPr>
              <p:nvPr/>
            </p:nvSpPr>
            <p:spPr bwMode="auto">
              <a:xfrm>
                <a:off x="7478" y="15840"/>
                <a:ext cx="525" cy="59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42" y="90"/>
                  </a:cxn>
                  <a:cxn ang="0">
                    <a:pos x="90" y="191"/>
                  </a:cxn>
                  <a:cxn ang="0">
                    <a:pos x="41" y="308"/>
                  </a:cxn>
                  <a:cxn ang="0">
                    <a:pos x="15" y="420"/>
                  </a:cxn>
                  <a:cxn ang="0">
                    <a:pos x="3" y="518"/>
                  </a:cxn>
                  <a:cxn ang="0">
                    <a:pos x="0" y="592"/>
                  </a:cxn>
                  <a:cxn ang="0">
                    <a:pos x="525" y="592"/>
                  </a:cxn>
                  <a:cxn ang="0">
                    <a:pos x="525" y="514"/>
                  </a:cxn>
                  <a:cxn ang="0">
                    <a:pos x="510" y="420"/>
                  </a:cxn>
                  <a:cxn ang="0">
                    <a:pos x="483" y="308"/>
                  </a:cxn>
                  <a:cxn ang="0">
                    <a:pos x="431" y="180"/>
                  </a:cxn>
                  <a:cxn ang="0">
                    <a:pos x="386" y="86"/>
                  </a:cxn>
                  <a:cxn ang="0">
                    <a:pos x="330" y="0"/>
                  </a:cxn>
                  <a:cxn ang="0">
                    <a:pos x="199" y="0"/>
                  </a:cxn>
                </a:cxnLst>
                <a:rect l="0" t="0" r="r" b="b"/>
                <a:pathLst>
                  <a:path w="525" h="592">
                    <a:moveTo>
                      <a:pt x="199" y="0"/>
                    </a:moveTo>
                    <a:lnTo>
                      <a:pt x="142" y="90"/>
                    </a:lnTo>
                    <a:lnTo>
                      <a:pt x="90" y="191"/>
                    </a:lnTo>
                    <a:lnTo>
                      <a:pt x="41" y="308"/>
                    </a:lnTo>
                    <a:lnTo>
                      <a:pt x="15" y="420"/>
                    </a:lnTo>
                    <a:lnTo>
                      <a:pt x="3" y="518"/>
                    </a:lnTo>
                    <a:lnTo>
                      <a:pt x="0" y="592"/>
                    </a:lnTo>
                    <a:lnTo>
                      <a:pt x="525" y="592"/>
                    </a:lnTo>
                    <a:lnTo>
                      <a:pt x="525" y="514"/>
                    </a:lnTo>
                    <a:lnTo>
                      <a:pt x="510" y="420"/>
                    </a:lnTo>
                    <a:lnTo>
                      <a:pt x="483" y="308"/>
                    </a:lnTo>
                    <a:lnTo>
                      <a:pt x="431" y="180"/>
                    </a:lnTo>
                    <a:lnTo>
                      <a:pt x="386" y="86"/>
                    </a:lnTo>
                    <a:lnTo>
                      <a:pt x="330" y="0"/>
                    </a:lnTo>
                    <a:lnTo>
                      <a:pt x="1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04040"/>
                  </a:gs>
                  <a:gs pos="50000">
                    <a:srgbClr val="A5A5A5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16" name="AutoShape 408"/>
              <p:cNvSpPr>
                <a:spLocks noChangeAspect="1" noChangeArrowheads="1"/>
              </p:cNvSpPr>
              <p:nvPr/>
            </p:nvSpPr>
            <p:spPr bwMode="auto">
              <a:xfrm>
                <a:off x="7479" y="16181"/>
                <a:ext cx="522" cy="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817" name="AutoShape 409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05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18" name="AutoShape 410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5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19" name="AutoShape 411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9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20" name="AutoShape 412"/>
              <p:cNvCxnSpPr>
                <a:cxnSpLocks noChangeAspect="1" noChangeShapeType="1"/>
              </p:cNvCxnSpPr>
              <p:nvPr/>
            </p:nvCxnSpPr>
            <p:spPr bwMode="auto">
              <a:xfrm>
                <a:off x="7495" y="16265"/>
                <a:ext cx="48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21" name="AutoShape 413"/>
              <p:cNvCxnSpPr>
                <a:cxnSpLocks noChangeAspect="1" noChangeShapeType="1"/>
              </p:cNvCxnSpPr>
              <p:nvPr/>
            </p:nvCxnSpPr>
            <p:spPr bwMode="auto">
              <a:xfrm>
                <a:off x="7560" y="16050"/>
                <a:ext cx="36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22" name="AutoShape 414"/>
              <p:cNvCxnSpPr>
                <a:cxnSpLocks noChangeAspect="1" noChangeShapeType="1"/>
              </p:cNvCxnSpPr>
              <p:nvPr/>
            </p:nvCxnSpPr>
            <p:spPr bwMode="auto">
              <a:xfrm>
                <a:off x="7658" y="15885"/>
                <a:ext cx="172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666" name="Group 415"/>
            <p:cNvGrpSpPr>
              <a:grpSpLocks noChangeAspect="1"/>
            </p:cNvGrpSpPr>
            <p:nvPr/>
          </p:nvGrpSpPr>
          <p:grpSpPr bwMode="auto">
            <a:xfrm>
              <a:off x="8145" y="15843"/>
              <a:ext cx="525" cy="592"/>
              <a:chOff x="7478" y="15840"/>
              <a:chExt cx="525" cy="592"/>
            </a:xfrm>
          </p:grpSpPr>
          <p:sp>
            <p:nvSpPr>
              <p:cNvPr id="1807" name="Freeform 416"/>
              <p:cNvSpPr>
                <a:spLocks noChangeAspect="1"/>
              </p:cNvSpPr>
              <p:nvPr/>
            </p:nvSpPr>
            <p:spPr bwMode="auto">
              <a:xfrm>
                <a:off x="7478" y="15840"/>
                <a:ext cx="525" cy="59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42" y="90"/>
                  </a:cxn>
                  <a:cxn ang="0">
                    <a:pos x="90" y="191"/>
                  </a:cxn>
                  <a:cxn ang="0">
                    <a:pos x="41" y="308"/>
                  </a:cxn>
                  <a:cxn ang="0">
                    <a:pos x="15" y="420"/>
                  </a:cxn>
                  <a:cxn ang="0">
                    <a:pos x="3" y="518"/>
                  </a:cxn>
                  <a:cxn ang="0">
                    <a:pos x="0" y="592"/>
                  </a:cxn>
                  <a:cxn ang="0">
                    <a:pos x="525" y="592"/>
                  </a:cxn>
                  <a:cxn ang="0">
                    <a:pos x="525" y="514"/>
                  </a:cxn>
                  <a:cxn ang="0">
                    <a:pos x="510" y="420"/>
                  </a:cxn>
                  <a:cxn ang="0">
                    <a:pos x="483" y="308"/>
                  </a:cxn>
                  <a:cxn ang="0">
                    <a:pos x="431" y="180"/>
                  </a:cxn>
                  <a:cxn ang="0">
                    <a:pos x="386" y="86"/>
                  </a:cxn>
                  <a:cxn ang="0">
                    <a:pos x="330" y="0"/>
                  </a:cxn>
                  <a:cxn ang="0">
                    <a:pos x="199" y="0"/>
                  </a:cxn>
                </a:cxnLst>
                <a:rect l="0" t="0" r="r" b="b"/>
                <a:pathLst>
                  <a:path w="525" h="592">
                    <a:moveTo>
                      <a:pt x="199" y="0"/>
                    </a:moveTo>
                    <a:lnTo>
                      <a:pt x="142" y="90"/>
                    </a:lnTo>
                    <a:lnTo>
                      <a:pt x="90" y="191"/>
                    </a:lnTo>
                    <a:lnTo>
                      <a:pt x="41" y="308"/>
                    </a:lnTo>
                    <a:lnTo>
                      <a:pt x="15" y="420"/>
                    </a:lnTo>
                    <a:lnTo>
                      <a:pt x="3" y="518"/>
                    </a:lnTo>
                    <a:lnTo>
                      <a:pt x="0" y="592"/>
                    </a:lnTo>
                    <a:lnTo>
                      <a:pt x="525" y="592"/>
                    </a:lnTo>
                    <a:lnTo>
                      <a:pt x="525" y="514"/>
                    </a:lnTo>
                    <a:lnTo>
                      <a:pt x="510" y="420"/>
                    </a:lnTo>
                    <a:lnTo>
                      <a:pt x="483" y="308"/>
                    </a:lnTo>
                    <a:lnTo>
                      <a:pt x="431" y="180"/>
                    </a:lnTo>
                    <a:lnTo>
                      <a:pt x="386" y="86"/>
                    </a:lnTo>
                    <a:lnTo>
                      <a:pt x="330" y="0"/>
                    </a:lnTo>
                    <a:lnTo>
                      <a:pt x="1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04040"/>
                  </a:gs>
                  <a:gs pos="50000">
                    <a:srgbClr val="A5A5A5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08" name="AutoShape 417"/>
              <p:cNvSpPr>
                <a:spLocks noChangeAspect="1" noChangeArrowheads="1"/>
              </p:cNvSpPr>
              <p:nvPr/>
            </p:nvSpPr>
            <p:spPr bwMode="auto">
              <a:xfrm>
                <a:off x="7479" y="16181"/>
                <a:ext cx="522" cy="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809" name="AutoShape 418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05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10" name="AutoShape 419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5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11" name="AutoShape 420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9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12" name="AutoShape 421"/>
              <p:cNvCxnSpPr>
                <a:cxnSpLocks noChangeAspect="1" noChangeShapeType="1"/>
              </p:cNvCxnSpPr>
              <p:nvPr/>
            </p:nvCxnSpPr>
            <p:spPr bwMode="auto">
              <a:xfrm>
                <a:off x="7495" y="16265"/>
                <a:ext cx="48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13" name="AutoShape 422"/>
              <p:cNvCxnSpPr>
                <a:cxnSpLocks noChangeAspect="1" noChangeShapeType="1"/>
              </p:cNvCxnSpPr>
              <p:nvPr/>
            </p:nvCxnSpPr>
            <p:spPr bwMode="auto">
              <a:xfrm>
                <a:off x="7560" y="16050"/>
                <a:ext cx="36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14" name="AutoShape 423"/>
              <p:cNvCxnSpPr>
                <a:cxnSpLocks noChangeAspect="1" noChangeShapeType="1"/>
              </p:cNvCxnSpPr>
              <p:nvPr/>
            </p:nvCxnSpPr>
            <p:spPr bwMode="auto">
              <a:xfrm>
                <a:off x="7658" y="15885"/>
                <a:ext cx="172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667" name="Group 424"/>
            <p:cNvGrpSpPr>
              <a:grpSpLocks noChangeAspect="1"/>
            </p:cNvGrpSpPr>
            <p:nvPr/>
          </p:nvGrpSpPr>
          <p:grpSpPr bwMode="auto">
            <a:xfrm>
              <a:off x="8814" y="15844"/>
              <a:ext cx="525" cy="592"/>
              <a:chOff x="7478" y="15840"/>
              <a:chExt cx="525" cy="592"/>
            </a:xfrm>
          </p:grpSpPr>
          <p:sp>
            <p:nvSpPr>
              <p:cNvPr id="1799" name="Freeform 425"/>
              <p:cNvSpPr>
                <a:spLocks noChangeAspect="1"/>
              </p:cNvSpPr>
              <p:nvPr/>
            </p:nvSpPr>
            <p:spPr bwMode="auto">
              <a:xfrm>
                <a:off x="7478" y="15840"/>
                <a:ext cx="525" cy="59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42" y="90"/>
                  </a:cxn>
                  <a:cxn ang="0">
                    <a:pos x="90" y="191"/>
                  </a:cxn>
                  <a:cxn ang="0">
                    <a:pos x="41" y="308"/>
                  </a:cxn>
                  <a:cxn ang="0">
                    <a:pos x="15" y="420"/>
                  </a:cxn>
                  <a:cxn ang="0">
                    <a:pos x="3" y="518"/>
                  </a:cxn>
                  <a:cxn ang="0">
                    <a:pos x="0" y="592"/>
                  </a:cxn>
                  <a:cxn ang="0">
                    <a:pos x="525" y="592"/>
                  </a:cxn>
                  <a:cxn ang="0">
                    <a:pos x="525" y="514"/>
                  </a:cxn>
                  <a:cxn ang="0">
                    <a:pos x="510" y="420"/>
                  </a:cxn>
                  <a:cxn ang="0">
                    <a:pos x="483" y="308"/>
                  </a:cxn>
                  <a:cxn ang="0">
                    <a:pos x="431" y="180"/>
                  </a:cxn>
                  <a:cxn ang="0">
                    <a:pos x="386" y="86"/>
                  </a:cxn>
                  <a:cxn ang="0">
                    <a:pos x="330" y="0"/>
                  </a:cxn>
                  <a:cxn ang="0">
                    <a:pos x="199" y="0"/>
                  </a:cxn>
                </a:cxnLst>
                <a:rect l="0" t="0" r="r" b="b"/>
                <a:pathLst>
                  <a:path w="525" h="592">
                    <a:moveTo>
                      <a:pt x="199" y="0"/>
                    </a:moveTo>
                    <a:lnTo>
                      <a:pt x="142" y="90"/>
                    </a:lnTo>
                    <a:lnTo>
                      <a:pt x="90" y="191"/>
                    </a:lnTo>
                    <a:lnTo>
                      <a:pt x="41" y="308"/>
                    </a:lnTo>
                    <a:lnTo>
                      <a:pt x="15" y="420"/>
                    </a:lnTo>
                    <a:lnTo>
                      <a:pt x="3" y="518"/>
                    </a:lnTo>
                    <a:lnTo>
                      <a:pt x="0" y="592"/>
                    </a:lnTo>
                    <a:lnTo>
                      <a:pt x="525" y="592"/>
                    </a:lnTo>
                    <a:lnTo>
                      <a:pt x="525" y="514"/>
                    </a:lnTo>
                    <a:lnTo>
                      <a:pt x="510" y="420"/>
                    </a:lnTo>
                    <a:lnTo>
                      <a:pt x="483" y="308"/>
                    </a:lnTo>
                    <a:lnTo>
                      <a:pt x="431" y="180"/>
                    </a:lnTo>
                    <a:lnTo>
                      <a:pt x="386" y="86"/>
                    </a:lnTo>
                    <a:lnTo>
                      <a:pt x="330" y="0"/>
                    </a:lnTo>
                    <a:lnTo>
                      <a:pt x="1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04040"/>
                  </a:gs>
                  <a:gs pos="50000">
                    <a:srgbClr val="A5A5A5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00" name="AutoShape 426"/>
              <p:cNvSpPr>
                <a:spLocks noChangeAspect="1" noChangeArrowheads="1"/>
              </p:cNvSpPr>
              <p:nvPr/>
            </p:nvSpPr>
            <p:spPr bwMode="auto">
              <a:xfrm>
                <a:off x="7479" y="16181"/>
                <a:ext cx="522" cy="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801" name="AutoShape 427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05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02" name="AutoShape 428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5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03" name="AutoShape 429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9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04" name="AutoShape 430"/>
              <p:cNvCxnSpPr>
                <a:cxnSpLocks noChangeAspect="1" noChangeShapeType="1"/>
              </p:cNvCxnSpPr>
              <p:nvPr/>
            </p:nvCxnSpPr>
            <p:spPr bwMode="auto">
              <a:xfrm>
                <a:off x="7495" y="16265"/>
                <a:ext cx="48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05" name="AutoShape 431"/>
              <p:cNvCxnSpPr>
                <a:cxnSpLocks noChangeAspect="1" noChangeShapeType="1"/>
              </p:cNvCxnSpPr>
              <p:nvPr/>
            </p:nvCxnSpPr>
            <p:spPr bwMode="auto">
              <a:xfrm>
                <a:off x="7560" y="16050"/>
                <a:ext cx="36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06" name="AutoShape 432"/>
              <p:cNvCxnSpPr>
                <a:cxnSpLocks noChangeAspect="1" noChangeShapeType="1"/>
              </p:cNvCxnSpPr>
              <p:nvPr/>
            </p:nvCxnSpPr>
            <p:spPr bwMode="auto">
              <a:xfrm>
                <a:off x="7658" y="15885"/>
                <a:ext cx="172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668" name="AutoShape 433"/>
            <p:cNvSpPr>
              <a:spLocks noChangeAspect="1" noChangeArrowheads="1"/>
            </p:cNvSpPr>
            <p:nvPr/>
          </p:nvSpPr>
          <p:spPr bwMode="auto">
            <a:xfrm>
              <a:off x="7757" y="15648"/>
              <a:ext cx="283" cy="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9" name="AutoShape 434"/>
            <p:cNvSpPr>
              <a:spLocks noChangeAspect="1" noChangeArrowheads="1"/>
            </p:cNvSpPr>
            <p:nvPr/>
          </p:nvSpPr>
          <p:spPr bwMode="auto">
            <a:xfrm>
              <a:off x="7757" y="15783"/>
              <a:ext cx="283" cy="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0" name="Freeform 435"/>
            <p:cNvSpPr>
              <a:spLocks noChangeAspect="1"/>
            </p:cNvSpPr>
            <p:nvPr/>
          </p:nvSpPr>
          <p:spPr bwMode="auto">
            <a:xfrm>
              <a:off x="7387" y="14693"/>
              <a:ext cx="409" cy="11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0" y="1144"/>
                </a:cxn>
                <a:cxn ang="0">
                  <a:pos x="409" y="1144"/>
                </a:cxn>
                <a:cxn ang="0">
                  <a:pos x="300" y="0"/>
                </a:cxn>
              </a:cxnLst>
              <a:rect l="0" t="0" r="r" b="b"/>
              <a:pathLst>
                <a:path w="409" h="1144">
                  <a:moveTo>
                    <a:pt x="300" y="0"/>
                  </a:moveTo>
                  <a:lnTo>
                    <a:pt x="0" y="1144"/>
                  </a:lnTo>
                  <a:lnTo>
                    <a:pt x="409" y="1144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1" name="Freeform 436"/>
            <p:cNvSpPr>
              <a:spLocks noChangeAspect="1"/>
            </p:cNvSpPr>
            <p:nvPr/>
          </p:nvSpPr>
          <p:spPr bwMode="auto">
            <a:xfrm>
              <a:off x="7775" y="15661"/>
              <a:ext cx="123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4"/>
                </a:cxn>
                <a:cxn ang="0">
                  <a:pos x="75" y="34"/>
                </a:cxn>
                <a:cxn ang="0">
                  <a:pos x="105" y="67"/>
                </a:cxn>
                <a:cxn ang="0">
                  <a:pos x="101" y="90"/>
                </a:cxn>
                <a:cxn ang="0">
                  <a:pos x="94" y="131"/>
                </a:cxn>
                <a:cxn ang="0">
                  <a:pos x="11" y="134"/>
                </a:cxn>
                <a:cxn ang="0">
                  <a:pos x="0" y="0"/>
                </a:cxn>
              </a:cxnLst>
              <a:rect l="0" t="0" r="r" b="b"/>
              <a:pathLst>
                <a:path w="105" h="134">
                  <a:moveTo>
                    <a:pt x="0" y="0"/>
                  </a:moveTo>
                  <a:lnTo>
                    <a:pt x="86" y="4"/>
                  </a:lnTo>
                  <a:lnTo>
                    <a:pt x="75" y="34"/>
                  </a:lnTo>
                  <a:lnTo>
                    <a:pt x="105" y="67"/>
                  </a:lnTo>
                  <a:lnTo>
                    <a:pt x="101" y="90"/>
                  </a:lnTo>
                  <a:lnTo>
                    <a:pt x="94" y="131"/>
                  </a:lnTo>
                  <a:lnTo>
                    <a:pt x="11" y="1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404040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2" name="AutoShape 437"/>
            <p:cNvSpPr>
              <a:spLocks noChangeAspect="1" noChangeArrowheads="1"/>
            </p:cNvSpPr>
            <p:nvPr/>
          </p:nvSpPr>
          <p:spPr bwMode="auto">
            <a:xfrm>
              <a:off x="7870" y="15719"/>
              <a:ext cx="170" cy="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3" name="AutoShape 438"/>
            <p:cNvSpPr>
              <a:spLocks noChangeAspect="1" noChangeArrowheads="1"/>
            </p:cNvSpPr>
            <p:nvPr/>
          </p:nvSpPr>
          <p:spPr bwMode="auto">
            <a:xfrm>
              <a:off x="8415" y="15225"/>
              <a:ext cx="28" cy="4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4" name="AutoShape 439"/>
            <p:cNvSpPr>
              <a:spLocks noChangeAspect="1" noChangeArrowheads="1"/>
            </p:cNvSpPr>
            <p:nvPr/>
          </p:nvSpPr>
          <p:spPr bwMode="auto">
            <a:xfrm>
              <a:off x="8785" y="4559"/>
              <a:ext cx="51" cy="12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A5A5A"/>
                </a:gs>
                <a:gs pos="50000">
                  <a:srgbClr val="D8D8D8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5" name="AutoShape 440"/>
            <p:cNvSpPr>
              <a:spLocks noChangeAspect="1" noChangeArrowheads="1"/>
            </p:cNvSpPr>
            <p:nvPr/>
          </p:nvSpPr>
          <p:spPr bwMode="auto">
            <a:xfrm>
              <a:off x="8462" y="4604"/>
              <a:ext cx="40" cy="4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A5A5A"/>
                </a:gs>
                <a:gs pos="50000">
                  <a:srgbClr val="D8D8D8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76" name="Group 441"/>
            <p:cNvGrpSpPr>
              <a:grpSpLocks noChangeAspect="1"/>
            </p:cNvGrpSpPr>
            <p:nvPr/>
          </p:nvGrpSpPr>
          <p:grpSpPr bwMode="auto">
            <a:xfrm>
              <a:off x="8302" y="1583"/>
              <a:ext cx="248" cy="412"/>
              <a:chOff x="5430" y="1504"/>
              <a:chExt cx="255" cy="412"/>
            </a:xfrm>
          </p:grpSpPr>
          <p:cxnSp>
            <p:nvCxnSpPr>
              <p:cNvPr id="1787" name="AutoShape 442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430" y="1508"/>
                <a:ext cx="23" cy="3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88" name="AutoShape 443"/>
              <p:cNvCxnSpPr>
                <a:cxnSpLocks noChangeAspect="1" noChangeShapeType="1"/>
              </p:cNvCxnSpPr>
              <p:nvPr/>
            </p:nvCxnSpPr>
            <p:spPr bwMode="auto">
              <a:xfrm>
                <a:off x="5550" y="1504"/>
                <a:ext cx="0" cy="40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89" name="AutoShape 444"/>
              <p:cNvCxnSpPr>
                <a:cxnSpLocks noChangeAspect="1" noChangeShapeType="1"/>
              </p:cNvCxnSpPr>
              <p:nvPr/>
            </p:nvCxnSpPr>
            <p:spPr bwMode="auto">
              <a:xfrm>
                <a:off x="5644" y="1515"/>
                <a:ext cx="41" cy="40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0" name="AutoShape 445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449" y="1508"/>
                <a:ext cx="97" cy="213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1" name="AutoShape 446"/>
              <p:cNvCxnSpPr>
                <a:cxnSpLocks noChangeAspect="1" noChangeShapeType="1"/>
              </p:cNvCxnSpPr>
              <p:nvPr/>
            </p:nvCxnSpPr>
            <p:spPr bwMode="auto">
              <a:xfrm>
                <a:off x="5554" y="1511"/>
                <a:ext cx="94" cy="18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2" name="AutoShape 447"/>
              <p:cNvCxnSpPr>
                <a:cxnSpLocks noChangeAspect="1" noChangeShapeType="1"/>
              </p:cNvCxnSpPr>
              <p:nvPr/>
            </p:nvCxnSpPr>
            <p:spPr bwMode="auto">
              <a:xfrm>
                <a:off x="5456" y="1523"/>
                <a:ext cx="87" cy="17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3" name="AutoShape 448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554" y="1515"/>
                <a:ext cx="86" cy="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4" name="AutoShape 449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5445" y="1725"/>
                <a:ext cx="218" cy="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5" name="AutoShape 450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5438" y="1725"/>
                <a:ext cx="112" cy="16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6" name="AutoShape 451"/>
              <p:cNvCxnSpPr>
                <a:cxnSpLocks noChangeAspect="1" noChangeShapeType="1"/>
              </p:cNvCxnSpPr>
              <p:nvPr/>
            </p:nvCxnSpPr>
            <p:spPr bwMode="auto">
              <a:xfrm>
                <a:off x="5441" y="1729"/>
                <a:ext cx="102" cy="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7" name="AutoShape 452"/>
              <p:cNvCxnSpPr>
                <a:cxnSpLocks noChangeAspect="1" noChangeShapeType="1"/>
              </p:cNvCxnSpPr>
              <p:nvPr/>
            </p:nvCxnSpPr>
            <p:spPr bwMode="auto">
              <a:xfrm>
                <a:off x="5558" y="1736"/>
                <a:ext cx="127" cy="173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8" name="AutoShape 453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554" y="1721"/>
                <a:ext cx="112" cy="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677" name="Freeform 454"/>
            <p:cNvSpPr>
              <a:spLocks noChangeAspect="1"/>
            </p:cNvSpPr>
            <p:nvPr/>
          </p:nvSpPr>
          <p:spPr bwMode="auto">
            <a:xfrm>
              <a:off x="8310" y="521"/>
              <a:ext cx="210" cy="1069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56" y="120"/>
                </a:cxn>
                <a:cxn ang="0">
                  <a:pos x="56" y="979"/>
                </a:cxn>
                <a:cxn ang="0">
                  <a:pos x="0" y="1069"/>
                </a:cxn>
                <a:cxn ang="0">
                  <a:pos x="210" y="1066"/>
                </a:cxn>
                <a:cxn ang="0">
                  <a:pos x="150" y="983"/>
                </a:cxn>
                <a:cxn ang="0">
                  <a:pos x="150" y="120"/>
                </a:cxn>
                <a:cxn ang="0">
                  <a:pos x="101" y="0"/>
                </a:cxn>
              </a:cxnLst>
              <a:rect l="0" t="0" r="r" b="b"/>
              <a:pathLst>
                <a:path w="210" h="1069">
                  <a:moveTo>
                    <a:pt x="101" y="0"/>
                  </a:moveTo>
                  <a:lnTo>
                    <a:pt x="56" y="120"/>
                  </a:lnTo>
                  <a:lnTo>
                    <a:pt x="56" y="979"/>
                  </a:lnTo>
                  <a:lnTo>
                    <a:pt x="0" y="1069"/>
                  </a:lnTo>
                  <a:lnTo>
                    <a:pt x="210" y="1066"/>
                  </a:lnTo>
                  <a:lnTo>
                    <a:pt x="150" y="983"/>
                  </a:lnTo>
                  <a:lnTo>
                    <a:pt x="150" y="120"/>
                  </a:lnTo>
                  <a:lnTo>
                    <a:pt x="10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78" name="Group 455"/>
            <p:cNvGrpSpPr>
              <a:grpSpLocks noChangeAspect="1"/>
            </p:cNvGrpSpPr>
            <p:nvPr/>
          </p:nvGrpSpPr>
          <p:grpSpPr bwMode="auto">
            <a:xfrm>
              <a:off x="7687" y="10279"/>
              <a:ext cx="222" cy="523"/>
              <a:chOff x="3458" y="13325"/>
              <a:chExt cx="393" cy="947"/>
            </a:xfrm>
          </p:grpSpPr>
          <p:grpSp>
            <p:nvGrpSpPr>
              <p:cNvPr id="1781" name="Group 456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196" cy="947"/>
                <a:chOff x="3458" y="13325"/>
                <a:chExt cx="196" cy="947"/>
              </a:xfrm>
            </p:grpSpPr>
            <p:sp>
              <p:nvSpPr>
                <p:cNvPr id="1785" name="Rectangle 45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86" name="Rectangle 458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782" name="Group 459"/>
              <p:cNvGrpSpPr>
                <a:grpSpLocks noChangeAspect="1"/>
              </p:cNvGrpSpPr>
              <p:nvPr/>
            </p:nvGrpSpPr>
            <p:grpSpPr bwMode="auto">
              <a:xfrm>
                <a:off x="3655" y="13325"/>
                <a:ext cx="196" cy="947"/>
                <a:chOff x="3458" y="13325"/>
                <a:chExt cx="196" cy="947"/>
              </a:xfrm>
            </p:grpSpPr>
            <p:sp>
              <p:nvSpPr>
                <p:cNvPr id="1783" name="Rectangle 460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84" name="Rectangle 461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679" name="Group 462"/>
            <p:cNvGrpSpPr>
              <a:grpSpLocks noChangeAspect="1"/>
            </p:cNvGrpSpPr>
            <p:nvPr/>
          </p:nvGrpSpPr>
          <p:grpSpPr bwMode="auto">
            <a:xfrm>
              <a:off x="7689" y="9564"/>
              <a:ext cx="225" cy="681"/>
              <a:chOff x="3458" y="13325"/>
              <a:chExt cx="393" cy="947"/>
            </a:xfrm>
          </p:grpSpPr>
          <p:grpSp>
            <p:nvGrpSpPr>
              <p:cNvPr id="1775" name="Group 463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196" cy="947"/>
                <a:chOff x="3458" y="13325"/>
                <a:chExt cx="196" cy="947"/>
              </a:xfrm>
            </p:grpSpPr>
            <p:sp>
              <p:nvSpPr>
                <p:cNvPr id="1779" name="Rectangle 464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80" name="Rectangle 465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776" name="Group 466"/>
              <p:cNvGrpSpPr>
                <a:grpSpLocks noChangeAspect="1"/>
              </p:cNvGrpSpPr>
              <p:nvPr/>
            </p:nvGrpSpPr>
            <p:grpSpPr bwMode="auto">
              <a:xfrm>
                <a:off x="3655" y="13325"/>
                <a:ext cx="196" cy="947"/>
                <a:chOff x="3458" y="13325"/>
                <a:chExt cx="196" cy="947"/>
              </a:xfrm>
            </p:grpSpPr>
            <p:sp>
              <p:nvSpPr>
                <p:cNvPr id="1777" name="Rectangle 46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8" name="Rectangle 468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1680" name="AutoShape 469"/>
            <p:cNvSpPr>
              <a:spLocks noChangeAspect="1" noChangeArrowheads="1"/>
            </p:cNvSpPr>
            <p:nvPr/>
          </p:nvSpPr>
          <p:spPr bwMode="auto">
            <a:xfrm rot="5400000">
              <a:off x="7124" y="9203"/>
              <a:ext cx="1066" cy="5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1" name="Freeform 470"/>
            <p:cNvSpPr>
              <a:spLocks noChangeAspect="1"/>
            </p:cNvSpPr>
            <p:nvPr/>
          </p:nvSpPr>
          <p:spPr bwMode="auto">
            <a:xfrm>
              <a:off x="8429" y="8685"/>
              <a:ext cx="76" cy="106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48"/>
                </a:cxn>
                <a:cxn ang="0">
                  <a:pos x="0" y="873"/>
                </a:cxn>
                <a:cxn ang="0">
                  <a:pos x="39" y="1065"/>
                </a:cxn>
                <a:cxn ang="0">
                  <a:pos x="72" y="870"/>
                </a:cxn>
                <a:cxn ang="0">
                  <a:pos x="76" y="248"/>
                </a:cxn>
                <a:cxn ang="0">
                  <a:pos x="35" y="0"/>
                </a:cxn>
              </a:cxnLst>
              <a:rect l="0" t="0" r="r" b="b"/>
              <a:pathLst>
                <a:path w="76" h="1065">
                  <a:moveTo>
                    <a:pt x="35" y="0"/>
                  </a:moveTo>
                  <a:lnTo>
                    <a:pt x="0" y="248"/>
                  </a:lnTo>
                  <a:lnTo>
                    <a:pt x="0" y="873"/>
                  </a:lnTo>
                  <a:lnTo>
                    <a:pt x="39" y="1065"/>
                  </a:lnTo>
                  <a:lnTo>
                    <a:pt x="72" y="870"/>
                  </a:lnTo>
                  <a:lnTo>
                    <a:pt x="76" y="248"/>
                  </a:lnTo>
                  <a:lnTo>
                    <a:pt x="3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2" name="Freeform 471"/>
            <p:cNvSpPr>
              <a:spLocks noChangeAspect="1"/>
            </p:cNvSpPr>
            <p:nvPr/>
          </p:nvSpPr>
          <p:spPr bwMode="auto">
            <a:xfrm>
              <a:off x="8969" y="8689"/>
              <a:ext cx="76" cy="106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48"/>
                </a:cxn>
                <a:cxn ang="0">
                  <a:pos x="0" y="873"/>
                </a:cxn>
                <a:cxn ang="0">
                  <a:pos x="39" y="1065"/>
                </a:cxn>
                <a:cxn ang="0">
                  <a:pos x="72" y="870"/>
                </a:cxn>
                <a:cxn ang="0">
                  <a:pos x="76" y="248"/>
                </a:cxn>
                <a:cxn ang="0">
                  <a:pos x="35" y="0"/>
                </a:cxn>
              </a:cxnLst>
              <a:rect l="0" t="0" r="r" b="b"/>
              <a:pathLst>
                <a:path w="76" h="1065">
                  <a:moveTo>
                    <a:pt x="35" y="0"/>
                  </a:moveTo>
                  <a:lnTo>
                    <a:pt x="0" y="248"/>
                  </a:lnTo>
                  <a:lnTo>
                    <a:pt x="0" y="873"/>
                  </a:lnTo>
                  <a:lnTo>
                    <a:pt x="39" y="1065"/>
                  </a:lnTo>
                  <a:lnTo>
                    <a:pt x="72" y="870"/>
                  </a:lnTo>
                  <a:lnTo>
                    <a:pt x="76" y="248"/>
                  </a:lnTo>
                  <a:lnTo>
                    <a:pt x="3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3" name="Rectangle 472"/>
            <p:cNvSpPr>
              <a:spLocks noChangeAspect="1" noChangeArrowheads="1"/>
            </p:cNvSpPr>
            <p:nvPr/>
          </p:nvSpPr>
          <p:spPr bwMode="auto">
            <a:xfrm>
              <a:off x="8578" y="4445"/>
              <a:ext cx="189" cy="323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80808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84" name="Group 473"/>
            <p:cNvGrpSpPr>
              <a:grpSpLocks noChangeAspect="1"/>
            </p:cNvGrpSpPr>
            <p:nvPr/>
          </p:nvGrpSpPr>
          <p:grpSpPr bwMode="auto">
            <a:xfrm>
              <a:off x="7699" y="6789"/>
              <a:ext cx="1461" cy="375"/>
              <a:chOff x="4672" y="13329"/>
              <a:chExt cx="3059" cy="948"/>
            </a:xfrm>
          </p:grpSpPr>
          <p:grpSp>
            <p:nvGrpSpPr>
              <p:cNvPr id="1719" name="Group 474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1773" name="Rectangle 47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4" name="Rectangle 476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720" name="Group 477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1759" name="Group 47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767" name="Group 4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71" name="Rectangle 4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72" name="Rectangle 4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68" name="Group 4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69" name="Rectangle 4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70" name="Rectangle 4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760" name="Group 485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761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65" name="Rectangle 4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66" name="Rectangle 4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62" name="Group 4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63" name="Rectangle 4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64" name="Rectangle 4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721" name="Group 492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1745" name="Group 49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753" name="Group 49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57" name="Rectangle 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8" name="Rectangle 4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54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55" name="Rectangle 4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6" name="Rectangle 4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746" name="Group 500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747" name="Group 5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51" name="Rectangle 5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2" name="Rectangle 5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48" name="Group 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49" name="Rectangle 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0" name="Rectangle 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722" name="Group 507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1731" name="Group 50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739" name="Group 5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43" name="Rectangle 5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4" name="Rectangle 5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40" name="Group 5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41" name="Rectangle 5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2" name="Rectangle 5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732" name="Group 515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733" name="Group 5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37" name="Rectangle 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8" name="Rectangle 5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34" name="Group 5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735" name="Rectangle 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6" name="Rectangle 5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723" name="Group 522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1725" name="Group 52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729" name="Rectangle 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30" name="Rectangle 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726" name="Group 52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727" name="Rectangle 5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28" name="Rectangle 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724" name="Rectangle 529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685" name="AutoShape 530"/>
            <p:cNvSpPr>
              <a:spLocks noChangeAspect="1" noChangeArrowheads="1"/>
            </p:cNvSpPr>
            <p:nvPr/>
          </p:nvSpPr>
          <p:spPr bwMode="auto">
            <a:xfrm>
              <a:off x="8267" y="6922"/>
              <a:ext cx="71" cy="26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86" name="Group 531"/>
            <p:cNvGrpSpPr>
              <a:grpSpLocks noChangeAspect="1"/>
            </p:cNvGrpSpPr>
            <p:nvPr/>
          </p:nvGrpSpPr>
          <p:grpSpPr bwMode="auto">
            <a:xfrm>
              <a:off x="8582" y="4444"/>
              <a:ext cx="192" cy="325"/>
              <a:chOff x="3458" y="13325"/>
              <a:chExt cx="787" cy="947"/>
            </a:xfrm>
          </p:grpSpPr>
          <p:grpSp>
            <p:nvGrpSpPr>
              <p:cNvPr id="1705" name="Group 532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1713" name="Group 53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717" name="Rectangle 5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18" name="Rectangle 5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714" name="Group 53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715" name="Rectangle 5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16" name="Rectangle 5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706" name="Group 539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1707" name="Group 54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711" name="Rectangle 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12" name="Rectangle 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708" name="Group 543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709" name="Rectangle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10" name="Rectangle 5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1687" name="Freeform 546"/>
            <p:cNvSpPr>
              <a:spLocks noChangeAspect="1"/>
            </p:cNvSpPr>
            <p:nvPr/>
          </p:nvSpPr>
          <p:spPr bwMode="auto">
            <a:xfrm>
              <a:off x="8045" y="5590"/>
              <a:ext cx="105" cy="34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10"/>
                </a:cxn>
                <a:cxn ang="0">
                  <a:pos x="0" y="345"/>
                </a:cxn>
                <a:cxn ang="0">
                  <a:pos x="105" y="345"/>
                </a:cxn>
                <a:cxn ang="0">
                  <a:pos x="105" y="70"/>
                </a:cxn>
                <a:cxn ang="0">
                  <a:pos x="80" y="0"/>
                </a:cxn>
              </a:cxnLst>
              <a:rect l="0" t="0" r="r" b="b"/>
              <a:pathLst>
                <a:path w="105" h="345">
                  <a:moveTo>
                    <a:pt x="80" y="0"/>
                  </a:moveTo>
                  <a:lnTo>
                    <a:pt x="0" y="110"/>
                  </a:lnTo>
                  <a:lnTo>
                    <a:pt x="0" y="345"/>
                  </a:lnTo>
                  <a:lnTo>
                    <a:pt x="105" y="345"/>
                  </a:lnTo>
                  <a:lnTo>
                    <a:pt x="105" y="70"/>
                  </a:lnTo>
                  <a:lnTo>
                    <a:pt x="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8" name="Rectangle 547"/>
            <p:cNvSpPr>
              <a:spLocks noChangeAspect="1" noChangeArrowheads="1"/>
            </p:cNvSpPr>
            <p:nvPr/>
          </p:nvSpPr>
          <p:spPr bwMode="auto">
            <a:xfrm>
              <a:off x="8490" y="4315"/>
              <a:ext cx="51" cy="108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9" name="Rectangle 548"/>
            <p:cNvSpPr>
              <a:spLocks noChangeAspect="1" noChangeArrowheads="1"/>
            </p:cNvSpPr>
            <p:nvPr/>
          </p:nvSpPr>
          <p:spPr bwMode="auto">
            <a:xfrm>
              <a:off x="8465" y="6425"/>
              <a:ext cx="51" cy="108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0" name="AutoShape 549"/>
            <p:cNvSpPr>
              <a:spLocks noChangeAspect="1" noChangeArrowheads="1"/>
            </p:cNvSpPr>
            <p:nvPr/>
          </p:nvSpPr>
          <p:spPr bwMode="auto">
            <a:xfrm rot="16200000">
              <a:off x="8669" y="9198"/>
              <a:ext cx="1066" cy="5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1" name="AutoShape 550"/>
            <p:cNvSpPr>
              <a:spLocks noChangeAspect="1" noChangeArrowheads="1"/>
            </p:cNvSpPr>
            <p:nvPr/>
          </p:nvSpPr>
          <p:spPr bwMode="auto">
            <a:xfrm rot="5400000">
              <a:off x="7809" y="5784"/>
              <a:ext cx="227" cy="5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2" name="Freeform 551"/>
            <p:cNvSpPr>
              <a:spLocks noChangeAspect="1"/>
            </p:cNvSpPr>
            <p:nvPr/>
          </p:nvSpPr>
          <p:spPr bwMode="auto">
            <a:xfrm>
              <a:off x="7632" y="9836"/>
              <a:ext cx="57" cy="4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240"/>
                </a:cxn>
                <a:cxn ang="0">
                  <a:pos x="0" y="528"/>
                </a:cxn>
                <a:cxn ang="0">
                  <a:pos x="56" y="540"/>
                </a:cxn>
                <a:cxn ang="0">
                  <a:pos x="63" y="487"/>
                </a:cxn>
                <a:cxn ang="0">
                  <a:pos x="67" y="0"/>
                </a:cxn>
              </a:cxnLst>
              <a:rect l="0" t="0" r="r" b="b"/>
              <a:pathLst>
                <a:path w="67" h="540">
                  <a:moveTo>
                    <a:pt x="67" y="0"/>
                  </a:moveTo>
                  <a:lnTo>
                    <a:pt x="0" y="240"/>
                  </a:lnTo>
                  <a:lnTo>
                    <a:pt x="0" y="528"/>
                  </a:lnTo>
                  <a:lnTo>
                    <a:pt x="56" y="540"/>
                  </a:lnTo>
                  <a:lnTo>
                    <a:pt x="63" y="48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93" name="Group 552"/>
            <p:cNvGrpSpPr>
              <a:grpSpLocks noChangeAspect="1"/>
            </p:cNvGrpSpPr>
            <p:nvPr/>
          </p:nvGrpSpPr>
          <p:grpSpPr bwMode="auto">
            <a:xfrm>
              <a:off x="8575" y="2391"/>
              <a:ext cx="74" cy="95"/>
              <a:chOff x="6678" y="1087"/>
              <a:chExt cx="452" cy="579"/>
            </a:xfrm>
          </p:grpSpPr>
          <p:sp>
            <p:nvSpPr>
              <p:cNvPr id="1700" name="Rectangle 553"/>
              <p:cNvSpPr>
                <a:spLocks noChangeAspect="1" noChangeArrowheads="1"/>
              </p:cNvSpPr>
              <p:nvPr/>
            </p:nvSpPr>
            <p:spPr bwMode="auto">
              <a:xfrm>
                <a:off x="6825" y="1230"/>
                <a:ext cx="162" cy="289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01" name="AutoShape 554"/>
              <p:cNvSpPr>
                <a:spLocks noChangeAspect="1" noChangeArrowheads="1"/>
              </p:cNvSpPr>
              <p:nvPr/>
            </p:nvSpPr>
            <p:spPr bwMode="auto">
              <a:xfrm>
                <a:off x="6832" y="1087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02" name="AutoShape 555"/>
              <p:cNvSpPr>
                <a:spLocks noChangeAspect="1" noChangeArrowheads="1"/>
              </p:cNvSpPr>
              <p:nvPr/>
            </p:nvSpPr>
            <p:spPr bwMode="auto">
              <a:xfrm rot="5400000">
                <a:off x="6987" y="1301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03" name="AutoShape 556"/>
              <p:cNvSpPr>
                <a:spLocks noChangeAspect="1" noChangeArrowheads="1"/>
              </p:cNvSpPr>
              <p:nvPr/>
            </p:nvSpPr>
            <p:spPr bwMode="auto">
              <a:xfrm rot="16200000">
                <a:off x="6678" y="1297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04" name="AutoShape 557"/>
              <p:cNvSpPr>
                <a:spLocks noChangeAspect="1" noChangeArrowheads="1"/>
              </p:cNvSpPr>
              <p:nvPr/>
            </p:nvSpPr>
            <p:spPr bwMode="auto">
              <a:xfrm rot="10800000">
                <a:off x="6833" y="1523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694" name="Group 558"/>
            <p:cNvGrpSpPr>
              <a:grpSpLocks noChangeAspect="1"/>
            </p:cNvGrpSpPr>
            <p:nvPr/>
          </p:nvGrpSpPr>
          <p:grpSpPr bwMode="auto">
            <a:xfrm>
              <a:off x="8226" y="2390"/>
              <a:ext cx="74" cy="95"/>
              <a:chOff x="6678" y="1087"/>
              <a:chExt cx="452" cy="579"/>
            </a:xfrm>
          </p:grpSpPr>
          <p:sp>
            <p:nvSpPr>
              <p:cNvPr id="1695" name="Rectangle 559"/>
              <p:cNvSpPr>
                <a:spLocks noChangeAspect="1" noChangeArrowheads="1"/>
              </p:cNvSpPr>
              <p:nvPr/>
            </p:nvSpPr>
            <p:spPr bwMode="auto">
              <a:xfrm>
                <a:off x="6825" y="1230"/>
                <a:ext cx="162" cy="289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96" name="AutoShape 560"/>
              <p:cNvSpPr>
                <a:spLocks noChangeAspect="1" noChangeArrowheads="1"/>
              </p:cNvSpPr>
              <p:nvPr/>
            </p:nvSpPr>
            <p:spPr bwMode="auto">
              <a:xfrm>
                <a:off x="6832" y="1087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97" name="AutoShape 561"/>
              <p:cNvSpPr>
                <a:spLocks noChangeAspect="1" noChangeArrowheads="1"/>
              </p:cNvSpPr>
              <p:nvPr/>
            </p:nvSpPr>
            <p:spPr bwMode="auto">
              <a:xfrm rot="5400000">
                <a:off x="6987" y="1301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98" name="AutoShape 562"/>
              <p:cNvSpPr>
                <a:spLocks noChangeAspect="1" noChangeArrowheads="1"/>
              </p:cNvSpPr>
              <p:nvPr/>
            </p:nvSpPr>
            <p:spPr bwMode="auto">
              <a:xfrm rot="16200000">
                <a:off x="6678" y="1297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99" name="AutoShape 563"/>
              <p:cNvSpPr>
                <a:spLocks noChangeAspect="1" noChangeArrowheads="1"/>
              </p:cNvSpPr>
              <p:nvPr/>
            </p:nvSpPr>
            <p:spPr bwMode="auto">
              <a:xfrm rot="10800000">
                <a:off x="6833" y="1523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344" name="Group 564"/>
          <p:cNvGrpSpPr>
            <a:grpSpLocks noChangeAspect="1"/>
          </p:cNvGrpSpPr>
          <p:nvPr userDrawn="1"/>
        </p:nvGrpSpPr>
        <p:grpSpPr bwMode="auto">
          <a:xfrm>
            <a:off x="9168839" y="63353"/>
            <a:ext cx="499575" cy="288000"/>
            <a:chOff x="3815" y="6158"/>
            <a:chExt cx="1973" cy="1134"/>
          </a:xfrm>
        </p:grpSpPr>
        <p:sp>
          <p:nvSpPr>
            <p:cNvPr id="1345" name="Oval 565"/>
            <p:cNvSpPr>
              <a:spLocks noChangeAspect="1" noChangeArrowheads="1"/>
            </p:cNvSpPr>
            <p:nvPr/>
          </p:nvSpPr>
          <p:spPr bwMode="auto">
            <a:xfrm>
              <a:off x="4241" y="6158"/>
              <a:ext cx="1134" cy="113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8" name="Arc 566"/>
            <p:cNvSpPr>
              <a:spLocks noChangeAspect="1"/>
            </p:cNvSpPr>
            <p:nvPr/>
          </p:nvSpPr>
          <p:spPr bwMode="auto">
            <a:xfrm rot="5400000">
              <a:off x="4655" y="5989"/>
              <a:ext cx="290" cy="1780"/>
            </a:xfrm>
            <a:custGeom>
              <a:avLst/>
              <a:gdLst>
                <a:gd name="G0" fmla="+- 0 0 0"/>
                <a:gd name="G1" fmla="+- 21535 0 0"/>
                <a:gd name="G2" fmla="+- 21600 0 0"/>
                <a:gd name="T0" fmla="*/ 1668 w 21600"/>
                <a:gd name="T1" fmla="*/ 0 h 43122"/>
                <a:gd name="T2" fmla="*/ 750 w 21600"/>
                <a:gd name="T3" fmla="*/ 43122 h 43122"/>
                <a:gd name="T4" fmla="*/ 0 w 21600"/>
                <a:gd name="T5" fmla="*/ 21535 h 43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22" fill="none" extrusionOk="0">
                  <a:moveTo>
                    <a:pt x="1668" y="-1"/>
                  </a:moveTo>
                  <a:cubicBezTo>
                    <a:pt x="12916" y="870"/>
                    <a:pt x="21600" y="10252"/>
                    <a:pt x="21600" y="21535"/>
                  </a:cubicBezTo>
                  <a:cubicBezTo>
                    <a:pt x="21600" y="33172"/>
                    <a:pt x="12380" y="42717"/>
                    <a:pt x="749" y="43121"/>
                  </a:cubicBezTo>
                </a:path>
                <a:path w="21600" h="43122" stroke="0" extrusionOk="0">
                  <a:moveTo>
                    <a:pt x="1668" y="-1"/>
                  </a:moveTo>
                  <a:cubicBezTo>
                    <a:pt x="12916" y="870"/>
                    <a:pt x="21600" y="10252"/>
                    <a:pt x="21600" y="21535"/>
                  </a:cubicBezTo>
                  <a:cubicBezTo>
                    <a:pt x="21600" y="33172"/>
                    <a:pt x="12380" y="42717"/>
                    <a:pt x="749" y="43121"/>
                  </a:cubicBezTo>
                  <a:lnTo>
                    <a:pt x="0" y="2153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1" name="Oval 567"/>
            <p:cNvSpPr>
              <a:spLocks noChangeAspect="1" noChangeArrowheads="1"/>
            </p:cNvSpPr>
            <p:nvPr/>
          </p:nvSpPr>
          <p:spPr bwMode="auto">
            <a:xfrm>
              <a:off x="3815" y="6652"/>
              <a:ext cx="187" cy="187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2" name="Oval 568"/>
            <p:cNvSpPr>
              <a:spLocks noChangeAspect="1" noChangeArrowheads="1"/>
            </p:cNvSpPr>
            <p:nvPr/>
          </p:nvSpPr>
          <p:spPr bwMode="auto">
            <a:xfrm>
              <a:off x="4433" y="6908"/>
              <a:ext cx="187" cy="187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5" name="Oval 569"/>
            <p:cNvSpPr>
              <a:spLocks noChangeAspect="1" noChangeArrowheads="1"/>
            </p:cNvSpPr>
            <p:nvPr/>
          </p:nvSpPr>
          <p:spPr bwMode="auto">
            <a:xfrm>
              <a:off x="4975" y="6909"/>
              <a:ext cx="187" cy="187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8" name="Oval 570"/>
            <p:cNvSpPr>
              <a:spLocks noChangeAspect="1" noChangeArrowheads="1"/>
            </p:cNvSpPr>
            <p:nvPr/>
          </p:nvSpPr>
          <p:spPr bwMode="auto">
            <a:xfrm>
              <a:off x="5601" y="6654"/>
              <a:ext cx="187" cy="187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12" r:id="rId5"/>
    <p:sldLayoutId id="2147483713" r:id="rId6"/>
    <p:sldLayoutId id="2147483715" r:id="rId7"/>
    <p:sldLayoutId id="2147483716" r:id="rId8"/>
    <p:sldLayoutId id="2147483720" r:id="rId9"/>
    <p:sldLayoutId id="2147483721" r:id="rId10"/>
    <p:sldLayoutId id="2147483725" r:id="rId11"/>
    <p:sldLayoutId id="2147483726" r:id="rId12"/>
    <p:sldLayoutId id="2147483730" r:id="rId13"/>
    <p:sldLayoutId id="2147483733" r:id="rId14"/>
    <p:sldLayoutId id="2147483670" r:id="rId15"/>
    <p:sldLayoutId id="2147483671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386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0773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1160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1546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00" indent="-377900" algn="l" rtl="0" fontAlgn="base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59669" indent="-251934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3534" indent="-251934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7402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71269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5136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9003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82870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de.wikipedia.org/wiki/Datei:Black_hole_Cygnus_X-1.jpg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f/NGC869NGC884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Hintergrund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pic>
        <p:nvPicPr>
          <p:cNvPr id="16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39" y="7008815"/>
            <a:ext cx="1106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0" name="Textfeld 589"/>
          <p:cNvSpPr txBox="1"/>
          <p:nvPr/>
        </p:nvSpPr>
        <p:spPr>
          <a:xfrm>
            <a:off x="9059977" y="7098010"/>
            <a:ext cx="1020648" cy="461637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defTabSz="914115"/>
            <a:r>
              <a:rPr lang="de-DE" sz="1200" dirty="0" smtClean="0">
                <a:solidFill>
                  <a:prstClr val="black"/>
                </a:solidFill>
              </a:rPr>
              <a:t>Grafiken:</a:t>
            </a:r>
          </a:p>
          <a:p>
            <a:pPr defTabSz="914115"/>
            <a:r>
              <a:rPr lang="de-DE" sz="1200" dirty="0" smtClean="0">
                <a:solidFill>
                  <a:prstClr val="black"/>
                </a:solidFill>
              </a:rPr>
              <a:t>S. Hanssen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855159" y="3886199"/>
            <a:ext cx="5225466" cy="7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/>
          <a:p>
            <a:pPr algn="ctr" defTabSz="9141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de-DE" sz="4000" b="1" kern="0" cap="small" dirty="0" smtClean="0">
                <a:solidFill>
                  <a:prstClr val="black"/>
                </a:solidFill>
              </a:rPr>
              <a:t>1. Sternentstehung</a:t>
            </a:r>
          </a:p>
        </p:txBody>
      </p:sp>
      <p:grpSp>
        <p:nvGrpSpPr>
          <p:cNvPr id="41" name="Gruppieren 40"/>
          <p:cNvGrpSpPr>
            <a:grpSpLocks noChangeAspect="1"/>
          </p:cNvGrpSpPr>
          <p:nvPr/>
        </p:nvGrpSpPr>
        <p:grpSpPr>
          <a:xfrm>
            <a:off x="673218" y="2286000"/>
            <a:ext cx="2935149" cy="2930236"/>
            <a:chOff x="341458" y="1913371"/>
            <a:chExt cx="3794125" cy="3787775"/>
          </a:xfrm>
        </p:grpSpPr>
        <p:sp>
          <p:nvSpPr>
            <p:cNvPr id="20" name="Oval 8"/>
            <p:cNvSpPr>
              <a:spLocks noChangeAspect="1" noChangeArrowheads="1"/>
            </p:cNvSpPr>
            <p:nvPr/>
          </p:nvSpPr>
          <p:spPr bwMode="auto">
            <a:xfrm>
              <a:off x="1567008" y="3148446"/>
              <a:ext cx="1349375" cy="12811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9"/>
            <p:cNvSpPr>
              <a:spLocks noChangeAspect="1" noChangeArrowheads="1"/>
            </p:cNvSpPr>
            <p:nvPr/>
          </p:nvSpPr>
          <p:spPr bwMode="auto">
            <a:xfrm>
              <a:off x="341458" y="1913371"/>
              <a:ext cx="3794125" cy="3787775"/>
            </a:xfrm>
            <a:custGeom>
              <a:avLst/>
              <a:gdLst>
                <a:gd name="T0" fmla="*/ 333226549 w 21600"/>
                <a:gd name="T1" fmla="*/ 0 h 21600"/>
                <a:gd name="T2" fmla="*/ 97592105 w 21600"/>
                <a:gd name="T3" fmla="*/ 97265862 h 21600"/>
                <a:gd name="T4" fmla="*/ 0 w 21600"/>
                <a:gd name="T5" fmla="*/ 332112080 h 21600"/>
                <a:gd name="T6" fmla="*/ 97592105 w 21600"/>
                <a:gd name="T7" fmla="*/ 566958341 h 21600"/>
                <a:gd name="T8" fmla="*/ 333226549 w 21600"/>
                <a:gd name="T9" fmla="*/ 664223808 h 21600"/>
                <a:gd name="T10" fmla="*/ 568860860 w 21600"/>
                <a:gd name="T11" fmla="*/ 566958341 h 21600"/>
                <a:gd name="T12" fmla="*/ 666452746 w 21600"/>
                <a:gd name="T13" fmla="*/ 332112080 h 21600"/>
                <a:gd name="T14" fmla="*/ 568860860 w 21600"/>
                <a:gd name="T15" fmla="*/ 9726586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314" y="10800"/>
                  </a:moveTo>
                  <a:cubicBezTo>
                    <a:pt x="7314" y="12725"/>
                    <a:pt x="8875" y="14286"/>
                    <a:pt x="10800" y="14286"/>
                  </a:cubicBezTo>
                  <a:cubicBezTo>
                    <a:pt x="12725" y="14286"/>
                    <a:pt x="14286" y="12725"/>
                    <a:pt x="14286" y="10800"/>
                  </a:cubicBezTo>
                  <a:cubicBezTo>
                    <a:pt x="14286" y="8875"/>
                    <a:pt x="12725" y="7314"/>
                    <a:pt x="10800" y="7314"/>
                  </a:cubicBezTo>
                  <a:cubicBezTo>
                    <a:pt x="8875" y="7314"/>
                    <a:pt x="7314" y="8875"/>
                    <a:pt x="731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624033" y="2237221"/>
              <a:ext cx="3209925" cy="3201988"/>
              <a:chOff x="1121" y="1360"/>
              <a:chExt cx="2022" cy="2017"/>
            </a:xfrm>
          </p:grpSpPr>
          <p:sp>
            <p:nvSpPr>
              <p:cNvPr id="23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2107" y="1360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AutoShape 22"/>
              <p:cNvSpPr>
                <a:spLocks noChangeAspect="1" noChangeArrowheads="1"/>
              </p:cNvSpPr>
              <p:nvPr/>
            </p:nvSpPr>
            <p:spPr bwMode="auto">
              <a:xfrm rot="10800000">
                <a:off x="2109" y="2951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AutoShape 23"/>
              <p:cNvSpPr>
                <a:spLocks noChangeAspect="1" noChangeArrowheads="1"/>
              </p:cNvSpPr>
              <p:nvPr/>
            </p:nvSpPr>
            <p:spPr bwMode="auto">
              <a:xfrm rot="5400000">
                <a:off x="2902" y="215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AutoShape 24"/>
              <p:cNvSpPr>
                <a:spLocks noChangeAspect="1" noChangeArrowheads="1"/>
              </p:cNvSpPr>
              <p:nvPr/>
            </p:nvSpPr>
            <p:spPr bwMode="auto">
              <a:xfrm rot="-5400000">
                <a:off x="1306" y="2161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AutoShape 25"/>
              <p:cNvSpPr>
                <a:spLocks noChangeAspect="1" noChangeArrowheads="1"/>
              </p:cNvSpPr>
              <p:nvPr/>
            </p:nvSpPr>
            <p:spPr bwMode="auto">
              <a:xfrm rot="2700000">
                <a:off x="2668" y="159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AutoShape 26"/>
              <p:cNvSpPr>
                <a:spLocks noChangeAspect="1" noChangeArrowheads="1"/>
              </p:cNvSpPr>
              <p:nvPr/>
            </p:nvSpPr>
            <p:spPr bwMode="auto">
              <a:xfrm rot="-2700000">
                <a:off x="1541" y="1592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AutoShape 27"/>
              <p:cNvSpPr>
                <a:spLocks noChangeAspect="1" noChangeArrowheads="1"/>
              </p:cNvSpPr>
              <p:nvPr/>
            </p:nvSpPr>
            <p:spPr bwMode="auto">
              <a:xfrm rot="-8100000">
                <a:off x="1550" y="2722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AutoShape 28"/>
              <p:cNvSpPr>
                <a:spLocks noChangeAspect="1" noChangeArrowheads="1"/>
              </p:cNvSpPr>
              <p:nvPr/>
            </p:nvSpPr>
            <p:spPr bwMode="auto">
              <a:xfrm rot="8100000">
                <a:off x="2663" y="271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989158" y="2581709"/>
              <a:ext cx="2486025" cy="2471737"/>
              <a:chOff x="1229" y="1821"/>
              <a:chExt cx="1566" cy="1557"/>
            </a:xfrm>
          </p:grpSpPr>
          <p:sp>
            <p:nvSpPr>
              <p:cNvPr id="33" name="AutoShape 49"/>
              <p:cNvSpPr>
                <a:spLocks noChangeAspect="1" noChangeArrowheads="1"/>
              </p:cNvSpPr>
              <p:nvPr/>
            </p:nvSpPr>
            <p:spPr bwMode="auto">
              <a:xfrm rot="-6780000">
                <a:off x="2555" y="2168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AutoShape 50"/>
              <p:cNvSpPr>
                <a:spLocks noChangeAspect="1" noChangeArrowheads="1"/>
              </p:cNvSpPr>
              <p:nvPr/>
            </p:nvSpPr>
            <p:spPr bwMode="auto">
              <a:xfrm rot="-4080000">
                <a:off x="2547" y="2635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AutoShape 51"/>
              <p:cNvSpPr>
                <a:spLocks noChangeAspect="1" noChangeArrowheads="1"/>
              </p:cNvSpPr>
              <p:nvPr/>
            </p:nvSpPr>
            <p:spPr bwMode="auto">
              <a:xfrm rot="-1380000">
                <a:off x="2215" y="2952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utoShape 52"/>
              <p:cNvSpPr>
                <a:spLocks noChangeAspect="1" noChangeArrowheads="1"/>
              </p:cNvSpPr>
              <p:nvPr/>
            </p:nvSpPr>
            <p:spPr bwMode="auto">
              <a:xfrm rot="1320000">
                <a:off x="1762" y="294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AutoShape 53"/>
              <p:cNvSpPr>
                <a:spLocks noChangeAspect="1" noChangeArrowheads="1"/>
              </p:cNvSpPr>
              <p:nvPr/>
            </p:nvSpPr>
            <p:spPr bwMode="auto">
              <a:xfrm rot="4020000">
                <a:off x="1436" y="2642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AutoShape 54"/>
              <p:cNvSpPr>
                <a:spLocks noChangeAspect="1" noChangeArrowheads="1"/>
              </p:cNvSpPr>
              <p:nvPr/>
            </p:nvSpPr>
            <p:spPr bwMode="auto">
              <a:xfrm rot="6720000">
                <a:off x="1415" y="2174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AutoShape 55"/>
              <p:cNvSpPr>
                <a:spLocks noChangeAspect="1" noChangeArrowheads="1"/>
              </p:cNvSpPr>
              <p:nvPr/>
            </p:nvSpPr>
            <p:spPr bwMode="auto">
              <a:xfrm rot="9420000">
                <a:off x="1734" y="182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AutoShape 56"/>
              <p:cNvSpPr>
                <a:spLocks noChangeAspect="1" noChangeArrowheads="1"/>
              </p:cNvSpPr>
              <p:nvPr/>
            </p:nvSpPr>
            <p:spPr bwMode="auto">
              <a:xfrm rot="-9480000">
                <a:off x="2224" y="1821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4849744" y="3190010"/>
            <a:ext cx="5225466" cy="75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/>
          <a:p>
            <a:pPr algn="ctr" defTabSz="9141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de-DE" sz="4400" b="1" kern="0" cap="small" dirty="0" smtClean="0">
                <a:solidFill>
                  <a:prstClr val="black"/>
                </a:solidFill>
              </a:rPr>
              <a:t>Sternentwicklung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Hintergrund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pic>
        <p:nvPicPr>
          <p:cNvPr id="16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39" y="7008815"/>
            <a:ext cx="1106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0" name="Textfeld 589"/>
          <p:cNvSpPr txBox="1"/>
          <p:nvPr/>
        </p:nvSpPr>
        <p:spPr>
          <a:xfrm>
            <a:off x="9059977" y="7098010"/>
            <a:ext cx="1020648" cy="461637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defTabSz="914115"/>
            <a:r>
              <a:rPr lang="de-DE" sz="1200" dirty="0" smtClean="0">
                <a:solidFill>
                  <a:prstClr val="black"/>
                </a:solidFill>
              </a:rPr>
              <a:t>Grafiken:</a:t>
            </a:r>
          </a:p>
          <a:p>
            <a:pPr defTabSz="914115"/>
            <a:r>
              <a:rPr lang="de-DE" sz="1200" dirty="0" smtClean="0">
                <a:solidFill>
                  <a:prstClr val="black"/>
                </a:solidFill>
              </a:rPr>
              <a:t>S. Hanssen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855159" y="3886199"/>
            <a:ext cx="5225466" cy="7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/>
          <a:p>
            <a:pPr algn="ctr" defTabSz="9141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de-DE" sz="4000" b="1" kern="0" cap="small" dirty="0" smtClean="0">
                <a:solidFill>
                  <a:prstClr val="black"/>
                </a:solidFill>
              </a:rPr>
              <a:t>2. Endstadien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849744" y="3190010"/>
            <a:ext cx="5225466" cy="75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/>
          <a:p>
            <a:pPr algn="ctr" defTabSz="9141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de-DE" sz="4400" b="1" kern="0" cap="small" dirty="0" smtClean="0">
                <a:solidFill>
                  <a:prstClr val="black"/>
                </a:solidFill>
              </a:rPr>
              <a:t>Sternentwicklung</a:t>
            </a:r>
          </a:p>
        </p:txBody>
      </p:sp>
      <p:grpSp>
        <p:nvGrpSpPr>
          <p:cNvPr id="43" name="Gruppieren 42"/>
          <p:cNvGrpSpPr/>
          <p:nvPr/>
        </p:nvGrpSpPr>
        <p:grpSpPr>
          <a:xfrm>
            <a:off x="673218" y="2286000"/>
            <a:ext cx="2935149" cy="2930236"/>
            <a:chOff x="673218" y="2286000"/>
            <a:chExt cx="2935149" cy="2930236"/>
          </a:xfrm>
        </p:grpSpPr>
        <p:sp>
          <p:nvSpPr>
            <p:cNvPr id="22" name="Oval 8"/>
            <p:cNvSpPr>
              <a:spLocks noChangeAspect="1" noChangeArrowheads="1"/>
            </p:cNvSpPr>
            <p:nvPr/>
          </p:nvSpPr>
          <p:spPr bwMode="auto">
            <a:xfrm>
              <a:off x="1621308" y="3241458"/>
              <a:ext cx="1043881" cy="9910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9"/>
            <p:cNvSpPr>
              <a:spLocks noChangeAspect="1" noChangeArrowheads="1"/>
            </p:cNvSpPr>
            <p:nvPr/>
          </p:nvSpPr>
          <p:spPr bwMode="auto">
            <a:xfrm>
              <a:off x="673218" y="2286000"/>
              <a:ext cx="2935149" cy="2930236"/>
            </a:xfrm>
            <a:custGeom>
              <a:avLst/>
              <a:gdLst>
                <a:gd name="T0" fmla="*/ 333226549 w 21600"/>
                <a:gd name="T1" fmla="*/ 0 h 21600"/>
                <a:gd name="T2" fmla="*/ 97592105 w 21600"/>
                <a:gd name="T3" fmla="*/ 97265862 h 21600"/>
                <a:gd name="T4" fmla="*/ 0 w 21600"/>
                <a:gd name="T5" fmla="*/ 332112080 h 21600"/>
                <a:gd name="T6" fmla="*/ 97592105 w 21600"/>
                <a:gd name="T7" fmla="*/ 566958341 h 21600"/>
                <a:gd name="T8" fmla="*/ 333226549 w 21600"/>
                <a:gd name="T9" fmla="*/ 664223808 h 21600"/>
                <a:gd name="T10" fmla="*/ 568860860 w 21600"/>
                <a:gd name="T11" fmla="*/ 566958341 h 21600"/>
                <a:gd name="T12" fmla="*/ 666452746 w 21600"/>
                <a:gd name="T13" fmla="*/ 332112080 h 21600"/>
                <a:gd name="T14" fmla="*/ 568860860 w 21600"/>
                <a:gd name="T15" fmla="*/ 9726586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314" y="10800"/>
                  </a:moveTo>
                  <a:cubicBezTo>
                    <a:pt x="7314" y="12725"/>
                    <a:pt x="8875" y="14286"/>
                    <a:pt x="10800" y="14286"/>
                  </a:cubicBezTo>
                  <a:cubicBezTo>
                    <a:pt x="12725" y="14286"/>
                    <a:pt x="14286" y="12725"/>
                    <a:pt x="14286" y="10800"/>
                  </a:cubicBezTo>
                  <a:cubicBezTo>
                    <a:pt x="14286" y="8875"/>
                    <a:pt x="12725" y="7314"/>
                    <a:pt x="10800" y="7314"/>
                  </a:cubicBezTo>
                  <a:cubicBezTo>
                    <a:pt x="8875" y="7314"/>
                    <a:pt x="7314" y="8875"/>
                    <a:pt x="731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 43"/>
            <p:cNvGrpSpPr>
              <a:grpSpLocks/>
            </p:cNvGrpSpPr>
            <p:nvPr/>
          </p:nvGrpSpPr>
          <p:grpSpPr bwMode="auto">
            <a:xfrm>
              <a:off x="891819" y="2536531"/>
              <a:ext cx="2483210" cy="2477069"/>
              <a:chOff x="1121" y="1360"/>
              <a:chExt cx="2022" cy="2017"/>
            </a:xfrm>
          </p:grpSpPr>
          <p:sp>
            <p:nvSpPr>
              <p:cNvPr id="34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2107" y="1360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AutoShape 22"/>
              <p:cNvSpPr>
                <a:spLocks noChangeAspect="1" noChangeArrowheads="1"/>
              </p:cNvSpPr>
              <p:nvPr/>
            </p:nvSpPr>
            <p:spPr bwMode="auto">
              <a:xfrm rot="10800000">
                <a:off x="2109" y="2951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utoShape 23"/>
              <p:cNvSpPr>
                <a:spLocks noChangeAspect="1" noChangeArrowheads="1"/>
              </p:cNvSpPr>
              <p:nvPr/>
            </p:nvSpPr>
            <p:spPr bwMode="auto">
              <a:xfrm rot="5400000">
                <a:off x="2902" y="215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AutoShape 24"/>
              <p:cNvSpPr>
                <a:spLocks noChangeAspect="1" noChangeArrowheads="1"/>
              </p:cNvSpPr>
              <p:nvPr/>
            </p:nvSpPr>
            <p:spPr bwMode="auto">
              <a:xfrm rot="-5400000">
                <a:off x="1306" y="2161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AutoShape 25"/>
              <p:cNvSpPr>
                <a:spLocks noChangeAspect="1" noChangeArrowheads="1"/>
              </p:cNvSpPr>
              <p:nvPr/>
            </p:nvSpPr>
            <p:spPr bwMode="auto">
              <a:xfrm rot="2700000">
                <a:off x="2668" y="159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AutoShape 26"/>
              <p:cNvSpPr>
                <a:spLocks noChangeAspect="1" noChangeArrowheads="1"/>
              </p:cNvSpPr>
              <p:nvPr/>
            </p:nvSpPr>
            <p:spPr bwMode="auto">
              <a:xfrm rot="-2700000">
                <a:off x="1541" y="1592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AutoShape 27"/>
              <p:cNvSpPr>
                <a:spLocks noChangeAspect="1" noChangeArrowheads="1"/>
              </p:cNvSpPr>
              <p:nvPr/>
            </p:nvSpPr>
            <p:spPr bwMode="auto">
              <a:xfrm rot="-8100000">
                <a:off x="1550" y="2722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AutoShape 28"/>
              <p:cNvSpPr>
                <a:spLocks noChangeAspect="1" noChangeArrowheads="1"/>
              </p:cNvSpPr>
              <p:nvPr/>
            </p:nvSpPr>
            <p:spPr bwMode="auto">
              <a:xfrm rot="8100000">
                <a:off x="2663" y="271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48"/>
            <p:cNvGrpSpPr>
              <a:grpSpLocks noChangeAspect="1"/>
            </p:cNvGrpSpPr>
            <p:nvPr/>
          </p:nvGrpSpPr>
          <p:grpSpPr bwMode="auto">
            <a:xfrm>
              <a:off x="872837" y="2535353"/>
              <a:ext cx="2514600" cy="2500146"/>
              <a:chOff x="1229" y="1821"/>
              <a:chExt cx="1566" cy="1557"/>
            </a:xfrm>
          </p:grpSpPr>
          <p:sp>
            <p:nvSpPr>
              <p:cNvPr id="26" name="AutoShape 49"/>
              <p:cNvSpPr>
                <a:spLocks noChangeAspect="1" noChangeArrowheads="1"/>
              </p:cNvSpPr>
              <p:nvPr/>
            </p:nvSpPr>
            <p:spPr bwMode="auto">
              <a:xfrm rot="-6780000">
                <a:off x="2555" y="2168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AutoShape 50"/>
              <p:cNvSpPr>
                <a:spLocks noChangeAspect="1" noChangeArrowheads="1"/>
              </p:cNvSpPr>
              <p:nvPr/>
            </p:nvSpPr>
            <p:spPr bwMode="auto">
              <a:xfrm rot="-4080000">
                <a:off x="2547" y="2635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AutoShape 51"/>
              <p:cNvSpPr>
                <a:spLocks noChangeAspect="1" noChangeArrowheads="1"/>
              </p:cNvSpPr>
              <p:nvPr/>
            </p:nvSpPr>
            <p:spPr bwMode="auto">
              <a:xfrm rot="-1380000">
                <a:off x="2215" y="2952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AutoShape 52"/>
              <p:cNvSpPr>
                <a:spLocks noChangeAspect="1" noChangeArrowheads="1"/>
              </p:cNvSpPr>
              <p:nvPr/>
            </p:nvSpPr>
            <p:spPr bwMode="auto">
              <a:xfrm rot="1320000">
                <a:off x="1762" y="294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AutoShape 53"/>
              <p:cNvSpPr>
                <a:spLocks noChangeAspect="1" noChangeArrowheads="1"/>
              </p:cNvSpPr>
              <p:nvPr/>
            </p:nvSpPr>
            <p:spPr bwMode="auto">
              <a:xfrm rot="4020000">
                <a:off x="1436" y="2642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AutoShape 54"/>
              <p:cNvSpPr>
                <a:spLocks noChangeAspect="1" noChangeArrowheads="1"/>
              </p:cNvSpPr>
              <p:nvPr/>
            </p:nvSpPr>
            <p:spPr bwMode="auto">
              <a:xfrm rot="6720000">
                <a:off x="1415" y="2174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AutoShape 55"/>
              <p:cNvSpPr>
                <a:spLocks noChangeAspect="1" noChangeArrowheads="1"/>
              </p:cNvSpPr>
              <p:nvPr/>
            </p:nvSpPr>
            <p:spPr bwMode="auto">
              <a:xfrm rot="9420000">
                <a:off x="1734" y="1829"/>
                <a:ext cx="55" cy="426"/>
              </a:xfrm>
              <a:prstGeom prst="downArrow">
                <a:avLst>
                  <a:gd name="adj1" fmla="val 50000"/>
                  <a:gd name="adj2" fmla="val 193636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AutoShape 56"/>
              <p:cNvSpPr>
                <a:spLocks noChangeAspect="1" noChangeArrowheads="1"/>
              </p:cNvSpPr>
              <p:nvPr/>
            </p:nvSpPr>
            <p:spPr bwMode="auto">
              <a:xfrm rot="-9480000">
                <a:off x="2224" y="1821"/>
                <a:ext cx="54" cy="426"/>
              </a:xfrm>
              <a:prstGeom prst="downArrow">
                <a:avLst>
                  <a:gd name="adj1" fmla="val 50000"/>
                  <a:gd name="adj2" fmla="val 197222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4" name="Ellipse 43"/>
          <p:cNvSpPr/>
          <p:nvPr/>
        </p:nvSpPr>
        <p:spPr>
          <a:xfrm>
            <a:off x="2116066" y="3722543"/>
            <a:ext cx="64294" cy="619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"/>
          <p:cNvSpPr>
            <a:spLocks noChangeAspect="1" noChangeArrowheads="1"/>
          </p:cNvSpPr>
          <p:nvPr/>
        </p:nvSpPr>
        <p:spPr bwMode="auto">
          <a:xfrm>
            <a:off x="2528888" y="3460750"/>
            <a:ext cx="1349375" cy="1281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3"/>
          <p:cNvSpPr>
            <a:spLocks noChangeAspect="1" noChangeArrowheads="1"/>
          </p:cNvSpPr>
          <p:nvPr/>
        </p:nvSpPr>
        <p:spPr bwMode="auto">
          <a:xfrm>
            <a:off x="1303338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1584000" y="2549525"/>
            <a:ext cx="3209925" cy="3201988"/>
            <a:chOff x="1121" y="1360"/>
            <a:chExt cx="2022" cy="2017"/>
          </a:xfrm>
        </p:grpSpPr>
        <p:sp>
          <p:nvSpPr>
            <p:cNvPr id="33" name="AutoShape 5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6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7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8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9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10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11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12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13"/>
          <p:cNvGrpSpPr>
            <a:grpSpLocks/>
          </p:cNvGrpSpPr>
          <p:nvPr/>
        </p:nvGrpSpPr>
        <p:grpSpPr bwMode="auto">
          <a:xfrm>
            <a:off x="1951038" y="2890838"/>
            <a:ext cx="2486025" cy="2471737"/>
            <a:chOff x="1229" y="1821"/>
            <a:chExt cx="1566" cy="1557"/>
          </a:xfrm>
        </p:grpSpPr>
        <p:sp>
          <p:nvSpPr>
            <p:cNvPr id="42" name="AutoShape 14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15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16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17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18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AutoShape 19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20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21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Text Box 22"/>
          <p:cNvSpPr txBox="1">
            <a:spLocks noChangeAspect="1" noChangeArrowheads="1"/>
          </p:cNvSpPr>
          <p:nvPr/>
        </p:nvSpPr>
        <p:spPr bwMode="auto">
          <a:xfrm>
            <a:off x="2684175" y="3769447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WordArt 23"/>
          <p:cNvSpPr>
            <a:spLocks noChangeArrowheads="1" noChangeShapeType="1" noTextEdit="1"/>
          </p:cNvSpPr>
          <p:nvPr/>
        </p:nvSpPr>
        <p:spPr bwMode="auto">
          <a:xfrm>
            <a:off x="6166288" y="4227513"/>
            <a:ext cx="2198687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Gravitationsdruck</a:t>
            </a:r>
          </a:p>
        </p:txBody>
      </p:sp>
      <p:sp>
        <p:nvSpPr>
          <p:cNvPr id="52" name="WordArt 24"/>
          <p:cNvSpPr>
            <a:spLocks noChangeArrowheads="1" noChangeShapeType="1" noTextEdit="1"/>
          </p:cNvSpPr>
          <p:nvPr/>
        </p:nvSpPr>
        <p:spPr bwMode="auto">
          <a:xfrm>
            <a:off x="6652063" y="4973638"/>
            <a:ext cx="1150937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Gasdruck</a:t>
            </a: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7055288" y="4468813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5610663" y="2208213"/>
            <a:ext cx="35274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Unsere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Sonne heute: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Kernfusion im Sonnenkern: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   H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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He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Kerntemperatur: 15,5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Inhaltsplatzhalter 2"/>
          <p:cNvSpPr txBox="1">
            <a:spLocks/>
          </p:cNvSpPr>
          <p:nvPr/>
        </p:nvSpPr>
        <p:spPr bwMode="auto">
          <a:xfrm>
            <a:off x="319945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1" grpId="0" animBg="1"/>
      <p:bldP spid="52" grpId="0" animBg="1"/>
      <p:bldP spid="53" grpId="0"/>
      <p:bldP spid="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75"/>
          <p:cNvSpPr>
            <a:spLocks noChangeAspect="1" noChangeArrowheads="1"/>
          </p:cNvSpPr>
          <p:nvPr/>
        </p:nvSpPr>
        <p:spPr bwMode="auto">
          <a:xfrm>
            <a:off x="-2642230" y="-1752601"/>
            <a:ext cx="11845179" cy="11826000"/>
          </a:xfrm>
          <a:custGeom>
            <a:avLst/>
            <a:gdLst>
              <a:gd name="T0" fmla="*/ 2147483647 w 21600"/>
              <a:gd name="T1" fmla="*/ 0 h 21600"/>
              <a:gd name="T2" fmla="*/ 938366846 w 21600"/>
              <a:gd name="T3" fmla="*/ 935330792 h 21600"/>
              <a:gd name="T4" fmla="*/ 0 w 21600"/>
              <a:gd name="T5" fmla="*/ 2147483647 h 21600"/>
              <a:gd name="T6" fmla="*/ 938366846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9353307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57" y="10800"/>
                </a:moveTo>
                <a:cubicBezTo>
                  <a:pt x="8857" y="11873"/>
                  <a:pt x="9727" y="12743"/>
                  <a:pt x="10800" y="12743"/>
                </a:cubicBezTo>
                <a:cubicBezTo>
                  <a:pt x="11873" y="12743"/>
                  <a:pt x="12743" y="11873"/>
                  <a:pt x="12743" y="10800"/>
                </a:cubicBezTo>
                <a:cubicBezTo>
                  <a:pt x="12743" y="9727"/>
                  <a:pt x="11873" y="8857"/>
                  <a:pt x="10800" y="8857"/>
                </a:cubicBezTo>
                <a:cubicBezTo>
                  <a:pt x="9727" y="8857"/>
                  <a:pt x="8857" y="9727"/>
                  <a:pt x="8857" y="10800"/>
                </a:cubicBezTo>
                <a:close/>
              </a:path>
            </a:pathLst>
          </a:custGeom>
          <a:gradFill rotWithShape="1">
            <a:gsLst>
              <a:gs pos="0">
                <a:srgbClr val="FFFF23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Oval 2"/>
          <p:cNvSpPr>
            <a:spLocks noChangeAspect="1" noChangeArrowheads="1"/>
          </p:cNvSpPr>
          <p:nvPr/>
        </p:nvSpPr>
        <p:spPr bwMode="auto">
          <a:xfrm>
            <a:off x="2528888" y="3460750"/>
            <a:ext cx="1349375" cy="1281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AutoShape 3"/>
          <p:cNvSpPr>
            <a:spLocks noChangeAspect="1" noChangeArrowheads="1"/>
          </p:cNvSpPr>
          <p:nvPr/>
        </p:nvSpPr>
        <p:spPr bwMode="auto">
          <a:xfrm>
            <a:off x="1303338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5913" y="2549525"/>
            <a:ext cx="3209925" cy="3201988"/>
            <a:chOff x="1121" y="1360"/>
            <a:chExt cx="2022" cy="2017"/>
          </a:xfrm>
        </p:grpSpPr>
        <p:sp>
          <p:nvSpPr>
            <p:cNvPr id="46" name="AutoShape 5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AutoShape 6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7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8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9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10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11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12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Text Box 22"/>
          <p:cNvSpPr txBox="1">
            <a:spLocks noChangeAspect="1" noChangeArrowheads="1"/>
          </p:cNvSpPr>
          <p:nvPr/>
        </p:nvSpPr>
        <p:spPr bwMode="auto">
          <a:xfrm>
            <a:off x="2685600" y="3769200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Oval 31"/>
          <p:cNvSpPr>
            <a:spLocks noChangeAspect="1" noChangeArrowheads="1"/>
          </p:cNvSpPr>
          <p:nvPr/>
        </p:nvSpPr>
        <p:spPr bwMode="auto">
          <a:xfrm>
            <a:off x="2589213" y="3508375"/>
            <a:ext cx="1223962" cy="1222375"/>
          </a:xfrm>
          <a:prstGeom prst="ellipse">
            <a:avLst/>
          </a:prstGeom>
          <a:solidFill>
            <a:srgbClr val="5F5F5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AutoShape 32"/>
          <p:cNvSpPr>
            <a:spLocks noChangeAspect="1" noChangeArrowheads="1"/>
          </p:cNvSpPr>
          <p:nvPr/>
        </p:nvSpPr>
        <p:spPr bwMode="auto">
          <a:xfrm>
            <a:off x="1301750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57" y="10800"/>
                </a:moveTo>
                <a:cubicBezTo>
                  <a:pt x="8857" y="11873"/>
                  <a:pt x="9727" y="12743"/>
                  <a:pt x="10800" y="12743"/>
                </a:cubicBezTo>
                <a:cubicBezTo>
                  <a:pt x="11873" y="12743"/>
                  <a:pt x="12743" y="11873"/>
                  <a:pt x="12743" y="10800"/>
                </a:cubicBezTo>
                <a:cubicBezTo>
                  <a:pt x="12743" y="9727"/>
                  <a:pt x="11873" y="8857"/>
                  <a:pt x="10800" y="8857"/>
                </a:cubicBezTo>
                <a:cubicBezTo>
                  <a:pt x="9727" y="8857"/>
                  <a:pt x="8857" y="9727"/>
                  <a:pt x="8857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584325" y="2549525"/>
            <a:ext cx="3209925" cy="3201988"/>
            <a:chOff x="1121" y="1360"/>
            <a:chExt cx="2022" cy="2017"/>
          </a:xfrm>
        </p:grpSpPr>
        <p:sp>
          <p:nvSpPr>
            <p:cNvPr id="72" name="AutoShape 34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AutoShape 35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AutoShape 36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AutoShape 37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AutoShape 38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AutoShape 39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AutoShape 40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AutoShape 41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Oval 35"/>
          <p:cNvSpPr>
            <a:spLocks noChangeAspect="1" noChangeArrowheads="1"/>
          </p:cNvSpPr>
          <p:nvPr/>
        </p:nvSpPr>
        <p:spPr bwMode="auto">
          <a:xfrm>
            <a:off x="2390775" y="3308350"/>
            <a:ext cx="1608138" cy="16065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2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81" name="Oval 43"/>
          <p:cNvSpPr>
            <a:spLocks noChangeAspect="1" noChangeArrowheads="1"/>
          </p:cNvSpPr>
          <p:nvPr/>
        </p:nvSpPr>
        <p:spPr bwMode="auto">
          <a:xfrm>
            <a:off x="2587625" y="3508375"/>
            <a:ext cx="1223963" cy="1222375"/>
          </a:xfrm>
          <a:prstGeom prst="ellipse">
            <a:avLst/>
          </a:prstGeom>
          <a:solidFill>
            <a:srgbClr val="5F5F5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51038" y="2890838"/>
            <a:ext cx="2486025" cy="2471737"/>
            <a:chOff x="1229" y="1821"/>
            <a:chExt cx="1566" cy="1557"/>
          </a:xfrm>
        </p:grpSpPr>
        <p:sp>
          <p:nvSpPr>
            <p:cNvPr id="55" name="AutoShape 14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15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AutoShape 16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AutoShape 17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AutoShape 18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AutoShape 19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AutoShape 20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AutoShape 21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1" name="Text Box 44"/>
          <p:cNvSpPr txBox="1">
            <a:spLocks noChangeAspect="1" noChangeArrowheads="1"/>
          </p:cNvSpPr>
          <p:nvPr/>
        </p:nvSpPr>
        <p:spPr bwMode="auto">
          <a:xfrm>
            <a:off x="2779786" y="3371753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auto">
          <a:xfrm>
            <a:off x="2844800" y="3767138"/>
            <a:ext cx="703263" cy="704850"/>
          </a:xfrm>
          <a:prstGeom prst="ellipse">
            <a:avLst/>
          </a:prstGeom>
          <a:solidFill>
            <a:srgbClr val="FFFFB1"/>
          </a:solidFill>
          <a:ln w="9525">
            <a:solidFill>
              <a:srgbClr val="D5D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WordArt 73"/>
          <p:cNvSpPr>
            <a:spLocks noChangeArrowheads="1" noChangeShapeType="1" noTextEdit="1"/>
          </p:cNvSpPr>
          <p:nvPr/>
        </p:nvSpPr>
        <p:spPr bwMode="auto">
          <a:xfrm>
            <a:off x="1223963" y="999460"/>
            <a:ext cx="4918075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Roter Riese</a:t>
            </a:r>
          </a:p>
        </p:txBody>
      </p:sp>
      <p:sp>
        <p:nvSpPr>
          <p:cNvPr id="64" name="Arc 14"/>
          <p:cNvSpPr>
            <a:spLocks/>
          </p:cNvSpPr>
          <p:nvPr/>
        </p:nvSpPr>
        <p:spPr bwMode="auto">
          <a:xfrm>
            <a:off x="3349257" y="3644797"/>
            <a:ext cx="304242" cy="523166"/>
          </a:xfrm>
          <a:custGeom>
            <a:avLst/>
            <a:gdLst>
              <a:gd name="G0" fmla="+- 0 0 0"/>
              <a:gd name="G1" fmla="+- 13678 0 0"/>
              <a:gd name="G2" fmla="+- 21600 0 0"/>
              <a:gd name="T0" fmla="*/ 16717 w 21600"/>
              <a:gd name="T1" fmla="*/ 0 h 33204"/>
              <a:gd name="T2" fmla="*/ 9236 w 21600"/>
              <a:gd name="T3" fmla="*/ 33204 h 33204"/>
              <a:gd name="T4" fmla="*/ 0 w 21600"/>
              <a:gd name="T5" fmla="*/ 13678 h 3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04" fill="none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</a:path>
              <a:path w="21600" h="33204" stroke="0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  <a:lnTo>
                  <a:pt x="0" y="136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5239994" y="1836057"/>
            <a:ext cx="4233641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&gt; 5,2 Mrd. Jahre: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 – Vorrat im Kern verbraucht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Kern </a:t>
            </a:r>
            <a:r>
              <a:rPr lang="de-DE" sz="2000" kern="0" noProof="0" dirty="0" smtClean="0">
                <a:solidFill>
                  <a:schemeClr val="bg1"/>
                </a:solidFill>
                <a:sym typeface="Wingdings" pitchFamily="2" charset="2"/>
              </a:rPr>
              <a:t>schrumpft</a:t>
            </a:r>
            <a:endParaRPr lang="de-DE" sz="2000" kern="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Kern entartet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	(keine Volumenzunahme trotz 	Temperaturerhöhung)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Schalenbrennen (H in He)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Stern dehnt sich aus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Roter Riese</a:t>
            </a:r>
          </a:p>
          <a:p>
            <a:pPr>
              <a:buFont typeface="Wingdings" pitchFamily="2" charset="2"/>
              <a:buChar char="è"/>
              <a:tabLst>
                <a:tab pos="361950" algn="l"/>
              </a:tabLst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Kern wird mit He aus der</a:t>
            </a:r>
          </a:p>
          <a:p>
            <a:pPr>
              <a:tabLst>
                <a:tab pos="361950" algn="l"/>
              </a:tabLst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	Schale gefüttert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Helium-Flash im Kern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Fusion im Kern: He zu C, O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6" name="Explosion 2 115"/>
          <p:cNvSpPr/>
          <p:nvPr/>
        </p:nvSpPr>
        <p:spPr bwMode="auto">
          <a:xfrm>
            <a:off x="1382234" y="2519918"/>
            <a:ext cx="3721394" cy="3104706"/>
          </a:xfrm>
          <a:prstGeom prst="irregularSeal2">
            <a:avLst/>
          </a:prstGeom>
          <a:gradFill flip="none" rotWithShape="1">
            <a:gsLst>
              <a:gs pos="26000">
                <a:schemeClr val="bg1"/>
              </a:gs>
              <a:gs pos="50000">
                <a:srgbClr val="FFFF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Text Box 34"/>
          <p:cNvSpPr txBox="1">
            <a:spLocks noChangeAspect="1" noChangeArrowheads="1"/>
          </p:cNvSpPr>
          <p:nvPr/>
        </p:nvSpPr>
        <p:spPr bwMode="auto">
          <a:xfrm>
            <a:off x="2961168" y="3751411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C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5" name="Inhaltsplatzhalter 2"/>
          <p:cNvSpPr txBox="1">
            <a:spLocks/>
          </p:cNvSpPr>
          <p:nvPr/>
        </p:nvSpPr>
        <p:spPr bwMode="auto">
          <a:xfrm>
            <a:off x="319461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93" name="Gruppieren 692"/>
          <p:cNvGrpSpPr/>
          <p:nvPr/>
        </p:nvGrpSpPr>
        <p:grpSpPr>
          <a:xfrm>
            <a:off x="0" y="3"/>
            <a:ext cx="10080625" cy="7575054"/>
            <a:chOff x="0" y="3"/>
            <a:chExt cx="10080625" cy="7575054"/>
          </a:xfrm>
        </p:grpSpPr>
        <p:pic>
          <p:nvPicPr>
            <p:cNvPr id="118" name="Grafik 117" descr="Titelleis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0080625" cy="442761"/>
            </a:xfrm>
            <a:prstGeom prst="rect">
              <a:avLst/>
            </a:prstGeom>
          </p:spPr>
        </p:pic>
        <p:sp>
          <p:nvSpPr>
            <p:cNvPr id="120" name="Rechteck 119"/>
            <p:cNvSpPr/>
            <p:nvPr/>
          </p:nvSpPr>
          <p:spPr>
            <a:xfrm>
              <a:off x="2" y="7228576"/>
              <a:ext cx="10080000" cy="331425"/>
            </a:xfrm>
            <a:prstGeom prst="rect">
              <a:avLst/>
            </a:prstGeom>
            <a:gradFill>
              <a:gsLst>
                <a:gs pos="0">
                  <a:srgbClr val="0464B2"/>
                </a:gs>
                <a:gs pos="100000">
                  <a:srgbClr val="004586"/>
                </a:gs>
              </a:gsLst>
              <a:lin ang="5400000"/>
            </a:gradFill>
            <a:ln w="0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defTabSz="914210" hangingPunct="0">
                <a:defRPr/>
              </a:pPr>
              <a:endParaRPr lang="de-DE" sz="2400" dirty="0">
                <a:solidFill>
                  <a:sysClr val="windowText" lastClr="000000"/>
                </a:solidFill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952903" y="7221122"/>
              <a:ext cx="3859730" cy="353935"/>
            </a:xfrm>
            <a:prstGeom prst="rect">
              <a:avLst/>
            </a:prstGeom>
            <a:noFill/>
          </p:spPr>
          <p:txBody>
            <a:bodyPr wrap="square" lIns="91420" tIns="45711" rIns="91420" bIns="45711" rtlCol="0">
              <a:spAutoFit/>
            </a:bodyPr>
            <a:lstStyle/>
            <a:p>
              <a:pPr defTabSz="914210">
                <a:defRPr/>
              </a:pPr>
              <a:r>
                <a:rPr lang="de-DE" sz="1700" kern="0" dirty="0" smtClean="0">
                  <a:solidFill>
                    <a:srgbClr val="FFFFFF"/>
                  </a:solidFill>
                </a:rPr>
                <a:t>S. Hanssen</a:t>
              </a:r>
              <a:endParaRPr lang="de-DE" sz="1700" kern="0" dirty="0">
                <a:solidFill>
                  <a:srgbClr val="FFFFFF"/>
                </a:solidFill>
              </a:endParaRPr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8784000" y="7254002"/>
              <a:ext cx="1270000" cy="268287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9982" tIns="44991" rIns="89982" bIns="44991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914210" hangingPunct="0">
                <a:buFont typeface="StarSymbol"/>
                <a:buNone/>
              </a:pPr>
              <a:r>
                <a:rPr lang="de-DE" sz="1400" dirty="0">
                  <a:solidFill>
                    <a:srgbClr val="FFFFFF"/>
                  </a:solidFill>
                  <a:ea typeface="MS Gothic" pitchFamily="2"/>
                  <a:cs typeface="Tahoma" pitchFamily="2"/>
                </a:rPr>
                <a:t>ZPG </a:t>
              </a:r>
              <a:r>
                <a: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rPr>
                <a:t>IMP</a:t>
              </a:r>
            </a:p>
          </p:txBody>
        </p:sp>
        <p:pic>
          <p:nvPicPr>
            <p:cNvPr id="123" name="Grafik 122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2000" y="7272000"/>
              <a:ext cx="662836" cy="233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Titel 1"/>
            <p:cNvSpPr txBox="1">
              <a:spLocks/>
            </p:cNvSpPr>
            <p:nvPr/>
          </p:nvSpPr>
          <p:spPr>
            <a:xfrm>
              <a:off x="2" y="3"/>
              <a:ext cx="6822719" cy="433136"/>
            </a:xfrm>
            <a:prstGeom prst="rect">
              <a:avLst/>
            </a:prstGeom>
          </p:spPr>
          <p:txBody>
            <a:bodyPr lIns="91420" tIns="45711" rIns="91420" bIns="45711" anchor="ctr"/>
            <a:lstStyle/>
            <a:p>
              <a:pPr defTabSz="914210" hangingPunct="0">
                <a:defRPr/>
              </a:pPr>
              <a:r>
                <a:rPr lang="de-DE" sz="2400" cap="small" dirty="0" smtClean="0">
                  <a:solidFill>
                    <a:srgbClr val="FFFFD1"/>
                  </a:solidFill>
                  <a:ea typeface="MS Gothic" pitchFamily="2"/>
                </a:rPr>
                <a:t> </a:t>
              </a:r>
              <a:r>
                <a:rPr lang="de-DE" sz="2000" b="1" cap="small" dirty="0" smtClean="0">
                  <a:solidFill>
                    <a:srgbClr val="000000"/>
                  </a:solidFill>
                  <a:ea typeface="MS Gothic" pitchFamily="2"/>
                </a:rPr>
                <a:t>Erde und Weltall: Himmelsmechanik und Astrophysik </a:t>
              </a:r>
              <a:endParaRPr lang="de-DE" sz="2000" b="1" cap="small" dirty="0">
                <a:solidFill>
                  <a:srgbClr val="000000"/>
                </a:solidFill>
                <a:ea typeface="MS Gothic" pitchFamily="2"/>
              </a:endParaRPr>
            </a:p>
          </p:txBody>
        </p:sp>
        <p:grpSp>
          <p:nvGrpSpPr>
            <p:cNvPr id="125" name="Group 3"/>
            <p:cNvGrpSpPr>
              <a:grpSpLocks noChangeAspect="1"/>
            </p:cNvGrpSpPr>
            <p:nvPr/>
          </p:nvGrpSpPr>
          <p:grpSpPr bwMode="auto">
            <a:xfrm rot="4806336" flipH="1">
              <a:off x="8093422" y="-538722"/>
              <a:ext cx="249532" cy="1440000"/>
              <a:chOff x="7047" y="521"/>
              <a:chExt cx="2759" cy="15915"/>
            </a:xfrm>
          </p:grpSpPr>
          <p:grpSp>
            <p:nvGrpSpPr>
              <p:cNvPr id="126" name="Group 4"/>
              <p:cNvGrpSpPr>
                <a:grpSpLocks noChangeAspect="1"/>
              </p:cNvGrpSpPr>
              <p:nvPr/>
            </p:nvGrpSpPr>
            <p:grpSpPr bwMode="auto">
              <a:xfrm flipH="1">
                <a:off x="8794" y="15561"/>
                <a:ext cx="289" cy="678"/>
                <a:chOff x="6872" y="14377"/>
                <a:chExt cx="287" cy="648"/>
              </a:xfrm>
            </p:grpSpPr>
            <p:sp>
              <p:nvSpPr>
                <p:cNvPr id="681" name="Freeform 5"/>
                <p:cNvSpPr>
                  <a:spLocks noChangeAspect="1"/>
                </p:cNvSpPr>
                <p:nvPr/>
              </p:nvSpPr>
              <p:spPr bwMode="auto">
                <a:xfrm>
                  <a:off x="7016" y="14377"/>
                  <a:ext cx="143" cy="64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5" y="64"/>
                    </a:cxn>
                    <a:cxn ang="0">
                      <a:pos x="38" y="64"/>
                    </a:cxn>
                    <a:cxn ang="0">
                      <a:pos x="30" y="159"/>
                    </a:cxn>
                    <a:cxn ang="0">
                      <a:pos x="27" y="184"/>
                    </a:cxn>
                    <a:cxn ang="0">
                      <a:pos x="0" y="237"/>
                    </a:cxn>
                    <a:cxn ang="0">
                      <a:pos x="8" y="364"/>
                    </a:cxn>
                    <a:cxn ang="0">
                      <a:pos x="60" y="462"/>
                    </a:cxn>
                    <a:cxn ang="0">
                      <a:pos x="83" y="576"/>
                    </a:cxn>
                    <a:cxn ang="0">
                      <a:pos x="79" y="648"/>
                    </a:cxn>
                    <a:cxn ang="0">
                      <a:pos x="128" y="640"/>
                    </a:cxn>
                    <a:cxn ang="0">
                      <a:pos x="128" y="584"/>
                    </a:cxn>
                    <a:cxn ang="0">
                      <a:pos x="135" y="439"/>
                    </a:cxn>
                    <a:cxn ang="0">
                      <a:pos x="132" y="390"/>
                    </a:cxn>
                    <a:cxn ang="0">
                      <a:pos x="143" y="258"/>
                    </a:cxn>
                    <a:cxn ang="0">
                      <a:pos x="128" y="223"/>
                    </a:cxn>
                    <a:cxn ang="0">
                      <a:pos x="117" y="184"/>
                    </a:cxn>
                    <a:cxn ang="0">
                      <a:pos x="113" y="125"/>
                    </a:cxn>
                    <a:cxn ang="0">
                      <a:pos x="120" y="78"/>
                    </a:cxn>
                    <a:cxn ang="0">
                      <a:pos x="117" y="17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43" h="648">
                      <a:moveTo>
                        <a:pt x="19" y="0"/>
                      </a:moveTo>
                      <a:lnTo>
                        <a:pt x="15" y="64"/>
                      </a:lnTo>
                      <a:lnTo>
                        <a:pt x="38" y="64"/>
                      </a:lnTo>
                      <a:lnTo>
                        <a:pt x="30" y="159"/>
                      </a:lnTo>
                      <a:lnTo>
                        <a:pt x="27" y="184"/>
                      </a:lnTo>
                      <a:lnTo>
                        <a:pt x="0" y="237"/>
                      </a:lnTo>
                      <a:lnTo>
                        <a:pt x="8" y="364"/>
                      </a:lnTo>
                      <a:lnTo>
                        <a:pt x="60" y="462"/>
                      </a:lnTo>
                      <a:lnTo>
                        <a:pt x="83" y="576"/>
                      </a:lnTo>
                      <a:lnTo>
                        <a:pt x="79" y="648"/>
                      </a:lnTo>
                      <a:lnTo>
                        <a:pt x="128" y="640"/>
                      </a:lnTo>
                      <a:lnTo>
                        <a:pt x="128" y="584"/>
                      </a:lnTo>
                      <a:lnTo>
                        <a:pt x="135" y="439"/>
                      </a:lnTo>
                      <a:lnTo>
                        <a:pt x="132" y="390"/>
                      </a:lnTo>
                      <a:lnTo>
                        <a:pt x="143" y="258"/>
                      </a:lnTo>
                      <a:lnTo>
                        <a:pt x="128" y="223"/>
                      </a:lnTo>
                      <a:lnTo>
                        <a:pt x="117" y="184"/>
                      </a:lnTo>
                      <a:lnTo>
                        <a:pt x="113" y="125"/>
                      </a:lnTo>
                      <a:lnTo>
                        <a:pt x="120" y="78"/>
                      </a:lnTo>
                      <a:lnTo>
                        <a:pt x="117" y="1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7F7F7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2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6872" y="14459"/>
                  <a:ext cx="283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3" name="AutoShape 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2" y="14594"/>
                  <a:ext cx="283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4" name="Freeform 8"/>
                <p:cNvSpPr>
                  <a:spLocks noChangeAspect="1"/>
                </p:cNvSpPr>
                <p:nvPr/>
              </p:nvSpPr>
              <p:spPr bwMode="auto">
                <a:xfrm>
                  <a:off x="6890" y="14472"/>
                  <a:ext cx="123" cy="1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4"/>
                    </a:cxn>
                    <a:cxn ang="0">
                      <a:pos x="75" y="34"/>
                    </a:cxn>
                    <a:cxn ang="0">
                      <a:pos x="105" y="67"/>
                    </a:cxn>
                    <a:cxn ang="0">
                      <a:pos x="101" y="90"/>
                    </a:cxn>
                    <a:cxn ang="0">
                      <a:pos x="94" y="131"/>
                    </a:cxn>
                    <a:cxn ang="0">
                      <a:pos x="11" y="1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134">
                      <a:moveTo>
                        <a:pt x="0" y="0"/>
                      </a:moveTo>
                      <a:lnTo>
                        <a:pt x="86" y="4"/>
                      </a:lnTo>
                      <a:lnTo>
                        <a:pt x="75" y="34"/>
                      </a:lnTo>
                      <a:lnTo>
                        <a:pt x="105" y="67"/>
                      </a:lnTo>
                      <a:lnTo>
                        <a:pt x="101" y="90"/>
                      </a:lnTo>
                      <a:lnTo>
                        <a:pt x="94" y="131"/>
                      </a:lnTo>
                      <a:lnTo>
                        <a:pt x="11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404040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5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6985" y="14530"/>
                  <a:ext cx="170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27" name="Freeform 10"/>
              <p:cNvSpPr>
                <a:spLocks noChangeAspect="1"/>
              </p:cNvSpPr>
              <p:nvPr/>
            </p:nvSpPr>
            <p:spPr bwMode="auto">
              <a:xfrm>
                <a:off x="7901" y="15566"/>
                <a:ext cx="143" cy="6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64"/>
                  </a:cxn>
                  <a:cxn ang="0">
                    <a:pos x="38" y="64"/>
                  </a:cxn>
                  <a:cxn ang="0">
                    <a:pos x="30" y="159"/>
                  </a:cxn>
                  <a:cxn ang="0">
                    <a:pos x="27" y="184"/>
                  </a:cxn>
                  <a:cxn ang="0">
                    <a:pos x="0" y="237"/>
                  </a:cxn>
                  <a:cxn ang="0">
                    <a:pos x="8" y="364"/>
                  </a:cxn>
                  <a:cxn ang="0">
                    <a:pos x="60" y="462"/>
                  </a:cxn>
                  <a:cxn ang="0">
                    <a:pos x="83" y="576"/>
                  </a:cxn>
                  <a:cxn ang="0">
                    <a:pos x="79" y="648"/>
                  </a:cxn>
                  <a:cxn ang="0">
                    <a:pos x="128" y="640"/>
                  </a:cxn>
                  <a:cxn ang="0">
                    <a:pos x="128" y="584"/>
                  </a:cxn>
                  <a:cxn ang="0">
                    <a:pos x="135" y="439"/>
                  </a:cxn>
                  <a:cxn ang="0">
                    <a:pos x="132" y="390"/>
                  </a:cxn>
                  <a:cxn ang="0">
                    <a:pos x="143" y="258"/>
                  </a:cxn>
                  <a:cxn ang="0">
                    <a:pos x="128" y="223"/>
                  </a:cxn>
                  <a:cxn ang="0">
                    <a:pos x="117" y="184"/>
                  </a:cxn>
                  <a:cxn ang="0">
                    <a:pos x="113" y="125"/>
                  </a:cxn>
                  <a:cxn ang="0">
                    <a:pos x="120" y="78"/>
                  </a:cxn>
                  <a:cxn ang="0">
                    <a:pos x="117" y="17"/>
                  </a:cxn>
                  <a:cxn ang="0">
                    <a:pos x="19" y="0"/>
                  </a:cxn>
                </a:cxnLst>
                <a:rect l="0" t="0" r="r" b="b"/>
                <a:pathLst>
                  <a:path w="143" h="648">
                    <a:moveTo>
                      <a:pt x="19" y="0"/>
                    </a:moveTo>
                    <a:lnTo>
                      <a:pt x="15" y="64"/>
                    </a:lnTo>
                    <a:lnTo>
                      <a:pt x="38" y="64"/>
                    </a:lnTo>
                    <a:lnTo>
                      <a:pt x="30" y="159"/>
                    </a:lnTo>
                    <a:lnTo>
                      <a:pt x="27" y="184"/>
                    </a:lnTo>
                    <a:lnTo>
                      <a:pt x="0" y="237"/>
                    </a:lnTo>
                    <a:lnTo>
                      <a:pt x="8" y="364"/>
                    </a:lnTo>
                    <a:lnTo>
                      <a:pt x="60" y="462"/>
                    </a:lnTo>
                    <a:lnTo>
                      <a:pt x="83" y="576"/>
                    </a:lnTo>
                    <a:lnTo>
                      <a:pt x="79" y="648"/>
                    </a:lnTo>
                    <a:lnTo>
                      <a:pt x="128" y="640"/>
                    </a:lnTo>
                    <a:lnTo>
                      <a:pt x="128" y="584"/>
                    </a:lnTo>
                    <a:lnTo>
                      <a:pt x="135" y="439"/>
                    </a:lnTo>
                    <a:lnTo>
                      <a:pt x="132" y="390"/>
                    </a:lnTo>
                    <a:lnTo>
                      <a:pt x="143" y="258"/>
                    </a:lnTo>
                    <a:lnTo>
                      <a:pt x="128" y="223"/>
                    </a:lnTo>
                    <a:lnTo>
                      <a:pt x="117" y="184"/>
                    </a:lnTo>
                    <a:lnTo>
                      <a:pt x="113" y="125"/>
                    </a:lnTo>
                    <a:lnTo>
                      <a:pt x="120" y="78"/>
                    </a:lnTo>
                    <a:lnTo>
                      <a:pt x="117" y="1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8" name="Freeform 11"/>
              <p:cNvSpPr>
                <a:spLocks noChangeAspect="1"/>
              </p:cNvSpPr>
              <p:nvPr/>
            </p:nvSpPr>
            <p:spPr bwMode="auto">
              <a:xfrm>
                <a:off x="7047" y="15187"/>
                <a:ext cx="505" cy="47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9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7691" y="6779"/>
                <a:ext cx="1474" cy="879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0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692" y="7171"/>
                <a:ext cx="1458" cy="15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31" name="Group 14"/>
              <p:cNvGrpSpPr>
                <a:grpSpLocks noChangeAspect="1"/>
              </p:cNvGrpSpPr>
              <p:nvPr/>
            </p:nvGrpSpPr>
            <p:grpSpPr bwMode="auto">
              <a:xfrm>
                <a:off x="7684" y="9249"/>
                <a:ext cx="1473" cy="140"/>
                <a:chOff x="4672" y="13329"/>
                <a:chExt cx="3059" cy="948"/>
              </a:xfrm>
            </p:grpSpPr>
            <p:grpSp>
              <p:nvGrpSpPr>
                <p:cNvPr id="625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679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80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2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65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73" name="Group 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77" name="Rectangle 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8" name="Rectangle 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74" name="Group 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75" name="Rectangle 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6" name="Rectangle 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66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67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71" name="Rectangle 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2" name="Rectangle 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68" name="Group 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69" name="Rectangle 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0" name="Rectangle 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2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5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59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63" name="Rectangle 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64" name="Rectangle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60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61" name="Rectangle 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62" name="Rectangle 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52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53" name="Group 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57" name="Rectangle 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58" name="Rectangle 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54" name="Group 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55" name="Rectangle 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56" name="Rectangle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28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37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45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49" name="Rectangle 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50" name="Rectangle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46" name="Group 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47" name="Rectangle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8" name="Rectangl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38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39" name="Group 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43" name="Rectangle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4" name="Rectangle 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40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41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2" name="Rectangle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29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631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35" name="Rectangle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36" name="Rectangle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32" name="Group 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33" name="Rectangle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34" name="Rectangle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30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32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7924" y="9569"/>
                <a:ext cx="484" cy="69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3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7923" y="10290"/>
                <a:ext cx="484" cy="51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34" name="Group 73"/>
              <p:cNvGrpSpPr>
                <a:grpSpLocks noChangeAspect="1"/>
              </p:cNvGrpSpPr>
              <p:nvPr/>
            </p:nvGrpSpPr>
            <p:grpSpPr bwMode="auto">
              <a:xfrm>
                <a:off x="8943" y="9562"/>
                <a:ext cx="216" cy="1239"/>
                <a:chOff x="9783" y="9764"/>
                <a:chExt cx="485" cy="1239"/>
              </a:xfrm>
            </p:grpSpPr>
            <p:sp>
              <p:nvSpPr>
                <p:cNvPr id="62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9784" y="9764"/>
                  <a:ext cx="484" cy="69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9783" y="10485"/>
                  <a:ext cx="484" cy="518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35" name="Group 76"/>
              <p:cNvGrpSpPr>
                <a:grpSpLocks noChangeAspect="1"/>
              </p:cNvGrpSpPr>
              <p:nvPr/>
            </p:nvGrpSpPr>
            <p:grpSpPr bwMode="auto">
              <a:xfrm>
                <a:off x="8414" y="9564"/>
                <a:ext cx="530" cy="681"/>
                <a:chOff x="3458" y="13325"/>
                <a:chExt cx="787" cy="947"/>
              </a:xfrm>
            </p:grpSpPr>
            <p:grpSp>
              <p:nvGrpSpPr>
                <p:cNvPr id="609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617" name="Group 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21" name="Rectangle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2" name="Rectangle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8" name="Group 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19" name="Rectangle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0" name="Rectangle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10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611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15" name="Rectangle 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" name="Rectangle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2" name="Group 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13" name="Rectangle 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4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36" name="Group 91"/>
              <p:cNvGrpSpPr>
                <a:grpSpLocks noChangeAspect="1"/>
              </p:cNvGrpSpPr>
              <p:nvPr/>
            </p:nvGrpSpPr>
            <p:grpSpPr bwMode="auto">
              <a:xfrm>
                <a:off x="8420" y="14638"/>
                <a:ext cx="530" cy="942"/>
                <a:chOff x="3458" y="13325"/>
                <a:chExt cx="787" cy="947"/>
              </a:xfrm>
            </p:grpSpPr>
            <p:grpSp>
              <p:nvGrpSpPr>
                <p:cNvPr id="595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603" name="Group 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07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8" name="Rectangle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04" name="Group 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05" name="Rectangle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6" name="Rectangle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596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597" name="Group 1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01" name="Rectangle 1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2" name="Rectangle 1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98" name="Group 1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99" name="Rectangle 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0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37" name="Group 106"/>
              <p:cNvGrpSpPr>
                <a:grpSpLocks noChangeAspect="1"/>
              </p:cNvGrpSpPr>
              <p:nvPr/>
            </p:nvGrpSpPr>
            <p:grpSpPr bwMode="auto">
              <a:xfrm>
                <a:off x="7916" y="9384"/>
                <a:ext cx="498" cy="140"/>
                <a:chOff x="9911" y="9309"/>
                <a:chExt cx="333" cy="305"/>
              </a:xfrm>
            </p:grpSpPr>
            <p:grpSp>
              <p:nvGrpSpPr>
                <p:cNvPr id="584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9959" y="9309"/>
                  <a:ext cx="95" cy="305"/>
                  <a:chOff x="3458" y="13325"/>
                  <a:chExt cx="196" cy="947"/>
                </a:xfrm>
              </p:grpSpPr>
              <p:sp>
                <p:nvSpPr>
                  <p:cNvPr id="593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94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85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10054" y="9309"/>
                  <a:ext cx="190" cy="305"/>
                  <a:chOff x="3458" y="13325"/>
                  <a:chExt cx="393" cy="947"/>
                </a:xfrm>
              </p:grpSpPr>
              <p:grpSp>
                <p:nvGrpSpPr>
                  <p:cNvPr id="587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91" name="Rectangle 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2" name="Rectangle 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88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89" name="Rectangle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0" name="Rectangle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586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9911" y="9309"/>
                  <a:ext cx="47" cy="30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38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7953" y="4567"/>
                <a:ext cx="942" cy="137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9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8148" y="1784"/>
                <a:ext cx="555" cy="469"/>
              </a:xfrm>
              <a:prstGeom prst="flowChartExtra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0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8148" y="2257"/>
                <a:ext cx="555" cy="7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1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8304" y="2715"/>
                <a:ext cx="388" cy="16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42" name="AutoShape 122"/>
              <p:cNvCxnSpPr>
                <a:cxnSpLocks noChangeAspect="1" noChangeShapeType="1"/>
              </p:cNvCxnSpPr>
              <p:nvPr/>
            </p:nvCxnSpPr>
            <p:spPr bwMode="auto">
              <a:xfrm>
                <a:off x="8305" y="2750"/>
                <a:ext cx="3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" name="AutoShape 123"/>
              <p:cNvCxnSpPr>
                <a:cxnSpLocks noChangeAspect="1" noChangeShapeType="1"/>
              </p:cNvCxnSpPr>
              <p:nvPr/>
            </p:nvCxnSpPr>
            <p:spPr bwMode="auto">
              <a:xfrm>
                <a:off x="8354" y="1904"/>
                <a:ext cx="1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44" name="Freeform 124"/>
              <p:cNvSpPr>
                <a:spLocks noChangeAspect="1"/>
              </p:cNvSpPr>
              <p:nvPr/>
            </p:nvSpPr>
            <p:spPr bwMode="auto">
              <a:xfrm>
                <a:off x="8444" y="2030"/>
                <a:ext cx="193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382"/>
                  </a:cxn>
                  <a:cxn ang="0">
                    <a:pos x="630" y="368"/>
                  </a:cxn>
                  <a:cxn ang="0">
                    <a:pos x="420" y="0"/>
                  </a:cxn>
                  <a:cxn ang="0">
                    <a:pos x="0" y="0"/>
                  </a:cxn>
                </a:cxnLst>
                <a:rect l="0" t="0" r="r" b="b"/>
                <a:pathLst>
                  <a:path w="630" h="382">
                    <a:moveTo>
                      <a:pt x="0" y="0"/>
                    </a:moveTo>
                    <a:lnTo>
                      <a:pt x="55" y="382"/>
                    </a:lnTo>
                    <a:lnTo>
                      <a:pt x="630" y="368"/>
                    </a:lnTo>
                    <a:lnTo>
                      <a:pt x="42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5" name="Oval 125"/>
              <p:cNvSpPr>
                <a:spLocks noChangeAspect="1" noChangeArrowheads="1"/>
              </p:cNvSpPr>
              <p:nvPr/>
            </p:nvSpPr>
            <p:spPr bwMode="auto">
              <a:xfrm rot="21360000">
                <a:off x="8511" y="2066"/>
                <a:ext cx="25" cy="3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46" name="AutoShape 126"/>
              <p:cNvCxnSpPr>
                <a:cxnSpLocks noChangeAspect="1" noChangeShapeType="1"/>
              </p:cNvCxnSpPr>
              <p:nvPr/>
            </p:nvCxnSpPr>
            <p:spPr bwMode="auto">
              <a:xfrm>
                <a:off x="8155" y="2274"/>
                <a:ext cx="5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" name="AutoShape 127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283"/>
                <a:ext cx="5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8" name="AutoShape 128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312"/>
                <a:ext cx="544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49" name="Freeform 129"/>
              <p:cNvSpPr>
                <a:spLocks noChangeAspect="1"/>
              </p:cNvSpPr>
              <p:nvPr/>
            </p:nvSpPr>
            <p:spPr bwMode="auto">
              <a:xfrm>
                <a:off x="8649" y="2158"/>
                <a:ext cx="72" cy="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165" y="225"/>
                  </a:cxn>
                  <a:cxn ang="0">
                    <a:pos x="135" y="270"/>
                  </a:cxn>
                  <a:cxn ang="0">
                    <a:pos x="195" y="262"/>
                  </a:cxn>
                  <a:cxn ang="0">
                    <a:pos x="232" y="487"/>
                  </a:cxn>
                  <a:cxn ang="0">
                    <a:pos x="157" y="517"/>
                  </a:cxn>
                  <a:cxn ang="0">
                    <a:pos x="142" y="330"/>
                  </a:cxn>
                  <a:cxn ang="0">
                    <a:pos x="0" y="0"/>
                  </a:cxn>
                </a:cxnLst>
                <a:rect l="0" t="0" r="r" b="b"/>
                <a:pathLst>
                  <a:path w="232" h="517">
                    <a:moveTo>
                      <a:pt x="0" y="0"/>
                    </a:moveTo>
                    <a:lnTo>
                      <a:pt x="82" y="0"/>
                    </a:lnTo>
                    <a:lnTo>
                      <a:pt x="165" y="225"/>
                    </a:lnTo>
                    <a:lnTo>
                      <a:pt x="135" y="270"/>
                    </a:lnTo>
                    <a:lnTo>
                      <a:pt x="195" y="262"/>
                    </a:lnTo>
                    <a:lnTo>
                      <a:pt x="232" y="487"/>
                    </a:lnTo>
                    <a:lnTo>
                      <a:pt x="157" y="517"/>
                    </a:lnTo>
                    <a:lnTo>
                      <a:pt x="142" y="3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0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8149" y="2253"/>
                <a:ext cx="92" cy="13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1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8296" y="2253"/>
                <a:ext cx="122" cy="162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2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8520" y="2253"/>
                <a:ext cx="105" cy="1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3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8148" y="2327"/>
                <a:ext cx="554" cy="58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D0D0D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4" name="AutoShape 134"/>
              <p:cNvSpPr>
                <a:spLocks noChangeAspect="1" noChangeArrowheads="1"/>
              </p:cNvSpPr>
              <p:nvPr/>
            </p:nvSpPr>
            <p:spPr bwMode="auto">
              <a:xfrm flipV="1">
                <a:off x="7954" y="2912"/>
                <a:ext cx="942" cy="1203"/>
              </a:xfrm>
              <a:custGeom>
                <a:avLst/>
                <a:gdLst>
                  <a:gd name="G0" fmla="+- 4432 0 0"/>
                  <a:gd name="G1" fmla="+- 21600 0 4432"/>
                  <a:gd name="G2" fmla="*/ 4432 1 2"/>
                  <a:gd name="G3" fmla="+- 21600 0 G2"/>
                  <a:gd name="G4" fmla="+/ 4432 21600 2"/>
                  <a:gd name="G5" fmla="+/ G1 0 2"/>
                  <a:gd name="G6" fmla="*/ 21600 21600 4432"/>
                  <a:gd name="G7" fmla="*/ G6 1 2"/>
                  <a:gd name="G8" fmla="+- 21600 0 G7"/>
                  <a:gd name="G9" fmla="*/ 21600 1 2"/>
                  <a:gd name="G10" fmla="+- 4432 0 G9"/>
                  <a:gd name="G11" fmla="?: G10 G8 0"/>
                  <a:gd name="G12" fmla="?: G10 G7 21600"/>
                  <a:gd name="T0" fmla="*/ 19384 w 21600"/>
                  <a:gd name="T1" fmla="*/ 10800 h 21600"/>
                  <a:gd name="T2" fmla="*/ 10800 w 21600"/>
                  <a:gd name="T3" fmla="*/ 21600 h 21600"/>
                  <a:gd name="T4" fmla="*/ 2216 w 21600"/>
                  <a:gd name="T5" fmla="*/ 10800 h 21600"/>
                  <a:gd name="T6" fmla="*/ 10800 w 21600"/>
                  <a:gd name="T7" fmla="*/ 0 h 21600"/>
                  <a:gd name="T8" fmla="*/ 4016 w 21600"/>
                  <a:gd name="T9" fmla="*/ 4016 h 21600"/>
                  <a:gd name="T10" fmla="*/ 17584 w 21600"/>
                  <a:gd name="T11" fmla="*/ 1758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432" y="21600"/>
                    </a:lnTo>
                    <a:lnTo>
                      <a:pt x="171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5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7954" y="4112"/>
                <a:ext cx="941" cy="9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6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7954" y="4214"/>
                <a:ext cx="942" cy="35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7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7996" y="4214"/>
                <a:ext cx="240" cy="34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8" name="AutoShape 138"/>
              <p:cNvSpPr>
                <a:spLocks noChangeAspect="1" noChangeArrowheads="1"/>
              </p:cNvSpPr>
              <p:nvPr/>
            </p:nvSpPr>
            <p:spPr bwMode="auto">
              <a:xfrm flipV="1">
                <a:off x="8183" y="5947"/>
                <a:ext cx="475" cy="536"/>
              </a:xfrm>
              <a:custGeom>
                <a:avLst/>
                <a:gdLst>
                  <a:gd name="G0" fmla="+- 7004 0 0"/>
                  <a:gd name="G1" fmla="+- 21600 0 7004"/>
                  <a:gd name="G2" fmla="*/ 7004 1 2"/>
                  <a:gd name="G3" fmla="+- 21600 0 G2"/>
                  <a:gd name="G4" fmla="+/ 7004 21600 2"/>
                  <a:gd name="G5" fmla="+/ G1 0 2"/>
                  <a:gd name="G6" fmla="*/ 21600 21600 7004"/>
                  <a:gd name="G7" fmla="*/ G6 1 2"/>
                  <a:gd name="G8" fmla="+- 21600 0 G7"/>
                  <a:gd name="G9" fmla="*/ 21600 1 2"/>
                  <a:gd name="G10" fmla="+- 7004 0 G9"/>
                  <a:gd name="G11" fmla="?: G10 G8 0"/>
                  <a:gd name="G12" fmla="?: G10 G7 21600"/>
                  <a:gd name="T0" fmla="*/ 18098 w 21600"/>
                  <a:gd name="T1" fmla="*/ 10800 h 21600"/>
                  <a:gd name="T2" fmla="*/ 10800 w 21600"/>
                  <a:gd name="T3" fmla="*/ 21600 h 21600"/>
                  <a:gd name="T4" fmla="*/ 3502 w 21600"/>
                  <a:gd name="T5" fmla="*/ 10800 h 21600"/>
                  <a:gd name="T6" fmla="*/ 10800 w 21600"/>
                  <a:gd name="T7" fmla="*/ 0 h 21600"/>
                  <a:gd name="T8" fmla="*/ 5302 w 21600"/>
                  <a:gd name="T9" fmla="*/ 5302 h 21600"/>
                  <a:gd name="T10" fmla="*/ 16298 w 21600"/>
                  <a:gd name="T11" fmla="*/ 162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004" y="21600"/>
                    </a:lnTo>
                    <a:lnTo>
                      <a:pt x="1459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5A5A"/>
                  </a:gs>
                  <a:gs pos="5000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59" name="Group 139"/>
              <p:cNvGrpSpPr>
                <a:grpSpLocks noChangeAspect="1"/>
              </p:cNvGrpSpPr>
              <p:nvPr/>
            </p:nvGrpSpPr>
            <p:grpSpPr bwMode="auto">
              <a:xfrm>
                <a:off x="7954" y="5649"/>
                <a:ext cx="941" cy="305"/>
                <a:chOff x="4672" y="13329"/>
                <a:chExt cx="3059" cy="948"/>
              </a:xfrm>
            </p:grpSpPr>
            <p:grpSp>
              <p:nvGrpSpPr>
                <p:cNvPr id="528" name="Group 140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582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83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29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68" name="Group 1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76" name="Group 1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80" name="Rectangle 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1" name="Rectangle 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77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78" name="Rectangle 1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9" name="Rectangle 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69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70" name="Group 15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74" name="Rectangle 1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5" name="Rectangle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71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72" name="Rectangle 1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3" name="Rectangle 1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30" name="Group 158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54" name="Group 1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6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66" name="Rectangle 1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7" name="Rectangle 1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63" name="Group 1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64" name="Rectangle 1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5" name="Rectangle 1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55" name="Group 1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56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60" name="Rectangle 1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1" name="Rectangle 1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57" name="Group 1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58" name="Rectangle 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59" name="Rectangle 1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31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40" name="Group 1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48" name="Group 1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52" name="Rectangle 1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53" name="Rectangle 1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49" name="Group 17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50" name="Rectangle 1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51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41" name="Group 1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42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46" name="Rectangle 1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7" name="Rectangle 1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43" name="Group 1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44" name="Rectangle 1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5" name="Rectangle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32" name="Group 188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534" name="Group 1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38" name="Rectangle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9" name="Rectangle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35" name="Group 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36" name="Rectangle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7" name="Rectangle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533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cxnSp>
            <p:nvCxnSpPr>
              <p:cNvPr id="160" name="AutoShape 196"/>
              <p:cNvCxnSpPr>
                <a:cxnSpLocks noChangeAspect="1" noChangeShapeType="1"/>
              </p:cNvCxnSpPr>
              <p:nvPr/>
            </p:nvCxnSpPr>
            <p:spPr bwMode="auto">
              <a:xfrm>
                <a:off x="8324" y="5992"/>
                <a:ext cx="19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1" name="AutoShape 197"/>
              <p:cNvCxnSpPr>
                <a:cxnSpLocks noChangeAspect="1" noChangeShapeType="1"/>
              </p:cNvCxnSpPr>
              <p:nvPr/>
            </p:nvCxnSpPr>
            <p:spPr bwMode="auto">
              <a:xfrm>
                <a:off x="8312" y="6032"/>
                <a:ext cx="217" cy="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2" name="AutoShape 198"/>
              <p:cNvCxnSpPr>
                <a:cxnSpLocks noChangeAspect="1" noChangeShapeType="1"/>
              </p:cNvCxnSpPr>
              <p:nvPr/>
            </p:nvCxnSpPr>
            <p:spPr bwMode="auto">
              <a:xfrm>
                <a:off x="8307" y="6067"/>
                <a:ext cx="22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3" name="AutoShape 199"/>
              <p:cNvCxnSpPr>
                <a:cxnSpLocks noChangeAspect="1" noChangeShapeType="1"/>
              </p:cNvCxnSpPr>
              <p:nvPr/>
            </p:nvCxnSpPr>
            <p:spPr bwMode="auto">
              <a:xfrm>
                <a:off x="8293" y="6105"/>
                <a:ext cx="256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4" name="AutoShape 200"/>
              <p:cNvCxnSpPr>
                <a:cxnSpLocks noChangeAspect="1" noChangeShapeType="1"/>
              </p:cNvCxnSpPr>
              <p:nvPr/>
            </p:nvCxnSpPr>
            <p:spPr bwMode="auto">
              <a:xfrm>
                <a:off x="8282" y="6145"/>
                <a:ext cx="279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5" name="AutoShape 201"/>
              <p:cNvCxnSpPr>
                <a:cxnSpLocks noChangeAspect="1" noChangeShapeType="1"/>
              </p:cNvCxnSpPr>
              <p:nvPr/>
            </p:nvCxnSpPr>
            <p:spPr bwMode="auto">
              <a:xfrm>
                <a:off x="8268" y="6189"/>
                <a:ext cx="30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6" name="AutoShape 202"/>
              <p:cNvCxnSpPr>
                <a:cxnSpLocks noChangeAspect="1" noChangeShapeType="1"/>
              </p:cNvCxnSpPr>
              <p:nvPr/>
            </p:nvCxnSpPr>
            <p:spPr bwMode="auto">
              <a:xfrm>
                <a:off x="8259" y="6233"/>
                <a:ext cx="3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7" name="AutoShape 203"/>
              <p:cNvCxnSpPr>
                <a:cxnSpLocks noChangeAspect="1" noChangeShapeType="1"/>
              </p:cNvCxnSpPr>
              <p:nvPr/>
            </p:nvCxnSpPr>
            <p:spPr bwMode="auto">
              <a:xfrm>
                <a:off x="8246" y="6274"/>
                <a:ext cx="349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8" name="AutoShape 204"/>
              <p:cNvCxnSpPr>
                <a:cxnSpLocks noChangeAspect="1" noChangeShapeType="1"/>
              </p:cNvCxnSpPr>
              <p:nvPr/>
            </p:nvCxnSpPr>
            <p:spPr bwMode="auto">
              <a:xfrm>
                <a:off x="8234" y="6314"/>
                <a:ext cx="37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9" name="AutoShape 205"/>
              <p:cNvCxnSpPr>
                <a:cxnSpLocks noChangeAspect="1" noChangeShapeType="1"/>
              </p:cNvCxnSpPr>
              <p:nvPr/>
            </p:nvCxnSpPr>
            <p:spPr bwMode="auto">
              <a:xfrm>
                <a:off x="8221" y="6357"/>
                <a:ext cx="40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0" name="AutoShape 206"/>
              <p:cNvCxnSpPr>
                <a:cxnSpLocks noChangeAspect="1" noChangeShapeType="1"/>
              </p:cNvCxnSpPr>
              <p:nvPr/>
            </p:nvCxnSpPr>
            <p:spPr bwMode="auto">
              <a:xfrm>
                <a:off x="8206" y="6404"/>
                <a:ext cx="42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71" name="Group 207"/>
              <p:cNvGrpSpPr>
                <a:grpSpLocks noChangeAspect="1"/>
              </p:cNvGrpSpPr>
              <p:nvPr/>
            </p:nvGrpSpPr>
            <p:grpSpPr bwMode="auto">
              <a:xfrm>
                <a:off x="7955" y="4568"/>
                <a:ext cx="941" cy="200"/>
                <a:chOff x="4672" y="13329"/>
                <a:chExt cx="3059" cy="948"/>
              </a:xfrm>
            </p:grpSpPr>
            <p:grpSp>
              <p:nvGrpSpPr>
                <p:cNvPr id="472" name="Group 208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526" name="Rectangl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27" name="Rectangle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73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12" name="Group 2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20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24" name="Rectangle 2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25" name="Rectangle 2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21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22" name="Rectangle 2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23" name="Rectangle 2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13" name="Group 2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14" name="Group 2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18" name="Rectangle 2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19" name="Rectangle 2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15" name="Group 2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16" name="Rectangle 2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17" name="Rectangle 2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74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98" name="Group 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06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10" name="Rectangle 2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11" name="Rectangle 2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07" name="Group 2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08" name="Rectangle 2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09" name="Rectangle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99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00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04" name="Rectangle 2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05" name="Rectangle 2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01" name="Group 2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02" name="Rectangle 2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03" name="Rectangle 2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75" name="Group 241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84" name="Group 2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92" name="Group 2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96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7" name="Rectangle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93" name="Group 2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94" name="Rectangle 2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5" name="Rectangle 2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85" name="Group 2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86" name="Group 2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90" name="Rectangle 2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1" name="Rectangle 2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87" name="Group 2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88" name="Rectangle 2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9" name="Rectangle 2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76" name="Group 256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478" name="Group 2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82" name="Rectangle 2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83" name="Rectangle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79" name="Group 2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80" name="Rectangle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81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77" name="Rectangle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72" name="AutoShape 264"/>
              <p:cNvSpPr>
                <a:spLocks noChangeAspect="1" noChangeArrowheads="1"/>
              </p:cNvSpPr>
              <p:nvPr/>
            </p:nvSpPr>
            <p:spPr bwMode="auto">
              <a:xfrm flipV="1">
                <a:off x="7688" y="5956"/>
                <a:ext cx="1478" cy="824"/>
              </a:xfrm>
              <a:custGeom>
                <a:avLst/>
                <a:gdLst>
                  <a:gd name="G0" fmla="+- 3914 0 0"/>
                  <a:gd name="G1" fmla="+- 21600 0 3914"/>
                  <a:gd name="G2" fmla="*/ 3914 1 2"/>
                  <a:gd name="G3" fmla="+- 21600 0 G2"/>
                  <a:gd name="G4" fmla="+/ 3914 21600 2"/>
                  <a:gd name="G5" fmla="+/ G1 0 2"/>
                  <a:gd name="G6" fmla="*/ 21600 21600 3914"/>
                  <a:gd name="G7" fmla="*/ G6 1 2"/>
                  <a:gd name="G8" fmla="+- 21600 0 G7"/>
                  <a:gd name="G9" fmla="*/ 21600 1 2"/>
                  <a:gd name="G10" fmla="+- 3914 0 G9"/>
                  <a:gd name="G11" fmla="?: G10 G8 0"/>
                  <a:gd name="G12" fmla="?: G10 G7 21600"/>
                  <a:gd name="T0" fmla="*/ 19643 w 21600"/>
                  <a:gd name="T1" fmla="*/ 10800 h 21600"/>
                  <a:gd name="T2" fmla="*/ 10800 w 21600"/>
                  <a:gd name="T3" fmla="*/ 21600 h 21600"/>
                  <a:gd name="T4" fmla="*/ 1957 w 21600"/>
                  <a:gd name="T5" fmla="*/ 10800 h 21600"/>
                  <a:gd name="T6" fmla="*/ 10800 w 21600"/>
                  <a:gd name="T7" fmla="*/ 0 h 21600"/>
                  <a:gd name="T8" fmla="*/ 3757 w 21600"/>
                  <a:gd name="T9" fmla="*/ 3757 h 21600"/>
                  <a:gd name="T10" fmla="*/ 17843 w 21600"/>
                  <a:gd name="T11" fmla="*/ 178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14" y="21600"/>
                    </a:lnTo>
                    <a:lnTo>
                      <a:pt x="176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3" name="AutoShape 265"/>
              <p:cNvSpPr>
                <a:spLocks noChangeAspect="1" noChangeArrowheads="1"/>
              </p:cNvSpPr>
              <p:nvPr/>
            </p:nvSpPr>
            <p:spPr bwMode="auto">
              <a:xfrm flipV="1">
                <a:off x="7943" y="5946"/>
                <a:ext cx="968" cy="826"/>
              </a:xfrm>
              <a:custGeom>
                <a:avLst/>
                <a:gdLst>
                  <a:gd name="G0" fmla="+- 4061 0 0"/>
                  <a:gd name="G1" fmla="+- 21600 0 4061"/>
                  <a:gd name="G2" fmla="*/ 4061 1 2"/>
                  <a:gd name="G3" fmla="+- 21600 0 G2"/>
                  <a:gd name="G4" fmla="+/ 4061 21600 2"/>
                  <a:gd name="G5" fmla="+/ G1 0 2"/>
                  <a:gd name="G6" fmla="*/ 21600 21600 4061"/>
                  <a:gd name="G7" fmla="*/ G6 1 2"/>
                  <a:gd name="G8" fmla="+- 21600 0 G7"/>
                  <a:gd name="G9" fmla="*/ 21600 1 2"/>
                  <a:gd name="G10" fmla="+- 4061 0 G9"/>
                  <a:gd name="G11" fmla="?: G10 G8 0"/>
                  <a:gd name="G12" fmla="?: G10 G7 21600"/>
                  <a:gd name="T0" fmla="*/ 19569 w 21600"/>
                  <a:gd name="T1" fmla="*/ 10800 h 21600"/>
                  <a:gd name="T2" fmla="*/ 10800 w 21600"/>
                  <a:gd name="T3" fmla="*/ 21600 h 21600"/>
                  <a:gd name="T4" fmla="*/ 2031 w 21600"/>
                  <a:gd name="T5" fmla="*/ 10800 h 21600"/>
                  <a:gd name="T6" fmla="*/ 10800 w 21600"/>
                  <a:gd name="T7" fmla="*/ 0 h 21600"/>
                  <a:gd name="T8" fmla="*/ 3831 w 21600"/>
                  <a:gd name="T9" fmla="*/ 3831 h 21600"/>
                  <a:gd name="T10" fmla="*/ 17769 w 21600"/>
                  <a:gd name="T11" fmla="*/ 177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061" y="21600"/>
                    </a:lnTo>
                    <a:lnTo>
                      <a:pt x="175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4" name="AutoShape 266"/>
              <p:cNvSpPr>
                <a:spLocks noChangeAspect="1" noChangeArrowheads="1"/>
              </p:cNvSpPr>
              <p:nvPr/>
            </p:nvSpPr>
            <p:spPr bwMode="auto">
              <a:xfrm flipV="1">
                <a:off x="8423" y="5946"/>
                <a:ext cx="555" cy="286"/>
              </a:xfrm>
              <a:custGeom>
                <a:avLst/>
                <a:gdLst>
                  <a:gd name="G0" fmla="+- 3191 0 0"/>
                  <a:gd name="G1" fmla="+- 21600 0 3191"/>
                  <a:gd name="G2" fmla="*/ 3191 1 2"/>
                  <a:gd name="G3" fmla="+- 21600 0 G2"/>
                  <a:gd name="G4" fmla="+/ 3191 21600 2"/>
                  <a:gd name="G5" fmla="+/ G1 0 2"/>
                  <a:gd name="G6" fmla="*/ 21600 21600 3191"/>
                  <a:gd name="G7" fmla="*/ G6 1 2"/>
                  <a:gd name="G8" fmla="+- 21600 0 G7"/>
                  <a:gd name="G9" fmla="*/ 21600 1 2"/>
                  <a:gd name="G10" fmla="+- 3191 0 G9"/>
                  <a:gd name="G11" fmla="?: G10 G8 0"/>
                  <a:gd name="G12" fmla="?: G10 G7 21600"/>
                  <a:gd name="T0" fmla="*/ 20004 w 21600"/>
                  <a:gd name="T1" fmla="*/ 10800 h 21600"/>
                  <a:gd name="T2" fmla="*/ 10800 w 21600"/>
                  <a:gd name="T3" fmla="*/ 21600 h 21600"/>
                  <a:gd name="T4" fmla="*/ 1596 w 21600"/>
                  <a:gd name="T5" fmla="*/ 10800 h 21600"/>
                  <a:gd name="T6" fmla="*/ 10800 w 21600"/>
                  <a:gd name="T7" fmla="*/ 0 h 21600"/>
                  <a:gd name="T8" fmla="*/ 3396 w 21600"/>
                  <a:gd name="T9" fmla="*/ 3396 h 21600"/>
                  <a:gd name="T10" fmla="*/ 18204 w 21600"/>
                  <a:gd name="T11" fmla="*/ 1820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91" y="21600"/>
                    </a:lnTo>
                    <a:lnTo>
                      <a:pt x="1840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5" name="Rectangle 267"/>
              <p:cNvSpPr>
                <a:spLocks noChangeAspect="1" noChangeArrowheads="1"/>
              </p:cNvSpPr>
              <p:nvPr/>
            </p:nvSpPr>
            <p:spPr bwMode="auto">
              <a:xfrm>
                <a:off x="7959" y="9553"/>
                <a:ext cx="161" cy="70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6" name="Rectangle 268"/>
              <p:cNvSpPr>
                <a:spLocks noChangeAspect="1" noChangeArrowheads="1"/>
              </p:cNvSpPr>
              <p:nvPr/>
            </p:nvSpPr>
            <p:spPr bwMode="auto">
              <a:xfrm>
                <a:off x="7966" y="10288"/>
                <a:ext cx="161" cy="519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77" name="Group 269"/>
              <p:cNvGrpSpPr>
                <a:grpSpLocks noChangeAspect="1"/>
              </p:cNvGrpSpPr>
              <p:nvPr/>
            </p:nvGrpSpPr>
            <p:grpSpPr bwMode="auto">
              <a:xfrm>
                <a:off x="8414" y="10284"/>
                <a:ext cx="530" cy="523"/>
                <a:chOff x="3458" y="13325"/>
                <a:chExt cx="787" cy="947"/>
              </a:xfrm>
            </p:grpSpPr>
            <p:grpSp>
              <p:nvGrpSpPr>
                <p:cNvPr id="458" name="Group 27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466" name="Group 2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70" name="Rectangle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71" name="Rectangle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67" name="Group 2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68" name="Rectangle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9" name="Rectangle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59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460" name="Group 2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64" name="Rectangle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5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61" name="Group 2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62" name="Rectangle 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3" name="Rectangle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78" name="WordArt 284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392" y="8110"/>
                <a:ext cx="1642" cy="7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UNITED STATES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79" name="Rectangle 285"/>
              <p:cNvSpPr>
                <a:spLocks noChangeAspect="1" noChangeArrowheads="1"/>
              </p:cNvSpPr>
              <p:nvPr/>
            </p:nvSpPr>
            <p:spPr bwMode="auto">
              <a:xfrm>
                <a:off x="7677" y="9084"/>
                <a:ext cx="1488" cy="1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80" name="Group 286"/>
              <p:cNvGrpSpPr>
                <a:grpSpLocks noChangeAspect="1"/>
              </p:cNvGrpSpPr>
              <p:nvPr/>
            </p:nvGrpSpPr>
            <p:grpSpPr bwMode="auto">
              <a:xfrm>
                <a:off x="7706" y="12752"/>
                <a:ext cx="1473" cy="935"/>
                <a:chOff x="4672" y="13329"/>
                <a:chExt cx="3059" cy="948"/>
              </a:xfrm>
            </p:grpSpPr>
            <p:grpSp>
              <p:nvGrpSpPr>
                <p:cNvPr id="402" name="Group 287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456" name="Rectangle 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57" name="Rectangle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03" name="Group 290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42" name="Group 2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5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54" name="Rectangle 2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55" name="Rectangle 2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51" name="Group 29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52" name="Rectangle 2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53" name="Rectangle 2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43" name="Group 2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44" name="Group 2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48" name="Rectangle 3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49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45" name="Group 3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46" name="Rectangle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47" name="Rectangle 3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04" name="Group 305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28" name="Group 3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36" name="Group 3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40" name="Rectangle 3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41" name="Rectangle 3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7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38" name="Rectangle 3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9" name="Rectangle 3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9" name="Group 3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30" name="Group 3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34" name="Rectangle 3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5" name="Rectangle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1" name="Group 3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32" name="Rectangle 3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3" name="Rectangle 3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05" name="Group 320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14" name="Group 3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22" name="Group 3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26" name="Rectangle 3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" name="Rectangle 3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3" name="Group 3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24" name="Rectangle 3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5" name="Rectangle 3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15" name="Group 3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16" name="Group 3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20" name="Rectangle 3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1" name="Rectangle 3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17" name="Group 3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18" name="Rectangle 3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19" name="Rectangle 3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06" name="Group 335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408" name="Group 3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12" name="Rectangle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9" name="Group 3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10" name="Rectangle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1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07" name="Rectangle 342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81" name="AutoShape 343"/>
              <p:cNvSpPr>
                <a:spLocks noChangeAspect="1" noChangeArrowheads="1"/>
              </p:cNvSpPr>
              <p:nvPr/>
            </p:nvSpPr>
            <p:spPr bwMode="auto">
              <a:xfrm>
                <a:off x="8041" y="10368"/>
                <a:ext cx="71" cy="33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2" name="Rectangle 344"/>
              <p:cNvSpPr>
                <a:spLocks noChangeAspect="1" noChangeArrowheads="1"/>
              </p:cNvSpPr>
              <p:nvPr/>
            </p:nvSpPr>
            <p:spPr bwMode="auto">
              <a:xfrm>
                <a:off x="7931" y="13695"/>
                <a:ext cx="484" cy="186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3" name="Rectangle 345"/>
              <p:cNvSpPr>
                <a:spLocks noChangeAspect="1" noChangeArrowheads="1"/>
              </p:cNvSpPr>
              <p:nvPr/>
            </p:nvSpPr>
            <p:spPr bwMode="auto">
              <a:xfrm>
                <a:off x="8959" y="13687"/>
                <a:ext cx="207" cy="188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84" name="AutoShape 346"/>
              <p:cNvCxnSpPr>
                <a:cxnSpLocks noChangeAspect="1" noChangeShapeType="1"/>
              </p:cNvCxnSpPr>
              <p:nvPr/>
            </p:nvCxnSpPr>
            <p:spPr bwMode="auto">
              <a:xfrm>
                <a:off x="8956" y="7260"/>
                <a:ext cx="0" cy="90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85" name="Rectangle 347"/>
              <p:cNvSpPr>
                <a:spLocks noChangeAspect="1" noChangeArrowheads="1"/>
              </p:cNvSpPr>
              <p:nvPr/>
            </p:nvSpPr>
            <p:spPr bwMode="auto">
              <a:xfrm>
                <a:off x="8670" y="9833"/>
                <a:ext cx="143" cy="360"/>
              </a:xfrm>
              <a:prstGeom prst="rect">
                <a:avLst/>
              </a:prstGeom>
              <a:solidFill>
                <a:srgbClr val="BFBFB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WordArt 348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359" y="14111"/>
                <a:ext cx="690" cy="17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USA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87" name="WordArt 349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03" y="14151"/>
                <a:ext cx="719" cy="10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USA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88" name="Rectangle 350"/>
              <p:cNvSpPr>
                <a:spLocks noChangeAspect="1" noChangeArrowheads="1"/>
              </p:cNvSpPr>
              <p:nvPr/>
            </p:nvSpPr>
            <p:spPr bwMode="auto">
              <a:xfrm>
                <a:off x="8515" y="2719"/>
                <a:ext cx="180" cy="16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9" name="Rectangle 351"/>
              <p:cNvSpPr>
                <a:spLocks noChangeAspect="1" noChangeArrowheads="1"/>
              </p:cNvSpPr>
              <p:nvPr/>
            </p:nvSpPr>
            <p:spPr bwMode="auto">
              <a:xfrm>
                <a:off x="8148" y="2715"/>
                <a:ext cx="109" cy="16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90" name="AutoShape 352"/>
              <p:cNvCxnSpPr>
                <a:cxnSpLocks noChangeAspect="1" noChangeShapeType="1"/>
              </p:cNvCxnSpPr>
              <p:nvPr/>
            </p:nvCxnSpPr>
            <p:spPr bwMode="auto">
              <a:xfrm>
                <a:off x="8520" y="2753"/>
                <a:ext cx="176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1" name="AutoShape 353"/>
              <p:cNvCxnSpPr>
                <a:cxnSpLocks noChangeAspect="1" noChangeShapeType="1"/>
              </p:cNvCxnSpPr>
              <p:nvPr/>
            </p:nvCxnSpPr>
            <p:spPr bwMode="auto">
              <a:xfrm>
                <a:off x="8148" y="2752"/>
                <a:ext cx="102" cy="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2" name="WordArt 354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273" y="8133"/>
                <a:ext cx="1642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9A0000"/>
                    </a:solidFill>
                    <a:effectLst/>
                    <a:latin typeface="Arial"/>
                    <a:cs typeface="Arial"/>
                  </a:rPr>
                  <a:t>UNITED STATES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9A0000"/>
                  </a:solidFill>
                  <a:effectLst/>
                  <a:latin typeface="Arial"/>
                  <a:cs typeface="Arial"/>
                </a:endParaRPr>
              </a:p>
            </p:txBody>
          </p:sp>
          <p:grpSp>
            <p:nvGrpSpPr>
              <p:cNvPr id="193" name="Group 355"/>
              <p:cNvGrpSpPr>
                <a:grpSpLocks noChangeAspect="1"/>
              </p:cNvGrpSpPr>
              <p:nvPr/>
            </p:nvGrpSpPr>
            <p:grpSpPr bwMode="auto">
              <a:xfrm>
                <a:off x="8469" y="11614"/>
                <a:ext cx="476" cy="288"/>
                <a:chOff x="5926" y="11577"/>
                <a:chExt cx="476" cy="288"/>
              </a:xfrm>
            </p:grpSpPr>
            <p:grpSp>
              <p:nvGrpSpPr>
                <p:cNvPr id="392" name="Group 356"/>
                <p:cNvGrpSpPr>
                  <a:grpSpLocks noChangeAspect="1"/>
                </p:cNvGrpSpPr>
                <p:nvPr/>
              </p:nvGrpSpPr>
              <p:grpSpPr bwMode="auto">
                <a:xfrm>
                  <a:off x="5926" y="11577"/>
                  <a:ext cx="476" cy="288"/>
                  <a:chOff x="5926" y="11577"/>
                  <a:chExt cx="476" cy="288"/>
                </a:xfrm>
              </p:grpSpPr>
              <p:grpSp>
                <p:nvGrpSpPr>
                  <p:cNvPr id="394" name="Group 3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26" y="11767"/>
                    <a:ext cx="469" cy="98"/>
                    <a:chOff x="5897" y="11764"/>
                    <a:chExt cx="469" cy="98"/>
                  </a:xfrm>
                </p:grpSpPr>
                <p:cxnSp>
                  <p:nvCxnSpPr>
                    <p:cNvPr id="399" name="AutoShape 358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764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" name="AutoShape 35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12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1" name="AutoShape 36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58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395" name="AutoShape 361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26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6" name="AutoShape 362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74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7" name="AutoShape 363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720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8" name="AutoShape 364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9" y="11577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393" name="Rectangle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5928" y="11577"/>
                  <a:ext cx="192" cy="153"/>
                </a:xfrm>
                <a:prstGeom prst="rect">
                  <a:avLst/>
                </a:prstGeom>
                <a:solidFill>
                  <a:srgbClr val="214D83"/>
                </a:solidFill>
                <a:ln w="317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94" name="Group 366"/>
              <p:cNvGrpSpPr>
                <a:grpSpLocks noChangeAspect="1"/>
              </p:cNvGrpSpPr>
              <p:nvPr/>
            </p:nvGrpSpPr>
            <p:grpSpPr bwMode="auto">
              <a:xfrm>
                <a:off x="7704" y="11617"/>
                <a:ext cx="172" cy="288"/>
                <a:chOff x="5926" y="11577"/>
                <a:chExt cx="476" cy="288"/>
              </a:xfrm>
            </p:grpSpPr>
            <p:grpSp>
              <p:nvGrpSpPr>
                <p:cNvPr id="382" name="Group 367"/>
                <p:cNvGrpSpPr>
                  <a:grpSpLocks noChangeAspect="1"/>
                </p:cNvGrpSpPr>
                <p:nvPr/>
              </p:nvGrpSpPr>
              <p:grpSpPr bwMode="auto">
                <a:xfrm>
                  <a:off x="5926" y="11577"/>
                  <a:ext cx="476" cy="288"/>
                  <a:chOff x="5926" y="11577"/>
                  <a:chExt cx="476" cy="288"/>
                </a:xfrm>
              </p:grpSpPr>
              <p:grpSp>
                <p:nvGrpSpPr>
                  <p:cNvPr id="384" name="Group 3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26" y="11767"/>
                    <a:ext cx="469" cy="98"/>
                    <a:chOff x="5897" y="11764"/>
                    <a:chExt cx="469" cy="98"/>
                  </a:xfrm>
                </p:grpSpPr>
                <p:cxnSp>
                  <p:nvCxnSpPr>
                    <p:cNvPr id="389" name="AutoShape 36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764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0" name="AutoShape 37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12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1" name="AutoShape 371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58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385" name="AutoShape 372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26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86" name="AutoShape 373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74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87" name="AutoShape 374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720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88" name="AutoShape 375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9" y="11577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383" name="Rectangle 376"/>
                <p:cNvSpPr>
                  <a:spLocks noChangeAspect="1" noChangeArrowheads="1"/>
                </p:cNvSpPr>
                <p:nvPr/>
              </p:nvSpPr>
              <p:spPr bwMode="auto">
                <a:xfrm>
                  <a:off x="5928" y="11577"/>
                  <a:ext cx="192" cy="153"/>
                </a:xfrm>
                <a:prstGeom prst="rect">
                  <a:avLst/>
                </a:prstGeom>
                <a:solidFill>
                  <a:srgbClr val="214D83"/>
                </a:solidFill>
                <a:ln w="317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cxnSp>
            <p:nvCxnSpPr>
              <p:cNvPr id="195" name="AutoShape 377"/>
              <p:cNvCxnSpPr>
                <a:cxnSpLocks noChangeAspect="1" noChangeShapeType="1"/>
              </p:cNvCxnSpPr>
              <p:nvPr/>
            </p:nvCxnSpPr>
            <p:spPr bwMode="auto">
              <a:xfrm>
                <a:off x="8003" y="3877"/>
                <a:ext cx="84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6" name="AutoShape 378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8397" y="2921"/>
                <a:ext cx="0" cy="94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7" name="Rectangle 379"/>
              <p:cNvSpPr>
                <a:spLocks noChangeAspect="1" noChangeArrowheads="1"/>
              </p:cNvSpPr>
              <p:nvPr/>
            </p:nvSpPr>
            <p:spPr bwMode="auto">
              <a:xfrm>
                <a:off x="8712" y="10354"/>
                <a:ext cx="87" cy="296"/>
              </a:xfrm>
              <a:prstGeom prst="rect">
                <a:avLst/>
              </a:prstGeom>
              <a:solidFill>
                <a:srgbClr val="BFBFB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8" name="Rectangle 380"/>
              <p:cNvSpPr>
                <a:spLocks noChangeAspect="1" noChangeArrowheads="1"/>
              </p:cNvSpPr>
              <p:nvPr/>
            </p:nvSpPr>
            <p:spPr bwMode="auto">
              <a:xfrm>
                <a:off x="8731" y="10376"/>
                <a:ext cx="45" cy="11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9" name="Rectangle 381"/>
              <p:cNvSpPr>
                <a:spLocks noChangeAspect="1" noChangeArrowheads="1"/>
              </p:cNvSpPr>
              <p:nvPr/>
            </p:nvSpPr>
            <p:spPr bwMode="auto">
              <a:xfrm>
                <a:off x="8673" y="13207"/>
                <a:ext cx="218" cy="2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0" name="Rectangle 382"/>
              <p:cNvSpPr>
                <a:spLocks noChangeAspect="1" noChangeArrowheads="1"/>
              </p:cNvSpPr>
              <p:nvPr/>
            </p:nvSpPr>
            <p:spPr bwMode="auto">
              <a:xfrm>
                <a:off x="8718" y="13020"/>
                <a:ext cx="136" cy="188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1" name="AutoShape 383"/>
              <p:cNvSpPr>
                <a:spLocks noChangeAspect="1" noChangeArrowheads="1"/>
              </p:cNvSpPr>
              <p:nvPr/>
            </p:nvSpPr>
            <p:spPr bwMode="auto">
              <a:xfrm>
                <a:off x="8062" y="14655"/>
                <a:ext cx="724" cy="118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2" name="Freeform 384"/>
              <p:cNvSpPr>
                <a:spLocks noChangeAspect="1"/>
              </p:cNvSpPr>
              <p:nvPr/>
            </p:nvSpPr>
            <p:spPr bwMode="auto">
              <a:xfrm flipH="1">
                <a:off x="9059" y="14701"/>
                <a:ext cx="417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3" name="Freeform 385"/>
              <p:cNvSpPr>
                <a:spLocks noChangeAspect="1"/>
              </p:cNvSpPr>
              <p:nvPr/>
            </p:nvSpPr>
            <p:spPr bwMode="auto">
              <a:xfrm flipH="1">
                <a:off x="9066" y="14701"/>
                <a:ext cx="331" cy="878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" name="Freeform 386"/>
              <p:cNvSpPr>
                <a:spLocks noChangeAspect="1"/>
              </p:cNvSpPr>
              <p:nvPr/>
            </p:nvSpPr>
            <p:spPr bwMode="auto">
              <a:xfrm>
                <a:off x="8149" y="14655"/>
                <a:ext cx="277" cy="926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277" y="926"/>
                  </a:cxn>
                  <a:cxn ang="0">
                    <a:pos x="0" y="926"/>
                  </a:cxn>
                  <a:cxn ang="0">
                    <a:pos x="274" y="23"/>
                  </a:cxn>
                </a:cxnLst>
                <a:rect l="0" t="0" r="r" b="b"/>
                <a:pathLst>
                  <a:path w="277" h="926">
                    <a:moveTo>
                      <a:pt x="277" y="0"/>
                    </a:moveTo>
                    <a:lnTo>
                      <a:pt x="277" y="926"/>
                    </a:lnTo>
                    <a:lnTo>
                      <a:pt x="0" y="926"/>
                    </a:lnTo>
                    <a:lnTo>
                      <a:pt x="274" y="23"/>
                    </a:lnTo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" name="Freeform 387"/>
              <p:cNvSpPr>
                <a:spLocks noChangeAspect="1"/>
              </p:cNvSpPr>
              <p:nvPr/>
            </p:nvSpPr>
            <p:spPr bwMode="auto">
              <a:xfrm flipH="1">
                <a:off x="9300" y="15165"/>
                <a:ext cx="506" cy="473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" name="WordArt 388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162" y="15425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D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07" name="WordArt 389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11" y="15662"/>
                <a:ext cx="79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D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08" name="WordArt 390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9638" y="15425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B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grpSp>
            <p:nvGrpSpPr>
              <p:cNvPr id="209" name="Group 391"/>
              <p:cNvGrpSpPr>
                <a:grpSpLocks noChangeAspect="1"/>
              </p:cNvGrpSpPr>
              <p:nvPr/>
            </p:nvGrpSpPr>
            <p:grpSpPr bwMode="auto">
              <a:xfrm>
                <a:off x="7685" y="14631"/>
                <a:ext cx="238" cy="942"/>
                <a:chOff x="3458" y="13325"/>
                <a:chExt cx="787" cy="947"/>
              </a:xfrm>
            </p:grpSpPr>
            <p:grpSp>
              <p:nvGrpSpPr>
                <p:cNvPr id="368" name="Group 3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376" name="Group 3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80" name="Rectangle 3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" name="Rectangle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" name="Group 3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78" name="Rectangle 3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" name="Rectangle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" name="Group 39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370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74" name="Rectangle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" name="Rectangle 4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1" name="Group 4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72" name="Rectangle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" name="Rectangle 4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210" name="Group 406"/>
              <p:cNvGrpSpPr>
                <a:grpSpLocks noChangeAspect="1"/>
              </p:cNvGrpSpPr>
              <p:nvPr/>
            </p:nvGrpSpPr>
            <p:grpSpPr bwMode="auto">
              <a:xfrm>
                <a:off x="7497" y="15840"/>
                <a:ext cx="525" cy="592"/>
                <a:chOff x="7478" y="15840"/>
                <a:chExt cx="525" cy="592"/>
              </a:xfrm>
            </p:grpSpPr>
            <p:sp>
              <p:nvSpPr>
                <p:cNvPr id="360" name="Freeform 407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" name="AutoShap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62" name="AutoShape 40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3" name="AutoShape 41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4" name="AutoShape 41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5" name="AutoShape 41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6" name="AutoShape 41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7" name="AutoShape 41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11" name="Group 415"/>
              <p:cNvGrpSpPr>
                <a:grpSpLocks noChangeAspect="1"/>
              </p:cNvGrpSpPr>
              <p:nvPr/>
            </p:nvGrpSpPr>
            <p:grpSpPr bwMode="auto">
              <a:xfrm>
                <a:off x="8145" y="15843"/>
                <a:ext cx="525" cy="592"/>
                <a:chOff x="7478" y="15840"/>
                <a:chExt cx="525" cy="592"/>
              </a:xfrm>
            </p:grpSpPr>
            <p:sp>
              <p:nvSpPr>
                <p:cNvPr id="352" name="Freeform 416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" name="AutoShape 417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54" name="AutoShape 418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5" name="AutoShape 41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6" name="AutoShape 42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7" name="AutoShape 42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8" name="AutoShape 42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9" name="AutoShape 42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12" name="Group 424"/>
              <p:cNvGrpSpPr>
                <a:grpSpLocks noChangeAspect="1"/>
              </p:cNvGrpSpPr>
              <p:nvPr/>
            </p:nvGrpSpPr>
            <p:grpSpPr bwMode="auto">
              <a:xfrm>
                <a:off x="8814" y="15844"/>
                <a:ext cx="525" cy="592"/>
                <a:chOff x="7478" y="15840"/>
                <a:chExt cx="525" cy="592"/>
              </a:xfrm>
            </p:grpSpPr>
            <p:sp>
              <p:nvSpPr>
                <p:cNvPr id="344" name="Freeform 425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" name="AutoShape 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46" name="AutoShape 427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7" name="AutoShape 428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8" name="AutoShape 42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9" name="AutoShape 43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0" name="AutoShape 43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1" name="AutoShape 43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13" name="AutoShape 433"/>
              <p:cNvSpPr>
                <a:spLocks noChangeAspect="1" noChangeArrowheads="1"/>
              </p:cNvSpPr>
              <p:nvPr/>
            </p:nvSpPr>
            <p:spPr bwMode="auto">
              <a:xfrm>
                <a:off x="7757" y="15648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" name="AutoShape 434"/>
              <p:cNvSpPr>
                <a:spLocks noChangeAspect="1" noChangeArrowheads="1"/>
              </p:cNvSpPr>
              <p:nvPr/>
            </p:nvSpPr>
            <p:spPr bwMode="auto">
              <a:xfrm>
                <a:off x="7757" y="15783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" name="Freeform 435"/>
              <p:cNvSpPr>
                <a:spLocks noChangeAspect="1"/>
              </p:cNvSpPr>
              <p:nvPr/>
            </p:nvSpPr>
            <p:spPr bwMode="auto">
              <a:xfrm>
                <a:off x="7387" y="14693"/>
                <a:ext cx="409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" name="Freeform 436"/>
              <p:cNvSpPr>
                <a:spLocks noChangeAspect="1"/>
              </p:cNvSpPr>
              <p:nvPr/>
            </p:nvSpPr>
            <p:spPr bwMode="auto">
              <a:xfrm>
                <a:off x="7775" y="15661"/>
                <a:ext cx="123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4"/>
                  </a:cxn>
                  <a:cxn ang="0">
                    <a:pos x="75" y="34"/>
                  </a:cxn>
                  <a:cxn ang="0">
                    <a:pos x="105" y="67"/>
                  </a:cxn>
                  <a:cxn ang="0">
                    <a:pos x="101" y="90"/>
                  </a:cxn>
                  <a:cxn ang="0">
                    <a:pos x="94" y="131"/>
                  </a:cxn>
                  <a:cxn ang="0">
                    <a:pos x="11" y="134"/>
                  </a:cxn>
                  <a:cxn ang="0">
                    <a:pos x="0" y="0"/>
                  </a:cxn>
                </a:cxnLst>
                <a:rect l="0" t="0" r="r" b="b"/>
                <a:pathLst>
                  <a:path w="105" h="134">
                    <a:moveTo>
                      <a:pt x="0" y="0"/>
                    </a:moveTo>
                    <a:lnTo>
                      <a:pt x="86" y="4"/>
                    </a:lnTo>
                    <a:lnTo>
                      <a:pt x="75" y="34"/>
                    </a:lnTo>
                    <a:lnTo>
                      <a:pt x="105" y="67"/>
                    </a:lnTo>
                    <a:lnTo>
                      <a:pt x="101" y="90"/>
                    </a:lnTo>
                    <a:lnTo>
                      <a:pt x="94" y="131"/>
                    </a:lnTo>
                    <a:lnTo>
                      <a:pt x="11" y="1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404040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" name="AutoShape 437"/>
              <p:cNvSpPr>
                <a:spLocks noChangeAspect="1" noChangeArrowheads="1"/>
              </p:cNvSpPr>
              <p:nvPr/>
            </p:nvSpPr>
            <p:spPr bwMode="auto">
              <a:xfrm>
                <a:off x="7870" y="15719"/>
                <a:ext cx="170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" name="AutoShape 438"/>
              <p:cNvSpPr>
                <a:spLocks noChangeAspect="1" noChangeArrowheads="1"/>
              </p:cNvSpPr>
              <p:nvPr/>
            </p:nvSpPr>
            <p:spPr bwMode="auto">
              <a:xfrm>
                <a:off x="8415" y="15225"/>
                <a:ext cx="28" cy="44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" name="AutoShape 439"/>
              <p:cNvSpPr>
                <a:spLocks noChangeAspect="1" noChangeArrowheads="1"/>
              </p:cNvSpPr>
              <p:nvPr/>
            </p:nvSpPr>
            <p:spPr bwMode="auto">
              <a:xfrm>
                <a:off x="8785" y="4559"/>
                <a:ext cx="51" cy="12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" name="AutoShape 440"/>
              <p:cNvSpPr>
                <a:spLocks noChangeAspect="1" noChangeArrowheads="1"/>
              </p:cNvSpPr>
              <p:nvPr/>
            </p:nvSpPr>
            <p:spPr bwMode="auto">
              <a:xfrm>
                <a:off x="8462" y="4604"/>
                <a:ext cx="40" cy="44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21" name="Group 441"/>
              <p:cNvGrpSpPr>
                <a:grpSpLocks noChangeAspect="1"/>
              </p:cNvGrpSpPr>
              <p:nvPr/>
            </p:nvGrpSpPr>
            <p:grpSpPr bwMode="auto">
              <a:xfrm>
                <a:off x="8302" y="1583"/>
                <a:ext cx="248" cy="412"/>
                <a:chOff x="5430" y="1504"/>
                <a:chExt cx="255" cy="412"/>
              </a:xfrm>
            </p:grpSpPr>
            <p:cxnSp>
              <p:nvCxnSpPr>
                <p:cNvPr id="332" name="AutoShape 442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430" y="1508"/>
                  <a:ext cx="23" cy="39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3" name="AutoShape 44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0" y="1504"/>
                  <a:ext cx="0" cy="409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4" name="AutoShape 44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644" y="1515"/>
                  <a:ext cx="41" cy="40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5" name="AutoShape 445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449" y="1508"/>
                  <a:ext cx="97" cy="21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6" name="AutoShape 446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4" y="1511"/>
                  <a:ext cx="94" cy="18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7" name="AutoShape 447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456" y="1523"/>
                  <a:ext cx="87" cy="1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" name="AutoShape 448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554" y="1515"/>
                  <a:ext cx="86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9" name="AutoShape 449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5445" y="1725"/>
                  <a:ext cx="218" cy="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0" name="AutoShape 450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5438" y="1725"/>
                  <a:ext cx="112" cy="169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1" name="AutoShape 45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441" y="1729"/>
                  <a:ext cx="102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2" name="AutoShape 45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8" y="1736"/>
                  <a:ext cx="127" cy="17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3" name="AutoShape 453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554" y="1721"/>
                  <a:ext cx="112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22" name="Freeform 454"/>
              <p:cNvSpPr>
                <a:spLocks noChangeAspect="1"/>
              </p:cNvSpPr>
              <p:nvPr/>
            </p:nvSpPr>
            <p:spPr bwMode="auto">
              <a:xfrm>
                <a:off x="8310" y="521"/>
                <a:ext cx="210" cy="1069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56" y="120"/>
                  </a:cxn>
                  <a:cxn ang="0">
                    <a:pos x="56" y="979"/>
                  </a:cxn>
                  <a:cxn ang="0">
                    <a:pos x="0" y="1069"/>
                  </a:cxn>
                  <a:cxn ang="0">
                    <a:pos x="210" y="1066"/>
                  </a:cxn>
                  <a:cxn ang="0">
                    <a:pos x="150" y="983"/>
                  </a:cxn>
                  <a:cxn ang="0">
                    <a:pos x="150" y="120"/>
                  </a:cxn>
                  <a:cxn ang="0">
                    <a:pos x="101" y="0"/>
                  </a:cxn>
                </a:cxnLst>
                <a:rect l="0" t="0" r="r" b="b"/>
                <a:pathLst>
                  <a:path w="210" h="1069">
                    <a:moveTo>
                      <a:pt x="101" y="0"/>
                    </a:moveTo>
                    <a:lnTo>
                      <a:pt x="56" y="120"/>
                    </a:lnTo>
                    <a:lnTo>
                      <a:pt x="56" y="979"/>
                    </a:lnTo>
                    <a:lnTo>
                      <a:pt x="0" y="1069"/>
                    </a:lnTo>
                    <a:lnTo>
                      <a:pt x="210" y="1066"/>
                    </a:lnTo>
                    <a:lnTo>
                      <a:pt x="150" y="983"/>
                    </a:lnTo>
                    <a:lnTo>
                      <a:pt x="150" y="120"/>
                    </a:lnTo>
                    <a:lnTo>
                      <a:pt x="1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23" name="Group 455"/>
              <p:cNvGrpSpPr>
                <a:grpSpLocks noChangeAspect="1"/>
              </p:cNvGrpSpPr>
              <p:nvPr/>
            </p:nvGrpSpPr>
            <p:grpSpPr bwMode="auto">
              <a:xfrm>
                <a:off x="7687" y="10279"/>
                <a:ext cx="222" cy="523"/>
                <a:chOff x="3458" y="13325"/>
                <a:chExt cx="393" cy="947"/>
              </a:xfrm>
            </p:grpSpPr>
            <p:grpSp>
              <p:nvGrpSpPr>
                <p:cNvPr id="326" name="Group 456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30" name="Rectangle 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31" name="Rectangle 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27" name="Group 459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28" name="Rectangle 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29" name="Rectangle 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24" name="Group 462"/>
              <p:cNvGrpSpPr>
                <a:grpSpLocks noChangeAspect="1"/>
              </p:cNvGrpSpPr>
              <p:nvPr/>
            </p:nvGrpSpPr>
            <p:grpSpPr bwMode="auto">
              <a:xfrm>
                <a:off x="7689" y="9564"/>
                <a:ext cx="225" cy="681"/>
                <a:chOff x="3458" y="13325"/>
                <a:chExt cx="393" cy="947"/>
              </a:xfrm>
            </p:grpSpPr>
            <p:grpSp>
              <p:nvGrpSpPr>
                <p:cNvPr id="320" name="Group 46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24" name="Rectangle 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25" name="Rectangle 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21" name="Group 46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22" name="Rectangle 4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23" name="Rectangle 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25" name="AutoShape 469"/>
              <p:cNvSpPr>
                <a:spLocks noChangeAspect="1" noChangeArrowheads="1"/>
              </p:cNvSpPr>
              <p:nvPr/>
            </p:nvSpPr>
            <p:spPr bwMode="auto">
              <a:xfrm rot="5400000">
                <a:off x="7124" y="9203"/>
                <a:ext cx="1066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6" name="Freeform 470"/>
              <p:cNvSpPr>
                <a:spLocks noChangeAspect="1"/>
              </p:cNvSpPr>
              <p:nvPr/>
            </p:nvSpPr>
            <p:spPr bwMode="auto">
              <a:xfrm>
                <a:off x="8429" y="8685"/>
                <a:ext cx="76" cy="106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248"/>
                  </a:cxn>
                  <a:cxn ang="0">
                    <a:pos x="0" y="873"/>
                  </a:cxn>
                  <a:cxn ang="0">
                    <a:pos x="39" y="1065"/>
                  </a:cxn>
                  <a:cxn ang="0">
                    <a:pos x="72" y="870"/>
                  </a:cxn>
                  <a:cxn ang="0">
                    <a:pos x="76" y="248"/>
                  </a:cxn>
                  <a:cxn ang="0">
                    <a:pos x="35" y="0"/>
                  </a:cxn>
                </a:cxnLst>
                <a:rect l="0" t="0" r="r" b="b"/>
                <a:pathLst>
                  <a:path w="76" h="1065">
                    <a:moveTo>
                      <a:pt x="35" y="0"/>
                    </a:moveTo>
                    <a:lnTo>
                      <a:pt x="0" y="248"/>
                    </a:lnTo>
                    <a:lnTo>
                      <a:pt x="0" y="873"/>
                    </a:lnTo>
                    <a:lnTo>
                      <a:pt x="39" y="1065"/>
                    </a:lnTo>
                    <a:lnTo>
                      <a:pt x="72" y="870"/>
                    </a:lnTo>
                    <a:lnTo>
                      <a:pt x="76" y="24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7" name="Freeform 471"/>
              <p:cNvSpPr>
                <a:spLocks noChangeAspect="1"/>
              </p:cNvSpPr>
              <p:nvPr/>
            </p:nvSpPr>
            <p:spPr bwMode="auto">
              <a:xfrm>
                <a:off x="8969" y="8689"/>
                <a:ext cx="76" cy="106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248"/>
                  </a:cxn>
                  <a:cxn ang="0">
                    <a:pos x="0" y="873"/>
                  </a:cxn>
                  <a:cxn ang="0">
                    <a:pos x="39" y="1065"/>
                  </a:cxn>
                  <a:cxn ang="0">
                    <a:pos x="72" y="870"/>
                  </a:cxn>
                  <a:cxn ang="0">
                    <a:pos x="76" y="248"/>
                  </a:cxn>
                  <a:cxn ang="0">
                    <a:pos x="35" y="0"/>
                  </a:cxn>
                </a:cxnLst>
                <a:rect l="0" t="0" r="r" b="b"/>
                <a:pathLst>
                  <a:path w="76" h="1065">
                    <a:moveTo>
                      <a:pt x="35" y="0"/>
                    </a:moveTo>
                    <a:lnTo>
                      <a:pt x="0" y="248"/>
                    </a:lnTo>
                    <a:lnTo>
                      <a:pt x="0" y="873"/>
                    </a:lnTo>
                    <a:lnTo>
                      <a:pt x="39" y="1065"/>
                    </a:lnTo>
                    <a:lnTo>
                      <a:pt x="72" y="870"/>
                    </a:lnTo>
                    <a:lnTo>
                      <a:pt x="76" y="24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8" name="Rectangle 472"/>
              <p:cNvSpPr>
                <a:spLocks noChangeAspect="1" noChangeArrowheads="1"/>
              </p:cNvSpPr>
              <p:nvPr/>
            </p:nvSpPr>
            <p:spPr bwMode="auto">
              <a:xfrm>
                <a:off x="8578" y="4445"/>
                <a:ext cx="189" cy="323"/>
              </a:xfrm>
              <a:prstGeom prst="rect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80808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29" name="Group 473"/>
              <p:cNvGrpSpPr>
                <a:grpSpLocks noChangeAspect="1"/>
              </p:cNvGrpSpPr>
              <p:nvPr/>
            </p:nvGrpSpPr>
            <p:grpSpPr bwMode="auto">
              <a:xfrm>
                <a:off x="7699" y="6789"/>
                <a:ext cx="1461" cy="375"/>
                <a:chOff x="4672" y="13329"/>
                <a:chExt cx="3059" cy="948"/>
              </a:xfrm>
            </p:grpSpPr>
            <p:grpSp>
              <p:nvGrpSpPr>
                <p:cNvPr id="264" name="Group 474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318" name="Rectangle 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19" name="Rectangle 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65" name="Group 477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304" name="Group 4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12" name="Group 4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16" name="Rectangle 4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7" name="Rectangle 4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3" name="Group 4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14" name="Rectangle 4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5" name="Rectangle 4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5" name="Group 4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06" name="Group 4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10" name="Rectangl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1" name="Rectangle 4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07" name="Group 4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08" name="Rectangle 4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" name="Rectangle 4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66" name="Group 492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90" name="Group 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8" name="Group 49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02" name="Rectangle 4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3" name="Rectangle 4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99" name="Group 4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00" name="Rectangle 4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1" name="Rectangle 4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91" name="Group 5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2" name="Group 5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6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7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93" name="Group 5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4" name="Rectangle 5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5" name="Rectangle 5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67" name="Group 507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76" name="Group 5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84" name="Group 50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8" name="Rectangle 5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9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85" name="Group 5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6" name="Rectangle 5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" name="Rectangle 5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77" name="Group 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78" name="Group 5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2" name="Rectangle 5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3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79" name="Group 5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0" name="Rectangle 5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1" name="Rectangle 5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68" name="Group 522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270" name="Group 5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4" name="Rectangle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5" name="Rectangle 5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71" name="Group 5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2" name="Rectangle 5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3" name="Rectangle 5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69" name="Rectangle 5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30" name="AutoShape 530"/>
              <p:cNvSpPr>
                <a:spLocks noChangeAspect="1" noChangeArrowheads="1"/>
              </p:cNvSpPr>
              <p:nvPr/>
            </p:nvSpPr>
            <p:spPr bwMode="auto">
              <a:xfrm>
                <a:off x="8267" y="6922"/>
                <a:ext cx="71" cy="261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31" name="Group 531"/>
              <p:cNvGrpSpPr>
                <a:grpSpLocks noChangeAspect="1"/>
              </p:cNvGrpSpPr>
              <p:nvPr/>
            </p:nvGrpSpPr>
            <p:grpSpPr bwMode="auto">
              <a:xfrm>
                <a:off x="8582" y="4444"/>
                <a:ext cx="192" cy="325"/>
                <a:chOff x="3458" y="13325"/>
                <a:chExt cx="787" cy="947"/>
              </a:xfrm>
            </p:grpSpPr>
            <p:grpSp>
              <p:nvGrpSpPr>
                <p:cNvPr id="250" name="Group 53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58" name="Group 5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62" name="Rectangle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3" name="Rectangle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59" name="Group 5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60" name="Rectangle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1" name="Rectangle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51" name="Group 53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52" name="Group 5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56" name="Rectangle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7" name="Rectangle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53" name="Group 5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54" name="Rectangle 5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5" name="Rectangle 5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232" name="Freeform 546"/>
              <p:cNvSpPr>
                <a:spLocks noChangeAspect="1"/>
              </p:cNvSpPr>
              <p:nvPr/>
            </p:nvSpPr>
            <p:spPr bwMode="auto">
              <a:xfrm>
                <a:off x="8045" y="5590"/>
                <a:ext cx="105" cy="34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110"/>
                  </a:cxn>
                  <a:cxn ang="0">
                    <a:pos x="0" y="345"/>
                  </a:cxn>
                  <a:cxn ang="0">
                    <a:pos x="105" y="345"/>
                  </a:cxn>
                  <a:cxn ang="0">
                    <a:pos x="105" y="70"/>
                  </a:cxn>
                  <a:cxn ang="0">
                    <a:pos x="80" y="0"/>
                  </a:cxn>
                </a:cxnLst>
                <a:rect l="0" t="0" r="r" b="b"/>
                <a:pathLst>
                  <a:path w="105" h="345">
                    <a:moveTo>
                      <a:pt x="80" y="0"/>
                    </a:moveTo>
                    <a:lnTo>
                      <a:pt x="0" y="110"/>
                    </a:lnTo>
                    <a:lnTo>
                      <a:pt x="0" y="345"/>
                    </a:lnTo>
                    <a:lnTo>
                      <a:pt x="105" y="345"/>
                    </a:lnTo>
                    <a:lnTo>
                      <a:pt x="105" y="70"/>
                    </a:lnTo>
                    <a:lnTo>
                      <a:pt x="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3" name="Rectangle 547"/>
              <p:cNvSpPr>
                <a:spLocks noChangeAspect="1" noChangeArrowheads="1"/>
              </p:cNvSpPr>
              <p:nvPr/>
            </p:nvSpPr>
            <p:spPr bwMode="auto">
              <a:xfrm>
                <a:off x="8490" y="4315"/>
                <a:ext cx="51" cy="10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4" name="Rectangle 548"/>
              <p:cNvSpPr>
                <a:spLocks noChangeAspect="1" noChangeArrowheads="1"/>
              </p:cNvSpPr>
              <p:nvPr/>
            </p:nvSpPr>
            <p:spPr bwMode="auto">
              <a:xfrm>
                <a:off x="8465" y="6425"/>
                <a:ext cx="51" cy="10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5" name="AutoShape 549"/>
              <p:cNvSpPr>
                <a:spLocks noChangeAspect="1" noChangeArrowheads="1"/>
              </p:cNvSpPr>
              <p:nvPr/>
            </p:nvSpPr>
            <p:spPr bwMode="auto">
              <a:xfrm rot="16200000">
                <a:off x="8669" y="9198"/>
                <a:ext cx="1066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6" name="AutoShape 550"/>
              <p:cNvSpPr>
                <a:spLocks noChangeAspect="1" noChangeArrowheads="1"/>
              </p:cNvSpPr>
              <p:nvPr/>
            </p:nvSpPr>
            <p:spPr bwMode="auto">
              <a:xfrm rot="5400000">
                <a:off x="7809" y="5784"/>
                <a:ext cx="227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7" name="Freeform 551"/>
              <p:cNvSpPr>
                <a:spLocks noChangeAspect="1"/>
              </p:cNvSpPr>
              <p:nvPr/>
            </p:nvSpPr>
            <p:spPr bwMode="auto">
              <a:xfrm>
                <a:off x="7632" y="9836"/>
                <a:ext cx="57" cy="47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240"/>
                  </a:cxn>
                  <a:cxn ang="0">
                    <a:pos x="0" y="528"/>
                  </a:cxn>
                  <a:cxn ang="0">
                    <a:pos x="56" y="540"/>
                  </a:cxn>
                  <a:cxn ang="0">
                    <a:pos x="63" y="487"/>
                  </a:cxn>
                  <a:cxn ang="0">
                    <a:pos x="67" y="0"/>
                  </a:cxn>
                </a:cxnLst>
                <a:rect l="0" t="0" r="r" b="b"/>
                <a:pathLst>
                  <a:path w="67" h="540">
                    <a:moveTo>
                      <a:pt x="67" y="0"/>
                    </a:moveTo>
                    <a:lnTo>
                      <a:pt x="0" y="240"/>
                    </a:lnTo>
                    <a:lnTo>
                      <a:pt x="0" y="528"/>
                    </a:lnTo>
                    <a:lnTo>
                      <a:pt x="56" y="540"/>
                    </a:lnTo>
                    <a:lnTo>
                      <a:pt x="63" y="48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38" name="Group 552"/>
              <p:cNvGrpSpPr>
                <a:grpSpLocks noChangeAspect="1"/>
              </p:cNvGrpSpPr>
              <p:nvPr/>
            </p:nvGrpSpPr>
            <p:grpSpPr bwMode="auto">
              <a:xfrm>
                <a:off x="8575" y="2391"/>
                <a:ext cx="74" cy="95"/>
                <a:chOff x="6678" y="1087"/>
                <a:chExt cx="452" cy="579"/>
              </a:xfrm>
            </p:grpSpPr>
            <p:sp>
              <p:nvSpPr>
                <p:cNvPr id="245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" name="AutoShape 554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" name="AutoShape 55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" name="AutoShape 55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" name="AutoShape 55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39" name="Group 558"/>
              <p:cNvGrpSpPr>
                <a:grpSpLocks noChangeAspect="1"/>
              </p:cNvGrpSpPr>
              <p:nvPr/>
            </p:nvGrpSpPr>
            <p:grpSpPr bwMode="auto">
              <a:xfrm>
                <a:off x="8226" y="2390"/>
                <a:ext cx="74" cy="95"/>
                <a:chOff x="6678" y="1087"/>
                <a:chExt cx="452" cy="579"/>
              </a:xfrm>
            </p:grpSpPr>
            <p:sp>
              <p:nvSpPr>
                <p:cNvPr id="240" name="Rectangle 559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" name="AutoShape 560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" name="AutoShape 56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" name="AutoShape 56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" name="AutoShape 563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686" name="Group 564"/>
            <p:cNvGrpSpPr>
              <a:grpSpLocks noChangeAspect="1"/>
            </p:cNvGrpSpPr>
            <p:nvPr/>
          </p:nvGrpSpPr>
          <p:grpSpPr bwMode="auto">
            <a:xfrm>
              <a:off x="9168839" y="63353"/>
              <a:ext cx="499575" cy="288000"/>
              <a:chOff x="3815" y="6158"/>
              <a:chExt cx="1973" cy="1134"/>
            </a:xfrm>
          </p:grpSpPr>
          <p:sp>
            <p:nvSpPr>
              <p:cNvPr id="687" name="Oval 565"/>
              <p:cNvSpPr>
                <a:spLocks noChangeAspect="1" noChangeArrowheads="1"/>
              </p:cNvSpPr>
              <p:nvPr/>
            </p:nvSpPr>
            <p:spPr bwMode="auto">
              <a:xfrm>
                <a:off x="4241" y="6158"/>
                <a:ext cx="1134" cy="11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8" name="Arc 566"/>
              <p:cNvSpPr>
                <a:spLocks noChangeAspect="1"/>
              </p:cNvSpPr>
              <p:nvPr/>
            </p:nvSpPr>
            <p:spPr bwMode="auto">
              <a:xfrm rot="5400000">
                <a:off x="4655" y="5989"/>
                <a:ext cx="290" cy="1780"/>
              </a:xfrm>
              <a:custGeom>
                <a:avLst/>
                <a:gdLst>
                  <a:gd name="G0" fmla="+- 0 0 0"/>
                  <a:gd name="G1" fmla="+- 21535 0 0"/>
                  <a:gd name="G2" fmla="+- 21600 0 0"/>
                  <a:gd name="T0" fmla="*/ 1668 w 21600"/>
                  <a:gd name="T1" fmla="*/ 0 h 43122"/>
                  <a:gd name="T2" fmla="*/ 750 w 21600"/>
                  <a:gd name="T3" fmla="*/ 43122 h 43122"/>
                  <a:gd name="T4" fmla="*/ 0 w 21600"/>
                  <a:gd name="T5" fmla="*/ 21535 h 43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22" fill="none" extrusionOk="0">
                    <a:moveTo>
                      <a:pt x="1668" y="-1"/>
                    </a:moveTo>
                    <a:cubicBezTo>
                      <a:pt x="12916" y="870"/>
                      <a:pt x="21600" y="10252"/>
                      <a:pt x="21600" y="21535"/>
                    </a:cubicBezTo>
                    <a:cubicBezTo>
                      <a:pt x="21600" y="33172"/>
                      <a:pt x="12380" y="42717"/>
                      <a:pt x="749" y="43121"/>
                    </a:cubicBezTo>
                  </a:path>
                  <a:path w="21600" h="43122" stroke="0" extrusionOk="0">
                    <a:moveTo>
                      <a:pt x="1668" y="-1"/>
                    </a:moveTo>
                    <a:cubicBezTo>
                      <a:pt x="12916" y="870"/>
                      <a:pt x="21600" y="10252"/>
                      <a:pt x="21600" y="21535"/>
                    </a:cubicBezTo>
                    <a:cubicBezTo>
                      <a:pt x="21600" y="33172"/>
                      <a:pt x="12380" y="42717"/>
                      <a:pt x="749" y="43121"/>
                    </a:cubicBezTo>
                    <a:lnTo>
                      <a:pt x="0" y="2153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9" name="Oval 567"/>
              <p:cNvSpPr>
                <a:spLocks noChangeAspect="1" noChangeArrowheads="1"/>
              </p:cNvSpPr>
              <p:nvPr/>
            </p:nvSpPr>
            <p:spPr bwMode="auto">
              <a:xfrm>
                <a:off x="3815" y="6652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0" name="Oval 568"/>
              <p:cNvSpPr>
                <a:spLocks noChangeAspect="1" noChangeArrowheads="1"/>
              </p:cNvSpPr>
              <p:nvPr/>
            </p:nvSpPr>
            <p:spPr bwMode="auto">
              <a:xfrm>
                <a:off x="4433" y="6908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1" name="Oval 569"/>
              <p:cNvSpPr>
                <a:spLocks noChangeAspect="1" noChangeArrowheads="1"/>
              </p:cNvSpPr>
              <p:nvPr/>
            </p:nvSpPr>
            <p:spPr bwMode="auto">
              <a:xfrm>
                <a:off x="4975" y="6909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2" name="Oval 570"/>
              <p:cNvSpPr>
                <a:spLocks noChangeAspect="1" noChangeArrowheads="1"/>
              </p:cNvSpPr>
              <p:nvPr/>
            </p:nvSpPr>
            <p:spPr bwMode="auto">
              <a:xfrm>
                <a:off x="5601" y="6654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8000" y="58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  <p:bldP spid="87" grpId="0" animBg="1"/>
      <p:bldP spid="88" grpId="0" animBg="1"/>
      <p:bldP spid="81" grpId="0" animBg="1"/>
      <p:bldP spid="81" grpId="1" animBg="1"/>
      <p:bldP spid="42" grpId="0" animBg="1"/>
      <p:bldP spid="45" grpId="0"/>
      <p:bldP spid="64" grpId="0" animBg="1"/>
      <p:bldP spid="116" grpId="0" animBg="1"/>
      <p:bldP spid="116" grpId="1" animBg="1"/>
      <p:bldP spid="119" grpId="0" build="allAtOnce"/>
      <p:bldP spid="85" grpId="0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" name="Inhaltsplatzhalter 2"/>
          <p:cNvSpPr txBox="1">
            <a:spLocks/>
          </p:cNvSpPr>
          <p:nvPr/>
        </p:nvSpPr>
        <p:spPr bwMode="auto">
          <a:xfrm>
            <a:off x="319461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AutoShape 75"/>
          <p:cNvSpPr>
            <a:spLocks noChangeAspect="1" noChangeArrowheads="1"/>
          </p:cNvSpPr>
          <p:nvPr/>
        </p:nvSpPr>
        <p:spPr bwMode="auto">
          <a:xfrm>
            <a:off x="-2642230" y="-1752600"/>
            <a:ext cx="11844000" cy="11824823"/>
          </a:xfrm>
          <a:custGeom>
            <a:avLst/>
            <a:gdLst>
              <a:gd name="T0" fmla="*/ 2147483647 w 21600"/>
              <a:gd name="T1" fmla="*/ 0 h 21600"/>
              <a:gd name="T2" fmla="*/ 938366846 w 21600"/>
              <a:gd name="T3" fmla="*/ 935330792 h 21600"/>
              <a:gd name="T4" fmla="*/ 0 w 21600"/>
              <a:gd name="T5" fmla="*/ 2147483647 h 21600"/>
              <a:gd name="T6" fmla="*/ 938366846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9353307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57" y="10800"/>
                </a:moveTo>
                <a:cubicBezTo>
                  <a:pt x="8857" y="11873"/>
                  <a:pt x="9727" y="12743"/>
                  <a:pt x="10800" y="12743"/>
                </a:cubicBezTo>
                <a:cubicBezTo>
                  <a:pt x="11873" y="12743"/>
                  <a:pt x="12743" y="11873"/>
                  <a:pt x="12743" y="10800"/>
                </a:cubicBezTo>
                <a:cubicBezTo>
                  <a:pt x="12743" y="9727"/>
                  <a:pt x="11873" y="8857"/>
                  <a:pt x="10800" y="8857"/>
                </a:cubicBezTo>
                <a:cubicBezTo>
                  <a:pt x="9727" y="8857"/>
                  <a:pt x="8857" y="9727"/>
                  <a:pt x="8857" y="10800"/>
                </a:cubicBezTo>
                <a:close/>
              </a:path>
            </a:pathLst>
          </a:custGeom>
          <a:gradFill rotWithShape="1">
            <a:gsLst>
              <a:gs pos="0">
                <a:srgbClr val="FFFF23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5239997" y="1836073"/>
            <a:ext cx="411666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dirty="0" smtClean="0">
                <a:solidFill>
                  <a:schemeClr val="bg1"/>
                </a:solidFill>
              </a:rPr>
              <a:t>&gt;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5,2 Mrd. Jahre: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 – Vorrat im Kern verbraucht</a:t>
            </a:r>
          </a:p>
          <a:p>
            <a:pPr lvl="0">
              <a:buFont typeface="Wingdings" pitchFamily="2" charset="2"/>
              <a:buChar char="è"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Kern schrumpft </a:t>
            </a:r>
          </a:p>
          <a:p>
            <a:pPr lvl="0">
              <a:buFont typeface="Wingdings" pitchFamily="2" charset="2"/>
              <a:buChar char="è"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Kern entartet</a:t>
            </a:r>
          </a:p>
          <a:p>
            <a:pPr lvl="0">
              <a:tabLst>
                <a:tab pos="361950" algn="l"/>
              </a:tabLst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	(keine Volumenzunahme trotz 	Temperaturerhöhung)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Schalenbrennen (H in He)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Stern dehnt sich aus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Roter Riese</a:t>
            </a:r>
          </a:p>
          <a:p>
            <a:pPr>
              <a:buFont typeface="Wingdings" pitchFamily="2" charset="2"/>
              <a:buChar char="è"/>
              <a:tabLst>
                <a:tab pos="361950" algn="l"/>
              </a:tabLst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Kern wird mit He aus der 	Schale gefüttert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Helium-Flash im Kern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Fusion im Kern: He zu C, O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Starke Sonnenwinde blasen</a:t>
            </a:r>
          </a:p>
          <a:p>
            <a:pPr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    Hülle weg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Planetarischer Nebel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2" name="AutoShape 3"/>
          <p:cNvSpPr>
            <a:spLocks noChangeAspect="1" noChangeArrowheads="1"/>
          </p:cNvSpPr>
          <p:nvPr/>
        </p:nvSpPr>
        <p:spPr bwMode="auto">
          <a:xfrm>
            <a:off x="1303338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5913" y="2549525"/>
            <a:ext cx="3209925" cy="3201988"/>
            <a:chOff x="1121" y="1360"/>
            <a:chExt cx="2022" cy="2017"/>
          </a:xfrm>
        </p:grpSpPr>
        <p:sp>
          <p:nvSpPr>
            <p:cNvPr id="34" name="AutoShape 5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6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7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8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9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10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11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12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3"/>
          <p:cNvGrpSpPr>
            <a:grpSpLocks noChangeAspect="1"/>
          </p:cNvGrpSpPr>
          <p:nvPr/>
        </p:nvGrpSpPr>
        <p:grpSpPr bwMode="auto">
          <a:xfrm>
            <a:off x="1307804" y="2253799"/>
            <a:ext cx="3765643" cy="3744000"/>
            <a:chOff x="1229" y="1821"/>
            <a:chExt cx="1566" cy="1557"/>
          </a:xfrm>
        </p:grpSpPr>
        <p:sp>
          <p:nvSpPr>
            <p:cNvPr id="70" name="AutoShape 14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AutoShape 15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AutoShape 16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AutoShape 17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AutoShape 18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AutoShape 19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AutoShape 20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AutoShape 21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Oval 35"/>
          <p:cNvSpPr>
            <a:spLocks noChangeAspect="1" noChangeArrowheads="1"/>
          </p:cNvSpPr>
          <p:nvPr/>
        </p:nvSpPr>
        <p:spPr bwMode="auto">
          <a:xfrm>
            <a:off x="2390775" y="3308350"/>
            <a:ext cx="1608138" cy="16065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2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79" name="Text Box 44"/>
          <p:cNvSpPr txBox="1">
            <a:spLocks noChangeAspect="1" noChangeArrowheads="1"/>
          </p:cNvSpPr>
          <p:nvPr/>
        </p:nvSpPr>
        <p:spPr bwMode="auto">
          <a:xfrm>
            <a:off x="2779786" y="3371753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val 45"/>
          <p:cNvSpPr>
            <a:spLocks noChangeArrowheads="1"/>
          </p:cNvSpPr>
          <p:nvPr/>
        </p:nvSpPr>
        <p:spPr bwMode="auto">
          <a:xfrm>
            <a:off x="2844800" y="3767138"/>
            <a:ext cx="703263" cy="704850"/>
          </a:xfrm>
          <a:prstGeom prst="ellipse">
            <a:avLst/>
          </a:prstGeom>
          <a:solidFill>
            <a:srgbClr val="FFFFB1"/>
          </a:solidFill>
          <a:ln w="9525">
            <a:solidFill>
              <a:srgbClr val="D5D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34"/>
          <p:cNvSpPr txBox="1">
            <a:spLocks noChangeAspect="1" noChangeArrowheads="1"/>
          </p:cNvSpPr>
          <p:nvPr/>
        </p:nvSpPr>
        <p:spPr bwMode="auto">
          <a:xfrm>
            <a:off x="2961168" y="3751411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C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Arc 14"/>
          <p:cNvSpPr>
            <a:spLocks/>
          </p:cNvSpPr>
          <p:nvPr/>
        </p:nvSpPr>
        <p:spPr bwMode="auto">
          <a:xfrm>
            <a:off x="3349257" y="3644797"/>
            <a:ext cx="304242" cy="523166"/>
          </a:xfrm>
          <a:custGeom>
            <a:avLst/>
            <a:gdLst>
              <a:gd name="G0" fmla="+- 0 0 0"/>
              <a:gd name="G1" fmla="+- 13678 0 0"/>
              <a:gd name="G2" fmla="+- 21600 0 0"/>
              <a:gd name="T0" fmla="*/ 16717 w 21600"/>
              <a:gd name="T1" fmla="*/ 0 h 33204"/>
              <a:gd name="T2" fmla="*/ 9236 w 21600"/>
              <a:gd name="T3" fmla="*/ 33204 h 33204"/>
              <a:gd name="T4" fmla="*/ 0 w 21600"/>
              <a:gd name="T5" fmla="*/ 13678 h 3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04" fill="none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</a:path>
              <a:path w="21600" h="33204" stroke="0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  <a:lnTo>
                  <a:pt x="0" y="136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WordArt 73"/>
          <p:cNvSpPr>
            <a:spLocks noChangeArrowheads="1" noChangeShapeType="1" noTextEdit="1"/>
          </p:cNvSpPr>
          <p:nvPr/>
        </p:nvSpPr>
        <p:spPr bwMode="auto">
          <a:xfrm>
            <a:off x="1223963" y="999460"/>
            <a:ext cx="4918075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Roter Riese</a:t>
            </a:r>
          </a:p>
        </p:txBody>
      </p:sp>
      <p:grpSp>
        <p:nvGrpSpPr>
          <p:cNvPr id="91" name="Gruppieren 90"/>
          <p:cNvGrpSpPr/>
          <p:nvPr/>
        </p:nvGrpSpPr>
        <p:grpSpPr>
          <a:xfrm>
            <a:off x="0" y="3"/>
            <a:ext cx="10080625" cy="7575054"/>
            <a:chOff x="0" y="3"/>
            <a:chExt cx="10080625" cy="7575054"/>
          </a:xfrm>
        </p:grpSpPr>
        <p:pic>
          <p:nvPicPr>
            <p:cNvPr id="93" name="Grafik 92" descr="Titelleis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0080625" cy="442761"/>
            </a:xfrm>
            <a:prstGeom prst="rect">
              <a:avLst/>
            </a:prstGeom>
          </p:spPr>
        </p:pic>
        <p:sp>
          <p:nvSpPr>
            <p:cNvPr id="95" name="Rechteck 94"/>
            <p:cNvSpPr/>
            <p:nvPr/>
          </p:nvSpPr>
          <p:spPr>
            <a:xfrm>
              <a:off x="2" y="7228576"/>
              <a:ext cx="10080000" cy="331425"/>
            </a:xfrm>
            <a:prstGeom prst="rect">
              <a:avLst/>
            </a:prstGeom>
            <a:gradFill>
              <a:gsLst>
                <a:gs pos="0">
                  <a:srgbClr val="0464B2"/>
                </a:gs>
                <a:gs pos="100000">
                  <a:srgbClr val="004586"/>
                </a:gs>
              </a:gsLst>
              <a:lin ang="5400000"/>
            </a:gradFill>
            <a:ln w="0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defTabSz="914210" hangingPunct="0">
                <a:defRPr/>
              </a:pPr>
              <a:endParaRPr lang="de-DE" sz="2400" dirty="0">
                <a:solidFill>
                  <a:sysClr val="windowText" lastClr="000000"/>
                </a:solidFill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952903" y="7221122"/>
              <a:ext cx="3859730" cy="353935"/>
            </a:xfrm>
            <a:prstGeom prst="rect">
              <a:avLst/>
            </a:prstGeom>
            <a:noFill/>
          </p:spPr>
          <p:txBody>
            <a:bodyPr wrap="square" lIns="91420" tIns="45711" rIns="91420" bIns="45711" rtlCol="0">
              <a:spAutoFit/>
            </a:bodyPr>
            <a:lstStyle/>
            <a:p>
              <a:pPr defTabSz="914210">
                <a:defRPr/>
              </a:pPr>
              <a:r>
                <a:rPr lang="de-DE" sz="1700" kern="0" dirty="0" smtClean="0">
                  <a:solidFill>
                    <a:srgbClr val="FFFFFF"/>
                  </a:solidFill>
                </a:rPr>
                <a:t>S. Hanssen</a:t>
              </a:r>
              <a:endParaRPr lang="de-DE" sz="1700" kern="0" dirty="0">
                <a:solidFill>
                  <a:srgbClr val="FFFFFF"/>
                </a:solidFill>
              </a:endParaRPr>
            </a:p>
          </p:txBody>
        </p:sp>
        <p:sp>
          <p:nvSpPr>
            <p:cNvPr id="97" name="Rechteck 96"/>
            <p:cNvSpPr/>
            <p:nvPr/>
          </p:nvSpPr>
          <p:spPr>
            <a:xfrm>
              <a:off x="8784000" y="7254002"/>
              <a:ext cx="1270000" cy="268287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9982" tIns="44991" rIns="89982" bIns="44991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914210" hangingPunct="0">
                <a:buFont typeface="StarSymbol"/>
                <a:buNone/>
              </a:pPr>
              <a:r>
                <a:rPr lang="de-DE" sz="1400" dirty="0">
                  <a:solidFill>
                    <a:srgbClr val="FFFFFF"/>
                  </a:solidFill>
                  <a:ea typeface="MS Gothic" pitchFamily="2"/>
                  <a:cs typeface="Tahoma" pitchFamily="2"/>
                </a:rPr>
                <a:t>ZPG </a:t>
              </a:r>
              <a:r>
                <a: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rPr>
                <a:t>IMP</a:t>
              </a:r>
            </a:p>
          </p:txBody>
        </p:sp>
        <p:pic>
          <p:nvPicPr>
            <p:cNvPr id="98" name="Grafik 97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2000" y="7272000"/>
              <a:ext cx="662836" cy="233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Titel 1"/>
            <p:cNvSpPr txBox="1">
              <a:spLocks/>
            </p:cNvSpPr>
            <p:nvPr/>
          </p:nvSpPr>
          <p:spPr>
            <a:xfrm>
              <a:off x="2" y="3"/>
              <a:ext cx="6822719" cy="433136"/>
            </a:xfrm>
            <a:prstGeom prst="rect">
              <a:avLst/>
            </a:prstGeom>
          </p:spPr>
          <p:txBody>
            <a:bodyPr lIns="91420" tIns="45711" rIns="91420" bIns="45711" anchor="ctr"/>
            <a:lstStyle/>
            <a:p>
              <a:pPr defTabSz="914210" hangingPunct="0">
                <a:defRPr/>
              </a:pPr>
              <a:r>
                <a:rPr lang="de-DE" sz="2400" cap="small" dirty="0" smtClean="0">
                  <a:solidFill>
                    <a:srgbClr val="FFFFD1"/>
                  </a:solidFill>
                  <a:ea typeface="MS Gothic" pitchFamily="2"/>
                </a:rPr>
                <a:t> </a:t>
              </a:r>
              <a:r>
                <a:rPr lang="de-DE" sz="2000" b="1" cap="small" dirty="0" smtClean="0">
                  <a:solidFill>
                    <a:srgbClr val="000000"/>
                  </a:solidFill>
                  <a:ea typeface="MS Gothic" pitchFamily="2"/>
                </a:rPr>
                <a:t>Erde und Weltall: Himmelsmechanik und Astrophysik </a:t>
              </a:r>
              <a:endParaRPr lang="de-DE" sz="2000" b="1" cap="small" dirty="0">
                <a:solidFill>
                  <a:srgbClr val="000000"/>
                </a:solidFill>
                <a:ea typeface="MS Gothic" pitchFamily="2"/>
              </a:endParaRPr>
            </a:p>
          </p:txBody>
        </p:sp>
        <p:grpSp>
          <p:nvGrpSpPr>
            <p:cNvPr id="100" name="Group 3"/>
            <p:cNvGrpSpPr>
              <a:grpSpLocks noChangeAspect="1"/>
            </p:cNvGrpSpPr>
            <p:nvPr/>
          </p:nvGrpSpPr>
          <p:grpSpPr bwMode="auto">
            <a:xfrm rot="4806336" flipH="1">
              <a:off x="8093422" y="-538722"/>
              <a:ext cx="249532" cy="1440000"/>
              <a:chOff x="7047" y="521"/>
              <a:chExt cx="2759" cy="15915"/>
            </a:xfrm>
          </p:grpSpPr>
          <p:grpSp>
            <p:nvGrpSpPr>
              <p:cNvPr id="108" name="Group 4"/>
              <p:cNvGrpSpPr>
                <a:grpSpLocks noChangeAspect="1"/>
              </p:cNvGrpSpPr>
              <p:nvPr/>
            </p:nvGrpSpPr>
            <p:grpSpPr bwMode="auto">
              <a:xfrm flipH="1">
                <a:off x="8794" y="15561"/>
                <a:ext cx="289" cy="678"/>
                <a:chOff x="6872" y="14377"/>
                <a:chExt cx="287" cy="648"/>
              </a:xfrm>
            </p:grpSpPr>
            <p:sp>
              <p:nvSpPr>
                <p:cNvPr id="663" name="Freeform 5"/>
                <p:cNvSpPr>
                  <a:spLocks noChangeAspect="1"/>
                </p:cNvSpPr>
                <p:nvPr/>
              </p:nvSpPr>
              <p:spPr bwMode="auto">
                <a:xfrm>
                  <a:off x="7016" y="14377"/>
                  <a:ext cx="143" cy="64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5" y="64"/>
                    </a:cxn>
                    <a:cxn ang="0">
                      <a:pos x="38" y="64"/>
                    </a:cxn>
                    <a:cxn ang="0">
                      <a:pos x="30" y="159"/>
                    </a:cxn>
                    <a:cxn ang="0">
                      <a:pos x="27" y="184"/>
                    </a:cxn>
                    <a:cxn ang="0">
                      <a:pos x="0" y="237"/>
                    </a:cxn>
                    <a:cxn ang="0">
                      <a:pos x="8" y="364"/>
                    </a:cxn>
                    <a:cxn ang="0">
                      <a:pos x="60" y="462"/>
                    </a:cxn>
                    <a:cxn ang="0">
                      <a:pos x="83" y="576"/>
                    </a:cxn>
                    <a:cxn ang="0">
                      <a:pos x="79" y="648"/>
                    </a:cxn>
                    <a:cxn ang="0">
                      <a:pos x="128" y="640"/>
                    </a:cxn>
                    <a:cxn ang="0">
                      <a:pos x="128" y="584"/>
                    </a:cxn>
                    <a:cxn ang="0">
                      <a:pos x="135" y="439"/>
                    </a:cxn>
                    <a:cxn ang="0">
                      <a:pos x="132" y="390"/>
                    </a:cxn>
                    <a:cxn ang="0">
                      <a:pos x="143" y="258"/>
                    </a:cxn>
                    <a:cxn ang="0">
                      <a:pos x="128" y="223"/>
                    </a:cxn>
                    <a:cxn ang="0">
                      <a:pos x="117" y="184"/>
                    </a:cxn>
                    <a:cxn ang="0">
                      <a:pos x="113" y="125"/>
                    </a:cxn>
                    <a:cxn ang="0">
                      <a:pos x="120" y="78"/>
                    </a:cxn>
                    <a:cxn ang="0">
                      <a:pos x="117" y="17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43" h="648">
                      <a:moveTo>
                        <a:pt x="19" y="0"/>
                      </a:moveTo>
                      <a:lnTo>
                        <a:pt x="15" y="64"/>
                      </a:lnTo>
                      <a:lnTo>
                        <a:pt x="38" y="64"/>
                      </a:lnTo>
                      <a:lnTo>
                        <a:pt x="30" y="159"/>
                      </a:lnTo>
                      <a:lnTo>
                        <a:pt x="27" y="184"/>
                      </a:lnTo>
                      <a:lnTo>
                        <a:pt x="0" y="237"/>
                      </a:lnTo>
                      <a:lnTo>
                        <a:pt x="8" y="364"/>
                      </a:lnTo>
                      <a:lnTo>
                        <a:pt x="60" y="462"/>
                      </a:lnTo>
                      <a:lnTo>
                        <a:pt x="83" y="576"/>
                      </a:lnTo>
                      <a:lnTo>
                        <a:pt x="79" y="648"/>
                      </a:lnTo>
                      <a:lnTo>
                        <a:pt x="128" y="640"/>
                      </a:lnTo>
                      <a:lnTo>
                        <a:pt x="128" y="584"/>
                      </a:lnTo>
                      <a:lnTo>
                        <a:pt x="135" y="439"/>
                      </a:lnTo>
                      <a:lnTo>
                        <a:pt x="132" y="390"/>
                      </a:lnTo>
                      <a:lnTo>
                        <a:pt x="143" y="258"/>
                      </a:lnTo>
                      <a:lnTo>
                        <a:pt x="128" y="223"/>
                      </a:lnTo>
                      <a:lnTo>
                        <a:pt x="117" y="184"/>
                      </a:lnTo>
                      <a:lnTo>
                        <a:pt x="113" y="125"/>
                      </a:lnTo>
                      <a:lnTo>
                        <a:pt x="120" y="78"/>
                      </a:lnTo>
                      <a:lnTo>
                        <a:pt x="117" y="1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7F7F7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4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6872" y="14459"/>
                  <a:ext cx="283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5" name="AutoShape 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2" y="14594"/>
                  <a:ext cx="283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6" name="Freeform 8"/>
                <p:cNvSpPr>
                  <a:spLocks noChangeAspect="1"/>
                </p:cNvSpPr>
                <p:nvPr/>
              </p:nvSpPr>
              <p:spPr bwMode="auto">
                <a:xfrm>
                  <a:off x="6890" y="14472"/>
                  <a:ext cx="123" cy="1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4"/>
                    </a:cxn>
                    <a:cxn ang="0">
                      <a:pos x="75" y="34"/>
                    </a:cxn>
                    <a:cxn ang="0">
                      <a:pos x="105" y="67"/>
                    </a:cxn>
                    <a:cxn ang="0">
                      <a:pos x="101" y="90"/>
                    </a:cxn>
                    <a:cxn ang="0">
                      <a:pos x="94" y="131"/>
                    </a:cxn>
                    <a:cxn ang="0">
                      <a:pos x="11" y="1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134">
                      <a:moveTo>
                        <a:pt x="0" y="0"/>
                      </a:moveTo>
                      <a:lnTo>
                        <a:pt x="86" y="4"/>
                      </a:lnTo>
                      <a:lnTo>
                        <a:pt x="75" y="34"/>
                      </a:lnTo>
                      <a:lnTo>
                        <a:pt x="105" y="67"/>
                      </a:lnTo>
                      <a:lnTo>
                        <a:pt x="101" y="90"/>
                      </a:lnTo>
                      <a:lnTo>
                        <a:pt x="94" y="131"/>
                      </a:lnTo>
                      <a:lnTo>
                        <a:pt x="11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404040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7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6985" y="14530"/>
                  <a:ext cx="170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09" name="Freeform 10"/>
              <p:cNvSpPr>
                <a:spLocks noChangeAspect="1"/>
              </p:cNvSpPr>
              <p:nvPr/>
            </p:nvSpPr>
            <p:spPr bwMode="auto">
              <a:xfrm>
                <a:off x="7901" y="15566"/>
                <a:ext cx="143" cy="6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64"/>
                  </a:cxn>
                  <a:cxn ang="0">
                    <a:pos x="38" y="64"/>
                  </a:cxn>
                  <a:cxn ang="0">
                    <a:pos x="30" y="159"/>
                  </a:cxn>
                  <a:cxn ang="0">
                    <a:pos x="27" y="184"/>
                  </a:cxn>
                  <a:cxn ang="0">
                    <a:pos x="0" y="237"/>
                  </a:cxn>
                  <a:cxn ang="0">
                    <a:pos x="8" y="364"/>
                  </a:cxn>
                  <a:cxn ang="0">
                    <a:pos x="60" y="462"/>
                  </a:cxn>
                  <a:cxn ang="0">
                    <a:pos x="83" y="576"/>
                  </a:cxn>
                  <a:cxn ang="0">
                    <a:pos x="79" y="648"/>
                  </a:cxn>
                  <a:cxn ang="0">
                    <a:pos x="128" y="640"/>
                  </a:cxn>
                  <a:cxn ang="0">
                    <a:pos x="128" y="584"/>
                  </a:cxn>
                  <a:cxn ang="0">
                    <a:pos x="135" y="439"/>
                  </a:cxn>
                  <a:cxn ang="0">
                    <a:pos x="132" y="390"/>
                  </a:cxn>
                  <a:cxn ang="0">
                    <a:pos x="143" y="258"/>
                  </a:cxn>
                  <a:cxn ang="0">
                    <a:pos x="128" y="223"/>
                  </a:cxn>
                  <a:cxn ang="0">
                    <a:pos x="117" y="184"/>
                  </a:cxn>
                  <a:cxn ang="0">
                    <a:pos x="113" y="125"/>
                  </a:cxn>
                  <a:cxn ang="0">
                    <a:pos x="120" y="78"/>
                  </a:cxn>
                  <a:cxn ang="0">
                    <a:pos x="117" y="17"/>
                  </a:cxn>
                  <a:cxn ang="0">
                    <a:pos x="19" y="0"/>
                  </a:cxn>
                </a:cxnLst>
                <a:rect l="0" t="0" r="r" b="b"/>
                <a:pathLst>
                  <a:path w="143" h="648">
                    <a:moveTo>
                      <a:pt x="19" y="0"/>
                    </a:moveTo>
                    <a:lnTo>
                      <a:pt x="15" y="64"/>
                    </a:lnTo>
                    <a:lnTo>
                      <a:pt x="38" y="64"/>
                    </a:lnTo>
                    <a:lnTo>
                      <a:pt x="30" y="159"/>
                    </a:lnTo>
                    <a:lnTo>
                      <a:pt x="27" y="184"/>
                    </a:lnTo>
                    <a:lnTo>
                      <a:pt x="0" y="237"/>
                    </a:lnTo>
                    <a:lnTo>
                      <a:pt x="8" y="364"/>
                    </a:lnTo>
                    <a:lnTo>
                      <a:pt x="60" y="462"/>
                    </a:lnTo>
                    <a:lnTo>
                      <a:pt x="83" y="576"/>
                    </a:lnTo>
                    <a:lnTo>
                      <a:pt x="79" y="648"/>
                    </a:lnTo>
                    <a:lnTo>
                      <a:pt x="128" y="640"/>
                    </a:lnTo>
                    <a:lnTo>
                      <a:pt x="128" y="584"/>
                    </a:lnTo>
                    <a:lnTo>
                      <a:pt x="135" y="439"/>
                    </a:lnTo>
                    <a:lnTo>
                      <a:pt x="132" y="390"/>
                    </a:lnTo>
                    <a:lnTo>
                      <a:pt x="143" y="258"/>
                    </a:lnTo>
                    <a:lnTo>
                      <a:pt x="128" y="223"/>
                    </a:lnTo>
                    <a:lnTo>
                      <a:pt x="117" y="184"/>
                    </a:lnTo>
                    <a:lnTo>
                      <a:pt x="113" y="125"/>
                    </a:lnTo>
                    <a:lnTo>
                      <a:pt x="120" y="78"/>
                    </a:lnTo>
                    <a:lnTo>
                      <a:pt x="117" y="1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Freeform 11"/>
              <p:cNvSpPr>
                <a:spLocks noChangeAspect="1"/>
              </p:cNvSpPr>
              <p:nvPr/>
            </p:nvSpPr>
            <p:spPr bwMode="auto">
              <a:xfrm>
                <a:off x="7047" y="15187"/>
                <a:ext cx="505" cy="47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7691" y="6779"/>
                <a:ext cx="1474" cy="879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2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692" y="7171"/>
                <a:ext cx="1458" cy="15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13" name="Group 14"/>
              <p:cNvGrpSpPr>
                <a:grpSpLocks noChangeAspect="1"/>
              </p:cNvGrpSpPr>
              <p:nvPr/>
            </p:nvGrpSpPr>
            <p:grpSpPr bwMode="auto">
              <a:xfrm>
                <a:off x="7684" y="9249"/>
                <a:ext cx="1473" cy="140"/>
                <a:chOff x="4672" y="13329"/>
                <a:chExt cx="3059" cy="948"/>
              </a:xfrm>
            </p:grpSpPr>
            <p:grpSp>
              <p:nvGrpSpPr>
                <p:cNvPr id="607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661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62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08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47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55" name="Group 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59" name="Rectangle 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60" name="Rectangle 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56" name="Group 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57" name="Rectangle 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58" name="Rectangle 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48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49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53" name="Rectangle 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54" name="Rectangle 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50" name="Group 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51" name="Rectangle 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52" name="Rectangle 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0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33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41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45" name="Rectangle 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6" name="Rectangle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42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43" name="Rectangle 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4" name="Rectangle 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34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35" name="Group 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39" name="Rectangle 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0" name="Rectangle 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36" name="Group 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37" name="Rectangle 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8" name="Rectangle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10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19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27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31" name="Rectangle 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2" name="Rectangle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28" name="Group 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29" name="Rectangle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0" name="Rectangl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20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21" name="Group 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25" name="Rectangle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6" name="Rectangle 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2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23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4" name="Rectangle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11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613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17" name="Rectangle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8" name="Rectangle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4" name="Group 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15" name="Rectangle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" name="Rectangle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12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14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7924" y="9569"/>
                <a:ext cx="484" cy="69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5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7923" y="10290"/>
                <a:ext cx="484" cy="51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16" name="Group 73"/>
              <p:cNvGrpSpPr>
                <a:grpSpLocks noChangeAspect="1"/>
              </p:cNvGrpSpPr>
              <p:nvPr/>
            </p:nvGrpSpPr>
            <p:grpSpPr bwMode="auto">
              <a:xfrm>
                <a:off x="8943" y="9562"/>
                <a:ext cx="216" cy="1239"/>
                <a:chOff x="9783" y="9764"/>
                <a:chExt cx="485" cy="1239"/>
              </a:xfrm>
            </p:grpSpPr>
            <p:sp>
              <p:nvSpPr>
                <p:cNvPr id="605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9784" y="9764"/>
                  <a:ext cx="484" cy="69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6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9783" y="10485"/>
                  <a:ext cx="484" cy="518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7" name="Group 76"/>
              <p:cNvGrpSpPr>
                <a:grpSpLocks noChangeAspect="1"/>
              </p:cNvGrpSpPr>
              <p:nvPr/>
            </p:nvGrpSpPr>
            <p:grpSpPr bwMode="auto">
              <a:xfrm>
                <a:off x="8414" y="9564"/>
                <a:ext cx="530" cy="681"/>
                <a:chOff x="3458" y="13325"/>
                <a:chExt cx="787" cy="947"/>
              </a:xfrm>
            </p:grpSpPr>
            <p:grpSp>
              <p:nvGrpSpPr>
                <p:cNvPr id="591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599" name="Group 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03" name="Rectangle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4" name="Rectangle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00" name="Group 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01" name="Rectangle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2" name="Rectangle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592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593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97" name="Rectangle 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8" name="Rectangle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94" name="Group 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95" name="Rectangle 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6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18" name="Group 91"/>
              <p:cNvGrpSpPr>
                <a:grpSpLocks noChangeAspect="1"/>
              </p:cNvGrpSpPr>
              <p:nvPr/>
            </p:nvGrpSpPr>
            <p:grpSpPr bwMode="auto">
              <a:xfrm>
                <a:off x="8420" y="14638"/>
                <a:ext cx="530" cy="942"/>
                <a:chOff x="3458" y="13325"/>
                <a:chExt cx="787" cy="947"/>
              </a:xfrm>
            </p:grpSpPr>
            <p:grpSp>
              <p:nvGrpSpPr>
                <p:cNvPr id="577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585" name="Group 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89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0" name="Rectangle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86" name="Group 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87" name="Rectangle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88" name="Rectangle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578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579" name="Group 1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83" name="Rectangle 1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84" name="Rectangle 1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80" name="Group 1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81" name="Rectangle 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82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19" name="Group 106"/>
              <p:cNvGrpSpPr>
                <a:grpSpLocks noChangeAspect="1"/>
              </p:cNvGrpSpPr>
              <p:nvPr/>
            </p:nvGrpSpPr>
            <p:grpSpPr bwMode="auto">
              <a:xfrm>
                <a:off x="7916" y="9384"/>
                <a:ext cx="498" cy="140"/>
                <a:chOff x="9911" y="9309"/>
                <a:chExt cx="333" cy="305"/>
              </a:xfrm>
            </p:grpSpPr>
            <p:grpSp>
              <p:nvGrpSpPr>
                <p:cNvPr id="566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9959" y="9309"/>
                  <a:ext cx="95" cy="305"/>
                  <a:chOff x="3458" y="13325"/>
                  <a:chExt cx="196" cy="947"/>
                </a:xfrm>
              </p:grpSpPr>
              <p:sp>
                <p:nvSpPr>
                  <p:cNvPr id="575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76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67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10054" y="9309"/>
                  <a:ext cx="190" cy="305"/>
                  <a:chOff x="3458" y="13325"/>
                  <a:chExt cx="393" cy="947"/>
                </a:xfrm>
              </p:grpSpPr>
              <p:grpSp>
                <p:nvGrpSpPr>
                  <p:cNvPr id="569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73" name="Rectangle 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74" name="Rectangle 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70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71" name="Rectangle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72" name="Rectangle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568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9911" y="9309"/>
                  <a:ext cx="47" cy="30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20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7953" y="4567"/>
                <a:ext cx="942" cy="137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1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8148" y="1784"/>
                <a:ext cx="555" cy="469"/>
              </a:xfrm>
              <a:prstGeom prst="flowChartExtra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2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8148" y="2257"/>
                <a:ext cx="555" cy="7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3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8304" y="2715"/>
                <a:ext cx="388" cy="16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24" name="AutoShape 122"/>
              <p:cNvCxnSpPr>
                <a:cxnSpLocks noChangeAspect="1" noChangeShapeType="1"/>
              </p:cNvCxnSpPr>
              <p:nvPr/>
            </p:nvCxnSpPr>
            <p:spPr bwMode="auto">
              <a:xfrm>
                <a:off x="8305" y="2750"/>
                <a:ext cx="3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5" name="AutoShape 123"/>
              <p:cNvCxnSpPr>
                <a:cxnSpLocks noChangeAspect="1" noChangeShapeType="1"/>
              </p:cNvCxnSpPr>
              <p:nvPr/>
            </p:nvCxnSpPr>
            <p:spPr bwMode="auto">
              <a:xfrm>
                <a:off x="8354" y="1904"/>
                <a:ext cx="1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6" name="Freeform 124"/>
              <p:cNvSpPr>
                <a:spLocks noChangeAspect="1"/>
              </p:cNvSpPr>
              <p:nvPr/>
            </p:nvSpPr>
            <p:spPr bwMode="auto">
              <a:xfrm>
                <a:off x="8444" y="2030"/>
                <a:ext cx="193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382"/>
                  </a:cxn>
                  <a:cxn ang="0">
                    <a:pos x="630" y="368"/>
                  </a:cxn>
                  <a:cxn ang="0">
                    <a:pos x="420" y="0"/>
                  </a:cxn>
                  <a:cxn ang="0">
                    <a:pos x="0" y="0"/>
                  </a:cxn>
                </a:cxnLst>
                <a:rect l="0" t="0" r="r" b="b"/>
                <a:pathLst>
                  <a:path w="630" h="382">
                    <a:moveTo>
                      <a:pt x="0" y="0"/>
                    </a:moveTo>
                    <a:lnTo>
                      <a:pt x="55" y="382"/>
                    </a:lnTo>
                    <a:lnTo>
                      <a:pt x="630" y="368"/>
                    </a:lnTo>
                    <a:lnTo>
                      <a:pt x="42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7" name="Oval 125"/>
              <p:cNvSpPr>
                <a:spLocks noChangeAspect="1" noChangeArrowheads="1"/>
              </p:cNvSpPr>
              <p:nvPr/>
            </p:nvSpPr>
            <p:spPr bwMode="auto">
              <a:xfrm rot="21360000">
                <a:off x="8511" y="2066"/>
                <a:ext cx="25" cy="3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28" name="AutoShape 126"/>
              <p:cNvCxnSpPr>
                <a:cxnSpLocks noChangeAspect="1" noChangeShapeType="1"/>
              </p:cNvCxnSpPr>
              <p:nvPr/>
            </p:nvCxnSpPr>
            <p:spPr bwMode="auto">
              <a:xfrm>
                <a:off x="8155" y="2274"/>
                <a:ext cx="5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9" name="AutoShape 127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283"/>
                <a:ext cx="5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0" name="AutoShape 128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312"/>
                <a:ext cx="544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31" name="Freeform 129"/>
              <p:cNvSpPr>
                <a:spLocks noChangeAspect="1"/>
              </p:cNvSpPr>
              <p:nvPr/>
            </p:nvSpPr>
            <p:spPr bwMode="auto">
              <a:xfrm>
                <a:off x="8649" y="2158"/>
                <a:ext cx="72" cy="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165" y="225"/>
                  </a:cxn>
                  <a:cxn ang="0">
                    <a:pos x="135" y="270"/>
                  </a:cxn>
                  <a:cxn ang="0">
                    <a:pos x="195" y="262"/>
                  </a:cxn>
                  <a:cxn ang="0">
                    <a:pos x="232" y="487"/>
                  </a:cxn>
                  <a:cxn ang="0">
                    <a:pos x="157" y="517"/>
                  </a:cxn>
                  <a:cxn ang="0">
                    <a:pos x="142" y="330"/>
                  </a:cxn>
                  <a:cxn ang="0">
                    <a:pos x="0" y="0"/>
                  </a:cxn>
                </a:cxnLst>
                <a:rect l="0" t="0" r="r" b="b"/>
                <a:pathLst>
                  <a:path w="232" h="517">
                    <a:moveTo>
                      <a:pt x="0" y="0"/>
                    </a:moveTo>
                    <a:lnTo>
                      <a:pt x="82" y="0"/>
                    </a:lnTo>
                    <a:lnTo>
                      <a:pt x="165" y="225"/>
                    </a:lnTo>
                    <a:lnTo>
                      <a:pt x="135" y="270"/>
                    </a:lnTo>
                    <a:lnTo>
                      <a:pt x="195" y="262"/>
                    </a:lnTo>
                    <a:lnTo>
                      <a:pt x="232" y="487"/>
                    </a:lnTo>
                    <a:lnTo>
                      <a:pt x="157" y="517"/>
                    </a:lnTo>
                    <a:lnTo>
                      <a:pt x="142" y="3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8149" y="2253"/>
                <a:ext cx="92" cy="13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8296" y="2253"/>
                <a:ext cx="122" cy="162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8520" y="2253"/>
                <a:ext cx="105" cy="1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8148" y="2327"/>
                <a:ext cx="554" cy="58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D0D0D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6" name="AutoShape 134"/>
              <p:cNvSpPr>
                <a:spLocks noChangeAspect="1" noChangeArrowheads="1"/>
              </p:cNvSpPr>
              <p:nvPr/>
            </p:nvSpPr>
            <p:spPr bwMode="auto">
              <a:xfrm flipV="1">
                <a:off x="7954" y="2912"/>
                <a:ext cx="942" cy="1203"/>
              </a:xfrm>
              <a:custGeom>
                <a:avLst/>
                <a:gdLst>
                  <a:gd name="G0" fmla="+- 4432 0 0"/>
                  <a:gd name="G1" fmla="+- 21600 0 4432"/>
                  <a:gd name="G2" fmla="*/ 4432 1 2"/>
                  <a:gd name="G3" fmla="+- 21600 0 G2"/>
                  <a:gd name="G4" fmla="+/ 4432 21600 2"/>
                  <a:gd name="G5" fmla="+/ G1 0 2"/>
                  <a:gd name="G6" fmla="*/ 21600 21600 4432"/>
                  <a:gd name="G7" fmla="*/ G6 1 2"/>
                  <a:gd name="G8" fmla="+- 21600 0 G7"/>
                  <a:gd name="G9" fmla="*/ 21600 1 2"/>
                  <a:gd name="G10" fmla="+- 4432 0 G9"/>
                  <a:gd name="G11" fmla="?: G10 G8 0"/>
                  <a:gd name="G12" fmla="?: G10 G7 21600"/>
                  <a:gd name="T0" fmla="*/ 19384 w 21600"/>
                  <a:gd name="T1" fmla="*/ 10800 h 21600"/>
                  <a:gd name="T2" fmla="*/ 10800 w 21600"/>
                  <a:gd name="T3" fmla="*/ 21600 h 21600"/>
                  <a:gd name="T4" fmla="*/ 2216 w 21600"/>
                  <a:gd name="T5" fmla="*/ 10800 h 21600"/>
                  <a:gd name="T6" fmla="*/ 10800 w 21600"/>
                  <a:gd name="T7" fmla="*/ 0 h 21600"/>
                  <a:gd name="T8" fmla="*/ 4016 w 21600"/>
                  <a:gd name="T9" fmla="*/ 4016 h 21600"/>
                  <a:gd name="T10" fmla="*/ 17584 w 21600"/>
                  <a:gd name="T11" fmla="*/ 1758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432" y="21600"/>
                    </a:lnTo>
                    <a:lnTo>
                      <a:pt x="171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7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7954" y="4112"/>
                <a:ext cx="941" cy="9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7954" y="4214"/>
                <a:ext cx="942" cy="35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7996" y="4214"/>
                <a:ext cx="240" cy="34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0" name="AutoShape 138"/>
              <p:cNvSpPr>
                <a:spLocks noChangeAspect="1" noChangeArrowheads="1"/>
              </p:cNvSpPr>
              <p:nvPr/>
            </p:nvSpPr>
            <p:spPr bwMode="auto">
              <a:xfrm flipV="1">
                <a:off x="8183" y="5947"/>
                <a:ext cx="475" cy="536"/>
              </a:xfrm>
              <a:custGeom>
                <a:avLst/>
                <a:gdLst>
                  <a:gd name="G0" fmla="+- 7004 0 0"/>
                  <a:gd name="G1" fmla="+- 21600 0 7004"/>
                  <a:gd name="G2" fmla="*/ 7004 1 2"/>
                  <a:gd name="G3" fmla="+- 21600 0 G2"/>
                  <a:gd name="G4" fmla="+/ 7004 21600 2"/>
                  <a:gd name="G5" fmla="+/ G1 0 2"/>
                  <a:gd name="G6" fmla="*/ 21600 21600 7004"/>
                  <a:gd name="G7" fmla="*/ G6 1 2"/>
                  <a:gd name="G8" fmla="+- 21600 0 G7"/>
                  <a:gd name="G9" fmla="*/ 21600 1 2"/>
                  <a:gd name="G10" fmla="+- 7004 0 G9"/>
                  <a:gd name="G11" fmla="?: G10 G8 0"/>
                  <a:gd name="G12" fmla="?: G10 G7 21600"/>
                  <a:gd name="T0" fmla="*/ 18098 w 21600"/>
                  <a:gd name="T1" fmla="*/ 10800 h 21600"/>
                  <a:gd name="T2" fmla="*/ 10800 w 21600"/>
                  <a:gd name="T3" fmla="*/ 21600 h 21600"/>
                  <a:gd name="T4" fmla="*/ 3502 w 21600"/>
                  <a:gd name="T5" fmla="*/ 10800 h 21600"/>
                  <a:gd name="T6" fmla="*/ 10800 w 21600"/>
                  <a:gd name="T7" fmla="*/ 0 h 21600"/>
                  <a:gd name="T8" fmla="*/ 5302 w 21600"/>
                  <a:gd name="T9" fmla="*/ 5302 h 21600"/>
                  <a:gd name="T10" fmla="*/ 16298 w 21600"/>
                  <a:gd name="T11" fmla="*/ 162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004" y="21600"/>
                    </a:lnTo>
                    <a:lnTo>
                      <a:pt x="1459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5A5A"/>
                  </a:gs>
                  <a:gs pos="5000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41" name="Group 139"/>
              <p:cNvGrpSpPr>
                <a:grpSpLocks noChangeAspect="1"/>
              </p:cNvGrpSpPr>
              <p:nvPr/>
            </p:nvGrpSpPr>
            <p:grpSpPr bwMode="auto">
              <a:xfrm>
                <a:off x="7954" y="5649"/>
                <a:ext cx="941" cy="305"/>
                <a:chOff x="4672" y="13329"/>
                <a:chExt cx="3059" cy="948"/>
              </a:xfrm>
            </p:grpSpPr>
            <p:grpSp>
              <p:nvGrpSpPr>
                <p:cNvPr id="510" name="Group 140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564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65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11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50" name="Group 1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58" name="Group 1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62" name="Rectangle 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3" name="Rectangle 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59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60" name="Rectangle 1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1" name="Rectangle 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51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52" name="Group 15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56" name="Rectangle 1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57" name="Rectangle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53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54" name="Rectangle 1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55" name="Rectangle 1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12" name="Group 158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36" name="Group 1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44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48" name="Rectangle 1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9" name="Rectangle 1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45" name="Group 1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46" name="Rectangle 1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7" name="Rectangle 1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37" name="Group 1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38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42" name="Rectangle 1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3" name="Rectangle 1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39" name="Group 1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40" name="Rectangle 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1" name="Rectangle 1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13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22" name="Group 1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30" name="Group 1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34" name="Rectangle 1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5" name="Rectangle 1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31" name="Group 17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32" name="Rectangle 1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3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23" name="Group 1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24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28" name="Rectangle 1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29" name="Rectangle 1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25" name="Group 1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26" name="Rectangle 1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27" name="Rectangle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14" name="Group 188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516" name="Group 1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20" name="Rectangle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1" name="Rectangle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17" name="Group 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18" name="Rectangle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9" name="Rectangle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515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cxnSp>
            <p:nvCxnSpPr>
              <p:cNvPr id="142" name="AutoShape 196"/>
              <p:cNvCxnSpPr>
                <a:cxnSpLocks noChangeAspect="1" noChangeShapeType="1"/>
              </p:cNvCxnSpPr>
              <p:nvPr/>
            </p:nvCxnSpPr>
            <p:spPr bwMode="auto">
              <a:xfrm>
                <a:off x="8324" y="5992"/>
                <a:ext cx="19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" name="AutoShape 197"/>
              <p:cNvCxnSpPr>
                <a:cxnSpLocks noChangeAspect="1" noChangeShapeType="1"/>
              </p:cNvCxnSpPr>
              <p:nvPr/>
            </p:nvCxnSpPr>
            <p:spPr bwMode="auto">
              <a:xfrm>
                <a:off x="8312" y="6032"/>
                <a:ext cx="217" cy="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" name="AutoShape 198"/>
              <p:cNvCxnSpPr>
                <a:cxnSpLocks noChangeAspect="1" noChangeShapeType="1"/>
              </p:cNvCxnSpPr>
              <p:nvPr/>
            </p:nvCxnSpPr>
            <p:spPr bwMode="auto">
              <a:xfrm>
                <a:off x="8307" y="6067"/>
                <a:ext cx="22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" name="AutoShape 199"/>
              <p:cNvCxnSpPr>
                <a:cxnSpLocks noChangeAspect="1" noChangeShapeType="1"/>
              </p:cNvCxnSpPr>
              <p:nvPr/>
            </p:nvCxnSpPr>
            <p:spPr bwMode="auto">
              <a:xfrm>
                <a:off x="8293" y="6105"/>
                <a:ext cx="256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" name="AutoShape 200"/>
              <p:cNvCxnSpPr>
                <a:cxnSpLocks noChangeAspect="1" noChangeShapeType="1"/>
              </p:cNvCxnSpPr>
              <p:nvPr/>
            </p:nvCxnSpPr>
            <p:spPr bwMode="auto">
              <a:xfrm>
                <a:off x="8282" y="6145"/>
                <a:ext cx="279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" name="AutoShape 201"/>
              <p:cNvCxnSpPr>
                <a:cxnSpLocks noChangeAspect="1" noChangeShapeType="1"/>
              </p:cNvCxnSpPr>
              <p:nvPr/>
            </p:nvCxnSpPr>
            <p:spPr bwMode="auto">
              <a:xfrm>
                <a:off x="8268" y="6189"/>
                <a:ext cx="30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8" name="AutoShape 202"/>
              <p:cNvCxnSpPr>
                <a:cxnSpLocks noChangeAspect="1" noChangeShapeType="1"/>
              </p:cNvCxnSpPr>
              <p:nvPr/>
            </p:nvCxnSpPr>
            <p:spPr bwMode="auto">
              <a:xfrm>
                <a:off x="8259" y="6233"/>
                <a:ext cx="3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9" name="AutoShape 203"/>
              <p:cNvCxnSpPr>
                <a:cxnSpLocks noChangeAspect="1" noChangeShapeType="1"/>
              </p:cNvCxnSpPr>
              <p:nvPr/>
            </p:nvCxnSpPr>
            <p:spPr bwMode="auto">
              <a:xfrm>
                <a:off x="8246" y="6274"/>
                <a:ext cx="349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" name="AutoShape 204"/>
              <p:cNvCxnSpPr>
                <a:cxnSpLocks noChangeAspect="1" noChangeShapeType="1"/>
              </p:cNvCxnSpPr>
              <p:nvPr/>
            </p:nvCxnSpPr>
            <p:spPr bwMode="auto">
              <a:xfrm>
                <a:off x="8234" y="6314"/>
                <a:ext cx="37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1" name="AutoShape 205"/>
              <p:cNvCxnSpPr>
                <a:cxnSpLocks noChangeAspect="1" noChangeShapeType="1"/>
              </p:cNvCxnSpPr>
              <p:nvPr/>
            </p:nvCxnSpPr>
            <p:spPr bwMode="auto">
              <a:xfrm>
                <a:off x="8221" y="6357"/>
                <a:ext cx="40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2" name="AutoShape 206"/>
              <p:cNvCxnSpPr>
                <a:cxnSpLocks noChangeAspect="1" noChangeShapeType="1"/>
              </p:cNvCxnSpPr>
              <p:nvPr/>
            </p:nvCxnSpPr>
            <p:spPr bwMode="auto">
              <a:xfrm>
                <a:off x="8206" y="6404"/>
                <a:ext cx="42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53" name="Group 207"/>
              <p:cNvGrpSpPr>
                <a:grpSpLocks noChangeAspect="1"/>
              </p:cNvGrpSpPr>
              <p:nvPr/>
            </p:nvGrpSpPr>
            <p:grpSpPr bwMode="auto">
              <a:xfrm>
                <a:off x="7955" y="4568"/>
                <a:ext cx="941" cy="200"/>
                <a:chOff x="4672" y="13329"/>
                <a:chExt cx="3059" cy="948"/>
              </a:xfrm>
            </p:grpSpPr>
            <p:grpSp>
              <p:nvGrpSpPr>
                <p:cNvPr id="454" name="Group 208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508" name="Rectangl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09" name="Rectangle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55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94" name="Group 2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02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06" name="Rectangle 2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07" name="Rectangle 2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03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04" name="Rectangle 2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05" name="Rectangle 2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95" name="Group 2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96" name="Group 2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00" name="Rectangle 2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01" name="Rectangle 2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97" name="Group 2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98" name="Rectangle 2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9" name="Rectangle 2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56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80" name="Group 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88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92" name="Rectangle 2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3" name="Rectangle 2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89" name="Group 2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90" name="Rectangle 2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1" name="Rectangle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81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82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86" name="Rectangle 2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7" name="Rectangle 2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83" name="Group 2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84" name="Rectangle 2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5" name="Rectangle 2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57" name="Group 241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66" name="Group 2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74" name="Group 2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78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9" name="Rectangle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75" name="Group 2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76" name="Rectangle 2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7" name="Rectangle 2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67" name="Group 2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68" name="Group 2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72" name="Rectangle 2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3" name="Rectangle 2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69" name="Group 2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70" name="Rectangle 2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1" name="Rectangle 2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58" name="Group 256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460" name="Group 2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64" name="Rectangle 2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5" name="Rectangle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61" name="Group 2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62" name="Rectangle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3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59" name="Rectangle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54" name="AutoShape 264"/>
              <p:cNvSpPr>
                <a:spLocks noChangeAspect="1" noChangeArrowheads="1"/>
              </p:cNvSpPr>
              <p:nvPr/>
            </p:nvSpPr>
            <p:spPr bwMode="auto">
              <a:xfrm flipV="1">
                <a:off x="7688" y="5956"/>
                <a:ext cx="1478" cy="824"/>
              </a:xfrm>
              <a:custGeom>
                <a:avLst/>
                <a:gdLst>
                  <a:gd name="G0" fmla="+- 3914 0 0"/>
                  <a:gd name="G1" fmla="+- 21600 0 3914"/>
                  <a:gd name="G2" fmla="*/ 3914 1 2"/>
                  <a:gd name="G3" fmla="+- 21600 0 G2"/>
                  <a:gd name="G4" fmla="+/ 3914 21600 2"/>
                  <a:gd name="G5" fmla="+/ G1 0 2"/>
                  <a:gd name="G6" fmla="*/ 21600 21600 3914"/>
                  <a:gd name="G7" fmla="*/ G6 1 2"/>
                  <a:gd name="G8" fmla="+- 21600 0 G7"/>
                  <a:gd name="G9" fmla="*/ 21600 1 2"/>
                  <a:gd name="G10" fmla="+- 3914 0 G9"/>
                  <a:gd name="G11" fmla="?: G10 G8 0"/>
                  <a:gd name="G12" fmla="?: G10 G7 21600"/>
                  <a:gd name="T0" fmla="*/ 19643 w 21600"/>
                  <a:gd name="T1" fmla="*/ 10800 h 21600"/>
                  <a:gd name="T2" fmla="*/ 10800 w 21600"/>
                  <a:gd name="T3" fmla="*/ 21600 h 21600"/>
                  <a:gd name="T4" fmla="*/ 1957 w 21600"/>
                  <a:gd name="T5" fmla="*/ 10800 h 21600"/>
                  <a:gd name="T6" fmla="*/ 10800 w 21600"/>
                  <a:gd name="T7" fmla="*/ 0 h 21600"/>
                  <a:gd name="T8" fmla="*/ 3757 w 21600"/>
                  <a:gd name="T9" fmla="*/ 3757 h 21600"/>
                  <a:gd name="T10" fmla="*/ 17843 w 21600"/>
                  <a:gd name="T11" fmla="*/ 178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14" y="21600"/>
                    </a:lnTo>
                    <a:lnTo>
                      <a:pt x="176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5" name="AutoShape 265"/>
              <p:cNvSpPr>
                <a:spLocks noChangeAspect="1" noChangeArrowheads="1"/>
              </p:cNvSpPr>
              <p:nvPr/>
            </p:nvSpPr>
            <p:spPr bwMode="auto">
              <a:xfrm flipV="1">
                <a:off x="7943" y="5946"/>
                <a:ext cx="968" cy="826"/>
              </a:xfrm>
              <a:custGeom>
                <a:avLst/>
                <a:gdLst>
                  <a:gd name="G0" fmla="+- 4061 0 0"/>
                  <a:gd name="G1" fmla="+- 21600 0 4061"/>
                  <a:gd name="G2" fmla="*/ 4061 1 2"/>
                  <a:gd name="G3" fmla="+- 21600 0 G2"/>
                  <a:gd name="G4" fmla="+/ 4061 21600 2"/>
                  <a:gd name="G5" fmla="+/ G1 0 2"/>
                  <a:gd name="G6" fmla="*/ 21600 21600 4061"/>
                  <a:gd name="G7" fmla="*/ G6 1 2"/>
                  <a:gd name="G8" fmla="+- 21600 0 G7"/>
                  <a:gd name="G9" fmla="*/ 21600 1 2"/>
                  <a:gd name="G10" fmla="+- 4061 0 G9"/>
                  <a:gd name="G11" fmla="?: G10 G8 0"/>
                  <a:gd name="G12" fmla="?: G10 G7 21600"/>
                  <a:gd name="T0" fmla="*/ 19569 w 21600"/>
                  <a:gd name="T1" fmla="*/ 10800 h 21600"/>
                  <a:gd name="T2" fmla="*/ 10800 w 21600"/>
                  <a:gd name="T3" fmla="*/ 21600 h 21600"/>
                  <a:gd name="T4" fmla="*/ 2031 w 21600"/>
                  <a:gd name="T5" fmla="*/ 10800 h 21600"/>
                  <a:gd name="T6" fmla="*/ 10800 w 21600"/>
                  <a:gd name="T7" fmla="*/ 0 h 21600"/>
                  <a:gd name="T8" fmla="*/ 3831 w 21600"/>
                  <a:gd name="T9" fmla="*/ 3831 h 21600"/>
                  <a:gd name="T10" fmla="*/ 17769 w 21600"/>
                  <a:gd name="T11" fmla="*/ 177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061" y="21600"/>
                    </a:lnTo>
                    <a:lnTo>
                      <a:pt x="175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6" name="AutoShape 266"/>
              <p:cNvSpPr>
                <a:spLocks noChangeAspect="1" noChangeArrowheads="1"/>
              </p:cNvSpPr>
              <p:nvPr/>
            </p:nvSpPr>
            <p:spPr bwMode="auto">
              <a:xfrm flipV="1">
                <a:off x="8423" y="5946"/>
                <a:ext cx="555" cy="286"/>
              </a:xfrm>
              <a:custGeom>
                <a:avLst/>
                <a:gdLst>
                  <a:gd name="G0" fmla="+- 3191 0 0"/>
                  <a:gd name="G1" fmla="+- 21600 0 3191"/>
                  <a:gd name="G2" fmla="*/ 3191 1 2"/>
                  <a:gd name="G3" fmla="+- 21600 0 G2"/>
                  <a:gd name="G4" fmla="+/ 3191 21600 2"/>
                  <a:gd name="G5" fmla="+/ G1 0 2"/>
                  <a:gd name="G6" fmla="*/ 21600 21600 3191"/>
                  <a:gd name="G7" fmla="*/ G6 1 2"/>
                  <a:gd name="G8" fmla="+- 21600 0 G7"/>
                  <a:gd name="G9" fmla="*/ 21600 1 2"/>
                  <a:gd name="G10" fmla="+- 3191 0 G9"/>
                  <a:gd name="G11" fmla="?: G10 G8 0"/>
                  <a:gd name="G12" fmla="?: G10 G7 21600"/>
                  <a:gd name="T0" fmla="*/ 20004 w 21600"/>
                  <a:gd name="T1" fmla="*/ 10800 h 21600"/>
                  <a:gd name="T2" fmla="*/ 10800 w 21600"/>
                  <a:gd name="T3" fmla="*/ 21600 h 21600"/>
                  <a:gd name="T4" fmla="*/ 1596 w 21600"/>
                  <a:gd name="T5" fmla="*/ 10800 h 21600"/>
                  <a:gd name="T6" fmla="*/ 10800 w 21600"/>
                  <a:gd name="T7" fmla="*/ 0 h 21600"/>
                  <a:gd name="T8" fmla="*/ 3396 w 21600"/>
                  <a:gd name="T9" fmla="*/ 3396 h 21600"/>
                  <a:gd name="T10" fmla="*/ 18204 w 21600"/>
                  <a:gd name="T11" fmla="*/ 1820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91" y="21600"/>
                    </a:lnTo>
                    <a:lnTo>
                      <a:pt x="1840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7" name="Rectangle 267"/>
              <p:cNvSpPr>
                <a:spLocks noChangeAspect="1" noChangeArrowheads="1"/>
              </p:cNvSpPr>
              <p:nvPr/>
            </p:nvSpPr>
            <p:spPr bwMode="auto">
              <a:xfrm>
                <a:off x="7959" y="9553"/>
                <a:ext cx="161" cy="70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8" name="Rectangle 268"/>
              <p:cNvSpPr>
                <a:spLocks noChangeAspect="1" noChangeArrowheads="1"/>
              </p:cNvSpPr>
              <p:nvPr/>
            </p:nvSpPr>
            <p:spPr bwMode="auto">
              <a:xfrm>
                <a:off x="7966" y="10288"/>
                <a:ext cx="161" cy="519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59" name="Group 269"/>
              <p:cNvGrpSpPr>
                <a:grpSpLocks noChangeAspect="1"/>
              </p:cNvGrpSpPr>
              <p:nvPr/>
            </p:nvGrpSpPr>
            <p:grpSpPr bwMode="auto">
              <a:xfrm>
                <a:off x="8414" y="10284"/>
                <a:ext cx="530" cy="523"/>
                <a:chOff x="3458" y="13325"/>
                <a:chExt cx="787" cy="947"/>
              </a:xfrm>
            </p:grpSpPr>
            <p:grpSp>
              <p:nvGrpSpPr>
                <p:cNvPr id="440" name="Group 27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448" name="Group 2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52" name="Rectangle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3" name="Rectangle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49" name="Group 2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50" name="Rectangle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1" name="Rectangle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41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442" name="Group 2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46" name="Rectangle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7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43" name="Group 2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44" name="Rectangle 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5" name="Rectangle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60" name="WordArt 284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392" y="8110"/>
                <a:ext cx="1642" cy="7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UNITED STATES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61" name="Rectangle 285"/>
              <p:cNvSpPr>
                <a:spLocks noChangeAspect="1" noChangeArrowheads="1"/>
              </p:cNvSpPr>
              <p:nvPr/>
            </p:nvSpPr>
            <p:spPr bwMode="auto">
              <a:xfrm>
                <a:off x="7677" y="9084"/>
                <a:ext cx="1488" cy="1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62" name="Group 286"/>
              <p:cNvGrpSpPr>
                <a:grpSpLocks noChangeAspect="1"/>
              </p:cNvGrpSpPr>
              <p:nvPr/>
            </p:nvGrpSpPr>
            <p:grpSpPr bwMode="auto">
              <a:xfrm>
                <a:off x="7706" y="12752"/>
                <a:ext cx="1473" cy="935"/>
                <a:chOff x="4672" y="13329"/>
                <a:chExt cx="3059" cy="948"/>
              </a:xfrm>
            </p:grpSpPr>
            <p:grpSp>
              <p:nvGrpSpPr>
                <p:cNvPr id="384" name="Group 287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438" name="Rectangle 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39" name="Rectangle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85" name="Group 290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24" name="Group 2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32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36" name="Rectangle 2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7" name="Rectangle 2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3" name="Group 29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34" name="Rectangle 2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5" name="Rectangle 2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5" name="Group 2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26" name="Group 2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30" name="Rectangle 3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7" name="Group 3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28" name="Rectangle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" name="Rectangle 3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86" name="Group 305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10" name="Group 3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18" name="Group 3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22" name="Rectangle 3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3" name="Rectangle 3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19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20" name="Rectangle 3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1" name="Rectangle 3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11" name="Group 3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12" name="Group 3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16" name="Rectangle 3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17" name="Rectangle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13" name="Group 3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14" name="Rectangle 3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15" name="Rectangle 3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87" name="Group 320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396" name="Group 3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04" name="Group 3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08" name="Rectangle 3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9" name="Rectangle 3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05" name="Group 3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06" name="Rectangle 3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7" name="Rectangle 3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7" name="Group 3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98" name="Group 3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02" name="Rectangle 3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3" name="Rectangle 3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99" name="Group 3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00" name="Rectangle 3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1" name="Rectangle 3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88" name="Group 335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390" name="Group 3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94" name="Rectangle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" name="Group 3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92" name="Rectangle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89" name="Rectangle 342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63" name="AutoShape 343"/>
              <p:cNvSpPr>
                <a:spLocks noChangeAspect="1" noChangeArrowheads="1"/>
              </p:cNvSpPr>
              <p:nvPr/>
            </p:nvSpPr>
            <p:spPr bwMode="auto">
              <a:xfrm>
                <a:off x="8041" y="10368"/>
                <a:ext cx="71" cy="33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4" name="Rectangle 344"/>
              <p:cNvSpPr>
                <a:spLocks noChangeAspect="1" noChangeArrowheads="1"/>
              </p:cNvSpPr>
              <p:nvPr/>
            </p:nvSpPr>
            <p:spPr bwMode="auto">
              <a:xfrm>
                <a:off x="7931" y="13695"/>
                <a:ext cx="484" cy="186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5" name="Rectangle 345"/>
              <p:cNvSpPr>
                <a:spLocks noChangeAspect="1" noChangeArrowheads="1"/>
              </p:cNvSpPr>
              <p:nvPr/>
            </p:nvSpPr>
            <p:spPr bwMode="auto">
              <a:xfrm>
                <a:off x="8959" y="13687"/>
                <a:ext cx="207" cy="188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66" name="AutoShape 346"/>
              <p:cNvCxnSpPr>
                <a:cxnSpLocks noChangeAspect="1" noChangeShapeType="1"/>
              </p:cNvCxnSpPr>
              <p:nvPr/>
            </p:nvCxnSpPr>
            <p:spPr bwMode="auto">
              <a:xfrm>
                <a:off x="8956" y="7260"/>
                <a:ext cx="0" cy="90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67" name="Rectangle 347"/>
              <p:cNvSpPr>
                <a:spLocks noChangeAspect="1" noChangeArrowheads="1"/>
              </p:cNvSpPr>
              <p:nvPr/>
            </p:nvSpPr>
            <p:spPr bwMode="auto">
              <a:xfrm>
                <a:off x="8670" y="9833"/>
                <a:ext cx="143" cy="360"/>
              </a:xfrm>
              <a:prstGeom prst="rect">
                <a:avLst/>
              </a:prstGeom>
              <a:solidFill>
                <a:srgbClr val="BFBFB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8" name="WordArt 348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359" y="14111"/>
                <a:ext cx="690" cy="17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USA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69" name="WordArt 349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03" y="14151"/>
                <a:ext cx="719" cy="10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USA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70" name="Rectangle 350"/>
              <p:cNvSpPr>
                <a:spLocks noChangeAspect="1" noChangeArrowheads="1"/>
              </p:cNvSpPr>
              <p:nvPr/>
            </p:nvSpPr>
            <p:spPr bwMode="auto">
              <a:xfrm>
                <a:off x="8515" y="2719"/>
                <a:ext cx="180" cy="16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1" name="Rectangle 351"/>
              <p:cNvSpPr>
                <a:spLocks noChangeAspect="1" noChangeArrowheads="1"/>
              </p:cNvSpPr>
              <p:nvPr/>
            </p:nvSpPr>
            <p:spPr bwMode="auto">
              <a:xfrm>
                <a:off x="8148" y="2715"/>
                <a:ext cx="109" cy="16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72" name="AutoShape 352"/>
              <p:cNvCxnSpPr>
                <a:cxnSpLocks noChangeAspect="1" noChangeShapeType="1"/>
              </p:cNvCxnSpPr>
              <p:nvPr/>
            </p:nvCxnSpPr>
            <p:spPr bwMode="auto">
              <a:xfrm>
                <a:off x="8520" y="2753"/>
                <a:ext cx="176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3" name="AutoShape 353"/>
              <p:cNvCxnSpPr>
                <a:cxnSpLocks noChangeAspect="1" noChangeShapeType="1"/>
              </p:cNvCxnSpPr>
              <p:nvPr/>
            </p:nvCxnSpPr>
            <p:spPr bwMode="auto">
              <a:xfrm>
                <a:off x="8148" y="2752"/>
                <a:ext cx="102" cy="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4" name="WordArt 354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273" y="8133"/>
                <a:ext cx="1642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9A0000"/>
                    </a:solidFill>
                    <a:effectLst/>
                    <a:latin typeface="Arial"/>
                    <a:cs typeface="Arial"/>
                  </a:rPr>
                  <a:t>UNITED STATES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9A0000"/>
                  </a:solidFill>
                  <a:effectLst/>
                  <a:latin typeface="Arial"/>
                  <a:cs typeface="Arial"/>
                </a:endParaRPr>
              </a:p>
            </p:txBody>
          </p:sp>
          <p:grpSp>
            <p:nvGrpSpPr>
              <p:cNvPr id="175" name="Group 355"/>
              <p:cNvGrpSpPr>
                <a:grpSpLocks noChangeAspect="1"/>
              </p:cNvGrpSpPr>
              <p:nvPr/>
            </p:nvGrpSpPr>
            <p:grpSpPr bwMode="auto">
              <a:xfrm>
                <a:off x="8469" y="11614"/>
                <a:ext cx="476" cy="288"/>
                <a:chOff x="5926" y="11577"/>
                <a:chExt cx="476" cy="288"/>
              </a:xfrm>
            </p:grpSpPr>
            <p:grpSp>
              <p:nvGrpSpPr>
                <p:cNvPr id="374" name="Group 356"/>
                <p:cNvGrpSpPr>
                  <a:grpSpLocks noChangeAspect="1"/>
                </p:cNvGrpSpPr>
                <p:nvPr/>
              </p:nvGrpSpPr>
              <p:grpSpPr bwMode="auto">
                <a:xfrm>
                  <a:off x="5926" y="11577"/>
                  <a:ext cx="476" cy="288"/>
                  <a:chOff x="5926" y="11577"/>
                  <a:chExt cx="476" cy="288"/>
                </a:xfrm>
              </p:grpSpPr>
              <p:grpSp>
                <p:nvGrpSpPr>
                  <p:cNvPr id="376" name="Group 3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26" y="11767"/>
                    <a:ext cx="469" cy="98"/>
                    <a:chOff x="5897" y="11764"/>
                    <a:chExt cx="469" cy="98"/>
                  </a:xfrm>
                </p:grpSpPr>
                <p:cxnSp>
                  <p:nvCxnSpPr>
                    <p:cNvPr id="381" name="AutoShape 358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764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2" name="AutoShape 35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12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3" name="AutoShape 36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58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377" name="AutoShape 361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26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8" name="AutoShape 362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74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9" name="AutoShape 363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720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80" name="AutoShape 364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9" y="11577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375" name="Rectangle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5928" y="11577"/>
                  <a:ext cx="192" cy="153"/>
                </a:xfrm>
                <a:prstGeom prst="rect">
                  <a:avLst/>
                </a:prstGeom>
                <a:solidFill>
                  <a:srgbClr val="214D83"/>
                </a:solidFill>
                <a:ln w="317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76" name="Group 366"/>
              <p:cNvGrpSpPr>
                <a:grpSpLocks noChangeAspect="1"/>
              </p:cNvGrpSpPr>
              <p:nvPr/>
            </p:nvGrpSpPr>
            <p:grpSpPr bwMode="auto">
              <a:xfrm>
                <a:off x="7704" y="11617"/>
                <a:ext cx="172" cy="288"/>
                <a:chOff x="5926" y="11577"/>
                <a:chExt cx="476" cy="288"/>
              </a:xfrm>
            </p:grpSpPr>
            <p:grpSp>
              <p:nvGrpSpPr>
                <p:cNvPr id="364" name="Group 367"/>
                <p:cNvGrpSpPr>
                  <a:grpSpLocks noChangeAspect="1"/>
                </p:cNvGrpSpPr>
                <p:nvPr/>
              </p:nvGrpSpPr>
              <p:grpSpPr bwMode="auto">
                <a:xfrm>
                  <a:off x="5926" y="11577"/>
                  <a:ext cx="476" cy="288"/>
                  <a:chOff x="5926" y="11577"/>
                  <a:chExt cx="476" cy="288"/>
                </a:xfrm>
              </p:grpSpPr>
              <p:grpSp>
                <p:nvGrpSpPr>
                  <p:cNvPr id="366" name="Group 3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26" y="11767"/>
                    <a:ext cx="469" cy="98"/>
                    <a:chOff x="5897" y="11764"/>
                    <a:chExt cx="469" cy="98"/>
                  </a:xfrm>
                </p:grpSpPr>
                <p:cxnSp>
                  <p:nvCxnSpPr>
                    <p:cNvPr id="371" name="AutoShape 36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764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2" name="AutoShape 37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12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3" name="AutoShape 371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58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367" name="AutoShape 372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26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8" name="AutoShape 373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74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9" name="AutoShape 374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720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0" name="AutoShape 375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9" y="11577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365" name="Rectangle 376"/>
                <p:cNvSpPr>
                  <a:spLocks noChangeAspect="1" noChangeArrowheads="1"/>
                </p:cNvSpPr>
                <p:nvPr/>
              </p:nvSpPr>
              <p:spPr bwMode="auto">
                <a:xfrm>
                  <a:off x="5928" y="11577"/>
                  <a:ext cx="192" cy="153"/>
                </a:xfrm>
                <a:prstGeom prst="rect">
                  <a:avLst/>
                </a:prstGeom>
                <a:solidFill>
                  <a:srgbClr val="214D83"/>
                </a:solidFill>
                <a:ln w="317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cxnSp>
            <p:nvCxnSpPr>
              <p:cNvPr id="177" name="AutoShape 377"/>
              <p:cNvCxnSpPr>
                <a:cxnSpLocks noChangeAspect="1" noChangeShapeType="1"/>
              </p:cNvCxnSpPr>
              <p:nvPr/>
            </p:nvCxnSpPr>
            <p:spPr bwMode="auto">
              <a:xfrm>
                <a:off x="8003" y="3877"/>
                <a:ext cx="84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8" name="AutoShape 378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8397" y="2921"/>
                <a:ext cx="0" cy="94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9" name="Rectangle 379"/>
              <p:cNvSpPr>
                <a:spLocks noChangeAspect="1" noChangeArrowheads="1"/>
              </p:cNvSpPr>
              <p:nvPr/>
            </p:nvSpPr>
            <p:spPr bwMode="auto">
              <a:xfrm>
                <a:off x="8712" y="10354"/>
                <a:ext cx="87" cy="296"/>
              </a:xfrm>
              <a:prstGeom prst="rect">
                <a:avLst/>
              </a:prstGeom>
              <a:solidFill>
                <a:srgbClr val="BFBFB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0" name="Rectangle 380"/>
              <p:cNvSpPr>
                <a:spLocks noChangeAspect="1" noChangeArrowheads="1"/>
              </p:cNvSpPr>
              <p:nvPr/>
            </p:nvSpPr>
            <p:spPr bwMode="auto">
              <a:xfrm>
                <a:off x="8731" y="10376"/>
                <a:ext cx="45" cy="11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1" name="Rectangle 381"/>
              <p:cNvSpPr>
                <a:spLocks noChangeAspect="1" noChangeArrowheads="1"/>
              </p:cNvSpPr>
              <p:nvPr/>
            </p:nvSpPr>
            <p:spPr bwMode="auto">
              <a:xfrm>
                <a:off x="8673" y="13207"/>
                <a:ext cx="218" cy="2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2" name="Rectangle 382"/>
              <p:cNvSpPr>
                <a:spLocks noChangeAspect="1" noChangeArrowheads="1"/>
              </p:cNvSpPr>
              <p:nvPr/>
            </p:nvSpPr>
            <p:spPr bwMode="auto">
              <a:xfrm>
                <a:off x="8718" y="13020"/>
                <a:ext cx="136" cy="188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3" name="AutoShape 383"/>
              <p:cNvSpPr>
                <a:spLocks noChangeAspect="1" noChangeArrowheads="1"/>
              </p:cNvSpPr>
              <p:nvPr/>
            </p:nvSpPr>
            <p:spPr bwMode="auto">
              <a:xfrm>
                <a:off x="8062" y="14655"/>
                <a:ext cx="724" cy="118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4" name="Freeform 384"/>
              <p:cNvSpPr>
                <a:spLocks noChangeAspect="1"/>
              </p:cNvSpPr>
              <p:nvPr/>
            </p:nvSpPr>
            <p:spPr bwMode="auto">
              <a:xfrm flipH="1">
                <a:off x="9059" y="14701"/>
                <a:ext cx="417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5" name="Freeform 385"/>
              <p:cNvSpPr>
                <a:spLocks noChangeAspect="1"/>
              </p:cNvSpPr>
              <p:nvPr/>
            </p:nvSpPr>
            <p:spPr bwMode="auto">
              <a:xfrm flipH="1">
                <a:off x="9066" y="14701"/>
                <a:ext cx="331" cy="878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Freeform 386"/>
              <p:cNvSpPr>
                <a:spLocks noChangeAspect="1"/>
              </p:cNvSpPr>
              <p:nvPr/>
            </p:nvSpPr>
            <p:spPr bwMode="auto">
              <a:xfrm>
                <a:off x="8149" y="14655"/>
                <a:ext cx="277" cy="926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277" y="926"/>
                  </a:cxn>
                  <a:cxn ang="0">
                    <a:pos x="0" y="926"/>
                  </a:cxn>
                  <a:cxn ang="0">
                    <a:pos x="274" y="23"/>
                  </a:cxn>
                </a:cxnLst>
                <a:rect l="0" t="0" r="r" b="b"/>
                <a:pathLst>
                  <a:path w="277" h="926">
                    <a:moveTo>
                      <a:pt x="277" y="0"/>
                    </a:moveTo>
                    <a:lnTo>
                      <a:pt x="277" y="926"/>
                    </a:lnTo>
                    <a:lnTo>
                      <a:pt x="0" y="926"/>
                    </a:lnTo>
                    <a:lnTo>
                      <a:pt x="274" y="23"/>
                    </a:lnTo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7" name="Freeform 387"/>
              <p:cNvSpPr>
                <a:spLocks noChangeAspect="1"/>
              </p:cNvSpPr>
              <p:nvPr/>
            </p:nvSpPr>
            <p:spPr bwMode="auto">
              <a:xfrm flipH="1">
                <a:off x="9300" y="15165"/>
                <a:ext cx="506" cy="473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8" name="WordArt 388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162" y="15425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D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89" name="WordArt 389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11" y="15662"/>
                <a:ext cx="79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D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90" name="WordArt 390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9638" y="15425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B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grpSp>
            <p:nvGrpSpPr>
              <p:cNvPr id="191" name="Group 391"/>
              <p:cNvGrpSpPr>
                <a:grpSpLocks noChangeAspect="1"/>
              </p:cNvGrpSpPr>
              <p:nvPr/>
            </p:nvGrpSpPr>
            <p:grpSpPr bwMode="auto">
              <a:xfrm>
                <a:off x="7685" y="14631"/>
                <a:ext cx="238" cy="942"/>
                <a:chOff x="3458" y="13325"/>
                <a:chExt cx="787" cy="947"/>
              </a:xfrm>
            </p:grpSpPr>
            <p:grpSp>
              <p:nvGrpSpPr>
                <p:cNvPr id="350" name="Group 3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358" name="Group 3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62" name="Rectangle 3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3" name="Rectangle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59" name="Group 3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60" name="Rectangle 3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" name="Rectangle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1" name="Group 39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35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56" name="Rectangle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" name="Rectangle 4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53" name="Group 4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54" name="Rectangle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5" name="Rectangle 4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92" name="Group 406"/>
              <p:cNvGrpSpPr>
                <a:grpSpLocks noChangeAspect="1"/>
              </p:cNvGrpSpPr>
              <p:nvPr/>
            </p:nvGrpSpPr>
            <p:grpSpPr bwMode="auto">
              <a:xfrm>
                <a:off x="7497" y="15840"/>
                <a:ext cx="525" cy="592"/>
                <a:chOff x="7478" y="15840"/>
                <a:chExt cx="525" cy="592"/>
              </a:xfrm>
            </p:grpSpPr>
            <p:sp>
              <p:nvSpPr>
                <p:cNvPr id="342" name="Freeform 407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" name="AutoShap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44" name="AutoShape 40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5" name="AutoShape 41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6" name="AutoShape 41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7" name="AutoShape 41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8" name="AutoShape 41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9" name="AutoShape 41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93" name="Group 415"/>
              <p:cNvGrpSpPr>
                <a:grpSpLocks noChangeAspect="1"/>
              </p:cNvGrpSpPr>
              <p:nvPr/>
            </p:nvGrpSpPr>
            <p:grpSpPr bwMode="auto">
              <a:xfrm>
                <a:off x="8145" y="15843"/>
                <a:ext cx="525" cy="592"/>
                <a:chOff x="7478" y="15840"/>
                <a:chExt cx="525" cy="592"/>
              </a:xfrm>
            </p:grpSpPr>
            <p:sp>
              <p:nvSpPr>
                <p:cNvPr id="334" name="Freeform 416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" name="AutoShape 417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36" name="AutoShape 418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7" name="AutoShape 41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" name="AutoShape 42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9" name="AutoShape 42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0" name="AutoShape 42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1" name="AutoShape 42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94" name="Group 424"/>
              <p:cNvGrpSpPr>
                <a:grpSpLocks noChangeAspect="1"/>
              </p:cNvGrpSpPr>
              <p:nvPr/>
            </p:nvGrpSpPr>
            <p:grpSpPr bwMode="auto">
              <a:xfrm>
                <a:off x="8814" y="15844"/>
                <a:ext cx="525" cy="592"/>
                <a:chOff x="7478" y="15840"/>
                <a:chExt cx="525" cy="592"/>
              </a:xfrm>
            </p:grpSpPr>
            <p:sp>
              <p:nvSpPr>
                <p:cNvPr id="326" name="Freeform 425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" name="AutoShape 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28" name="AutoShape 427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9" name="AutoShape 428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0" name="AutoShape 42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1" name="AutoShape 43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2" name="AutoShape 43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3" name="AutoShape 43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95" name="AutoShape 433"/>
              <p:cNvSpPr>
                <a:spLocks noChangeAspect="1" noChangeArrowheads="1"/>
              </p:cNvSpPr>
              <p:nvPr/>
            </p:nvSpPr>
            <p:spPr bwMode="auto">
              <a:xfrm>
                <a:off x="7757" y="15648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6" name="AutoShape 434"/>
              <p:cNvSpPr>
                <a:spLocks noChangeAspect="1" noChangeArrowheads="1"/>
              </p:cNvSpPr>
              <p:nvPr/>
            </p:nvSpPr>
            <p:spPr bwMode="auto">
              <a:xfrm>
                <a:off x="7757" y="15783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7" name="Freeform 435"/>
              <p:cNvSpPr>
                <a:spLocks noChangeAspect="1"/>
              </p:cNvSpPr>
              <p:nvPr/>
            </p:nvSpPr>
            <p:spPr bwMode="auto">
              <a:xfrm>
                <a:off x="7387" y="14693"/>
                <a:ext cx="409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8" name="Freeform 436"/>
              <p:cNvSpPr>
                <a:spLocks noChangeAspect="1"/>
              </p:cNvSpPr>
              <p:nvPr/>
            </p:nvSpPr>
            <p:spPr bwMode="auto">
              <a:xfrm>
                <a:off x="7775" y="15661"/>
                <a:ext cx="123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4"/>
                  </a:cxn>
                  <a:cxn ang="0">
                    <a:pos x="75" y="34"/>
                  </a:cxn>
                  <a:cxn ang="0">
                    <a:pos x="105" y="67"/>
                  </a:cxn>
                  <a:cxn ang="0">
                    <a:pos x="101" y="90"/>
                  </a:cxn>
                  <a:cxn ang="0">
                    <a:pos x="94" y="131"/>
                  </a:cxn>
                  <a:cxn ang="0">
                    <a:pos x="11" y="134"/>
                  </a:cxn>
                  <a:cxn ang="0">
                    <a:pos x="0" y="0"/>
                  </a:cxn>
                </a:cxnLst>
                <a:rect l="0" t="0" r="r" b="b"/>
                <a:pathLst>
                  <a:path w="105" h="134">
                    <a:moveTo>
                      <a:pt x="0" y="0"/>
                    </a:moveTo>
                    <a:lnTo>
                      <a:pt x="86" y="4"/>
                    </a:lnTo>
                    <a:lnTo>
                      <a:pt x="75" y="34"/>
                    </a:lnTo>
                    <a:lnTo>
                      <a:pt x="105" y="67"/>
                    </a:lnTo>
                    <a:lnTo>
                      <a:pt x="101" y="90"/>
                    </a:lnTo>
                    <a:lnTo>
                      <a:pt x="94" y="131"/>
                    </a:lnTo>
                    <a:lnTo>
                      <a:pt x="11" y="1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404040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9" name="AutoShape 437"/>
              <p:cNvSpPr>
                <a:spLocks noChangeAspect="1" noChangeArrowheads="1"/>
              </p:cNvSpPr>
              <p:nvPr/>
            </p:nvSpPr>
            <p:spPr bwMode="auto">
              <a:xfrm>
                <a:off x="7870" y="15719"/>
                <a:ext cx="170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0" name="AutoShape 438"/>
              <p:cNvSpPr>
                <a:spLocks noChangeAspect="1" noChangeArrowheads="1"/>
              </p:cNvSpPr>
              <p:nvPr/>
            </p:nvSpPr>
            <p:spPr bwMode="auto">
              <a:xfrm>
                <a:off x="8415" y="15225"/>
                <a:ext cx="28" cy="44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1" name="AutoShape 439"/>
              <p:cNvSpPr>
                <a:spLocks noChangeAspect="1" noChangeArrowheads="1"/>
              </p:cNvSpPr>
              <p:nvPr/>
            </p:nvSpPr>
            <p:spPr bwMode="auto">
              <a:xfrm>
                <a:off x="8785" y="4559"/>
                <a:ext cx="51" cy="12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2" name="AutoShape 440"/>
              <p:cNvSpPr>
                <a:spLocks noChangeAspect="1" noChangeArrowheads="1"/>
              </p:cNvSpPr>
              <p:nvPr/>
            </p:nvSpPr>
            <p:spPr bwMode="auto">
              <a:xfrm>
                <a:off x="8462" y="4604"/>
                <a:ext cx="40" cy="44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03" name="Group 441"/>
              <p:cNvGrpSpPr>
                <a:grpSpLocks noChangeAspect="1"/>
              </p:cNvGrpSpPr>
              <p:nvPr/>
            </p:nvGrpSpPr>
            <p:grpSpPr bwMode="auto">
              <a:xfrm>
                <a:off x="8302" y="1583"/>
                <a:ext cx="248" cy="412"/>
                <a:chOff x="5430" y="1504"/>
                <a:chExt cx="255" cy="412"/>
              </a:xfrm>
            </p:grpSpPr>
            <p:cxnSp>
              <p:nvCxnSpPr>
                <p:cNvPr id="314" name="AutoShape 442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430" y="1508"/>
                  <a:ext cx="23" cy="39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5" name="AutoShape 44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0" y="1504"/>
                  <a:ext cx="0" cy="409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6" name="AutoShape 44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644" y="1515"/>
                  <a:ext cx="41" cy="40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7" name="AutoShape 445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449" y="1508"/>
                  <a:ext cx="97" cy="21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8" name="AutoShape 446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4" y="1511"/>
                  <a:ext cx="94" cy="18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9" name="AutoShape 447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456" y="1523"/>
                  <a:ext cx="87" cy="1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0" name="AutoShape 448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554" y="1515"/>
                  <a:ext cx="86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1" name="AutoShape 449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5445" y="1725"/>
                  <a:ext cx="218" cy="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2" name="AutoShape 450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5438" y="1725"/>
                  <a:ext cx="112" cy="169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3" name="AutoShape 45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441" y="1729"/>
                  <a:ext cx="102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4" name="AutoShape 45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8" y="1736"/>
                  <a:ext cx="127" cy="17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5" name="AutoShape 453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554" y="1721"/>
                  <a:ext cx="112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04" name="Freeform 454"/>
              <p:cNvSpPr>
                <a:spLocks noChangeAspect="1"/>
              </p:cNvSpPr>
              <p:nvPr/>
            </p:nvSpPr>
            <p:spPr bwMode="auto">
              <a:xfrm>
                <a:off x="8310" y="521"/>
                <a:ext cx="210" cy="1069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56" y="120"/>
                  </a:cxn>
                  <a:cxn ang="0">
                    <a:pos x="56" y="979"/>
                  </a:cxn>
                  <a:cxn ang="0">
                    <a:pos x="0" y="1069"/>
                  </a:cxn>
                  <a:cxn ang="0">
                    <a:pos x="210" y="1066"/>
                  </a:cxn>
                  <a:cxn ang="0">
                    <a:pos x="150" y="983"/>
                  </a:cxn>
                  <a:cxn ang="0">
                    <a:pos x="150" y="120"/>
                  </a:cxn>
                  <a:cxn ang="0">
                    <a:pos x="101" y="0"/>
                  </a:cxn>
                </a:cxnLst>
                <a:rect l="0" t="0" r="r" b="b"/>
                <a:pathLst>
                  <a:path w="210" h="1069">
                    <a:moveTo>
                      <a:pt x="101" y="0"/>
                    </a:moveTo>
                    <a:lnTo>
                      <a:pt x="56" y="120"/>
                    </a:lnTo>
                    <a:lnTo>
                      <a:pt x="56" y="979"/>
                    </a:lnTo>
                    <a:lnTo>
                      <a:pt x="0" y="1069"/>
                    </a:lnTo>
                    <a:lnTo>
                      <a:pt x="210" y="1066"/>
                    </a:lnTo>
                    <a:lnTo>
                      <a:pt x="150" y="983"/>
                    </a:lnTo>
                    <a:lnTo>
                      <a:pt x="150" y="120"/>
                    </a:lnTo>
                    <a:lnTo>
                      <a:pt x="1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05" name="Group 455"/>
              <p:cNvGrpSpPr>
                <a:grpSpLocks noChangeAspect="1"/>
              </p:cNvGrpSpPr>
              <p:nvPr/>
            </p:nvGrpSpPr>
            <p:grpSpPr bwMode="auto">
              <a:xfrm>
                <a:off x="7687" y="10279"/>
                <a:ext cx="222" cy="523"/>
                <a:chOff x="3458" y="13325"/>
                <a:chExt cx="393" cy="947"/>
              </a:xfrm>
            </p:grpSpPr>
            <p:grpSp>
              <p:nvGrpSpPr>
                <p:cNvPr id="308" name="Group 456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12" name="Rectangle 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13" name="Rectangle 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09" name="Group 459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10" name="Rectangle 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11" name="Rectangle 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06" name="Group 462"/>
              <p:cNvGrpSpPr>
                <a:grpSpLocks noChangeAspect="1"/>
              </p:cNvGrpSpPr>
              <p:nvPr/>
            </p:nvGrpSpPr>
            <p:grpSpPr bwMode="auto">
              <a:xfrm>
                <a:off x="7689" y="9564"/>
                <a:ext cx="225" cy="681"/>
                <a:chOff x="3458" y="13325"/>
                <a:chExt cx="393" cy="947"/>
              </a:xfrm>
            </p:grpSpPr>
            <p:grpSp>
              <p:nvGrpSpPr>
                <p:cNvPr id="302" name="Group 46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06" name="Rectangle 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07" name="Rectangle 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03" name="Group 46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04" name="Rectangle 4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05" name="Rectangle 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07" name="AutoShape 469"/>
              <p:cNvSpPr>
                <a:spLocks noChangeAspect="1" noChangeArrowheads="1"/>
              </p:cNvSpPr>
              <p:nvPr/>
            </p:nvSpPr>
            <p:spPr bwMode="auto">
              <a:xfrm rot="5400000">
                <a:off x="7124" y="9203"/>
                <a:ext cx="1066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" name="Freeform 470"/>
              <p:cNvSpPr>
                <a:spLocks noChangeAspect="1"/>
              </p:cNvSpPr>
              <p:nvPr/>
            </p:nvSpPr>
            <p:spPr bwMode="auto">
              <a:xfrm>
                <a:off x="8429" y="8685"/>
                <a:ext cx="76" cy="106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248"/>
                  </a:cxn>
                  <a:cxn ang="0">
                    <a:pos x="0" y="873"/>
                  </a:cxn>
                  <a:cxn ang="0">
                    <a:pos x="39" y="1065"/>
                  </a:cxn>
                  <a:cxn ang="0">
                    <a:pos x="72" y="870"/>
                  </a:cxn>
                  <a:cxn ang="0">
                    <a:pos x="76" y="248"/>
                  </a:cxn>
                  <a:cxn ang="0">
                    <a:pos x="35" y="0"/>
                  </a:cxn>
                </a:cxnLst>
                <a:rect l="0" t="0" r="r" b="b"/>
                <a:pathLst>
                  <a:path w="76" h="1065">
                    <a:moveTo>
                      <a:pt x="35" y="0"/>
                    </a:moveTo>
                    <a:lnTo>
                      <a:pt x="0" y="248"/>
                    </a:lnTo>
                    <a:lnTo>
                      <a:pt x="0" y="873"/>
                    </a:lnTo>
                    <a:lnTo>
                      <a:pt x="39" y="1065"/>
                    </a:lnTo>
                    <a:lnTo>
                      <a:pt x="72" y="870"/>
                    </a:lnTo>
                    <a:lnTo>
                      <a:pt x="76" y="24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" name="Freeform 471"/>
              <p:cNvSpPr>
                <a:spLocks noChangeAspect="1"/>
              </p:cNvSpPr>
              <p:nvPr/>
            </p:nvSpPr>
            <p:spPr bwMode="auto">
              <a:xfrm>
                <a:off x="8969" y="8689"/>
                <a:ext cx="76" cy="106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248"/>
                  </a:cxn>
                  <a:cxn ang="0">
                    <a:pos x="0" y="873"/>
                  </a:cxn>
                  <a:cxn ang="0">
                    <a:pos x="39" y="1065"/>
                  </a:cxn>
                  <a:cxn ang="0">
                    <a:pos x="72" y="870"/>
                  </a:cxn>
                  <a:cxn ang="0">
                    <a:pos x="76" y="248"/>
                  </a:cxn>
                  <a:cxn ang="0">
                    <a:pos x="35" y="0"/>
                  </a:cxn>
                </a:cxnLst>
                <a:rect l="0" t="0" r="r" b="b"/>
                <a:pathLst>
                  <a:path w="76" h="1065">
                    <a:moveTo>
                      <a:pt x="35" y="0"/>
                    </a:moveTo>
                    <a:lnTo>
                      <a:pt x="0" y="248"/>
                    </a:lnTo>
                    <a:lnTo>
                      <a:pt x="0" y="873"/>
                    </a:lnTo>
                    <a:lnTo>
                      <a:pt x="39" y="1065"/>
                    </a:lnTo>
                    <a:lnTo>
                      <a:pt x="72" y="870"/>
                    </a:lnTo>
                    <a:lnTo>
                      <a:pt x="76" y="24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" name="Rectangle 472"/>
              <p:cNvSpPr>
                <a:spLocks noChangeAspect="1" noChangeArrowheads="1"/>
              </p:cNvSpPr>
              <p:nvPr/>
            </p:nvSpPr>
            <p:spPr bwMode="auto">
              <a:xfrm>
                <a:off x="8578" y="4445"/>
                <a:ext cx="189" cy="323"/>
              </a:xfrm>
              <a:prstGeom prst="rect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80808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11" name="Group 473"/>
              <p:cNvGrpSpPr>
                <a:grpSpLocks noChangeAspect="1"/>
              </p:cNvGrpSpPr>
              <p:nvPr/>
            </p:nvGrpSpPr>
            <p:grpSpPr bwMode="auto">
              <a:xfrm>
                <a:off x="7699" y="6789"/>
                <a:ext cx="1461" cy="375"/>
                <a:chOff x="4672" y="13329"/>
                <a:chExt cx="3059" cy="948"/>
              </a:xfrm>
            </p:grpSpPr>
            <p:grpSp>
              <p:nvGrpSpPr>
                <p:cNvPr id="246" name="Group 474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300" name="Rectangle 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01" name="Rectangle 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47" name="Group 477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86" name="Group 4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4" name="Group 4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8" name="Rectangle 4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9" name="Rectangle 4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95" name="Group 4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6" name="Rectangle 4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7" name="Rectangle 4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87" name="Group 4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88" name="Group 4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2" name="Rectangl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3" name="Rectangle 4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89" name="Group 4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0" name="Rectangle 4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1" name="Rectangle 4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48" name="Group 492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72" name="Group 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80" name="Group 49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4" name="Rectangle 4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5" name="Rectangle 4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81" name="Group 4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2" name="Rectangle 4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3" name="Rectangle 4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73" name="Group 5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74" name="Group 5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78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79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75" name="Group 5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76" name="Rectangle 5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77" name="Rectangle 5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49" name="Group 507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58" name="Group 5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66" name="Group 50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70" name="Rectangle 5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7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67" name="Group 5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8" name="Rectangle 5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69" name="Rectangle 5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59" name="Group 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60" name="Group 5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4" name="Rectangle 5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65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61" name="Group 5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2" name="Rectangle 5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63" name="Rectangle 5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50" name="Group 522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252" name="Group 5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56" name="Rectangle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7" name="Rectangle 5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53" name="Group 5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54" name="Rectangle 5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5" name="Rectangle 5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51" name="Rectangle 5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12" name="AutoShape 530"/>
              <p:cNvSpPr>
                <a:spLocks noChangeAspect="1" noChangeArrowheads="1"/>
              </p:cNvSpPr>
              <p:nvPr/>
            </p:nvSpPr>
            <p:spPr bwMode="auto">
              <a:xfrm>
                <a:off x="8267" y="6922"/>
                <a:ext cx="71" cy="261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13" name="Group 531"/>
              <p:cNvGrpSpPr>
                <a:grpSpLocks noChangeAspect="1"/>
              </p:cNvGrpSpPr>
              <p:nvPr/>
            </p:nvGrpSpPr>
            <p:grpSpPr bwMode="auto">
              <a:xfrm>
                <a:off x="8582" y="4444"/>
                <a:ext cx="192" cy="325"/>
                <a:chOff x="3458" y="13325"/>
                <a:chExt cx="787" cy="947"/>
              </a:xfrm>
            </p:grpSpPr>
            <p:grpSp>
              <p:nvGrpSpPr>
                <p:cNvPr id="232" name="Group 53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40" name="Group 5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44" name="Rectangle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5" name="Rectangle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1" name="Group 5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42" name="Rectangle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3" name="Rectangle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33" name="Group 53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34" name="Group 5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38" name="Rectangle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9" name="Rectangle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35" name="Group 5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36" name="Rectangle 5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7" name="Rectangle 5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214" name="Freeform 546"/>
              <p:cNvSpPr>
                <a:spLocks noChangeAspect="1"/>
              </p:cNvSpPr>
              <p:nvPr/>
            </p:nvSpPr>
            <p:spPr bwMode="auto">
              <a:xfrm>
                <a:off x="8045" y="5590"/>
                <a:ext cx="105" cy="34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110"/>
                  </a:cxn>
                  <a:cxn ang="0">
                    <a:pos x="0" y="345"/>
                  </a:cxn>
                  <a:cxn ang="0">
                    <a:pos x="105" y="345"/>
                  </a:cxn>
                  <a:cxn ang="0">
                    <a:pos x="105" y="70"/>
                  </a:cxn>
                  <a:cxn ang="0">
                    <a:pos x="80" y="0"/>
                  </a:cxn>
                </a:cxnLst>
                <a:rect l="0" t="0" r="r" b="b"/>
                <a:pathLst>
                  <a:path w="105" h="345">
                    <a:moveTo>
                      <a:pt x="80" y="0"/>
                    </a:moveTo>
                    <a:lnTo>
                      <a:pt x="0" y="110"/>
                    </a:lnTo>
                    <a:lnTo>
                      <a:pt x="0" y="345"/>
                    </a:lnTo>
                    <a:lnTo>
                      <a:pt x="105" y="345"/>
                    </a:lnTo>
                    <a:lnTo>
                      <a:pt x="105" y="70"/>
                    </a:lnTo>
                    <a:lnTo>
                      <a:pt x="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" name="Rectangle 547"/>
              <p:cNvSpPr>
                <a:spLocks noChangeAspect="1" noChangeArrowheads="1"/>
              </p:cNvSpPr>
              <p:nvPr/>
            </p:nvSpPr>
            <p:spPr bwMode="auto">
              <a:xfrm>
                <a:off x="8490" y="4315"/>
                <a:ext cx="51" cy="10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" name="Rectangle 548"/>
              <p:cNvSpPr>
                <a:spLocks noChangeAspect="1" noChangeArrowheads="1"/>
              </p:cNvSpPr>
              <p:nvPr/>
            </p:nvSpPr>
            <p:spPr bwMode="auto">
              <a:xfrm>
                <a:off x="8465" y="6425"/>
                <a:ext cx="51" cy="10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" name="AutoShape 549"/>
              <p:cNvSpPr>
                <a:spLocks noChangeAspect="1" noChangeArrowheads="1"/>
              </p:cNvSpPr>
              <p:nvPr/>
            </p:nvSpPr>
            <p:spPr bwMode="auto">
              <a:xfrm rot="16200000">
                <a:off x="8669" y="9198"/>
                <a:ext cx="1066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" name="AutoShape 550"/>
              <p:cNvSpPr>
                <a:spLocks noChangeAspect="1" noChangeArrowheads="1"/>
              </p:cNvSpPr>
              <p:nvPr/>
            </p:nvSpPr>
            <p:spPr bwMode="auto">
              <a:xfrm rot="5400000">
                <a:off x="7809" y="5784"/>
                <a:ext cx="227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" name="Freeform 551"/>
              <p:cNvSpPr>
                <a:spLocks noChangeAspect="1"/>
              </p:cNvSpPr>
              <p:nvPr/>
            </p:nvSpPr>
            <p:spPr bwMode="auto">
              <a:xfrm>
                <a:off x="7632" y="9836"/>
                <a:ext cx="57" cy="47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240"/>
                  </a:cxn>
                  <a:cxn ang="0">
                    <a:pos x="0" y="528"/>
                  </a:cxn>
                  <a:cxn ang="0">
                    <a:pos x="56" y="540"/>
                  </a:cxn>
                  <a:cxn ang="0">
                    <a:pos x="63" y="487"/>
                  </a:cxn>
                  <a:cxn ang="0">
                    <a:pos x="67" y="0"/>
                  </a:cxn>
                </a:cxnLst>
                <a:rect l="0" t="0" r="r" b="b"/>
                <a:pathLst>
                  <a:path w="67" h="540">
                    <a:moveTo>
                      <a:pt x="67" y="0"/>
                    </a:moveTo>
                    <a:lnTo>
                      <a:pt x="0" y="240"/>
                    </a:lnTo>
                    <a:lnTo>
                      <a:pt x="0" y="528"/>
                    </a:lnTo>
                    <a:lnTo>
                      <a:pt x="56" y="540"/>
                    </a:lnTo>
                    <a:lnTo>
                      <a:pt x="63" y="48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20" name="Group 552"/>
              <p:cNvGrpSpPr>
                <a:grpSpLocks noChangeAspect="1"/>
              </p:cNvGrpSpPr>
              <p:nvPr/>
            </p:nvGrpSpPr>
            <p:grpSpPr bwMode="auto">
              <a:xfrm>
                <a:off x="8575" y="2391"/>
                <a:ext cx="74" cy="95"/>
                <a:chOff x="6678" y="1087"/>
                <a:chExt cx="452" cy="579"/>
              </a:xfrm>
            </p:grpSpPr>
            <p:sp>
              <p:nvSpPr>
                <p:cNvPr id="227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" name="AutoShape 554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" name="AutoShape 55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" name="AutoShape 55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" name="AutoShape 55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21" name="Group 558"/>
              <p:cNvGrpSpPr>
                <a:grpSpLocks noChangeAspect="1"/>
              </p:cNvGrpSpPr>
              <p:nvPr/>
            </p:nvGrpSpPr>
            <p:grpSpPr bwMode="auto">
              <a:xfrm>
                <a:off x="8226" y="2390"/>
                <a:ext cx="74" cy="95"/>
                <a:chOff x="6678" y="1087"/>
                <a:chExt cx="452" cy="579"/>
              </a:xfrm>
            </p:grpSpPr>
            <p:sp>
              <p:nvSpPr>
                <p:cNvPr id="222" name="Rectangle 559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" name="AutoShape 560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" name="AutoShape 56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" name="AutoShape 56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" name="AutoShape 563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01" name="Group 564"/>
            <p:cNvGrpSpPr>
              <a:grpSpLocks noChangeAspect="1"/>
            </p:cNvGrpSpPr>
            <p:nvPr/>
          </p:nvGrpSpPr>
          <p:grpSpPr bwMode="auto">
            <a:xfrm>
              <a:off x="9168839" y="63353"/>
              <a:ext cx="499575" cy="288000"/>
              <a:chOff x="3815" y="6158"/>
              <a:chExt cx="1973" cy="1134"/>
            </a:xfrm>
          </p:grpSpPr>
          <p:sp>
            <p:nvSpPr>
              <p:cNvPr id="102" name="Oval 565"/>
              <p:cNvSpPr>
                <a:spLocks noChangeAspect="1" noChangeArrowheads="1"/>
              </p:cNvSpPr>
              <p:nvPr/>
            </p:nvSpPr>
            <p:spPr bwMode="auto">
              <a:xfrm>
                <a:off x="4241" y="6158"/>
                <a:ext cx="1134" cy="11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Arc 566"/>
              <p:cNvSpPr>
                <a:spLocks noChangeAspect="1"/>
              </p:cNvSpPr>
              <p:nvPr/>
            </p:nvSpPr>
            <p:spPr bwMode="auto">
              <a:xfrm rot="5400000">
                <a:off x="4655" y="5989"/>
                <a:ext cx="290" cy="1780"/>
              </a:xfrm>
              <a:custGeom>
                <a:avLst/>
                <a:gdLst>
                  <a:gd name="G0" fmla="+- 0 0 0"/>
                  <a:gd name="G1" fmla="+- 21535 0 0"/>
                  <a:gd name="G2" fmla="+- 21600 0 0"/>
                  <a:gd name="T0" fmla="*/ 1668 w 21600"/>
                  <a:gd name="T1" fmla="*/ 0 h 43122"/>
                  <a:gd name="T2" fmla="*/ 750 w 21600"/>
                  <a:gd name="T3" fmla="*/ 43122 h 43122"/>
                  <a:gd name="T4" fmla="*/ 0 w 21600"/>
                  <a:gd name="T5" fmla="*/ 21535 h 43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22" fill="none" extrusionOk="0">
                    <a:moveTo>
                      <a:pt x="1668" y="-1"/>
                    </a:moveTo>
                    <a:cubicBezTo>
                      <a:pt x="12916" y="870"/>
                      <a:pt x="21600" y="10252"/>
                      <a:pt x="21600" y="21535"/>
                    </a:cubicBezTo>
                    <a:cubicBezTo>
                      <a:pt x="21600" y="33172"/>
                      <a:pt x="12380" y="42717"/>
                      <a:pt x="749" y="43121"/>
                    </a:cubicBezTo>
                  </a:path>
                  <a:path w="21600" h="43122" stroke="0" extrusionOk="0">
                    <a:moveTo>
                      <a:pt x="1668" y="-1"/>
                    </a:moveTo>
                    <a:cubicBezTo>
                      <a:pt x="12916" y="870"/>
                      <a:pt x="21600" y="10252"/>
                      <a:pt x="21600" y="21535"/>
                    </a:cubicBezTo>
                    <a:cubicBezTo>
                      <a:pt x="21600" y="33172"/>
                      <a:pt x="12380" y="42717"/>
                      <a:pt x="749" y="43121"/>
                    </a:cubicBezTo>
                    <a:lnTo>
                      <a:pt x="0" y="2153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Oval 567"/>
              <p:cNvSpPr>
                <a:spLocks noChangeAspect="1" noChangeArrowheads="1"/>
              </p:cNvSpPr>
              <p:nvPr/>
            </p:nvSpPr>
            <p:spPr bwMode="auto">
              <a:xfrm>
                <a:off x="3815" y="6652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Oval 568"/>
              <p:cNvSpPr>
                <a:spLocks noChangeAspect="1" noChangeArrowheads="1"/>
              </p:cNvSpPr>
              <p:nvPr/>
            </p:nvSpPr>
            <p:spPr bwMode="auto">
              <a:xfrm>
                <a:off x="4433" y="6908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" name="Oval 569"/>
              <p:cNvSpPr>
                <a:spLocks noChangeAspect="1" noChangeArrowheads="1"/>
              </p:cNvSpPr>
              <p:nvPr/>
            </p:nvSpPr>
            <p:spPr bwMode="auto">
              <a:xfrm>
                <a:off x="4975" y="6909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Oval 570"/>
              <p:cNvSpPr>
                <a:spLocks noChangeAspect="1" noChangeArrowheads="1"/>
              </p:cNvSpPr>
              <p:nvPr/>
            </p:nvSpPr>
            <p:spPr bwMode="auto">
              <a:xfrm>
                <a:off x="5601" y="6654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78" grpId="0" animBg="1"/>
      <p:bldP spid="79" grpId="0"/>
      <p:bldP spid="80" grpId="0" build="allAtOnce"/>
      <p:bldP spid="28" grpId="0" animBg="1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8468591" y="6881548"/>
            <a:ext cx="1672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Bilder: NASA/HST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1" name="Grafik 10" descr="K1600_NGC418 Planetarischer Nebel.JPG"/>
          <p:cNvPicPr>
            <a:picLocks noChangeAspect="1"/>
          </p:cNvPicPr>
          <p:nvPr/>
        </p:nvPicPr>
        <p:blipFill>
          <a:blip r:embed="rId2" cstate="print"/>
          <a:srcRect t="9396" b="17759"/>
          <a:stretch>
            <a:fillRect/>
          </a:stretch>
        </p:blipFill>
        <p:spPr>
          <a:xfrm>
            <a:off x="1728000" y="864000"/>
            <a:ext cx="6563004" cy="5976000"/>
          </a:xfrm>
          <a:prstGeom prst="rect">
            <a:avLst/>
          </a:prstGeom>
        </p:spPr>
      </p:pic>
      <p:pic>
        <p:nvPicPr>
          <p:cNvPr id="17" name="Grafik 16" descr="K1600_NGC6751 Planetarischer Nebel.JPG"/>
          <p:cNvPicPr>
            <a:picLocks noChangeAspect="1"/>
          </p:cNvPicPr>
          <p:nvPr/>
        </p:nvPicPr>
        <p:blipFill>
          <a:blip r:embed="rId3" cstate="print"/>
          <a:srcRect t="9455" b="12508"/>
          <a:stretch>
            <a:fillRect/>
          </a:stretch>
        </p:blipFill>
        <p:spPr>
          <a:xfrm>
            <a:off x="2160000" y="864000"/>
            <a:ext cx="6129107" cy="5976000"/>
          </a:xfrm>
          <a:prstGeom prst="rect">
            <a:avLst/>
          </a:prstGeom>
        </p:spPr>
      </p:pic>
      <p:pic>
        <p:nvPicPr>
          <p:cNvPr id="18" name="Grafik 17" descr="K1600_NGC6369 Planetarischer Nebel.JPG"/>
          <p:cNvPicPr>
            <a:picLocks noChangeAspect="1"/>
          </p:cNvPicPr>
          <p:nvPr/>
        </p:nvPicPr>
        <p:blipFill>
          <a:blip r:embed="rId4" cstate="print"/>
          <a:srcRect l="3977" t="9634" r="3514" b="16651"/>
          <a:stretch>
            <a:fillRect/>
          </a:stretch>
        </p:blipFill>
        <p:spPr>
          <a:xfrm>
            <a:off x="2160000" y="864000"/>
            <a:ext cx="5990123" cy="5976000"/>
          </a:xfrm>
          <a:prstGeom prst="rect">
            <a:avLst/>
          </a:prstGeom>
        </p:spPr>
      </p:pic>
      <p:pic>
        <p:nvPicPr>
          <p:cNvPr id="19" name="Grafik 18" descr="K1600_NGC3132 Planetarischer Nebel.JPG"/>
          <p:cNvPicPr>
            <a:picLocks noChangeAspect="1"/>
          </p:cNvPicPr>
          <p:nvPr/>
        </p:nvPicPr>
        <p:blipFill>
          <a:blip r:embed="rId5" cstate="print"/>
          <a:srcRect l="13211" t="8163" r="7518" b="13111"/>
          <a:stretch>
            <a:fillRect/>
          </a:stretch>
        </p:blipFill>
        <p:spPr>
          <a:xfrm>
            <a:off x="1368000" y="864000"/>
            <a:ext cx="7300205" cy="5796000"/>
          </a:xfrm>
          <a:prstGeom prst="rect">
            <a:avLst/>
          </a:prstGeom>
        </p:spPr>
      </p:pic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4905664" y="3341111"/>
            <a:ext cx="538163" cy="547687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>
            <a:off x="5451764" y="3763386"/>
            <a:ext cx="447675" cy="349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885152" y="3988811"/>
            <a:ext cx="185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Weißer Zwerg</a:t>
            </a:r>
          </a:p>
        </p:txBody>
      </p: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1390510" y="3169663"/>
            <a:ext cx="7494587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0" cap="none" spc="0" normalizeH="0" baseline="0" noProof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Arial"/>
                <a:cs typeface="Arial"/>
              </a:rPr>
              <a:t>Planetarische Nebel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498725" y="3231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16463" y="6539638"/>
            <a:ext cx="2232025" cy="3603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24000" y="1930991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Radius: ~ 5000 km (vgl. Erde 6378 km)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Dichte: 10</a:t>
            </a:r>
            <a:r>
              <a:rPr kumimoji="0" lang="de-DE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g/cm</a:t>
            </a:r>
            <a:r>
              <a:rPr kumimoji="0" lang="de-DE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1" name="Picture 19" descr="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25" y="2782026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477963" y="3005863"/>
            <a:ext cx="1800225" cy="1800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2128838" y="5518876"/>
            <a:ext cx="449262" cy="439737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912938" y="6018938"/>
            <a:ext cx="822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 cm</a:t>
            </a:r>
            <a:r>
              <a:rPr kumimoji="0" lang="de-DE" sz="1600" b="0" i="0" u="none" strike="noStrike" kern="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741613" y="5542688"/>
            <a:ext cx="822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 = 1 t</a:t>
            </a:r>
            <a:endParaRPr kumimoji="0" lang="de-DE" sz="1600" b="0" i="0" u="none" strike="noStrike" kern="0" cap="none" spc="0" normalizeH="0" baseline="3000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306888" y="5629424"/>
            <a:ext cx="4052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Z.B. Sirius B: R = 10 000 km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Temperatur 30 000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Masse ca. 1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</a:t>
            </a:r>
            <a:r>
              <a:rPr kumimoji="0" lang="de-DE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sonne</a:t>
            </a:r>
            <a:endParaRPr kumimoji="0" lang="de-DE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Dichte: 2000 g/cm</a:t>
            </a:r>
            <a:r>
              <a: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(Sonne: 1,5 g/cm</a:t>
            </a:r>
            <a:r>
              <a: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  <a:endParaRPr kumimoji="0" lang="de-DE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8" name="Picture 28" descr="(8) Weiße Zwerge in 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2802663"/>
            <a:ext cx="44910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324000" y="1456075"/>
            <a:ext cx="24475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Weiße Zwerge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811491" y="6881548"/>
            <a:ext cx="1330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Bilder: NASA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The Dog Star, Sirius A, and its tiny compan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019" y="2435098"/>
            <a:ext cx="2848470" cy="3108902"/>
          </a:xfrm>
          <a:prstGeom prst="rect">
            <a:avLst/>
          </a:prstGeom>
          <a:noFill/>
        </p:spPr>
      </p:pic>
      <p:cxnSp>
        <p:nvCxnSpPr>
          <p:cNvPr id="31" name="Gerade Verbindung mit Pfeil 30"/>
          <p:cNvCxnSpPr/>
          <p:nvPr/>
        </p:nvCxnSpPr>
        <p:spPr bwMode="auto">
          <a:xfrm flipH="1" flipV="1">
            <a:off x="5195455" y="4852555"/>
            <a:ext cx="135082" cy="810490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319945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2" grpId="0" animBg="1"/>
      <p:bldP spid="23" grpId="0" animBg="1"/>
      <p:bldP spid="24" grpId="0"/>
      <p:bldP spid="25" grpId="0"/>
      <p:bldP spid="27" grpId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Inhaltsplatzhalter 2"/>
          <p:cNvSpPr txBox="1">
            <a:spLocks/>
          </p:cNvSpPr>
          <p:nvPr/>
        </p:nvSpPr>
        <p:spPr bwMode="auto">
          <a:xfrm>
            <a:off x="319461" y="991948"/>
            <a:ext cx="9001184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Sternreste mit Eisenkern und über 1,2 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6" name="Textfeld 725"/>
          <p:cNvSpPr txBox="1"/>
          <p:nvPr/>
        </p:nvSpPr>
        <p:spPr bwMode="auto">
          <a:xfrm>
            <a:off x="613064" y="1995054"/>
            <a:ext cx="1330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</a:rPr>
              <a:t>Im KERN: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5215805" y="2208213"/>
            <a:ext cx="4052887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Schalenbrennen ohne Entartung des Kerns: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Von Außen nach Innen: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 	H	→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He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→ C, 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 	C	→ N, Mg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lang="it-IT" kern="0" dirty="0" smtClean="0">
                <a:solidFill>
                  <a:schemeClr val="bg1"/>
                </a:solidFill>
              </a:rPr>
              <a:t>	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	→ O, Mg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 	O	→ Si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Si	→ Fe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7" name="AutoShape 43"/>
          <p:cNvSpPr>
            <a:spLocks noChangeAspect="1" noChangeArrowheads="1"/>
          </p:cNvSpPr>
          <p:nvPr/>
        </p:nvSpPr>
        <p:spPr bwMode="auto">
          <a:xfrm>
            <a:off x="1291359" y="2222500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794" y="10800"/>
                </a:moveTo>
                <a:cubicBezTo>
                  <a:pt x="8794" y="11908"/>
                  <a:pt x="9692" y="12806"/>
                  <a:pt x="10800" y="12806"/>
                </a:cubicBezTo>
                <a:cubicBezTo>
                  <a:pt x="11908" y="12806"/>
                  <a:pt x="12806" y="11908"/>
                  <a:pt x="12806" y="10800"/>
                </a:cubicBezTo>
                <a:cubicBezTo>
                  <a:pt x="12806" y="9692"/>
                  <a:pt x="11908" y="8794"/>
                  <a:pt x="10800" y="8794"/>
                </a:cubicBezTo>
                <a:cubicBezTo>
                  <a:pt x="9692" y="8794"/>
                  <a:pt x="8794" y="9692"/>
                  <a:pt x="879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1334222" y="2285134"/>
            <a:ext cx="3692525" cy="36734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Oval 39"/>
          <p:cNvSpPr>
            <a:spLocks noChangeAspect="1" noChangeArrowheads="1"/>
          </p:cNvSpPr>
          <p:nvPr/>
        </p:nvSpPr>
        <p:spPr bwMode="auto">
          <a:xfrm>
            <a:off x="2209801" y="3128948"/>
            <a:ext cx="1970088" cy="19685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2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82738" y="2549525"/>
            <a:ext cx="3209925" cy="3201988"/>
            <a:chOff x="1121" y="1360"/>
            <a:chExt cx="2022" cy="2017"/>
          </a:xfrm>
        </p:grpSpPr>
        <p:sp>
          <p:nvSpPr>
            <p:cNvPr id="51" name="AutoShape 15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16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17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AutoShape 18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19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20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AutoShape 21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AutoShape 22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Oval 23"/>
          <p:cNvSpPr>
            <a:spLocks noChangeAspect="1" noChangeArrowheads="1"/>
          </p:cNvSpPr>
          <p:nvPr/>
        </p:nvSpPr>
        <p:spPr bwMode="auto">
          <a:xfrm>
            <a:off x="2519363" y="3448050"/>
            <a:ext cx="1352550" cy="1350963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60" name="Oval 41"/>
          <p:cNvSpPr>
            <a:spLocks noChangeAspect="1" noChangeArrowheads="1"/>
          </p:cNvSpPr>
          <p:nvPr/>
        </p:nvSpPr>
        <p:spPr bwMode="auto">
          <a:xfrm>
            <a:off x="2586038" y="3519488"/>
            <a:ext cx="1209675" cy="1208087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61" name="Oval 40"/>
          <p:cNvSpPr>
            <a:spLocks noChangeAspect="1" noChangeArrowheads="1"/>
          </p:cNvSpPr>
          <p:nvPr/>
        </p:nvSpPr>
        <p:spPr bwMode="auto">
          <a:xfrm>
            <a:off x="2674938" y="3605213"/>
            <a:ext cx="1042987" cy="10414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944688" y="2890838"/>
            <a:ext cx="2486025" cy="2471737"/>
            <a:chOff x="1229" y="1821"/>
            <a:chExt cx="1566" cy="1557"/>
          </a:xfrm>
        </p:grpSpPr>
        <p:sp>
          <p:nvSpPr>
            <p:cNvPr id="65" name="AutoShape 28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AutoShape 29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AutoShape 30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AutoShape 31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AutoShape 32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AutoShape 33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AutoShape 34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AutoShape 35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Text Box 26"/>
          <p:cNvSpPr txBox="1">
            <a:spLocks noChangeAspect="1" noChangeArrowheads="1"/>
          </p:cNvSpPr>
          <p:nvPr/>
        </p:nvSpPr>
        <p:spPr bwMode="auto">
          <a:xfrm>
            <a:off x="2785918" y="3144693"/>
            <a:ext cx="1352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uppieren 48"/>
          <p:cNvGrpSpPr/>
          <p:nvPr/>
        </p:nvGrpSpPr>
        <p:grpSpPr>
          <a:xfrm>
            <a:off x="0" y="0"/>
            <a:ext cx="10080625" cy="7575057"/>
            <a:chOff x="0" y="0"/>
            <a:chExt cx="10080625" cy="7575057"/>
          </a:xfrm>
        </p:grpSpPr>
        <p:grpSp>
          <p:nvGrpSpPr>
            <p:cNvPr id="5" name="Gruppieren 60"/>
            <p:cNvGrpSpPr/>
            <p:nvPr/>
          </p:nvGrpSpPr>
          <p:grpSpPr>
            <a:xfrm>
              <a:off x="0" y="0"/>
              <a:ext cx="10080625" cy="7575057"/>
              <a:chOff x="0" y="0"/>
              <a:chExt cx="9144000" cy="6871954"/>
            </a:xfrm>
          </p:grpSpPr>
          <p:pic>
            <p:nvPicPr>
              <p:cNvPr id="104" name="Grafik 103" descr="Rahmen Astronomie unten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105" name="Grafik 104" descr="Rahmen Astronomie oben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106" name="Textfeld 105"/>
              <p:cNvSpPr txBox="1"/>
              <p:nvPr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defTabSz="914210">
                  <a:defRPr/>
                </a:pPr>
                <a:r>
                  <a:rPr lang="de-DE" sz="1700" kern="0" dirty="0" smtClean="0">
                    <a:solidFill>
                      <a:srgbClr val="FFFFFF"/>
                    </a:solidFill>
                  </a:rPr>
                  <a:t>S. Hanssen</a:t>
                </a:r>
                <a:endParaRPr lang="de-DE" sz="17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hteck 106"/>
              <p:cNvSpPr/>
              <p:nvPr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914210" hangingPunct="0">
                  <a:buFont typeface="StarSymbol"/>
                  <a:buNone/>
                </a:pPr>
                <a:r>
                  <a:rPr lang="de-DE" sz="140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400" dirty="0" smtClean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Astronomie</a:t>
                </a:r>
                <a:endPara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endParaRPr>
              </a:p>
            </p:txBody>
          </p:sp>
          <p:pic>
            <p:nvPicPr>
              <p:cNvPr id="108" name="Grafik 107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" name="Titel 1"/>
              <p:cNvSpPr txBox="1">
                <a:spLocks/>
              </p:cNvSpPr>
              <p:nvPr/>
            </p:nvSpPr>
            <p:spPr>
              <a:xfrm>
                <a:off x="1" y="2"/>
                <a:ext cx="6188797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defTabSz="914210" hangingPunct="0">
                  <a:defRPr/>
                </a:pPr>
                <a:r>
                  <a:rPr lang="de-DE" sz="2400" cap="small" dirty="0" smtClean="0">
                    <a:solidFill>
                      <a:srgbClr val="FFFFD1"/>
                    </a:solidFill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400" b="1" cap="small" dirty="0" smtClean="0">
                    <a:solidFill>
                      <a:srgbClr val="FFFFFF"/>
                    </a:solidFill>
                    <a:ea typeface="MS Gothic" pitchFamily="2"/>
                    <a:cs typeface="Arial" pitchFamily="34" charset="0"/>
                  </a:rPr>
                  <a:t>3.1.3 Sterne und ihre Planeten</a:t>
                </a:r>
                <a:endParaRPr lang="de-DE" sz="2400" b="1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endParaRPr>
              </a:p>
            </p:txBody>
          </p:sp>
        </p:grpSp>
        <p:sp>
          <p:nvSpPr>
            <p:cNvPr id="76" name="Titel 1"/>
            <p:cNvSpPr txBox="1">
              <a:spLocks/>
            </p:cNvSpPr>
            <p:nvPr/>
          </p:nvSpPr>
          <p:spPr>
            <a:xfrm>
              <a:off x="7305575" y="0"/>
              <a:ext cx="2775049" cy="433136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400" cap="small" dirty="0" smtClean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 smtClean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Sternentwicklung</a:t>
              </a:r>
              <a:endParaRPr lang="de-DE" sz="2200" b="1" cap="small" dirty="0">
                <a:solidFill>
                  <a:srgbClr val="FFFFFF"/>
                </a:solidFill>
                <a:ea typeface="MS Gothic" pitchFamily="2"/>
                <a:cs typeface="Arial" pitchFamily="34" charset="0"/>
              </a:endParaRPr>
            </a:p>
          </p:txBody>
        </p:sp>
        <p:grpSp>
          <p:nvGrpSpPr>
            <p:cNvPr id="6" name="Group 3"/>
            <p:cNvGrpSpPr>
              <a:grpSpLocks noChangeAspect="1"/>
            </p:cNvGrpSpPr>
            <p:nvPr/>
          </p:nvGrpSpPr>
          <p:grpSpPr bwMode="auto">
            <a:xfrm flipH="1">
              <a:off x="7196375" y="127601"/>
              <a:ext cx="200166" cy="276659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78" name="Oval 4"/>
              <p:cNvSpPr>
                <a:spLocks noChangeAspect="1" noChangeArrowheads="1"/>
              </p:cNvSpPr>
              <p:nvPr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AutoShape 7"/>
              <p:cNvSpPr>
                <a:spLocks noChangeAspect="1" noChangeArrowheads="1"/>
              </p:cNvSpPr>
              <p:nvPr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utoShape 8"/>
              <p:cNvSpPr>
                <a:spLocks noChangeAspect="1" noChangeArrowheads="1"/>
              </p:cNvSpPr>
              <p:nvPr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" name="Group 9"/>
              <p:cNvGrpSpPr>
                <a:grpSpLocks noChangeAspect="1"/>
              </p:cNvGrpSpPr>
              <p:nvPr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90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AutoShap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AutoShape 1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Rectangle 2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Rectangle 2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4" name="Rectangle 24"/>
              <p:cNvSpPr>
                <a:spLocks noChangeAspect="1" noChangeArrowheads="1"/>
              </p:cNvSpPr>
              <p:nvPr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25"/>
              <p:cNvSpPr>
                <a:spLocks noChangeAspect="1" noChangeArrowheads="1"/>
              </p:cNvSpPr>
              <p:nvPr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AutoShape 26"/>
              <p:cNvSpPr>
                <a:spLocks noChangeAspect="1" noChangeArrowheads="1"/>
              </p:cNvSpPr>
              <p:nvPr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Oval 27"/>
              <p:cNvSpPr>
                <a:spLocks noChangeAspect="1" noChangeArrowheads="1"/>
              </p:cNvSpPr>
              <p:nvPr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AutoShape 28"/>
              <p:cNvSpPr>
                <a:spLocks noChangeAspect="1" noChangeArrowheads="1"/>
              </p:cNvSpPr>
              <p:nvPr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WordArt 45"/>
          <p:cNvSpPr>
            <a:spLocks noChangeArrowheads="1" noChangeShapeType="1" noTextEdit="1"/>
          </p:cNvSpPr>
          <p:nvPr/>
        </p:nvSpPr>
        <p:spPr bwMode="auto">
          <a:xfrm>
            <a:off x="1224000" y="1008000"/>
            <a:ext cx="4320000" cy="72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Überriese</a:t>
            </a:r>
          </a:p>
        </p:txBody>
      </p:sp>
      <p:grpSp>
        <p:nvGrpSpPr>
          <p:cNvPr id="8" name="Gruppieren 150"/>
          <p:cNvGrpSpPr/>
          <p:nvPr/>
        </p:nvGrpSpPr>
        <p:grpSpPr>
          <a:xfrm>
            <a:off x="3538" y="3538"/>
            <a:ext cx="10080625" cy="7575057"/>
            <a:chOff x="0" y="0"/>
            <a:chExt cx="10080625" cy="7575057"/>
          </a:xfrm>
        </p:grpSpPr>
        <p:grpSp>
          <p:nvGrpSpPr>
            <p:cNvPr id="9" name="Gruppieren 60"/>
            <p:cNvGrpSpPr/>
            <p:nvPr/>
          </p:nvGrpSpPr>
          <p:grpSpPr>
            <a:xfrm>
              <a:off x="0" y="0"/>
              <a:ext cx="10080625" cy="7575057"/>
              <a:chOff x="0" y="0"/>
              <a:chExt cx="9144000" cy="6871954"/>
            </a:xfrm>
          </p:grpSpPr>
          <p:pic>
            <p:nvPicPr>
              <p:cNvPr id="181" name="Grafik 180" descr="Rahmen Astronomie unten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182" name="Grafik 181" descr="Rahmen Astronomie oben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183" name="Textfeld 182"/>
              <p:cNvSpPr txBox="1"/>
              <p:nvPr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defTabSz="914210">
                  <a:defRPr/>
                </a:pPr>
                <a:r>
                  <a:rPr lang="de-DE" sz="1700" kern="0" dirty="0" smtClean="0">
                    <a:solidFill>
                      <a:srgbClr val="FFFFFF"/>
                    </a:solidFill>
                  </a:rPr>
                  <a:t>S. Hanssen</a:t>
                </a:r>
                <a:endParaRPr lang="de-DE" sz="17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Rechteck 183"/>
              <p:cNvSpPr/>
              <p:nvPr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914210" hangingPunct="0">
                  <a:buFont typeface="StarSymbol"/>
                  <a:buNone/>
                </a:pPr>
                <a:r>
                  <a:rPr lang="de-DE" sz="140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400" dirty="0" smtClean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Astronomie</a:t>
                </a:r>
                <a:endPara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endParaRPr>
              </a:p>
            </p:txBody>
          </p:sp>
          <p:pic>
            <p:nvPicPr>
              <p:cNvPr id="185" name="Grafik 184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6" name="Titel 1"/>
              <p:cNvSpPr txBox="1">
                <a:spLocks/>
              </p:cNvSpPr>
              <p:nvPr/>
            </p:nvSpPr>
            <p:spPr>
              <a:xfrm>
                <a:off x="1" y="2"/>
                <a:ext cx="6188797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defTabSz="914210" hangingPunct="0">
                  <a:defRPr/>
                </a:pPr>
                <a:r>
                  <a:rPr lang="de-DE" sz="2400" cap="small" dirty="0" smtClean="0">
                    <a:solidFill>
                      <a:srgbClr val="FFFFD1"/>
                    </a:solidFill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400" b="1" cap="small" dirty="0" smtClean="0">
                    <a:solidFill>
                      <a:srgbClr val="FFFFFF"/>
                    </a:solidFill>
                    <a:ea typeface="MS Gothic" pitchFamily="2"/>
                    <a:cs typeface="Arial" pitchFamily="34" charset="0"/>
                  </a:rPr>
                  <a:t>3.1.3 Sterne und ihre Planeten</a:t>
                </a:r>
                <a:endParaRPr lang="de-DE" sz="2400" b="1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endParaRPr>
              </a:p>
            </p:txBody>
          </p:sp>
        </p:grpSp>
        <p:sp>
          <p:nvSpPr>
            <p:cNvPr id="153" name="Titel 1"/>
            <p:cNvSpPr txBox="1">
              <a:spLocks/>
            </p:cNvSpPr>
            <p:nvPr/>
          </p:nvSpPr>
          <p:spPr>
            <a:xfrm>
              <a:off x="7305575" y="0"/>
              <a:ext cx="2775049" cy="433136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400" cap="small" dirty="0" smtClean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 smtClean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Sternentwicklung</a:t>
              </a:r>
              <a:endParaRPr lang="de-DE" sz="2200" b="1" cap="small" dirty="0">
                <a:solidFill>
                  <a:srgbClr val="FFFFFF"/>
                </a:solidFill>
                <a:ea typeface="MS Gothic" pitchFamily="2"/>
                <a:cs typeface="Arial" pitchFamily="34" charset="0"/>
              </a:endParaRPr>
            </a:p>
          </p:txBody>
        </p:sp>
        <p:grpSp>
          <p:nvGrpSpPr>
            <p:cNvPr id="10" name="Group 3"/>
            <p:cNvGrpSpPr>
              <a:grpSpLocks noChangeAspect="1"/>
            </p:cNvGrpSpPr>
            <p:nvPr/>
          </p:nvGrpSpPr>
          <p:grpSpPr bwMode="auto">
            <a:xfrm flipH="1">
              <a:off x="7196375" y="127601"/>
              <a:ext cx="200166" cy="276659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55" name="Oval 4"/>
              <p:cNvSpPr>
                <a:spLocks noChangeAspect="1" noChangeArrowheads="1"/>
              </p:cNvSpPr>
              <p:nvPr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AutoShape 7"/>
              <p:cNvSpPr>
                <a:spLocks noChangeAspect="1" noChangeArrowheads="1"/>
              </p:cNvSpPr>
              <p:nvPr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AutoShape 8"/>
              <p:cNvSpPr>
                <a:spLocks noChangeAspect="1" noChangeArrowheads="1"/>
              </p:cNvSpPr>
              <p:nvPr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" name="Group 9"/>
              <p:cNvGrpSpPr>
                <a:grpSpLocks noChangeAspect="1"/>
              </p:cNvGrpSpPr>
              <p:nvPr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167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" name="AutoShap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0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3" name="AutoShape 1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6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9" name="Rectangle 2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" name="Rectangle 2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1" name="Rectangle 24"/>
              <p:cNvSpPr>
                <a:spLocks noChangeAspect="1" noChangeArrowheads="1"/>
              </p:cNvSpPr>
              <p:nvPr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25"/>
              <p:cNvSpPr>
                <a:spLocks noChangeAspect="1" noChangeArrowheads="1"/>
              </p:cNvSpPr>
              <p:nvPr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AutoShape 26"/>
              <p:cNvSpPr>
                <a:spLocks noChangeAspect="1" noChangeArrowheads="1"/>
              </p:cNvSpPr>
              <p:nvPr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Oval 27"/>
              <p:cNvSpPr>
                <a:spLocks noChangeAspect="1" noChangeArrowheads="1"/>
              </p:cNvSpPr>
              <p:nvPr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AutoShape 28"/>
              <p:cNvSpPr>
                <a:spLocks noChangeAspect="1" noChangeArrowheads="1"/>
              </p:cNvSpPr>
              <p:nvPr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2" name="Oval 24"/>
          <p:cNvSpPr>
            <a:spLocks noChangeArrowheads="1"/>
          </p:cNvSpPr>
          <p:nvPr/>
        </p:nvSpPr>
        <p:spPr bwMode="auto">
          <a:xfrm>
            <a:off x="2844800" y="3767138"/>
            <a:ext cx="703263" cy="704850"/>
          </a:xfrm>
          <a:prstGeom prst="ellipse">
            <a:avLst/>
          </a:prstGeom>
          <a:solidFill>
            <a:srgbClr val="FFFFB1"/>
          </a:solidFill>
          <a:ln w="9525">
            <a:solidFill>
              <a:srgbClr val="D5D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 Box 25"/>
          <p:cNvSpPr txBox="1">
            <a:spLocks noChangeAspect="1" noChangeArrowheads="1"/>
          </p:cNvSpPr>
          <p:nvPr/>
        </p:nvSpPr>
        <p:spPr bwMode="auto">
          <a:xfrm>
            <a:off x="2841795" y="3835341"/>
            <a:ext cx="1352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Si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Oval 40"/>
          <p:cNvSpPr>
            <a:spLocks noChangeAspect="1" noChangeArrowheads="1"/>
          </p:cNvSpPr>
          <p:nvPr/>
        </p:nvSpPr>
        <p:spPr bwMode="auto">
          <a:xfrm>
            <a:off x="2779711" y="3705220"/>
            <a:ext cx="829261" cy="8280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117" name="Oval 23"/>
          <p:cNvSpPr>
            <a:spLocks noChangeAspect="1" noChangeArrowheads="1"/>
          </p:cNvSpPr>
          <p:nvPr/>
        </p:nvSpPr>
        <p:spPr bwMode="auto">
          <a:xfrm>
            <a:off x="2471739" y="3405186"/>
            <a:ext cx="1441691" cy="14400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grpSp>
        <p:nvGrpSpPr>
          <p:cNvPr id="119" name="Gruppieren 118"/>
          <p:cNvGrpSpPr/>
          <p:nvPr/>
        </p:nvGrpSpPr>
        <p:grpSpPr>
          <a:xfrm>
            <a:off x="0" y="3"/>
            <a:ext cx="10080625" cy="7575054"/>
            <a:chOff x="0" y="3"/>
            <a:chExt cx="10080625" cy="7575054"/>
          </a:xfrm>
        </p:grpSpPr>
        <p:pic>
          <p:nvPicPr>
            <p:cNvPr id="120" name="Grafik 119" descr="Titelleist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"/>
              <a:ext cx="10080625" cy="442761"/>
            </a:xfrm>
            <a:prstGeom prst="rect">
              <a:avLst/>
            </a:prstGeom>
          </p:spPr>
        </p:pic>
        <p:sp>
          <p:nvSpPr>
            <p:cNvPr id="121" name="Rechteck 120"/>
            <p:cNvSpPr/>
            <p:nvPr/>
          </p:nvSpPr>
          <p:spPr>
            <a:xfrm>
              <a:off x="2" y="7228576"/>
              <a:ext cx="10080000" cy="331425"/>
            </a:xfrm>
            <a:prstGeom prst="rect">
              <a:avLst/>
            </a:prstGeom>
            <a:gradFill>
              <a:gsLst>
                <a:gs pos="0">
                  <a:srgbClr val="0464B2"/>
                </a:gs>
                <a:gs pos="100000">
                  <a:srgbClr val="004586"/>
                </a:gs>
              </a:gsLst>
              <a:lin ang="5400000"/>
            </a:gradFill>
            <a:ln w="0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defTabSz="914210" hangingPunct="0">
                <a:defRPr/>
              </a:pPr>
              <a:endParaRPr lang="de-DE" sz="2400" dirty="0">
                <a:solidFill>
                  <a:sysClr val="windowText" lastClr="000000"/>
                </a:solidFill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952903" y="7221122"/>
              <a:ext cx="3859730" cy="353935"/>
            </a:xfrm>
            <a:prstGeom prst="rect">
              <a:avLst/>
            </a:prstGeom>
            <a:noFill/>
          </p:spPr>
          <p:txBody>
            <a:bodyPr wrap="square" lIns="91420" tIns="45711" rIns="91420" bIns="45711" rtlCol="0">
              <a:spAutoFit/>
            </a:bodyPr>
            <a:lstStyle/>
            <a:p>
              <a:pPr defTabSz="914210">
                <a:defRPr/>
              </a:pPr>
              <a:r>
                <a:rPr lang="de-DE" sz="1700" kern="0" dirty="0" smtClean="0">
                  <a:solidFill>
                    <a:srgbClr val="FFFFFF"/>
                  </a:solidFill>
                </a:rPr>
                <a:t>S. Hanssen</a:t>
              </a:r>
              <a:endParaRPr lang="de-DE" sz="1700" kern="0" dirty="0">
                <a:solidFill>
                  <a:srgbClr val="FFFFFF"/>
                </a:solidFill>
              </a:endParaRPr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8784000" y="7254002"/>
              <a:ext cx="1270000" cy="268287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9982" tIns="44991" rIns="89982" bIns="44991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914210" hangingPunct="0">
                <a:buFont typeface="StarSymbol"/>
                <a:buNone/>
              </a:pPr>
              <a:r>
                <a:rPr lang="de-DE" sz="1400" dirty="0">
                  <a:solidFill>
                    <a:srgbClr val="FFFFFF"/>
                  </a:solidFill>
                  <a:ea typeface="MS Gothic" pitchFamily="2"/>
                  <a:cs typeface="Tahoma" pitchFamily="2"/>
                </a:rPr>
                <a:t>ZPG </a:t>
              </a:r>
              <a:r>
                <a: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rPr>
                <a:t>IMP</a:t>
              </a:r>
            </a:p>
          </p:txBody>
        </p:sp>
        <p:pic>
          <p:nvPicPr>
            <p:cNvPr id="124" name="Grafik 123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2000" y="7272000"/>
              <a:ext cx="662836" cy="233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Titel 1"/>
            <p:cNvSpPr txBox="1">
              <a:spLocks/>
            </p:cNvSpPr>
            <p:nvPr/>
          </p:nvSpPr>
          <p:spPr>
            <a:xfrm>
              <a:off x="2" y="3"/>
              <a:ext cx="6822719" cy="433136"/>
            </a:xfrm>
            <a:prstGeom prst="rect">
              <a:avLst/>
            </a:prstGeom>
          </p:spPr>
          <p:txBody>
            <a:bodyPr lIns="91420" tIns="45711" rIns="91420" bIns="45711" anchor="ctr"/>
            <a:lstStyle/>
            <a:p>
              <a:pPr defTabSz="914210" hangingPunct="0">
                <a:defRPr/>
              </a:pPr>
              <a:r>
                <a:rPr lang="de-DE" sz="2400" cap="small" dirty="0" smtClean="0">
                  <a:solidFill>
                    <a:srgbClr val="FFFFD1"/>
                  </a:solidFill>
                  <a:ea typeface="MS Gothic" pitchFamily="2"/>
                </a:rPr>
                <a:t> </a:t>
              </a:r>
              <a:r>
                <a:rPr lang="de-DE" sz="2000" b="1" cap="small" dirty="0" smtClean="0">
                  <a:solidFill>
                    <a:srgbClr val="000000"/>
                  </a:solidFill>
                  <a:ea typeface="MS Gothic" pitchFamily="2"/>
                </a:rPr>
                <a:t>Erde und Weltall: Himmelsmechanik und Astrophysik </a:t>
              </a:r>
              <a:endParaRPr lang="de-DE" sz="2000" b="1" cap="small" dirty="0">
                <a:solidFill>
                  <a:srgbClr val="000000"/>
                </a:solidFill>
                <a:ea typeface="MS Gothic" pitchFamily="2"/>
              </a:endParaRPr>
            </a:p>
          </p:txBody>
        </p:sp>
        <p:grpSp>
          <p:nvGrpSpPr>
            <p:cNvPr id="126" name="Group 3"/>
            <p:cNvGrpSpPr>
              <a:grpSpLocks noChangeAspect="1"/>
            </p:cNvGrpSpPr>
            <p:nvPr/>
          </p:nvGrpSpPr>
          <p:grpSpPr bwMode="auto">
            <a:xfrm rot="4806336" flipH="1">
              <a:off x="8093422" y="-538722"/>
              <a:ext cx="249532" cy="1440000"/>
              <a:chOff x="7047" y="521"/>
              <a:chExt cx="2759" cy="15915"/>
            </a:xfrm>
          </p:grpSpPr>
          <p:grpSp>
            <p:nvGrpSpPr>
              <p:cNvPr id="134" name="Group 4"/>
              <p:cNvGrpSpPr>
                <a:grpSpLocks noChangeAspect="1"/>
              </p:cNvGrpSpPr>
              <p:nvPr/>
            </p:nvGrpSpPr>
            <p:grpSpPr bwMode="auto">
              <a:xfrm flipH="1">
                <a:off x="8794" y="15561"/>
                <a:ext cx="289" cy="678"/>
                <a:chOff x="6872" y="14377"/>
                <a:chExt cx="287" cy="648"/>
              </a:xfrm>
            </p:grpSpPr>
            <p:sp>
              <p:nvSpPr>
                <p:cNvPr id="721" name="Freeform 5"/>
                <p:cNvSpPr>
                  <a:spLocks noChangeAspect="1"/>
                </p:cNvSpPr>
                <p:nvPr/>
              </p:nvSpPr>
              <p:spPr bwMode="auto">
                <a:xfrm>
                  <a:off x="7016" y="14377"/>
                  <a:ext cx="143" cy="64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5" y="64"/>
                    </a:cxn>
                    <a:cxn ang="0">
                      <a:pos x="38" y="64"/>
                    </a:cxn>
                    <a:cxn ang="0">
                      <a:pos x="30" y="159"/>
                    </a:cxn>
                    <a:cxn ang="0">
                      <a:pos x="27" y="184"/>
                    </a:cxn>
                    <a:cxn ang="0">
                      <a:pos x="0" y="237"/>
                    </a:cxn>
                    <a:cxn ang="0">
                      <a:pos x="8" y="364"/>
                    </a:cxn>
                    <a:cxn ang="0">
                      <a:pos x="60" y="462"/>
                    </a:cxn>
                    <a:cxn ang="0">
                      <a:pos x="83" y="576"/>
                    </a:cxn>
                    <a:cxn ang="0">
                      <a:pos x="79" y="648"/>
                    </a:cxn>
                    <a:cxn ang="0">
                      <a:pos x="128" y="640"/>
                    </a:cxn>
                    <a:cxn ang="0">
                      <a:pos x="128" y="584"/>
                    </a:cxn>
                    <a:cxn ang="0">
                      <a:pos x="135" y="439"/>
                    </a:cxn>
                    <a:cxn ang="0">
                      <a:pos x="132" y="390"/>
                    </a:cxn>
                    <a:cxn ang="0">
                      <a:pos x="143" y="258"/>
                    </a:cxn>
                    <a:cxn ang="0">
                      <a:pos x="128" y="223"/>
                    </a:cxn>
                    <a:cxn ang="0">
                      <a:pos x="117" y="184"/>
                    </a:cxn>
                    <a:cxn ang="0">
                      <a:pos x="113" y="125"/>
                    </a:cxn>
                    <a:cxn ang="0">
                      <a:pos x="120" y="78"/>
                    </a:cxn>
                    <a:cxn ang="0">
                      <a:pos x="117" y="17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43" h="648">
                      <a:moveTo>
                        <a:pt x="19" y="0"/>
                      </a:moveTo>
                      <a:lnTo>
                        <a:pt x="15" y="64"/>
                      </a:lnTo>
                      <a:lnTo>
                        <a:pt x="38" y="64"/>
                      </a:lnTo>
                      <a:lnTo>
                        <a:pt x="30" y="159"/>
                      </a:lnTo>
                      <a:lnTo>
                        <a:pt x="27" y="184"/>
                      </a:lnTo>
                      <a:lnTo>
                        <a:pt x="0" y="237"/>
                      </a:lnTo>
                      <a:lnTo>
                        <a:pt x="8" y="364"/>
                      </a:lnTo>
                      <a:lnTo>
                        <a:pt x="60" y="462"/>
                      </a:lnTo>
                      <a:lnTo>
                        <a:pt x="83" y="576"/>
                      </a:lnTo>
                      <a:lnTo>
                        <a:pt x="79" y="648"/>
                      </a:lnTo>
                      <a:lnTo>
                        <a:pt x="128" y="640"/>
                      </a:lnTo>
                      <a:lnTo>
                        <a:pt x="128" y="584"/>
                      </a:lnTo>
                      <a:lnTo>
                        <a:pt x="135" y="439"/>
                      </a:lnTo>
                      <a:lnTo>
                        <a:pt x="132" y="390"/>
                      </a:lnTo>
                      <a:lnTo>
                        <a:pt x="143" y="258"/>
                      </a:lnTo>
                      <a:lnTo>
                        <a:pt x="128" y="223"/>
                      </a:lnTo>
                      <a:lnTo>
                        <a:pt x="117" y="184"/>
                      </a:lnTo>
                      <a:lnTo>
                        <a:pt x="113" y="125"/>
                      </a:lnTo>
                      <a:lnTo>
                        <a:pt x="120" y="78"/>
                      </a:lnTo>
                      <a:lnTo>
                        <a:pt x="117" y="1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7F7F7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2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6872" y="14459"/>
                  <a:ext cx="283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3" name="AutoShape 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2" y="14594"/>
                  <a:ext cx="283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4" name="Freeform 8"/>
                <p:cNvSpPr>
                  <a:spLocks noChangeAspect="1"/>
                </p:cNvSpPr>
                <p:nvPr/>
              </p:nvSpPr>
              <p:spPr bwMode="auto">
                <a:xfrm>
                  <a:off x="6890" y="14472"/>
                  <a:ext cx="123" cy="1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4"/>
                    </a:cxn>
                    <a:cxn ang="0">
                      <a:pos x="75" y="34"/>
                    </a:cxn>
                    <a:cxn ang="0">
                      <a:pos x="105" y="67"/>
                    </a:cxn>
                    <a:cxn ang="0">
                      <a:pos x="101" y="90"/>
                    </a:cxn>
                    <a:cxn ang="0">
                      <a:pos x="94" y="131"/>
                    </a:cxn>
                    <a:cxn ang="0">
                      <a:pos x="11" y="1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134">
                      <a:moveTo>
                        <a:pt x="0" y="0"/>
                      </a:moveTo>
                      <a:lnTo>
                        <a:pt x="86" y="4"/>
                      </a:lnTo>
                      <a:lnTo>
                        <a:pt x="75" y="34"/>
                      </a:lnTo>
                      <a:lnTo>
                        <a:pt x="105" y="67"/>
                      </a:lnTo>
                      <a:lnTo>
                        <a:pt x="101" y="90"/>
                      </a:lnTo>
                      <a:lnTo>
                        <a:pt x="94" y="131"/>
                      </a:lnTo>
                      <a:lnTo>
                        <a:pt x="11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404040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5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6985" y="14530"/>
                  <a:ext cx="170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35" name="Freeform 10"/>
              <p:cNvSpPr>
                <a:spLocks noChangeAspect="1"/>
              </p:cNvSpPr>
              <p:nvPr/>
            </p:nvSpPr>
            <p:spPr bwMode="auto">
              <a:xfrm>
                <a:off x="7901" y="15566"/>
                <a:ext cx="143" cy="6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64"/>
                  </a:cxn>
                  <a:cxn ang="0">
                    <a:pos x="38" y="64"/>
                  </a:cxn>
                  <a:cxn ang="0">
                    <a:pos x="30" y="159"/>
                  </a:cxn>
                  <a:cxn ang="0">
                    <a:pos x="27" y="184"/>
                  </a:cxn>
                  <a:cxn ang="0">
                    <a:pos x="0" y="237"/>
                  </a:cxn>
                  <a:cxn ang="0">
                    <a:pos x="8" y="364"/>
                  </a:cxn>
                  <a:cxn ang="0">
                    <a:pos x="60" y="462"/>
                  </a:cxn>
                  <a:cxn ang="0">
                    <a:pos x="83" y="576"/>
                  </a:cxn>
                  <a:cxn ang="0">
                    <a:pos x="79" y="648"/>
                  </a:cxn>
                  <a:cxn ang="0">
                    <a:pos x="128" y="640"/>
                  </a:cxn>
                  <a:cxn ang="0">
                    <a:pos x="128" y="584"/>
                  </a:cxn>
                  <a:cxn ang="0">
                    <a:pos x="135" y="439"/>
                  </a:cxn>
                  <a:cxn ang="0">
                    <a:pos x="132" y="390"/>
                  </a:cxn>
                  <a:cxn ang="0">
                    <a:pos x="143" y="258"/>
                  </a:cxn>
                  <a:cxn ang="0">
                    <a:pos x="128" y="223"/>
                  </a:cxn>
                  <a:cxn ang="0">
                    <a:pos x="117" y="184"/>
                  </a:cxn>
                  <a:cxn ang="0">
                    <a:pos x="113" y="125"/>
                  </a:cxn>
                  <a:cxn ang="0">
                    <a:pos x="120" y="78"/>
                  </a:cxn>
                  <a:cxn ang="0">
                    <a:pos x="117" y="17"/>
                  </a:cxn>
                  <a:cxn ang="0">
                    <a:pos x="19" y="0"/>
                  </a:cxn>
                </a:cxnLst>
                <a:rect l="0" t="0" r="r" b="b"/>
                <a:pathLst>
                  <a:path w="143" h="648">
                    <a:moveTo>
                      <a:pt x="19" y="0"/>
                    </a:moveTo>
                    <a:lnTo>
                      <a:pt x="15" y="64"/>
                    </a:lnTo>
                    <a:lnTo>
                      <a:pt x="38" y="64"/>
                    </a:lnTo>
                    <a:lnTo>
                      <a:pt x="30" y="159"/>
                    </a:lnTo>
                    <a:lnTo>
                      <a:pt x="27" y="184"/>
                    </a:lnTo>
                    <a:lnTo>
                      <a:pt x="0" y="237"/>
                    </a:lnTo>
                    <a:lnTo>
                      <a:pt x="8" y="364"/>
                    </a:lnTo>
                    <a:lnTo>
                      <a:pt x="60" y="462"/>
                    </a:lnTo>
                    <a:lnTo>
                      <a:pt x="83" y="576"/>
                    </a:lnTo>
                    <a:lnTo>
                      <a:pt x="79" y="648"/>
                    </a:lnTo>
                    <a:lnTo>
                      <a:pt x="128" y="640"/>
                    </a:lnTo>
                    <a:lnTo>
                      <a:pt x="128" y="584"/>
                    </a:lnTo>
                    <a:lnTo>
                      <a:pt x="135" y="439"/>
                    </a:lnTo>
                    <a:lnTo>
                      <a:pt x="132" y="390"/>
                    </a:lnTo>
                    <a:lnTo>
                      <a:pt x="143" y="258"/>
                    </a:lnTo>
                    <a:lnTo>
                      <a:pt x="128" y="223"/>
                    </a:lnTo>
                    <a:lnTo>
                      <a:pt x="117" y="184"/>
                    </a:lnTo>
                    <a:lnTo>
                      <a:pt x="113" y="125"/>
                    </a:lnTo>
                    <a:lnTo>
                      <a:pt x="120" y="78"/>
                    </a:lnTo>
                    <a:lnTo>
                      <a:pt x="117" y="1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6" name="Freeform 11"/>
              <p:cNvSpPr>
                <a:spLocks noChangeAspect="1"/>
              </p:cNvSpPr>
              <p:nvPr/>
            </p:nvSpPr>
            <p:spPr bwMode="auto">
              <a:xfrm>
                <a:off x="7047" y="15187"/>
                <a:ext cx="505" cy="47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7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7691" y="6779"/>
                <a:ext cx="1474" cy="879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8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692" y="7171"/>
                <a:ext cx="1458" cy="15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39" name="Group 14"/>
              <p:cNvGrpSpPr>
                <a:grpSpLocks noChangeAspect="1"/>
              </p:cNvGrpSpPr>
              <p:nvPr/>
            </p:nvGrpSpPr>
            <p:grpSpPr bwMode="auto">
              <a:xfrm>
                <a:off x="7684" y="9249"/>
                <a:ext cx="1473" cy="140"/>
                <a:chOff x="4672" y="13329"/>
                <a:chExt cx="3059" cy="948"/>
              </a:xfrm>
            </p:grpSpPr>
            <p:grpSp>
              <p:nvGrpSpPr>
                <p:cNvPr id="665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719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720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6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705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713" name="Group 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17" name="Rectangle 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18" name="Rectangle 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14" name="Group 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15" name="Rectangle 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16" name="Rectangle 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06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707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11" name="Rectangle 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12" name="Rectangle 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08" name="Group 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09" name="Rectangle 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10" name="Rectangle 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6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9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99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03" name="Rectangle 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04" name="Rectangle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00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01" name="Rectangle 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02" name="Rectangle 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92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93" name="Group 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97" name="Rectangle 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98" name="Rectangle 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94" name="Group 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95" name="Rectangle 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96" name="Rectangle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68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77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85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89" name="Rectangle 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90" name="Rectangle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86" name="Group 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87" name="Rectangle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8" name="Rectangl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78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79" name="Group 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83" name="Rectangle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4" name="Rectangle 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80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81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2" name="Rectangle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69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671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75" name="Rectangle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6" name="Rectangle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72" name="Group 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73" name="Rectangle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4" name="Rectangle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70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40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7924" y="9569"/>
                <a:ext cx="484" cy="69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1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7923" y="10290"/>
                <a:ext cx="484" cy="51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42" name="Group 73"/>
              <p:cNvGrpSpPr>
                <a:grpSpLocks noChangeAspect="1"/>
              </p:cNvGrpSpPr>
              <p:nvPr/>
            </p:nvGrpSpPr>
            <p:grpSpPr bwMode="auto">
              <a:xfrm>
                <a:off x="8943" y="9562"/>
                <a:ext cx="216" cy="1239"/>
                <a:chOff x="9783" y="9764"/>
                <a:chExt cx="485" cy="1239"/>
              </a:xfrm>
            </p:grpSpPr>
            <p:sp>
              <p:nvSpPr>
                <p:cNvPr id="66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9784" y="9764"/>
                  <a:ext cx="484" cy="69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9783" y="10485"/>
                  <a:ext cx="484" cy="518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43" name="Group 76"/>
              <p:cNvGrpSpPr>
                <a:grpSpLocks noChangeAspect="1"/>
              </p:cNvGrpSpPr>
              <p:nvPr/>
            </p:nvGrpSpPr>
            <p:grpSpPr bwMode="auto">
              <a:xfrm>
                <a:off x="8414" y="9564"/>
                <a:ext cx="530" cy="681"/>
                <a:chOff x="3458" y="13325"/>
                <a:chExt cx="787" cy="947"/>
              </a:xfrm>
            </p:grpSpPr>
            <p:grpSp>
              <p:nvGrpSpPr>
                <p:cNvPr id="649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657" name="Group 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61" name="Rectangle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2" name="Rectangle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58" name="Group 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59" name="Rectangle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0" name="Rectangle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50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651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55" name="Rectangle 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6" name="Rectangle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52" name="Group 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53" name="Rectangle 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4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44" name="Group 91"/>
              <p:cNvGrpSpPr>
                <a:grpSpLocks noChangeAspect="1"/>
              </p:cNvGrpSpPr>
              <p:nvPr/>
            </p:nvGrpSpPr>
            <p:grpSpPr bwMode="auto">
              <a:xfrm>
                <a:off x="8420" y="14638"/>
                <a:ext cx="530" cy="942"/>
                <a:chOff x="3458" y="13325"/>
                <a:chExt cx="787" cy="947"/>
              </a:xfrm>
            </p:grpSpPr>
            <p:grpSp>
              <p:nvGrpSpPr>
                <p:cNvPr id="635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643" name="Group 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47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48" name="Rectangle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44" name="Group 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45" name="Rectangle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46" name="Rectangle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36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637" name="Group 1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41" name="Rectangle 1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42" name="Rectangle 1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38" name="Group 1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39" name="Rectangle 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40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45" name="Group 106"/>
              <p:cNvGrpSpPr>
                <a:grpSpLocks noChangeAspect="1"/>
              </p:cNvGrpSpPr>
              <p:nvPr/>
            </p:nvGrpSpPr>
            <p:grpSpPr bwMode="auto">
              <a:xfrm>
                <a:off x="7916" y="9384"/>
                <a:ext cx="498" cy="140"/>
                <a:chOff x="9911" y="9309"/>
                <a:chExt cx="333" cy="305"/>
              </a:xfrm>
            </p:grpSpPr>
            <p:grpSp>
              <p:nvGrpSpPr>
                <p:cNvPr id="624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9959" y="9309"/>
                  <a:ext cx="95" cy="305"/>
                  <a:chOff x="3458" y="13325"/>
                  <a:chExt cx="196" cy="947"/>
                </a:xfrm>
              </p:grpSpPr>
              <p:sp>
                <p:nvSpPr>
                  <p:cNvPr id="633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34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25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10054" y="9309"/>
                  <a:ext cx="190" cy="305"/>
                  <a:chOff x="3458" y="13325"/>
                  <a:chExt cx="393" cy="947"/>
                </a:xfrm>
              </p:grpSpPr>
              <p:grpSp>
                <p:nvGrpSpPr>
                  <p:cNvPr id="627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31" name="Rectangle 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32" name="Rectangle 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28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29" name="Rectangle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30" name="Rectangle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26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9911" y="9309"/>
                  <a:ext cx="47" cy="30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46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7953" y="4567"/>
                <a:ext cx="942" cy="137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7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8148" y="1784"/>
                <a:ext cx="555" cy="469"/>
              </a:xfrm>
              <a:prstGeom prst="flowChartExtra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8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8148" y="2257"/>
                <a:ext cx="555" cy="7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9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8304" y="2715"/>
                <a:ext cx="388" cy="16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50" name="AutoShape 122"/>
              <p:cNvCxnSpPr>
                <a:cxnSpLocks noChangeAspect="1" noChangeShapeType="1"/>
              </p:cNvCxnSpPr>
              <p:nvPr/>
            </p:nvCxnSpPr>
            <p:spPr bwMode="auto">
              <a:xfrm>
                <a:off x="8305" y="2750"/>
                <a:ext cx="3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1" name="AutoShape 123"/>
              <p:cNvCxnSpPr>
                <a:cxnSpLocks noChangeAspect="1" noChangeShapeType="1"/>
              </p:cNvCxnSpPr>
              <p:nvPr/>
            </p:nvCxnSpPr>
            <p:spPr bwMode="auto">
              <a:xfrm>
                <a:off x="8354" y="1904"/>
                <a:ext cx="1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52" name="Freeform 124"/>
              <p:cNvSpPr>
                <a:spLocks noChangeAspect="1"/>
              </p:cNvSpPr>
              <p:nvPr/>
            </p:nvSpPr>
            <p:spPr bwMode="auto">
              <a:xfrm>
                <a:off x="8444" y="2030"/>
                <a:ext cx="193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382"/>
                  </a:cxn>
                  <a:cxn ang="0">
                    <a:pos x="630" y="368"/>
                  </a:cxn>
                  <a:cxn ang="0">
                    <a:pos x="420" y="0"/>
                  </a:cxn>
                  <a:cxn ang="0">
                    <a:pos x="0" y="0"/>
                  </a:cxn>
                </a:cxnLst>
                <a:rect l="0" t="0" r="r" b="b"/>
                <a:pathLst>
                  <a:path w="630" h="382">
                    <a:moveTo>
                      <a:pt x="0" y="0"/>
                    </a:moveTo>
                    <a:lnTo>
                      <a:pt x="55" y="382"/>
                    </a:lnTo>
                    <a:lnTo>
                      <a:pt x="630" y="368"/>
                    </a:lnTo>
                    <a:lnTo>
                      <a:pt x="42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4" name="Oval 125"/>
              <p:cNvSpPr>
                <a:spLocks noChangeAspect="1" noChangeArrowheads="1"/>
              </p:cNvSpPr>
              <p:nvPr/>
            </p:nvSpPr>
            <p:spPr bwMode="auto">
              <a:xfrm rot="21360000">
                <a:off x="8511" y="2066"/>
                <a:ext cx="25" cy="3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60" name="AutoShape 126"/>
              <p:cNvCxnSpPr>
                <a:cxnSpLocks noChangeAspect="1" noChangeShapeType="1"/>
              </p:cNvCxnSpPr>
              <p:nvPr/>
            </p:nvCxnSpPr>
            <p:spPr bwMode="auto">
              <a:xfrm>
                <a:off x="8155" y="2274"/>
                <a:ext cx="5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7" name="AutoShape 127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283"/>
                <a:ext cx="5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8" name="AutoShape 128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312"/>
                <a:ext cx="544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89" name="Freeform 129"/>
              <p:cNvSpPr>
                <a:spLocks noChangeAspect="1"/>
              </p:cNvSpPr>
              <p:nvPr/>
            </p:nvSpPr>
            <p:spPr bwMode="auto">
              <a:xfrm>
                <a:off x="8649" y="2158"/>
                <a:ext cx="72" cy="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165" y="225"/>
                  </a:cxn>
                  <a:cxn ang="0">
                    <a:pos x="135" y="270"/>
                  </a:cxn>
                  <a:cxn ang="0">
                    <a:pos x="195" y="262"/>
                  </a:cxn>
                  <a:cxn ang="0">
                    <a:pos x="232" y="487"/>
                  </a:cxn>
                  <a:cxn ang="0">
                    <a:pos x="157" y="517"/>
                  </a:cxn>
                  <a:cxn ang="0">
                    <a:pos x="142" y="330"/>
                  </a:cxn>
                  <a:cxn ang="0">
                    <a:pos x="0" y="0"/>
                  </a:cxn>
                </a:cxnLst>
                <a:rect l="0" t="0" r="r" b="b"/>
                <a:pathLst>
                  <a:path w="232" h="517">
                    <a:moveTo>
                      <a:pt x="0" y="0"/>
                    </a:moveTo>
                    <a:lnTo>
                      <a:pt x="82" y="0"/>
                    </a:lnTo>
                    <a:lnTo>
                      <a:pt x="165" y="225"/>
                    </a:lnTo>
                    <a:lnTo>
                      <a:pt x="135" y="270"/>
                    </a:lnTo>
                    <a:lnTo>
                      <a:pt x="195" y="262"/>
                    </a:lnTo>
                    <a:lnTo>
                      <a:pt x="232" y="487"/>
                    </a:lnTo>
                    <a:lnTo>
                      <a:pt x="157" y="517"/>
                    </a:lnTo>
                    <a:lnTo>
                      <a:pt x="142" y="3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0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8149" y="2253"/>
                <a:ext cx="92" cy="13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1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8296" y="2253"/>
                <a:ext cx="122" cy="162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2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8520" y="2253"/>
                <a:ext cx="105" cy="1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3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8148" y="2327"/>
                <a:ext cx="554" cy="58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D0D0D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4" name="AutoShape 134"/>
              <p:cNvSpPr>
                <a:spLocks noChangeAspect="1" noChangeArrowheads="1"/>
              </p:cNvSpPr>
              <p:nvPr/>
            </p:nvSpPr>
            <p:spPr bwMode="auto">
              <a:xfrm flipV="1">
                <a:off x="7954" y="2912"/>
                <a:ext cx="942" cy="1203"/>
              </a:xfrm>
              <a:custGeom>
                <a:avLst/>
                <a:gdLst>
                  <a:gd name="G0" fmla="+- 4432 0 0"/>
                  <a:gd name="G1" fmla="+- 21600 0 4432"/>
                  <a:gd name="G2" fmla="*/ 4432 1 2"/>
                  <a:gd name="G3" fmla="+- 21600 0 G2"/>
                  <a:gd name="G4" fmla="+/ 4432 21600 2"/>
                  <a:gd name="G5" fmla="+/ G1 0 2"/>
                  <a:gd name="G6" fmla="*/ 21600 21600 4432"/>
                  <a:gd name="G7" fmla="*/ G6 1 2"/>
                  <a:gd name="G8" fmla="+- 21600 0 G7"/>
                  <a:gd name="G9" fmla="*/ 21600 1 2"/>
                  <a:gd name="G10" fmla="+- 4432 0 G9"/>
                  <a:gd name="G11" fmla="?: G10 G8 0"/>
                  <a:gd name="G12" fmla="?: G10 G7 21600"/>
                  <a:gd name="T0" fmla="*/ 19384 w 21600"/>
                  <a:gd name="T1" fmla="*/ 10800 h 21600"/>
                  <a:gd name="T2" fmla="*/ 10800 w 21600"/>
                  <a:gd name="T3" fmla="*/ 21600 h 21600"/>
                  <a:gd name="T4" fmla="*/ 2216 w 21600"/>
                  <a:gd name="T5" fmla="*/ 10800 h 21600"/>
                  <a:gd name="T6" fmla="*/ 10800 w 21600"/>
                  <a:gd name="T7" fmla="*/ 0 h 21600"/>
                  <a:gd name="T8" fmla="*/ 4016 w 21600"/>
                  <a:gd name="T9" fmla="*/ 4016 h 21600"/>
                  <a:gd name="T10" fmla="*/ 17584 w 21600"/>
                  <a:gd name="T11" fmla="*/ 1758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432" y="21600"/>
                    </a:lnTo>
                    <a:lnTo>
                      <a:pt x="171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5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7954" y="4112"/>
                <a:ext cx="941" cy="9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6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7954" y="4214"/>
                <a:ext cx="942" cy="35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7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7996" y="4214"/>
                <a:ext cx="240" cy="34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8" name="AutoShape 138"/>
              <p:cNvSpPr>
                <a:spLocks noChangeAspect="1" noChangeArrowheads="1"/>
              </p:cNvSpPr>
              <p:nvPr/>
            </p:nvSpPr>
            <p:spPr bwMode="auto">
              <a:xfrm flipV="1">
                <a:off x="8183" y="5947"/>
                <a:ext cx="475" cy="536"/>
              </a:xfrm>
              <a:custGeom>
                <a:avLst/>
                <a:gdLst>
                  <a:gd name="G0" fmla="+- 7004 0 0"/>
                  <a:gd name="G1" fmla="+- 21600 0 7004"/>
                  <a:gd name="G2" fmla="*/ 7004 1 2"/>
                  <a:gd name="G3" fmla="+- 21600 0 G2"/>
                  <a:gd name="G4" fmla="+/ 7004 21600 2"/>
                  <a:gd name="G5" fmla="+/ G1 0 2"/>
                  <a:gd name="G6" fmla="*/ 21600 21600 7004"/>
                  <a:gd name="G7" fmla="*/ G6 1 2"/>
                  <a:gd name="G8" fmla="+- 21600 0 G7"/>
                  <a:gd name="G9" fmla="*/ 21600 1 2"/>
                  <a:gd name="G10" fmla="+- 7004 0 G9"/>
                  <a:gd name="G11" fmla="?: G10 G8 0"/>
                  <a:gd name="G12" fmla="?: G10 G7 21600"/>
                  <a:gd name="T0" fmla="*/ 18098 w 21600"/>
                  <a:gd name="T1" fmla="*/ 10800 h 21600"/>
                  <a:gd name="T2" fmla="*/ 10800 w 21600"/>
                  <a:gd name="T3" fmla="*/ 21600 h 21600"/>
                  <a:gd name="T4" fmla="*/ 3502 w 21600"/>
                  <a:gd name="T5" fmla="*/ 10800 h 21600"/>
                  <a:gd name="T6" fmla="*/ 10800 w 21600"/>
                  <a:gd name="T7" fmla="*/ 0 h 21600"/>
                  <a:gd name="T8" fmla="*/ 5302 w 21600"/>
                  <a:gd name="T9" fmla="*/ 5302 h 21600"/>
                  <a:gd name="T10" fmla="*/ 16298 w 21600"/>
                  <a:gd name="T11" fmla="*/ 162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004" y="21600"/>
                    </a:lnTo>
                    <a:lnTo>
                      <a:pt x="1459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5A5A"/>
                  </a:gs>
                  <a:gs pos="5000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99" name="Group 139"/>
              <p:cNvGrpSpPr>
                <a:grpSpLocks noChangeAspect="1"/>
              </p:cNvGrpSpPr>
              <p:nvPr/>
            </p:nvGrpSpPr>
            <p:grpSpPr bwMode="auto">
              <a:xfrm>
                <a:off x="7954" y="5649"/>
                <a:ext cx="941" cy="305"/>
                <a:chOff x="4672" y="13329"/>
                <a:chExt cx="3059" cy="948"/>
              </a:xfrm>
            </p:grpSpPr>
            <p:grpSp>
              <p:nvGrpSpPr>
                <p:cNvPr id="568" name="Group 140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622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23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69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08" name="Group 1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16" name="Group 1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20" name="Rectangle 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1" name="Rectangle 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17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18" name="Rectangle 1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9" name="Rectangle 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09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10" name="Group 15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14" name="Rectangle 1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5" name="Rectangle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11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12" name="Rectangle 1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3" name="Rectangle 1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70" name="Group 158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94" name="Group 1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0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06" name="Rectangle 1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07" name="Rectangle 1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03" name="Group 1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04" name="Rectangle 1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05" name="Rectangle 1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95" name="Group 1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96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00" name="Rectangle 1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01" name="Rectangle 1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97" name="Group 1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98" name="Rectangle 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99" name="Rectangle 1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71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80" name="Group 1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88" name="Group 1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92" name="Rectangle 1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93" name="Rectangle 1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89" name="Group 17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90" name="Rectangle 1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91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81" name="Group 1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82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86" name="Rectangle 1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7" name="Rectangle 1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83" name="Group 1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84" name="Rectangle 1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5" name="Rectangle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72" name="Group 188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574" name="Group 1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78" name="Rectangle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79" name="Rectangle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75" name="Group 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76" name="Rectangle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77" name="Rectangle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573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cxnSp>
            <p:nvCxnSpPr>
              <p:cNvPr id="200" name="AutoShape 196"/>
              <p:cNvCxnSpPr>
                <a:cxnSpLocks noChangeAspect="1" noChangeShapeType="1"/>
              </p:cNvCxnSpPr>
              <p:nvPr/>
            </p:nvCxnSpPr>
            <p:spPr bwMode="auto">
              <a:xfrm>
                <a:off x="8324" y="5992"/>
                <a:ext cx="19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1" name="AutoShape 197"/>
              <p:cNvCxnSpPr>
                <a:cxnSpLocks noChangeAspect="1" noChangeShapeType="1"/>
              </p:cNvCxnSpPr>
              <p:nvPr/>
            </p:nvCxnSpPr>
            <p:spPr bwMode="auto">
              <a:xfrm>
                <a:off x="8312" y="6032"/>
                <a:ext cx="217" cy="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2" name="AutoShape 198"/>
              <p:cNvCxnSpPr>
                <a:cxnSpLocks noChangeAspect="1" noChangeShapeType="1"/>
              </p:cNvCxnSpPr>
              <p:nvPr/>
            </p:nvCxnSpPr>
            <p:spPr bwMode="auto">
              <a:xfrm>
                <a:off x="8307" y="6067"/>
                <a:ext cx="22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3" name="AutoShape 199"/>
              <p:cNvCxnSpPr>
                <a:cxnSpLocks noChangeAspect="1" noChangeShapeType="1"/>
              </p:cNvCxnSpPr>
              <p:nvPr/>
            </p:nvCxnSpPr>
            <p:spPr bwMode="auto">
              <a:xfrm>
                <a:off x="8293" y="6105"/>
                <a:ext cx="256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4" name="AutoShape 200"/>
              <p:cNvCxnSpPr>
                <a:cxnSpLocks noChangeAspect="1" noChangeShapeType="1"/>
              </p:cNvCxnSpPr>
              <p:nvPr/>
            </p:nvCxnSpPr>
            <p:spPr bwMode="auto">
              <a:xfrm>
                <a:off x="8282" y="6145"/>
                <a:ext cx="279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5" name="AutoShape 201"/>
              <p:cNvCxnSpPr>
                <a:cxnSpLocks noChangeAspect="1" noChangeShapeType="1"/>
              </p:cNvCxnSpPr>
              <p:nvPr/>
            </p:nvCxnSpPr>
            <p:spPr bwMode="auto">
              <a:xfrm>
                <a:off x="8268" y="6189"/>
                <a:ext cx="30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6" name="AutoShape 202"/>
              <p:cNvCxnSpPr>
                <a:cxnSpLocks noChangeAspect="1" noChangeShapeType="1"/>
              </p:cNvCxnSpPr>
              <p:nvPr/>
            </p:nvCxnSpPr>
            <p:spPr bwMode="auto">
              <a:xfrm>
                <a:off x="8259" y="6233"/>
                <a:ext cx="3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" name="AutoShape 203"/>
              <p:cNvCxnSpPr>
                <a:cxnSpLocks noChangeAspect="1" noChangeShapeType="1"/>
              </p:cNvCxnSpPr>
              <p:nvPr/>
            </p:nvCxnSpPr>
            <p:spPr bwMode="auto">
              <a:xfrm>
                <a:off x="8246" y="6274"/>
                <a:ext cx="349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8" name="AutoShape 204"/>
              <p:cNvCxnSpPr>
                <a:cxnSpLocks noChangeAspect="1" noChangeShapeType="1"/>
              </p:cNvCxnSpPr>
              <p:nvPr/>
            </p:nvCxnSpPr>
            <p:spPr bwMode="auto">
              <a:xfrm>
                <a:off x="8234" y="6314"/>
                <a:ext cx="37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9" name="AutoShape 205"/>
              <p:cNvCxnSpPr>
                <a:cxnSpLocks noChangeAspect="1" noChangeShapeType="1"/>
              </p:cNvCxnSpPr>
              <p:nvPr/>
            </p:nvCxnSpPr>
            <p:spPr bwMode="auto">
              <a:xfrm>
                <a:off x="8221" y="6357"/>
                <a:ext cx="40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0" name="AutoShape 206"/>
              <p:cNvCxnSpPr>
                <a:cxnSpLocks noChangeAspect="1" noChangeShapeType="1"/>
              </p:cNvCxnSpPr>
              <p:nvPr/>
            </p:nvCxnSpPr>
            <p:spPr bwMode="auto">
              <a:xfrm>
                <a:off x="8206" y="6404"/>
                <a:ext cx="42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11" name="Group 207"/>
              <p:cNvGrpSpPr>
                <a:grpSpLocks noChangeAspect="1"/>
              </p:cNvGrpSpPr>
              <p:nvPr/>
            </p:nvGrpSpPr>
            <p:grpSpPr bwMode="auto">
              <a:xfrm>
                <a:off x="7955" y="4568"/>
                <a:ext cx="941" cy="200"/>
                <a:chOff x="4672" y="13329"/>
                <a:chExt cx="3059" cy="948"/>
              </a:xfrm>
            </p:grpSpPr>
            <p:grpSp>
              <p:nvGrpSpPr>
                <p:cNvPr id="512" name="Group 208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566" name="Rectangl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67" name="Rectangle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13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52" name="Group 2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60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64" name="Rectangle 2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5" name="Rectangle 2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61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62" name="Rectangle 2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3" name="Rectangle 2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53" name="Group 2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54" name="Group 2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58" name="Rectangle 2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59" name="Rectangle 2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55" name="Group 2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56" name="Rectangle 2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57" name="Rectangle 2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14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38" name="Group 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46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50" name="Rectangle 2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51" name="Rectangle 2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47" name="Group 2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48" name="Rectangle 2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9" name="Rectangle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39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40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44" name="Rectangle 2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5" name="Rectangle 2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41" name="Group 2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42" name="Rectangle 2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3" name="Rectangle 2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15" name="Group 241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24" name="Group 2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32" name="Group 2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36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7" name="Rectangle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33" name="Group 2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34" name="Rectangle 2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5" name="Rectangle 2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25" name="Group 2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26" name="Group 2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30" name="Rectangle 2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1" name="Rectangle 2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27" name="Group 2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28" name="Rectangle 2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29" name="Rectangle 2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16" name="Group 256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518" name="Group 2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22" name="Rectangle 2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3" name="Rectangle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19" name="Group 2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20" name="Rectangle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1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517" name="Rectangle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12" name="AutoShape 264"/>
              <p:cNvSpPr>
                <a:spLocks noChangeAspect="1" noChangeArrowheads="1"/>
              </p:cNvSpPr>
              <p:nvPr/>
            </p:nvSpPr>
            <p:spPr bwMode="auto">
              <a:xfrm flipV="1">
                <a:off x="7688" y="5956"/>
                <a:ext cx="1478" cy="824"/>
              </a:xfrm>
              <a:custGeom>
                <a:avLst/>
                <a:gdLst>
                  <a:gd name="G0" fmla="+- 3914 0 0"/>
                  <a:gd name="G1" fmla="+- 21600 0 3914"/>
                  <a:gd name="G2" fmla="*/ 3914 1 2"/>
                  <a:gd name="G3" fmla="+- 21600 0 G2"/>
                  <a:gd name="G4" fmla="+/ 3914 21600 2"/>
                  <a:gd name="G5" fmla="+/ G1 0 2"/>
                  <a:gd name="G6" fmla="*/ 21600 21600 3914"/>
                  <a:gd name="G7" fmla="*/ G6 1 2"/>
                  <a:gd name="G8" fmla="+- 21600 0 G7"/>
                  <a:gd name="G9" fmla="*/ 21600 1 2"/>
                  <a:gd name="G10" fmla="+- 3914 0 G9"/>
                  <a:gd name="G11" fmla="?: G10 G8 0"/>
                  <a:gd name="G12" fmla="?: G10 G7 21600"/>
                  <a:gd name="T0" fmla="*/ 19643 w 21600"/>
                  <a:gd name="T1" fmla="*/ 10800 h 21600"/>
                  <a:gd name="T2" fmla="*/ 10800 w 21600"/>
                  <a:gd name="T3" fmla="*/ 21600 h 21600"/>
                  <a:gd name="T4" fmla="*/ 1957 w 21600"/>
                  <a:gd name="T5" fmla="*/ 10800 h 21600"/>
                  <a:gd name="T6" fmla="*/ 10800 w 21600"/>
                  <a:gd name="T7" fmla="*/ 0 h 21600"/>
                  <a:gd name="T8" fmla="*/ 3757 w 21600"/>
                  <a:gd name="T9" fmla="*/ 3757 h 21600"/>
                  <a:gd name="T10" fmla="*/ 17843 w 21600"/>
                  <a:gd name="T11" fmla="*/ 178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14" y="21600"/>
                    </a:lnTo>
                    <a:lnTo>
                      <a:pt x="176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" name="AutoShape 265"/>
              <p:cNvSpPr>
                <a:spLocks noChangeAspect="1" noChangeArrowheads="1"/>
              </p:cNvSpPr>
              <p:nvPr/>
            </p:nvSpPr>
            <p:spPr bwMode="auto">
              <a:xfrm flipV="1">
                <a:off x="7943" y="5946"/>
                <a:ext cx="968" cy="826"/>
              </a:xfrm>
              <a:custGeom>
                <a:avLst/>
                <a:gdLst>
                  <a:gd name="G0" fmla="+- 4061 0 0"/>
                  <a:gd name="G1" fmla="+- 21600 0 4061"/>
                  <a:gd name="G2" fmla="*/ 4061 1 2"/>
                  <a:gd name="G3" fmla="+- 21600 0 G2"/>
                  <a:gd name="G4" fmla="+/ 4061 21600 2"/>
                  <a:gd name="G5" fmla="+/ G1 0 2"/>
                  <a:gd name="G6" fmla="*/ 21600 21600 4061"/>
                  <a:gd name="G7" fmla="*/ G6 1 2"/>
                  <a:gd name="G8" fmla="+- 21600 0 G7"/>
                  <a:gd name="G9" fmla="*/ 21600 1 2"/>
                  <a:gd name="G10" fmla="+- 4061 0 G9"/>
                  <a:gd name="G11" fmla="?: G10 G8 0"/>
                  <a:gd name="G12" fmla="?: G10 G7 21600"/>
                  <a:gd name="T0" fmla="*/ 19569 w 21600"/>
                  <a:gd name="T1" fmla="*/ 10800 h 21600"/>
                  <a:gd name="T2" fmla="*/ 10800 w 21600"/>
                  <a:gd name="T3" fmla="*/ 21600 h 21600"/>
                  <a:gd name="T4" fmla="*/ 2031 w 21600"/>
                  <a:gd name="T5" fmla="*/ 10800 h 21600"/>
                  <a:gd name="T6" fmla="*/ 10800 w 21600"/>
                  <a:gd name="T7" fmla="*/ 0 h 21600"/>
                  <a:gd name="T8" fmla="*/ 3831 w 21600"/>
                  <a:gd name="T9" fmla="*/ 3831 h 21600"/>
                  <a:gd name="T10" fmla="*/ 17769 w 21600"/>
                  <a:gd name="T11" fmla="*/ 177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061" y="21600"/>
                    </a:lnTo>
                    <a:lnTo>
                      <a:pt x="175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" name="AutoShape 266"/>
              <p:cNvSpPr>
                <a:spLocks noChangeAspect="1" noChangeArrowheads="1"/>
              </p:cNvSpPr>
              <p:nvPr/>
            </p:nvSpPr>
            <p:spPr bwMode="auto">
              <a:xfrm flipV="1">
                <a:off x="8423" y="5946"/>
                <a:ext cx="555" cy="286"/>
              </a:xfrm>
              <a:custGeom>
                <a:avLst/>
                <a:gdLst>
                  <a:gd name="G0" fmla="+- 3191 0 0"/>
                  <a:gd name="G1" fmla="+- 21600 0 3191"/>
                  <a:gd name="G2" fmla="*/ 3191 1 2"/>
                  <a:gd name="G3" fmla="+- 21600 0 G2"/>
                  <a:gd name="G4" fmla="+/ 3191 21600 2"/>
                  <a:gd name="G5" fmla="+/ G1 0 2"/>
                  <a:gd name="G6" fmla="*/ 21600 21600 3191"/>
                  <a:gd name="G7" fmla="*/ G6 1 2"/>
                  <a:gd name="G8" fmla="+- 21600 0 G7"/>
                  <a:gd name="G9" fmla="*/ 21600 1 2"/>
                  <a:gd name="G10" fmla="+- 3191 0 G9"/>
                  <a:gd name="G11" fmla="?: G10 G8 0"/>
                  <a:gd name="G12" fmla="?: G10 G7 21600"/>
                  <a:gd name="T0" fmla="*/ 20004 w 21600"/>
                  <a:gd name="T1" fmla="*/ 10800 h 21600"/>
                  <a:gd name="T2" fmla="*/ 10800 w 21600"/>
                  <a:gd name="T3" fmla="*/ 21600 h 21600"/>
                  <a:gd name="T4" fmla="*/ 1596 w 21600"/>
                  <a:gd name="T5" fmla="*/ 10800 h 21600"/>
                  <a:gd name="T6" fmla="*/ 10800 w 21600"/>
                  <a:gd name="T7" fmla="*/ 0 h 21600"/>
                  <a:gd name="T8" fmla="*/ 3396 w 21600"/>
                  <a:gd name="T9" fmla="*/ 3396 h 21600"/>
                  <a:gd name="T10" fmla="*/ 18204 w 21600"/>
                  <a:gd name="T11" fmla="*/ 1820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91" y="21600"/>
                    </a:lnTo>
                    <a:lnTo>
                      <a:pt x="1840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" name="Rectangle 267"/>
              <p:cNvSpPr>
                <a:spLocks noChangeAspect="1" noChangeArrowheads="1"/>
              </p:cNvSpPr>
              <p:nvPr/>
            </p:nvSpPr>
            <p:spPr bwMode="auto">
              <a:xfrm>
                <a:off x="7959" y="9553"/>
                <a:ext cx="161" cy="70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" name="Rectangle 268"/>
              <p:cNvSpPr>
                <a:spLocks noChangeAspect="1" noChangeArrowheads="1"/>
              </p:cNvSpPr>
              <p:nvPr/>
            </p:nvSpPr>
            <p:spPr bwMode="auto">
              <a:xfrm>
                <a:off x="7966" y="10288"/>
                <a:ext cx="161" cy="519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17" name="Group 269"/>
              <p:cNvGrpSpPr>
                <a:grpSpLocks noChangeAspect="1"/>
              </p:cNvGrpSpPr>
              <p:nvPr/>
            </p:nvGrpSpPr>
            <p:grpSpPr bwMode="auto">
              <a:xfrm>
                <a:off x="8414" y="10284"/>
                <a:ext cx="530" cy="523"/>
                <a:chOff x="3458" y="13325"/>
                <a:chExt cx="787" cy="947"/>
              </a:xfrm>
            </p:grpSpPr>
            <p:grpSp>
              <p:nvGrpSpPr>
                <p:cNvPr id="498" name="Group 27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506" name="Group 2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10" name="Rectangle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1" name="Rectangle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07" name="Group 2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08" name="Rectangle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9" name="Rectangle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99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500" name="Group 2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04" name="Rectangle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5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01" name="Group 2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02" name="Rectangle 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3" name="Rectangle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218" name="WordArt 284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392" y="8110"/>
                <a:ext cx="1642" cy="7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UNITED STATES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19" name="Rectangle 285"/>
              <p:cNvSpPr>
                <a:spLocks noChangeAspect="1" noChangeArrowheads="1"/>
              </p:cNvSpPr>
              <p:nvPr/>
            </p:nvSpPr>
            <p:spPr bwMode="auto">
              <a:xfrm>
                <a:off x="7677" y="9084"/>
                <a:ext cx="1488" cy="1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20" name="Group 286"/>
              <p:cNvGrpSpPr>
                <a:grpSpLocks noChangeAspect="1"/>
              </p:cNvGrpSpPr>
              <p:nvPr/>
            </p:nvGrpSpPr>
            <p:grpSpPr bwMode="auto">
              <a:xfrm>
                <a:off x="7706" y="12752"/>
                <a:ext cx="1473" cy="935"/>
                <a:chOff x="4672" y="13329"/>
                <a:chExt cx="3059" cy="948"/>
              </a:xfrm>
            </p:grpSpPr>
            <p:grpSp>
              <p:nvGrpSpPr>
                <p:cNvPr id="442" name="Group 287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496" name="Rectangle 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97" name="Rectangle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43" name="Group 290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82" name="Group 2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9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94" name="Rectangle 2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5" name="Rectangle 2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91" name="Group 29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92" name="Rectangle 2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3" name="Rectangle 2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83" name="Group 2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84" name="Group 2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88" name="Rectangle 3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9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85" name="Group 3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86" name="Rectangle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7" name="Rectangle 3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44" name="Group 305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68" name="Group 3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76" name="Group 3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80" name="Rectangle 3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1" name="Rectangle 3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77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78" name="Rectangle 3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9" name="Rectangle 3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69" name="Group 3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70" name="Group 3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74" name="Rectangle 3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5" name="Rectangle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71" name="Group 3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72" name="Rectangle 3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3" name="Rectangle 3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45" name="Group 320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54" name="Group 3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62" name="Group 3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66" name="Rectangle 3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7" name="Rectangle 3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63" name="Group 3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64" name="Rectangle 3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5" name="Rectangle 3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55" name="Group 3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56" name="Group 3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60" name="Rectangle 3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1" name="Rectangle 3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57" name="Group 3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58" name="Rectangle 3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59" name="Rectangle 3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46" name="Group 335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448" name="Group 3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52" name="Rectangle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3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49" name="Group 3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50" name="Rectangle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1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47" name="Rectangle 342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21" name="AutoShape 343"/>
              <p:cNvSpPr>
                <a:spLocks noChangeAspect="1" noChangeArrowheads="1"/>
              </p:cNvSpPr>
              <p:nvPr/>
            </p:nvSpPr>
            <p:spPr bwMode="auto">
              <a:xfrm>
                <a:off x="8041" y="10368"/>
                <a:ext cx="71" cy="33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2" name="Rectangle 344"/>
              <p:cNvSpPr>
                <a:spLocks noChangeAspect="1" noChangeArrowheads="1"/>
              </p:cNvSpPr>
              <p:nvPr/>
            </p:nvSpPr>
            <p:spPr bwMode="auto">
              <a:xfrm>
                <a:off x="7931" y="13695"/>
                <a:ext cx="484" cy="186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3" name="Rectangle 345"/>
              <p:cNvSpPr>
                <a:spLocks noChangeAspect="1" noChangeArrowheads="1"/>
              </p:cNvSpPr>
              <p:nvPr/>
            </p:nvSpPr>
            <p:spPr bwMode="auto">
              <a:xfrm>
                <a:off x="8959" y="13687"/>
                <a:ext cx="207" cy="188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224" name="AutoShape 346"/>
              <p:cNvCxnSpPr>
                <a:cxnSpLocks noChangeAspect="1" noChangeShapeType="1"/>
              </p:cNvCxnSpPr>
              <p:nvPr/>
            </p:nvCxnSpPr>
            <p:spPr bwMode="auto">
              <a:xfrm>
                <a:off x="8956" y="7260"/>
                <a:ext cx="0" cy="90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25" name="Rectangle 347"/>
              <p:cNvSpPr>
                <a:spLocks noChangeAspect="1" noChangeArrowheads="1"/>
              </p:cNvSpPr>
              <p:nvPr/>
            </p:nvSpPr>
            <p:spPr bwMode="auto">
              <a:xfrm>
                <a:off x="8670" y="9833"/>
                <a:ext cx="143" cy="360"/>
              </a:xfrm>
              <a:prstGeom prst="rect">
                <a:avLst/>
              </a:prstGeom>
              <a:solidFill>
                <a:srgbClr val="BFBFB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6" name="WordArt 348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359" y="14111"/>
                <a:ext cx="690" cy="17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USA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7" name="WordArt 349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03" y="14151"/>
                <a:ext cx="719" cy="10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USA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8" name="Rectangle 350"/>
              <p:cNvSpPr>
                <a:spLocks noChangeAspect="1" noChangeArrowheads="1"/>
              </p:cNvSpPr>
              <p:nvPr/>
            </p:nvSpPr>
            <p:spPr bwMode="auto">
              <a:xfrm>
                <a:off x="8515" y="2719"/>
                <a:ext cx="180" cy="16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9" name="Rectangle 351"/>
              <p:cNvSpPr>
                <a:spLocks noChangeAspect="1" noChangeArrowheads="1"/>
              </p:cNvSpPr>
              <p:nvPr/>
            </p:nvSpPr>
            <p:spPr bwMode="auto">
              <a:xfrm>
                <a:off x="8148" y="2715"/>
                <a:ext cx="109" cy="16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230" name="AutoShape 352"/>
              <p:cNvCxnSpPr>
                <a:cxnSpLocks noChangeAspect="1" noChangeShapeType="1"/>
              </p:cNvCxnSpPr>
              <p:nvPr/>
            </p:nvCxnSpPr>
            <p:spPr bwMode="auto">
              <a:xfrm>
                <a:off x="8520" y="2753"/>
                <a:ext cx="176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1" name="AutoShape 353"/>
              <p:cNvCxnSpPr>
                <a:cxnSpLocks noChangeAspect="1" noChangeShapeType="1"/>
              </p:cNvCxnSpPr>
              <p:nvPr/>
            </p:nvCxnSpPr>
            <p:spPr bwMode="auto">
              <a:xfrm>
                <a:off x="8148" y="2752"/>
                <a:ext cx="102" cy="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32" name="WordArt 354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273" y="8133"/>
                <a:ext cx="1642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9A0000"/>
                    </a:solidFill>
                    <a:effectLst/>
                    <a:latin typeface="Arial"/>
                    <a:cs typeface="Arial"/>
                  </a:rPr>
                  <a:t>UNITED STATES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9A0000"/>
                  </a:solidFill>
                  <a:effectLst/>
                  <a:latin typeface="Arial"/>
                  <a:cs typeface="Arial"/>
                </a:endParaRPr>
              </a:p>
            </p:txBody>
          </p:sp>
          <p:grpSp>
            <p:nvGrpSpPr>
              <p:cNvPr id="233" name="Group 355"/>
              <p:cNvGrpSpPr>
                <a:grpSpLocks noChangeAspect="1"/>
              </p:cNvGrpSpPr>
              <p:nvPr/>
            </p:nvGrpSpPr>
            <p:grpSpPr bwMode="auto">
              <a:xfrm>
                <a:off x="8469" y="11614"/>
                <a:ext cx="476" cy="288"/>
                <a:chOff x="5926" y="11577"/>
                <a:chExt cx="476" cy="288"/>
              </a:xfrm>
            </p:grpSpPr>
            <p:grpSp>
              <p:nvGrpSpPr>
                <p:cNvPr id="432" name="Group 356"/>
                <p:cNvGrpSpPr>
                  <a:grpSpLocks noChangeAspect="1"/>
                </p:cNvGrpSpPr>
                <p:nvPr/>
              </p:nvGrpSpPr>
              <p:grpSpPr bwMode="auto">
                <a:xfrm>
                  <a:off x="5926" y="11577"/>
                  <a:ext cx="476" cy="288"/>
                  <a:chOff x="5926" y="11577"/>
                  <a:chExt cx="476" cy="288"/>
                </a:xfrm>
              </p:grpSpPr>
              <p:grpSp>
                <p:nvGrpSpPr>
                  <p:cNvPr id="434" name="Group 3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26" y="11767"/>
                    <a:ext cx="469" cy="98"/>
                    <a:chOff x="5897" y="11764"/>
                    <a:chExt cx="469" cy="98"/>
                  </a:xfrm>
                </p:grpSpPr>
                <p:cxnSp>
                  <p:nvCxnSpPr>
                    <p:cNvPr id="439" name="AutoShape 358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764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0" name="AutoShape 35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12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1" name="AutoShape 36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58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435" name="AutoShape 361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26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6" name="AutoShape 362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74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7" name="AutoShape 363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720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8" name="AutoShape 364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9" y="11577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433" name="Rectangle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5928" y="11577"/>
                  <a:ext cx="192" cy="153"/>
                </a:xfrm>
                <a:prstGeom prst="rect">
                  <a:avLst/>
                </a:prstGeom>
                <a:solidFill>
                  <a:srgbClr val="214D83"/>
                </a:solidFill>
                <a:ln w="317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34" name="Group 366"/>
              <p:cNvGrpSpPr>
                <a:grpSpLocks noChangeAspect="1"/>
              </p:cNvGrpSpPr>
              <p:nvPr/>
            </p:nvGrpSpPr>
            <p:grpSpPr bwMode="auto">
              <a:xfrm>
                <a:off x="7704" y="11617"/>
                <a:ext cx="172" cy="288"/>
                <a:chOff x="5926" y="11577"/>
                <a:chExt cx="476" cy="288"/>
              </a:xfrm>
            </p:grpSpPr>
            <p:grpSp>
              <p:nvGrpSpPr>
                <p:cNvPr id="422" name="Group 367"/>
                <p:cNvGrpSpPr>
                  <a:grpSpLocks noChangeAspect="1"/>
                </p:cNvGrpSpPr>
                <p:nvPr/>
              </p:nvGrpSpPr>
              <p:grpSpPr bwMode="auto">
                <a:xfrm>
                  <a:off x="5926" y="11577"/>
                  <a:ext cx="476" cy="288"/>
                  <a:chOff x="5926" y="11577"/>
                  <a:chExt cx="476" cy="288"/>
                </a:xfrm>
              </p:grpSpPr>
              <p:grpSp>
                <p:nvGrpSpPr>
                  <p:cNvPr id="424" name="Group 3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26" y="11767"/>
                    <a:ext cx="469" cy="98"/>
                    <a:chOff x="5897" y="11764"/>
                    <a:chExt cx="469" cy="98"/>
                  </a:xfrm>
                </p:grpSpPr>
                <p:cxnSp>
                  <p:nvCxnSpPr>
                    <p:cNvPr id="429" name="AutoShape 36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764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0" name="AutoShape 37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12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1" name="AutoShape 371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58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425" name="AutoShape 372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26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6" name="AutoShape 373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74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7" name="AutoShape 374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720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8" name="AutoShape 375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9" y="11577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423" name="Rectangle 376"/>
                <p:cNvSpPr>
                  <a:spLocks noChangeAspect="1" noChangeArrowheads="1"/>
                </p:cNvSpPr>
                <p:nvPr/>
              </p:nvSpPr>
              <p:spPr bwMode="auto">
                <a:xfrm>
                  <a:off x="5928" y="11577"/>
                  <a:ext cx="192" cy="153"/>
                </a:xfrm>
                <a:prstGeom prst="rect">
                  <a:avLst/>
                </a:prstGeom>
                <a:solidFill>
                  <a:srgbClr val="214D83"/>
                </a:solidFill>
                <a:ln w="317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cxnSp>
            <p:nvCxnSpPr>
              <p:cNvPr id="235" name="AutoShape 377"/>
              <p:cNvCxnSpPr>
                <a:cxnSpLocks noChangeAspect="1" noChangeShapeType="1"/>
              </p:cNvCxnSpPr>
              <p:nvPr/>
            </p:nvCxnSpPr>
            <p:spPr bwMode="auto">
              <a:xfrm>
                <a:off x="8003" y="3877"/>
                <a:ext cx="84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6" name="AutoShape 378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8397" y="2921"/>
                <a:ext cx="0" cy="94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37" name="Rectangle 379"/>
              <p:cNvSpPr>
                <a:spLocks noChangeAspect="1" noChangeArrowheads="1"/>
              </p:cNvSpPr>
              <p:nvPr/>
            </p:nvSpPr>
            <p:spPr bwMode="auto">
              <a:xfrm>
                <a:off x="8712" y="10354"/>
                <a:ext cx="87" cy="296"/>
              </a:xfrm>
              <a:prstGeom prst="rect">
                <a:avLst/>
              </a:prstGeom>
              <a:solidFill>
                <a:srgbClr val="BFBFB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8" name="Rectangle 380"/>
              <p:cNvSpPr>
                <a:spLocks noChangeAspect="1" noChangeArrowheads="1"/>
              </p:cNvSpPr>
              <p:nvPr/>
            </p:nvSpPr>
            <p:spPr bwMode="auto">
              <a:xfrm>
                <a:off x="8731" y="10376"/>
                <a:ext cx="45" cy="11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9" name="Rectangle 381"/>
              <p:cNvSpPr>
                <a:spLocks noChangeAspect="1" noChangeArrowheads="1"/>
              </p:cNvSpPr>
              <p:nvPr/>
            </p:nvSpPr>
            <p:spPr bwMode="auto">
              <a:xfrm>
                <a:off x="8673" y="13207"/>
                <a:ext cx="218" cy="2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0" name="Rectangle 382"/>
              <p:cNvSpPr>
                <a:spLocks noChangeAspect="1" noChangeArrowheads="1"/>
              </p:cNvSpPr>
              <p:nvPr/>
            </p:nvSpPr>
            <p:spPr bwMode="auto">
              <a:xfrm>
                <a:off x="8718" y="13020"/>
                <a:ext cx="136" cy="188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1" name="AutoShape 383"/>
              <p:cNvSpPr>
                <a:spLocks noChangeAspect="1" noChangeArrowheads="1"/>
              </p:cNvSpPr>
              <p:nvPr/>
            </p:nvSpPr>
            <p:spPr bwMode="auto">
              <a:xfrm>
                <a:off x="8062" y="14655"/>
                <a:ext cx="724" cy="118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2" name="Freeform 384"/>
              <p:cNvSpPr>
                <a:spLocks noChangeAspect="1"/>
              </p:cNvSpPr>
              <p:nvPr/>
            </p:nvSpPr>
            <p:spPr bwMode="auto">
              <a:xfrm flipH="1">
                <a:off x="9059" y="14701"/>
                <a:ext cx="417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3" name="Freeform 385"/>
              <p:cNvSpPr>
                <a:spLocks noChangeAspect="1"/>
              </p:cNvSpPr>
              <p:nvPr/>
            </p:nvSpPr>
            <p:spPr bwMode="auto">
              <a:xfrm flipH="1">
                <a:off x="9066" y="14701"/>
                <a:ext cx="331" cy="878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4" name="Freeform 386"/>
              <p:cNvSpPr>
                <a:spLocks noChangeAspect="1"/>
              </p:cNvSpPr>
              <p:nvPr/>
            </p:nvSpPr>
            <p:spPr bwMode="auto">
              <a:xfrm>
                <a:off x="8149" y="14655"/>
                <a:ext cx="277" cy="926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277" y="926"/>
                  </a:cxn>
                  <a:cxn ang="0">
                    <a:pos x="0" y="926"/>
                  </a:cxn>
                  <a:cxn ang="0">
                    <a:pos x="274" y="23"/>
                  </a:cxn>
                </a:cxnLst>
                <a:rect l="0" t="0" r="r" b="b"/>
                <a:pathLst>
                  <a:path w="277" h="926">
                    <a:moveTo>
                      <a:pt x="277" y="0"/>
                    </a:moveTo>
                    <a:lnTo>
                      <a:pt x="277" y="926"/>
                    </a:lnTo>
                    <a:lnTo>
                      <a:pt x="0" y="926"/>
                    </a:lnTo>
                    <a:lnTo>
                      <a:pt x="274" y="23"/>
                    </a:lnTo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5" name="Freeform 387"/>
              <p:cNvSpPr>
                <a:spLocks noChangeAspect="1"/>
              </p:cNvSpPr>
              <p:nvPr/>
            </p:nvSpPr>
            <p:spPr bwMode="auto">
              <a:xfrm flipH="1">
                <a:off x="9300" y="15165"/>
                <a:ext cx="506" cy="473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" name="WordArt 388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162" y="15425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D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47" name="WordArt 389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11" y="15662"/>
                <a:ext cx="79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D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48" name="WordArt 390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9638" y="15425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B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grpSp>
            <p:nvGrpSpPr>
              <p:cNvPr id="249" name="Group 391"/>
              <p:cNvGrpSpPr>
                <a:grpSpLocks noChangeAspect="1"/>
              </p:cNvGrpSpPr>
              <p:nvPr/>
            </p:nvGrpSpPr>
            <p:grpSpPr bwMode="auto">
              <a:xfrm>
                <a:off x="7685" y="14631"/>
                <a:ext cx="238" cy="942"/>
                <a:chOff x="3458" y="13325"/>
                <a:chExt cx="787" cy="947"/>
              </a:xfrm>
            </p:grpSpPr>
            <p:grpSp>
              <p:nvGrpSpPr>
                <p:cNvPr id="408" name="Group 3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416" name="Group 3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20" name="Rectangle 3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" name="Rectangle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17" name="Group 3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18" name="Rectangle 3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9" name="Rectangle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09" name="Group 39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410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14" name="Rectangle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5" name="Rectangle 4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11" name="Group 4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12" name="Rectangle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" name="Rectangle 4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250" name="Group 406"/>
              <p:cNvGrpSpPr>
                <a:grpSpLocks noChangeAspect="1"/>
              </p:cNvGrpSpPr>
              <p:nvPr/>
            </p:nvGrpSpPr>
            <p:grpSpPr bwMode="auto">
              <a:xfrm>
                <a:off x="7497" y="15840"/>
                <a:ext cx="525" cy="592"/>
                <a:chOff x="7478" y="15840"/>
                <a:chExt cx="525" cy="592"/>
              </a:xfrm>
            </p:grpSpPr>
            <p:sp>
              <p:nvSpPr>
                <p:cNvPr id="400" name="Freeform 407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" name="AutoShap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402" name="AutoShape 40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3" name="AutoShape 41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4" name="AutoShape 41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5" name="AutoShape 41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6" name="AutoShape 41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7" name="AutoShape 41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51" name="Group 415"/>
              <p:cNvGrpSpPr>
                <a:grpSpLocks noChangeAspect="1"/>
              </p:cNvGrpSpPr>
              <p:nvPr/>
            </p:nvGrpSpPr>
            <p:grpSpPr bwMode="auto">
              <a:xfrm>
                <a:off x="8145" y="15843"/>
                <a:ext cx="525" cy="592"/>
                <a:chOff x="7478" y="15840"/>
                <a:chExt cx="525" cy="592"/>
              </a:xfrm>
            </p:grpSpPr>
            <p:sp>
              <p:nvSpPr>
                <p:cNvPr id="392" name="Freeform 416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" name="AutoShape 417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94" name="AutoShape 418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5" name="AutoShape 41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6" name="AutoShape 42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7" name="AutoShape 42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8" name="AutoShape 42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9" name="AutoShape 42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52" name="Group 424"/>
              <p:cNvGrpSpPr>
                <a:grpSpLocks noChangeAspect="1"/>
              </p:cNvGrpSpPr>
              <p:nvPr/>
            </p:nvGrpSpPr>
            <p:grpSpPr bwMode="auto">
              <a:xfrm>
                <a:off x="8814" y="15844"/>
                <a:ext cx="525" cy="592"/>
                <a:chOff x="7478" y="15840"/>
                <a:chExt cx="525" cy="592"/>
              </a:xfrm>
            </p:grpSpPr>
            <p:sp>
              <p:nvSpPr>
                <p:cNvPr id="384" name="Freeform 425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" name="AutoShape 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86" name="AutoShape 427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7" name="AutoShape 428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8" name="AutoShape 42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9" name="AutoShape 43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0" name="AutoShape 43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1" name="AutoShape 43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3" name="AutoShape 433"/>
              <p:cNvSpPr>
                <a:spLocks noChangeAspect="1" noChangeArrowheads="1"/>
              </p:cNvSpPr>
              <p:nvPr/>
            </p:nvSpPr>
            <p:spPr bwMode="auto">
              <a:xfrm>
                <a:off x="7757" y="15648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" name="AutoShape 434"/>
              <p:cNvSpPr>
                <a:spLocks noChangeAspect="1" noChangeArrowheads="1"/>
              </p:cNvSpPr>
              <p:nvPr/>
            </p:nvSpPr>
            <p:spPr bwMode="auto">
              <a:xfrm>
                <a:off x="7757" y="15783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" name="Freeform 435"/>
              <p:cNvSpPr>
                <a:spLocks noChangeAspect="1"/>
              </p:cNvSpPr>
              <p:nvPr/>
            </p:nvSpPr>
            <p:spPr bwMode="auto">
              <a:xfrm>
                <a:off x="7387" y="14693"/>
                <a:ext cx="409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" name="Freeform 436"/>
              <p:cNvSpPr>
                <a:spLocks noChangeAspect="1"/>
              </p:cNvSpPr>
              <p:nvPr/>
            </p:nvSpPr>
            <p:spPr bwMode="auto">
              <a:xfrm>
                <a:off x="7775" y="15661"/>
                <a:ext cx="123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4"/>
                  </a:cxn>
                  <a:cxn ang="0">
                    <a:pos x="75" y="34"/>
                  </a:cxn>
                  <a:cxn ang="0">
                    <a:pos x="105" y="67"/>
                  </a:cxn>
                  <a:cxn ang="0">
                    <a:pos x="101" y="90"/>
                  </a:cxn>
                  <a:cxn ang="0">
                    <a:pos x="94" y="131"/>
                  </a:cxn>
                  <a:cxn ang="0">
                    <a:pos x="11" y="134"/>
                  </a:cxn>
                  <a:cxn ang="0">
                    <a:pos x="0" y="0"/>
                  </a:cxn>
                </a:cxnLst>
                <a:rect l="0" t="0" r="r" b="b"/>
                <a:pathLst>
                  <a:path w="105" h="134">
                    <a:moveTo>
                      <a:pt x="0" y="0"/>
                    </a:moveTo>
                    <a:lnTo>
                      <a:pt x="86" y="4"/>
                    </a:lnTo>
                    <a:lnTo>
                      <a:pt x="75" y="34"/>
                    </a:lnTo>
                    <a:lnTo>
                      <a:pt x="105" y="67"/>
                    </a:lnTo>
                    <a:lnTo>
                      <a:pt x="101" y="90"/>
                    </a:lnTo>
                    <a:lnTo>
                      <a:pt x="94" y="131"/>
                    </a:lnTo>
                    <a:lnTo>
                      <a:pt x="11" y="1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404040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" name="AutoShape 437"/>
              <p:cNvSpPr>
                <a:spLocks noChangeAspect="1" noChangeArrowheads="1"/>
              </p:cNvSpPr>
              <p:nvPr/>
            </p:nvSpPr>
            <p:spPr bwMode="auto">
              <a:xfrm>
                <a:off x="7870" y="15719"/>
                <a:ext cx="170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" name="AutoShape 438"/>
              <p:cNvSpPr>
                <a:spLocks noChangeAspect="1" noChangeArrowheads="1"/>
              </p:cNvSpPr>
              <p:nvPr/>
            </p:nvSpPr>
            <p:spPr bwMode="auto">
              <a:xfrm>
                <a:off x="8415" y="15225"/>
                <a:ext cx="28" cy="44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" name="AutoShape 439"/>
              <p:cNvSpPr>
                <a:spLocks noChangeAspect="1" noChangeArrowheads="1"/>
              </p:cNvSpPr>
              <p:nvPr/>
            </p:nvSpPr>
            <p:spPr bwMode="auto">
              <a:xfrm>
                <a:off x="8785" y="4559"/>
                <a:ext cx="51" cy="12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" name="AutoShape 440"/>
              <p:cNvSpPr>
                <a:spLocks noChangeAspect="1" noChangeArrowheads="1"/>
              </p:cNvSpPr>
              <p:nvPr/>
            </p:nvSpPr>
            <p:spPr bwMode="auto">
              <a:xfrm>
                <a:off x="8462" y="4604"/>
                <a:ext cx="40" cy="44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61" name="Group 441"/>
              <p:cNvGrpSpPr>
                <a:grpSpLocks noChangeAspect="1"/>
              </p:cNvGrpSpPr>
              <p:nvPr/>
            </p:nvGrpSpPr>
            <p:grpSpPr bwMode="auto">
              <a:xfrm>
                <a:off x="8302" y="1583"/>
                <a:ext cx="248" cy="412"/>
                <a:chOff x="5430" y="1504"/>
                <a:chExt cx="255" cy="412"/>
              </a:xfrm>
            </p:grpSpPr>
            <p:cxnSp>
              <p:nvCxnSpPr>
                <p:cNvPr id="372" name="AutoShape 442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430" y="1508"/>
                  <a:ext cx="23" cy="39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3" name="AutoShape 44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0" y="1504"/>
                  <a:ext cx="0" cy="409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4" name="AutoShape 44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644" y="1515"/>
                  <a:ext cx="41" cy="40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5" name="AutoShape 445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449" y="1508"/>
                  <a:ext cx="97" cy="21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6" name="AutoShape 446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4" y="1511"/>
                  <a:ext cx="94" cy="18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7" name="AutoShape 447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456" y="1523"/>
                  <a:ext cx="87" cy="1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8" name="AutoShape 448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554" y="1515"/>
                  <a:ext cx="86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" name="AutoShape 449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5445" y="1725"/>
                  <a:ext cx="218" cy="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0" name="AutoShape 450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5438" y="1725"/>
                  <a:ext cx="112" cy="169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1" name="AutoShape 45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441" y="1729"/>
                  <a:ext cx="102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2" name="AutoShape 45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8" y="1736"/>
                  <a:ext cx="127" cy="17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3" name="AutoShape 453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554" y="1721"/>
                  <a:ext cx="112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2" name="Freeform 454"/>
              <p:cNvSpPr>
                <a:spLocks noChangeAspect="1"/>
              </p:cNvSpPr>
              <p:nvPr/>
            </p:nvSpPr>
            <p:spPr bwMode="auto">
              <a:xfrm>
                <a:off x="8310" y="521"/>
                <a:ext cx="210" cy="1069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56" y="120"/>
                  </a:cxn>
                  <a:cxn ang="0">
                    <a:pos x="56" y="979"/>
                  </a:cxn>
                  <a:cxn ang="0">
                    <a:pos x="0" y="1069"/>
                  </a:cxn>
                  <a:cxn ang="0">
                    <a:pos x="210" y="1066"/>
                  </a:cxn>
                  <a:cxn ang="0">
                    <a:pos x="150" y="983"/>
                  </a:cxn>
                  <a:cxn ang="0">
                    <a:pos x="150" y="120"/>
                  </a:cxn>
                  <a:cxn ang="0">
                    <a:pos x="101" y="0"/>
                  </a:cxn>
                </a:cxnLst>
                <a:rect l="0" t="0" r="r" b="b"/>
                <a:pathLst>
                  <a:path w="210" h="1069">
                    <a:moveTo>
                      <a:pt x="101" y="0"/>
                    </a:moveTo>
                    <a:lnTo>
                      <a:pt x="56" y="120"/>
                    </a:lnTo>
                    <a:lnTo>
                      <a:pt x="56" y="979"/>
                    </a:lnTo>
                    <a:lnTo>
                      <a:pt x="0" y="1069"/>
                    </a:lnTo>
                    <a:lnTo>
                      <a:pt x="210" y="1066"/>
                    </a:lnTo>
                    <a:lnTo>
                      <a:pt x="150" y="983"/>
                    </a:lnTo>
                    <a:lnTo>
                      <a:pt x="150" y="120"/>
                    </a:lnTo>
                    <a:lnTo>
                      <a:pt x="1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63" name="Group 455"/>
              <p:cNvGrpSpPr>
                <a:grpSpLocks noChangeAspect="1"/>
              </p:cNvGrpSpPr>
              <p:nvPr/>
            </p:nvGrpSpPr>
            <p:grpSpPr bwMode="auto">
              <a:xfrm>
                <a:off x="7687" y="10279"/>
                <a:ext cx="222" cy="523"/>
                <a:chOff x="3458" y="13325"/>
                <a:chExt cx="393" cy="947"/>
              </a:xfrm>
            </p:grpSpPr>
            <p:grpSp>
              <p:nvGrpSpPr>
                <p:cNvPr id="366" name="Group 456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70" name="Rectangle 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71" name="Rectangle 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" name="Group 459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68" name="Rectangle 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69" name="Rectangle 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64" name="Group 462"/>
              <p:cNvGrpSpPr>
                <a:grpSpLocks noChangeAspect="1"/>
              </p:cNvGrpSpPr>
              <p:nvPr/>
            </p:nvGrpSpPr>
            <p:grpSpPr bwMode="auto">
              <a:xfrm>
                <a:off x="7689" y="9564"/>
                <a:ext cx="225" cy="681"/>
                <a:chOff x="3458" y="13325"/>
                <a:chExt cx="393" cy="947"/>
              </a:xfrm>
            </p:grpSpPr>
            <p:grpSp>
              <p:nvGrpSpPr>
                <p:cNvPr id="360" name="Group 46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64" name="Rectangle 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65" name="Rectangle 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" name="Group 46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62" name="Rectangle 4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63" name="Rectangle 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65" name="AutoShape 469"/>
              <p:cNvSpPr>
                <a:spLocks noChangeAspect="1" noChangeArrowheads="1"/>
              </p:cNvSpPr>
              <p:nvPr/>
            </p:nvSpPr>
            <p:spPr bwMode="auto">
              <a:xfrm rot="5400000">
                <a:off x="7124" y="9203"/>
                <a:ext cx="1066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6" name="Freeform 470"/>
              <p:cNvSpPr>
                <a:spLocks noChangeAspect="1"/>
              </p:cNvSpPr>
              <p:nvPr/>
            </p:nvSpPr>
            <p:spPr bwMode="auto">
              <a:xfrm>
                <a:off x="8429" y="8685"/>
                <a:ext cx="76" cy="106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248"/>
                  </a:cxn>
                  <a:cxn ang="0">
                    <a:pos x="0" y="873"/>
                  </a:cxn>
                  <a:cxn ang="0">
                    <a:pos x="39" y="1065"/>
                  </a:cxn>
                  <a:cxn ang="0">
                    <a:pos x="72" y="870"/>
                  </a:cxn>
                  <a:cxn ang="0">
                    <a:pos x="76" y="248"/>
                  </a:cxn>
                  <a:cxn ang="0">
                    <a:pos x="35" y="0"/>
                  </a:cxn>
                </a:cxnLst>
                <a:rect l="0" t="0" r="r" b="b"/>
                <a:pathLst>
                  <a:path w="76" h="1065">
                    <a:moveTo>
                      <a:pt x="35" y="0"/>
                    </a:moveTo>
                    <a:lnTo>
                      <a:pt x="0" y="248"/>
                    </a:lnTo>
                    <a:lnTo>
                      <a:pt x="0" y="873"/>
                    </a:lnTo>
                    <a:lnTo>
                      <a:pt x="39" y="1065"/>
                    </a:lnTo>
                    <a:lnTo>
                      <a:pt x="72" y="870"/>
                    </a:lnTo>
                    <a:lnTo>
                      <a:pt x="76" y="24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7" name="Freeform 471"/>
              <p:cNvSpPr>
                <a:spLocks noChangeAspect="1"/>
              </p:cNvSpPr>
              <p:nvPr/>
            </p:nvSpPr>
            <p:spPr bwMode="auto">
              <a:xfrm>
                <a:off x="8969" y="8689"/>
                <a:ext cx="76" cy="106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248"/>
                  </a:cxn>
                  <a:cxn ang="0">
                    <a:pos x="0" y="873"/>
                  </a:cxn>
                  <a:cxn ang="0">
                    <a:pos x="39" y="1065"/>
                  </a:cxn>
                  <a:cxn ang="0">
                    <a:pos x="72" y="870"/>
                  </a:cxn>
                  <a:cxn ang="0">
                    <a:pos x="76" y="248"/>
                  </a:cxn>
                  <a:cxn ang="0">
                    <a:pos x="35" y="0"/>
                  </a:cxn>
                </a:cxnLst>
                <a:rect l="0" t="0" r="r" b="b"/>
                <a:pathLst>
                  <a:path w="76" h="1065">
                    <a:moveTo>
                      <a:pt x="35" y="0"/>
                    </a:moveTo>
                    <a:lnTo>
                      <a:pt x="0" y="248"/>
                    </a:lnTo>
                    <a:lnTo>
                      <a:pt x="0" y="873"/>
                    </a:lnTo>
                    <a:lnTo>
                      <a:pt x="39" y="1065"/>
                    </a:lnTo>
                    <a:lnTo>
                      <a:pt x="72" y="870"/>
                    </a:lnTo>
                    <a:lnTo>
                      <a:pt x="76" y="24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8" name="Rectangle 472"/>
              <p:cNvSpPr>
                <a:spLocks noChangeAspect="1" noChangeArrowheads="1"/>
              </p:cNvSpPr>
              <p:nvPr/>
            </p:nvSpPr>
            <p:spPr bwMode="auto">
              <a:xfrm>
                <a:off x="8578" y="4445"/>
                <a:ext cx="189" cy="323"/>
              </a:xfrm>
              <a:prstGeom prst="rect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80808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69" name="Group 473"/>
              <p:cNvGrpSpPr>
                <a:grpSpLocks noChangeAspect="1"/>
              </p:cNvGrpSpPr>
              <p:nvPr/>
            </p:nvGrpSpPr>
            <p:grpSpPr bwMode="auto">
              <a:xfrm>
                <a:off x="7699" y="6789"/>
                <a:ext cx="1461" cy="375"/>
                <a:chOff x="4672" y="13329"/>
                <a:chExt cx="3059" cy="948"/>
              </a:xfrm>
            </p:grpSpPr>
            <p:grpSp>
              <p:nvGrpSpPr>
                <p:cNvPr id="304" name="Group 474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358" name="Rectangle 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59" name="Rectangle 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05" name="Group 477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344" name="Group 4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52" name="Group 4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56" name="Rectangle 4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7" name="Rectangle 4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53" name="Group 4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54" name="Rectangle 4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5" name="Rectangle 4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45" name="Group 4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46" name="Group 4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50" name="Rectangl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1" name="Rectangle 4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47" name="Group 4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48" name="Rectangle 4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9" name="Rectangle 4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06" name="Group 492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330" name="Group 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38" name="Group 49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42" name="Rectangle 4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3" name="Rectangle 4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39" name="Group 4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40" name="Rectangle 4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1" name="Rectangle 4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31" name="Group 5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32" name="Group 5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36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7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33" name="Group 5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34" name="Rectangle 5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5" name="Rectangle 5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07" name="Group 507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316" name="Group 5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24" name="Group 50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28" name="Rectangle 5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5" name="Group 5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26" name="Rectangle 5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7" name="Rectangle 5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17" name="Group 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18" name="Group 5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22" name="Rectangle 5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" name="Group 5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20" name="Rectangle 5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" name="Rectangle 5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08" name="Group 522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310" name="Group 5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14" name="Rectangle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5" name="Rectangle 5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" name="Group 5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12" name="Rectangle 5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" name="Rectangle 5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09" name="Rectangle 5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70" name="AutoShape 530"/>
              <p:cNvSpPr>
                <a:spLocks noChangeAspect="1" noChangeArrowheads="1"/>
              </p:cNvSpPr>
              <p:nvPr/>
            </p:nvSpPr>
            <p:spPr bwMode="auto">
              <a:xfrm>
                <a:off x="8267" y="6922"/>
                <a:ext cx="71" cy="261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71" name="Group 531"/>
              <p:cNvGrpSpPr>
                <a:grpSpLocks noChangeAspect="1"/>
              </p:cNvGrpSpPr>
              <p:nvPr/>
            </p:nvGrpSpPr>
            <p:grpSpPr bwMode="auto">
              <a:xfrm>
                <a:off x="8582" y="4444"/>
                <a:ext cx="192" cy="325"/>
                <a:chOff x="3458" y="13325"/>
                <a:chExt cx="787" cy="947"/>
              </a:xfrm>
            </p:grpSpPr>
            <p:grpSp>
              <p:nvGrpSpPr>
                <p:cNvPr id="290" name="Group 53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98" name="Group 5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02" name="Rectangle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3" name="Rectangle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99" name="Group 5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00" name="Rectangle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1" name="Rectangle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91" name="Group 53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92" name="Group 5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96" name="Rectangle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7" name="Rectangle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93" name="Group 5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94" name="Rectangle 5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5" name="Rectangle 5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272" name="Freeform 546"/>
              <p:cNvSpPr>
                <a:spLocks noChangeAspect="1"/>
              </p:cNvSpPr>
              <p:nvPr/>
            </p:nvSpPr>
            <p:spPr bwMode="auto">
              <a:xfrm>
                <a:off x="8045" y="5590"/>
                <a:ext cx="105" cy="34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110"/>
                  </a:cxn>
                  <a:cxn ang="0">
                    <a:pos x="0" y="345"/>
                  </a:cxn>
                  <a:cxn ang="0">
                    <a:pos x="105" y="345"/>
                  </a:cxn>
                  <a:cxn ang="0">
                    <a:pos x="105" y="70"/>
                  </a:cxn>
                  <a:cxn ang="0">
                    <a:pos x="80" y="0"/>
                  </a:cxn>
                </a:cxnLst>
                <a:rect l="0" t="0" r="r" b="b"/>
                <a:pathLst>
                  <a:path w="105" h="345">
                    <a:moveTo>
                      <a:pt x="80" y="0"/>
                    </a:moveTo>
                    <a:lnTo>
                      <a:pt x="0" y="110"/>
                    </a:lnTo>
                    <a:lnTo>
                      <a:pt x="0" y="345"/>
                    </a:lnTo>
                    <a:lnTo>
                      <a:pt x="105" y="345"/>
                    </a:lnTo>
                    <a:lnTo>
                      <a:pt x="105" y="70"/>
                    </a:lnTo>
                    <a:lnTo>
                      <a:pt x="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3" name="Rectangle 547"/>
              <p:cNvSpPr>
                <a:spLocks noChangeAspect="1" noChangeArrowheads="1"/>
              </p:cNvSpPr>
              <p:nvPr/>
            </p:nvSpPr>
            <p:spPr bwMode="auto">
              <a:xfrm>
                <a:off x="8490" y="4315"/>
                <a:ext cx="51" cy="10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4" name="Rectangle 548"/>
              <p:cNvSpPr>
                <a:spLocks noChangeAspect="1" noChangeArrowheads="1"/>
              </p:cNvSpPr>
              <p:nvPr/>
            </p:nvSpPr>
            <p:spPr bwMode="auto">
              <a:xfrm>
                <a:off x="8465" y="6425"/>
                <a:ext cx="51" cy="10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5" name="AutoShape 549"/>
              <p:cNvSpPr>
                <a:spLocks noChangeAspect="1" noChangeArrowheads="1"/>
              </p:cNvSpPr>
              <p:nvPr/>
            </p:nvSpPr>
            <p:spPr bwMode="auto">
              <a:xfrm rot="16200000">
                <a:off x="8669" y="9198"/>
                <a:ext cx="1066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6" name="AutoShape 550"/>
              <p:cNvSpPr>
                <a:spLocks noChangeAspect="1" noChangeArrowheads="1"/>
              </p:cNvSpPr>
              <p:nvPr/>
            </p:nvSpPr>
            <p:spPr bwMode="auto">
              <a:xfrm rot="5400000">
                <a:off x="7809" y="5784"/>
                <a:ext cx="227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7" name="Freeform 551"/>
              <p:cNvSpPr>
                <a:spLocks noChangeAspect="1"/>
              </p:cNvSpPr>
              <p:nvPr/>
            </p:nvSpPr>
            <p:spPr bwMode="auto">
              <a:xfrm>
                <a:off x="7632" y="9836"/>
                <a:ext cx="57" cy="47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240"/>
                  </a:cxn>
                  <a:cxn ang="0">
                    <a:pos x="0" y="528"/>
                  </a:cxn>
                  <a:cxn ang="0">
                    <a:pos x="56" y="540"/>
                  </a:cxn>
                  <a:cxn ang="0">
                    <a:pos x="63" y="487"/>
                  </a:cxn>
                  <a:cxn ang="0">
                    <a:pos x="67" y="0"/>
                  </a:cxn>
                </a:cxnLst>
                <a:rect l="0" t="0" r="r" b="b"/>
                <a:pathLst>
                  <a:path w="67" h="540">
                    <a:moveTo>
                      <a:pt x="67" y="0"/>
                    </a:moveTo>
                    <a:lnTo>
                      <a:pt x="0" y="240"/>
                    </a:lnTo>
                    <a:lnTo>
                      <a:pt x="0" y="528"/>
                    </a:lnTo>
                    <a:lnTo>
                      <a:pt x="56" y="540"/>
                    </a:lnTo>
                    <a:lnTo>
                      <a:pt x="63" y="48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78" name="Group 552"/>
              <p:cNvGrpSpPr>
                <a:grpSpLocks noChangeAspect="1"/>
              </p:cNvGrpSpPr>
              <p:nvPr/>
            </p:nvGrpSpPr>
            <p:grpSpPr bwMode="auto">
              <a:xfrm>
                <a:off x="8575" y="2391"/>
                <a:ext cx="74" cy="95"/>
                <a:chOff x="6678" y="1087"/>
                <a:chExt cx="452" cy="579"/>
              </a:xfrm>
            </p:grpSpPr>
            <p:sp>
              <p:nvSpPr>
                <p:cNvPr id="285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" name="AutoShape 554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" name="AutoShape 55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" name="AutoShape 55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" name="AutoShape 55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79" name="Group 558"/>
              <p:cNvGrpSpPr>
                <a:grpSpLocks noChangeAspect="1"/>
              </p:cNvGrpSpPr>
              <p:nvPr/>
            </p:nvGrpSpPr>
            <p:grpSpPr bwMode="auto">
              <a:xfrm>
                <a:off x="8226" y="2390"/>
                <a:ext cx="74" cy="95"/>
                <a:chOff x="6678" y="1087"/>
                <a:chExt cx="452" cy="579"/>
              </a:xfrm>
            </p:grpSpPr>
            <p:sp>
              <p:nvSpPr>
                <p:cNvPr id="280" name="Rectangle 559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" name="AutoShape 560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" name="AutoShape 56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" name="AutoShape 56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" name="AutoShape 563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27" name="Group 564"/>
            <p:cNvGrpSpPr>
              <a:grpSpLocks noChangeAspect="1"/>
            </p:cNvGrpSpPr>
            <p:nvPr/>
          </p:nvGrpSpPr>
          <p:grpSpPr bwMode="auto">
            <a:xfrm>
              <a:off x="9168839" y="63353"/>
              <a:ext cx="499575" cy="288000"/>
              <a:chOff x="3815" y="6158"/>
              <a:chExt cx="1973" cy="1134"/>
            </a:xfrm>
          </p:grpSpPr>
          <p:sp>
            <p:nvSpPr>
              <p:cNvPr id="128" name="Oval 565"/>
              <p:cNvSpPr>
                <a:spLocks noChangeAspect="1" noChangeArrowheads="1"/>
              </p:cNvSpPr>
              <p:nvPr/>
            </p:nvSpPr>
            <p:spPr bwMode="auto">
              <a:xfrm>
                <a:off x="4241" y="6158"/>
                <a:ext cx="1134" cy="11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9" name="Arc 566"/>
              <p:cNvSpPr>
                <a:spLocks noChangeAspect="1"/>
              </p:cNvSpPr>
              <p:nvPr/>
            </p:nvSpPr>
            <p:spPr bwMode="auto">
              <a:xfrm rot="5400000">
                <a:off x="4655" y="5989"/>
                <a:ext cx="290" cy="1780"/>
              </a:xfrm>
              <a:custGeom>
                <a:avLst/>
                <a:gdLst>
                  <a:gd name="G0" fmla="+- 0 0 0"/>
                  <a:gd name="G1" fmla="+- 21535 0 0"/>
                  <a:gd name="G2" fmla="+- 21600 0 0"/>
                  <a:gd name="T0" fmla="*/ 1668 w 21600"/>
                  <a:gd name="T1" fmla="*/ 0 h 43122"/>
                  <a:gd name="T2" fmla="*/ 750 w 21600"/>
                  <a:gd name="T3" fmla="*/ 43122 h 43122"/>
                  <a:gd name="T4" fmla="*/ 0 w 21600"/>
                  <a:gd name="T5" fmla="*/ 21535 h 43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22" fill="none" extrusionOk="0">
                    <a:moveTo>
                      <a:pt x="1668" y="-1"/>
                    </a:moveTo>
                    <a:cubicBezTo>
                      <a:pt x="12916" y="870"/>
                      <a:pt x="21600" y="10252"/>
                      <a:pt x="21600" y="21535"/>
                    </a:cubicBezTo>
                    <a:cubicBezTo>
                      <a:pt x="21600" y="33172"/>
                      <a:pt x="12380" y="42717"/>
                      <a:pt x="749" y="43121"/>
                    </a:cubicBezTo>
                  </a:path>
                  <a:path w="21600" h="43122" stroke="0" extrusionOk="0">
                    <a:moveTo>
                      <a:pt x="1668" y="-1"/>
                    </a:moveTo>
                    <a:cubicBezTo>
                      <a:pt x="12916" y="870"/>
                      <a:pt x="21600" y="10252"/>
                      <a:pt x="21600" y="21535"/>
                    </a:cubicBezTo>
                    <a:cubicBezTo>
                      <a:pt x="21600" y="33172"/>
                      <a:pt x="12380" y="42717"/>
                      <a:pt x="749" y="43121"/>
                    </a:cubicBezTo>
                    <a:lnTo>
                      <a:pt x="0" y="2153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0" name="Oval 567"/>
              <p:cNvSpPr>
                <a:spLocks noChangeAspect="1" noChangeArrowheads="1"/>
              </p:cNvSpPr>
              <p:nvPr/>
            </p:nvSpPr>
            <p:spPr bwMode="auto">
              <a:xfrm>
                <a:off x="3815" y="6652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1" name="Oval 568"/>
              <p:cNvSpPr>
                <a:spLocks noChangeAspect="1" noChangeArrowheads="1"/>
              </p:cNvSpPr>
              <p:nvPr/>
            </p:nvSpPr>
            <p:spPr bwMode="auto">
              <a:xfrm>
                <a:off x="4433" y="6908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2" name="Oval 569"/>
              <p:cNvSpPr>
                <a:spLocks noChangeAspect="1" noChangeArrowheads="1"/>
              </p:cNvSpPr>
              <p:nvPr/>
            </p:nvSpPr>
            <p:spPr bwMode="auto">
              <a:xfrm>
                <a:off x="4975" y="6909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3" name="Oval 570"/>
              <p:cNvSpPr>
                <a:spLocks noChangeAspect="1" noChangeArrowheads="1"/>
              </p:cNvSpPr>
              <p:nvPr/>
            </p:nvSpPr>
            <p:spPr bwMode="auto">
              <a:xfrm>
                <a:off x="5601" y="6654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3000" fill="hold"/>
                                        <p:tgtEl>
                                          <p:spTgt spid="47"/>
                                        </p:tgtEl>
                                      </p:cBhvr>
                                      <p:by x="450000" y="4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5" grpId="0" animBg="1"/>
      <p:bldP spid="59" grpId="0" animBg="1"/>
      <p:bldP spid="60" grpId="0" animBg="1"/>
      <p:bldP spid="61" grpId="0" animBg="1"/>
      <p:bldP spid="113" grpId="0" animBg="1"/>
      <p:bldP spid="116" grpId="0" animBg="1"/>
      <p:bldP spid="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 Box 12"/>
          <p:cNvSpPr txBox="1">
            <a:spLocks noChangeArrowheads="1"/>
          </p:cNvSpPr>
          <p:nvPr/>
        </p:nvSpPr>
        <p:spPr bwMode="auto">
          <a:xfrm>
            <a:off x="5225330" y="2208213"/>
            <a:ext cx="4211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Fusionsvorräte im Kern verbraucht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Kern kühlt ab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Gravitationsdruck so gewaltig,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dass Elektronen im Kern auf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Atomkerne gequetscht werden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Neutronenkugel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9" name="AutoShape 8" descr="merkur"/>
          <p:cNvSpPr>
            <a:spLocks noChangeAspect="1" noChangeArrowheads="1"/>
          </p:cNvSpPr>
          <p:nvPr/>
        </p:nvSpPr>
        <p:spPr bwMode="auto">
          <a:xfrm>
            <a:off x="4409209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2" name="AutoShape 35"/>
          <p:cNvSpPr>
            <a:spLocks noChangeAspect="1" noChangeArrowheads="1"/>
          </p:cNvSpPr>
          <p:nvPr/>
        </p:nvSpPr>
        <p:spPr bwMode="auto">
          <a:xfrm>
            <a:off x="1292947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3" name="AutoShape 37"/>
          <p:cNvSpPr>
            <a:spLocks noChangeAspect="1" noChangeArrowheads="1"/>
          </p:cNvSpPr>
          <p:nvPr/>
        </p:nvSpPr>
        <p:spPr bwMode="auto">
          <a:xfrm>
            <a:off x="3140797" y="2549525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4" name="AutoShape 38"/>
          <p:cNvSpPr>
            <a:spLocks noChangeAspect="1" noChangeArrowheads="1"/>
          </p:cNvSpPr>
          <p:nvPr/>
        </p:nvSpPr>
        <p:spPr bwMode="auto">
          <a:xfrm rot="10800000">
            <a:off x="3143972" y="5075238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5" name="AutoShape 39"/>
          <p:cNvSpPr>
            <a:spLocks noChangeAspect="1" noChangeArrowheads="1"/>
          </p:cNvSpPr>
          <p:nvPr/>
        </p:nvSpPr>
        <p:spPr bwMode="auto">
          <a:xfrm rot="5400000">
            <a:off x="4403653" y="3817144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6" name="AutoShape 40"/>
          <p:cNvSpPr>
            <a:spLocks noChangeAspect="1" noChangeArrowheads="1"/>
          </p:cNvSpPr>
          <p:nvPr/>
        </p:nvSpPr>
        <p:spPr bwMode="auto">
          <a:xfrm rot="16200000">
            <a:off x="1870003" y="3820319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7" name="AutoShape 41"/>
          <p:cNvSpPr>
            <a:spLocks noChangeAspect="1" noChangeArrowheads="1"/>
          </p:cNvSpPr>
          <p:nvPr/>
        </p:nvSpPr>
        <p:spPr bwMode="auto">
          <a:xfrm rot="2700000">
            <a:off x="4032178" y="2928144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8" name="AutoShape 42"/>
          <p:cNvSpPr>
            <a:spLocks noChangeAspect="1" noChangeArrowheads="1"/>
          </p:cNvSpPr>
          <p:nvPr/>
        </p:nvSpPr>
        <p:spPr bwMode="auto">
          <a:xfrm rot="18900000">
            <a:off x="2242272" y="2917825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9" name="AutoShape 43"/>
          <p:cNvSpPr>
            <a:spLocks noChangeAspect="1" noChangeArrowheads="1"/>
          </p:cNvSpPr>
          <p:nvPr/>
        </p:nvSpPr>
        <p:spPr bwMode="auto">
          <a:xfrm rot="13500000">
            <a:off x="2257354" y="4710906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0" name="AutoShape 44"/>
          <p:cNvSpPr>
            <a:spLocks noChangeAspect="1" noChangeArrowheads="1"/>
          </p:cNvSpPr>
          <p:nvPr/>
        </p:nvSpPr>
        <p:spPr bwMode="auto">
          <a:xfrm rot="8100000">
            <a:off x="4023447" y="4706938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1" name="Oval 34"/>
          <p:cNvSpPr>
            <a:spLocks noChangeAspect="1" noChangeArrowheads="1"/>
          </p:cNvSpPr>
          <p:nvPr/>
        </p:nvSpPr>
        <p:spPr bwMode="auto">
          <a:xfrm>
            <a:off x="2439122" y="3433763"/>
            <a:ext cx="1425575" cy="1425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212975" y="3498561"/>
            <a:ext cx="169863" cy="193675"/>
            <a:chOff x="1123" y="875"/>
            <a:chExt cx="107" cy="122"/>
          </a:xfrm>
        </p:grpSpPr>
        <p:sp>
          <p:nvSpPr>
            <p:cNvPr id="243" name="Oval 7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Oval 7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Line 7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8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Freeform 8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8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8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val 8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Oval 8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 rot="-2040000">
            <a:off x="4248872" y="3389313"/>
            <a:ext cx="169862" cy="193675"/>
            <a:chOff x="1123" y="875"/>
            <a:chExt cx="107" cy="122"/>
          </a:xfrm>
        </p:grpSpPr>
        <p:sp>
          <p:nvSpPr>
            <p:cNvPr id="253" name="Oval 8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Oval 8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Line 8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9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9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9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9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Oval 9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Oval 9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1505672" y="3876674"/>
            <a:ext cx="169862" cy="193675"/>
            <a:chOff x="1123" y="875"/>
            <a:chExt cx="107" cy="122"/>
          </a:xfrm>
        </p:grpSpPr>
        <p:sp>
          <p:nvSpPr>
            <p:cNvPr id="263" name="Oval 10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Oval 10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Line 10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11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11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11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reeform 11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Oval 11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Oval 11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 flipH="1">
            <a:off x="2599459" y="5264150"/>
            <a:ext cx="169863" cy="193675"/>
            <a:chOff x="1123" y="875"/>
            <a:chExt cx="107" cy="122"/>
          </a:xfrm>
        </p:grpSpPr>
        <p:sp>
          <p:nvSpPr>
            <p:cNvPr id="273" name="Oval 11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Oval 11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Line 11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12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12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12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12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Oval 12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Oval 12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oup 126"/>
          <p:cNvGrpSpPr>
            <a:grpSpLocks/>
          </p:cNvGrpSpPr>
          <p:nvPr/>
        </p:nvGrpSpPr>
        <p:grpSpPr bwMode="auto">
          <a:xfrm rot="1680000" flipH="1">
            <a:off x="1891434" y="4421188"/>
            <a:ext cx="169863" cy="193675"/>
            <a:chOff x="1123" y="875"/>
            <a:chExt cx="107" cy="122"/>
          </a:xfrm>
        </p:grpSpPr>
        <p:sp>
          <p:nvSpPr>
            <p:cNvPr id="283" name="Oval 12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Oval 12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Line 12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13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13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13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13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Oval 13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Oval 13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136"/>
          <p:cNvGrpSpPr>
            <a:grpSpLocks/>
          </p:cNvGrpSpPr>
          <p:nvPr/>
        </p:nvGrpSpPr>
        <p:grpSpPr bwMode="auto">
          <a:xfrm rot="5040000" flipH="1">
            <a:off x="4314753" y="4769644"/>
            <a:ext cx="169863" cy="193675"/>
            <a:chOff x="1123" y="875"/>
            <a:chExt cx="107" cy="122"/>
          </a:xfrm>
        </p:grpSpPr>
        <p:sp>
          <p:nvSpPr>
            <p:cNvPr id="293" name="Oval 13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Oval 13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Line 13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14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14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14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14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Oval 14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Oval 14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156"/>
          <p:cNvGrpSpPr>
            <a:grpSpLocks/>
          </p:cNvGrpSpPr>
          <p:nvPr/>
        </p:nvGrpSpPr>
        <p:grpSpPr bwMode="auto">
          <a:xfrm rot="5400000">
            <a:off x="3521003" y="3172619"/>
            <a:ext cx="169863" cy="193675"/>
            <a:chOff x="1123" y="875"/>
            <a:chExt cx="107" cy="122"/>
          </a:xfrm>
        </p:grpSpPr>
        <p:sp>
          <p:nvSpPr>
            <p:cNvPr id="303" name="Oval 15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Oval 15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15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16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16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16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16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Oval 16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Oval 16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310"/>
          <p:cNvGrpSpPr>
            <a:grpSpLocks/>
          </p:cNvGrpSpPr>
          <p:nvPr/>
        </p:nvGrpSpPr>
        <p:grpSpPr bwMode="auto">
          <a:xfrm>
            <a:off x="2452688" y="3432175"/>
            <a:ext cx="1439862" cy="1435100"/>
            <a:chOff x="304" y="2852"/>
            <a:chExt cx="907" cy="904"/>
          </a:xfrm>
        </p:grpSpPr>
        <p:sp>
          <p:nvSpPr>
            <p:cNvPr id="313" name="Oval 311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Oval 312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Oval 313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Oval 314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Oval 315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Oval 316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Oval 317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Oval 318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Oval 319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Oval 320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Oval 321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Oval 322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Oval 323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Oval 324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Oval 325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Oval 326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Oval 327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Oval 328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Oval 329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Oval 330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Oval 331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Oval 332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Oval 333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Oval 334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Oval 335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Oval 336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Oval 337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Oval 338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Oval 339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Oval 340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Oval 341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Oval 342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Oval 343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Oval 344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Oval 345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Oval 346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Oval 347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Oval 348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Oval 349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Oval 350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Oval 351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Oval 352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Oval 353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Oval 354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Oval 355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Oval 356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Oval 357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Oval 358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Oval 359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Oval 360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Oval 361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Oval 362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Oval 363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Oval 364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Oval 365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Oval 366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Oval 367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Oval 368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Oval 369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Oval 370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Oval 371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Oval 372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Oval 373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Oval 374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Oval 375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Oval 376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Oval 377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Oval 378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uppieren 498"/>
          <p:cNvGrpSpPr/>
          <p:nvPr/>
        </p:nvGrpSpPr>
        <p:grpSpPr>
          <a:xfrm>
            <a:off x="1409265" y="2383269"/>
            <a:ext cx="3552828" cy="3534500"/>
            <a:chOff x="1409265" y="2383269"/>
            <a:chExt cx="3552828" cy="3534500"/>
          </a:xfrm>
        </p:grpSpPr>
        <p:sp>
          <p:nvSpPr>
            <p:cNvPr id="500" name="AutoShape 37"/>
            <p:cNvSpPr>
              <a:spLocks noChangeAspect="1" noChangeArrowheads="1"/>
            </p:cNvSpPr>
            <p:nvPr/>
          </p:nvSpPr>
          <p:spPr bwMode="auto">
            <a:xfrm>
              <a:off x="3120015" y="2383269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AutoShape 38"/>
            <p:cNvSpPr>
              <a:spLocks noChangeAspect="1" noChangeArrowheads="1"/>
            </p:cNvSpPr>
            <p:nvPr/>
          </p:nvSpPr>
          <p:spPr bwMode="auto">
            <a:xfrm rot="10800000">
              <a:off x="3121098" y="4903356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AutoShape 39"/>
            <p:cNvSpPr>
              <a:spLocks noChangeAspect="1" noChangeArrowheads="1"/>
            </p:cNvSpPr>
            <p:nvPr/>
          </p:nvSpPr>
          <p:spPr bwMode="auto">
            <a:xfrm rot="5400000">
              <a:off x="4389402" y="3649121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AutoShape 40"/>
            <p:cNvSpPr>
              <a:spLocks noChangeAspect="1" noChangeArrowheads="1"/>
            </p:cNvSpPr>
            <p:nvPr/>
          </p:nvSpPr>
          <p:spPr bwMode="auto">
            <a:xfrm rot="16200000">
              <a:off x="1850987" y="3650204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AutoShape 41"/>
            <p:cNvSpPr>
              <a:spLocks noChangeAspect="1" noChangeArrowheads="1"/>
            </p:cNvSpPr>
            <p:nvPr/>
          </p:nvSpPr>
          <p:spPr bwMode="auto">
            <a:xfrm rot="2700000">
              <a:off x="4010144" y="2758977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AutoShape 42"/>
            <p:cNvSpPr>
              <a:spLocks noChangeAspect="1" noChangeArrowheads="1"/>
            </p:cNvSpPr>
            <p:nvPr/>
          </p:nvSpPr>
          <p:spPr bwMode="auto">
            <a:xfrm rot="18900000">
              <a:off x="2220346" y="2748961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AutoShape 43"/>
            <p:cNvSpPr>
              <a:spLocks noChangeAspect="1" noChangeArrowheads="1"/>
            </p:cNvSpPr>
            <p:nvPr/>
          </p:nvSpPr>
          <p:spPr bwMode="auto">
            <a:xfrm rot="13500000">
              <a:off x="2235731" y="4531544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AutoShape 44"/>
            <p:cNvSpPr>
              <a:spLocks noChangeAspect="1" noChangeArrowheads="1"/>
            </p:cNvSpPr>
            <p:nvPr/>
          </p:nvSpPr>
          <p:spPr bwMode="auto">
            <a:xfrm rot="8100000">
              <a:off x="4001717" y="4527273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379"/>
          <p:cNvGrpSpPr>
            <a:grpSpLocks/>
          </p:cNvGrpSpPr>
          <p:nvPr/>
        </p:nvGrpSpPr>
        <p:grpSpPr bwMode="auto">
          <a:xfrm>
            <a:off x="2455141" y="3432175"/>
            <a:ext cx="1439863" cy="1435100"/>
            <a:chOff x="304" y="2852"/>
            <a:chExt cx="907" cy="904"/>
          </a:xfrm>
        </p:grpSpPr>
        <p:sp>
          <p:nvSpPr>
            <p:cNvPr id="647" name="Oval 380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Oval 381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Oval 382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Oval 383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Oval 384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Oval 385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Oval 386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Oval 387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Oval 388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Oval 389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Oval 390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Oval 391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Oval 392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Oval 393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Oval 394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Oval 395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Oval 396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Oval 397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Oval 398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Oval 399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Oval 400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Oval 401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Oval 402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Oval 403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Oval 404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Oval 405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Oval 406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Oval 407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Oval 408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Oval 409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Oval 410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Oval 411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Oval 412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Oval 413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Oval 414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Oval 415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Oval 416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Oval 417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Oval 418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Oval 419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Oval 420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Oval 421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Oval 422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Oval 423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Oval 424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Oval 425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Oval 426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Oval 427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Oval 428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Oval 429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Oval 430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Oval 431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Oval 432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Oval 433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Oval 434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Oval 435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Oval 436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Oval 437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Oval 438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Oval 439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Oval 440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Oval 441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Oval 442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Oval 443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Oval 444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Oval 445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Oval 446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Oval 447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2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2" name="Inhaltsplatzhalter 2"/>
          <p:cNvSpPr txBox="1">
            <a:spLocks/>
          </p:cNvSpPr>
          <p:nvPr/>
        </p:nvSpPr>
        <p:spPr bwMode="auto">
          <a:xfrm>
            <a:off x="319461" y="991948"/>
            <a:ext cx="9001184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Sternreste mit Eisenkern und über 1,2 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2" name="Textfeld 291"/>
          <p:cNvSpPr txBox="1"/>
          <p:nvPr/>
        </p:nvSpPr>
        <p:spPr bwMode="auto">
          <a:xfrm>
            <a:off x="613064" y="1995054"/>
            <a:ext cx="1330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</a:rPr>
              <a:t>Im KERN: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2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2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2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404E-6 1.43757E-6 L 0.16145 0.0054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7257 0.08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4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 -0.0497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05694 -0.105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5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7743 -0.0090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5486 0.0351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3923 0.052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4" name="Inhaltsplatzhalter 2"/>
          <p:cNvSpPr txBox="1">
            <a:spLocks/>
          </p:cNvSpPr>
          <p:nvPr/>
        </p:nvSpPr>
        <p:spPr bwMode="auto">
          <a:xfrm>
            <a:off x="319461" y="991948"/>
            <a:ext cx="9001184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Sternreste mit Eisenkern und über 1,2 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5" name="Textfeld 814"/>
          <p:cNvSpPr txBox="1"/>
          <p:nvPr/>
        </p:nvSpPr>
        <p:spPr bwMode="auto">
          <a:xfrm>
            <a:off x="613064" y="1995054"/>
            <a:ext cx="1330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</a:rPr>
              <a:t>Im KERN: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27" name="Text Box 12"/>
          <p:cNvSpPr txBox="1">
            <a:spLocks noChangeArrowheads="1"/>
          </p:cNvSpPr>
          <p:nvPr/>
        </p:nvSpPr>
        <p:spPr bwMode="auto">
          <a:xfrm>
            <a:off x="5225330" y="2208213"/>
            <a:ext cx="44411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Fusionsvorräte im Kern verbraucht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Kern kühlt ab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Gravitationsdruck so gewaltig,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dass Elektronen im Kern auf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Atomkerne gequetscht werden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Neutronenkugel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Riese fällt zusammen</a:t>
            </a:r>
          </a:p>
          <a:p>
            <a:pPr lvl="0">
              <a:buFont typeface="Wingdings" pitchFamily="2" charset="2"/>
              <a:buChar char="è"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In </a:t>
            </a: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äußeren Schichten entstehen</a:t>
            </a:r>
          </a:p>
          <a:p>
            <a:pPr lvl="0"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    in endothermen Fusionsprozessen</a:t>
            </a:r>
          </a:p>
          <a:p>
            <a:pPr lvl="0"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    auch Produkte größerer</a:t>
            </a:r>
          </a:p>
          <a:p>
            <a:pPr lvl="0"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    Ordnungszahlen als Eisen</a:t>
            </a:r>
          </a:p>
          <a:p>
            <a:pPr lvl="0"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    (z.B. Uran), prallen auf die</a:t>
            </a:r>
          </a:p>
          <a:p>
            <a:pPr lvl="0"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    neutronisierte Kugel und werden</a:t>
            </a:r>
          </a:p>
          <a:p>
            <a:pPr lvl="0"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    zurückgeschleudert</a:t>
            </a: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Supernova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9" name="AutoShape 8" descr="merkur"/>
          <p:cNvSpPr>
            <a:spLocks noChangeAspect="1" noChangeArrowheads="1"/>
          </p:cNvSpPr>
          <p:nvPr/>
        </p:nvSpPr>
        <p:spPr bwMode="auto">
          <a:xfrm>
            <a:off x="4409209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2" name="AutoShape 35"/>
          <p:cNvSpPr>
            <a:spLocks noChangeAspect="1" noChangeArrowheads="1"/>
          </p:cNvSpPr>
          <p:nvPr/>
        </p:nvSpPr>
        <p:spPr bwMode="auto">
          <a:xfrm>
            <a:off x="1292947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uppieren 494"/>
          <p:cNvGrpSpPr/>
          <p:nvPr/>
        </p:nvGrpSpPr>
        <p:grpSpPr>
          <a:xfrm>
            <a:off x="1409265" y="2383269"/>
            <a:ext cx="3552828" cy="3534500"/>
            <a:chOff x="1409265" y="2383269"/>
            <a:chExt cx="3552828" cy="3534500"/>
          </a:xfrm>
        </p:grpSpPr>
        <p:sp>
          <p:nvSpPr>
            <p:cNvPr id="453" name="AutoShape 37"/>
            <p:cNvSpPr>
              <a:spLocks noChangeAspect="1" noChangeArrowheads="1"/>
            </p:cNvSpPr>
            <p:nvPr/>
          </p:nvSpPr>
          <p:spPr bwMode="auto">
            <a:xfrm>
              <a:off x="3120015" y="2383269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AutoShape 38"/>
            <p:cNvSpPr>
              <a:spLocks noChangeAspect="1" noChangeArrowheads="1"/>
            </p:cNvSpPr>
            <p:nvPr/>
          </p:nvSpPr>
          <p:spPr bwMode="auto">
            <a:xfrm rot="10800000">
              <a:off x="3121098" y="4903356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AutoShape 39"/>
            <p:cNvSpPr>
              <a:spLocks noChangeAspect="1" noChangeArrowheads="1"/>
            </p:cNvSpPr>
            <p:nvPr/>
          </p:nvSpPr>
          <p:spPr bwMode="auto">
            <a:xfrm rot="5400000">
              <a:off x="4389402" y="3649121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AutoShape 40"/>
            <p:cNvSpPr>
              <a:spLocks noChangeAspect="1" noChangeArrowheads="1"/>
            </p:cNvSpPr>
            <p:nvPr/>
          </p:nvSpPr>
          <p:spPr bwMode="auto">
            <a:xfrm rot="16200000">
              <a:off x="1850987" y="3650204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AutoShape 41"/>
            <p:cNvSpPr>
              <a:spLocks noChangeAspect="1" noChangeArrowheads="1"/>
            </p:cNvSpPr>
            <p:nvPr/>
          </p:nvSpPr>
          <p:spPr bwMode="auto">
            <a:xfrm rot="2700000">
              <a:off x="4010144" y="2758977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AutoShape 42"/>
            <p:cNvSpPr>
              <a:spLocks noChangeAspect="1" noChangeArrowheads="1"/>
            </p:cNvSpPr>
            <p:nvPr/>
          </p:nvSpPr>
          <p:spPr bwMode="auto">
            <a:xfrm rot="18900000">
              <a:off x="2220346" y="2748961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AutoShape 43"/>
            <p:cNvSpPr>
              <a:spLocks noChangeAspect="1" noChangeArrowheads="1"/>
            </p:cNvSpPr>
            <p:nvPr/>
          </p:nvSpPr>
          <p:spPr bwMode="auto">
            <a:xfrm rot="13500000">
              <a:off x="2235731" y="4531544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AutoShape 44"/>
            <p:cNvSpPr>
              <a:spLocks noChangeAspect="1" noChangeArrowheads="1"/>
            </p:cNvSpPr>
            <p:nvPr/>
          </p:nvSpPr>
          <p:spPr bwMode="auto">
            <a:xfrm rot="8100000">
              <a:off x="4001717" y="4527273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379"/>
          <p:cNvGrpSpPr>
            <a:grpSpLocks/>
          </p:cNvGrpSpPr>
          <p:nvPr/>
        </p:nvGrpSpPr>
        <p:grpSpPr bwMode="auto">
          <a:xfrm>
            <a:off x="2455141" y="3432175"/>
            <a:ext cx="1439863" cy="1435100"/>
            <a:chOff x="304" y="2852"/>
            <a:chExt cx="907" cy="904"/>
          </a:xfrm>
        </p:grpSpPr>
        <p:sp>
          <p:nvSpPr>
            <p:cNvPr id="497" name="Oval 380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Oval 381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Oval 382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Oval 383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Oval 384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Oval 385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Oval 386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Oval 387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Oval 388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Oval 389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Oval 390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Oval 391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Oval 392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Oval 393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Oval 394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Oval 395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Oval 396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Oval 397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Oval 398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Oval 399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Oval 400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Oval 401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Oval 402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Oval 403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Oval 404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Oval 405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Oval 406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Oval 407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Oval 408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Oval 409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Oval 410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Oval 411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Oval 412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Oval 413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Oval 414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Oval 415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Oval 416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Oval 417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Oval 418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Oval 419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Oval 420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Oval 421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Oval 422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Oval 423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Oval 424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Oval 425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Oval 426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Oval 427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Oval 428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Oval 429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Oval 430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Oval 431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Oval 432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Oval 433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Oval 434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Oval 435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Oval 436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Oval 437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Oval 438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Oval 439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Oval 440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Oval 441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Oval 442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Oval 443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Oval 444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Oval 445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Oval 446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Oval 447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8" name="Rad 567"/>
          <p:cNvSpPr/>
          <p:nvPr/>
        </p:nvSpPr>
        <p:spPr>
          <a:xfrm>
            <a:off x="2254828" y="3252355"/>
            <a:ext cx="1800000" cy="1800000"/>
          </a:xfrm>
          <a:prstGeom prst="donut">
            <a:avLst>
              <a:gd name="adj" fmla="val 11077"/>
            </a:avLst>
          </a:prstGeom>
          <a:gradFill>
            <a:gsLst>
              <a:gs pos="4400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25" name="Gruppieren 124"/>
          <p:cNvGrpSpPr/>
          <p:nvPr/>
        </p:nvGrpSpPr>
        <p:grpSpPr>
          <a:xfrm>
            <a:off x="0" y="3"/>
            <a:ext cx="10080625" cy="7575054"/>
            <a:chOff x="0" y="3"/>
            <a:chExt cx="10080625" cy="7575054"/>
          </a:xfrm>
        </p:grpSpPr>
        <p:pic>
          <p:nvPicPr>
            <p:cNvPr id="126" name="Grafik 125" descr="Titelleis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0080625" cy="442761"/>
            </a:xfrm>
            <a:prstGeom prst="rect">
              <a:avLst/>
            </a:prstGeom>
          </p:spPr>
        </p:pic>
        <p:sp>
          <p:nvSpPr>
            <p:cNvPr id="127" name="Rechteck 126"/>
            <p:cNvSpPr/>
            <p:nvPr/>
          </p:nvSpPr>
          <p:spPr>
            <a:xfrm>
              <a:off x="2" y="7228576"/>
              <a:ext cx="10080000" cy="331425"/>
            </a:xfrm>
            <a:prstGeom prst="rect">
              <a:avLst/>
            </a:prstGeom>
            <a:gradFill>
              <a:gsLst>
                <a:gs pos="0">
                  <a:srgbClr val="0464B2"/>
                </a:gs>
                <a:gs pos="100000">
                  <a:srgbClr val="004586"/>
                </a:gs>
              </a:gsLst>
              <a:lin ang="5400000"/>
            </a:gradFill>
            <a:ln w="0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lIns="0" tIns="0" rIns="0" bIns="0" anchor="ctr" anchorCtr="1"/>
            <a:lstStyle/>
            <a:p>
              <a:pPr defTabSz="914210" hangingPunct="0">
                <a:defRPr/>
              </a:pPr>
              <a:endParaRPr lang="de-DE" sz="2400" dirty="0">
                <a:solidFill>
                  <a:sysClr val="windowText" lastClr="000000"/>
                </a:solidFill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952903" y="7221122"/>
              <a:ext cx="3859730" cy="353935"/>
            </a:xfrm>
            <a:prstGeom prst="rect">
              <a:avLst/>
            </a:prstGeom>
            <a:noFill/>
          </p:spPr>
          <p:txBody>
            <a:bodyPr wrap="square" lIns="91420" tIns="45711" rIns="91420" bIns="45711" rtlCol="0">
              <a:spAutoFit/>
            </a:bodyPr>
            <a:lstStyle/>
            <a:p>
              <a:pPr defTabSz="914210">
                <a:defRPr/>
              </a:pPr>
              <a:r>
                <a:rPr lang="de-DE" sz="1700" kern="0" dirty="0" smtClean="0">
                  <a:solidFill>
                    <a:srgbClr val="FFFFFF"/>
                  </a:solidFill>
                </a:rPr>
                <a:t>S. Hanssen</a:t>
              </a:r>
              <a:endParaRPr lang="de-DE" sz="1700" kern="0" dirty="0">
                <a:solidFill>
                  <a:srgbClr val="FFFFFF"/>
                </a:solidFill>
              </a:endParaRPr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8784000" y="7254002"/>
              <a:ext cx="1270000" cy="268287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9982" tIns="44991" rIns="89982" bIns="44991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914210" hangingPunct="0">
                <a:buFont typeface="StarSymbol"/>
                <a:buNone/>
              </a:pPr>
              <a:r>
                <a:rPr lang="de-DE" sz="1400" dirty="0">
                  <a:solidFill>
                    <a:srgbClr val="FFFFFF"/>
                  </a:solidFill>
                  <a:ea typeface="MS Gothic" pitchFamily="2"/>
                  <a:cs typeface="Tahoma" pitchFamily="2"/>
                </a:rPr>
                <a:t>ZPG </a:t>
              </a:r>
              <a:r>
                <a: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rPr>
                <a:t>IMP</a:t>
              </a:r>
            </a:p>
          </p:txBody>
        </p:sp>
        <p:pic>
          <p:nvPicPr>
            <p:cNvPr id="130" name="Grafik 129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2000" y="7272000"/>
              <a:ext cx="662836" cy="233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Titel 1"/>
            <p:cNvSpPr txBox="1">
              <a:spLocks/>
            </p:cNvSpPr>
            <p:nvPr/>
          </p:nvSpPr>
          <p:spPr>
            <a:xfrm>
              <a:off x="2" y="3"/>
              <a:ext cx="6822719" cy="433136"/>
            </a:xfrm>
            <a:prstGeom prst="rect">
              <a:avLst/>
            </a:prstGeom>
          </p:spPr>
          <p:txBody>
            <a:bodyPr lIns="91420" tIns="45711" rIns="91420" bIns="45711" anchor="ctr"/>
            <a:lstStyle/>
            <a:p>
              <a:pPr defTabSz="914210" hangingPunct="0">
                <a:defRPr/>
              </a:pPr>
              <a:r>
                <a:rPr lang="de-DE" sz="2400" cap="small" dirty="0" smtClean="0">
                  <a:solidFill>
                    <a:srgbClr val="FFFFD1"/>
                  </a:solidFill>
                  <a:ea typeface="MS Gothic" pitchFamily="2"/>
                </a:rPr>
                <a:t> </a:t>
              </a:r>
              <a:r>
                <a:rPr lang="de-DE" sz="2000" b="1" cap="small" dirty="0" smtClean="0">
                  <a:solidFill>
                    <a:srgbClr val="000000"/>
                  </a:solidFill>
                  <a:ea typeface="MS Gothic" pitchFamily="2"/>
                </a:rPr>
                <a:t>Erde und Weltall: Himmelsmechanik und Astrophysik </a:t>
              </a:r>
              <a:endParaRPr lang="de-DE" sz="2000" b="1" cap="small" dirty="0">
                <a:solidFill>
                  <a:srgbClr val="000000"/>
                </a:solidFill>
                <a:ea typeface="MS Gothic" pitchFamily="2"/>
              </a:endParaRPr>
            </a:p>
          </p:txBody>
        </p:sp>
        <p:grpSp>
          <p:nvGrpSpPr>
            <p:cNvPr id="132" name="Group 3"/>
            <p:cNvGrpSpPr>
              <a:grpSpLocks noChangeAspect="1"/>
            </p:cNvGrpSpPr>
            <p:nvPr/>
          </p:nvGrpSpPr>
          <p:grpSpPr bwMode="auto">
            <a:xfrm rot="4806336" flipH="1">
              <a:off x="8093422" y="-538722"/>
              <a:ext cx="249532" cy="1440000"/>
              <a:chOff x="7047" y="521"/>
              <a:chExt cx="2759" cy="15915"/>
            </a:xfrm>
          </p:grpSpPr>
          <p:grpSp>
            <p:nvGrpSpPr>
              <p:cNvPr id="140" name="Group 4"/>
              <p:cNvGrpSpPr>
                <a:grpSpLocks noChangeAspect="1"/>
              </p:cNvGrpSpPr>
              <p:nvPr/>
            </p:nvGrpSpPr>
            <p:grpSpPr bwMode="auto">
              <a:xfrm flipH="1">
                <a:off x="8794" y="15561"/>
                <a:ext cx="289" cy="678"/>
                <a:chOff x="6872" y="14377"/>
                <a:chExt cx="287" cy="648"/>
              </a:xfrm>
            </p:grpSpPr>
            <p:sp>
              <p:nvSpPr>
                <p:cNvPr id="810" name="Freeform 5"/>
                <p:cNvSpPr>
                  <a:spLocks noChangeAspect="1"/>
                </p:cNvSpPr>
                <p:nvPr/>
              </p:nvSpPr>
              <p:spPr bwMode="auto">
                <a:xfrm>
                  <a:off x="7016" y="14377"/>
                  <a:ext cx="143" cy="64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5" y="64"/>
                    </a:cxn>
                    <a:cxn ang="0">
                      <a:pos x="38" y="64"/>
                    </a:cxn>
                    <a:cxn ang="0">
                      <a:pos x="30" y="159"/>
                    </a:cxn>
                    <a:cxn ang="0">
                      <a:pos x="27" y="184"/>
                    </a:cxn>
                    <a:cxn ang="0">
                      <a:pos x="0" y="237"/>
                    </a:cxn>
                    <a:cxn ang="0">
                      <a:pos x="8" y="364"/>
                    </a:cxn>
                    <a:cxn ang="0">
                      <a:pos x="60" y="462"/>
                    </a:cxn>
                    <a:cxn ang="0">
                      <a:pos x="83" y="576"/>
                    </a:cxn>
                    <a:cxn ang="0">
                      <a:pos x="79" y="648"/>
                    </a:cxn>
                    <a:cxn ang="0">
                      <a:pos x="128" y="640"/>
                    </a:cxn>
                    <a:cxn ang="0">
                      <a:pos x="128" y="584"/>
                    </a:cxn>
                    <a:cxn ang="0">
                      <a:pos x="135" y="439"/>
                    </a:cxn>
                    <a:cxn ang="0">
                      <a:pos x="132" y="390"/>
                    </a:cxn>
                    <a:cxn ang="0">
                      <a:pos x="143" y="258"/>
                    </a:cxn>
                    <a:cxn ang="0">
                      <a:pos x="128" y="223"/>
                    </a:cxn>
                    <a:cxn ang="0">
                      <a:pos x="117" y="184"/>
                    </a:cxn>
                    <a:cxn ang="0">
                      <a:pos x="113" y="125"/>
                    </a:cxn>
                    <a:cxn ang="0">
                      <a:pos x="120" y="78"/>
                    </a:cxn>
                    <a:cxn ang="0">
                      <a:pos x="117" y="17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43" h="648">
                      <a:moveTo>
                        <a:pt x="19" y="0"/>
                      </a:moveTo>
                      <a:lnTo>
                        <a:pt x="15" y="64"/>
                      </a:lnTo>
                      <a:lnTo>
                        <a:pt x="38" y="64"/>
                      </a:lnTo>
                      <a:lnTo>
                        <a:pt x="30" y="159"/>
                      </a:lnTo>
                      <a:lnTo>
                        <a:pt x="27" y="184"/>
                      </a:lnTo>
                      <a:lnTo>
                        <a:pt x="0" y="237"/>
                      </a:lnTo>
                      <a:lnTo>
                        <a:pt x="8" y="364"/>
                      </a:lnTo>
                      <a:lnTo>
                        <a:pt x="60" y="462"/>
                      </a:lnTo>
                      <a:lnTo>
                        <a:pt x="83" y="576"/>
                      </a:lnTo>
                      <a:lnTo>
                        <a:pt x="79" y="648"/>
                      </a:lnTo>
                      <a:lnTo>
                        <a:pt x="128" y="640"/>
                      </a:lnTo>
                      <a:lnTo>
                        <a:pt x="128" y="584"/>
                      </a:lnTo>
                      <a:lnTo>
                        <a:pt x="135" y="439"/>
                      </a:lnTo>
                      <a:lnTo>
                        <a:pt x="132" y="390"/>
                      </a:lnTo>
                      <a:lnTo>
                        <a:pt x="143" y="258"/>
                      </a:lnTo>
                      <a:lnTo>
                        <a:pt x="128" y="223"/>
                      </a:lnTo>
                      <a:lnTo>
                        <a:pt x="117" y="184"/>
                      </a:lnTo>
                      <a:lnTo>
                        <a:pt x="113" y="125"/>
                      </a:lnTo>
                      <a:lnTo>
                        <a:pt x="120" y="78"/>
                      </a:lnTo>
                      <a:lnTo>
                        <a:pt x="117" y="1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7F7F7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1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6872" y="14459"/>
                  <a:ext cx="283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2" name="AutoShape 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2" y="14594"/>
                  <a:ext cx="283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3" name="Freeform 8"/>
                <p:cNvSpPr>
                  <a:spLocks noChangeAspect="1"/>
                </p:cNvSpPr>
                <p:nvPr/>
              </p:nvSpPr>
              <p:spPr bwMode="auto">
                <a:xfrm>
                  <a:off x="6890" y="14472"/>
                  <a:ext cx="123" cy="1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4"/>
                    </a:cxn>
                    <a:cxn ang="0">
                      <a:pos x="75" y="34"/>
                    </a:cxn>
                    <a:cxn ang="0">
                      <a:pos x="105" y="67"/>
                    </a:cxn>
                    <a:cxn ang="0">
                      <a:pos x="101" y="90"/>
                    </a:cxn>
                    <a:cxn ang="0">
                      <a:pos x="94" y="131"/>
                    </a:cxn>
                    <a:cxn ang="0">
                      <a:pos x="11" y="1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134">
                      <a:moveTo>
                        <a:pt x="0" y="0"/>
                      </a:moveTo>
                      <a:lnTo>
                        <a:pt x="86" y="4"/>
                      </a:lnTo>
                      <a:lnTo>
                        <a:pt x="75" y="34"/>
                      </a:lnTo>
                      <a:lnTo>
                        <a:pt x="105" y="67"/>
                      </a:lnTo>
                      <a:lnTo>
                        <a:pt x="101" y="90"/>
                      </a:lnTo>
                      <a:lnTo>
                        <a:pt x="94" y="131"/>
                      </a:lnTo>
                      <a:lnTo>
                        <a:pt x="11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404040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4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6985" y="14530"/>
                  <a:ext cx="170" cy="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41" name="Freeform 10"/>
              <p:cNvSpPr>
                <a:spLocks noChangeAspect="1"/>
              </p:cNvSpPr>
              <p:nvPr/>
            </p:nvSpPr>
            <p:spPr bwMode="auto">
              <a:xfrm>
                <a:off x="7901" y="15566"/>
                <a:ext cx="143" cy="6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64"/>
                  </a:cxn>
                  <a:cxn ang="0">
                    <a:pos x="38" y="64"/>
                  </a:cxn>
                  <a:cxn ang="0">
                    <a:pos x="30" y="159"/>
                  </a:cxn>
                  <a:cxn ang="0">
                    <a:pos x="27" y="184"/>
                  </a:cxn>
                  <a:cxn ang="0">
                    <a:pos x="0" y="237"/>
                  </a:cxn>
                  <a:cxn ang="0">
                    <a:pos x="8" y="364"/>
                  </a:cxn>
                  <a:cxn ang="0">
                    <a:pos x="60" y="462"/>
                  </a:cxn>
                  <a:cxn ang="0">
                    <a:pos x="83" y="576"/>
                  </a:cxn>
                  <a:cxn ang="0">
                    <a:pos x="79" y="648"/>
                  </a:cxn>
                  <a:cxn ang="0">
                    <a:pos x="128" y="640"/>
                  </a:cxn>
                  <a:cxn ang="0">
                    <a:pos x="128" y="584"/>
                  </a:cxn>
                  <a:cxn ang="0">
                    <a:pos x="135" y="439"/>
                  </a:cxn>
                  <a:cxn ang="0">
                    <a:pos x="132" y="390"/>
                  </a:cxn>
                  <a:cxn ang="0">
                    <a:pos x="143" y="258"/>
                  </a:cxn>
                  <a:cxn ang="0">
                    <a:pos x="128" y="223"/>
                  </a:cxn>
                  <a:cxn ang="0">
                    <a:pos x="117" y="184"/>
                  </a:cxn>
                  <a:cxn ang="0">
                    <a:pos x="113" y="125"/>
                  </a:cxn>
                  <a:cxn ang="0">
                    <a:pos x="120" y="78"/>
                  </a:cxn>
                  <a:cxn ang="0">
                    <a:pos x="117" y="17"/>
                  </a:cxn>
                  <a:cxn ang="0">
                    <a:pos x="19" y="0"/>
                  </a:cxn>
                </a:cxnLst>
                <a:rect l="0" t="0" r="r" b="b"/>
                <a:pathLst>
                  <a:path w="143" h="648">
                    <a:moveTo>
                      <a:pt x="19" y="0"/>
                    </a:moveTo>
                    <a:lnTo>
                      <a:pt x="15" y="64"/>
                    </a:lnTo>
                    <a:lnTo>
                      <a:pt x="38" y="64"/>
                    </a:lnTo>
                    <a:lnTo>
                      <a:pt x="30" y="159"/>
                    </a:lnTo>
                    <a:lnTo>
                      <a:pt x="27" y="184"/>
                    </a:lnTo>
                    <a:lnTo>
                      <a:pt x="0" y="237"/>
                    </a:lnTo>
                    <a:lnTo>
                      <a:pt x="8" y="364"/>
                    </a:lnTo>
                    <a:lnTo>
                      <a:pt x="60" y="462"/>
                    </a:lnTo>
                    <a:lnTo>
                      <a:pt x="83" y="576"/>
                    </a:lnTo>
                    <a:lnTo>
                      <a:pt x="79" y="648"/>
                    </a:lnTo>
                    <a:lnTo>
                      <a:pt x="128" y="640"/>
                    </a:lnTo>
                    <a:lnTo>
                      <a:pt x="128" y="584"/>
                    </a:lnTo>
                    <a:lnTo>
                      <a:pt x="135" y="439"/>
                    </a:lnTo>
                    <a:lnTo>
                      <a:pt x="132" y="390"/>
                    </a:lnTo>
                    <a:lnTo>
                      <a:pt x="143" y="258"/>
                    </a:lnTo>
                    <a:lnTo>
                      <a:pt x="128" y="223"/>
                    </a:lnTo>
                    <a:lnTo>
                      <a:pt x="117" y="184"/>
                    </a:lnTo>
                    <a:lnTo>
                      <a:pt x="113" y="125"/>
                    </a:lnTo>
                    <a:lnTo>
                      <a:pt x="120" y="78"/>
                    </a:lnTo>
                    <a:lnTo>
                      <a:pt x="117" y="1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2" name="Freeform 11"/>
              <p:cNvSpPr>
                <a:spLocks noChangeAspect="1"/>
              </p:cNvSpPr>
              <p:nvPr/>
            </p:nvSpPr>
            <p:spPr bwMode="auto">
              <a:xfrm>
                <a:off x="7047" y="15187"/>
                <a:ext cx="505" cy="47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3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7691" y="6779"/>
                <a:ext cx="1474" cy="879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4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692" y="7171"/>
                <a:ext cx="1458" cy="15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45" name="Group 14"/>
              <p:cNvGrpSpPr>
                <a:grpSpLocks noChangeAspect="1"/>
              </p:cNvGrpSpPr>
              <p:nvPr/>
            </p:nvGrpSpPr>
            <p:grpSpPr bwMode="auto">
              <a:xfrm>
                <a:off x="7684" y="9249"/>
                <a:ext cx="1473" cy="140"/>
                <a:chOff x="4672" y="13329"/>
                <a:chExt cx="3059" cy="948"/>
              </a:xfrm>
            </p:grpSpPr>
            <p:grpSp>
              <p:nvGrpSpPr>
                <p:cNvPr id="754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808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809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55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794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802" name="Group 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806" name="Rectangle 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07" name="Rectangle 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03" name="Group 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804" name="Rectangle 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05" name="Rectangle 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95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796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800" name="Rectangle 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01" name="Rectangle 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97" name="Group 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98" name="Rectangle 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9" name="Rectangle 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75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78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788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92" name="Rectangle 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3" name="Rectangle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89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90" name="Rectangle 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1" name="Rectangle 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81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782" name="Group 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86" name="Rectangle 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87" name="Rectangle 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83" name="Group 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84" name="Rectangle 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85" name="Rectangle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757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766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774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78" name="Rectangle 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79" name="Rectangle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75" name="Group 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76" name="Rectangle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77" name="Rectangl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67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768" name="Group 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72" name="Rectangle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73" name="Rectangle 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69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70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71" name="Rectangle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758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760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64" name="Rectangle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5" name="Rectangle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61" name="Group 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62" name="Rectangle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3" name="Rectangle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759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46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7924" y="9569"/>
                <a:ext cx="484" cy="69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7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7923" y="10290"/>
                <a:ext cx="484" cy="51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48" name="Group 73"/>
              <p:cNvGrpSpPr>
                <a:grpSpLocks noChangeAspect="1"/>
              </p:cNvGrpSpPr>
              <p:nvPr/>
            </p:nvGrpSpPr>
            <p:grpSpPr bwMode="auto">
              <a:xfrm>
                <a:off x="8943" y="9562"/>
                <a:ext cx="216" cy="1239"/>
                <a:chOff x="9783" y="9764"/>
                <a:chExt cx="485" cy="1239"/>
              </a:xfrm>
            </p:grpSpPr>
            <p:sp>
              <p:nvSpPr>
                <p:cNvPr id="752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9784" y="9764"/>
                  <a:ext cx="484" cy="69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3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9783" y="10485"/>
                  <a:ext cx="484" cy="518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49" name="Group 76"/>
              <p:cNvGrpSpPr>
                <a:grpSpLocks noChangeAspect="1"/>
              </p:cNvGrpSpPr>
              <p:nvPr/>
            </p:nvGrpSpPr>
            <p:grpSpPr bwMode="auto">
              <a:xfrm>
                <a:off x="8414" y="9564"/>
                <a:ext cx="530" cy="681"/>
                <a:chOff x="3458" y="13325"/>
                <a:chExt cx="787" cy="947"/>
              </a:xfrm>
            </p:grpSpPr>
            <p:grpSp>
              <p:nvGrpSpPr>
                <p:cNvPr id="738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746" name="Group 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50" name="Rectangle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1" name="Rectangle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7" name="Group 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48" name="Rectangle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9" name="Rectangle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739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740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44" name="Rectangle 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5" name="Rectangle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1" name="Group 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42" name="Rectangle 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3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50" name="Group 91"/>
              <p:cNvGrpSpPr>
                <a:grpSpLocks noChangeAspect="1"/>
              </p:cNvGrpSpPr>
              <p:nvPr/>
            </p:nvGrpSpPr>
            <p:grpSpPr bwMode="auto">
              <a:xfrm>
                <a:off x="8420" y="14638"/>
                <a:ext cx="530" cy="942"/>
                <a:chOff x="3458" y="13325"/>
                <a:chExt cx="787" cy="947"/>
              </a:xfrm>
            </p:grpSpPr>
            <p:grpSp>
              <p:nvGrpSpPr>
                <p:cNvPr id="724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732" name="Group 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36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7" name="Rectangle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33" name="Group 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34" name="Rectangle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5" name="Rectangle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725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726" name="Group 1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30" name="Rectangle 1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1" name="Rectangle 1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27" name="Group 1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28" name="Rectangle 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9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151" name="Group 106"/>
              <p:cNvGrpSpPr>
                <a:grpSpLocks noChangeAspect="1"/>
              </p:cNvGrpSpPr>
              <p:nvPr/>
            </p:nvGrpSpPr>
            <p:grpSpPr bwMode="auto">
              <a:xfrm>
                <a:off x="7916" y="9384"/>
                <a:ext cx="498" cy="140"/>
                <a:chOff x="9911" y="9309"/>
                <a:chExt cx="333" cy="305"/>
              </a:xfrm>
            </p:grpSpPr>
            <p:grpSp>
              <p:nvGrpSpPr>
                <p:cNvPr id="713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9959" y="9309"/>
                  <a:ext cx="95" cy="305"/>
                  <a:chOff x="3458" y="13325"/>
                  <a:chExt cx="196" cy="947"/>
                </a:xfrm>
              </p:grpSpPr>
              <p:sp>
                <p:nvSpPr>
                  <p:cNvPr id="722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723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14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10054" y="9309"/>
                  <a:ext cx="190" cy="305"/>
                  <a:chOff x="3458" y="13325"/>
                  <a:chExt cx="393" cy="947"/>
                </a:xfrm>
              </p:grpSpPr>
              <p:grpSp>
                <p:nvGrpSpPr>
                  <p:cNvPr id="716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20" name="Rectangle 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1" name="Rectangle 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17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718" name="Rectangle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9" name="Rectangle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715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9911" y="9309"/>
                  <a:ext cx="47" cy="30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52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7953" y="4567"/>
                <a:ext cx="942" cy="137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3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8148" y="1784"/>
                <a:ext cx="555" cy="469"/>
              </a:xfrm>
              <a:prstGeom prst="flowChartExtra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4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8148" y="2257"/>
                <a:ext cx="555" cy="7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5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8304" y="2715"/>
                <a:ext cx="388" cy="16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56" name="AutoShape 122"/>
              <p:cNvCxnSpPr>
                <a:cxnSpLocks noChangeAspect="1" noChangeShapeType="1"/>
              </p:cNvCxnSpPr>
              <p:nvPr/>
            </p:nvCxnSpPr>
            <p:spPr bwMode="auto">
              <a:xfrm>
                <a:off x="8305" y="2750"/>
                <a:ext cx="38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7" name="AutoShape 123"/>
              <p:cNvCxnSpPr>
                <a:cxnSpLocks noChangeAspect="1" noChangeShapeType="1"/>
              </p:cNvCxnSpPr>
              <p:nvPr/>
            </p:nvCxnSpPr>
            <p:spPr bwMode="auto">
              <a:xfrm>
                <a:off x="8354" y="1904"/>
                <a:ext cx="1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58" name="Freeform 124"/>
              <p:cNvSpPr>
                <a:spLocks noChangeAspect="1"/>
              </p:cNvSpPr>
              <p:nvPr/>
            </p:nvSpPr>
            <p:spPr bwMode="auto">
              <a:xfrm>
                <a:off x="8444" y="2030"/>
                <a:ext cx="193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382"/>
                  </a:cxn>
                  <a:cxn ang="0">
                    <a:pos x="630" y="368"/>
                  </a:cxn>
                  <a:cxn ang="0">
                    <a:pos x="420" y="0"/>
                  </a:cxn>
                  <a:cxn ang="0">
                    <a:pos x="0" y="0"/>
                  </a:cxn>
                </a:cxnLst>
                <a:rect l="0" t="0" r="r" b="b"/>
                <a:pathLst>
                  <a:path w="630" h="382">
                    <a:moveTo>
                      <a:pt x="0" y="0"/>
                    </a:moveTo>
                    <a:lnTo>
                      <a:pt x="55" y="382"/>
                    </a:lnTo>
                    <a:lnTo>
                      <a:pt x="630" y="368"/>
                    </a:lnTo>
                    <a:lnTo>
                      <a:pt x="42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9" name="Oval 125"/>
              <p:cNvSpPr>
                <a:spLocks noChangeAspect="1" noChangeArrowheads="1"/>
              </p:cNvSpPr>
              <p:nvPr/>
            </p:nvSpPr>
            <p:spPr bwMode="auto">
              <a:xfrm rot="21360000">
                <a:off x="8511" y="2066"/>
                <a:ext cx="25" cy="3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60" name="AutoShape 126"/>
              <p:cNvCxnSpPr>
                <a:cxnSpLocks noChangeAspect="1" noChangeShapeType="1"/>
              </p:cNvCxnSpPr>
              <p:nvPr/>
            </p:nvCxnSpPr>
            <p:spPr bwMode="auto">
              <a:xfrm>
                <a:off x="8155" y="2274"/>
                <a:ext cx="5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1" name="AutoShape 127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283"/>
                <a:ext cx="5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2" name="AutoShape 128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312"/>
                <a:ext cx="544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63" name="Freeform 129"/>
              <p:cNvSpPr>
                <a:spLocks noChangeAspect="1"/>
              </p:cNvSpPr>
              <p:nvPr/>
            </p:nvSpPr>
            <p:spPr bwMode="auto">
              <a:xfrm>
                <a:off x="8649" y="2158"/>
                <a:ext cx="72" cy="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165" y="225"/>
                  </a:cxn>
                  <a:cxn ang="0">
                    <a:pos x="135" y="270"/>
                  </a:cxn>
                  <a:cxn ang="0">
                    <a:pos x="195" y="262"/>
                  </a:cxn>
                  <a:cxn ang="0">
                    <a:pos x="232" y="487"/>
                  </a:cxn>
                  <a:cxn ang="0">
                    <a:pos x="157" y="517"/>
                  </a:cxn>
                  <a:cxn ang="0">
                    <a:pos x="142" y="330"/>
                  </a:cxn>
                  <a:cxn ang="0">
                    <a:pos x="0" y="0"/>
                  </a:cxn>
                </a:cxnLst>
                <a:rect l="0" t="0" r="r" b="b"/>
                <a:pathLst>
                  <a:path w="232" h="517">
                    <a:moveTo>
                      <a:pt x="0" y="0"/>
                    </a:moveTo>
                    <a:lnTo>
                      <a:pt x="82" y="0"/>
                    </a:lnTo>
                    <a:lnTo>
                      <a:pt x="165" y="225"/>
                    </a:lnTo>
                    <a:lnTo>
                      <a:pt x="135" y="270"/>
                    </a:lnTo>
                    <a:lnTo>
                      <a:pt x="195" y="262"/>
                    </a:lnTo>
                    <a:lnTo>
                      <a:pt x="232" y="487"/>
                    </a:lnTo>
                    <a:lnTo>
                      <a:pt x="157" y="517"/>
                    </a:lnTo>
                    <a:lnTo>
                      <a:pt x="142" y="3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4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8149" y="2253"/>
                <a:ext cx="92" cy="13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5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8296" y="2253"/>
                <a:ext cx="122" cy="162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6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8520" y="2253"/>
                <a:ext cx="105" cy="1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7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8148" y="2327"/>
                <a:ext cx="554" cy="58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D0D0D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8" name="AutoShape 134"/>
              <p:cNvSpPr>
                <a:spLocks noChangeAspect="1" noChangeArrowheads="1"/>
              </p:cNvSpPr>
              <p:nvPr/>
            </p:nvSpPr>
            <p:spPr bwMode="auto">
              <a:xfrm flipV="1">
                <a:off x="7954" y="2912"/>
                <a:ext cx="942" cy="1203"/>
              </a:xfrm>
              <a:custGeom>
                <a:avLst/>
                <a:gdLst>
                  <a:gd name="G0" fmla="+- 4432 0 0"/>
                  <a:gd name="G1" fmla="+- 21600 0 4432"/>
                  <a:gd name="G2" fmla="*/ 4432 1 2"/>
                  <a:gd name="G3" fmla="+- 21600 0 G2"/>
                  <a:gd name="G4" fmla="+/ 4432 21600 2"/>
                  <a:gd name="G5" fmla="+/ G1 0 2"/>
                  <a:gd name="G6" fmla="*/ 21600 21600 4432"/>
                  <a:gd name="G7" fmla="*/ G6 1 2"/>
                  <a:gd name="G8" fmla="+- 21600 0 G7"/>
                  <a:gd name="G9" fmla="*/ 21600 1 2"/>
                  <a:gd name="G10" fmla="+- 4432 0 G9"/>
                  <a:gd name="G11" fmla="?: G10 G8 0"/>
                  <a:gd name="G12" fmla="?: G10 G7 21600"/>
                  <a:gd name="T0" fmla="*/ 19384 w 21600"/>
                  <a:gd name="T1" fmla="*/ 10800 h 21600"/>
                  <a:gd name="T2" fmla="*/ 10800 w 21600"/>
                  <a:gd name="T3" fmla="*/ 21600 h 21600"/>
                  <a:gd name="T4" fmla="*/ 2216 w 21600"/>
                  <a:gd name="T5" fmla="*/ 10800 h 21600"/>
                  <a:gd name="T6" fmla="*/ 10800 w 21600"/>
                  <a:gd name="T7" fmla="*/ 0 h 21600"/>
                  <a:gd name="T8" fmla="*/ 4016 w 21600"/>
                  <a:gd name="T9" fmla="*/ 4016 h 21600"/>
                  <a:gd name="T10" fmla="*/ 17584 w 21600"/>
                  <a:gd name="T11" fmla="*/ 1758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432" y="21600"/>
                    </a:lnTo>
                    <a:lnTo>
                      <a:pt x="171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9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7954" y="4112"/>
                <a:ext cx="941" cy="9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0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7954" y="4214"/>
                <a:ext cx="942" cy="35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1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7996" y="4214"/>
                <a:ext cx="240" cy="34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2" name="AutoShape 138"/>
              <p:cNvSpPr>
                <a:spLocks noChangeAspect="1" noChangeArrowheads="1"/>
              </p:cNvSpPr>
              <p:nvPr/>
            </p:nvSpPr>
            <p:spPr bwMode="auto">
              <a:xfrm flipV="1">
                <a:off x="8183" y="5947"/>
                <a:ext cx="475" cy="536"/>
              </a:xfrm>
              <a:custGeom>
                <a:avLst/>
                <a:gdLst>
                  <a:gd name="G0" fmla="+- 7004 0 0"/>
                  <a:gd name="G1" fmla="+- 21600 0 7004"/>
                  <a:gd name="G2" fmla="*/ 7004 1 2"/>
                  <a:gd name="G3" fmla="+- 21600 0 G2"/>
                  <a:gd name="G4" fmla="+/ 7004 21600 2"/>
                  <a:gd name="G5" fmla="+/ G1 0 2"/>
                  <a:gd name="G6" fmla="*/ 21600 21600 7004"/>
                  <a:gd name="G7" fmla="*/ G6 1 2"/>
                  <a:gd name="G8" fmla="+- 21600 0 G7"/>
                  <a:gd name="G9" fmla="*/ 21600 1 2"/>
                  <a:gd name="G10" fmla="+- 7004 0 G9"/>
                  <a:gd name="G11" fmla="?: G10 G8 0"/>
                  <a:gd name="G12" fmla="?: G10 G7 21600"/>
                  <a:gd name="T0" fmla="*/ 18098 w 21600"/>
                  <a:gd name="T1" fmla="*/ 10800 h 21600"/>
                  <a:gd name="T2" fmla="*/ 10800 w 21600"/>
                  <a:gd name="T3" fmla="*/ 21600 h 21600"/>
                  <a:gd name="T4" fmla="*/ 3502 w 21600"/>
                  <a:gd name="T5" fmla="*/ 10800 h 21600"/>
                  <a:gd name="T6" fmla="*/ 10800 w 21600"/>
                  <a:gd name="T7" fmla="*/ 0 h 21600"/>
                  <a:gd name="T8" fmla="*/ 5302 w 21600"/>
                  <a:gd name="T9" fmla="*/ 5302 h 21600"/>
                  <a:gd name="T10" fmla="*/ 16298 w 21600"/>
                  <a:gd name="T11" fmla="*/ 162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004" y="21600"/>
                    </a:lnTo>
                    <a:lnTo>
                      <a:pt x="1459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5A5A"/>
                  </a:gs>
                  <a:gs pos="5000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73" name="Group 139"/>
              <p:cNvGrpSpPr>
                <a:grpSpLocks noChangeAspect="1"/>
              </p:cNvGrpSpPr>
              <p:nvPr/>
            </p:nvGrpSpPr>
            <p:grpSpPr bwMode="auto">
              <a:xfrm>
                <a:off x="7954" y="5649"/>
                <a:ext cx="941" cy="305"/>
                <a:chOff x="4672" y="13329"/>
                <a:chExt cx="3059" cy="948"/>
              </a:xfrm>
            </p:grpSpPr>
            <p:grpSp>
              <p:nvGrpSpPr>
                <p:cNvPr id="657" name="Group 140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711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712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58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97" name="Group 1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705" name="Group 1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09" name="Rectangle 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10" name="Rectangle 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06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07" name="Rectangle 1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08" name="Rectangle 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98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99" name="Group 15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03" name="Rectangle 1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04" name="Rectangle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00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701" name="Rectangle 1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02" name="Rectangle 1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59" name="Group 158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83" name="Group 1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91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95" name="Rectangle 1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96" name="Rectangle 1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92" name="Group 1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93" name="Rectangle 1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94" name="Rectangle 1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84" name="Group 1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85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89" name="Rectangle 1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90" name="Rectangle 1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86" name="Group 1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87" name="Rectangle 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8" name="Rectangle 1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60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69" name="Group 1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77" name="Group 1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81" name="Rectangle 1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2" name="Rectangle 1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78" name="Group 17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79" name="Rectangle 1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0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70" name="Group 1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71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75" name="Rectangle 1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6" name="Rectangle 1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72" name="Group 1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73" name="Rectangle 1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4" name="Rectangle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61" name="Group 188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663" name="Group 1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67" name="Rectangle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8" name="Rectangle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64" name="Group 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65" name="Rectangle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6" name="Rectangle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62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cxnSp>
            <p:nvCxnSpPr>
              <p:cNvPr id="174" name="AutoShape 196"/>
              <p:cNvCxnSpPr>
                <a:cxnSpLocks noChangeAspect="1" noChangeShapeType="1"/>
              </p:cNvCxnSpPr>
              <p:nvPr/>
            </p:nvCxnSpPr>
            <p:spPr bwMode="auto">
              <a:xfrm>
                <a:off x="8324" y="5992"/>
                <a:ext cx="19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5" name="AutoShape 197"/>
              <p:cNvCxnSpPr>
                <a:cxnSpLocks noChangeAspect="1" noChangeShapeType="1"/>
              </p:cNvCxnSpPr>
              <p:nvPr/>
            </p:nvCxnSpPr>
            <p:spPr bwMode="auto">
              <a:xfrm>
                <a:off x="8312" y="6032"/>
                <a:ext cx="217" cy="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6" name="AutoShape 198"/>
              <p:cNvCxnSpPr>
                <a:cxnSpLocks noChangeAspect="1" noChangeShapeType="1"/>
              </p:cNvCxnSpPr>
              <p:nvPr/>
            </p:nvCxnSpPr>
            <p:spPr bwMode="auto">
              <a:xfrm>
                <a:off x="8307" y="6067"/>
                <a:ext cx="22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7" name="AutoShape 199"/>
              <p:cNvCxnSpPr>
                <a:cxnSpLocks noChangeAspect="1" noChangeShapeType="1"/>
              </p:cNvCxnSpPr>
              <p:nvPr/>
            </p:nvCxnSpPr>
            <p:spPr bwMode="auto">
              <a:xfrm>
                <a:off x="8293" y="6105"/>
                <a:ext cx="256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8" name="AutoShape 200"/>
              <p:cNvCxnSpPr>
                <a:cxnSpLocks noChangeAspect="1" noChangeShapeType="1"/>
              </p:cNvCxnSpPr>
              <p:nvPr/>
            </p:nvCxnSpPr>
            <p:spPr bwMode="auto">
              <a:xfrm>
                <a:off x="8282" y="6145"/>
                <a:ext cx="279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9" name="AutoShape 201"/>
              <p:cNvCxnSpPr>
                <a:cxnSpLocks noChangeAspect="1" noChangeShapeType="1"/>
              </p:cNvCxnSpPr>
              <p:nvPr/>
            </p:nvCxnSpPr>
            <p:spPr bwMode="auto">
              <a:xfrm>
                <a:off x="8268" y="6189"/>
                <a:ext cx="30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0" name="AutoShape 202"/>
              <p:cNvCxnSpPr>
                <a:cxnSpLocks noChangeAspect="1" noChangeShapeType="1"/>
              </p:cNvCxnSpPr>
              <p:nvPr/>
            </p:nvCxnSpPr>
            <p:spPr bwMode="auto">
              <a:xfrm>
                <a:off x="8259" y="6233"/>
                <a:ext cx="3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1" name="AutoShape 203"/>
              <p:cNvCxnSpPr>
                <a:cxnSpLocks noChangeAspect="1" noChangeShapeType="1"/>
              </p:cNvCxnSpPr>
              <p:nvPr/>
            </p:nvCxnSpPr>
            <p:spPr bwMode="auto">
              <a:xfrm>
                <a:off x="8246" y="6274"/>
                <a:ext cx="349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2" name="AutoShape 204"/>
              <p:cNvCxnSpPr>
                <a:cxnSpLocks noChangeAspect="1" noChangeShapeType="1"/>
              </p:cNvCxnSpPr>
              <p:nvPr/>
            </p:nvCxnSpPr>
            <p:spPr bwMode="auto">
              <a:xfrm>
                <a:off x="8234" y="6314"/>
                <a:ext cx="37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3" name="AutoShape 205"/>
              <p:cNvCxnSpPr>
                <a:cxnSpLocks noChangeAspect="1" noChangeShapeType="1"/>
              </p:cNvCxnSpPr>
              <p:nvPr/>
            </p:nvCxnSpPr>
            <p:spPr bwMode="auto">
              <a:xfrm>
                <a:off x="8221" y="6357"/>
                <a:ext cx="40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" name="AutoShape 206"/>
              <p:cNvCxnSpPr>
                <a:cxnSpLocks noChangeAspect="1" noChangeShapeType="1"/>
              </p:cNvCxnSpPr>
              <p:nvPr/>
            </p:nvCxnSpPr>
            <p:spPr bwMode="auto">
              <a:xfrm>
                <a:off x="8206" y="6404"/>
                <a:ext cx="42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85" name="Group 207"/>
              <p:cNvGrpSpPr>
                <a:grpSpLocks noChangeAspect="1"/>
              </p:cNvGrpSpPr>
              <p:nvPr/>
            </p:nvGrpSpPr>
            <p:grpSpPr bwMode="auto">
              <a:xfrm>
                <a:off x="7955" y="4568"/>
                <a:ext cx="941" cy="200"/>
                <a:chOff x="4672" y="13329"/>
                <a:chExt cx="3059" cy="948"/>
              </a:xfrm>
            </p:grpSpPr>
            <p:grpSp>
              <p:nvGrpSpPr>
                <p:cNvPr id="601" name="Group 208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655" name="Rectangl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56" name="Rectangle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02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41" name="Group 2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49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53" name="Rectangle 2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54" name="Rectangle 2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50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51" name="Rectangle 2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52" name="Rectangle 2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42" name="Group 2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43" name="Group 2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47" name="Rectangle 2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8" name="Rectangle 2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44" name="Group 2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45" name="Rectangle 2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6" name="Rectangle 2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03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27" name="Group 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35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39" name="Rectangle 2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0" name="Rectangle 2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36" name="Group 2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37" name="Rectangle 2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8" name="Rectangle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28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29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33" name="Rectangle 2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4" name="Rectangle 2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30" name="Group 2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31" name="Rectangle 2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2" name="Rectangle 2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04" name="Group 241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613" name="Group 2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21" name="Group 2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25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6" name="Rectangle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22" name="Group 2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23" name="Rectangle 2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4" name="Rectangle 2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14" name="Group 2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615" name="Group 2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19" name="Rectangle 2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0" name="Rectangle 2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616" name="Group 2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617" name="Rectangle 2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8" name="Rectangle 2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05" name="Group 256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607" name="Group 2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11" name="Rectangle 2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2" name="Rectangle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08" name="Group 2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609" name="Rectangle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0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06" name="Rectangle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86" name="AutoShape 264"/>
              <p:cNvSpPr>
                <a:spLocks noChangeAspect="1" noChangeArrowheads="1"/>
              </p:cNvSpPr>
              <p:nvPr/>
            </p:nvSpPr>
            <p:spPr bwMode="auto">
              <a:xfrm flipV="1">
                <a:off x="7688" y="5956"/>
                <a:ext cx="1478" cy="824"/>
              </a:xfrm>
              <a:custGeom>
                <a:avLst/>
                <a:gdLst>
                  <a:gd name="G0" fmla="+- 3914 0 0"/>
                  <a:gd name="G1" fmla="+- 21600 0 3914"/>
                  <a:gd name="G2" fmla="*/ 3914 1 2"/>
                  <a:gd name="G3" fmla="+- 21600 0 G2"/>
                  <a:gd name="G4" fmla="+/ 3914 21600 2"/>
                  <a:gd name="G5" fmla="+/ G1 0 2"/>
                  <a:gd name="G6" fmla="*/ 21600 21600 3914"/>
                  <a:gd name="G7" fmla="*/ G6 1 2"/>
                  <a:gd name="G8" fmla="+- 21600 0 G7"/>
                  <a:gd name="G9" fmla="*/ 21600 1 2"/>
                  <a:gd name="G10" fmla="+- 3914 0 G9"/>
                  <a:gd name="G11" fmla="?: G10 G8 0"/>
                  <a:gd name="G12" fmla="?: G10 G7 21600"/>
                  <a:gd name="T0" fmla="*/ 19643 w 21600"/>
                  <a:gd name="T1" fmla="*/ 10800 h 21600"/>
                  <a:gd name="T2" fmla="*/ 10800 w 21600"/>
                  <a:gd name="T3" fmla="*/ 21600 h 21600"/>
                  <a:gd name="T4" fmla="*/ 1957 w 21600"/>
                  <a:gd name="T5" fmla="*/ 10800 h 21600"/>
                  <a:gd name="T6" fmla="*/ 10800 w 21600"/>
                  <a:gd name="T7" fmla="*/ 0 h 21600"/>
                  <a:gd name="T8" fmla="*/ 3757 w 21600"/>
                  <a:gd name="T9" fmla="*/ 3757 h 21600"/>
                  <a:gd name="T10" fmla="*/ 17843 w 21600"/>
                  <a:gd name="T11" fmla="*/ 178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14" y="21600"/>
                    </a:lnTo>
                    <a:lnTo>
                      <a:pt x="176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7" name="AutoShape 265"/>
              <p:cNvSpPr>
                <a:spLocks noChangeAspect="1" noChangeArrowheads="1"/>
              </p:cNvSpPr>
              <p:nvPr/>
            </p:nvSpPr>
            <p:spPr bwMode="auto">
              <a:xfrm flipV="1">
                <a:off x="7943" y="5946"/>
                <a:ext cx="968" cy="826"/>
              </a:xfrm>
              <a:custGeom>
                <a:avLst/>
                <a:gdLst>
                  <a:gd name="G0" fmla="+- 4061 0 0"/>
                  <a:gd name="G1" fmla="+- 21600 0 4061"/>
                  <a:gd name="G2" fmla="*/ 4061 1 2"/>
                  <a:gd name="G3" fmla="+- 21600 0 G2"/>
                  <a:gd name="G4" fmla="+/ 4061 21600 2"/>
                  <a:gd name="G5" fmla="+/ G1 0 2"/>
                  <a:gd name="G6" fmla="*/ 21600 21600 4061"/>
                  <a:gd name="G7" fmla="*/ G6 1 2"/>
                  <a:gd name="G8" fmla="+- 21600 0 G7"/>
                  <a:gd name="G9" fmla="*/ 21600 1 2"/>
                  <a:gd name="G10" fmla="+- 4061 0 G9"/>
                  <a:gd name="G11" fmla="?: G10 G8 0"/>
                  <a:gd name="G12" fmla="?: G10 G7 21600"/>
                  <a:gd name="T0" fmla="*/ 19569 w 21600"/>
                  <a:gd name="T1" fmla="*/ 10800 h 21600"/>
                  <a:gd name="T2" fmla="*/ 10800 w 21600"/>
                  <a:gd name="T3" fmla="*/ 21600 h 21600"/>
                  <a:gd name="T4" fmla="*/ 2031 w 21600"/>
                  <a:gd name="T5" fmla="*/ 10800 h 21600"/>
                  <a:gd name="T6" fmla="*/ 10800 w 21600"/>
                  <a:gd name="T7" fmla="*/ 0 h 21600"/>
                  <a:gd name="T8" fmla="*/ 3831 w 21600"/>
                  <a:gd name="T9" fmla="*/ 3831 h 21600"/>
                  <a:gd name="T10" fmla="*/ 17769 w 21600"/>
                  <a:gd name="T11" fmla="*/ 177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061" y="21600"/>
                    </a:lnTo>
                    <a:lnTo>
                      <a:pt x="175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8" name="AutoShape 266"/>
              <p:cNvSpPr>
                <a:spLocks noChangeAspect="1" noChangeArrowheads="1"/>
              </p:cNvSpPr>
              <p:nvPr/>
            </p:nvSpPr>
            <p:spPr bwMode="auto">
              <a:xfrm flipV="1">
                <a:off x="8423" y="5946"/>
                <a:ext cx="555" cy="286"/>
              </a:xfrm>
              <a:custGeom>
                <a:avLst/>
                <a:gdLst>
                  <a:gd name="G0" fmla="+- 3191 0 0"/>
                  <a:gd name="G1" fmla="+- 21600 0 3191"/>
                  <a:gd name="G2" fmla="*/ 3191 1 2"/>
                  <a:gd name="G3" fmla="+- 21600 0 G2"/>
                  <a:gd name="G4" fmla="+/ 3191 21600 2"/>
                  <a:gd name="G5" fmla="+/ G1 0 2"/>
                  <a:gd name="G6" fmla="*/ 21600 21600 3191"/>
                  <a:gd name="G7" fmla="*/ G6 1 2"/>
                  <a:gd name="G8" fmla="+- 21600 0 G7"/>
                  <a:gd name="G9" fmla="*/ 21600 1 2"/>
                  <a:gd name="G10" fmla="+- 3191 0 G9"/>
                  <a:gd name="G11" fmla="?: G10 G8 0"/>
                  <a:gd name="G12" fmla="?: G10 G7 21600"/>
                  <a:gd name="T0" fmla="*/ 20004 w 21600"/>
                  <a:gd name="T1" fmla="*/ 10800 h 21600"/>
                  <a:gd name="T2" fmla="*/ 10800 w 21600"/>
                  <a:gd name="T3" fmla="*/ 21600 h 21600"/>
                  <a:gd name="T4" fmla="*/ 1596 w 21600"/>
                  <a:gd name="T5" fmla="*/ 10800 h 21600"/>
                  <a:gd name="T6" fmla="*/ 10800 w 21600"/>
                  <a:gd name="T7" fmla="*/ 0 h 21600"/>
                  <a:gd name="T8" fmla="*/ 3396 w 21600"/>
                  <a:gd name="T9" fmla="*/ 3396 h 21600"/>
                  <a:gd name="T10" fmla="*/ 18204 w 21600"/>
                  <a:gd name="T11" fmla="*/ 1820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91" y="21600"/>
                    </a:lnTo>
                    <a:lnTo>
                      <a:pt x="1840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9" name="Rectangle 267"/>
              <p:cNvSpPr>
                <a:spLocks noChangeAspect="1" noChangeArrowheads="1"/>
              </p:cNvSpPr>
              <p:nvPr/>
            </p:nvSpPr>
            <p:spPr bwMode="auto">
              <a:xfrm>
                <a:off x="7959" y="9553"/>
                <a:ext cx="161" cy="70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0" name="Rectangle 268"/>
              <p:cNvSpPr>
                <a:spLocks noChangeAspect="1" noChangeArrowheads="1"/>
              </p:cNvSpPr>
              <p:nvPr/>
            </p:nvSpPr>
            <p:spPr bwMode="auto">
              <a:xfrm>
                <a:off x="7966" y="10288"/>
                <a:ext cx="161" cy="519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91" name="Group 269"/>
              <p:cNvGrpSpPr>
                <a:grpSpLocks noChangeAspect="1"/>
              </p:cNvGrpSpPr>
              <p:nvPr/>
            </p:nvGrpSpPr>
            <p:grpSpPr bwMode="auto">
              <a:xfrm>
                <a:off x="8414" y="10284"/>
                <a:ext cx="530" cy="523"/>
                <a:chOff x="3458" y="13325"/>
                <a:chExt cx="787" cy="947"/>
              </a:xfrm>
            </p:grpSpPr>
            <p:grpSp>
              <p:nvGrpSpPr>
                <p:cNvPr id="587" name="Group 27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595" name="Group 2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99" name="Rectangle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0" name="Rectangle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96" name="Group 2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97" name="Rectangle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8" name="Rectangle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588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589" name="Group 2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93" name="Rectangle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4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90" name="Group 2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591" name="Rectangle 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2" name="Rectangle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92" name="WordArt 284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392" y="8110"/>
                <a:ext cx="1642" cy="7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UNITED STATES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93" name="Rectangle 285"/>
              <p:cNvSpPr>
                <a:spLocks noChangeAspect="1" noChangeArrowheads="1"/>
              </p:cNvSpPr>
              <p:nvPr/>
            </p:nvSpPr>
            <p:spPr bwMode="auto">
              <a:xfrm>
                <a:off x="7677" y="9084"/>
                <a:ext cx="1488" cy="1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94" name="Group 286"/>
              <p:cNvGrpSpPr>
                <a:grpSpLocks noChangeAspect="1"/>
              </p:cNvGrpSpPr>
              <p:nvPr/>
            </p:nvGrpSpPr>
            <p:grpSpPr bwMode="auto">
              <a:xfrm>
                <a:off x="7706" y="12752"/>
                <a:ext cx="1473" cy="935"/>
                <a:chOff x="4672" y="13329"/>
                <a:chExt cx="3059" cy="948"/>
              </a:xfrm>
            </p:grpSpPr>
            <p:grpSp>
              <p:nvGrpSpPr>
                <p:cNvPr id="419" name="Group 287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585" name="Rectangle 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86" name="Rectangle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20" name="Group 290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571" name="Group 2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79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83" name="Rectangle 2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4" name="Rectangle 2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80" name="Group 29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81" name="Rectangle 2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2" name="Rectangle 2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72" name="Group 2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573" name="Group 2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77" name="Rectangle 3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8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74" name="Group 3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75" name="Rectangle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6" name="Rectangle 3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21" name="Group 305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45" name="Group 3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96" name="Group 3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69" name="Rectangle 3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0" name="Rectangle 3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565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566" name="Rectangle 3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7" name="Rectangle 3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46" name="Group 3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47" name="Group 3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51" name="Rectangle 3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5" name="Rectangle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48" name="Group 3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49" name="Rectangle 3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50" name="Rectangle 3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22" name="Group 320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431" name="Group 3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39" name="Group 3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43" name="Rectangle 3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44" name="Rectangle 3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40" name="Group 3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41" name="Rectangle 3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42" name="Rectangle 3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32" name="Group 3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433" name="Group 3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37" name="Rectangle 3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8" name="Rectangle 3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4" name="Group 3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435" name="Rectangle 3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6" name="Rectangle 3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23" name="Group 335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425" name="Group 3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29" name="Rectangle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0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6" name="Group 3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427" name="Rectangle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8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24" name="Rectangle 342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5" name="AutoShape 343"/>
              <p:cNvSpPr>
                <a:spLocks noChangeAspect="1" noChangeArrowheads="1"/>
              </p:cNvSpPr>
              <p:nvPr/>
            </p:nvSpPr>
            <p:spPr bwMode="auto">
              <a:xfrm>
                <a:off x="8041" y="10368"/>
                <a:ext cx="71" cy="33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6" name="Rectangle 344"/>
              <p:cNvSpPr>
                <a:spLocks noChangeAspect="1" noChangeArrowheads="1"/>
              </p:cNvSpPr>
              <p:nvPr/>
            </p:nvSpPr>
            <p:spPr bwMode="auto">
              <a:xfrm>
                <a:off x="7931" y="13695"/>
                <a:ext cx="484" cy="186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7" name="Rectangle 345"/>
              <p:cNvSpPr>
                <a:spLocks noChangeAspect="1" noChangeArrowheads="1"/>
              </p:cNvSpPr>
              <p:nvPr/>
            </p:nvSpPr>
            <p:spPr bwMode="auto">
              <a:xfrm>
                <a:off x="8959" y="13687"/>
                <a:ext cx="207" cy="188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98" name="AutoShape 346"/>
              <p:cNvCxnSpPr>
                <a:cxnSpLocks noChangeAspect="1" noChangeShapeType="1"/>
              </p:cNvCxnSpPr>
              <p:nvPr/>
            </p:nvCxnSpPr>
            <p:spPr bwMode="auto">
              <a:xfrm>
                <a:off x="8956" y="7260"/>
                <a:ext cx="0" cy="90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99" name="Rectangle 347"/>
              <p:cNvSpPr>
                <a:spLocks noChangeAspect="1" noChangeArrowheads="1"/>
              </p:cNvSpPr>
              <p:nvPr/>
            </p:nvSpPr>
            <p:spPr bwMode="auto">
              <a:xfrm>
                <a:off x="8670" y="9833"/>
                <a:ext cx="143" cy="360"/>
              </a:xfrm>
              <a:prstGeom prst="rect">
                <a:avLst/>
              </a:prstGeom>
              <a:solidFill>
                <a:srgbClr val="BFBFB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0" name="WordArt 348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359" y="14111"/>
                <a:ext cx="690" cy="17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USA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01" name="WordArt 349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03" y="14151"/>
                <a:ext cx="719" cy="10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/>
                    <a:latin typeface="Arial"/>
                    <a:cs typeface="Arial"/>
                  </a:rPr>
                  <a:t>USA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02" name="Rectangle 350"/>
              <p:cNvSpPr>
                <a:spLocks noChangeAspect="1" noChangeArrowheads="1"/>
              </p:cNvSpPr>
              <p:nvPr/>
            </p:nvSpPr>
            <p:spPr bwMode="auto">
              <a:xfrm>
                <a:off x="8515" y="2719"/>
                <a:ext cx="180" cy="16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3" name="Rectangle 351"/>
              <p:cNvSpPr>
                <a:spLocks noChangeAspect="1" noChangeArrowheads="1"/>
              </p:cNvSpPr>
              <p:nvPr/>
            </p:nvSpPr>
            <p:spPr bwMode="auto">
              <a:xfrm>
                <a:off x="8148" y="2715"/>
                <a:ext cx="109" cy="16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204" name="AutoShape 352"/>
              <p:cNvCxnSpPr>
                <a:cxnSpLocks noChangeAspect="1" noChangeShapeType="1"/>
              </p:cNvCxnSpPr>
              <p:nvPr/>
            </p:nvCxnSpPr>
            <p:spPr bwMode="auto">
              <a:xfrm>
                <a:off x="8520" y="2753"/>
                <a:ext cx="176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5" name="AutoShape 353"/>
              <p:cNvCxnSpPr>
                <a:cxnSpLocks noChangeAspect="1" noChangeShapeType="1"/>
              </p:cNvCxnSpPr>
              <p:nvPr/>
            </p:nvCxnSpPr>
            <p:spPr bwMode="auto">
              <a:xfrm>
                <a:off x="8148" y="2752"/>
                <a:ext cx="102" cy="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06" name="WordArt 354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273" y="8133"/>
                <a:ext cx="1642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9A0000"/>
                    </a:solidFill>
                    <a:effectLst/>
                    <a:latin typeface="Arial"/>
                    <a:cs typeface="Arial"/>
                  </a:rPr>
                  <a:t>UNITED STATES</a:t>
                </a:r>
                <a:endParaRPr lang="de-DE" sz="3600" kern="10" spc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9A0000"/>
                  </a:solidFill>
                  <a:effectLst/>
                  <a:latin typeface="Arial"/>
                  <a:cs typeface="Arial"/>
                </a:endParaRPr>
              </a:p>
            </p:txBody>
          </p:sp>
          <p:grpSp>
            <p:nvGrpSpPr>
              <p:cNvPr id="207" name="Group 355"/>
              <p:cNvGrpSpPr>
                <a:grpSpLocks noChangeAspect="1"/>
              </p:cNvGrpSpPr>
              <p:nvPr/>
            </p:nvGrpSpPr>
            <p:grpSpPr bwMode="auto">
              <a:xfrm>
                <a:off x="8469" y="11614"/>
                <a:ext cx="476" cy="288"/>
                <a:chOff x="5926" y="11577"/>
                <a:chExt cx="476" cy="288"/>
              </a:xfrm>
            </p:grpSpPr>
            <p:grpSp>
              <p:nvGrpSpPr>
                <p:cNvPr id="409" name="Group 356"/>
                <p:cNvGrpSpPr>
                  <a:grpSpLocks noChangeAspect="1"/>
                </p:cNvGrpSpPr>
                <p:nvPr/>
              </p:nvGrpSpPr>
              <p:grpSpPr bwMode="auto">
                <a:xfrm>
                  <a:off x="5926" y="11577"/>
                  <a:ext cx="476" cy="288"/>
                  <a:chOff x="5926" y="11577"/>
                  <a:chExt cx="476" cy="288"/>
                </a:xfrm>
              </p:grpSpPr>
              <p:grpSp>
                <p:nvGrpSpPr>
                  <p:cNvPr id="411" name="Group 3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26" y="11767"/>
                    <a:ext cx="469" cy="98"/>
                    <a:chOff x="5897" y="11764"/>
                    <a:chExt cx="469" cy="98"/>
                  </a:xfrm>
                </p:grpSpPr>
                <p:cxnSp>
                  <p:nvCxnSpPr>
                    <p:cNvPr id="416" name="AutoShape 358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764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7" name="AutoShape 35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12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8" name="AutoShape 36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58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412" name="AutoShape 361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26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3" name="AutoShape 362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74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4" name="AutoShape 363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720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5" name="AutoShape 364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9" y="11577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410" name="Rectangle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5928" y="11577"/>
                  <a:ext cx="192" cy="153"/>
                </a:xfrm>
                <a:prstGeom prst="rect">
                  <a:avLst/>
                </a:prstGeom>
                <a:solidFill>
                  <a:srgbClr val="214D83"/>
                </a:solidFill>
                <a:ln w="317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08" name="Group 366"/>
              <p:cNvGrpSpPr>
                <a:grpSpLocks noChangeAspect="1"/>
              </p:cNvGrpSpPr>
              <p:nvPr/>
            </p:nvGrpSpPr>
            <p:grpSpPr bwMode="auto">
              <a:xfrm>
                <a:off x="7704" y="11617"/>
                <a:ext cx="172" cy="288"/>
                <a:chOff x="5926" y="11577"/>
                <a:chExt cx="476" cy="288"/>
              </a:xfrm>
            </p:grpSpPr>
            <p:grpSp>
              <p:nvGrpSpPr>
                <p:cNvPr id="399" name="Group 367"/>
                <p:cNvGrpSpPr>
                  <a:grpSpLocks noChangeAspect="1"/>
                </p:cNvGrpSpPr>
                <p:nvPr/>
              </p:nvGrpSpPr>
              <p:grpSpPr bwMode="auto">
                <a:xfrm>
                  <a:off x="5926" y="11577"/>
                  <a:ext cx="476" cy="288"/>
                  <a:chOff x="5926" y="11577"/>
                  <a:chExt cx="476" cy="288"/>
                </a:xfrm>
              </p:grpSpPr>
              <p:grpSp>
                <p:nvGrpSpPr>
                  <p:cNvPr id="401" name="Group 3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26" y="11767"/>
                    <a:ext cx="469" cy="98"/>
                    <a:chOff x="5897" y="11764"/>
                    <a:chExt cx="469" cy="98"/>
                  </a:xfrm>
                </p:grpSpPr>
                <p:cxnSp>
                  <p:nvCxnSpPr>
                    <p:cNvPr id="406" name="AutoShape 36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764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7" name="AutoShape 37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12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8" name="AutoShape 371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58"/>
                      <a:ext cx="469" cy="4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402" name="AutoShape 372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26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3" name="AutoShape 373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74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4" name="AutoShape 374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720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5" name="AutoShape 375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9" y="11577"/>
                    <a:ext cx="283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400" name="Rectangle 376"/>
                <p:cNvSpPr>
                  <a:spLocks noChangeAspect="1" noChangeArrowheads="1"/>
                </p:cNvSpPr>
                <p:nvPr/>
              </p:nvSpPr>
              <p:spPr bwMode="auto">
                <a:xfrm>
                  <a:off x="5928" y="11577"/>
                  <a:ext cx="192" cy="153"/>
                </a:xfrm>
                <a:prstGeom prst="rect">
                  <a:avLst/>
                </a:prstGeom>
                <a:solidFill>
                  <a:srgbClr val="214D83"/>
                </a:solidFill>
                <a:ln w="317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cxnSp>
            <p:nvCxnSpPr>
              <p:cNvPr id="209" name="AutoShape 377"/>
              <p:cNvCxnSpPr>
                <a:cxnSpLocks noChangeAspect="1" noChangeShapeType="1"/>
              </p:cNvCxnSpPr>
              <p:nvPr/>
            </p:nvCxnSpPr>
            <p:spPr bwMode="auto">
              <a:xfrm>
                <a:off x="8003" y="3877"/>
                <a:ext cx="84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0" name="AutoShape 378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8397" y="2921"/>
                <a:ext cx="0" cy="94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11" name="Rectangle 379"/>
              <p:cNvSpPr>
                <a:spLocks noChangeAspect="1" noChangeArrowheads="1"/>
              </p:cNvSpPr>
              <p:nvPr/>
            </p:nvSpPr>
            <p:spPr bwMode="auto">
              <a:xfrm>
                <a:off x="8712" y="10354"/>
                <a:ext cx="87" cy="296"/>
              </a:xfrm>
              <a:prstGeom prst="rect">
                <a:avLst/>
              </a:prstGeom>
              <a:solidFill>
                <a:srgbClr val="BFBFB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" name="Rectangle 380"/>
              <p:cNvSpPr>
                <a:spLocks noChangeAspect="1" noChangeArrowheads="1"/>
              </p:cNvSpPr>
              <p:nvPr/>
            </p:nvSpPr>
            <p:spPr bwMode="auto">
              <a:xfrm>
                <a:off x="8731" y="10376"/>
                <a:ext cx="45" cy="11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" name="Rectangle 381"/>
              <p:cNvSpPr>
                <a:spLocks noChangeAspect="1" noChangeArrowheads="1"/>
              </p:cNvSpPr>
              <p:nvPr/>
            </p:nvSpPr>
            <p:spPr bwMode="auto">
              <a:xfrm>
                <a:off x="8673" y="13207"/>
                <a:ext cx="218" cy="2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" name="Rectangle 382"/>
              <p:cNvSpPr>
                <a:spLocks noChangeAspect="1" noChangeArrowheads="1"/>
              </p:cNvSpPr>
              <p:nvPr/>
            </p:nvSpPr>
            <p:spPr bwMode="auto">
              <a:xfrm>
                <a:off x="8718" y="13020"/>
                <a:ext cx="136" cy="188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" name="AutoShape 383"/>
              <p:cNvSpPr>
                <a:spLocks noChangeAspect="1" noChangeArrowheads="1"/>
              </p:cNvSpPr>
              <p:nvPr/>
            </p:nvSpPr>
            <p:spPr bwMode="auto">
              <a:xfrm>
                <a:off x="8062" y="14655"/>
                <a:ext cx="724" cy="118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" name="Freeform 384"/>
              <p:cNvSpPr>
                <a:spLocks noChangeAspect="1"/>
              </p:cNvSpPr>
              <p:nvPr/>
            </p:nvSpPr>
            <p:spPr bwMode="auto">
              <a:xfrm flipH="1">
                <a:off x="9059" y="14701"/>
                <a:ext cx="417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" name="Freeform 385"/>
              <p:cNvSpPr>
                <a:spLocks noChangeAspect="1"/>
              </p:cNvSpPr>
              <p:nvPr/>
            </p:nvSpPr>
            <p:spPr bwMode="auto">
              <a:xfrm flipH="1">
                <a:off x="9066" y="14701"/>
                <a:ext cx="331" cy="878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" name="Freeform 386"/>
              <p:cNvSpPr>
                <a:spLocks noChangeAspect="1"/>
              </p:cNvSpPr>
              <p:nvPr/>
            </p:nvSpPr>
            <p:spPr bwMode="auto">
              <a:xfrm>
                <a:off x="8149" y="14655"/>
                <a:ext cx="277" cy="926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277" y="926"/>
                  </a:cxn>
                  <a:cxn ang="0">
                    <a:pos x="0" y="926"/>
                  </a:cxn>
                  <a:cxn ang="0">
                    <a:pos x="274" y="23"/>
                  </a:cxn>
                </a:cxnLst>
                <a:rect l="0" t="0" r="r" b="b"/>
                <a:pathLst>
                  <a:path w="277" h="926">
                    <a:moveTo>
                      <a:pt x="277" y="0"/>
                    </a:moveTo>
                    <a:lnTo>
                      <a:pt x="277" y="926"/>
                    </a:lnTo>
                    <a:lnTo>
                      <a:pt x="0" y="926"/>
                    </a:lnTo>
                    <a:lnTo>
                      <a:pt x="274" y="23"/>
                    </a:lnTo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" name="Freeform 387"/>
              <p:cNvSpPr>
                <a:spLocks noChangeAspect="1"/>
              </p:cNvSpPr>
              <p:nvPr/>
            </p:nvSpPr>
            <p:spPr bwMode="auto">
              <a:xfrm flipH="1">
                <a:off x="9300" y="15165"/>
                <a:ext cx="506" cy="473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" name="WordArt 388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162" y="15425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D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1" name="WordArt 389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11" y="15662"/>
                <a:ext cx="79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D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2" name="WordArt 390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9638" y="15425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spc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B</a:t>
                </a:r>
                <a:endParaRPr lang="de-DE" sz="3600" kern="10" spc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  <p:grpSp>
            <p:nvGrpSpPr>
              <p:cNvPr id="223" name="Group 391"/>
              <p:cNvGrpSpPr>
                <a:grpSpLocks noChangeAspect="1"/>
              </p:cNvGrpSpPr>
              <p:nvPr/>
            </p:nvGrpSpPr>
            <p:grpSpPr bwMode="auto">
              <a:xfrm>
                <a:off x="7685" y="14631"/>
                <a:ext cx="238" cy="942"/>
                <a:chOff x="3458" y="13325"/>
                <a:chExt cx="787" cy="947"/>
              </a:xfrm>
            </p:grpSpPr>
            <p:grpSp>
              <p:nvGrpSpPr>
                <p:cNvPr id="385" name="Group 3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393" name="Group 3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97" name="Rectangle 3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" name="Rectangle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" name="Group 3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95" name="Rectangle 3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" name="Rectangle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86" name="Group 39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387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91" name="Rectangle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" name="Rectangle 4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8" name="Group 4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389" name="Rectangle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" name="Rectangle 4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224" name="Group 406"/>
              <p:cNvGrpSpPr>
                <a:grpSpLocks noChangeAspect="1"/>
              </p:cNvGrpSpPr>
              <p:nvPr/>
            </p:nvGrpSpPr>
            <p:grpSpPr bwMode="auto">
              <a:xfrm>
                <a:off x="7497" y="15840"/>
                <a:ext cx="525" cy="592"/>
                <a:chOff x="7478" y="15840"/>
                <a:chExt cx="525" cy="592"/>
              </a:xfrm>
            </p:grpSpPr>
            <p:sp>
              <p:nvSpPr>
                <p:cNvPr id="377" name="Freeform 407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" name="AutoShap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79" name="AutoShape 40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0" name="AutoShape 41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1" name="AutoShape 41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2" name="AutoShape 41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3" name="AutoShape 41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4" name="AutoShape 41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25" name="Group 415"/>
              <p:cNvGrpSpPr>
                <a:grpSpLocks noChangeAspect="1"/>
              </p:cNvGrpSpPr>
              <p:nvPr/>
            </p:nvGrpSpPr>
            <p:grpSpPr bwMode="auto">
              <a:xfrm>
                <a:off x="8145" y="15843"/>
                <a:ext cx="525" cy="592"/>
                <a:chOff x="7478" y="15840"/>
                <a:chExt cx="525" cy="592"/>
              </a:xfrm>
            </p:grpSpPr>
            <p:sp>
              <p:nvSpPr>
                <p:cNvPr id="369" name="Freeform 416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" name="AutoShape 417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71" name="AutoShape 418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2" name="AutoShape 41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3" name="AutoShape 42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4" name="AutoShape 42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5" name="AutoShape 42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6" name="AutoShape 42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26" name="Group 424"/>
              <p:cNvGrpSpPr>
                <a:grpSpLocks noChangeAspect="1"/>
              </p:cNvGrpSpPr>
              <p:nvPr/>
            </p:nvGrpSpPr>
            <p:grpSpPr bwMode="auto">
              <a:xfrm>
                <a:off x="8814" y="15844"/>
                <a:ext cx="525" cy="592"/>
                <a:chOff x="7478" y="15840"/>
                <a:chExt cx="525" cy="592"/>
              </a:xfrm>
            </p:grpSpPr>
            <p:sp>
              <p:nvSpPr>
                <p:cNvPr id="361" name="Freeform 425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" name="AutoShape 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cxnSp>
              <p:nvCxnSpPr>
                <p:cNvPr id="363" name="AutoShape 427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4" name="AutoShape 428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5" name="AutoShape 42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6" name="AutoShape 43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7" name="AutoShape 43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8" name="AutoShape 43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28" name="AutoShape 433"/>
              <p:cNvSpPr>
                <a:spLocks noChangeAspect="1" noChangeArrowheads="1"/>
              </p:cNvSpPr>
              <p:nvPr/>
            </p:nvSpPr>
            <p:spPr bwMode="auto">
              <a:xfrm>
                <a:off x="7757" y="15648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0" name="AutoShape 434"/>
              <p:cNvSpPr>
                <a:spLocks noChangeAspect="1" noChangeArrowheads="1"/>
              </p:cNvSpPr>
              <p:nvPr/>
            </p:nvSpPr>
            <p:spPr bwMode="auto">
              <a:xfrm>
                <a:off x="7757" y="15783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1" name="Freeform 435"/>
              <p:cNvSpPr>
                <a:spLocks noChangeAspect="1"/>
              </p:cNvSpPr>
              <p:nvPr/>
            </p:nvSpPr>
            <p:spPr bwMode="auto">
              <a:xfrm>
                <a:off x="7387" y="14693"/>
                <a:ext cx="409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3" name="Freeform 436"/>
              <p:cNvSpPr>
                <a:spLocks noChangeAspect="1"/>
              </p:cNvSpPr>
              <p:nvPr/>
            </p:nvSpPr>
            <p:spPr bwMode="auto">
              <a:xfrm>
                <a:off x="7775" y="15661"/>
                <a:ext cx="123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4"/>
                  </a:cxn>
                  <a:cxn ang="0">
                    <a:pos x="75" y="34"/>
                  </a:cxn>
                  <a:cxn ang="0">
                    <a:pos x="105" y="67"/>
                  </a:cxn>
                  <a:cxn ang="0">
                    <a:pos x="101" y="90"/>
                  </a:cxn>
                  <a:cxn ang="0">
                    <a:pos x="94" y="131"/>
                  </a:cxn>
                  <a:cxn ang="0">
                    <a:pos x="11" y="134"/>
                  </a:cxn>
                  <a:cxn ang="0">
                    <a:pos x="0" y="0"/>
                  </a:cxn>
                </a:cxnLst>
                <a:rect l="0" t="0" r="r" b="b"/>
                <a:pathLst>
                  <a:path w="105" h="134">
                    <a:moveTo>
                      <a:pt x="0" y="0"/>
                    </a:moveTo>
                    <a:lnTo>
                      <a:pt x="86" y="4"/>
                    </a:lnTo>
                    <a:lnTo>
                      <a:pt x="75" y="34"/>
                    </a:lnTo>
                    <a:lnTo>
                      <a:pt x="105" y="67"/>
                    </a:lnTo>
                    <a:lnTo>
                      <a:pt x="101" y="90"/>
                    </a:lnTo>
                    <a:lnTo>
                      <a:pt x="94" y="131"/>
                    </a:lnTo>
                    <a:lnTo>
                      <a:pt x="11" y="1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404040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4" name="AutoShape 437"/>
              <p:cNvSpPr>
                <a:spLocks noChangeAspect="1" noChangeArrowheads="1"/>
              </p:cNvSpPr>
              <p:nvPr/>
            </p:nvSpPr>
            <p:spPr bwMode="auto">
              <a:xfrm>
                <a:off x="7870" y="15719"/>
                <a:ext cx="170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5" name="AutoShape 438"/>
              <p:cNvSpPr>
                <a:spLocks noChangeAspect="1" noChangeArrowheads="1"/>
              </p:cNvSpPr>
              <p:nvPr/>
            </p:nvSpPr>
            <p:spPr bwMode="auto">
              <a:xfrm>
                <a:off x="8415" y="15225"/>
                <a:ext cx="28" cy="44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6" name="AutoShape 439"/>
              <p:cNvSpPr>
                <a:spLocks noChangeAspect="1" noChangeArrowheads="1"/>
              </p:cNvSpPr>
              <p:nvPr/>
            </p:nvSpPr>
            <p:spPr bwMode="auto">
              <a:xfrm>
                <a:off x="8785" y="4559"/>
                <a:ext cx="51" cy="12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7" name="AutoShape 440"/>
              <p:cNvSpPr>
                <a:spLocks noChangeAspect="1" noChangeArrowheads="1"/>
              </p:cNvSpPr>
              <p:nvPr/>
            </p:nvSpPr>
            <p:spPr bwMode="auto">
              <a:xfrm>
                <a:off x="8462" y="4604"/>
                <a:ext cx="40" cy="44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38" name="Group 441"/>
              <p:cNvGrpSpPr>
                <a:grpSpLocks noChangeAspect="1"/>
              </p:cNvGrpSpPr>
              <p:nvPr/>
            </p:nvGrpSpPr>
            <p:grpSpPr bwMode="auto">
              <a:xfrm>
                <a:off x="8302" y="1583"/>
                <a:ext cx="248" cy="412"/>
                <a:chOff x="5430" y="1504"/>
                <a:chExt cx="255" cy="412"/>
              </a:xfrm>
            </p:grpSpPr>
            <p:cxnSp>
              <p:nvCxnSpPr>
                <p:cNvPr id="349" name="AutoShape 442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430" y="1508"/>
                  <a:ext cx="23" cy="39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0" name="AutoShape 44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0" y="1504"/>
                  <a:ext cx="0" cy="409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1" name="AutoShape 44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644" y="1515"/>
                  <a:ext cx="41" cy="40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2" name="AutoShape 445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449" y="1508"/>
                  <a:ext cx="97" cy="21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3" name="AutoShape 446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4" y="1511"/>
                  <a:ext cx="94" cy="18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4" name="AutoShape 447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456" y="1523"/>
                  <a:ext cx="87" cy="1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5" name="AutoShape 448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554" y="1515"/>
                  <a:ext cx="86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6" name="AutoShape 449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5445" y="1725"/>
                  <a:ext cx="218" cy="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7" name="AutoShape 450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5438" y="1725"/>
                  <a:ext cx="112" cy="169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8" name="AutoShape 45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441" y="1729"/>
                  <a:ext cx="102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9" name="AutoShape 45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58" y="1736"/>
                  <a:ext cx="127" cy="17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0" name="AutoShape 453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5554" y="1721"/>
                  <a:ext cx="112" cy="184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39" name="Freeform 454"/>
              <p:cNvSpPr>
                <a:spLocks noChangeAspect="1"/>
              </p:cNvSpPr>
              <p:nvPr/>
            </p:nvSpPr>
            <p:spPr bwMode="auto">
              <a:xfrm>
                <a:off x="8310" y="521"/>
                <a:ext cx="210" cy="1069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56" y="120"/>
                  </a:cxn>
                  <a:cxn ang="0">
                    <a:pos x="56" y="979"/>
                  </a:cxn>
                  <a:cxn ang="0">
                    <a:pos x="0" y="1069"/>
                  </a:cxn>
                  <a:cxn ang="0">
                    <a:pos x="210" y="1066"/>
                  </a:cxn>
                  <a:cxn ang="0">
                    <a:pos x="150" y="983"/>
                  </a:cxn>
                  <a:cxn ang="0">
                    <a:pos x="150" y="120"/>
                  </a:cxn>
                  <a:cxn ang="0">
                    <a:pos x="101" y="0"/>
                  </a:cxn>
                </a:cxnLst>
                <a:rect l="0" t="0" r="r" b="b"/>
                <a:pathLst>
                  <a:path w="210" h="1069">
                    <a:moveTo>
                      <a:pt x="101" y="0"/>
                    </a:moveTo>
                    <a:lnTo>
                      <a:pt x="56" y="120"/>
                    </a:lnTo>
                    <a:lnTo>
                      <a:pt x="56" y="979"/>
                    </a:lnTo>
                    <a:lnTo>
                      <a:pt x="0" y="1069"/>
                    </a:lnTo>
                    <a:lnTo>
                      <a:pt x="210" y="1066"/>
                    </a:lnTo>
                    <a:lnTo>
                      <a:pt x="150" y="983"/>
                    </a:lnTo>
                    <a:lnTo>
                      <a:pt x="150" y="120"/>
                    </a:lnTo>
                    <a:lnTo>
                      <a:pt x="1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0" name="Group 455"/>
              <p:cNvGrpSpPr>
                <a:grpSpLocks noChangeAspect="1"/>
              </p:cNvGrpSpPr>
              <p:nvPr/>
            </p:nvGrpSpPr>
            <p:grpSpPr bwMode="auto">
              <a:xfrm>
                <a:off x="7687" y="10279"/>
                <a:ext cx="222" cy="523"/>
                <a:chOff x="3458" y="13325"/>
                <a:chExt cx="393" cy="947"/>
              </a:xfrm>
            </p:grpSpPr>
            <p:grpSp>
              <p:nvGrpSpPr>
                <p:cNvPr id="343" name="Group 456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47" name="Rectangle 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48" name="Rectangle 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4" name="Group 459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45" name="Rectangle 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46" name="Rectangle 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41" name="Group 462"/>
              <p:cNvGrpSpPr>
                <a:grpSpLocks noChangeAspect="1"/>
              </p:cNvGrpSpPr>
              <p:nvPr/>
            </p:nvGrpSpPr>
            <p:grpSpPr bwMode="auto">
              <a:xfrm>
                <a:off x="7689" y="9564"/>
                <a:ext cx="225" cy="681"/>
                <a:chOff x="3458" y="13325"/>
                <a:chExt cx="393" cy="947"/>
              </a:xfrm>
            </p:grpSpPr>
            <p:grpSp>
              <p:nvGrpSpPr>
                <p:cNvPr id="337" name="Group 46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41" name="Rectangle 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42" name="Rectangle 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38" name="Group 46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339" name="Rectangle 4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40" name="Rectangle 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42" name="AutoShape 469"/>
              <p:cNvSpPr>
                <a:spLocks noChangeAspect="1" noChangeArrowheads="1"/>
              </p:cNvSpPr>
              <p:nvPr/>
            </p:nvSpPr>
            <p:spPr bwMode="auto">
              <a:xfrm rot="5400000">
                <a:off x="7124" y="9203"/>
                <a:ext cx="1066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3" name="Freeform 470"/>
              <p:cNvSpPr>
                <a:spLocks noChangeAspect="1"/>
              </p:cNvSpPr>
              <p:nvPr/>
            </p:nvSpPr>
            <p:spPr bwMode="auto">
              <a:xfrm>
                <a:off x="8429" y="8685"/>
                <a:ext cx="76" cy="106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248"/>
                  </a:cxn>
                  <a:cxn ang="0">
                    <a:pos x="0" y="873"/>
                  </a:cxn>
                  <a:cxn ang="0">
                    <a:pos x="39" y="1065"/>
                  </a:cxn>
                  <a:cxn ang="0">
                    <a:pos x="72" y="870"/>
                  </a:cxn>
                  <a:cxn ang="0">
                    <a:pos x="76" y="248"/>
                  </a:cxn>
                  <a:cxn ang="0">
                    <a:pos x="35" y="0"/>
                  </a:cxn>
                </a:cxnLst>
                <a:rect l="0" t="0" r="r" b="b"/>
                <a:pathLst>
                  <a:path w="76" h="1065">
                    <a:moveTo>
                      <a:pt x="35" y="0"/>
                    </a:moveTo>
                    <a:lnTo>
                      <a:pt x="0" y="248"/>
                    </a:lnTo>
                    <a:lnTo>
                      <a:pt x="0" y="873"/>
                    </a:lnTo>
                    <a:lnTo>
                      <a:pt x="39" y="1065"/>
                    </a:lnTo>
                    <a:lnTo>
                      <a:pt x="72" y="870"/>
                    </a:lnTo>
                    <a:lnTo>
                      <a:pt x="76" y="24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4" name="Freeform 471"/>
              <p:cNvSpPr>
                <a:spLocks noChangeAspect="1"/>
              </p:cNvSpPr>
              <p:nvPr/>
            </p:nvSpPr>
            <p:spPr bwMode="auto">
              <a:xfrm>
                <a:off x="8969" y="8689"/>
                <a:ext cx="76" cy="106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248"/>
                  </a:cxn>
                  <a:cxn ang="0">
                    <a:pos x="0" y="873"/>
                  </a:cxn>
                  <a:cxn ang="0">
                    <a:pos x="39" y="1065"/>
                  </a:cxn>
                  <a:cxn ang="0">
                    <a:pos x="72" y="870"/>
                  </a:cxn>
                  <a:cxn ang="0">
                    <a:pos x="76" y="248"/>
                  </a:cxn>
                  <a:cxn ang="0">
                    <a:pos x="35" y="0"/>
                  </a:cxn>
                </a:cxnLst>
                <a:rect l="0" t="0" r="r" b="b"/>
                <a:pathLst>
                  <a:path w="76" h="1065">
                    <a:moveTo>
                      <a:pt x="35" y="0"/>
                    </a:moveTo>
                    <a:lnTo>
                      <a:pt x="0" y="248"/>
                    </a:lnTo>
                    <a:lnTo>
                      <a:pt x="0" y="873"/>
                    </a:lnTo>
                    <a:lnTo>
                      <a:pt x="39" y="1065"/>
                    </a:lnTo>
                    <a:lnTo>
                      <a:pt x="72" y="870"/>
                    </a:lnTo>
                    <a:lnTo>
                      <a:pt x="76" y="24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5" name="Rectangle 472"/>
              <p:cNvSpPr>
                <a:spLocks noChangeAspect="1" noChangeArrowheads="1"/>
              </p:cNvSpPr>
              <p:nvPr/>
            </p:nvSpPr>
            <p:spPr bwMode="auto">
              <a:xfrm>
                <a:off x="8578" y="4445"/>
                <a:ext cx="189" cy="323"/>
              </a:xfrm>
              <a:prstGeom prst="rect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80808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6" name="Group 473"/>
              <p:cNvGrpSpPr>
                <a:grpSpLocks noChangeAspect="1"/>
              </p:cNvGrpSpPr>
              <p:nvPr/>
            </p:nvGrpSpPr>
            <p:grpSpPr bwMode="auto">
              <a:xfrm>
                <a:off x="7699" y="6789"/>
                <a:ext cx="1461" cy="375"/>
                <a:chOff x="4672" y="13329"/>
                <a:chExt cx="3059" cy="948"/>
              </a:xfrm>
            </p:grpSpPr>
            <p:grpSp>
              <p:nvGrpSpPr>
                <p:cNvPr id="281" name="Group 474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335" name="Rectangle 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36" name="Rectangle 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82" name="Group 477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321" name="Group 4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29" name="Group 4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33" name="Rectangle 4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4" name="Rectangle 4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30" name="Group 4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31" name="Rectangle 4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2" name="Rectangle 4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22" name="Group 4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23" name="Group 4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27" name="Rectangl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8" name="Rectangle 4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4" name="Group 4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25" name="Rectangle 4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6" name="Rectangle 4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83" name="Group 492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307" name="Group 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15" name="Group 49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19" name="Rectangle 4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" name="Rectangle 4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6" name="Group 4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17" name="Rectangle 4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" name="Rectangle 4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8" name="Group 5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09" name="Group 5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13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4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0" name="Group 5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11" name="Rectangle 5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2" name="Rectangle 5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84" name="Group 507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93" name="Group 5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01" name="Group 50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05" name="Rectangle 5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6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02" name="Group 5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303" name="Rectangle 5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4" name="Rectangle 5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94" name="Group 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5" name="Group 5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9" name="Rectangle 5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0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96" name="Group 5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7" name="Rectangle 5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8" name="Rectangle 5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85" name="Group 522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287" name="Group 5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91" name="Rectangle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2" name="Rectangle 5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88" name="Group 5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89" name="Rectangle 5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0" name="Rectangle 5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86" name="Rectangle 5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47" name="AutoShape 530"/>
              <p:cNvSpPr>
                <a:spLocks noChangeAspect="1" noChangeArrowheads="1"/>
              </p:cNvSpPr>
              <p:nvPr/>
            </p:nvSpPr>
            <p:spPr bwMode="auto">
              <a:xfrm>
                <a:off x="8267" y="6922"/>
                <a:ext cx="71" cy="261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8" name="Group 531"/>
              <p:cNvGrpSpPr>
                <a:grpSpLocks noChangeAspect="1"/>
              </p:cNvGrpSpPr>
              <p:nvPr/>
            </p:nvGrpSpPr>
            <p:grpSpPr bwMode="auto">
              <a:xfrm>
                <a:off x="8582" y="4444"/>
                <a:ext cx="192" cy="325"/>
                <a:chOff x="3458" y="13325"/>
                <a:chExt cx="787" cy="947"/>
              </a:xfrm>
            </p:grpSpPr>
            <p:grpSp>
              <p:nvGrpSpPr>
                <p:cNvPr id="267" name="Group 53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75" name="Group 5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9" name="Rectangle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0" name="Rectangle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76" name="Group 5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7" name="Rectangle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8" name="Rectangle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68" name="Group 53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69" name="Group 5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3" name="Rectangle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4" name="Rectangle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70" name="Group 5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1" name="Rectangle 5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2" name="Rectangle 5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249" name="Freeform 546"/>
              <p:cNvSpPr>
                <a:spLocks noChangeAspect="1"/>
              </p:cNvSpPr>
              <p:nvPr/>
            </p:nvSpPr>
            <p:spPr bwMode="auto">
              <a:xfrm>
                <a:off x="8045" y="5590"/>
                <a:ext cx="105" cy="34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110"/>
                  </a:cxn>
                  <a:cxn ang="0">
                    <a:pos x="0" y="345"/>
                  </a:cxn>
                  <a:cxn ang="0">
                    <a:pos x="105" y="345"/>
                  </a:cxn>
                  <a:cxn ang="0">
                    <a:pos x="105" y="70"/>
                  </a:cxn>
                  <a:cxn ang="0">
                    <a:pos x="80" y="0"/>
                  </a:cxn>
                </a:cxnLst>
                <a:rect l="0" t="0" r="r" b="b"/>
                <a:pathLst>
                  <a:path w="105" h="345">
                    <a:moveTo>
                      <a:pt x="80" y="0"/>
                    </a:moveTo>
                    <a:lnTo>
                      <a:pt x="0" y="110"/>
                    </a:lnTo>
                    <a:lnTo>
                      <a:pt x="0" y="345"/>
                    </a:lnTo>
                    <a:lnTo>
                      <a:pt x="105" y="345"/>
                    </a:lnTo>
                    <a:lnTo>
                      <a:pt x="105" y="70"/>
                    </a:lnTo>
                    <a:lnTo>
                      <a:pt x="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" name="Rectangle 547"/>
              <p:cNvSpPr>
                <a:spLocks noChangeAspect="1" noChangeArrowheads="1"/>
              </p:cNvSpPr>
              <p:nvPr/>
            </p:nvSpPr>
            <p:spPr bwMode="auto">
              <a:xfrm>
                <a:off x="8490" y="4315"/>
                <a:ext cx="51" cy="10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" name="Rectangle 548"/>
              <p:cNvSpPr>
                <a:spLocks noChangeAspect="1" noChangeArrowheads="1"/>
              </p:cNvSpPr>
              <p:nvPr/>
            </p:nvSpPr>
            <p:spPr bwMode="auto">
              <a:xfrm>
                <a:off x="8465" y="6425"/>
                <a:ext cx="51" cy="10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" name="AutoShape 549"/>
              <p:cNvSpPr>
                <a:spLocks noChangeAspect="1" noChangeArrowheads="1"/>
              </p:cNvSpPr>
              <p:nvPr/>
            </p:nvSpPr>
            <p:spPr bwMode="auto">
              <a:xfrm rot="16200000">
                <a:off x="8669" y="9198"/>
                <a:ext cx="1066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" name="AutoShape 550"/>
              <p:cNvSpPr>
                <a:spLocks noChangeAspect="1" noChangeArrowheads="1"/>
              </p:cNvSpPr>
              <p:nvPr/>
            </p:nvSpPr>
            <p:spPr bwMode="auto">
              <a:xfrm rot="5400000">
                <a:off x="7809" y="5784"/>
                <a:ext cx="227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" name="Freeform 551"/>
              <p:cNvSpPr>
                <a:spLocks noChangeAspect="1"/>
              </p:cNvSpPr>
              <p:nvPr/>
            </p:nvSpPr>
            <p:spPr bwMode="auto">
              <a:xfrm>
                <a:off x="7632" y="9836"/>
                <a:ext cx="57" cy="47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240"/>
                  </a:cxn>
                  <a:cxn ang="0">
                    <a:pos x="0" y="528"/>
                  </a:cxn>
                  <a:cxn ang="0">
                    <a:pos x="56" y="540"/>
                  </a:cxn>
                  <a:cxn ang="0">
                    <a:pos x="63" y="487"/>
                  </a:cxn>
                  <a:cxn ang="0">
                    <a:pos x="67" y="0"/>
                  </a:cxn>
                </a:cxnLst>
                <a:rect l="0" t="0" r="r" b="b"/>
                <a:pathLst>
                  <a:path w="67" h="540">
                    <a:moveTo>
                      <a:pt x="67" y="0"/>
                    </a:moveTo>
                    <a:lnTo>
                      <a:pt x="0" y="240"/>
                    </a:lnTo>
                    <a:lnTo>
                      <a:pt x="0" y="528"/>
                    </a:lnTo>
                    <a:lnTo>
                      <a:pt x="56" y="540"/>
                    </a:lnTo>
                    <a:lnTo>
                      <a:pt x="63" y="48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55" name="Group 552"/>
              <p:cNvGrpSpPr>
                <a:grpSpLocks noChangeAspect="1"/>
              </p:cNvGrpSpPr>
              <p:nvPr/>
            </p:nvGrpSpPr>
            <p:grpSpPr bwMode="auto">
              <a:xfrm>
                <a:off x="8575" y="2391"/>
                <a:ext cx="74" cy="95"/>
                <a:chOff x="6678" y="1087"/>
                <a:chExt cx="452" cy="579"/>
              </a:xfrm>
            </p:grpSpPr>
            <p:sp>
              <p:nvSpPr>
                <p:cNvPr id="262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" name="AutoShape 554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" name="AutoShape 55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" name="AutoShape 55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" name="AutoShape 55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56" name="Group 558"/>
              <p:cNvGrpSpPr>
                <a:grpSpLocks noChangeAspect="1"/>
              </p:cNvGrpSpPr>
              <p:nvPr/>
            </p:nvGrpSpPr>
            <p:grpSpPr bwMode="auto">
              <a:xfrm>
                <a:off x="8226" y="2390"/>
                <a:ext cx="74" cy="95"/>
                <a:chOff x="6678" y="1087"/>
                <a:chExt cx="452" cy="579"/>
              </a:xfrm>
            </p:grpSpPr>
            <p:sp>
              <p:nvSpPr>
                <p:cNvPr id="257" name="Rectangle 559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" name="AutoShape 560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" name="AutoShape 56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" name="AutoShape 56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" name="AutoShape 563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33" name="Group 564"/>
            <p:cNvGrpSpPr>
              <a:grpSpLocks noChangeAspect="1"/>
            </p:cNvGrpSpPr>
            <p:nvPr/>
          </p:nvGrpSpPr>
          <p:grpSpPr bwMode="auto">
            <a:xfrm>
              <a:off x="9168839" y="63353"/>
              <a:ext cx="499575" cy="288000"/>
              <a:chOff x="3815" y="6158"/>
              <a:chExt cx="1973" cy="1134"/>
            </a:xfrm>
          </p:grpSpPr>
          <p:sp>
            <p:nvSpPr>
              <p:cNvPr id="134" name="Oval 565"/>
              <p:cNvSpPr>
                <a:spLocks noChangeAspect="1" noChangeArrowheads="1"/>
              </p:cNvSpPr>
              <p:nvPr/>
            </p:nvSpPr>
            <p:spPr bwMode="auto">
              <a:xfrm>
                <a:off x="4241" y="6158"/>
                <a:ext cx="1134" cy="11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5" name="Arc 566"/>
              <p:cNvSpPr>
                <a:spLocks noChangeAspect="1"/>
              </p:cNvSpPr>
              <p:nvPr/>
            </p:nvSpPr>
            <p:spPr bwMode="auto">
              <a:xfrm rot="5400000">
                <a:off x="4655" y="5989"/>
                <a:ext cx="290" cy="1780"/>
              </a:xfrm>
              <a:custGeom>
                <a:avLst/>
                <a:gdLst>
                  <a:gd name="G0" fmla="+- 0 0 0"/>
                  <a:gd name="G1" fmla="+- 21535 0 0"/>
                  <a:gd name="G2" fmla="+- 21600 0 0"/>
                  <a:gd name="T0" fmla="*/ 1668 w 21600"/>
                  <a:gd name="T1" fmla="*/ 0 h 43122"/>
                  <a:gd name="T2" fmla="*/ 750 w 21600"/>
                  <a:gd name="T3" fmla="*/ 43122 h 43122"/>
                  <a:gd name="T4" fmla="*/ 0 w 21600"/>
                  <a:gd name="T5" fmla="*/ 21535 h 43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22" fill="none" extrusionOk="0">
                    <a:moveTo>
                      <a:pt x="1668" y="-1"/>
                    </a:moveTo>
                    <a:cubicBezTo>
                      <a:pt x="12916" y="870"/>
                      <a:pt x="21600" y="10252"/>
                      <a:pt x="21600" y="21535"/>
                    </a:cubicBezTo>
                    <a:cubicBezTo>
                      <a:pt x="21600" y="33172"/>
                      <a:pt x="12380" y="42717"/>
                      <a:pt x="749" y="43121"/>
                    </a:cubicBezTo>
                  </a:path>
                  <a:path w="21600" h="43122" stroke="0" extrusionOk="0">
                    <a:moveTo>
                      <a:pt x="1668" y="-1"/>
                    </a:moveTo>
                    <a:cubicBezTo>
                      <a:pt x="12916" y="870"/>
                      <a:pt x="21600" y="10252"/>
                      <a:pt x="21600" y="21535"/>
                    </a:cubicBezTo>
                    <a:cubicBezTo>
                      <a:pt x="21600" y="33172"/>
                      <a:pt x="12380" y="42717"/>
                      <a:pt x="749" y="43121"/>
                    </a:cubicBezTo>
                    <a:lnTo>
                      <a:pt x="0" y="2153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6" name="Oval 567"/>
              <p:cNvSpPr>
                <a:spLocks noChangeAspect="1" noChangeArrowheads="1"/>
              </p:cNvSpPr>
              <p:nvPr/>
            </p:nvSpPr>
            <p:spPr bwMode="auto">
              <a:xfrm>
                <a:off x="3815" y="6652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7" name="Oval 568"/>
              <p:cNvSpPr>
                <a:spLocks noChangeAspect="1" noChangeArrowheads="1"/>
              </p:cNvSpPr>
              <p:nvPr/>
            </p:nvSpPr>
            <p:spPr bwMode="auto">
              <a:xfrm>
                <a:off x="4433" y="6908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8" name="Oval 569"/>
              <p:cNvSpPr>
                <a:spLocks noChangeAspect="1" noChangeArrowheads="1"/>
              </p:cNvSpPr>
              <p:nvPr/>
            </p:nvSpPr>
            <p:spPr bwMode="auto">
              <a:xfrm>
                <a:off x="4975" y="6909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9" name="Oval 570"/>
              <p:cNvSpPr>
                <a:spLocks noChangeAspect="1" noChangeArrowheads="1"/>
              </p:cNvSpPr>
              <p:nvPr/>
            </p:nvSpPr>
            <p:spPr bwMode="auto">
              <a:xfrm>
                <a:off x="5601" y="6654"/>
                <a:ext cx="187" cy="18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568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uiExpand="1" build="p"/>
      <p:bldP spid="232" grpId="0" uiExpand="1" animBg="1"/>
      <p:bldP spid="568" grpId="0" uiExpand="1" animBg="1"/>
      <p:bldP spid="568" grpId="1" uiExpand="1" animBg="1"/>
      <p:bldP spid="568" grpId="2" uiExpan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K1600_Crab Neb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00" y="864000"/>
            <a:ext cx="5976000" cy="5976000"/>
          </a:xfrm>
          <a:prstGeom prst="rect">
            <a:avLst/>
          </a:prstGeom>
        </p:spPr>
      </p:pic>
      <p:pic>
        <p:nvPicPr>
          <p:cNvPr id="8" name="Grafik 7" descr="K1600_SN1994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000" y="864000"/>
            <a:ext cx="5940000" cy="5940000"/>
          </a:xfrm>
          <a:prstGeom prst="rect">
            <a:avLst/>
          </a:prstGeom>
        </p:spPr>
      </p:pic>
      <p:pic>
        <p:nvPicPr>
          <p:cNvPr id="9" name="Grafik 8" descr="K1600_Uhrglasnebel MyCn18.JPG"/>
          <p:cNvPicPr>
            <a:picLocks noChangeAspect="1"/>
          </p:cNvPicPr>
          <p:nvPr/>
        </p:nvPicPr>
        <p:blipFill>
          <a:blip r:embed="rId4" cstate="print"/>
          <a:srcRect b="11554"/>
          <a:stretch>
            <a:fillRect/>
          </a:stretch>
        </p:blipFill>
        <p:spPr>
          <a:xfrm>
            <a:off x="2160000" y="864000"/>
            <a:ext cx="5943600" cy="5863424"/>
          </a:xfrm>
          <a:prstGeom prst="rect">
            <a:avLst/>
          </a:prstGeom>
        </p:spPr>
      </p:pic>
      <p:pic>
        <p:nvPicPr>
          <p:cNvPr id="10" name="Grafik 9" descr="K1600_Katzenaugennebel NGC 6543.JPG"/>
          <p:cNvPicPr>
            <a:picLocks noChangeAspect="1"/>
          </p:cNvPicPr>
          <p:nvPr/>
        </p:nvPicPr>
        <p:blipFill>
          <a:blip r:embed="rId5" cstate="print"/>
          <a:srcRect l="3808" t="9759" r="3240" b="15742"/>
          <a:stretch>
            <a:fillRect/>
          </a:stretch>
        </p:blipFill>
        <p:spPr>
          <a:xfrm>
            <a:off x="2159999" y="863999"/>
            <a:ext cx="5892955" cy="5903847"/>
          </a:xfrm>
          <a:prstGeom prst="rect">
            <a:avLst/>
          </a:prstGeom>
        </p:spPr>
      </p:pic>
      <p:pic>
        <p:nvPicPr>
          <p:cNvPr id="12" name="Grafik 11" descr="K1600_Eskimo Nebel NGC 2393.JPG"/>
          <p:cNvPicPr>
            <a:picLocks noChangeAspect="1"/>
          </p:cNvPicPr>
          <p:nvPr/>
        </p:nvPicPr>
        <p:blipFill>
          <a:blip r:embed="rId6" cstate="print"/>
          <a:srcRect l="1227" t="1810" r="1470" b="8887"/>
          <a:stretch>
            <a:fillRect/>
          </a:stretch>
        </p:blipFill>
        <p:spPr>
          <a:xfrm>
            <a:off x="2160000" y="864000"/>
            <a:ext cx="5934524" cy="590048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8468591" y="6881548"/>
            <a:ext cx="1672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Bilder: NASA/HST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984664" y="3169663"/>
            <a:ext cx="6307281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0" cap="none" spc="0" normalizeH="0" baseline="0" noProof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Arial"/>
                <a:cs typeface="Arial"/>
              </a:rPr>
              <a:t>Supernovae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 flipV="1">
            <a:off x="3751121" y="5943604"/>
            <a:ext cx="737754" cy="706582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40425" y="5373688"/>
            <a:ext cx="392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2000" b="1">
                <a:latin typeface="Tahoma" pitchFamily="34" charset="0"/>
              </a:rPr>
              <a:t>+</a:t>
            </a:r>
          </a:p>
        </p:txBody>
      </p:sp>
      <p:pic>
        <p:nvPicPr>
          <p:cNvPr id="12" name="Picture 5" descr="Milchstraß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2492374"/>
            <a:ext cx="10075189" cy="125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40640" y="2420937"/>
            <a:ext cx="3484922" cy="1426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820993" y="6881548"/>
            <a:ext cx="1259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Bilder: NASA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686" y="3127340"/>
            <a:ext cx="2087401" cy="19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2498725" y="368849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324000" y="192960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Radius: </a:t>
            </a:r>
            <a:r>
              <a:rPr lang="de-DE" sz="2000" kern="0" dirty="0" smtClean="0">
                <a:solidFill>
                  <a:srgbClr val="FFFFFF"/>
                </a:solidFill>
              </a:rPr>
              <a:t>~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10 km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Dichte: 10</a:t>
            </a:r>
            <a:r>
              <a:rPr kumimoji="0" lang="de-DE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14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g/cm</a:t>
            </a:r>
            <a:r>
              <a:rPr kumimoji="0" lang="de-DE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8" name="AutoShape 9"/>
          <p:cNvSpPr>
            <a:spLocks noChangeArrowheads="1"/>
          </p:cNvSpPr>
          <p:nvPr/>
        </p:nvSpPr>
        <p:spPr bwMode="auto">
          <a:xfrm>
            <a:off x="2047875" y="5562605"/>
            <a:ext cx="449263" cy="439738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1831975" y="6062668"/>
            <a:ext cx="822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 cm</a:t>
            </a:r>
            <a:r>
              <a:rPr kumimoji="0" lang="de-DE" sz="1600" b="0" i="0" u="none" strike="noStrike" kern="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90" name="Text Box 11"/>
          <p:cNvSpPr txBox="1">
            <a:spLocks noChangeArrowheads="1"/>
          </p:cNvSpPr>
          <p:nvPr/>
        </p:nvSpPr>
        <p:spPr bwMode="auto">
          <a:xfrm>
            <a:off x="2660650" y="5586418"/>
            <a:ext cx="2044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 = 100 Mio. t</a:t>
            </a:r>
            <a:endParaRPr kumimoji="0" lang="de-DE" sz="1600" b="0" i="0" u="none" strike="noStrike" kern="0" cap="none" spc="0" normalizeH="0" baseline="3000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91" name="Group 12"/>
          <p:cNvGrpSpPr>
            <a:grpSpLocks noChangeAspect="1"/>
          </p:cNvGrpSpPr>
          <p:nvPr/>
        </p:nvGrpSpPr>
        <p:grpSpPr bwMode="auto">
          <a:xfrm>
            <a:off x="2278063" y="3613880"/>
            <a:ext cx="946150" cy="939800"/>
            <a:chOff x="304" y="2852"/>
            <a:chExt cx="907" cy="904"/>
          </a:xfrm>
        </p:grpSpPr>
        <p:sp>
          <p:nvSpPr>
            <p:cNvPr id="92" name="Oval 13"/>
            <p:cNvSpPr>
              <a:spLocks noChangeAspect="1" noChangeArrowheads="1"/>
            </p:cNvSpPr>
            <p:nvPr/>
          </p:nvSpPr>
          <p:spPr bwMode="auto">
            <a:xfrm>
              <a:off x="360" y="2986"/>
              <a:ext cx="193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14"/>
            <p:cNvSpPr>
              <a:spLocks noChangeAspect="1" noChangeArrowheads="1"/>
            </p:cNvSpPr>
            <p:nvPr/>
          </p:nvSpPr>
          <p:spPr bwMode="auto">
            <a:xfrm>
              <a:off x="411" y="2951"/>
              <a:ext cx="204" cy="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15"/>
            <p:cNvSpPr>
              <a:spLocks noChangeAspect="1" noChangeArrowheads="1"/>
            </p:cNvSpPr>
            <p:nvPr/>
          </p:nvSpPr>
          <p:spPr bwMode="auto">
            <a:xfrm>
              <a:off x="312" y="3073"/>
              <a:ext cx="186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16"/>
            <p:cNvSpPr>
              <a:spLocks noChangeAspect="1" noChangeArrowheads="1"/>
            </p:cNvSpPr>
            <p:nvPr/>
          </p:nvSpPr>
          <p:spPr bwMode="auto">
            <a:xfrm>
              <a:off x="306" y="3277"/>
              <a:ext cx="193" cy="1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17"/>
            <p:cNvSpPr>
              <a:spLocks noChangeAspect="1" noChangeArrowheads="1"/>
            </p:cNvSpPr>
            <p:nvPr/>
          </p:nvSpPr>
          <p:spPr bwMode="auto">
            <a:xfrm>
              <a:off x="380" y="3454"/>
              <a:ext cx="186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val 18"/>
            <p:cNvSpPr>
              <a:spLocks noChangeAspect="1" noChangeArrowheads="1"/>
            </p:cNvSpPr>
            <p:nvPr/>
          </p:nvSpPr>
          <p:spPr bwMode="auto">
            <a:xfrm>
              <a:off x="544" y="3574"/>
              <a:ext cx="186" cy="1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val 19"/>
            <p:cNvSpPr>
              <a:spLocks noChangeAspect="1" noChangeArrowheads="1"/>
            </p:cNvSpPr>
            <p:nvPr/>
          </p:nvSpPr>
          <p:spPr bwMode="auto">
            <a:xfrm>
              <a:off x="573" y="2854"/>
              <a:ext cx="186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val 20"/>
            <p:cNvSpPr>
              <a:spLocks noChangeAspect="1" noChangeArrowheads="1"/>
            </p:cNvSpPr>
            <p:nvPr/>
          </p:nvSpPr>
          <p:spPr bwMode="auto">
            <a:xfrm>
              <a:off x="442" y="3512"/>
              <a:ext cx="186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21"/>
            <p:cNvSpPr>
              <a:spLocks noChangeAspect="1" noChangeArrowheads="1"/>
            </p:cNvSpPr>
            <p:nvPr/>
          </p:nvSpPr>
          <p:spPr bwMode="auto">
            <a:xfrm>
              <a:off x="654" y="3579"/>
              <a:ext cx="186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val 22"/>
            <p:cNvSpPr>
              <a:spLocks noChangeAspect="1" noChangeArrowheads="1"/>
            </p:cNvSpPr>
            <p:nvPr/>
          </p:nvSpPr>
          <p:spPr bwMode="auto">
            <a:xfrm>
              <a:off x="695" y="2869"/>
              <a:ext cx="184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val 23"/>
            <p:cNvSpPr>
              <a:spLocks noChangeAspect="1" noChangeArrowheads="1"/>
            </p:cNvSpPr>
            <p:nvPr/>
          </p:nvSpPr>
          <p:spPr bwMode="auto">
            <a:xfrm>
              <a:off x="505" y="2879"/>
              <a:ext cx="199" cy="1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val 24"/>
            <p:cNvSpPr>
              <a:spLocks noChangeAspect="1" noChangeArrowheads="1"/>
            </p:cNvSpPr>
            <p:nvPr/>
          </p:nvSpPr>
          <p:spPr bwMode="auto">
            <a:xfrm>
              <a:off x="304" y="3199"/>
              <a:ext cx="186" cy="1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val 25"/>
            <p:cNvSpPr>
              <a:spLocks noChangeAspect="1" noChangeArrowheads="1"/>
            </p:cNvSpPr>
            <p:nvPr/>
          </p:nvSpPr>
          <p:spPr bwMode="auto">
            <a:xfrm>
              <a:off x="344" y="3364"/>
              <a:ext cx="184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val 26"/>
            <p:cNvSpPr>
              <a:spLocks noChangeAspect="1" noChangeArrowheads="1"/>
            </p:cNvSpPr>
            <p:nvPr/>
          </p:nvSpPr>
          <p:spPr bwMode="auto">
            <a:xfrm>
              <a:off x="651" y="3590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val 27"/>
            <p:cNvSpPr>
              <a:spLocks noChangeAspect="1" noChangeArrowheads="1"/>
            </p:cNvSpPr>
            <p:nvPr/>
          </p:nvSpPr>
          <p:spPr bwMode="auto">
            <a:xfrm>
              <a:off x="850" y="3536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val 28"/>
            <p:cNvSpPr>
              <a:spLocks noChangeAspect="1" noChangeArrowheads="1"/>
            </p:cNvSpPr>
            <p:nvPr/>
          </p:nvSpPr>
          <p:spPr bwMode="auto">
            <a:xfrm>
              <a:off x="966" y="3426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val 29"/>
            <p:cNvSpPr>
              <a:spLocks noChangeAspect="1" noChangeArrowheads="1"/>
            </p:cNvSpPr>
            <p:nvPr/>
          </p:nvSpPr>
          <p:spPr bwMode="auto">
            <a:xfrm>
              <a:off x="1044" y="3232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val 30"/>
            <p:cNvSpPr>
              <a:spLocks noChangeAspect="1" noChangeArrowheads="1"/>
            </p:cNvSpPr>
            <p:nvPr/>
          </p:nvSpPr>
          <p:spPr bwMode="auto">
            <a:xfrm>
              <a:off x="983" y="3052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val 31"/>
            <p:cNvSpPr>
              <a:spLocks noChangeAspect="1" noChangeArrowheads="1"/>
            </p:cNvSpPr>
            <p:nvPr/>
          </p:nvSpPr>
          <p:spPr bwMode="auto">
            <a:xfrm>
              <a:off x="861" y="2902"/>
              <a:ext cx="167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val 32"/>
            <p:cNvSpPr>
              <a:spLocks noChangeAspect="1" noChangeArrowheads="1"/>
            </p:cNvSpPr>
            <p:nvPr/>
          </p:nvSpPr>
          <p:spPr bwMode="auto">
            <a:xfrm>
              <a:off x="697" y="2852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val 33"/>
            <p:cNvSpPr>
              <a:spLocks noChangeAspect="1" noChangeArrowheads="1"/>
            </p:cNvSpPr>
            <p:nvPr/>
          </p:nvSpPr>
          <p:spPr bwMode="auto">
            <a:xfrm>
              <a:off x="741" y="3562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34"/>
            <p:cNvSpPr>
              <a:spLocks noChangeAspect="1" noChangeArrowheads="1"/>
            </p:cNvSpPr>
            <p:nvPr/>
          </p:nvSpPr>
          <p:spPr bwMode="auto">
            <a:xfrm>
              <a:off x="904" y="3489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35"/>
            <p:cNvSpPr>
              <a:spLocks noChangeAspect="1" noChangeArrowheads="1"/>
            </p:cNvSpPr>
            <p:nvPr/>
          </p:nvSpPr>
          <p:spPr bwMode="auto">
            <a:xfrm>
              <a:off x="1006" y="3335"/>
              <a:ext cx="169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val 36"/>
            <p:cNvSpPr>
              <a:spLocks noChangeAspect="1" noChangeArrowheads="1"/>
            </p:cNvSpPr>
            <p:nvPr/>
          </p:nvSpPr>
          <p:spPr bwMode="auto">
            <a:xfrm>
              <a:off x="1021" y="3144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37"/>
            <p:cNvSpPr>
              <a:spLocks noChangeAspect="1" noChangeArrowheads="1"/>
            </p:cNvSpPr>
            <p:nvPr/>
          </p:nvSpPr>
          <p:spPr bwMode="auto">
            <a:xfrm>
              <a:off x="940" y="2976"/>
              <a:ext cx="167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val 38"/>
            <p:cNvSpPr>
              <a:spLocks noChangeAspect="1" noChangeArrowheads="1"/>
            </p:cNvSpPr>
            <p:nvPr/>
          </p:nvSpPr>
          <p:spPr bwMode="auto">
            <a:xfrm>
              <a:off x="785" y="2879"/>
              <a:ext cx="167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val 39"/>
            <p:cNvSpPr>
              <a:spLocks noChangeAspect="1" noChangeArrowheads="1"/>
            </p:cNvSpPr>
            <p:nvPr/>
          </p:nvSpPr>
          <p:spPr bwMode="auto">
            <a:xfrm>
              <a:off x="519" y="350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val 40"/>
            <p:cNvSpPr>
              <a:spLocks noChangeAspect="1" noChangeArrowheads="1"/>
            </p:cNvSpPr>
            <p:nvPr/>
          </p:nvSpPr>
          <p:spPr bwMode="auto">
            <a:xfrm>
              <a:off x="800" y="3493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val 41"/>
            <p:cNvSpPr>
              <a:spLocks noChangeAspect="1" noChangeArrowheads="1"/>
            </p:cNvSpPr>
            <p:nvPr/>
          </p:nvSpPr>
          <p:spPr bwMode="auto">
            <a:xfrm>
              <a:off x="939" y="3260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val 42"/>
            <p:cNvSpPr>
              <a:spLocks noChangeAspect="1" noChangeArrowheads="1"/>
            </p:cNvSpPr>
            <p:nvPr/>
          </p:nvSpPr>
          <p:spPr bwMode="auto">
            <a:xfrm>
              <a:off x="939" y="3025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val 43"/>
            <p:cNvSpPr>
              <a:spLocks noChangeAspect="1" noChangeArrowheads="1"/>
            </p:cNvSpPr>
            <p:nvPr/>
          </p:nvSpPr>
          <p:spPr bwMode="auto">
            <a:xfrm>
              <a:off x="671" y="289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val 44"/>
            <p:cNvSpPr>
              <a:spLocks noChangeAspect="1" noChangeArrowheads="1"/>
            </p:cNvSpPr>
            <p:nvPr/>
          </p:nvSpPr>
          <p:spPr bwMode="auto">
            <a:xfrm>
              <a:off x="840" y="2924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val 45"/>
            <p:cNvSpPr>
              <a:spLocks noChangeAspect="1" noChangeArrowheads="1"/>
            </p:cNvSpPr>
            <p:nvPr/>
          </p:nvSpPr>
          <p:spPr bwMode="auto">
            <a:xfrm>
              <a:off x="974" y="3153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val 46"/>
            <p:cNvSpPr>
              <a:spLocks noChangeAspect="1" noChangeArrowheads="1"/>
            </p:cNvSpPr>
            <p:nvPr/>
          </p:nvSpPr>
          <p:spPr bwMode="auto">
            <a:xfrm>
              <a:off x="901" y="3412"/>
              <a:ext cx="181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Oval 47"/>
            <p:cNvSpPr>
              <a:spLocks noChangeAspect="1" noChangeArrowheads="1"/>
            </p:cNvSpPr>
            <p:nvPr/>
          </p:nvSpPr>
          <p:spPr bwMode="auto">
            <a:xfrm>
              <a:off x="633" y="353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Oval 48"/>
            <p:cNvSpPr>
              <a:spLocks noChangeAspect="1" noChangeArrowheads="1"/>
            </p:cNvSpPr>
            <p:nvPr/>
          </p:nvSpPr>
          <p:spPr bwMode="auto">
            <a:xfrm>
              <a:off x="388" y="3420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val 49"/>
            <p:cNvSpPr>
              <a:spLocks noChangeAspect="1" noChangeArrowheads="1"/>
            </p:cNvSpPr>
            <p:nvPr/>
          </p:nvSpPr>
          <p:spPr bwMode="auto">
            <a:xfrm>
              <a:off x="330" y="3269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Oval 50"/>
            <p:cNvSpPr>
              <a:spLocks noChangeAspect="1" noChangeArrowheads="1"/>
            </p:cNvSpPr>
            <p:nvPr/>
          </p:nvSpPr>
          <p:spPr bwMode="auto">
            <a:xfrm>
              <a:off x="439" y="2979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val 51"/>
            <p:cNvSpPr>
              <a:spLocks noChangeAspect="1" noChangeArrowheads="1"/>
            </p:cNvSpPr>
            <p:nvPr/>
          </p:nvSpPr>
          <p:spPr bwMode="auto">
            <a:xfrm>
              <a:off x="339" y="3124"/>
              <a:ext cx="183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val 52"/>
            <p:cNvSpPr>
              <a:spLocks noChangeAspect="1" noChangeArrowheads="1"/>
            </p:cNvSpPr>
            <p:nvPr/>
          </p:nvSpPr>
          <p:spPr bwMode="auto">
            <a:xfrm>
              <a:off x="481" y="3460"/>
              <a:ext cx="184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val 53"/>
            <p:cNvSpPr>
              <a:spLocks noChangeAspect="1" noChangeArrowheads="1"/>
            </p:cNvSpPr>
            <p:nvPr/>
          </p:nvSpPr>
          <p:spPr bwMode="auto">
            <a:xfrm>
              <a:off x="586" y="3457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Oval 54"/>
            <p:cNvSpPr>
              <a:spLocks noChangeAspect="1" noChangeArrowheads="1"/>
            </p:cNvSpPr>
            <p:nvPr/>
          </p:nvSpPr>
          <p:spPr bwMode="auto">
            <a:xfrm>
              <a:off x="721" y="3499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Oval 55"/>
            <p:cNvSpPr>
              <a:spLocks noChangeAspect="1" noChangeArrowheads="1"/>
            </p:cNvSpPr>
            <p:nvPr/>
          </p:nvSpPr>
          <p:spPr bwMode="auto">
            <a:xfrm>
              <a:off x="856" y="3464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Oval 56"/>
            <p:cNvSpPr>
              <a:spLocks noChangeAspect="1" noChangeArrowheads="1"/>
            </p:cNvSpPr>
            <p:nvPr/>
          </p:nvSpPr>
          <p:spPr bwMode="auto">
            <a:xfrm>
              <a:off x="945" y="334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val 57"/>
            <p:cNvSpPr>
              <a:spLocks noChangeAspect="1" noChangeArrowheads="1"/>
            </p:cNvSpPr>
            <p:nvPr/>
          </p:nvSpPr>
          <p:spPr bwMode="auto">
            <a:xfrm>
              <a:off x="989" y="3229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val 58"/>
            <p:cNvSpPr>
              <a:spLocks noChangeAspect="1" noChangeArrowheads="1"/>
            </p:cNvSpPr>
            <p:nvPr/>
          </p:nvSpPr>
          <p:spPr bwMode="auto">
            <a:xfrm>
              <a:off x="920" y="3122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val 59"/>
            <p:cNvSpPr>
              <a:spLocks noChangeAspect="1" noChangeArrowheads="1"/>
            </p:cNvSpPr>
            <p:nvPr/>
          </p:nvSpPr>
          <p:spPr bwMode="auto">
            <a:xfrm>
              <a:off x="841" y="3018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val 60"/>
            <p:cNvSpPr>
              <a:spLocks noChangeAspect="1" noChangeArrowheads="1"/>
            </p:cNvSpPr>
            <p:nvPr/>
          </p:nvSpPr>
          <p:spPr bwMode="auto">
            <a:xfrm>
              <a:off x="713" y="2971"/>
              <a:ext cx="181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val 61"/>
            <p:cNvSpPr>
              <a:spLocks noChangeAspect="1" noChangeArrowheads="1"/>
            </p:cNvSpPr>
            <p:nvPr/>
          </p:nvSpPr>
          <p:spPr bwMode="auto">
            <a:xfrm>
              <a:off x="567" y="2921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Oval 62"/>
            <p:cNvSpPr>
              <a:spLocks noChangeAspect="1" noChangeArrowheads="1"/>
            </p:cNvSpPr>
            <p:nvPr/>
          </p:nvSpPr>
          <p:spPr bwMode="auto">
            <a:xfrm>
              <a:off x="455" y="3025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Oval 63"/>
            <p:cNvSpPr>
              <a:spLocks noChangeAspect="1" noChangeArrowheads="1"/>
            </p:cNvSpPr>
            <p:nvPr/>
          </p:nvSpPr>
          <p:spPr bwMode="auto">
            <a:xfrm>
              <a:off x="388" y="3203"/>
              <a:ext cx="181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Oval 64"/>
            <p:cNvSpPr>
              <a:spLocks noChangeAspect="1" noChangeArrowheads="1"/>
            </p:cNvSpPr>
            <p:nvPr/>
          </p:nvSpPr>
          <p:spPr bwMode="auto">
            <a:xfrm>
              <a:off x="409" y="3331"/>
              <a:ext cx="183" cy="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Oval 65"/>
            <p:cNvSpPr>
              <a:spLocks noChangeAspect="1" noChangeArrowheads="1"/>
            </p:cNvSpPr>
            <p:nvPr/>
          </p:nvSpPr>
          <p:spPr bwMode="auto">
            <a:xfrm>
              <a:off x="630" y="2996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Oval 66"/>
            <p:cNvSpPr>
              <a:spLocks noChangeAspect="1" noChangeArrowheads="1"/>
            </p:cNvSpPr>
            <p:nvPr/>
          </p:nvSpPr>
          <p:spPr bwMode="auto">
            <a:xfrm>
              <a:off x="753" y="303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Oval 67"/>
            <p:cNvSpPr>
              <a:spLocks noChangeAspect="1" noChangeArrowheads="1"/>
            </p:cNvSpPr>
            <p:nvPr/>
          </p:nvSpPr>
          <p:spPr bwMode="auto">
            <a:xfrm>
              <a:off x="902" y="3290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Oval 68"/>
            <p:cNvSpPr>
              <a:spLocks noChangeAspect="1" noChangeArrowheads="1"/>
            </p:cNvSpPr>
            <p:nvPr/>
          </p:nvSpPr>
          <p:spPr bwMode="auto">
            <a:xfrm>
              <a:off x="461" y="3370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Oval 69"/>
            <p:cNvSpPr>
              <a:spLocks noChangeAspect="1" noChangeArrowheads="1"/>
            </p:cNvSpPr>
            <p:nvPr/>
          </p:nvSpPr>
          <p:spPr bwMode="auto">
            <a:xfrm>
              <a:off x="446" y="3211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Oval 70"/>
            <p:cNvSpPr>
              <a:spLocks noChangeAspect="1" noChangeArrowheads="1"/>
            </p:cNvSpPr>
            <p:nvPr/>
          </p:nvSpPr>
          <p:spPr bwMode="auto">
            <a:xfrm>
              <a:off x="493" y="3073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val 71"/>
            <p:cNvSpPr>
              <a:spLocks noChangeAspect="1" noChangeArrowheads="1"/>
            </p:cNvSpPr>
            <p:nvPr/>
          </p:nvSpPr>
          <p:spPr bwMode="auto">
            <a:xfrm>
              <a:off x="648" y="3440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Oval 72"/>
            <p:cNvSpPr>
              <a:spLocks noChangeAspect="1" noChangeArrowheads="1"/>
            </p:cNvSpPr>
            <p:nvPr/>
          </p:nvSpPr>
          <p:spPr bwMode="auto">
            <a:xfrm>
              <a:off x="796" y="340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val 73"/>
            <p:cNvSpPr>
              <a:spLocks noChangeAspect="1" noChangeArrowheads="1"/>
            </p:cNvSpPr>
            <p:nvPr/>
          </p:nvSpPr>
          <p:spPr bwMode="auto">
            <a:xfrm>
              <a:off x="551" y="3302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val 74"/>
            <p:cNvSpPr>
              <a:spLocks noChangeAspect="1" noChangeArrowheads="1"/>
            </p:cNvSpPr>
            <p:nvPr/>
          </p:nvSpPr>
          <p:spPr bwMode="auto">
            <a:xfrm>
              <a:off x="636" y="3084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val 75"/>
            <p:cNvSpPr>
              <a:spLocks noChangeAspect="1" noChangeArrowheads="1"/>
            </p:cNvSpPr>
            <p:nvPr/>
          </p:nvSpPr>
          <p:spPr bwMode="auto">
            <a:xfrm>
              <a:off x="823" y="3280"/>
              <a:ext cx="184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val 76"/>
            <p:cNvSpPr>
              <a:spLocks noChangeAspect="1" noChangeArrowheads="1"/>
            </p:cNvSpPr>
            <p:nvPr/>
          </p:nvSpPr>
          <p:spPr bwMode="auto">
            <a:xfrm>
              <a:off x="516" y="3180"/>
              <a:ext cx="184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Oval 77"/>
            <p:cNvSpPr>
              <a:spLocks noChangeAspect="1" noChangeArrowheads="1"/>
            </p:cNvSpPr>
            <p:nvPr/>
          </p:nvSpPr>
          <p:spPr bwMode="auto">
            <a:xfrm>
              <a:off x="694" y="3350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Oval 78"/>
            <p:cNvSpPr>
              <a:spLocks noChangeAspect="1" noChangeArrowheads="1"/>
            </p:cNvSpPr>
            <p:nvPr/>
          </p:nvSpPr>
          <p:spPr bwMode="auto">
            <a:xfrm>
              <a:off x="884" y="318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Oval 79"/>
            <p:cNvSpPr>
              <a:spLocks noChangeAspect="1" noChangeArrowheads="1"/>
            </p:cNvSpPr>
            <p:nvPr/>
          </p:nvSpPr>
          <p:spPr bwMode="auto">
            <a:xfrm>
              <a:off x="762" y="3147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Oval 80"/>
            <p:cNvSpPr>
              <a:spLocks noChangeAspect="1" noChangeArrowheads="1"/>
            </p:cNvSpPr>
            <p:nvPr/>
          </p:nvSpPr>
          <p:spPr bwMode="auto">
            <a:xfrm>
              <a:off x="672" y="321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1" name="Inhaltsplatzhalter 2"/>
          <p:cNvSpPr txBox="1">
            <a:spLocks/>
          </p:cNvSpPr>
          <p:nvPr/>
        </p:nvSpPr>
        <p:spPr bwMode="auto">
          <a:xfrm>
            <a:off x="324000" y="1456075"/>
            <a:ext cx="3309946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Neutronensterne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s://upload.wikimedia.org/wikipedia/commons/1/1d/Vela_Pulsar_j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408" y="2306781"/>
            <a:ext cx="3239600" cy="3401580"/>
          </a:xfrm>
          <a:prstGeom prst="rect">
            <a:avLst/>
          </a:prstGeom>
          <a:noFill/>
        </p:spPr>
      </p:pic>
      <p:sp>
        <p:nvSpPr>
          <p:cNvPr id="84" name="Rechteck 83"/>
          <p:cNvSpPr/>
          <p:nvPr/>
        </p:nvSpPr>
        <p:spPr>
          <a:xfrm>
            <a:off x="7316657" y="6881548"/>
            <a:ext cx="1102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Bild: NASA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5201804" y="5663101"/>
            <a:ext cx="3827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Vela Pulsar (Sternbild Segel)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61" name="Rechteck 160"/>
          <p:cNvSpPr/>
          <p:nvPr/>
        </p:nvSpPr>
        <p:spPr>
          <a:xfrm>
            <a:off x="1727237" y="6885086"/>
            <a:ext cx="2398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Bild: </a:t>
            </a:r>
            <a:r>
              <a:rPr lang="de-DE" sz="1400" dirty="0" err="1" smtClean="0">
                <a:solidFill>
                  <a:schemeClr val="bg1"/>
                </a:solidFill>
              </a:rPr>
              <a:t>Wikipedia</a:t>
            </a:r>
            <a:r>
              <a:rPr lang="de-DE" sz="1400" dirty="0" smtClean="0">
                <a:solidFill>
                  <a:schemeClr val="bg1"/>
                </a:solidFill>
              </a:rPr>
              <a:t>, gemeinfrei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" name="Inhaltsplatzhalter 2"/>
          <p:cNvSpPr txBox="1">
            <a:spLocks/>
          </p:cNvSpPr>
          <p:nvPr/>
        </p:nvSpPr>
        <p:spPr bwMode="auto">
          <a:xfrm>
            <a:off x="319461" y="991948"/>
            <a:ext cx="9001184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Sternreste mit Eisenkern und über 1,2 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2" name="Rechteck 161"/>
          <p:cNvSpPr/>
          <p:nvPr/>
        </p:nvSpPr>
        <p:spPr>
          <a:xfrm>
            <a:off x="2991465" y="4990477"/>
            <a:ext cx="884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Stuttgart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uiExpand="1" build="p"/>
      <p:bldP spid="88" grpId="0" animBg="1"/>
      <p:bldP spid="89" grpId="0"/>
      <p:bldP spid="90" grpId="0"/>
      <p:bldP spid="84" grpId="0"/>
      <p:bldP spid="85" grpId="0"/>
      <p:bldP spid="161" grpId="0"/>
      <p:bldP spid="1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feld 134"/>
          <p:cNvSpPr txBox="1"/>
          <p:nvPr/>
        </p:nvSpPr>
        <p:spPr bwMode="auto">
          <a:xfrm>
            <a:off x="613064" y="1995054"/>
            <a:ext cx="1330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</a:rPr>
              <a:t>Im KERN:</a:t>
            </a:r>
            <a:endParaRPr lang="de-DE" sz="2400" dirty="0">
              <a:solidFill>
                <a:schemeClr val="bg1"/>
              </a:solidFill>
            </a:endParaRPr>
          </a:p>
        </p:txBody>
      </p:sp>
      <p:grpSp>
        <p:nvGrpSpPr>
          <p:cNvPr id="2" name="Gruppieren 128"/>
          <p:cNvGrpSpPr/>
          <p:nvPr/>
        </p:nvGrpSpPr>
        <p:grpSpPr>
          <a:xfrm>
            <a:off x="1292947" y="2225675"/>
            <a:ext cx="3794125" cy="3787775"/>
            <a:chOff x="1292947" y="2225675"/>
            <a:chExt cx="3794125" cy="3787775"/>
          </a:xfrm>
        </p:grpSpPr>
        <p:sp>
          <p:nvSpPr>
            <p:cNvPr id="232" name="AutoShape 8"/>
            <p:cNvSpPr>
              <a:spLocks noChangeAspect="1" noChangeArrowheads="1"/>
            </p:cNvSpPr>
            <p:nvPr/>
          </p:nvSpPr>
          <p:spPr bwMode="auto">
            <a:xfrm>
              <a:off x="1292947" y="2225675"/>
              <a:ext cx="3794125" cy="3787775"/>
            </a:xfrm>
            <a:custGeom>
              <a:avLst/>
              <a:gdLst>
                <a:gd name="T0" fmla="*/ 333226549 w 21600"/>
                <a:gd name="T1" fmla="*/ 0 h 21600"/>
                <a:gd name="T2" fmla="*/ 97592105 w 21600"/>
                <a:gd name="T3" fmla="*/ 97265862 h 21600"/>
                <a:gd name="T4" fmla="*/ 0 w 21600"/>
                <a:gd name="T5" fmla="*/ 332112080 h 21600"/>
                <a:gd name="T6" fmla="*/ 97592105 w 21600"/>
                <a:gd name="T7" fmla="*/ 566958341 h 21600"/>
                <a:gd name="T8" fmla="*/ 333226549 w 21600"/>
                <a:gd name="T9" fmla="*/ 664223808 h 21600"/>
                <a:gd name="T10" fmla="*/ 568860860 w 21600"/>
                <a:gd name="T11" fmla="*/ 566958341 h 21600"/>
                <a:gd name="T12" fmla="*/ 666452746 w 21600"/>
                <a:gd name="T13" fmla="*/ 332112080 h 21600"/>
                <a:gd name="T14" fmla="*/ 568860860 w 21600"/>
                <a:gd name="T15" fmla="*/ 9726586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314" y="10800"/>
                  </a:moveTo>
                  <a:cubicBezTo>
                    <a:pt x="7314" y="12725"/>
                    <a:pt x="8875" y="14286"/>
                    <a:pt x="10800" y="14286"/>
                  </a:cubicBezTo>
                  <a:cubicBezTo>
                    <a:pt x="12725" y="14286"/>
                    <a:pt x="14286" y="12725"/>
                    <a:pt x="14286" y="10800"/>
                  </a:cubicBezTo>
                  <a:cubicBezTo>
                    <a:pt x="14286" y="8875"/>
                    <a:pt x="12725" y="7314"/>
                    <a:pt x="10800" y="7314"/>
                  </a:cubicBezTo>
                  <a:cubicBezTo>
                    <a:pt x="8875" y="7314"/>
                    <a:pt x="7314" y="8875"/>
                    <a:pt x="731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295"/>
            <p:cNvGrpSpPr>
              <a:grpSpLocks/>
            </p:cNvGrpSpPr>
            <p:nvPr/>
          </p:nvGrpSpPr>
          <p:grpSpPr bwMode="auto">
            <a:xfrm>
              <a:off x="2454759" y="3433763"/>
              <a:ext cx="1439863" cy="1435100"/>
              <a:chOff x="304" y="2852"/>
              <a:chExt cx="907" cy="904"/>
            </a:xfrm>
          </p:grpSpPr>
          <p:sp>
            <p:nvSpPr>
              <p:cNvPr id="385" name="Oval 296"/>
              <p:cNvSpPr>
                <a:spLocks noChangeArrowheads="1"/>
              </p:cNvSpPr>
              <p:nvPr/>
            </p:nvSpPr>
            <p:spPr bwMode="auto">
              <a:xfrm>
                <a:off x="361" y="2986"/>
                <a:ext cx="193" cy="19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Oval 297"/>
              <p:cNvSpPr>
                <a:spLocks noChangeArrowheads="1"/>
              </p:cNvSpPr>
              <p:nvPr/>
            </p:nvSpPr>
            <p:spPr bwMode="auto">
              <a:xfrm>
                <a:off x="410" y="2951"/>
                <a:ext cx="205" cy="1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Oval 298"/>
              <p:cNvSpPr>
                <a:spLocks noChangeArrowheads="1"/>
              </p:cNvSpPr>
              <p:nvPr/>
            </p:nvSpPr>
            <p:spPr bwMode="auto">
              <a:xfrm>
                <a:off x="312" y="3074"/>
                <a:ext cx="185" cy="19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Oval 299"/>
              <p:cNvSpPr>
                <a:spLocks noChangeArrowheads="1"/>
              </p:cNvSpPr>
              <p:nvPr/>
            </p:nvSpPr>
            <p:spPr bwMode="auto">
              <a:xfrm>
                <a:off x="306" y="3277"/>
                <a:ext cx="193" cy="1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Oval 300"/>
              <p:cNvSpPr>
                <a:spLocks noChangeArrowheads="1"/>
              </p:cNvSpPr>
              <p:nvPr/>
            </p:nvSpPr>
            <p:spPr bwMode="auto">
              <a:xfrm>
                <a:off x="380" y="3454"/>
                <a:ext cx="185" cy="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Oval 301"/>
              <p:cNvSpPr>
                <a:spLocks noChangeArrowheads="1"/>
              </p:cNvSpPr>
              <p:nvPr/>
            </p:nvSpPr>
            <p:spPr bwMode="auto">
              <a:xfrm>
                <a:off x="545" y="3575"/>
                <a:ext cx="185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Oval 302"/>
              <p:cNvSpPr>
                <a:spLocks noChangeArrowheads="1"/>
              </p:cNvSpPr>
              <p:nvPr/>
            </p:nvSpPr>
            <p:spPr bwMode="auto">
              <a:xfrm>
                <a:off x="574" y="2853"/>
                <a:ext cx="185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Oval 303"/>
              <p:cNvSpPr>
                <a:spLocks noChangeArrowheads="1"/>
              </p:cNvSpPr>
              <p:nvPr/>
            </p:nvSpPr>
            <p:spPr bwMode="auto">
              <a:xfrm>
                <a:off x="443" y="3512"/>
                <a:ext cx="185" cy="1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Oval 304"/>
              <p:cNvSpPr>
                <a:spLocks noChangeArrowheads="1"/>
              </p:cNvSpPr>
              <p:nvPr/>
            </p:nvSpPr>
            <p:spPr bwMode="auto">
              <a:xfrm>
                <a:off x="654" y="3579"/>
                <a:ext cx="185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Oval 305"/>
              <p:cNvSpPr>
                <a:spLocks noChangeArrowheads="1"/>
              </p:cNvSpPr>
              <p:nvPr/>
            </p:nvSpPr>
            <p:spPr bwMode="auto">
              <a:xfrm>
                <a:off x="695" y="2869"/>
                <a:ext cx="185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Oval 306"/>
              <p:cNvSpPr>
                <a:spLocks noChangeArrowheads="1"/>
              </p:cNvSpPr>
              <p:nvPr/>
            </p:nvSpPr>
            <p:spPr bwMode="auto">
              <a:xfrm>
                <a:off x="505" y="2879"/>
                <a:ext cx="199" cy="17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Oval 307"/>
              <p:cNvSpPr>
                <a:spLocks noChangeArrowheads="1"/>
              </p:cNvSpPr>
              <p:nvPr/>
            </p:nvSpPr>
            <p:spPr bwMode="auto">
              <a:xfrm>
                <a:off x="304" y="3198"/>
                <a:ext cx="185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Oval 308"/>
              <p:cNvSpPr>
                <a:spLocks noChangeArrowheads="1"/>
              </p:cNvSpPr>
              <p:nvPr/>
            </p:nvSpPr>
            <p:spPr bwMode="auto">
              <a:xfrm>
                <a:off x="343" y="3363"/>
                <a:ext cx="185" cy="1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Oval 309"/>
              <p:cNvSpPr>
                <a:spLocks noChangeArrowheads="1"/>
              </p:cNvSpPr>
              <p:nvPr/>
            </p:nvSpPr>
            <p:spPr bwMode="auto">
              <a:xfrm>
                <a:off x="651" y="3590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Oval 310"/>
              <p:cNvSpPr>
                <a:spLocks noChangeArrowheads="1"/>
              </p:cNvSpPr>
              <p:nvPr/>
            </p:nvSpPr>
            <p:spPr bwMode="auto">
              <a:xfrm>
                <a:off x="851" y="3536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Oval 311"/>
              <p:cNvSpPr>
                <a:spLocks noChangeArrowheads="1"/>
              </p:cNvSpPr>
              <p:nvPr/>
            </p:nvSpPr>
            <p:spPr bwMode="auto">
              <a:xfrm>
                <a:off x="966" y="3426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Oval 312"/>
              <p:cNvSpPr>
                <a:spLocks noChangeArrowheads="1"/>
              </p:cNvSpPr>
              <p:nvPr/>
            </p:nvSpPr>
            <p:spPr bwMode="auto">
              <a:xfrm>
                <a:off x="1043" y="323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Oval 313"/>
              <p:cNvSpPr>
                <a:spLocks noChangeArrowheads="1"/>
              </p:cNvSpPr>
              <p:nvPr/>
            </p:nvSpPr>
            <p:spPr bwMode="auto">
              <a:xfrm>
                <a:off x="983" y="305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Oval 314"/>
              <p:cNvSpPr>
                <a:spLocks noChangeArrowheads="1"/>
              </p:cNvSpPr>
              <p:nvPr/>
            </p:nvSpPr>
            <p:spPr bwMode="auto">
              <a:xfrm>
                <a:off x="861" y="290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Oval 315"/>
              <p:cNvSpPr>
                <a:spLocks noChangeArrowheads="1"/>
              </p:cNvSpPr>
              <p:nvPr/>
            </p:nvSpPr>
            <p:spPr bwMode="auto">
              <a:xfrm>
                <a:off x="696" y="285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Oval 316"/>
              <p:cNvSpPr>
                <a:spLocks noChangeArrowheads="1"/>
              </p:cNvSpPr>
              <p:nvPr/>
            </p:nvSpPr>
            <p:spPr bwMode="auto">
              <a:xfrm>
                <a:off x="741" y="356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Oval 317"/>
              <p:cNvSpPr>
                <a:spLocks noChangeArrowheads="1"/>
              </p:cNvSpPr>
              <p:nvPr/>
            </p:nvSpPr>
            <p:spPr bwMode="auto">
              <a:xfrm>
                <a:off x="903" y="3489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Oval 318"/>
              <p:cNvSpPr>
                <a:spLocks noChangeArrowheads="1"/>
              </p:cNvSpPr>
              <p:nvPr/>
            </p:nvSpPr>
            <p:spPr bwMode="auto">
              <a:xfrm>
                <a:off x="1006" y="3334"/>
                <a:ext cx="169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Oval 319"/>
              <p:cNvSpPr>
                <a:spLocks noChangeArrowheads="1"/>
              </p:cNvSpPr>
              <p:nvPr/>
            </p:nvSpPr>
            <p:spPr bwMode="auto">
              <a:xfrm>
                <a:off x="1021" y="3144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Oval 320"/>
              <p:cNvSpPr>
                <a:spLocks noChangeArrowheads="1"/>
              </p:cNvSpPr>
              <p:nvPr/>
            </p:nvSpPr>
            <p:spPr bwMode="auto">
              <a:xfrm>
                <a:off x="940" y="2975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Oval 321"/>
              <p:cNvSpPr>
                <a:spLocks noChangeArrowheads="1"/>
              </p:cNvSpPr>
              <p:nvPr/>
            </p:nvSpPr>
            <p:spPr bwMode="auto">
              <a:xfrm>
                <a:off x="785" y="2880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Oval 322"/>
              <p:cNvSpPr>
                <a:spLocks noChangeArrowheads="1"/>
              </p:cNvSpPr>
              <p:nvPr/>
            </p:nvSpPr>
            <p:spPr bwMode="auto">
              <a:xfrm>
                <a:off x="518" y="350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Oval 323"/>
              <p:cNvSpPr>
                <a:spLocks noChangeArrowheads="1"/>
              </p:cNvSpPr>
              <p:nvPr/>
            </p:nvSpPr>
            <p:spPr bwMode="auto">
              <a:xfrm>
                <a:off x="800" y="3494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Oval 324"/>
              <p:cNvSpPr>
                <a:spLocks noChangeArrowheads="1"/>
              </p:cNvSpPr>
              <p:nvPr/>
            </p:nvSpPr>
            <p:spPr bwMode="auto">
              <a:xfrm>
                <a:off x="938" y="326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Oval 325"/>
              <p:cNvSpPr>
                <a:spLocks noChangeArrowheads="1"/>
              </p:cNvSpPr>
              <p:nvPr/>
            </p:nvSpPr>
            <p:spPr bwMode="auto">
              <a:xfrm>
                <a:off x="939" y="3025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Oval 326"/>
              <p:cNvSpPr>
                <a:spLocks noChangeArrowheads="1"/>
              </p:cNvSpPr>
              <p:nvPr/>
            </p:nvSpPr>
            <p:spPr bwMode="auto">
              <a:xfrm>
                <a:off x="670" y="290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Oval 327"/>
              <p:cNvSpPr>
                <a:spLocks noChangeArrowheads="1"/>
              </p:cNvSpPr>
              <p:nvPr/>
            </p:nvSpPr>
            <p:spPr bwMode="auto">
              <a:xfrm>
                <a:off x="840" y="2924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Oval 328"/>
              <p:cNvSpPr>
                <a:spLocks noChangeArrowheads="1"/>
              </p:cNvSpPr>
              <p:nvPr/>
            </p:nvSpPr>
            <p:spPr bwMode="auto">
              <a:xfrm>
                <a:off x="974" y="315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Oval 329"/>
              <p:cNvSpPr>
                <a:spLocks noChangeArrowheads="1"/>
              </p:cNvSpPr>
              <p:nvPr/>
            </p:nvSpPr>
            <p:spPr bwMode="auto">
              <a:xfrm>
                <a:off x="900" y="3412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Oval 330"/>
              <p:cNvSpPr>
                <a:spLocks noChangeArrowheads="1"/>
              </p:cNvSpPr>
              <p:nvPr/>
            </p:nvSpPr>
            <p:spPr bwMode="auto">
              <a:xfrm>
                <a:off x="633" y="353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Oval 331"/>
              <p:cNvSpPr>
                <a:spLocks noChangeArrowheads="1"/>
              </p:cNvSpPr>
              <p:nvPr/>
            </p:nvSpPr>
            <p:spPr bwMode="auto">
              <a:xfrm>
                <a:off x="388" y="342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Oval 332"/>
              <p:cNvSpPr>
                <a:spLocks noChangeArrowheads="1"/>
              </p:cNvSpPr>
              <p:nvPr/>
            </p:nvSpPr>
            <p:spPr bwMode="auto">
              <a:xfrm>
                <a:off x="330" y="326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Oval 333"/>
              <p:cNvSpPr>
                <a:spLocks noChangeArrowheads="1"/>
              </p:cNvSpPr>
              <p:nvPr/>
            </p:nvSpPr>
            <p:spPr bwMode="auto">
              <a:xfrm>
                <a:off x="440" y="297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Oval 334"/>
              <p:cNvSpPr>
                <a:spLocks noChangeArrowheads="1"/>
              </p:cNvSpPr>
              <p:nvPr/>
            </p:nvSpPr>
            <p:spPr bwMode="auto">
              <a:xfrm>
                <a:off x="339" y="3124"/>
                <a:ext cx="182" cy="1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Oval 335"/>
              <p:cNvSpPr>
                <a:spLocks noChangeArrowheads="1"/>
              </p:cNvSpPr>
              <p:nvPr/>
            </p:nvSpPr>
            <p:spPr bwMode="auto">
              <a:xfrm>
                <a:off x="481" y="345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Oval 336"/>
              <p:cNvSpPr>
                <a:spLocks noChangeArrowheads="1"/>
              </p:cNvSpPr>
              <p:nvPr/>
            </p:nvSpPr>
            <p:spPr bwMode="auto">
              <a:xfrm>
                <a:off x="585" y="3457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Oval 337"/>
              <p:cNvSpPr>
                <a:spLocks noChangeArrowheads="1"/>
              </p:cNvSpPr>
              <p:nvPr/>
            </p:nvSpPr>
            <p:spPr bwMode="auto">
              <a:xfrm>
                <a:off x="721" y="349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Oval 338"/>
              <p:cNvSpPr>
                <a:spLocks noChangeArrowheads="1"/>
              </p:cNvSpPr>
              <p:nvPr/>
            </p:nvSpPr>
            <p:spPr bwMode="auto">
              <a:xfrm>
                <a:off x="857" y="3465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Oval 339"/>
              <p:cNvSpPr>
                <a:spLocks noChangeArrowheads="1"/>
              </p:cNvSpPr>
              <p:nvPr/>
            </p:nvSpPr>
            <p:spPr bwMode="auto">
              <a:xfrm>
                <a:off x="945" y="334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Oval 340"/>
              <p:cNvSpPr>
                <a:spLocks noChangeArrowheads="1"/>
              </p:cNvSpPr>
              <p:nvPr/>
            </p:nvSpPr>
            <p:spPr bwMode="auto">
              <a:xfrm>
                <a:off x="989" y="322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Oval 341"/>
              <p:cNvSpPr>
                <a:spLocks noChangeArrowheads="1"/>
              </p:cNvSpPr>
              <p:nvPr/>
            </p:nvSpPr>
            <p:spPr bwMode="auto">
              <a:xfrm>
                <a:off x="921" y="312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Oval 342"/>
              <p:cNvSpPr>
                <a:spLocks noChangeArrowheads="1"/>
              </p:cNvSpPr>
              <p:nvPr/>
            </p:nvSpPr>
            <p:spPr bwMode="auto">
              <a:xfrm>
                <a:off x="841" y="301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Oval 343"/>
              <p:cNvSpPr>
                <a:spLocks noChangeArrowheads="1"/>
              </p:cNvSpPr>
              <p:nvPr/>
            </p:nvSpPr>
            <p:spPr bwMode="auto">
              <a:xfrm>
                <a:off x="713" y="297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Oval 344"/>
              <p:cNvSpPr>
                <a:spLocks noChangeArrowheads="1"/>
              </p:cNvSpPr>
              <p:nvPr/>
            </p:nvSpPr>
            <p:spPr bwMode="auto">
              <a:xfrm>
                <a:off x="567" y="292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Oval 345"/>
              <p:cNvSpPr>
                <a:spLocks noChangeArrowheads="1"/>
              </p:cNvSpPr>
              <p:nvPr/>
            </p:nvSpPr>
            <p:spPr bwMode="auto">
              <a:xfrm>
                <a:off x="455" y="3025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Oval 346"/>
              <p:cNvSpPr>
                <a:spLocks noChangeArrowheads="1"/>
              </p:cNvSpPr>
              <p:nvPr/>
            </p:nvSpPr>
            <p:spPr bwMode="auto">
              <a:xfrm>
                <a:off x="387" y="320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Oval 347"/>
              <p:cNvSpPr>
                <a:spLocks noChangeArrowheads="1"/>
              </p:cNvSpPr>
              <p:nvPr/>
            </p:nvSpPr>
            <p:spPr bwMode="auto">
              <a:xfrm>
                <a:off x="409" y="3331"/>
                <a:ext cx="182" cy="18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Oval 348"/>
              <p:cNvSpPr>
                <a:spLocks noChangeArrowheads="1"/>
              </p:cNvSpPr>
              <p:nvPr/>
            </p:nvSpPr>
            <p:spPr bwMode="auto">
              <a:xfrm>
                <a:off x="630" y="2995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Oval 349"/>
              <p:cNvSpPr>
                <a:spLocks noChangeArrowheads="1"/>
              </p:cNvSpPr>
              <p:nvPr/>
            </p:nvSpPr>
            <p:spPr bwMode="auto">
              <a:xfrm>
                <a:off x="753" y="303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Oval 350"/>
              <p:cNvSpPr>
                <a:spLocks noChangeArrowheads="1"/>
              </p:cNvSpPr>
              <p:nvPr/>
            </p:nvSpPr>
            <p:spPr bwMode="auto">
              <a:xfrm>
                <a:off x="902" y="329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Oval 351"/>
              <p:cNvSpPr>
                <a:spLocks noChangeArrowheads="1"/>
              </p:cNvSpPr>
              <p:nvPr/>
            </p:nvSpPr>
            <p:spPr bwMode="auto">
              <a:xfrm>
                <a:off x="461" y="336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Oval 352"/>
              <p:cNvSpPr>
                <a:spLocks noChangeArrowheads="1"/>
              </p:cNvSpPr>
              <p:nvPr/>
            </p:nvSpPr>
            <p:spPr bwMode="auto">
              <a:xfrm>
                <a:off x="445" y="321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Oval 353"/>
              <p:cNvSpPr>
                <a:spLocks noChangeArrowheads="1"/>
              </p:cNvSpPr>
              <p:nvPr/>
            </p:nvSpPr>
            <p:spPr bwMode="auto">
              <a:xfrm>
                <a:off x="493" y="3074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Oval 354"/>
              <p:cNvSpPr>
                <a:spLocks noChangeArrowheads="1"/>
              </p:cNvSpPr>
              <p:nvPr/>
            </p:nvSpPr>
            <p:spPr bwMode="auto">
              <a:xfrm>
                <a:off x="648" y="344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Oval 355"/>
              <p:cNvSpPr>
                <a:spLocks noChangeArrowheads="1"/>
              </p:cNvSpPr>
              <p:nvPr/>
            </p:nvSpPr>
            <p:spPr bwMode="auto">
              <a:xfrm>
                <a:off x="795" y="341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Oval 356"/>
              <p:cNvSpPr>
                <a:spLocks noChangeArrowheads="1"/>
              </p:cNvSpPr>
              <p:nvPr/>
            </p:nvSpPr>
            <p:spPr bwMode="auto">
              <a:xfrm>
                <a:off x="551" y="330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Oval 357"/>
              <p:cNvSpPr>
                <a:spLocks noChangeArrowheads="1"/>
              </p:cNvSpPr>
              <p:nvPr/>
            </p:nvSpPr>
            <p:spPr bwMode="auto">
              <a:xfrm>
                <a:off x="636" y="3084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Oval 358"/>
              <p:cNvSpPr>
                <a:spLocks noChangeArrowheads="1"/>
              </p:cNvSpPr>
              <p:nvPr/>
            </p:nvSpPr>
            <p:spPr bwMode="auto">
              <a:xfrm>
                <a:off x="823" y="3279"/>
                <a:ext cx="184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Oval 359"/>
              <p:cNvSpPr>
                <a:spLocks noChangeArrowheads="1"/>
              </p:cNvSpPr>
              <p:nvPr/>
            </p:nvSpPr>
            <p:spPr bwMode="auto">
              <a:xfrm>
                <a:off x="516" y="318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Oval 360"/>
              <p:cNvSpPr>
                <a:spLocks noChangeArrowheads="1"/>
              </p:cNvSpPr>
              <p:nvPr/>
            </p:nvSpPr>
            <p:spPr bwMode="auto">
              <a:xfrm>
                <a:off x="694" y="335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Oval 361"/>
              <p:cNvSpPr>
                <a:spLocks noChangeArrowheads="1"/>
              </p:cNvSpPr>
              <p:nvPr/>
            </p:nvSpPr>
            <p:spPr bwMode="auto">
              <a:xfrm>
                <a:off x="884" y="318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Oval 362"/>
              <p:cNvSpPr>
                <a:spLocks noChangeArrowheads="1"/>
              </p:cNvSpPr>
              <p:nvPr/>
            </p:nvSpPr>
            <p:spPr bwMode="auto">
              <a:xfrm>
                <a:off x="762" y="3146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Oval 363"/>
              <p:cNvSpPr>
                <a:spLocks noChangeArrowheads="1"/>
              </p:cNvSpPr>
              <p:nvPr/>
            </p:nvSpPr>
            <p:spPr bwMode="auto">
              <a:xfrm>
                <a:off x="673" y="321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0" name="Text Box 3"/>
          <p:cNvSpPr txBox="1">
            <a:spLocks noChangeArrowheads="1"/>
          </p:cNvSpPr>
          <p:nvPr/>
        </p:nvSpPr>
        <p:spPr bwMode="auto">
          <a:xfrm>
            <a:off x="5225330" y="2208213"/>
            <a:ext cx="4211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Neutronendruck kollabiert im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Gravitationsfeld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Kontraktion geht weiter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Gravitation so gewaltig,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3538" algn="l"/>
              </a:tabLst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	dass Licht nicht mehr 	entweichen kann. 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4" name="AutoShape 5" descr="merkur"/>
          <p:cNvSpPr>
            <a:spLocks noChangeAspect="1" noChangeArrowheads="1"/>
          </p:cNvSpPr>
          <p:nvPr/>
        </p:nvSpPr>
        <p:spPr bwMode="auto">
          <a:xfrm>
            <a:off x="4409209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7" name="AutoShape 9"/>
          <p:cNvSpPr>
            <a:spLocks noChangeAspect="1" noChangeArrowheads="1"/>
          </p:cNvSpPr>
          <p:nvPr/>
        </p:nvSpPr>
        <p:spPr bwMode="auto">
          <a:xfrm>
            <a:off x="3140797" y="2549525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8" name="AutoShape 10"/>
          <p:cNvSpPr>
            <a:spLocks noChangeAspect="1" noChangeArrowheads="1"/>
          </p:cNvSpPr>
          <p:nvPr/>
        </p:nvSpPr>
        <p:spPr bwMode="auto">
          <a:xfrm rot="10800000">
            <a:off x="3143972" y="5075238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9" name="AutoShape 11"/>
          <p:cNvSpPr>
            <a:spLocks noChangeAspect="1" noChangeArrowheads="1"/>
          </p:cNvSpPr>
          <p:nvPr/>
        </p:nvSpPr>
        <p:spPr bwMode="auto">
          <a:xfrm rot="5400000">
            <a:off x="4403653" y="3817144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0" name="AutoShape 12"/>
          <p:cNvSpPr>
            <a:spLocks noChangeAspect="1" noChangeArrowheads="1"/>
          </p:cNvSpPr>
          <p:nvPr/>
        </p:nvSpPr>
        <p:spPr bwMode="auto">
          <a:xfrm rot="16200000">
            <a:off x="1870003" y="3820319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1" name="AutoShape 13"/>
          <p:cNvSpPr>
            <a:spLocks noChangeAspect="1" noChangeArrowheads="1"/>
          </p:cNvSpPr>
          <p:nvPr/>
        </p:nvSpPr>
        <p:spPr bwMode="auto">
          <a:xfrm rot="2700000">
            <a:off x="4032178" y="2928144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2" name="AutoShape 14"/>
          <p:cNvSpPr>
            <a:spLocks noChangeAspect="1" noChangeArrowheads="1"/>
          </p:cNvSpPr>
          <p:nvPr/>
        </p:nvSpPr>
        <p:spPr bwMode="auto">
          <a:xfrm rot="18900000">
            <a:off x="2242272" y="2917825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3" name="AutoShape 15"/>
          <p:cNvSpPr>
            <a:spLocks noChangeAspect="1" noChangeArrowheads="1"/>
          </p:cNvSpPr>
          <p:nvPr/>
        </p:nvSpPr>
        <p:spPr bwMode="auto">
          <a:xfrm rot="13500000">
            <a:off x="2257354" y="4710906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4" name="AutoShape 16"/>
          <p:cNvSpPr>
            <a:spLocks noChangeAspect="1" noChangeArrowheads="1"/>
          </p:cNvSpPr>
          <p:nvPr/>
        </p:nvSpPr>
        <p:spPr bwMode="auto">
          <a:xfrm rot="8100000">
            <a:off x="4023447" y="4706938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3" name="Oval 364"/>
          <p:cNvSpPr>
            <a:spLocks noChangeAspect="1" noChangeArrowheads="1"/>
          </p:cNvSpPr>
          <p:nvPr/>
        </p:nvSpPr>
        <p:spPr bwMode="auto">
          <a:xfrm>
            <a:off x="3166197" y="4133850"/>
            <a:ext cx="36512" cy="36513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0" name="Text Box 366"/>
          <p:cNvSpPr txBox="1">
            <a:spLocks noChangeArrowheads="1"/>
          </p:cNvSpPr>
          <p:nvPr/>
        </p:nvSpPr>
        <p:spPr bwMode="auto">
          <a:xfrm>
            <a:off x="5238393" y="4723835"/>
            <a:ext cx="2590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Schwarzes Loch</a:t>
            </a:r>
          </a:p>
        </p:txBody>
      </p:sp>
      <p:sp>
        <p:nvSpPr>
          <p:cNvPr id="131" name="Line 365"/>
          <p:cNvSpPr>
            <a:spLocks noChangeShapeType="1"/>
          </p:cNvSpPr>
          <p:nvPr/>
        </p:nvSpPr>
        <p:spPr bwMode="auto">
          <a:xfrm flipH="1" flipV="1">
            <a:off x="3254373" y="4178298"/>
            <a:ext cx="1941082" cy="72621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uppieren 140"/>
          <p:cNvGrpSpPr/>
          <p:nvPr/>
        </p:nvGrpSpPr>
        <p:grpSpPr>
          <a:xfrm>
            <a:off x="1409265" y="2383269"/>
            <a:ext cx="3552828" cy="3534500"/>
            <a:chOff x="1409265" y="2383269"/>
            <a:chExt cx="3552828" cy="3534500"/>
          </a:xfrm>
        </p:grpSpPr>
        <p:sp>
          <p:nvSpPr>
            <p:cNvPr id="142" name="AutoShape 37"/>
            <p:cNvSpPr>
              <a:spLocks noChangeAspect="1" noChangeArrowheads="1"/>
            </p:cNvSpPr>
            <p:nvPr/>
          </p:nvSpPr>
          <p:spPr bwMode="auto">
            <a:xfrm>
              <a:off x="3120015" y="2383269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AutoShape 38"/>
            <p:cNvSpPr>
              <a:spLocks noChangeAspect="1" noChangeArrowheads="1"/>
            </p:cNvSpPr>
            <p:nvPr/>
          </p:nvSpPr>
          <p:spPr bwMode="auto">
            <a:xfrm rot="10800000">
              <a:off x="3121098" y="4903356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AutoShape 39"/>
            <p:cNvSpPr>
              <a:spLocks noChangeAspect="1" noChangeArrowheads="1"/>
            </p:cNvSpPr>
            <p:nvPr/>
          </p:nvSpPr>
          <p:spPr bwMode="auto">
            <a:xfrm rot="5400000">
              <a:off x="4389402" y="3649121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AutoShape 40"/>
            <p:cNvSpPr>
              <a:spLocks noChangeAspect="1" noChangeArrowheads="1"/>
            </p:cNvSpPr>
            <p:nvPr/>
          </p:nvSpPr>
          <p:spPr bwMode="auto">
            <a:xfrm rot="16200000">
              <a:off x="1850987" y="3650204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AutoShape 41"/>
            <p:cNvSpPr>
              <a:spLocks noChangeAspect="1" noChangeArrowheads="1"/>
            </p:cNvSpPr>
            <p:nvPr/>
          </p:nvSpPr>
          <p:spPr bwMode="auto">
            <a:xfrm rot="2700000">
              <a:off x="4010144" y="2758977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AutoShape 42"/>
            <p:cNvSpPr>
              <a:spLocks noChangeAspect="1" noChangeArrowheads="1"/>
            </p:cNvSpPr>
            <p:nvPr/>
          </p:nvSpPr>
          <p:spPr bwMode="auto">
            <a:xfrm rot="18900000">
              <a:off x="2220346" y="2748961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AutoShape 43"/>
            <p:cNvSpPr>
              <a:spLocks noChangeAspect="1" noChangeArrowheads="1"/>
            </p:cNvSpPr>
            <p:nvPr/>
          </p:nvSpPr>
          <p:spPr bwMode="auto">
            <a:xfrm rot="13500000">
              <a:off x="2235731" y="4531544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AutoShape 44"/>
            <p:cNvSpPr>
              <a:spLocks noChangeAspect="1" noChangeArrowheads="1"/>
            </p:cNvSpPr>
            <p:nvPr/>
          </p:nvSpPr>
          <p:spPr bwMode="auto">
            <a:xfrm rot="8100000">
              <a:off x="4001717" y="4527273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4" name="Inhaltsplatzhalter 2"/>
          <p:cNvSpPr txBox="1">
            <a:spLocks/>
          </p:cNvSpPr>
          <p:nvPr/>
        </p:nvSpPr>
        <p:spPr bwMode="auto">
          <a:xfrm>
            <a:off x="319461" y="991948"/>
            <a:ext cx="9001184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2.3 Sternreste mit über 3,2 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5" grpId="1"/>
      <p:bldP spid="237" grpId="0" animBg="1"/>
      <p:bldP spid="237" grpId="1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453" grpId="0" animBg="1"/>
      <p:bldP spid="1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225330" y="2208213"/>
            <a:ext cx="4211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Neutronendruck kollabiert im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Gravitationsfeld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Kontraktion geht weiter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 Gravitation so gewaltig,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3538" algn="l"/>
              </a:tabLst>
              <a:defRPr/>
            </a:pPr>
            <a:r>
              <a:rPr lang="de-DE" sz="2000" kern="0" dirty="0" smtClean="0">
                <a:solidFill>
                  <a:schemeClr val="bg1"/>
                </a:solidFill>
                <a:sym typeface="Wingdings" pitchFamily="2" charset="2"/>
              </a:rPr>
              <a:t>	dass Licht nicht mehr 	entweichen kann. 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527964" y="6629594"/>
            <a:ext cx="45526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Bild</a:t>
            </a:r>
            <a:r>
              <a:rPr lang="en-US" sz="1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DE" sz="1000" dirty="0" smtClean="0">
                <a:solidFill>
                  <a:schemeClr val="bg1"/>
                </a:solidFill>
              </a:rPr>
              <a:t>Von NASA/CXC/</a:t>
            </a:r>
            <a:r>
              <a:rPr lang="de-DE" sz="1000" dirty="0" err="1" smtClean="0">
                <a:solidFill>
                  <a:schemeClr val="bg1"/>
                </a:solidFill>
              </a:rPr>
              <a:t>M.Weiss</a:t>
            </a:r>
            <a:r>
              <a:rPr lang="de-DE" sz="1000" dirty="0" smtClean="0">
                <a:solidFill>
                  <a:schemeClr val="bg1"/>
                </a:solidFill>
              </a:rPr>
              <a:t> - http://www.sun.org/images/black-hole-cygnus-x-1, Gemeinfrei, https://commons.wikimedia.org/w/index.php?curid=27481945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565482" y="2213315"/>
            <a:ext cx="34953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Cygnus</a:t>
            </a:r>
            <a:r>
              <a:rPr lang="de-DE" sz="2000" dirty="0" smtClean="0">
                <a:solidFill>
                  <a:schemeClr val="bg1"/>
                </a:solidFill>
              </a:rPr>
              <a:t> X-1:</a:t>
            </a:r>
          </a:p>
          <a:p>
            <a:r>
              <a:rPr lang="de-DE" sz="2000" dirty="0" smtClean="0">
                <a:solidFill>
                  <a:schemeClr val="bg1"/>
                </a:solidFill>
              </a:rPr>
              <a:t>Erster bestätigter Kandidat für ein stellares Schwarzes Loch</a:t>
            </a:r>
          </a:p>
          <a:p>
            <a:r>
              <a:rPr lang="de-DE" sz="2000" dirty="0" smtClean="0">
                <a:solidFill>
                  <a:schemeClr val="bg1"/>
                </a:solidFill>
              </a:rPr>
              <a:t>(künstlerische Darstellung)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Künstlerische Darstellung von Cygnus X-1">
            <a:hlinkClick r:id="rId2" tooltip="&quot;Künstlerische Darstellung von Cygnus X-1&quot;"/>
          </p:cNvPr>
          <p:cNvPicPr>
            <a:picLocks noChangeAspect="1"/>
          </p:cNvPicPr>
          <p:nvPr/>
        </p:nvPicPr>
        <p:blipFill>
          <a:blip r:embed="rId3" cstate="print"/>
          <a:srcRect l="-7222" r="29447"/>
          <a:stretch>
            <a:fillRect/>
          </a:stretch>
        </p:blipFill>
        <p:spPr bwMode="auto">
          <a:xfrm>
            <a:off x="716973" y="1839190"/>
            <a:ext cx="4364182" cy="398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Oval 364"/>
          <p:cNvSpPr>
            <a:spLocks noChangeAspect="1" noChangeArrowheads="1"/>
          </p:cNvSpPr>
          <p:nvPr/>
        </p:nvSpPr>
        <p:spPr bwMode="auto">
          <a:xfrm>
            <a:off x="3166197" y="4133850"/>
            <a:ext cx="36512" cy="36513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365"/>
          <p:cNvSpPr>
            <a:spLocks noChangeShapeType="1"/>
          </p:cNvSpPr>
          <p:nvPr/>
        </p:nvSpPr>
        <p:spPr bwMode="auto">
          <a:xfrm flipH="1" flipV="1">
            <a:off x="3254373" y="4178298"/>
            <a:ext cx="1941082" cy="72621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366"/>
          <p:cNvSpPr txBox="1">
            <a:spLocks noChangeArrowheads="1"/>
          </p:cNvSpPr>
          <p:nvPr/>
        </p:nvSpPr>
        <p:spPr bwMode="auto">
          <a:xfrm>
            <a:off x="5238393" y="4723835"/>
            <a:ext cx="2590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Schwarzes Loch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19461" y="991948"/>
            <a:ext cx="9001184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2.3 Sternreste mit über 3,2 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4827588" y="1046163"/>
            <a:ext cx="4316412" cy="4308475"/>
          </a:xfrm>
          <a:custGeom>
            <a:avLst/>
            <a:gdLst>
              <a:gd name="T0" fmla="*/ 431282742 w 21600"/>
              <a:gd name="T1" fmla="*/ 0 h 21600"/>
              <a:gd name="T2" fmla="*/ 126310010 w 21600"/>
              <a:gd name="T3" fmla="*/ 125845772 h 21600"/>
              <a:gd name="T4" fmla="*/ 0 w 21600"/>
              <a:gd name="T5" fmla="*/ 429698218 h 21600"/>
              <a:gd name="T6" fmla="*/ 126310010 w 21600"/>
              <a:gd name="T7" fmla="*/ 733550116 h 21600"/>
              <a:gd name="T8" fmla="*/ 431282742 w 21600"/>
              <a:gd name="T9" fmla="*/ 859395639 h 21600"/>
              <a:gd name="T10" fmla="*/ 736255524 w 21600"/>
              <a:gd name="T11" fmla="*/ 733550116 h 21600"/>
              <a:gd name="T12" fmla="*/ 862565484 w 21600"/>
              <a:gd name="T13" fmla="*/ 429698218 h 21600"/>
              <a:gd name="T14" fmla="*/ 736255524 w 21600"/>
              <a:gd name="T15" fmla="*/ 12584577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554" y="10800"/>
                </a:moveTo>
                <a:cubicBezTo>
                  <a:pt x="10554" y="10936"/>
                  <a:pt x="10664" y="11046"/>
                  <a:pt x="10800" y="11046"/>
                </a:cubicBezTo>
                <a:cubicBezTo>
                  <a:pt x="10936" y="11046"/>
                  <a:pt x="11046" y="10936"/>
                  <a:pt x="11046" y="10800"/>
                </a:cubicBezTo>
                <a:cubicBezTo>
                  <a:pt x="11046" y="10664"/>
                  <a:pt x="10936" y="10554"/>
                  <a:pt x="10800" y="10554"/>
                </a:cubicBezTo>
                <a:cubicBezTo>
                  <a:pt x="10664" y="10554"/>
                  <a:pt x="10554" y="10664"/>
                  <a:pt x="10554" y="10800"/>
                </a:cubicBezTo>
                <a:close/>
              </a:path>
            </a:pathLst>
          </a:custGeom>
          <a:gradFill rotWithShape="1">
            <a:gsLst>
              <a:gs pos="0">
                <a:srgbClr val="FFFF23"/>
              </a:gs>
              <a:gs pos="100000">
                <a:srgbClr val="FF0000">
                  <a:alpha val="46001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6813550" y="3014663"/>
            <a:ext cx="360363" cy="360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16" descr="er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1500" y="2319338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1863725" y="2357438"/>
            <a:ext cx="2232025" cy="22225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FFFF23">
                  <a:alpha val="39998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WordArt 18"/>
          <p:cNvSpPr>
            <a:spLocks noChangeArrowheads="1" noChangeShapeType="1" noTextEdit="1"/>
          </p:cNvSpPr>
          <p:nvPr/>
        </p:nvSpPr>
        <p:spPr bwMode="auto">
          <a:xfrm>
            <a:off x="1643063" y="3049588"/>
            <a:ext cx="6335712" cy="1122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Arial Black"/>
              </a:rPr>
              <a:t>ENDE!</a:t>
            </a:r>
          </a:p>
        </p:txBody>
      </p:sp>
      <p:sp>
        <p:nvSpPr>
          <p:cNvPr id="12" name="Rechteck 11"/>
          <p:cNvSpPr/>
          <p:nvPr/>
        </p:nvSpPr>
        <p:spPr>
          <a:xfrm>
            <a:off x="8985504" y="6881548"/>
            <a:ext cx="107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Bild: NASA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rafik 590" descr="K1600_mwmw_8x10.JPG"/>
          <p:cNvPicPr>
            <a:picLocks noChangeAspect="1"/>
          </p:cNvPicPr>
          <p:nvPr/>
        </p:nvPicPr>
        <p:blipFill>
          <a:blip r:embed="rId2" cstate="print"/>
          <a:srcRect l="34279" t="62684" r="35606" b="25877"/>
          <a:stretch>
            <a:fillRect/>
          </a:stretch>
        </p:blipFill>
        <p:spPr>
          <a:xfrm>
            <a:off x="0" y="1735282"/>
            <a:ext cx="10080625" cy="2793237"/>
          </a:xfrm>
          <a:prstGeom prst="rect">
            <a:avLst/>
          </a:prstGeom>
        </p:spPr>
      </p:pic>
      <p:sp>
        <p:nvSpPr>
          <p:cNvPr id="4" name="Freeform 11"/>
          <p:cNvSpPr>
            <a:spLocks/>
          </p:cNvSpPr>
          <p:nvPr/>
        </p:nvSpPr>
        <p:spPr bwMode="auto">
          <a:xfrm>
            <a:off x="103188" y="2589213"/>
            <a:ext cx="8831262" cy="1250950"/>
          </a:xfrm>
          <a:custGeom>
            <a:avLst/>
            <a:gdLst>
              <a:gd name="T0" fmla="*/ 458788 w 5563"/>
              <a:gd name="T1" fmla="*/ 677862 h 788"/>
              <a:gd name="T2" fmla="*/ 677862 w 5563"/>
              <a:gd name="T3" fmla="*/ 820738 h 788"/>
              <a:gd name="T4" fmla="*/ 1154112 w 5563"/>
              <a:gd name="T5" fmla="*/ 630237 h 788"/>
              <a:gd name="T6" fmla="*/ 1363662 w 5563"/>
              <a:gd name="T7" fmla="*/ 373062 h 788"/>
              <a:gd name="T8" fmla="*/ 1639888 w 5563"/>
              <a:gd name="T9" fmla="*/ 392112 h 788"/>
              <a:gd name="T10" fmla="*/ 2011362 w 5563"/>
              <a:gd name="T11" fmla="*/ 458788 h 788"/>
              <a:gd name="T12" fmla="*/ 2411412 w 5563"/>
              <a:gd name="T13" fmla="*/ 239713 h 788"/>
              <a:gd name="T14" fmla="*/ 2659062 w 5563"/>
              <a:gd name="T15" fmla="*/ 39687 h 788"/>
              <a:gd name="T16" fmla="*/ 3001962 w 5563"/>
              <a:gd name="T17" fmla="*/ 39687 h 788"/>
              <a:gd name="T18" fmla="*/ 3182937 w 5563"/>
              <a:gd name="T19" fmla="*/ 258763 h 788"/>
              <a:gd name="T20" fmla="*/ 3754438 w 5563"/>
              <a:gd name="T21" fmla="*/ 430213 h 788"/>
              <a:gd name="T22" fmla="*/ 4325937 w 5563"/>
              <a:gd name="T23" fmla="*/ 611188 h 788"/>
              <a:gd name="T24" fmla="*/ 4659312 w 5563"/>
              <a:gd name="T25" fmla="*/ 449263 h 788"/>
              <a:gd name="T26" fmla="*/ 4916487 w 5563"/>
              <a:gd name="T27" fmla="*/ 363537 h 788"/>
              <a:gd name="T28" fmla="*/ 5059362 w 5563"/>
              <a:gd name="T29" fmla="*/ 296863 h 788"/>
              <a:gd name="T30" fmla="*/ 5297487 w 5563"/>
              <a:gd name="T31" fmla="*/ 220663 h 788"/>
              <a:gd name="T32" fmla="*/ 5097462 w 5563"/>
              <a:gd name="T33" fmla="*/ 487363 h 788"/>
              <a:gd name="T34" fmla="*/ 5211762 w 5563"/>
              <a:gd name="T35" fmla="*/ 677862 h 788"/>
              <a:gd name="T36" fmla="*/ 5449887 w 5563"/>
              <a:gd name="T37" fmla="*/ 477838 h 788"/>
              <a:gd name="T38" fmla="*/ 5926137 w 5563"/>
              <a:gd name="T39" fmla="*/ 373062 h 788"/>
              <a:gd name="T40" fmla="*/ 6116637 w 5563"/>
              <a:gd name="T41" fmla="*/ 192087 h 788"/>
              <a:gd name="T42" fmla="*/ 6240462 w 5563"/>
              <a:gd name="T43" fmla="*/ 125413 h 788"/>
              <a:gd name="T44" fmla="*/ 6621463 w 5563"/>
              <a:gd name="T45" fmla="*/ 1588 h 788"/>
              <a:gd name="T46" fmla="*/ 6907213 w 5563"/>
              <a:gd name="T47" fmla="*/ 30163 h 788"/>
              <a:gd name="T48" fmla="*/ 7173913 w 5563"/>
              <a:gd name="T49" fmla="*/ 192087 h 788"/>
              <a:gd name="T50" fmla="*/ 7593013 w 5563"/>
              <a:gd name="T51" fmla="*/ 344487 h 788"/>
              <a:gd name="T52" fmla="*/ 8107362 w 5563"/>
              <a:gd name="T53" fmla="*/ 515938 h 788"/>
              <a:gd name="T54" fmla="*/ 8621712 w 5563"/>
              <a:gd name="T55" fmla="*/ 544513 h 788"/>
              <a:gd name="T56" fmla="*/ 8831262 w 5563"/>
              <a:gd name="T57" fmla="*/ 706437 h 788"/>
              <a:gd name="T58" fmla="*/ 8707437 w 5563"/>
              <a:gd name="T59" fmla="*/ 963613 h 788"/>
              <a:gd name="T60" fmla="*/ 7926387 w 5563"/>
              <a:gd name="T61" fmla="*/ 935038 h 788"/>
              <a:gd name="T62" fmla="*/ 7326313 w 5563"/>
              <a:gd name="T63" fmla="*/ 915988 h 788"/>
              <a:gd name="T64" fmla="*/ 7145338 w 5563"/>
              <a:gd name="T65" fmla="*/ 1106488 h 788"/>
              <a:gd name="T66" fmla="*/ 7078663 w 5563"/>
              <a:gd name="T67" fmla="*/ 1163638 h 788"/>
              <a:gd name="T68" fmla="*/ 6545263 w 5563"/>
              <a:gd name="T69" fmla="*/ 1211263 h 788"/>
              <a:gd name="T70" fmla="*/ 5935662 w 5563"/>
              <a:gd name="T71" fmla="*/ 1096963 h 788"/>
              <a:gd name="T72" fmla="*/ 5754687 w 5563"/>
              <a:gd name="T73" fmla="*/ 963613 h 788"/>
              <a:gd name="T74" fmla="*/ 5535612 w 5563"/>
              <a:gd name="T75" fmla="*/ 992188 h 788"/>
              <a:gd name="T76" fmla="*/ 5326062 w 5563"/>
              <a:gd name="T77" fmla="*/ 954088 h 788"/>
              <a:gd name="T78" fmla="*/ 5030787 w 5563"/>
              <a:gd name="T79" fmla="*/ 906463 h 788"/>
              <a:gd name="T80" fmla="*/ 4411662 w 5563"/>
              <a:gd name="T81" fmla="*/ 992188 h 788"/>
              <a:gd name="T82" fmla="*/ 4192587 w 5563"/>
              <a:gd name="T83" fmla="*/ 906463 h 788"/>
              <a:gd name="T84" fmla="*/ 3992562 w 5563"/>
              <a:gd name="T85" fmla="*/ 1001713 h 788"/>
              <a:gd name="T86" fmla="*/ 3773488 w 5563"/>
              <a:gd name="T87" fmla="*/ 915988 h 788"/>
              <a:gd name="T88" fmla="*/ 3087687 w 5563"/>
              <a:gd name="T89" fmla="*/ 896938 h 788"/>
              <a:gd name="T90" fmla="*/ 3221037 w 5563"/>
              <a:gd name="T91" fmla="*/ 1144588 h 788"/>
              <a:gd name="T92" fmla="*/ 3040062 w 5563"/>
              <a:gd name="T93" fmla="*/ 1116013 h 788"/>
              <a:gd name="T94" fmla="*/ 2925762 w 5563"/>
              <a:gd name="T95" fmla="*/ 954088 h 788"/>
              <a:gd name="T96" fmla="*/ 2506662 w 5563"/>
              <a:gd name="T97" fmla="*/ 896938 h 788"/>
              <a:gd name="T98" fmla="*/ 2220912 w 5563"/>
              <a:gd name="T99" fmla="*/ 1020763 h 788"/>
              <a:gd name="T100" fmla="*/ 2125662 w 5563"/>
              <a:gd name="T101" fmla="*/ 963613 h 788"/>
              <a:gd name="T102" fmla="*/ 1897063 w 5563"/>
              <a:gd name="T103" fmla="*/ 963613 h 788"/>
              <a:gd name="T104" fmla="*/ 1754188 w 5563"/>
              <a:gd name="T105" fmla="*/ 1039813 h 788"/>
              <a:gd name="T106" fmla="*/ 1306512 w 5563"/>
              <a:gd name="T107" fmla="*/ 1135063 h 788"/>
              <a:gd name="T108" fmla="*/ 954087 w 5563"/>
              <a:gd name="T109" fmla="*/ 1011238 h 788"/>
              <a:gd name="T110" fmla="*/ 601662 w 5563"/>
              <a:gd name="T111" fmla="*/ 973138 h 788"/>
              <a:gd name="T112" fmla="*/ 392112 w 5563"/>
              <a:gd name="T113" fmla="*/ 1039813 h 788"/>
              <a:gd name="T114" fmla="*/ 144462 w 5563"/>
              <a:gd name="T115" fmla="*/ 935038 h 788"/>
              <a:gd name="T116" fmla="*/ 106363 w 5563"/>
              <a:gd name="T117" fmla="*/ 696912 h 788"/>
              <a:gd name="T118" fmla="*/ 96837 w 5563"/>
              <a:gd name="T119" fmla="*/ 496888 h 7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563"/>
              <a:gd name="T181" fmla="*/ 0 h 788"/>
              <a:gd name="T182" fmla="*/ 5563 w 5563"/>
              <a:gd name="T183" fmla="*/ 788 h 7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563" h="788">
                <a:moveTo>
                  <a:pt x="133" y="277"/>
                </a:moveTo>
                <a:cubicBezTo>
                  <a:pt x="167" y="266"/>
                  <a:pt x="200" y="280"/>
                  <a:pt x="235" y="271"/>
                </a:cubicBezTo>
                <a:cubicBezTo>
                  <a:pt x="260" y="309"/>
                  <a:pt x="274" y="381"/>
                  <a:pt x="289" y="427"/>
                </a:cubicBezTo>
                <a:cubicBezTo>
                  <a:pt x="292" y="435"/>
                  <a:pt x="302" y="438"/>
                  <a:pt x="307" y="445"/>
                </a:cubicBezTo>
                <a:cubicBezTo>
                  <a:pt x="332" y="475"/>
                  <a:pt x="352" y="507"/>
                  <a:pt x="385" y="529"/>
                </a:cubicBezTo>
                <a:cubicBezTo>
                  <a:pt x="387" y="529"/>
                  <a:pt x="423" y="520"/>
                  <a:pt x="427" y="517"/>
                </a:cubicBezTo>
                <a:cubicBezTo>
                  <a:pt x="449" y="499"/>
                  <a:pt x="441" y="492"/>
                  <a:pt x="475" y="481"/>
                </a:cubicBezTo>
                <a:cubicBezTo>
                  <a:pt x="546" y="486"/>
                  <a:pt x="623" y="492"/>
                  <a:pt x="685" y="451"/>
                </a:cubicBezTo>
                <a:cubicBezTo>
                  <a:pt x="700" y="429"/>
                  <a:pt x="717" y="423"/>
                  <a:pt x="727" y="397"/>
                </a:cubicBezTo>
                <a:cubicBezTo>
                  <a:pt x="732" y="385"/>
                  <a:pt x="739" y="361"/>
                  <a:pt x="739" y="361"/>
                </a:cubicBezTo>
                <a:cubicBezTo>
                  <a:pt x="726" y="307"/>
                  <a:pt x="768" y="282"/>
                  <a:pt x="811" y="259"/>
                </a:cubicBezTo>
                <a:cubicBezTo>
                  <a:pt x="827" y="250"/>
                  <a:pt x="842" y="241"/>
                  <a:pt x="859" y="235"/>
                </a:cubicBezTo>
                <a:cubicBezTo>
                  <a:pt x="871" y="231"/>
                  <a:pt x="895" y="223"/>
                  <a:pt x="895" y="223"/>
                </a:cubicBezTo>
                <a:cubicBezTo>
                  <a:pt x="935" y="229"/>
                  <a:pt x="957" y="223"/>
                  <a:pt x="997" y="229"/>
                </a:cubicBezTo>
                <a:cubicBezTo>
                  <a:pt x="1009" y="233"/>
                  <a:pt x="1024" y="236"/>
                  <a:pt x="1033" y="247"/>
                </a:cubicBezTo>
                <a:cubicBezTo>
                  <a:pt x="1042" y="258"/>
                  <a:pt x="1045" y="280"/>
                  <a:pt x="1057" y="289"/>
                </a:cubicBezTo>
                <a:cubicBezTo>
                  <a:pt x="1085" y="311"/>
                  <a:pt x="1142" y="320"/>
                  <a:pt x="1177" y="325"/>
                </a:cubicBezTo>
                <a:cubicBezTo>
                  <a:pt x="1221" y="315"/>
                  <a:pt x="1238" y="318"/>
                  <a:pt x="1267" y="289"/>
                </a:cubicBezTo>
                <a:cubicBezTo>
                  <a:pt x="1276" y="261"/>
                  <a:pt x="1266" y="234"/>
                  <a:pt x="1261" y="205"/>
                </a:cubicBezTo>
                <a:cubicBezTo>
                  <a:pt x="1323" y="163"/>
                  <a:pt x="1230" y="230"/>
                  <a:pt x="1291" y="169"/>
                </a:cubicBezTo>
                <a:cubicBezTo>
                  <a:pt x="1310" y="150"/>
                  <a:pt x="1471" y="155"/>
                  <a:pt x="1519" y="151"/>
                </a:cubicBezTo>
                <a:cubicBezTo>
                  <a:pt x="1549" y="139"/>
                  <a:pt x="1582" y="127"/>
                  <a:pt x="1609" y="109"/>
                </a:cubicBezTo>
                <a:cubicBezTo>
                  <a:pt x="1615" y="79"/>
                  <a:pt x="1632" y="53"/>
                  <a:pt x="1663" y="43"/>
                </a:cubicBezTo>
                <a:cubicBezTo>
                  <a:pt x="1667" y="37"/>
                  <a:pt x="1670" y="30"/>
                  <a:pt x="1675" y="25"/>
                </a:cubicBezTo>
                <a:cubicBezTo>
                  <a:pt x="1686" y="16"/>
                  <a:pt x="1711" y="1"/>
                  <a:pt x="1711" y="1"/>
                </a:cubicBezTo>
                <a:cubicBezTo>
                  <a:pt x="1751" y="14"/>
                  <a:pt x="1795" y="12"/>
                  <a:pt x="1837" y="19"/>
                </a:cubicBezTo>
                <a:cubicBezTo>
                  <a:pt x="1867" y="9"/>
                  <a:pt x="1849" y="11"/>
                  <a:pt x="1891" y="25"/>
                </a:cubicBezTo>
                <a:cubicBezTo>
                  <a:pt x="1907" y="30"/>
                  <a:pt x="1939" y="37"/>
                  <a:pt x="1939" y="37"/>
                </a:cubicBezTo>
                <a:cubicBezTo>
                  <a:pt x="1953" y="58"/>
                  <a:pt x="1966" y="71"/>
                  <a:pt x="1987" y="85"/>
                </a:cubicBezTo>
                <a:cubicBezTo>
                  <a:pt x="1996" y="111"/>
                  <a:pt x="1998" y="137"/>
                  <a:pt x="2005" y="163"/>
                </a:cubicBezTo>
                <a:cubicBezTo>
                  <a:pt x="1965" y="283"/>
                  <a:pt x="2183" y="245"/>
                  <a:pt x="2227" y="247"/>
                </a:cubicBezTo>
                <a:cubicBezTo>
                  <a:pt x="2264" y="235"/>
                  <a:pt x="2295" y="245"/>
                  <a:pt x="2329" y="259"/>
                </a:cubicBezTo>
                <a:cubicBezTo>
                  <a:pt x="2341" y="264"/>
                  <a:pt x="2365" y="271"/>
                  <a:pt x="2365" y="271"/>
                </a:cubicBezTo>
                <a:cubicBezTo>
                  <a:pt x="2387" y="337"/>
                  <a:pt x="2611" y="325"/>
                  <a:pt x="2623" y="325"/>
                </a:cubicBezTo>
                <a:cubicBezTo>
                  <a:pt x="2652" y="332"/>
                  <a:pt x="2684" y="348"/>
                  <a:pt x="2707" y="367"/>
                </a:cubicBezTo>
                <a:cubicBezTo>
                  <a:pt x="2714" y="372"/>
                  <a:pt x="2718" y="381"/>
                  <a:pt x="2725" y="385"/>
                </a:cubicBezTo>
                <a:cubicBezTo>
                  <a:pt x="2736" y="391"/>
                  <a:pt x="2761" y="397"/>
                  <a:pt x="2761" y="397"/>
                </a:cubicBezTo>
                <a:cubicBezTo>
                  <a:pt x="2958" y="386"/>
                  <a:pt x="2812" y="413"/>
                  <a:pt x="2899" y="355"/>
                </a:cubicBezTo>
                <a:cubicBezTo>
                  <a:pt x="2889" y="316"/>
                  <a:pt x="2903" y="304"/>
                  <a:pt x="2935" y="283"/>
                </a:cubicBezTo>
                <a:cubicBezTo>
                  <a:pt x="2962" y="243"/>
                  <a:pt x="2940" y="287"/>
                  <a:pt x="2935" y="247"/>
                </a:cubicBezTo>
                <a:cubicBezTo>
                  <a:pt x="2930" y="204"/>
                  <a:pt x="2963" y="167"/>
                  <a:pt x="2995" y="145"/>
                </a:cubicBezTo>
                <a:cubicBezTo>
                  <a:pt x="3033" y="170"/>
                  <a:pt x="3051" y="214"/>
                  <a:pt x="3097" y="229"/>
                </a:cubicBezTo>
                <a:cubicBezTo>
                  <a:pt x="3119" y="222"/>
                  <a:pt x="3143" y="222"/>
                  <a:pt x="3163" y="211"/>
                </a:cubicBezTo>
                <a:cubicBezTo>
                  <a:pt x="3169" y="208"/>
                  <a:pt x="3165" y="197"/>
                  <a:pt x="3169" y="193"/>
                </a:cubicBezTo>
                <a:cubicBezTo>
                  <a:pt x="3173" y="189"/>
                  <a:pt x="3181" y="189"/>
                  <a:pt x="3187" y="187"/>
                </a:cubicBezTo>
                <a:cubicBezTo>
                  <a:pt x="3192" y="173"/>
                  <a:pt x="3189" y="155"/>
                  <a:pt x="3199" y="145"/>
                </a:cubicBezTo>
                <a:cubicBezTo>
                  <a:pt x="3215" y="129"/>
                  <a:pt x="3243" y="136"/>
                  <a:pt x="3265" y="133"/>
                </a:cubicBezTo>
                <a:cubicBezTo>
                  <a:pt x="3289" y="135"/>
                  <a:pt x="3315" y="130"/>
                  <a:pt x="3337" y="139"/>
                </a:cubicBezTo>
                <a:cubicBezTo>
                  <a:pt x="3344" y="142"/>
                  <a:pt x="3330" y="152"/>
                  <a:pt x="3325" y="157"/>
                </a:cubicBezTo>
                <a:cubicBezTo>
                  <a:pt x="3308" y="174"/>
                  <a:pt x="3295" y="171"/>
                  <a:pt x="3271" y="175"/>
                </a:cubicBezTo>
                <a:cubicBezTo>
                  <a:pt x="3255" y="224"/>
                  <a:pt x="3258" y="276"/>
                  <a:pt x="3211" y="307"/>
                </a:cubicBezTo>
                <a:cubicBezTo>
                  <a:pt x="3199" y="325"/>
                  <a:pt x="3187" y="335"/>
                  <a:pt x="3205" y="361"/>
                </a:cubicBezTo>
                <a:cubicBezTo>
                  <a:pt x="3213" y="373"/>
                  <a:pt x="3241" y="385"/>
                  <a:pt x="3241" y="385"/>
                </a:cubicBezTo>
                <a:cubicBezTo>
                  <a:pt x="3248" y="414"/>
                  <a:pt x="3255" y="418"/>
                  <a:pt x="3283" y="427"/>
                </a:cubicBezTo>
                <a:cubicBezTo>
                  <a:pt x="3285" y="405"/>
                  <a:pt x="3283" y="382"/>
                  <a:pt x="3289" y="361"/>
                </a:cubicBezTo>
                <a:cubicBezTo>
                  <a:pt x="3292" y="350"/>
                  <a:pt x="3318" y="347"/>
                  <a:pt x="3325" y="343"/>
                </a:cubicBezTo>
                <a:cubicBezTo>
                  <a:pt x="3365" y="321"/>
                  <a:pt x="3387" y="309"/>
                  <a:pt x="3433" y="301"/>
                </a:cubicBezTo>
                <a:cubicBezTo>
                  <a:pt x="3476" y="304"/>
                  <a:pt x="3545" y="296"/>
                  <a:pt x="3589" y="307"/>
                </a:cubicBezTo>
                <a:cubicBezTo>
                  <a:pt x="3619" y="305"/>
                  <a:pt x="3649" y="306"/>
                  <a:pt x="3679" y="301"/>
                </a:cubicBezTo>
                <a:cubicBezTo>
                  <a:pt x="3698" y="298"/>
                  <a:pt x="3721" y="250"/>
                  <a:pt x="3733" y="235"/>
                </a:cubicBezTo>
                <a:cubicBezTo>
                  <a:pt x="3751" y="213"/>
                  <a:pt x="3738" y="218"/>
                  <a:pt x="3763" y="199"/>
                </a:cubicBezTo>
                <a:cubicBezTo>
                  <a:pt x="3774" y="190"/>
                  <a:pt x="3799" y="175"/>
                  <a:pt x="3799" y="175"/>
                </a:cubicBezTo>
                <a:cubicBezTo>
                  <a:pt x="3816" y="141"/>
                  <a:pt x="3830" y="148"/>
                  <a:pt x="3853" y="121"/>
                </a:cubicBezTo>
                <a:cubicBezTo>
                  <a:pt x="3860" y="113"/>
                  <a:pt x="3863" y="103"/>
                  <a:pt x="3871" y="97"/>
                </a:cubicBezTo>
                <a:cubicBezTo>
                  <a:pt x="3878" y="92"/>
                  <a:pt x="3887" y="93"/>
                  <a:pt x="3895" y="91"/>
                </a:cubicBezTo>
                <a:cubicBezTo>
                  <a:pt x="3907" y="87"/>
                  <a:pt x="3931" y="79"/>
                  <a:pt x="3931" y="79"/>
                </a:cubicBezTo>
                <a:cubicBezTo>
                  <a:pt x="3957" y="40"/>
                  <a:pt x="3925" y="79"/>
                  <a:pt x="3967" y="55"/>
                </a:cubicBezTo>
                <a:cubicBezTo>
                  <a:pt x="3974" y="51"/>
                  <a:pt x="3978" y="41"/>
                  <a:pt x="3985" y="37"/>
                </a:cubicBezTo>
                <a:cubicBezTo>
                  <a:pt x="4041" y="6"/>
                  <a:pt x="4111" y="5"/>
                  <a:pt x="4171" y="1"/>
                </a:cubicBezTo>
                <a:cubicBezTo>
                  <a:pt x="4187" y="3"/>
                  <a:pt x="4203" y="7"/>
                  <a:pt x="4219" y="7"/>
                </a:cubicBezTo>
                <a:cubicBezTo>
                  <a:pt x="4227" y="7"/>
                  <a:pt x="4235" y="0"/>
                  <a:pt x="4243" y="1"/>
                </a:cubicBezTo>
                <a:cubicBezTo>
                  <a:pt x="4279" y="4"/>
                  <a:pt x="4315" y="15"/>
                  <a:pt x="4351" y="19"/>
                </a:cubicBezTo>
                <a:cubicBezTo>
                  <a:pt x="4392" y="33"/>
                  <a:pt x="4413" y="62"/>
                  <a:pt x="4447" y="85"/>
                </a:cubicBezTo>
                <a:cubicBezTo>
                  <a:pt x="4451" y="91"/>
                  <a:pt x="4453" y="99"/>
                  <a:pt x="4459" y="103"/>
                </a:cubicBezTo>
                <a:cubicBezTo>
                  <a:pt x="4472" y="111"/>
                  <a:pt x="4503" y="116"/>
                  <a:pt x="4519" y="121"/>
                </a:cubicBezTo>
                <a:cubicBezTo>
                  <a:pt x="4549" y="130"/>
                  <a:pt x="4573" y="139"/>
                  <a:pt x="4603" y="145"/>
                </a:cubicBezTo>
                <a:cubicBezTo>
                  <a:pt x="4627" y="161"/>
                  <a:pt x="4653" y="174"/>
                  <a:pt x="4681" y="181"/>
                </a:cubicBezTo>
                <a:cubicBezTo>
                  <a:pt x="4712" y="202"/>
                  <a:pt x="4747" y="208"/>
                  <a:pt x="4783" y="217"/>
                </a:cubicBezTo>
                <a:cubicBezTo>
                  <a:pt x="4809" y="223"/>
                  <a:pt x="4828" y="236"/>
                  <a:pt x="4855" y="241"/>
                </a:cubicBezTo>
                <a:cubicBezTo>
                  <a:pt x="4899" y="274"/>
                  <a:pt x="4948" y="278"/>
                  <a:pt x="4999" y="295"/>
                </a:cubicBezTo>
                <a:cubicBezTo>
                  <a:pt x="5035" y="307"/>
                  <a:pt x="5070" y="318"/>
                  <a:pt x="5107" y="325"/>
                </a:cubicBezTo>
                <a:cubicBezTo>
                  <a:pt x="5135" y="323"/>
                  <a:pt x="5163" y="318"/>
                  <a:pt x="5191" y="319"/>
                </a:cubicBezTo>
                <a:cubicBezTo>
                  <a:pt x="5255" y="320"/>
                  <a:pt x="5383" y="331"/>
                  <a:pt x="5383" y="331"/>
                </a:cubicBezTo>
                <a:cubicBezTo>
                  <a:pt x="5399" y="335"/>
                  <a:pt x="5415" y="339"/>
                  <a:pt x="5431" y="343"/>
                </a:cubicBezTo>
                <a:cubicBezTo>
                  <a:pt x="5439" y="345"/>
                  <a:pt x="5455" y="349"/>
                  <a:pt x="5455" y="349"/>
                </a:cubicBezTo>
                <a:cubicBezTo>
                  <a:pt x="5486" y="339"/>
                  <a:pt x="5507" y="368"/>
                  <a:pt x="5533" y="385"/>
                </a:cubicBezTo>
                <a:cubicBezTo>
                  <a:pt x="5546" y="404"/>
                  <a:pt x="5556" y="423"/>
                  <a:pt x="5563" y="445"/>
                </a:cubicBezTo>
                <a:cubicBezTo>
                  <a:pt x="5561" y="477"/>
                  <a:pt x="5561" y="509"/>
                  <a:pt x="5557" y="541"/>
                </a:cubicBezTo>
                <a:cubicBezTo>
                  <a:pt x="5555" y="554"/>
                  <a:pt x="5555" y="569"/>
                  <a:pt x="5545" y="577"/>
                </a:cubicBezTo>
                <a:cubicBezTo>
                  <a:pt x="5511" y="603"/>
                  <a:pt x="5530" y="592"/>
                  <a:pt x="5485" y="607"/>
                </a:cubicBezTo>
                <a:cubicBezTo>
                  <a:pt x="5473" y="611"/>
                  <a:pt x="5449" y="619"/>
                  <a:pt x="5449" y="619"/>
                </a:cubicBezTo>
                <a:cubicBezTo>
                  <a:pt x="5290" y="616"/>
                  <a:pt x="5166" y="612"/>
                  <a:pt x="5017" y="601"/>
                </a:cubicBezTo>
                <a:cubicBezTo>
                  <a:pt x="5009" y="597"/>
                  <a:pt x="4999" y="595"/>
                  <a:pt x="4993" y="589"/>
                </a:cubicBezTo>
                <a:cubicBezTo>
                  <a:pt x="4987" y="583"/>
                  <a:pt x="4989" y="568"/>
                  <a:pt x="4981" y="565"/>
                </a:cubicBezTo>
                <a:cubicBezTo>
                  <a:pt x="4958" y="557"/>
                  <a:pt x="4933" y="561"/>
                  <a:pt x="4909" y="559"/>
                </a:cubicBezTo>
                <a:cubicBezTo>
                  <a:pt x="4787" y="562"/>
                  <a:pt x="4717" y="557"/>
                  <a:pt x="4615" y="577"/>
                </a:cubicBezTo>
                <a:cubicBezTo>
                  <a:pt x="4598" y="603"/>
                  <a:pt x="4598" y="629"/>
                  <a:pt x="4573" y="649"/>
                </a:cubicBezTo>
                <a:cubicBezTo>
                  <a:pt x="4558" y="662"/>
                  <a:pt x="4519" y="673"/>
                  <a:pt x="4519" y="673"/>
                </a:cubicBezTo>
                <a:cubicBezTo>
                  <a:pt x="4513" y="681"/>
                  <a:pt x="4509" y="691"/>
                  <a:pt x="4501" y="697"/>
                </a:cubicBezTo>
                <a:cubicBezTo>
                  <a:pt x="4496" y="701"/>
                  <a:pt x="4487" y="699"/>
                  <a:pt x="4483" y="703"/>
                </a:cubicBezTo>
                <a:cubicBezTo>
                  <a:pt x="4479" y="707"/>
                  <a:pt x="4481" y="716"/>
                  <a:pt x="4477" y="721"/>
                </a:cubicBezTo>
                <a:cubicBezTo>
                  <a:pt x="4472" y="727"/>
                  <a:pt x="4465" y="729"/>
                  <a:pt x="4459" y="733"/>
                </a:cubicBezTo>
                <a:cubicBezTo>
                  <a:pt x="4432" y="788"/>
                  <a:pt x="4416" y="768"/>
                  <a:pt x="4345" y="763"/>
                </a:cubicBezTo>
                <a:cubicBezTo>
                  <a:pt x="4275" y="740"/>
                  <a:pt x="4322" y="750"/>
                  <a:pt x="4201" y="757"/>
                </a:cubicBezTo>
                <a:cubicBezTo>
                  <a:pt x="4171" y="750"/>
                  <a:pt x="4153" y="757"/>
                  <a:pt x="4123" y="763"/>
                </a:cubicBezTo>
                <a:cubicBezTo>
                  <a:pt x="4017" y="758"/>
                  <a:pt x="3912" y="749"/>
                  <a:pt x="3805" y="745"/>
                </a:cubicBezTo>
                <a:cubicBezTo>
                  <a:pt x="3785" y="715"/>
                  <a:pt x="3799" y="731"/>
                  <a:pt x="3757" y="703"/>
                </a:cubicBezTo>
                <a:cubicBezTo>
                  <a:pt x="3751" y="699"/>
                  <a:pt x="3739" y="691"/>
                  <a:pt x="3739" y="691"/>
                </a:cubicBezTo>
                <a:cubicBezTo>
                  <a:pt x="3722" y="657"/>
                  <a:pt x="3723" y="619"/>
                  <a:pt x="3703" y="589"/>
                </a:cubicBezTo>
                <a:cubicBezTo>
                  <a:pt x="3689" y="591"/>
                  <a:pt x="3675" y="592"/>
                  <a:pt x="3661" y="595"/>
                </a:cubicBezTo>
                <a:cubicBezTo>
                  <a:pt x="3649" y="598"/>
                  <a:pt x="3625" y="607"/>
                  <a:pt x="3625" y="607"/>
                </a:cubicBezTo>
                <a:cubicBezTo>
                  <a:pt x="3615" y="638"/>
                  <a:pt x="3602" y="651"/>
                  <a:pt x="3571" y="661"/>
                </a:cubicBezTo>
                <a:cubicBezTo>
                  <a:pt x="3553" y="659"/>
                  <a:pt x="3535" y="659"/>
                  <a:pt x="3517" y="655"/>
                </a:cubicBezTo>
                <a:cubicBezTo>
                  <a:pt x="3496" y="650"/>
                  <a:pt x="3500" y="638"/>
                  <a:pt x="3487" y="625"/>
                </a:cubicBezTo>
                <a:cubicBezTo>
                  <a:pt x="3472" y="610"/>
                  <a:pt x="3453" y="596"/>
                  <a:pt x="3433" y="589"/>
                </a:cubicBezTo>
                <a:cubicBezTo>
                  <a:pt x="3413" y="591"/>
                  <a:pt x="3393" y="592"/>
                  <a:pt x="3373" y="595"/>
                </a:cubicBezTo>
                <a:cubicBezTo>
                  <a:pt x="3367" y="596"/>
                  <a:pt x="3359" y="596"/>
                  <a:pt x="3355" y="601"/>
                </a:cubicBezTo>
                <a:cubicBezTo>
                  <a:pt x="3310" y="665"/>
                  <a:pt x="3371" y="618"/>
                  <a:pt x="3325" y="649"/>
                </a:cubicBezTo>
                <a:cubicBezTo>
                  <a:pt x="3285" y="645"/>
                  <a:pt x="3239" y="648"/>
                  <a:pt x="3205" y="625"/>
                </a:cubicBezTo>
                <a:cubicBezTo>
                  <a:pt x="3191" y="604"/>
                  <a:pt x="3187" y="589"/>
                  <a:pt x="3169" y="571"/>
                </a:cubicBezTo>
                <a:cubicBezTo>
                  <a:pt x="3152" y="520"/>
                  <a:pt x="3127" y="528"/>
                  <a:pt x="3073" y="523"/>
                </a:cubicBezTo>
                <a:cubicBezTo>
                  <a:pt x="3013" y="538"/>
                  <a:pt x="2961" y="577"/>
                  <a:pt x="2905" y="601"/>
                </a:cubicBezTo>
                <a:cubicBezTo>
                  <a:pt x="2869" y="617"/>
                  <a:pt x="2817" y="620"/>
                  <a:pt x="2779" y="625"/>
                </a:cubicBezTo>
                <a:cubicBezTo>
                  <a:pt x="2753" y="634"/>
                  <a:pt x="2761" y="634"/>
                  <a:pt x="2725" y="625"/>
                </a:cubicBezTo>
                <a:cubicBezTo>
                  <a:pt x="2713" y="622"/>
                  <a:pt x="2689" y="613"/>
                  <a:pt x="2689" y="613"/>
                </a:cubicBezTo>
                <a:cubicBezTo>
                  <a:pt x="2675" y="592"/>
                  <a:pt x="2665" y="579"/>
                  <a:pt x="2641" y="571"/>
                </a:cubicBezTo>
                <a:cubicBezTo>
                  <a:pt x="2613" y="573"/>
                  <a:pt x="2583" y="567"/>
                  <a:pt x="2557" y="577"/>
                </a:cubicBezTo>
                <a:cubicBezTo>
                  <a:pt x="2548" y="581"/>
                  <a:pt x="2557" y="599"/>
                  <a:pt x="2551" y="607"/>
                </a:cubicBezTo>
                <a:cubicBezTo>
                  <a:pt x="2542" y="618"/>
                  <a:pt x="2515" y="631"/>
                  <a:pt x="2515" y="631"/>
                </a:cubicBezTo>
                <a:cubicBezTo>
                  <a:pt x="2510" y="639"/>
                  <a:pt x="2498" y="661"/>
                  <a:pt x="2485" y="661"/>
                </a:cubicBezTo>
                <a:cubicBezTo>
                  <a:pt x="2472" y="661"/>
                  <a:pt x="2449" y="649"/>
                  <a:pt x="2449" y="649"/>
                </a:cubicBezTo>
                <a:cubicBezTo>
                  <a:pt x="2424" y="624"/>
                  <a:pt x="2407" y="597"/>
                  <a:pt x="2377" y="577"/>
                </a:cubicBezTo>
                <a:cubicBezTo>
                  <a:pt x="2311" y="599"/>
                  <a:pt x="2290" y="587"/>
                  <a:pt x="2197" y="583"/>
                </a:cubicBezTo>
                <a:cubicBezTo>
                  <a:pt x="2107" y="523"/>
                  <a:pt x="2085" y="523"/>
                  <a:pt x="1963" y="517"/>
                </a:cubicBezTo>
                <a:cubicBezTo>
                  <a:pt x="1934" y="527"/>
                  <a:pt x="1938" y="537"/>
                  <a:pt x="1945" y="565"/>
                </a:cubicBezTo>
                <a:cubicBezTo>
                  <a:pt x="1981" y="553"/>
                  <a:pt x="1991" y="585"/>
                  <a:pt x="2005" y="613"/>
                </a:cubicBezTo>
                <a:cubicBezTo>
                  <a:pt x="1996" y="640"/>
                  <a:pt x="2008" y="659"/>
                  <a:pt x="2017" y="685"/>
                </a:cubicBezTo>
                <a:cubicBezTo>
                  <a:pt x="2021" y="697"/>
                  <a:pt x="2029" y="721"/>
                  <a:pt x="2029" y="721"/>
                </a:cubicBezTo>
                <a:cubicBezTo>
                  <a:pt x="2025" y="733"/>
                  <a:pt x="2021" y="745"/>
                  <a:pt x="2017" y="757"/>
                </a:cubicBezTo>
                <a:cubicBezTo>
                  <a:pt x="2013" y="769"/>
                  <a:pt x="1981" y="745"/>
                  <a:pt x="1981" y="745"/>
                </a:cubicBezTo>
                <a:cubicBezTo>
                  <a:pt x="1944" y="757"/>
                  <a:pt x="1935" y="733"/>
                  <a:pt x="1915" y="703"/>
                </a:cubicBezTo>
                <a:cubicBezTo>
                  <a:pt x="1904" y="687"/>
                  <a:pt x="1905" y="663"/>
                  <a:pt x="1891" y="649"/>
                </a:cubicBezTo>
                <a:cubicBezTo>
                  <a:pt x="1885" y="643"/>
                  <a:pt x="1878" y="638"/>
                  <a:pt x="1873" y="631"/>
                </a:cubicBezTo>
                <a:cubicBezTo>
                  <a:pt x="1850" y="599"/>
                  <a:pt x="1875" y="612"/>
                  <a:pt x="1843" y="601"/>
                </a:cubicBezTo>
                <a:cubicBezTo>
                  <a:pt x="1832" y="590"/>
                  <a:pt x="1825" y="575"/>
                  <a:pt x="1813" y="565"/>
                </a:cubicBezTo>
                <a:cubicBezTo>
                  <a:pt x="1801" y="555"/>
                  <a:pt x="1774" y="546"/>
                  <a:pt x="1759" y="541"/>
                </a:cubicBezTo>
                <a:cubicBezTo>
                  <a:pt x="1675" y="545"/>
                  <a:pt x="1636" y="527"/>
                  <a:pt x="1579" y="565"/>
                </a:cubicBezTo>
                <a:cubicBezTo>
                  <a:pt x="1565" y="586"/>
                  <a:pt x="1555" y="593"/>
                  <a:pt x="1531" y="601"/>
                </a:cubicBezTo>
                <a:cubicBezTo>
                  <a:pt x="1517" y="622"/>
                  <a:pt x="1507" y="629"/>
                  <a:pt x="1483" y="637"/>
                </a:cubicBezTo>
                <a:cubicBezTo>
                  <a:pt x="1456" y="628"/>
                  <a:pt x="1428" y="639"/>
                  <a:pt x="1399" y="643"/>
                </a:cubicBezTo>
                <a:cubicBezTo>
                  <a:pt x="1393" y="639"/>
                  <a:pt x="1387" y="634"/>
                  <a:pt x="1381" y="631"/>
                </a:cubicBezTo>
                <a:cubicBezTo>
                  <a:pt x="1375" y="628"/>
                  <a:pt x="1368" y="628"/>
                  <a:pt x="1363" y="625"/>
                </a:cubicBezTo>
                <a:cubicBezTo>
                  <a:pt x="1354" y="620"/>
                  <a:pt x="1346" y="614"/>
                  <a:pt x="1339" y="607"/>
                </a:cubicBezTo>
                <a:cubicBezTo>
                  <a:pt x="1334" y="602"/>
                  <a:pt x="1333" y="594"/>
                  <a:pt x="1327" y="589"/>
                </a:cubicBezTo>
                <a:cubicBezTo>
                  <a:pt x="1323" y="586"/>
                  <a:pt x="1287" y="577"/>
                  <a:pt x="1285" y="577"/>
                </a:cubicBezTo>
                <a:cubicBezTo>
                  <a:pt x="1238" y="582"/>
                  <a:pt x="1225" y="577"/>
                  <a:pt x="1195" y="607"/>
                </a:cubicBezTo>
                <a:cubicBezTo>
                  <a:pt x="1179" y="655"/>
                  <a:pt x="1203" y="599"/>
                  <a:pt x="1171" y="631"/>
                </a:cubicBezTo>
                <a:cubicBezTo>
                  <a:pt x="1161" y="641"/>
                  <a:pt x="1147" y="667"/>
                  <a:pt x="1147" y="667"/>
                </a:cubicBezTo>
                <a:cubicBezTo>
                  <a:pt x="1133" y="662"/>
                  <a:pt x="1117" y="663"/>
                  <a:pt x="1105" y="655"/>
                </a:cubicBezTo>
                <a:cubicBezTo>
                  <a:pt x="1087" y="642"/>
                  <a:pt x="1050" y="606"/>
                  <a:pt x="1033" y="589"/>
                </a:cubicBezTo>
                <a:cubicBezTo>
                  <a:pt x="959" y="595"/>
                  <a:pt x="949" y="595"/>
                  <a:pt x="901" y="643"/>
                </a:cubicBezTo>
                <a:cubicBezTo>
                  <a:pt x="892" y="699"/>
                  <a:pt x="877" y="706"/>
                  <a:pt x="823" y="715"/>
                </a:cubicBezTo>
                <a:cubicBezTo>
                  <a:pt x="774" y="748"/>
                  <a:pt x="801" y="741"/>
                  <a:pt x="739" y="733"/>
                </a:cubicBezTo>
                <a:cubicBezTo>
                  <a:pt x="717" y="719"/>
                  <a:pt x="691" y="693"/>
                  <a:pt x="667" y="685"/>
                </a:cubicBezTo>
                <a:cubicBezTo>
                  <a:pt x="650" y="660"/>
                  <a:pt x="629" y="646"/>
                  <a:pt x="601" y="637"/>
                </a:cubicBezTo>
                <a:cubicBezTo>
                  <a:pt x="577" y="645"/>
                  <a:pt x="573" y="655"/>
                  <a:pt x="565" y="679"/>
                </a:cubicBezTo>
                <a:cubicBezTo>
                  <a:pt x="556" y="742"/>
                  <a:pt x="561" y="741"/>
                  <a:pt x="493" y="733"/>
                </a:cubicBezTo>
                <a:cubicBezTo>
                  <a:pt x="444" y="717"/>
                  <a:pt x="424" y="643"/>
                  <a:pt x="379" y="613"/>
                </a:cubicBezTo>
                <a:cubicBezTo>
                  <a:pt x="352" y="618"/>
                  <a:pt x="332" y="627"/>
                  <a:pt x="307" y="619"/>
                </a:cubicBezTo>
                <a:cubicBezTo>
                  <a:pt x="299" y="627"/>
                  <a:pt x="293" y="637"/>
                  <a:pt x="283" y="643"/>
                </a:cubicBezTo>
                <a:cubicBezTo>
                  <a:pt x="272" y="650"/>
                  <a:pt x="247" y="655"/>
                  <a:pt x="247" y="655"/>
                </a:cubicBezTo>
                <a:cubicBezTo>
                  <a:pt x="246" y="655"/>
                  <a:pt x="201" y="649"/>
                  <a:pt x="193" y="643"/>
                </a:cubicBezTo>
                <a:cubicBezTo>
                  <a:pt x="180" y="633"/>
                  <a:pt x="157" y="607"/>
                  <a:pt x="157" y="607"/>
                </a:cubicBezTo>
                <a:cubicBezTo>
                  <a:pt x="145" y="572"/>
                  <a:pt x="126" y="584"/>
                  <a:pt x="91" y="589"/>
                </a:cubicBezTo>
                <a:cubicBezTo>
                  <a:pt x="60" y="599"/>
                  <a:pt x="42" y="594"/>
                  <a:pt x="19" y="571"/>
                </a:cubicBezTo>
                <a:cubicBezTo>
                  <a:pt x="0" y="515"/>
                  <a:pt x="20" y="522"/>
                  <a:pt x="55" y="499"/>
                </a:cubicBezTo>
                <a:cubicBezTo>
                  <a:pt x="70" y="468"/>
                  <a:pt x="86" y="468"/>
                  <a:pt x="67" y="439"/>
                </a:cubicBezTo>
                <a:cubicBezTo>
                  <a:pt x="65" y="429"/>
                  <a:pt x="64" y="419"/>
                  <a:pt x="61" y="409"/>
                </a:cubicBezTo>
                <a:cubicBezTo>
                  <a:pt x="58" y="397"/>
                  <a:pt x="49" y="373"/>
                  <a:pt x="49" y="373"/>
                </a:cubicBezTo>
                <a:cubicBezTo>
                  <a:pt x="50" y="367"/>
                  <a:pt x="58" y="316"/>
                  <a:pt x="61" y="313"/>
                </a:cubicBezTo>
                <a:cubicBezTo>
                  <a:pt x="67" y="308"/>
                  <a:pt x="109" y="298"/>
                  <a:pt x="121" y="295"/>
                </a:cubicBezTo>
                <a:cubicBezTo>
                  <a:pt x="125" y="289"/>
                  <a:pt x="133" y="277"/>
                  <a:pt x="133" y="277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163782"/>
            <a:ext cx="10228521" cy="133487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47896" y="4288465"/>
            <a:ext cx="10535905" cy="165513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1835150" y="3357563"/>
            <a:ext cx="1584325" cy="172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11188" y="4941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Gas- und Staubwolken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2700338" y="3141663"/>
            <a:ext cx="1368425" cy="1943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859338" y="3357563"/>
            <a:ext cx="1008062" cy="16557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5508625" y="3429000"/>
            <a:ext cx="2808288" cy="1655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8820993" y="6881548"/>
            <a:ext cx="1259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Bilder: NASA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rafik 590" descr="K1600_mwmw_8x10.JPG"/>
          <p:cNvPicPr>
            <a:picLocks noChangeAspect="1"/>
          </p:cNvPicPr>
          <p:nvPr/>
        </p:nvPicPr>
        <p:blipFill>
          <a:blip r:embed="rId2" cstate="print"/>
          <a:srcRect l="34279" t="62812" r="35606" b="25877"/>
          <a:stretch>
            <a:fillRect/>
          </a:stretch>
        </p:blipFill>
        <p:spPr>
          <a:xfrm>
            <a:off x="0" y="1766455"/>
            <a:ext cx="10080625" cy="2762064"/>
          </a:xfrm>
          <a:prstGeom prst="rect">
            <a:avLst/>
          </a:prstGeom>
        </p:spPr>
      </p:pic>
      <p:pic>
        <p:nvPicPr>
          <p:cNvPr id="592" name="Grafik 591" descr="K1600_mwmw_8x10.JPG"/>
          <p:cNvPicPr>
            <a:picLocks noChangeAspect="1"/>
          </p:cNvPicPr>
          <p:nvPr/>
        </p:nvPicPr>
        <p:blipFill>
          <a:blip r:embed="rId2" cstate="print"/>
          <a:srcRect l="34279" t="55661" r="35606" b="32706"/>
          <a:stretch>
            <a:fillRect/>
          </a:stretch>
        </p:blipFill>
        <p:spPr>
          <a:xfrm>
            <a:off x="0" y="2250897"/>
            <a:ext cx="10080625" cy="2840648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340426"/>
            <a:ext cx="10228521" cy="1158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47896" y="4288466"/>
            <a:ext cx="10535905" cy="1966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8820993" y="6881548"/>
            <a:ext cx="1259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Bilder: NASA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7" name="Rectangle 17"/>
          <p:cNvSpPr>
            <a:spLocks noChangeArrowheads="1"/>
          </p:cNvSpPr>
          <p:nvPr/>
        </p:nvSpPr>
        <p:spPr bwMode="auto">
          <a:xfrm>
            <a:off x="611188" y="4941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800" dirty="0">
                <a:solidFill>
                  <a:srgbClr val="EE941C"/>
                </a:solidFill>
              </a:rPr>
              <a:t>Infrarot</a:t>
            </a:r>
          </a:p>
        </p:txBody>
      </p:sp>
      <p:sp>
        <p:nvSpPr>
          <p:cNvPr id="599" name="Freeform 11"/>
          <p:cNvSpPr>
            <a:spLocks/>
          </p:cNvSpPr>
          <p:nvPr/>
        </p:nvSpPr>
        <p:spPr bwMode="auto">
          <a:xfrm>
            <a:off x="103188" y="2589213"/>
            <a:ext cx="8831262" cy="1250950"/>
          </a:xfrm>
          <a:custGeom>
            <a:avLst/>
            <a:gdLst>
              <a:gd name="T0" fmla="*/ 458788 w 5563"/>
              <a:gd name="T1" fmla="*/ 677862 h 788"/>
              <a:gd name="T2" fmla="*/ 677862 w 5563"/>
              <a:gd name="T3" fmla="*/ 820738 h 788"/>
              <a:gd name="T4" fmla="*/ 1154112 w 5563"/>
              <a:gd name="T5" fmla="*/ 630237 h 788"/>
              <a:gd name="T6" fmla="*/ 1363662 w 5563"/>
              <a:gd name="T7" fmla="*/ 373062 h 788"/>
              <a:gd name="T8" fmla="*/ 1639888 w 5563"/>
              <a:gd name="T9" fmla="*/ 392112 h 788"/>
              <a:gd name="T10" fmla="*/ 2011362 w 5563"/>
              <a:gd name="T11" fmla="*/ 458788 h 788"/>
              <a:gd name="T12" fmla="*/ 2411412 w 5563"/>
              <a:gd name="T13" fmla="*/ 239713 h 788"/>
              <a:gd name="T14" fmla="*/ 2659062 w 5563"/>
              <a:gd name="T15" fmla="*/ 39687 h 788"/>
              <a:gd name="T16" fmla="*/ 3001962 w 5563"/>
              <a:gd name="T17" fmla="*/ 39687 h 788"/>
              <a:gd name="T18" fmla="*/ 3182937 w 5563"/>
              <a:gd name="T19" fmla="*/ 258763 h 788"/>
              <a:gd name="T20" fmla="*/ 3754438 w 5563"/>
              <a:gd name="T21" fmla="*/ 430213 h 788"/>
              <a:gd name="T22" fmla="*/ 4325937 w 5563"/>
              <a:gd name="T23" fmla="*/ 611188 h 788"/>
              <a:gd name="T24" fmla="*/ 4659312 w 5563"/>
              <a:gd name="T25" fmla="*/ 449263 h 788"/>
              <a:gd name="T26" fmla="*/ 4916487 w 5563"/>
              <a:gd name="T27" fmla="*/ 363537 h 788"/>
              <a:gd name="T28" fmla="*/ 5059362 w 5563"/>
              <a:gd name="T29" fmla="*/ 296863 h 788"/>
              <a:gd name="T30" fmla="*/ 5297487 w 5563"/>
              <a:gd name="T31" fmla="*/ 220663 h 788"/>
              <a:gd name="T32" fmla="*/ 5097462 w 5563"/>
              <a:gd name="T33" fmla="*/ 487363 h 788"/>
              <a:gd name="T34" fmla="*/ 5211762 w 5563"/>
              <a:gd name="T35" fmla="*/ 677862 h 788"/>
              <a:gd name="T36" fmla="*/ 5449887 w 5563"/>
              <a:gd name="T37" fmla="*/ 477838 h 788"/>
              <a:gd name="T38" fmla="*/ 5926137 w 5563"/>
              <a:gd name="T39" fmla="*/ 373062 h 788"/>
              <a:gd name="T40" fmla="*/ 6116637 w 5563"/>
              <a:gd name="T41" fmla="*/ 192087 h 788"/>
              <a:gd name="T42" fmla="*/ 6240462 w 5563"/>
              <a:gd name="T43" fmla="*/ 125413 h 788"/>
              <a:gd name="T44" fmla="*/ 6621463 w 5563"/>
              <a:gd name="T45" fmla="*/ 1588 h 788"/>
              <a:gd name="T46" fmla="*/ 6907213 w 5563"/>
              <a:gd name="T47" fmla="*/ 30163 h 788"/>
              <a:gd name="T48" fmla="*/ 7173913 w 5563"/>
              <a:gd name="T49" fmla="*/ 192087 h 788"/>
              <a:gd name="T50" fmla="*/ 7593013 w 5563"/>
              <a:gd name="T51" fmla="*/ 344487 h 788"/>
              <a:gd name="T52" fmla="*/ 8107362 w 5563"/>
              <a:gd name="T53" fmla="*/ 515938 h 788"/>
              <a:gd name="T54" fmla="*/ 8621712 w 5563"/>
              <a:gd name="T55" fmla="*/ 544513 h 788"/>
              <a:gd name="T56" fmla="*/ 8831262 w 5563"/>
              <a:gd name="T57" fmla="*/ 706437 h 788"/>
              <a:gd name="T58" fmla="*/ 8707437 w 5563"/>
              <a:gd name="T59" fmla="*/ 963613 h 788"/>
              <a:gd name="T60" fmla="*/ 7926387 w 5563"/>
              <a:gd name="T61" fmla="*/ 935038 h 788"/>
              <a:gd name="T62" fmla="*/ 7326313 w 5563"/>
              <a:gd name="T63" fmla="*/ 915988 h 788"/>
              <a:gd name="T64" fmla="*/ 7145338 w 5563"/>
              <a:gd name="T65" fmla="*/ 1106488 h 788"/>
              <a:gd name="T66" fmla="*/ 7078663 w 5563"/>
              <a:gd name="T67" fmla="*/ 1163638 h 788"/>
              <a:gd name="T68" fmla="*/ 6545263 w 5563"/>
              <a:gd name="T69" fmla="*/ 1211263 h 788"/>
              <a:gd name="T70" fmla="*/ 5935662 w 5563"/>
              <a:gd name="T71" fmla="*/ 1096963 h 788"/>
              <a:gd name="T72" fmla="*/ 5754687 w 5563"/>
              <a:gd name="T73" fmla="*/ 963613 h 788"/>
              <a:gd name="T74" fmla="*/ 5535612 w 5563"/>
              <a:gd name="T75" fmla="*/ 992188 h 788"/>
              <a:gd name="T76" fmla="*/ 5326062 w 5563"/>
              <a:gd name="T77" fmla="*/ 954088 h 788"/>
              <a:gd name="T78" fmla="*/ 5030787 w 5563"/>
              <a:gd name="T79" fmla="*/ 906463 h 788"/>
              <a:gd name="T80" fmla="*/ 4411662 w 5563"/>
              <a:gd name="T81" fmla="*/ 992188 h 788"/>
              <a:gd name="T82" fmla="*/ 4192587 w 5563"/>
              <a:gd name="T83" fmla="*/ 906463 h 788"/>
              <a:gd name="T84" fmla="*/ 3992562 w 5563"/>
              <a:gd name="T85" fmla="*/ 1001713 h 788"/>
              <a:gd name="T86" fmla="*/ 3773488 w 5563"/>
              <a:gd name="T87" fmla="*/ 915988 h 788"/>
              <a:gd name="T88" fmla="*/ 3087687 w 5563"/>
              <a:gd name="T89" fmla="*/ 896938 h 788"/>
              <a:gd name="T90" fmla="*/ 3221037 w 5563"/>
              <a:gd name="T91" fmla="*/ 1144588 h 788"/>
              <a:gd name="T92" fmla="*/ 3040062 w 5563"/>
              <a:gd name="T93" fmla="*/ 1116013 h 788"/>
              <a:gd name="T94" fmla="*/ 2925762 w 5563"/>
              <a:gd name="T95" fmla="*/ 954088 h 788"/>
              <a:gd name="T96" fmla="*/ 2506662 w 5563"/>
              <a:gd name="T97" fmla="*/ 896938 h 788"/>
              <a:gd name="T98" fmla="*/ 2220912 w 5563"/>
              <a:gd name="T99" fmla="*/ 1020763 h 788"/>
              <a:gd name="T100" fmla="*/ 2125662 w 5563"/>
              <a:gd name="T101" fmla="*/ 963613 h 788"/>
              <a:gd name="T102" fmla="*/ 1897063 w 5563"/>
              <a:gd name="T103" fmla="*/ 963613 h 788"/>
              <a:gd name="T104" fmla="*/ 1754188 w 5563"/>
              <a:gd name="T105" fmla="*/ 1039813 h 788"/>
              <a:gd name="T106" fmla="*/ 1306512 w 5563"/>
              <a:gd name="T107" fmla="*/ 1135063 h 788"/>
              <a:gd name="T108" fmla="*/ 954087 w 5563"/>
              <a:gd name="T109" fmla="*/ 1011238 h 788"/>
              <a:gd name="T110" fmla="*/ 601662 w 5563"/>
              <a:gd name="T111" fmla="*/ 973138 h 788"/>
              <a:gd name="T112" fmla="*/ 392112 w 5563"/>
              <a:gd name="T113" fmla="*/ 1039813 h 788"/>
              <a:gd name="T114" fmla="*/ 144462 w 5563"/>
              <a:gd name="T115" fmla="*/ 935038 h 788"/>
              <a:gd name="T116" fmla="*/ 106363 w 5563"/>
              <a:gd name="T117" fmla="*/ 696912 h 788"/>
              <a:gd name="T118" fmla="*/ 96837 w 5563"/>
              <a:gd name="T119" fmla="*/ 496888 h 7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563"/>
              <a:gd name="T181" fmla="*/ 0 h 788"/>
              <a:gd name="T182" fmla="*/ 5563 w 5563"/>
              <a:gd name="T183" fmla="*/ 788 h 7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563" h="788">
                <a:moveTo>
                  <a:pt x="133" y="277"/>
                </a:moveTo>
                <a:cubicBezTo>
                  <a:pt x="167" y="266"/>
                  <a:pt x="200" y="280"/>
                  <a:pt x="235" y="271"/>
                </a:cubicBezTo>
                <a:cubicBezTo>
                  <a:pt x="260" y="309"/>
                  <a:pt x="274" y="381"/>
                  <a:pt x="289" y="427"/>
                </a:cubicBezTo>
                <a:cubicBezTo>
                  <a:pt x="292" y="435"/>
                  <a:pt x="302" y="438"/>
                  <a:pt x="307" y="445"/>
                </a:cubicBezTo>
                <a:cubicBezTo>
                  <a:pt x="332" y="475"/>
                  <a:pt x="352" y="507"/>
                  <a:pt x="385" y="529"/>
                </a:cubicBezTo>
                <a:cubicBezTo>
                  <a:pt x="387" y="529"/>
                  <a:pt x="423" y="520"/>
                  <a:pt x="427" y="517"/>
                </a:cubicBezTo>
                <a:cubicBezTo>
                  <a:pt x="449" y="499"/>
                  <a:pt x="441" y="492"/>
                  <a:pt x="475" y="481"/>
                </a:cubicBezTo>
                <a:cubicBezTo>
                  <a:pt x="546" y="486"/>
                  <a:pt x="623" y="492"/>
                  <a:pt x="685" y="451"/>
                </a:cubicBezTo>
                <a:cubicBezTo>
                  <a:pt x="700" y="429"/>
                  <a:pt x="717" y="423"/>
                  <a:pt x="727" y="397"/>
                </a:cubicBezTo>
                <a:cubicBezTo>
                  <a:pt x="732" y="385"/>
                  <a:pt x="739" y="361"/>
                  <a:pt x="739" y="361"/>
                </a:cubicBezTo>
                <a:cubicBezTo>
                  <a:pt x="726" y="307"/>
                  <a:pt x="768" y="282"/>
                  <a:pt x="811" y="259"/>
                </a:cubicBezTo>
                <a:cubicBezTo>
                  <a:pt x="827" y="250"/>
                  <a:pt x="842" y="241"/>
                  <a:pt x="859" y="235"/>
                </a:cubicBezTo>
                <a:cubicBezTo>
                  <a:pt x="871" y="231"/>
                  <a:pt x="895" y="223"/>
                  <a:pt x="895" y="223"/>
                </a:cubicBezTo>
                <a:cubicBezTo>
                  <a:pt x="935" y="229"/>
                  <a:pt x="957" y="223"/>
                  <a:pt x="997" y="229"/>
                </a:cubicBezTo>
                <a:cubicBezTo>
                  <a:pt x="1009" y="233"/>
                  <a:pt x="1024" y="236"/>
                  <a:pt x="1033" y="247"/>
                </a:cubicBezTo>
                <a:cubicBezTo>
                  <a:pt x="1042" y="258"/>
                  <a:pt x="1045" y="280"/>
                  <a:pt x="1057" y="289"/>
                </a:cubicBezTo>
                <a:cubicBezTo>
                  <a:pt x="1085" y="311"/>
                  <a:pt x="1142" y="320"/>
                  <a:pt x="1177" y="325"/>
                </a:cubicBezTo>
                <a:cubicBezTo>
                  <a:pt x="1221" y="315"/>
                  <a:pt x="1238" y="318"/>
                  <a:pt x="1267" y="289"/>
                </a:cubicBezTo>
                <a:cubicBezTo>
                  <a:pt x="1276" y="261"/>
                  <a:pt x="1266" y="234"/>
                  <a:pt x="1261" y="205"/>
                </a:cubicBezTo>
                <a:cubicBezTo>
                  <a:pt x="1323" y="163"/>
                  <a:pt x="1230" y="230"/>
                  <a:pt x="1291" y="169"/>
                </a:cubicBezTo>
                <a:cubicBezTo>
                  <a:pt x="1310" y="150"/>
                  <a:pt x="1471" y="155"/>
                  <a:pt x="1519" y="151"/>
                </a:cubicBezTo>
                <a:cubicBezTo>
                  <a:pt x="1549" y="139"/>
                  <a:pt x="1582" y="127"/>
                  <a:pt x="1609" y="109"/>
                </a:cubicBezTo>
                <a:cubicBezTo>
                  <a:pt x="1615" y="79"/>
                  <a:pt x="1632" y="53"/>
                  <a:pt x="1663" y="43"/>
                </a:cubicBezTo>
                <a:cubicBezTo>
                  <a:pt x="1667" y="37"/>
                  <a:pt x="1670" y="30"/>
                  <a:pt x="1675" y="25"/>
                </a:cubicBezTo>
                <a:cubicBezTo>
                  <a:pt x="1686" y="16"/>
                  <a:pt x="1711" y="1"/>
                  <a:pt x="1711" y="1"/>
                </a:cubicBezTo>
                <a:cubicBezTo>
                  <a:pt x="1751" y="14"/>
                  <a:pt x="1795" y="12"/>
                  <a:pt x="1837" y="19"/>
                </a:cubicBezTo>
                <a:cubicBezTo>
                  <a:pt x="1867" y="9"/>
                  <a:pt x="1849" y="11"/>
                  <a:pt x="1891" y="25"/>
                </a:cubicBezTo>
                <a:cubicBezTo>
                  <a:pt x="1907" y="30"/>
                  <a:pt x="1939" y="37"/>
                  <a:pt x="1939" y="37"/>
                </a:cubicBezTo>
                <a:cubicBezTo>
                  <a:pt x="1953" y="58"/>
                  <a:pt x="1966" y="71"/>
                  <a:pt x="1987" y="85"/>
                </a:cubicBezTo>
                <a:cubicBezTo>
                  <a:pt x="1996" y="111"/>
                  <a:pt x="1998" y="137"/>
                  <a:pt x="2005" y="163"/>
                </a:cubicBezTo>
                <a:cubicBezTo>
                  <a:pt x="1965" y="283"/>
                  <a:pt x="2183" y="245"/>
                  <a:pt x="2227" y="247"/>
                </a:cubicBezTo>
                <a:cubicBezTo>
                  <a:pt x="2264" y="235"/>
                  <a:pt x="2295" y="245"/>
                  <a:pt x="2329" y="259"/>
                </a:cubicBezTo>
                <a:cubicBezTo>
                  <a:pt x="2341" y="264"/>
                  <a:pt x="2365" y="271"/>
                  <a:pt x="2365" y="271"/>
                </a:cubicBezTo>
                <a:cubicBezTo>
                  <a:pt x="2387" y="337"/>
                  <a:pt x="2611" y="325"/>
                  <a:pt x="2623" y="325"/>
                </a:cubicBezTo>
                <a:cubicBezTo>
                  <a:pt x="2652" y="332"/>
                  <a:pt x="2684" y="348"/>
                  <a:pt x="2707" y="367"/>
                </a:cubicBezTo>
                <a:cubicBezTo>
                  <a:pt x="2714" y="372"/>
                  <a:pt x="2718" y="381"/>
                  <a:pt x="2725" y="385"/>
                </a:cubicBezTo>
                <a:cubicBezTo>
                  <a:pt x="2736" y="391"/>
                  <a:pt x="2761" y="397"/>
                  <a:pt x="2761" y="397"/>
                </a:cubicBezTo>
                <a:cubicBezTo>
                  <a:pt x="2958" y="386"/>
                  <a:pt x="2812" y="413"/>
                  <a:pt x="2899" y="355"/>
                </a:cubicBezTo>
                <a:cubicBezTo>
                  <a:pt x="2889" y="316"/>
                  <a:pt x="2903" y="304"/>
                  <a:pt x="2935" y="283"/>
                </a:cubicBezTo>
                <a:cubicBezTo>
                  <a:pt x="2962" y="243"/>
                  <a:pt x="2940" y="287"/>
                  <a:pt x="2935" y="247"/>
                </a:cubicBezTo>
                <a:cubicBezTo>
                  <a:pt x="2930" y="204"/>
                  <a:pt x="2963" y="167"/>
                  <a:pt x="2995" y="145"/>
                </a:cubicBezTo>
                <a:cubicBezTo>
                  <a:pt x="3033" y="170"/>
                  <a:pt x="3051" y="214"/>
                  <a:pt x="3097" y="229"/>
                </a:cubicBezTo>
                <a:cubicBezTo>
                  <a:pt x="3119" y="222"/>
                  <a:pt x="3143" y="222"/>
                  <a:pt x="3163" y="211"/>
                </a:cubicBezTo>
                <a:cubicBezTo>
                  <a:pt x="3169" y="208"/>
                  <a:pt x="3165" y="197"/>
                  <a:pt x="3169" y="193"/>
                </a:cubicBezTo>
                <a:cubicBezTo>
                  <a:pt x="3173" y="189"/>
                  <a:pt x="3181" y="189"/>
                  <a:pt x="3187" y="187"/>
                </a:cubicBezTo>
                <a:cubicBezTo>
                  <a:pt x="3192" y="173"/>
                  <a:pt x="3189" y="155"/>
                  <a:pt x="3199" y="145"/>
                </a:cubicBezTo>
                <a:cubicBezTo>
                  <a:pt x="3215" y="129"/>
                  <a:pt x="3243" y="136"/>
                  <a:pt x="3265" y="133"/>
                </a:cubicBezTo>
                <a:cubicBezTo>
                  <a:pt x="3289" y="135"/>
                  <a:pt x="3315" y="130"/>
                  <a:pt x="3337" y="139"/>
                </a:cubicBezTo>
                <a:cubicBezTo>
                  <a:pt x="3344" y="142"/>
                  <a:pt x="3330" y="152"/>
                  <a:pt x="3325" y="157"/>
                </a:cubicBezTo>
                <a:cubicBezTo>
                  <a:pt x="3308" y="174"/>
                  <a:pt x="3295" y="171"/>
                  <a:pt x="3271" y="175"/>
                </a:cubicBezTo>
                <a:cubicBezTo>
                  <a:pt x="3255" y="224"/>
                  <a:pt x="3258" y="276"/>
                  <a:pt x="3211" y="307"/>
                </a:cubicBezTo>
                <a:cubicBezTo>
                  <a:pt x="3199" y="325"/>
                  <a:pt x="3187" y="335"/>
                  <a:pt x="3205" y="361"/>
                </a:cubicBezTo>
                <a:cubicBezTo>
                  <a:pt x="3213" y="373"/>
                  <a:pt x="3241" y="385"/>
                  <a:pt x="3241" y="385"/>
                </a:cubicBezTo>
                <a:cubicBezTo>
                  <a:pt x="3248" y="414"/>
                  <a:pt x="3255" y="418"/>
                  <a:pt x="3283" y="427"/>
                </a:cubicBezTo>
                <a:cubicBezTo>
                  <a:pt x="3285" y="405"/>
                  <a:pt x="3283" y="382"/>
                  <a:pt x="3289" y="361"/>
                </a:cubicBezTo>
                <a:cubicBezTo>
                  <a:pt x="3292" y="350"/>
                  <a:pt x="3318" y="347"/>
                  <a:pt x="3325" y="343"/>
                </a:cubicBezTo>
                <a:cubicBezTo>
                  <a:pt x="3365" y="321"/>
                  <a:pt x="3387" y="309"/>
                  <a:pt x="3433" y="301"/>
                </a:cubicBezTo>
                <a:cubicBezTo>
                  <a:pt x="3476" y="304"/>
                  <a:pt x="3545" y="296"/>
                  <a:pt x="3589" y="307"/>
                </a:cubicBezTo>
                <a:cubicBezTo>
                  <a:pt x="3619" y="305"/>
                  <a:pt x="3649" y="306"/>
                  <a:pt x="3679" y="301"/>
                </a:cubicBezTo>
                <a:cubicBezTo>
                  <a:pt x="3698" y="298"/>
                  <a:pt x="3721" y="250"/>
                  <a:pt x="3733" y="235"/>
                </a:cubicBezTo>
                <a:cubicBezTo>
                  <a:pt x="3751" y="213"/>
                  <a:pt x="3738" y="218"/>
                  <a:pt x="3763" y="199"/>
                </a:cubicBezTo>
                <a:cubicBezTo>
                  <a:pt x="3774" y="190"/>
                  <a:pt x="3799" y="175"/>
                  <a:pt x="3799" y="175"/>
                </a:cubicBezTo>
                <a:cubicBezTo>
                  <a:pt x="3816" y="141"/>
                  <a:pt x="3830" y="148"/>
                  <a:pt x="3853" y="121"/>
                </a:cubicBezTo>
                <a:cubicBezTo>
                  <a:pt x="3860" y="113"/>
                  <a:pt x="3863" y="103"/>
                  <a:pt x="3871" y="97"/>
                </a:cubicBezTo>
                <a:cubicBezTo>
                  <a:pt x="3878" y="92"/>
                  <a:pt x="3887" y="93"/>
                  <a:pt x="3895" y="91"/>
                </a:cubicBezTo>
                <a:cubicBezTo>
                  <a:pt x="3907" y="87"/>
                  <a:pt x="3931" y="79"/>
                  <a:pt x="3931" y="79"/>
                </a:cubicBezTo>
                <a:cubicBezTo>
                  <a:pt x="3957" y="40"/>
                  <a:pt x="3925" y="79"/>
                  <a:pt x="3967" y="55"/>
                </a:cubicBezTo>
                <a:cubicBezTo>
                  <a:pt x="3974" y="51"/>
                  <a:pt x="3978" y="41"/>
                  <a:pt x="3985" y="37"/>
                </a:cubicBezTo>
                <a:cubicBezTo>
                  <a:pt x="4041" y="6"/>
                  <a:pt x="4111" y="5"/>
                  <a:pt x="4171" y="1"/>
                </a:cubicBezTo>
                <a:cubicBezTo>
                  <a:pt x="4187" y="3"/>
                  <a:pt x="4203" y="7"/>
                  <a:pt x="4219" y="7"/>
                </a:cubicBezTo>
                <a:cubicBezTo>
                  <a:pt x="4227" y="7"/>
                  <a:pt x="4235" y="0"/>
                  <a:pt x="4243" y="1"/>
                </a:cubicBezTo>
                <a:cubicBezTo>
                  <a:pt x="4279" y="4"/>
                  <a:pt x="4315" y="15"/>
                  <a:pt x="4351" y="19"/>
                </a:cubicBezTo>
                <a:cubicBezTo>
                  <a:pt x="4392" y="33"/>
                  <a:pt x="4413" y="62"/>
                  <a:pt x="4447" y="85"/>
                </a:cubicBezTo>
                <a:cubicBezTo>
                  <a:pt x="4451" y="91"/>
                  <a:pt x="4453" y="99"/>
                  <a:pt x="4459" y="103"/>
                </a:cubicBezTo>
                <a:cubicBezTo>
                  <a:pt x="4472" y="111"/>
                  <a:pt x="4503" y="116"/>
                  <a:pt x="4519" y="121"/>
                </a:cubicBezTo>
                <a:cubicBezTo>
                  <a:pt x="4549" y="130"/>
                  <a:pt x="4573" y="139"/>
                  <a:pt x="4603" y="145"/>
                </a:cubicBezTo>
                <a:cubicBezTo>
                  <a:pt x="4627" y="161"/>
                  <a:pt x="4653" y="174"/>
                  <a:pt x="4681" y="181"/>
                </a:cubicBezTo>
                <a:cubicBezTo>
                  <a:pt x="4712" y="202"/>
                  <a:pt x="4747" y="208"/>
                  <a:pt x="4783" y="217"/>
                </a:cubicBezTo>
                <a:cubicBezTo>
                  <a:pt x="4809" y="223"/>
                  <a:pt x="4828" y="236"/>
                  <a:pt x="4855" y="241"/>
                </a:cubicBezTo>
                <a:cubicBezTo>
                  <a:pt x="4899" y="274"/>
                  <a:pt x="4948" y="278"/>
                  <a:pt x="4999" y="295"/>
                </a:cubicBezTo>
                <a:cubicBezTo>
                  <a:pt x="5035" y="307"/>
                  <a:pt x="5070" y="318"/>
                  <a:pt x="5107" y="325"/>
                </a:cubicBezTo>
                <a:cubicBezTo>
                  <a:pt x="5135" y="323"/>
                  <a:pt x="5163" y="318"/>
                  <a:pt x="5191" y="319"/>
                </a:cubicBezTo>
                <a:cubicBezTo>
                  <a:pt x="5255" y="320"/>
                  <a:pt x="5383" y="331"/>
                  <a:pt x="5383" y="331"/>
                </a:cubicBezTo>
                <a:cubicBezTo>
                  <a:pt x="5399" y="335"/>
                  <a:pt x="5415" y="339"/>
                  <a:pt x="5431" y="343"/>
                </a:cubicBezTo>
                <a:cubicBezTo>
                  <a:pt x="5439" y="345"/>
                  <a:pt x="5455" y="349"/>
                  <a:pt x="5455" y="349"/>
                </a:cubicBezTo>
                <a:cubicBezTo>
                  <a:pt x="5486" y="339"/>
                  <a:pt x="5507" y="368"/>
                  <a:pt x="5533" y="385"/>
                </a:cubicBezTo>
                <a:cubicBezTo>
                  <a:pt x="5546" y="404"/>
                  <a:pt x="5556" y="423"/>
                  <a:pt x="5563" y="445"/>
                </a:cubicBezTo>
                <a:cubicBezTo>
                  <a:pt x="5561" y="477"/>
                  <a:pt x="5561" y="509"/>
                  <a:pt x="5557" y="541"/>
                </a:cubicBezTo>
                <a:cubicBezTo>
                  <a:pt x="5555" y="554"/>
                  <a:pt x="5555" y="569"/>
                  <a:pt x="5545" y="577"/>
                </a:cubicBezTo>
                <a:cubicBezTo>
                  <a:pt x="5511" y="603"/>
                  <a:pt x="5530" y="592"/>
                  <a:pt x="5485" y="607"/>
                </a:cubicBezTo>
                <a:cubicBezTo>
                  <a:pt x="5473" y="611"/>
                  <a:pt x="5449" y="619"/>
                  <a:pt x="5449" y="619"/>
                </a:cubicBezTo>
                <a:cubicBezTo>
                  <a:pt x="5290" y="616"/>
                  <a:pt x="5166" y="612"/>
                  <a:pt x="5017" y="601"/>
                </a:cubicBezTo>
                <a:cubicBezTo>
                  <a:pt x="5009" y="597"/>
                  <a:pt x="4999" y="595"/>
                  <a:pt x="4993" y="589"/>
                </a:cubicBezTo>
                <a:cubicBezTo>
                  <a:pt x="4987" y="583"/>
                  <a:pt x="4989" y="568"/>
                  <a:pt x="4981" y="565"/>
                </a:cubicBezTo>
                <a:cubicBezTo>
                  <a:pt x="4958" y="557"/>
                  <a:pt x="4933" y="561"/>
                  <a:pt x="4909" y="559"/>
                </a:cubicBezTo>
                <a:cubicBezTo>
                  <a:pt x="4787" y="562"/>
                  <a:pt x="4717" y="557"/>
                  <a:pt x="4615" y="577"/>
                </a:cubicBezTo>
                <a:cubicBezTo>
                  <a:pt x="4598" y="603"/>
                  <a:pt x="4598" y="629"/>
                  <a:pt x="4573" y="649"/>
                </a:cubicBezTo>
                <a:cubicBezTo>
                  <a:pt x="4558" y="662"/>
                  <a:pt x="4519" y="673"/>
                  <a:pt x="4519" y="673"/>
                </a:cubicBezTo>
                <a:cubicBezTo>
                  <a:pt x="4513" y="681"/>
                  <a:pt x="4509" y="691"/>
                  <a:pt x="4501" y="697"/>
                </a:cubicBezTo>
                <a:cubicBezTo>
                  <a:pt x="4496" y="701"/>
                  <a:pt x="4487" y="699"/>
                  <a:pt x="4483" y="703"/>
                </a:cubicBezTo>
                <a:cubicBezTo>
                  <a:pt x="4479" y="707"/>
                  <a:pt x="4481" y="716"/>
                  <a:pt x="4477" y="721"/>
                </a:cubicBezTo>
                <a:cubicBezTo>
                  <a:pt x="4472" y="727"/>
                  <a:pt x="4465" y="729"/>
                  <a:pt x="4459" y="733"/>
                </a:cubicBezTo>
                <a:cubicBezTo>
                  <a:pt x="4432" y="788"/>
                  <a:pt x="4416" y="768"/>
                  <a:pt x="4345" y="763"/>
                </a:cubicBezTo>
                <a:cubicBezTo>
                  <a:pt x="4275" y="740"/>
                  <a:pt x="4322" y="750"/>
                  <a:pt x="4201" y="757"/>
                </a:cubicBezTo>
                <a:cubicBezTo>
                  <a:pt x="4171" y="750"/>
                  <a:pt x="4153" y="757"/>
                  <a:pt x="4123" y="763"/>
                </a:cubicBezTo>
                <a:cubicBezTo>
                  <a:pt x="4017" y="758"/>
                  <a:pt x="3912" y="749"/>
                  <a:pt x="3805" y="745"/>
                </a:cubicBezTo>
                <a:cubicBezTo>
                  <a:pt x="3785" y="715"/>
                  <a:pt x="3799" y="731"/>
                  <a:pt x="3757" y="703"/>
                </a:cubicBezTo>
                <a:cubicBezTo>
                  <a:pt x="3751" y="699"/>
                  <a:pt x="3739" y="691"/>
                  <a:pt x="3739" y="691"/>
                </a:cubicBezTo>
                <a:cubicBezTo>
                  <a:pt x="3722" y="657"/>
                  <a:pt x="3723" y="619"/>
                  <a:pt x="3703" y="589"/>
                </a:cubicBezTo>
                <a:cubicBezTo>
                  <a:pt x="3689" y="591"/>
                  <a:pt x="3675" y="592"/>
                  <a:pt x="3661" y="595"/>
                </a:cubicBezTo>
                <a:cubicBezTo>
                  <a:pt x="3649" y="598"/>
                  <a:pt x="3625" y="607"/>
                  <a:pt x="3625" y="607"/>
                </a:cubicBezTo>
                <a:cubicBezTo>
                  <a:pt x="3615" y="638"/>
                  <a:pt x="3602" y="651"/>
                  <a:pt x="3571" y="661"/>
                </a:cubicBezTo>
                <a:cubicBezTo>
                  <a:pt x="3553" y="659"/>
                  <a:pt x="3535" y="659"/>
                  <a:pt x="3517" y="655"/>
                </a:cubicBezTo>
                <a:cubicBezTo>
                  <a:pt x="3496" y="650"/>
                  <a:pt x="3500" y="638"/>
                  <a:pt x="3487" y="625"/>
                </a:cubicBezTo>
                <a:cubicBezTo>
                  <a:pt x="3472" y="610"/>
                  <a:pt x="3453" y="596"/>
                  <a:pt x="3433" y="589"/>
                </a:cubicBezTo>
                <a:cubicBezTo>
                  <a:pt x="3413" y="591"/>
                  <a:pt x="3393" y="592"/>
                  <a:pt x="3373" y="595"/>
                </a:cubicBezTo>
                <a:cubicBezTo>
                  <a:pt x="3367" y="596"/>
                  <a:pt x="3359" y="596"/>
                  <a:pt x="3355" y="601"/>
                </a:cubicBezTo>
                <a:cubicBezTo>
                  <a:pt x="3310" y="665"/>
                  <a:pt x="3371" y="618"/>
                  <a:pt x="3325" y="649"/>
                </a:cubicBezTo>
                <a:cubicBezTo>
                  <a:pt x="3285" y="645"/>
                  <a:pt x="3239" y="648"/>
                  <a:pt x="3205" y="625"/>
                </a:cubicBezTo>
                <a:cubicBezTo>
                  <a:pt x="3191" y="604"/>
                  <a:pt x="3187" y="589"/>
                  <a:pt x="3169" y="571"/>
                </a:cubicBezTo>
                <a:cubicBezTo>
                  <a:pt x="3152" y="520"/>
                  <a:pt x="3127" y="528"/>
                  <a:pt x="3073" y="523"/>
                </a:cubicBezTo>
                <a:cubicBezTo>
                  <a:pt x="3013" y="538"/>
                  <a:pt x="2961" y="577"/>
                  <a:pt x="2905" y="601"/>
                </a:cubicBezTo>
                <a:cubicBezTo>
                  <a:pt x="2869" y="617"/>
                  <a:pt x="2817" y="620"/>
                  <a:pt x="2779" y="625"/>
                </a:cubicBezTo>
                <a:cubicBezTo>
                  <a:pt x="2753" y="634"/>
                  <a:pt x="2761" y="634"/>
                  <a:pt x="2725" y="625"/>
                </a:cubicBezTo>
                <a:cubicBezTo>
                  <a:pt x="2713" y="622"/>
                  <a:pt x="2689" y="613"/>
                  <a:pt x="2689" y="613"/>
                </a:cubicBezTo>
                <a:cubicBezTo>
                  <a:pt x="2675" y="592"/>
                  <a:pt x="2665" y="579"/>
                  <a:pt x="2641" y="571"/>
                </a:cubicBezTo>
                <a:cubicBezTo>
                  <a:pt x="2613" y="573"/>
                  <a:pt x="2583" y="567"/>
                  <a:pt x="2557" y="577"/>
                </a:cubicBezTo>
                <a:cubicBezTo>
                  <a:pt x="2548" y="581"/>
                  <a:pt x="2557" y="599"/>
                  <a:pt x="2551" y="607"/>
                </a:cubicBezTo>
                <a:cubicBezTo>
                  <a:pt x="2542" y="618"/>
                  <a:pt x="2515" y="631"/>
                  <a:pt x="2515" y="631"/>
                </a:cubicBezTo>
                <a:cubicBezTo>
                  <a:pt x="2510" y="639"/>
                  <a:pt x="2498" y="661"/>
                  <a:pt x="2485" y="661"/>
                </a:cubicBezTo>
                <a:cubicBezTo>
                  <a:pt x="2472" y="661"/>
                  <a:pt x="2449" y="649"/>
                  <a:pt x="2449" y="649"/>
                </a:cubicBezTo>
                <a:cubicBezTo>
                  <a:pt x="2424" y="624"/>
                  <a:pt x="2407" y="597"/>
                  <a:pt x="2377" y="577"/>
                </a:cubicBezTo>
                <a:cubicBezTo>
                  <a:pt x="2311" y="599"/>
                  <a:pt x="2290" y="587"/>
                  <a:pt x="2197" y="583"/>
                </a:cubicBezTo>
                <a:cubicBezTo>
                  <a:pt x="2107" y="523"/>
                  <a:pt x="2085" y="523"/>
                  <a:pt x="1963" y="517"/>
                </a:cubicBezTo>
                <a:cubicBezTo>
                  <a:pt x="1934" y="527"/>
                  <a:pt x="1938" y="537"/>
                  <a:pt x="1945" y="565"/>
                </a:cubicBezTo>
                <a:cubicBezTo>
                  <a:pt x="1981" y="553"/>
                  <a:pt x="1991" y="585"/>
                  <a:pt x="2005" y="613"/>
                </a:cubicBezTo>
                <a:cubicBezTo>
                  <a:pt x="1996" y="640"/>
                  <a:pt x="2008" y="659"/>
                  <a:pt x="2017" y="685"/>
                </a:cubicBezTo>
                <a:cubicBezTo>
                  <a:pt x="2021" y="697"/>
                  <a:pt x="2029" y="721"/>
                  <a:pt x="2029" y="721"/>
                </a:cubicBezTo>
                <a:cubicBezTo>
                  <a:pt x="2025" y="733"/>
                  <a:pt x="2021" y="745"/>
                  <a:pt x="2017" y="757"/>
                </a:cubicBezTo>
                <a:cubicBezTo>
                  <a:pt x="2013" y="769"/>
                  <a:pt x="1981" y="745"/>
                  <a:pt x="1981" y="745"/>
                </a:cubicBezTo>
                <a:cubicBezTo>
                  <a:pt x="1944" y="757"/>
                  <a:pt x="1935" y="733"/>
                  <a:pt x="1915" y="703"/>
                </a:cubicBezTo>
                <a:cubicBezTo>
                  <a:pt x="1904" y="687"/>
                  <a:pt x="1905" y="663"/>
                  <a:pt x="1891" y="649"/>
                </a:cubicBezTo>
                <a:cubicBezTo>
                  <a:pt x="1885" y="643"/>
                  <a:pt x="1878" y="638"/>
                  <a:pt x="1873" y="631"/>
                </a:cubicBezTo>
                <a:cubicBezTo>
                  <a:pt x="1850" y="599"/>
                  <a:pt x="1875" y="612"/>
                  <a:pt x="1843" y="601"/>
                </a:cubicBezTo>
                <a:cubicBezTo>
                  <a:pt x="1832" y="590"/>
                  <a:pt x="1825" y="575"/>
                  <a:pt x="1813" y="565"/>
                </a:cubicBezTo>
                <a:cubicBezTo>
                  <a:pt x="1801" y="555"/>
                  <a:pt x="1774" y="546"/>
                  <a:pt x="1759" y="541"/>
                </a:cubicBezTo>
                <a:cubicBezTo>
                  <a:pt x="1675" y="545"/>
                  <a:pt x="1636" y="527"/>
                  <a:pt x="1579" y="565"/>
                </a:cubicBezTo>
                <a:cubicBezTo>
                  <a:pt x="1565" y="586"/>
                  <a:pt x="1555" y="593"/>
                  <a:pt x="1531" y="601"/>
                </a:cubicBezTo>
                <a:cubicBezTo>
                  <a:pt x="1517" y="622"/>
                  <a:pt x="1507" y="629"/>
                  <a:pt x="1483" y="637"/>
                </a:cubicBezTo>
                <a:cubicBezTo>
                  <a:pt x="1456" y="628"/>
                  <a:pt x="1428" y="639"/>
                  <a:pt x="1399" y="643"/>
                </a:cubicBezTo>
                <a:cubicBezTo>
                  <a:pt x="1393" y="639"/>
                  <a:pt x="1387" y="634"/>
                  <a:pt x="1381" y="631"/>
                </a:cubicBezTo>
                <a:cubicBezTo>
                  <a:pt x="1375" y="628"/>
                  <a:pt x="1368" y="628"/>
                  <a:pt x="1363" y="625"/>
                </a:cubicBezTo>
                <a:cubicBezTo>
                  <a:pt x="1354" y="620"/>
                  <a:pt x="1346" y="614"/>
                  <a:pt x="1339" y="607"/>
                </a:cubicBezTo>
                <a:cubicBezTo>
                  <a:pt x="1334" y="602"/>
                  <a:pt x="1333" y="594"/>
                  <a:pt x="1327" y="589"/>
                </a:cubicBezTo>
                <a:cubicBezTo>
                  <a:pt x="1323" y="586"/>
                  <a:pt x="1287" y="577"/>
                  <a:pt x="1285" y="577"/>
                </a:cubicBezTo>
                <a:cubicBezTo>
                  <a:pt x="1238" y="582"/>
                  <a:pt x="1225" y="577"/>
                  <a:pt x="1195" y="607"/>
                </a:cubicBezTo>
                <a:cubicBezTo>
                  <a:pt x="1179" y="655"/>
                  <a:pt x="1203" y="599"/>
                  <a:pt x="1171" y="631"/>
                </a:cubicBezTo>
                <a:cubicBezTo>
                  <a:pt x="1161" y="641"/>
                  <a:pt x="1147" y="667"/>
                  <a:pt x="1147" y="667"/>
                </a:cubicBezTo>
                <a:cubicBezTo>
                  <a:pt x="1133" y="662"/>
                  <a:pt x="1117" y="663"/>
                  <a:pt x="1105" y="655"/>
                </a:cubicBezTo>
                <a:cubicBezTo>
                  <a:pt x="1087" y="642"/>
                  <a:pt x="1050" y="606"/>
                  <a:pt x="1033" y="589"/>
                </a:cubicBezTo>
                <a:cubicBezTo>
                  <a:pt x="959" y="595"/>
                  <a:pt x="949" y="595"/>
                  <a:pt x="901" y="643"/>
                </a:cubicBezTo>
                <a:cubicBezTo>
                  <a:pt x="892" y="699"/>
                  <a:pt x="877" y="706"/>
                  <a:pt x="823" y="715"/>
                </a:cubicBezTo>
                <a:cubicBezTo>
                  <a:pt x="774" y="748"/>
                  <a:pt x="801" y="741"/>
                  <a:pt x="739" y="733"/>
                </a:cubicBezTo>
                <a:cubicBezTo>
                  <a:pt x="717" y="719"/>
                  <a:pt x="691" y="693"/>
                  <a:pt x="667" y="685"/>
                </a:cubicBezTo>
                <a:cubicBezTo>
                  <a:pt x="650" y="660"/>
                  <a:pt x="629" y="646"/>
                  <a:pt x="601" y="637"/>
                </a:cubicBezTo>
                <a:cubicBezTo>
                  <a:pt x="577" y="645"/>
                  <a:pt x="573" y="655"/>
                  <a:pt x="565" y="679"/>
                </a:cubicBezTo>
                <a:cubicBezTo>
                  <a:pt x="556" y="742"/>
                  <a:pt x="561" y="741"/>
                  <a:pt x="493" y="733"/>
                </a:cubicBezTo>
                <a:cubicBezTo>
                  <a:pt x="444" y="717"/>
                  <a:pt x="424" y="643"/>
                  <a:pt x="379" y="613"/>
                </a:cubicBezTo>
                <a:cubicBezTo>
                  <a:pt x="352" y="618"/>
                  <a:pt x="332" y="627"/>
                  <a:pt x="307" y="619"/>
                </a:cubicBezTo>
                <a:cubicBezTo>
                  <a:pt x="299" y="627"/>
                  <a:pt x="293" y="637"/>
                  <a:pt x="283" y="643"/>
                </a:cubicBezTo>
                <a:cubicBezTo>
                  <a:pt x="272" y="650"/>
                  <a:pt x="247" y="655"/>
                  <a:pt x="247" y="655"/>
                </a:cubicBezTo>
                <a:cubicBezTo>
                  <a:pt x="246" y="655"/>
                  <a:pt x="201" y="649"/>
                  <a:pt x="193" y="643"/>
                </a:cubicBezTo>
                <a:cubicBezTo>
                  <a:pt x="180" y="633"/>
                  <a:pt x="157" y="607"/>
                  <a:pt x="157" y="607"/>
                </a:cubicBezTo>
                <a:cubicBezTo>
                  <a:pt x="145" y="572"/>
                  <a:pt x="126" y="584"/>
                  <a:pt x="91" y="589"/>
                </a:cubicBezTo>
                <a:cubicBezTo>
                  <a:pt x="60" y="599"/>
                  <a:pt x="42" y="594"/>
                  <a:pt x="19" y="571"/>
                </a:cubicBezTo>
                <a:cubicBezTo>
                  <a:pt x="0" y="515"/>
                  <a:pt x="20" y="522"/>
                  <a:pt x="55" y="499"/>
                </a:cubicBezTo>
                <a:cubicBezTo>
                  <a:pt x="70" y="468"/>
                  <a:pt x="86" y="468"/>
                  <a:pt x="67" y="439"/>
                </a:cubicBezTo>
                <a:cubicBezTo>
                  <a:pt x="65" y="429"/>
                  <a:pt x="64" y="419"/>
                  <a:pt x="61" y="409"/>
                </a:cubicBezTo>
                <a:cubicBezTo>
                  <a:pt x="58" y="397"/>
                  <a:pt x="49" y="373"/>
                  <a:pt x="49" y="373"/>
                </a:cubicBezTo>
                <a:cubicBezTo>
                  <a:pt x="50" y="367"/>
                  <a:pt x="58" y="316"/>
                  <a:pt x="61" y="313"/>
                </a:cubicBezTo>
                <a:cubicBezTo>
                  <a:pt x="67" y="308"/>
                  <a:pt x="109" y="298"/>
                  <a:pt x="121" y="295"/>
                </a:cubicBezTo>
                <a:cubicBezTo>
                  <a:pt x="125" y="289"/>
                  <a:pt x="133" y="277"/>
                  <a:pt x="133" y="27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/>
      <p:bldP spid="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glefull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700213"/>
            <a:ext cx="48244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53446" y="1828079"/>
            <a:ext cx="343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 smtClean="0">
                <a:solidFill>
                  <a:schemeClr val="bg1"/>
                </a:solidFill>
              </a:rPr>
              <a:t>„Säulen der Schöpfung“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 M16 (Adlernebel)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039203" y="6881548"/>
            <a:ext cx="1102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Bild: NASA</a:t>
            </a:r>
            <a:endParaRPr lang="de-DE" sz="1400" dirty="0">
              <a:solidFill>
                <a:schemeClr val="bg1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628776" y="2164556"/>
            <a:ext cx="223836" cy="4117181"/>
            <a:chOff x="1628776" y="2164556"/>
            <a:chExt cx="223836" cy="4117181"/>
          </a:xfrm>
        </p:grpSpPr>
        <p:cxnSp>
          <p:nvCxnSpPr>
            <p:cNvPr id="10" name="Gerade Verbindung mit Pfeil 9"/>
            <p:cNvCxnSpPr/>
            <p:nvPr/>
          </p:nvCxnSpPr>
          <p:spPr bwMode="auto">
            <a:xfrm>
              <a:off x="1745672" y="2171700"/>
              <a:ext cx="0" cy="4104410"/>
            </a:xfrm>
            <a:prstGeom prst="straightConnector1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1628776" y="2164556"/>
              <a:ext cx="221456" cy="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1631156" y="6281737"/>
              <a:ext cx="221456" cy="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61209" y="3933970"/>
            <a:ext cx="681597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 smtClean="0">
                <a:solidFill>
                  <a:schemeClr val="bg1"/>
                </a:solidFill>
              </a:rPr>
              <a:t>4 </a:t>
            </a:r>
            <a:r>
              <a:rPr lang="de-DE" sz="2400" kern="0" dirty="0" err="1" smtClean="0">
                <a:solidFill>
                  <a:schemeClr val="bg1"/>
                </a:solidFill>
              </a:rPr>
              <a:t>Lj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Oval 4"/>
          <p:cNvSpPr>
            <a:spLocks noChangeAspect="1" noChangeArrowheads="1"/>
          </p:cNvSpPr>
          <p:nvPr/>
        </p:nvSpPr>
        <p:spPr bwMode="auto">
          <a:xfrm>
            <a:off x="3187411" y="2140338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4"/>
          <p:cNvSpPr>
            <a:spLocks noChangeAspect="1" noChangeArrowheads="1"/>
          </p:cNvSpPr>
          <p:nvPr/>
        </p:nvSpPr>
        <p:spPr bwMode="auto">
          <a:xfrm>
            <a:off x="6467475" y="6002294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4"/>
          <p:cNvSpPr>
            <a:spLocks noChangeAspect="1" noChangeArrowheads="1"/>
          </p:cNvSpPr>
          <p:nvPr/>
        </p:nvSpPr>
        <p:spPr bwMode="auto">
          <a:xfrm>
            <a:off x="5892511" y="4377847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4"/>
          <p:cNvSpPr>
            <a:spLocks noChangeAspect="1" noChangeArrowheads="1"/>
          </p:cNvSpPr>
          <p:nvPr/>
        </p:nvSpPr>
        <p:spPr bwMode="auto">
          <a:xfrm>
            <a:off x="2813339" y="4675720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4"/>
          <p:cNvSpPr>
            <a:spLocks noChangeAspect="1" noChangeArrowheads="1"/>
          </p:cNvSpPr>
          <p:nvPr/>
        </p:nvSpPr>
        <p:spPr bwMode="auto">
          <a:xfrm>
            <a:off x="4358120" y="4474829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4"/>
          <p:cNvSpPr>
            <a:spLocks noChangeAspect="1" noChangeArrowheads="1"/>
          </p:cNvSpPr>
          <p:nvPr/>
        </p:nvSpPr>
        <p:spPr bwMode="auto">
          <a:xfrm>
            <a:off x="4946938" y="3182893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4"/>
          <p:cNvSpPr>
            <a:spLocks noChangeAspect="1" noChangeArrowheads="1"/>
          </p:cNvSpPr>
          <p:nvPr/>
        </p:nvSpPr>
        <p:spPr bwMode="auto">
          <a:xfrm>
            <a:off x="3530311" y="4810802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4"/>
          <p:cNvSpPr>
            <a:spLocks noChangeAspect="1" noChangeArrowheads="1"/>
          </p:cNvSpPr>
          <p:nvPr/>
        </p:nvSpPr>
        <p:spPr bwMode="auto">
          <a:xfrm>
            <a:off x="3319029" y="4360529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4"/>
          <p:cNvSpPr>
            <a:spLocks noChangeAspect="1" noChangeArrowheads="1"/>
          </p:cNvSpPr>
          <p:nvPr/>
        </p:nvSpPr>
        <p:spPr bwMode="auto">
          <a:xfrm>
            <a:off x="3724275" y="2500556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4"/>
          <p:cNvSpPr>
            <a:spLocks noChangeAspect="1" noChangeArrowheads="1"/>
          </p:cNvSpPr>
          <p:nvPr/>
        </p:nvSpPr>
        <p:spPr bwMode="auto">
          <a:xfrm>
            <a:off x="5040457" y="5302638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4"/>
          <p:cNvSpPr>
            <a:spLocks noChangeAspect="1" noChangeArrowheads="1"/>
          </p:cNvSpPr>
          <p:nvPr/>
        </p:nvSpPr>
        <p:spPr bwMode="auto">
          <a:xfrm>
            <a:off x="2595129" y="5029011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val 4"/>
          <p:cNvSpPr>
            <a:spLocks noChangeAspect="1" noChangeArrowheads="1"/>
          </p:cNvSpPr>
          <p:nvPr/>
        </p:nvSpPr>
        <p:spPr bwMode="auto">
          <a:xfrm>
            <a:off x="3391765" y="2303129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4"/>
          <p:cNvSpPr>
            <a:spLocks noChangeAspect="1" noChangeArrowheads="1"/>
          </p:cNvSpPr>
          <p:nvPr/>
        </p:nvSpPr>
        <p:spPr bwMode="auto">
          <a:xfrm>
            <a:off x="3118138" y="5458502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4"/>
          <p:cNvSpPr>
            <a:spLocks noChangeAspect="1" noChangeArrowheads="1"/>
          </p:cNvSpPr>
          <p:nvPr/>
        </p:nvSpPr>
        <p:spPr bwMode="auto">
          <a:xfrm>
            <a:off x="2186420" y="2968146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4"/>
          <p:cNvSpPr>
            <a:spLocks noChangeAspect="1" noChangeArrowheads="1"/>
          </p:cNvSpPr>
          <p:nvPr/>
        </p:nvSpPr>
        <p:spPr bwMode="auto">
          <a:xfrm>
            <a:off x="6280438" y="4609911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"/>
          <p:cNvSpPr txBox="1">
            <a:spLocks noRot="1" noChangeArrowheads="1"/>
          </p:cNvSpPr>
          <p:nvPr/>
        </p:nvSpPr>
        <p:spPr bwMode="auto">
          <a:xfrm>
            <a:off x="5902036" y="3051465"/>
            <a:ext cx="32315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Arial"/>
                <a:ea typeface="+mj-ea"/>
                <a:cs typeface="+mj-cs"/>
              </a:rPr>
              <a:t>Sternentstehung</a:t>
            </a:r>
          </a:p>
        </p:txBody>
      </p:sp>
      <p:sp>
        <p:nvSpPr>
          <p:cNvPr id="31" name="Oval 4"/>
          <p:cNvSpPr>
            <a:spLocks noChangeAspect="1" noChangeArrowheads="1"/>
          </p:cNvSpPr>
          <p:nvPr/>
        </p:nvSpPr>
        <p:spPr bwMode="auto">
          <a:xfrm>
            <a:off x="5598102" y="5153702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val 4"/>
          <p:cNvSpPr>
            <a:spLocks noChangeAspect="1" noChangeArrowheads="1"/>
          </p:cNvSpPr>
          <p:nvPr/>
        </p:nvSpPr>
        <p:spPr bwMode="auto">
          <a:xfrm>
            <a:off x="6418985" y="5642075"/>
            <a:ext cx="387061" cy="3872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SterneausNebeln"/>
          <p:cNvPicPr>
            <a:picLocks noChangeAspect="1" noChangeArrowheads="1"/>
          </p:cNvPicPr>
          <p:nvPr/>
        </p:nvPicPr>
        <p:blipFill>
          <a:blip r:embed="rId2" cstate="print"/>
          <a:srcRect l="8990" t="24222"/>
          <a:stretch>
            <a:fillRect/>
          </a:stretch>
        </p:blipFill>
        <p:spPr bwMode="auto">
          <a:xfrm>
            <a:off x="2095213" y="1786805"/>
            <a:ext cx="5732463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3939888" y="4782417"/>
            <a:ext cx="390525" cy="3905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568163" y="2382117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Orionnebel</a:t>
            </a:r>
          </a:p>
        </p:txBody>
      </p:sp>
      <p:sp>
        <p:nvSpPr>
          <p:cNvPr id="25" name="Oval 9"/>
          <p:cNvSpPr>
            <a:spLocks noChangeAspect="1" noChangeArrowheads="1"/>
          </p:cNvSpPr>
          <p:nvPr/>
        </p:nvSpPr>
        <p:spPr bwMode="auto">
          <a:xfrm>
            <a:off x="3757326" y="2177330"/>
            <a:ext cx="2152650" cy="2152650"/>
          </a:xfrm>
          <a:prstGeom prst="ellips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557176" y="3748955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</a:rPr>
              <a:t>Sternhaufen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</a:rPr>
              <a:t>(Junge Sterne)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808001" y="5006255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Protostern</a:t>
            </a:r>
          </a:p>
        </p:txBody>
      </p:sp>
      <p:sp>
        <p:nvSpPr>
          <p:cNvPr id="10" name="Rechteck 9"/>
          <p:cNvSpPr/>
          <p:nvPr/>
        </p:nvSpPr>
        <p:spPr>
          <a:xfrm>
            <a:off x="9039203" y="6881548"/>
            <a:ext cx="1102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Bild: NASA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40727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 smtClean="0">
                <a:solidFill>
                  <a:srgbClr val="FFFFFF"/>
                </a:solidFill>
              </a:rPr>
              <a:t>Sterne bilden sich aus interstellarer Materie: </a:t>
            </a:r>
            <a:br>
              <a:rPr lang="de-DE" sz="2400" kern="0" dirty="0" smtClean="0">
                <a:solidFill>
                  <a:srgbClr val="FFFFFF"/>
                </a:solidFill>
              </a:rPr>
            </a:br>
            <a:r>
              <a:rPr lang="de-DE" sz="2400" kern="0" dirty="0" smtClean="0">
                <a:solidFill>
                  <a:srgbClr val="FFFFFF"/>
                </a:solidFill>
              </a:rPr>
              <a:t>Gas und Staub</a:t>
            </a:r>
          </a:p>
        </p:txBody>
      </p:sp>
      <p:sp>
        <p:nvSpPr>
          <p:cNvPr id="13" name="Oval 9"/>
          <p:cNvSpPr>
            <a:spLocks noChangeAspect="1" noChangeArrowheads="1"/>
          </p:cNvSpPr>
          <p:nvPr/>
        </p:nvSpPr>
        <p:spPr bwMode="auto">
          <a:xfrm>
            <a:off x="4904509" y="4520045"/>
            <a:ext cx="1305506" cy="130550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881276" y="5854846"/>
            <a:ext cx="1987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Kollabierende Wolke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10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terneausNebeln"/>
          <p:cNvPicPr>
            <a:picLocks noChangeAspect="1" noChangeArrowheads="1"/>
          </p:cNvPicPr>
          <p:nvPr/>
        </p:nvPicPr>
        <p:blipFill>
          <a:blip r:embed="rId2" cstate="print"/>
          <a:srcRect l="32208" t="68971" r="51648" b="17578"/>
          <a:stretch>
            <a:fillRect/>
          </a:stretch>
        </p:blipFill>
        <p:spPr bwMode="auto">
          <a:xfrm>
            <a:off x="2095200" y="1785600"/>
            <a:ext cx="5729155" cy="4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spect="1" noChangeArrowheads="1"/>
          </p:cNvSpPr>
          <p:nvPr/>
        </p:nvSpPr>
        <p:spPr bwMode="auto">
          <a:xfrm>
            <a:off x="3842039" y="2170833"/>
            <a:ext cx="3275013" cy="32766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039203" y="6881548"/>
            <a:ext cx="1102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Bild: NASA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2400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1340427" y="5119255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Arial"/>
                <a:ea typeface="+mj-ea"/>
                <a:cs typeface="+mj-cs"/>
              </a:rPr>
              <a:t>Protostern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Rot="1" noChangeArrowheads="1"/>
          </p:cNvSpPr>
          <p:nvPr/>
        </p:nvSpPr>
        <p:spPr bwMode="auto">
          <a:xfrm>
            <a:off x="1290638" y="404813"/>
            <a:ext cx="7127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Fragmente mit Sonnenmasse</a:t>
            </a:r>
          </a:p>
        </p:txBody>
      </p:sp>
      <p:sp>
        <p:nvSpPr>
          <p:cNvPr id="31" name="Oval 8"/>
          <p:cNvSpPr>
            <a:spLocks noChangeAspect="1" noChangeArrowheads="1"/>
          </p:cNvSpPr>
          <p:nvPr/>
        </p:nvSpPr>
        <p:spPr bwMode="auto">
          <a:xfrm>
            <a:off x="2460625" y="3054929"/>
            <a:ext cx="1349375" cy="1281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9"/>
          <p:cNvSpPr>
            <a:spLocks noChangeAspect="1" noChangeArrowheads="1"/>
          </p:cNvSpPr>
          <p:nvPr/>
        </p:nvSpPr>
        <p:spPr bwMode="auto">
          <a:xfrm>
            <a:off x="1235075" y="1819854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517650" y="2143704"/>
            <a:ext cx="3209925" cy="3201988"/>
            <a:chOff x="1121" y="1360"/>
            <a:chExt cx="2022" cy="2017"/>
          </a:xfrm>
        </p:grpSpPr>
        <p:sp>
          <p:nvSpPr>
            <p:cNvPr id="34" name="AutoShape 21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22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3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24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25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26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27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28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Text Box 11"/>
          <p:cNvSpPr txBox="1">
            <a:spLocks noChangeAspect="1" noChangeArrowheads="1"/>
          </p:cNvSpPr>
          <p:nvPr/>
        </p:nvSpPr>
        <p:spPr bwMode="auto">
          <a:xfrm>
            <a:off x="2605520" y="3342844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 smtClean="0">
                <a:solidFill>
                  <a:srgbClr val="000000"/>
                </a:solidFill>
              </a:rPr>
              <a:t>&gt;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WordArt 40"/>
          <p:cNvSpPr>
            <a:spLocks noChangeArrowheads="1" noChangeShapeType="1" noTextEdit="1"/>
          </p:cNvSpPr>
          <p:nvPr/>
        </p:nvSpPr>
        <p:spPr bwMode="auto">
          <a:xfrm>
            <a:off x="5761039" y="3288270"/>
            <a:ext cx="2198687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Gravitationsdruck</a:t>
            </a:r>
          </a:p>
        </p:txBody>
      </p:sp>
      <p:sp>
        <p:nvSpPr>
          <p:cNvPr id="44" name="WordArt 41"/>
          <p:cNvSpPr>
            <a:spLocks noChangeArrowheads="1" noChangeShapeType="1" noTextEdit="1"/>
          </p:cNvSpPr>
          <p:nvPr/>
        </p:nvSpPr>
        <p:spPr bwMode="auto">
          <a:xfrm>
            <a:off x="6246814" y="4034395"/>
            <a:ext cx="1150937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Gasdruck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6650039" y="3529570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5199930" y="1684917"/>
            <a:ext cx="35274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Gravitationsdruck erzeugt Kerntemperaturen &gt; 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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Kernfusion (H in He)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Gasdruck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7" name="Rectangle 46"/>
          <p:cNvSpPr>
            <a:spLocks noRot="1" noChangeArrowheads="1"/>
          </p:cNvSpPr>
          <p:nvPr/>
        </p:nvSpPr>
        <p:spPr bwMode="auto">
          <a:xfrm>
            <a:off x="324000" y="5666512"/>
            <a:ext cx="94122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Dieser Zustand hält bei unserer Sonne seit 4,6 Milliarden Jahren und noch weitere 5,2 Milliarden Jahre an.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1882775" y="2488192"/>
            <a:ext cx="2486025" cy="2471737"/>
            <a:chOff x="1229" y="1821"/>
            <a:chExt cx="1566" cy="1557"/>
          </a:xfrm>
        </p:grpSpPr>
        <p:sp>
          <p:nvSpPr>
            <p:cNvPr id="49" name="AutoShape 49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50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51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52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53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AutoShape 54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55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56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32400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build="p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98725" y="2784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937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35730" y="1620000"/>
            <a:ext cx="850827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Kontraktion und Zerfall der Wolke in Fragmente</a:t>
            </a: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Temperaturzunahme, ab 5 Mio. K Kernfusion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de-DE" sz="2000" kern="0" noProof="0" dirty="0" smtClean="0">
                <a:solidFill>
                  <a:srgbClr val="FFFFFF"/>
                </a:solidFill>
              </a:rPr>
              <a:t>Ist Gasdruck = Gravitationsdruck: Stabiler Stern (Hauptreihenstern)</a:t>
            </a: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„Kinderstuben“ aus Fragmenten: Junge Sternhaufen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079766" y="6139451"/>
            <a:ext cx="183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Plejaden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6639066" y="6145801"/>
            <a:ext cx="183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 &amp; X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Persei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026" name="Picture 2" descr="https://upload.wikimedia.org/wikipedia/commons/thumb/4/4e/Pleiades_large.jpg/800px-Pleiade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17" y="3384852"/>
            <a:ext cx="3954317" cy="2847108"/>
          </a:xfrm>
          <a:prstGeom prst="rect">
            <a:avLst/>
          </a:prstGeom>
          <a:noFill/>
        </p:spPr>
      </p:pic>
      <p:sp>
        <p:nvSpPr>
          <p:cNvPr id="38" name="Rechteck 37"/>
          <p:cNvSpPr/>
          <p:nvPr/>
        </p:nvSpPr>
        <p:spPr>
          <a:xfrm>
            <a:off x="3500844" y="6902336"/>
            <a:ext cx="1102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Bild: NASA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File:NGC869NGC88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4887" y="3381191"/>
            <a:ext cx="4276151" cy="2850768"/>
          </a:xfrm>
          <a:prstGeom prst="rect">
            <a:avLst/>
          </a:prstGeom>
          <a:noFill/>
        </p:spPr>
      </p:pic>
      <p:sp>
        <p:nvSpPr>
          <p:cNvPr id="40" name="Rechteck 39"/>
          <p:cNvSpPr/>
          <p:nvPr/>
        </p:nvSpPr>
        <p:spPr>
          <a:xfrm>
            <a:off x="7300448" y="6909264"/>
            <a:ext cx="1824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Bild: CC BY-SA 3.0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1" name="Inhaltsplatzhalter 2"/>
          <p:cNvSpPr txBox="1">
            <a:spLocks/>
          </p:cNvSpPr>
          <p:nvPr/>
        </p:nvSpPr>
        <p:spPr bwMode="auto">
          <a:xfrm>
            <a:off x="32400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Inhaltsplatzhalter 2"/>
          <p:cNvSpPr txBox="1">
            <a:spLocks/>
          </p:cNvSpPr>
          <p:nvPr/>
        </p:nvSpPr>
        <p:spPr bwMode="auto">
          <a:xfrm>
            <a:off x="340727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 smtClean="0">
                <a:solidFill>
                  <a:srgbClr val="FFFFFF"/>
                </a:solidFill>
              </a:rPr>
              <a:t>Irregularität in der Wolke (z.B. durch Supernova):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7" grpId="0"/>
      <p:bldP spid="28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400" dirty="0">
            <a:solidFill>
              <a:schemeClr val="bg1"/>
            </a:solidFill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800</Words>
  <Application>Microsoft Office PowerPoint</Application>
  <PresentationFormat>Benutzerdefiniert</PresentationFormat>
  <Paragraphs>265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3_Standarddesign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muster-internet-praes</dc:title>
  <dc:creator>Sven Hanssen</dc:creator>
  <cp:lastModifiedBy>Sven Hanssen</cp:lastModifiedBy>
  <cp:revision>503</cp:revision>
  <dcterms:created xsi:type="dcterms:W3CDTF">2009-09-16T16:16:24Z</dcterms:created>
  <dcterms:modified xsi:type="dcterms:W3CDTF">2020-04-25T16:15:46Z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