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53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2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38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41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1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65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25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48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77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5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664CD-9F72-4041-950E-4763ADA44BEF}" type="datetimeFigureOut">
              <a:rPr lang="de-DE" smtClean="0"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2045-0129-4752-BE13-EA317AB1C7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39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m.baden-wuerttemberg.de/fileadmin/redaktion/m-mvi/intern/Dateien/Illustrationen__Grafiken_Karten_/Landesentwicklungsplan_2002_Karte_Raumkategorien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43161" y="5378732"/>
            <a:ext cx="8136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(</a:t>
            </a:r>
            <a:r>
              <a:rPr lang="de-DE" sz="1200" i="1" dirty="0"/>
              <a:t>Quelle: http://</a:t>
            </a:r>
            <a:r>
              <a:rPr lang="de-DE" sz="1200" i="1" dirty="0" smtClean="0"/>
              <a:t>www.statistik-bw.de/Service/Veroeff/Monatshefte/PDF/Beitrag16_09_01.pdf) [zuletzt abgerufen </a:t>
            </a:r>
            <a:r>
              <a:rPr lang="de-DE" sz="1200" i="1" smtClean="0"/>
              <a:t>am 13.09.2018]</a:t>
            </a:r>
            <a:endParaRPr lang="de-DE" sz="1200" i="1" dirty="0"/>
          </a:p>
        </p:txBody>
      </p:sp>
      <p:sp>
        <p:nvSpPr>
          <p:cNvPr id="2" name="Textfeld 1"/>
          <p:cNvSpPr txBox="1"/>
          <p:nvPr/>
        </p:nvSpPr>
        <p:spPr>
          <a:xfrm>
            <a:off x="586407" y="548680"/>
            <a:ext cx="7783867" cy="48013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Abbildung  „Wanderungssalden der 18- bis unter 25-Jährigen in Baden-Württemberg seit 1991 nach Raumkategorien“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34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979712" y="596147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i="1" dirty="0" smtClean="0"/>
              <a:t>(Quelle: </a:t>
            </a:r>
            <a:r>
              <a:rPr lang="de-DE" sz="1000" i="1" dirty="0" smtClean="0">
                <a:hlinkClick r:id="rId2"/>
              </a:rPr>
              <a:t>https://wm.baden-wuerttemberg.de/fileadmin/redaktion/m-mvi/intern/Dateien/Illustrationen__Grafiken_Karten_/Landesentwicklungsplan_2002_Karte_Raumkategorien.pdf</a:t>
            </a:r>
            <a:r>
              <a:rPr lang="de-DE" sz="1000" i="1" dirty="0"/>
              <a:t>) ) [zuletzt abgerufen am 13.09.2018]</a:t>
            </a:r>
          </a:p>
          <a:p>
            <a:endParaRPr lang="de-DE" sz="10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2177431" y="298748"/>
            <a:ext cx="4050753" cy="56323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Abbildung  „Landesentwicklungsplan 2002 Baden-Württemberg. Zu 2.1.1 Raumkategorien“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89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979712" y="6049944"/>
            <a:ext cx="56166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 smtClean="0"/>
              <a:t>(Quelle: </a:t>
            </a:r>
            <a:r>
              <a:rPr lang="de-DE" sz="1000" i="1" dirty="0"/>
              <a:t>http://heilbronn.ihk.de/ximages/1424963_regionalka.jpg</a:t>
            </a:r>
            <a:r>
              <a:rPr lang="de-DE" sz="1000" i="1" dirty="0" smtClean="0"/>
              <a:t>) [zuletzt abgerufen am 13.09.2018]</a:t>
            </a:r>
            <a:endParaRPr lang="de-DE" sz="10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845734" y="521960"/>
            <a:ext cx="7470682" cy="53553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Abbildung  „Regionalkarte Region Heilbronn-Franken“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034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3568" y="1700808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 smtClean="0"/>
              <a:t>Leitfrage:</a:t>
            </a:r>
          </a:p>
          <a:p>
            <a:pPr algn="ctr"/>
            <a:endParaRPr lang="de-DE" sz="2800" dirty="0" smtClean="0"/>
          </a:p>
          <a:p>
            <a:pPr algn="ctr"/>
            <a:r>
              <a:rPr lang="de-DE" sz="2800" dirty="0" smtClean="0"/>
              <a:t>„Der </a:t>
            </a:r>
            <a:r>
              <a:rPr lang="de-DE" sz="2800" dirty="0"/>
              <a:t>ländliche Raum der Region Heilbronn-Franken: zukunftsfähiger Raum oder</a:t>
            </a:r>
          </a:p>
          <a:p>
            <a:pPr algn="ctr"/>
            <a:r>
              <a:rPr lang="de-DE" sz="2800" dirty="0"/>
              <a:t>  zukünftig nicht mehr attraktiv?"</a:t>
            </a:r>
          </a:p>
        </p:txBody>
      </p:sp>
    </p:spTree>
    <p:extLst>
      <p:ext uri="{BB962C8B-B14F-4D97-AF65-F5344CB8AC3E}">
        <p14:creationId xmlns:p14="http://schemas.microsoft.com/office/powerpoint/2010/main" val="6370462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Bildschirmpräsentation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Mirjam Schäfer</dc:creator>
  <cp:lastModifiedBy>Mirjam Schäfer</cp:lastModifiedBy>
  <cp:revision>12</cp:revision>
  <cp:lastPrinted>2017-01-14T14:51:38Z</cp:lastPrinted>
  <dcterms:created xsi:type="dcterms:W3CDTF">2017-01-14T13:54:25Z</dcterms:created>
  <dcterms:modified xsi:type="dcterms:W3CDTF">2018-09-13T11:44:15Z</dcterms:modified>
</cp:coreProperties>
</file>