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6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38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4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59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54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37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27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19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2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6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777A-9A71-4AB0-9D8B-B0967BE40733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9B04-76BD-40B7-85E4-78ABD90346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8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5486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1500" y="571500"/>
            <a:ext cx="8229600" cy="84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b="1" dirty="0" smtClean="0">
                <a:solidFill>
                  <a:srgbClr val="002060"/>
                </a:solidFill>
              </a:rPr>
              <a:t>           Gruppenpuzzle - Weltwirtschaftsregionen</a:t>
            </a:r>
            <a:br>
              <a:rPr lang="de-DE" sz="2400" b="1" dirty="0" smtClean="0">
                <a:solidFill>
                  <a:srgbClr val="002060"/>
                </a:solidFill>
              </a:rPr>
            </a:b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1600200"/>
            <a:ext cx="1219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Stamm-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dirty="0"/>
              <a:t>gruppen</a:t>
            </a: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304800" y="1676400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 smtClean="0"/>
              <a:t>1 Std.</a:t>
            </a:r>
            <a:endParaRPr lang="de-DE" altLang="de-DE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90600" y="3352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Experten-gruppen</a:t>
            </a: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304800" y="3352800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kern="0" dirty="0"/>
              <a:t>4</a:t>
            </a: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Std</a:t>
            </a: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B76"/>
                </a:solidFill>
                <a:effectLst/>
                <a:uLnTx/>
                <a:uFillTx/>
                <a:latin typeface="Arial" charset="0"/>
              </a:rPr>
              <a:t>.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990600" y="5029200"/>
            <a:ext cx="1143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Stamm-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gruppen</a:t>
            </a:r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304800" y="5105400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dirty="0" smtClean="0"/>
              <a:t>2 Std.</a:t>
            </a:r>
            <a:endParaRPr lang="de-DE" altLang="de-DE" dirty="0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2123728" y="1360702"/>
            <a:ext cx="2952328" cy="1272745"/>
          </a:xfrm>
          <a:prstGeom prst="ellipse">
            <a:avLst/>
          </a:prstGeom>
          <a:solidFill>
            <a:srgbClr val="CC0000">
              <a:alpha val="60000"/>
            </a:srgbClr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000" b="1" dirty="0" smtClean="0"/>
              <a:t>USA</a:t>
            </a:r>
          </a:p>
          <a:p>
            <a:pPr algn="ctr" eaLnBrk="1" hangingPunct="1"/>
            <a:r>
              <a:rPr lang="de-DE" altLang="de-DE" sz="2000" dirty="0" smtClean="0"/>
              <a:t>A/B/C A/B/C A/B/C</a:t>
            </a:r>
          </a:p>
          <a:p>
            <a:pPr algn="ctr" eaLnBrk="1" hangingPunct="1"/>
            <a:r>
              <a:rPr lang="de-DE" altLang="de-DE" sz="2000" dirty="0" smtClean="0"/>
              <a:t>A/B/C A/B/C A/B/C…</a:t>
            </a:r>
            <a:endParaRPr lang="de-DE" altLang="de-DE" sz="2000" dirty="0"/>
          </a:p>
          <a:p>
            <a:pPr algn="ctr" eaLnBrk="1" hangingPunct="1"/>
            <a:endParaRPr lang="de-DE" altLang="de-DE" sz="2000" dirty="0" smtClean="0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5292080" y="1353558"/>
            <a:ext cx="2952328" cy="1272745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000" b="1" dirty="0" smtClean="0"/>
              <a:t>China</a:t>
            </a:r>
          </a:p>
          <a:p>
            <a:pPr algn="ctr" eaLnBrk="1" hangingPunct="1"/>
            <a:r>
              <a:rPr lang="de-DE" altLang="de-DE" sz="2000" dirty="0" smtClean="0"/>
              <a:t>A/B/C A/B/C A/B/C</a:t>
            </a:r>
          </a:p>
          <a:p>
            <a:pPr algn="ctr" eaLnBrk="1" hangingPunct="1"/>
            <a:r>
              <a:rPr lang="de-DE" altLang="de-DE" sz="2000" dirty="0" smtClean="0"/>
              <a:t>A/B/C A/B/C A/B/C…</a:t>
            </a:r>
          </a:p>
          <a:p>
            <a:pPr algn="ctr" eaLnBrk="1" hangingPunct="1"/>
            <a:endParaRPr lang="de-DE" alt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6282245" y="6165304"/>
            <a:ext cx="262818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C = ökonomische Ressourcen</a:t>
            </a:r>
            <a:endParaRPr lang="de-DE" sz="160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115465" y="4782558"/>
            <a:ext cx="2952328" cy="1272745"/>
          </a:xfrm>
          <a:prstGeom prst="ellipse">
            <a:avLst/>
          </a:prstGeom>
          <a:solidFill>
            <a:srgbClr val="CC0000">
              <a:alpha val="60000"/>
            </a:srgbClr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000" b="1" dirty="0" smtClean="0"/>
              <a:t>USA</a:t>
            </a:r>
          </a:p>
          <a:p>
            <a:pPr algn="ctr" eaLnBrk="1" hangingPunct="1"/>
            <a:r>
              <a:rPr lang="de-DE" altLang="de-DE" sz="2000" dirty="0" smtClean="0"/>
              <a:t>A/B/C A/B/C A/B/C</a:t>
            </a:r>
          </a:p>
          <a:p>
            <a:pPr algn="ctr" eaLnBrk="1" hangingPunct="1"/>
            <a:r>
              <a:rPr lang="de-DE" altLang="de-DE" sz="2000" dirty="0" smtClean="0"/>
              <a:t>A/B/C A/B/C A/B/C…</a:t>
            </a:r>
          </a:p>
          <a:p>
            <a:pPr algn="ctr" eaLnBrk="1" hangingPunct="1"/>
            <a:endParaRPr lang="de-DE" altLang="de-DE" sz="2000" dirty="0" smtClean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5292080" y="4761641"/>
            <a:ext cx="2952328" cy="1272745"/>
          </a:xfrm>
          <a:prstGeom prst="ellipse">
            <a:avLst/>
          </a:prstGeom>
          <a:solidFill>
            <a:srgbClr val="FFC000">
              <a:alpha val="60000"/>
            </a:srgb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000" b="1" dirty="0" smtClean="0"/>
              <a:t>China</a:t>
            </a:r>
          </a:p>
          <a:p>
            <a:pPr algn="ctr" eaLnBrk="1" hangingPunct="1"/>
            <a:r>
              <a:rPr lang="de-DE" altLang="de-DE" sz="2000" dirty="0" smtClean="0"/>
              <a:t>A/B/C A/B/C A/B/C</a:t>
            </a:r>
          </a:p>
          <a:p>
            <a:pPr algn="ctr" eaLnBrk="1" hangingPunct="1"/>
            <a:r>
              <a:rPr lang="de-DE" altLang="de-DE" sz="2000" dirty="0" smtClean="0"/>
              <a:t>A/B/C A/B/C A/B/C…</a:t>
            </a:r>
          </a:p>
          <a:p>
            <a:pPr algn="ctr" eaLnBrk="1" hangingPunct="1"/>
            <a:endParaRPr lang="de-DE" alt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2532254" y="2806807"/>
            <a:ext cx="432048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/>
              <a:t>A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724128" y="2806807"/>
            <a:ext cx="432048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 smtClean="0"/>
              <a:t>A</a:t>
            </a:r>
          </a:p>
          <a:p>
            <a:pPr algn="ctr"/>
            <a:r>
              <a:rPr lang="de-DE" dirty="0"/>
              <a:t>A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383868" y="2806807"/>
            <a:ext cx="432048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6552220" y="2796312"/>
            <a:ext cx="432048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</a:p>
          <a:p>
            <a:pPr algn="ctr"/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211960" y="2796312"/>
            <a:ext cx="43204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 smtClean="0"/>
              <a:t>C</a:t>
            </a:r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380312" y="2806807"/>
            <a:ext cx="43204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 smtClean="0"/>
              <a:t>C</a:t>
            </a:r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/>
              <a:t>C</a:t>
            </a:r>
            <a:endParaRPr lang="de-DE" dirty="0" smtClean="0"/>
          </a:p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045348" y="6183325"/>
            <a:ext cx="2628181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 = Naturressourcen</a:t>
            </a:r>
            <a:endParaRPr lang="de-DE" sz="1600" dirty="0"/>
          </a:p>
        </p:txBody>
      </p:sp>
      <p:sp>
        <p:nvSpPr>
          <p:cNvPr id="25" name="Textfeld 24"/>
          <p:cNvSpPr txBox="1"/>
          <p:nvPr/>
        </p:nvSpPr>
        <p:spPr>
          <a:xfrm>
            <a:off x="3654063" y="6183325"/>
            <a:ext cx="2628181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 B = Humanressourcen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112736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Bildschirmpräsentation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4</cp:revision>
  <dcterms:created xsi:type="dcterms:W3CDTF">2017-01-22T19:53:29Z</dcterms:created>
  <dcterms:modified xsi:type="dcterms:W3CDTF">2017-01-22T20:26:22Z</dcterms:modified>
</cp:coreProperties>
</file>