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67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73"/>
    <p:restoredTop sz="89481" autoAdjust="0"/>
  </p:normalViewPr>
  <p:slideViewPr>
    <p:cSldViewPr snapToGrid="0" snapToObjects="1">
      <p:cViewPr varScale="1">
        <p:scale>
          <a:sx n="112" d="100"/>
          <a:sy n="112" d="100"/>
        </p:scale>
        <p:origin x="10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48476-5D4A-2F4E-A42B-D56BF43D4CC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35B94-18FE-7742-BF1C-EEFCCB4CB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60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7EA7-3A98-144A-9E91-89770D55AF85}" type="datetimeFigureOut">
              <a:rPr lang="de-DE" smtClean="0"/>
              <a:t>22.10.17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7A2BD-16D7-B140-AAB1-C37713F037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15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1074420" y="1012805"/>
            <a:ext cx="668655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de-DE" altLang="x-none" sz="3200" b="1" dirty="0"/>
              <a:t>Fotos: </a:t>
            </a:r>
            <a:endParaRPr lang="de-DE" altLang="x-none" sz="3200" b="1" dirty="0" smtClean="0"/>
          </a:p>
          <a:p>
            <a:pPr marL="457200" indent="-457200">
              <a:spcBef>
                <a:spcPct val="0"/>
              </a:spcBef>
              <a:buFont typeface="Arial" charset="0"/>
              <a:buChar char="•"/>
            </a:pPr>
            <a:r>
              <a:rPr lang="de-DE" altLang="x-none" sz="3200" dirty="0" smtClean="0"/>
              <a:t>Hitler </a:t>
            </a:r>
            <a:r>
              <a:rPr lang="de-DE" altLang="x-none" sz="3200" dirty="0"/>
              <a:t>in Paris </a:t>
            </a:r>
            <a:r>
              <a:rPr lang="de-DE" altLang="x-none" sz="3200" i="1" dirty="0"/>
              <a:t>(https://www.histoire-image.org/etudes/hitler-paris</a:t>
            </a:r>
            <a:r>
              <a:rPr lang="de-DE" altLang="x-none" sz="3200" i="1" dirty="0" smtClean="0"/>
              <a:t>)</a:t>
            </a:r>
            <a:endParaRPr lang="de-DE" altLang="x-none" sz="3200" dirty="0" smtClean="0"/>
          </a:p>
          <a:p>
            <a:pPr marL="457200" indent="-457200">
              <a:spcBef>
                <a:spcPct val="0"/>
              </a:spcBef>
              <a:buFont typeface="Arial" charset="0"/>
              <a:buChar char="•"/>
            </a:pPr>
            <a:r>
              <a:rPr lang="de-DE" altLang="x-none" sz="3200" dirty="0" smtClean="0"/>
              <a:t>Mitterand </a:t>
            </a:r>
            <a:r>
              <a:rPr lang="de-DE" altLang="x-none" sz="3200" dirty="0"/>
              <a:t>und Kohl in Verdun </a:t>
            </a:r>
            <a:r>
              <a:rPr lang="de-DE" altLang="x-none" sz="3200" i="1" dirty="0"/>
              <a:t>(http://</a:t>
            </a:r>
            <a:r>
              <a:rPr lang="de-DE" altLang="x-none" sz="3200" i="1" dirty="0" err="1"/>
              <a:t>www.spiegel.de</a:t>
            </a:r>
            <a:r>
              <a:rPr lang="de-DE" altLang="x-none" sz="3200" i="1" dirty="0"/>
              <a:t>/</a:t>
            </a:r>
            <a:r>
              <a:rPr lang="de-DE" altLang="x-none" sz="3200" i="1" dirty="0" err="1"/>
              <a:t>einestages</a:t>
            </a:r>
            <a:r>
              <a:rPr lang="de-DE" altLang="x-none" sz="3200" i="1" dirty="0"/>
              <a:t>/kohl-und-mitterrand-in-verdun-a-948491.html)</a:t>
            </a:r>
            <a:endParaRPr lang="de-DE" altLang="x-none" sz="3200" i="1" dirty="0"/>
          </a:p>
        </p:txBody>
      </p:sp>
    </p:spTree>
    <p:extLst>
      <p:ext uri="{BB962C8B-B14F-4D97-AF65-F5344CB8AC3E}">
        <p14:creationId xmlns:p14="http://schemas.microsoft.com/office/powerpoint/2010/main" val="131567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0"/>
            <a:ext cx="9144000" cy="660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84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51747" y="869198"/>
            <a:ext cx="817935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Gruppe 1: </a:t>
            </a:r>
            <a:r>
              <a:rPr lang="de-DE" sz="2800" dirty="0" smtClean="0"/>
              <a:t>Die Supermächte</a:t>
            </a:r>
          </a:p>
          <a:p>
            <a:r>
              <a:rPr lang="de-DE" sz="2800" b="1" dirty="0" smtClean="0"/>
              <a:t>Gruppe </a:t>
            </a:r>
            <a:r>
              <a:rPr lang="de-DE" sz="2800" b="1" dirty="0"/>
              <a:t>2</a:t>
            </a:r>
            <a:r>
              <a:rPr lang="de-DE" sz="2800" b="1" dirty="0" smtClean="0"/>
              <a:t>: </a:t>
            </a:r>
            <a:r>
              <a:rPr lang="de-DE" sz="2800" dirty="0" smtClean="0"/>
              <a:t>Die OEEC</a:t>
            </a:r>
          </a:p>
          <a:p>
            <a:r>
              <a:rPr lang="de-DE" sz="2800" b="1" dirty="0" smtClean="0"/>
              <a:t>Gruppe </a:t>
            </a:r>
            <a:r>
              <a:rPr lang="de-DE" sz="2800" b="1" dirty="0"/>
              <a:t>3</a:t>
            </a:r>
            <a:r>
              <a:rPr lang="de-DE" sz="2800" b="1" dirty="0" smtClean="0"/>
              <a:t>: </a:t>
            </a:r>
            <a:r>
              <a:rPr lang="de-DE" sz="2800" dirty="0" smtClean="0"/>
              <a:t>Die EGKS</a:t>
            </a:r>
          </a:p>
          <a:p>
            <a:endParaRPr lang="de-DE" sz="2800" dirty="0"/>
          </a:p>
          <a:p>
            <a:pPr marL="457200" indent="-457200">
              <a:buFont typeface="Arial" charset="0"/>
              <a:buChar char="•"/>
            </a:pPr>
            <a:r>
              <a:rPr lang="de-DE" sz="2800" dirty="0" smtClean="0"/>
              <a:t>Lest die Materialien, bearbeitet die Aufgaben und tragt eure Ergebnisse in den Auswertungsbogen (Rückseite!) ein.</a:t>
            </a:r>
          </a:p>
          <a:p>
            <a:pPr marL="457200" indent="-457200">
              <a:buFont typeface="Arial" charset="0"/>
              <a:buChar char="•"/>
            </a:pPr>
            <a:r>
              <a:rPr lang="de-DE" sz="2800" dirty="0" smtClean="0"/>
              <a:t>Bestimmt zwei Gruppenmitglieder, die eure Ergebnisse präsentieren.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821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120001" y="2264391"/>
            <a:ext cx="78764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Foto:</a:t>
            </a:r>
          </a:p>
          <a:p>
            <a:r>
              <a:rPr lang="de-DE" sz="2000" dirty="0" smtClean="0"/>
              <a:t>Bundeskanzler </a:t>
            </a:r>
            <a:r>
              <a:rPr lang="de-DE" sz="2000" dirty="0" smtClean="0"/>
              <a:t>Adenauer und Staatspräsident de Gaulle umarmen sich nach der Unterzeichnung des deutsch-französischen Freundschaftsvertrages. (22.1.1963)</a:t>
            </a:r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1120001" y="3942041"/>
            <a:ext cx="66431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http://</a:t>
            </a:r>
            <a:r>
              <a:rPr lang="de-DE" sz="1000" i="1" dirty="0" err="1"/>
              <a:t>www.cvce.eu</a:t>
            </a:r>
            <a:r>
              <a:rPr lang="de-DE" sz="1000" i="1" dirty="0"/>
              <a:t>/de/</a:t>
            </a:r>
            <a:r>
              <a:rPr lang="de-DE" sz="1000" i="1" dirty="0" err="1"/>
              <a:t>education</a:t>
            </a:r>
            <a:r>
              <a:rPr lang="de-DE" sz="1000" i="1" dirty="0"/>
              <a:t>/</a:t>
            </a:r>
            <a:r>
              <a:rPr lang="de-DE" sz="1000" i="1" dirty="0" err="1"/>
              <a:t>unit</a:t>
            </a:r>
            <a:r>
              <a:rPr lang="de-DE" sz="1000" i="1" dirty="0"/>
              <a:t>-content/-/</a:t>
            </a:r>
            <a:r>
              <a:rPr lang="de-DE" sz="1000" i="1" dirty="0" err="1"/>
              <a:t>unit</a:t>
            </a:r>
            <a:r>
              <a:rPr lang="de-DE" sz="1000" i="1" dirty="0"/>
              <a:t>/c3c5e6c5-1241-471d-9e3a-dc6e7202ca16/3947ea20-4ae8-4717-8e6d-7bb3dd88821f/Resources#da454e70-c9be-4e8b-acc2-d6096f08218d_de&amp;overlay</a:t>
            </a:r>
          </a:p>
          <a:p>
            <a:endParaRPr lang="de-DE" sz="1000" i="1" dirty="0"/>
          </a:p>
        </p:txBody>
      </p:sp>
    </p:spTree>
    <p:extLst>
      <p:ext uri="{BB962C8B-B14F-4D97-AF65-F5344CB8AC3E}">
        <p14:creationId xmlns:p14="http://schemas.microsoft.com/office/powerpoint/2010/main" val="91183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Design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Macintosh PowerPoint</Application>
  <PresentationFormat>Bildschirmpräsentation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Kerstin Holzgraebe</dc:creator>
  <cp:lastModifiedBy>Kerstin Holzgraebe</cp:lastModifiedBy>
  <cp:revision>25</cp:revision>
  <dcterms:created xsi:type="dcterms:W3CDTF">2017-04-26T12:51:22Z</dcterms:created>
  <dcterms:modified xsi:type="dcterms:W3CDTF">2017-10-22T15:31:28Z</dcterms:modified>
</cp:coreProperties>
</file>