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8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Die</a:t>
            </a:r>
            <a:r>
              <a:rPr lang="de-DE" baseline="0" dirty="0" smtClean="0"/>
              <a:t> Frage ist offen gestellt.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baseline="0" dirty="0" smtClean="0"/>
              <a:t>Mögliche Eigenschaften könnten genannt werden:</a:t>
            </a:r>
            <a:br>
              <a:rPr lang="de-DE" baseline="0" dirty="0" smtClean="0"/>
            </a:br>
            <a:r>
              <a:rPr lang="de-DE" baseline="0" dirty="0" smtClean="0"/>
              <a:t>Masse, Größe (Durchmesser, Volumen), Oberflächenbeschaffenheit, Ferromagnetismus, Elektrische Leitfähigkeit, Farbe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baseline="0" dirty="0" smtClean="0"/>
              <a:t>Die Frage nach der techn. Umsetzung („Wie?“ nicht „Woran?) schränkt hier sinnvoll ein.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baseline="0" dirty="0" smtClean="0"/>
              <a:t>Das Problem mit ausländischen Münzen oder Falschgeld zeigt auf, dass z.B. Masse und Volumen </a:t>
            </a:r>
            <a:r>
              <a:rPr lang="de-DE" baseline="0" smtClean="0"/>
              <a:t>nicht ausreichen.</a:t>
            </a: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– (CC) BY-NC-SA 3.0 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36000" rIns="36000">
            <a:normAutofit/>
          </a:bodyPr>
          <a:lstStyle/>
          <a:p>
            <a:r>
              <a:rPr lang="de-DE" dirty="0" smtClean="0"/>
              <a:t>Wie erkennt der Automat verschiedenen Münzen?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ZPG BNT </a:t>
            </a:r>
            <a:r>
              <a:rPr lang="de-DE" dirty="0" smtClean="0"/>
              <a:t>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228184" y="6669360"/>
            <a:ext cx="2915816" cy="188640"/>
          </a:xfrm>
        </p:spPr>
        <p:txBody>
          <a:bodyPr/>
          <a:lstStyle/>
          <a:p>
            <a:r>
              <a:rPr lang="de-DE" dirty="0" smtClean="0"/>
              <a:t>2222_Einstieg_Anziehende+Magnete.pptx</a:t>
            </a: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0" y="994131"/>
            <a:ext cx="9144000" cy="5459205"/>
            <a:chOff x="0" y="1127841"/>
            <a:chExt cx="9144000" cy="5459205"/>
          </a:xfrm>
        </p:grpSpPr>
        <p:pic>
          <p:nvPicPr>
            <p:cNvPr id="3" name="Grafik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96"/>
            <a:stretch/>
          </p:blipFill>
          <p:spPr>
            <a:xfrm>
              <a:off x="0" y="1127841"/>
              <a:ext cx="9144000" cy="5280135"/>
            </a:xfrm>
            <a:prstGeom prst="rect">
              <a:avLst/>
            </a:prstGeom>
          </p:spPr>
        </p:pic>
        <p:sp>
          <p:nvSpPr>
            <p:cNvPr id="7" name="Textfeld 8"/>
            <p:cNvSpPr txBox="1"/>
            <p:nvPr/>
          </p:nvSpPr>
          <p:spPr>
            <a:xfrm>
              <a:off x="7308304" y="6407976"/>
              <a:ext cx="1779905" cy="17907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36000" rIns="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600"/>
                </a:spcAft>
              </a:pPr>
              <a:r>
                <a:rPr lang="de-DE" sz="1000" i="1" dirty="0">
                  <a:effectLst/>
                  <a:latin typeface="Arial"/>
                  <a:ea typeface="Times New Roman"/>
                  <a:cs typeface="Times New Roman"/>
                </a:rPr>
                <a:t>Foto: C.-J. </a:t>
              </a:r>
              <a:r>
                <a:rPr lang="de-DE" sz="1000" i="1" dirty="0" err="1">
                  <a:effectLst/>
                  <a:latin typeface="Arial"/>
                  <a:ea typeface="Times New Roman"/>
                  <a:cs typeface="Times New Roman"/>
                </a:rPr>
                <a:t>Pardall</a:t>
              </a:r>
              <a:endParaRPr lang="de-DE" sz="1600" dirty="0">
                <a:effectLst/>
                <a:latin typeface="Helvetica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42</Words>
  <Application>Microsoft Office PowerPoint</Application>
  <PresentationFormat>Bildschirmpräsentation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CJP</vt:lpstr>
      <vt:lpstr>Wie erkennt der Automat verschiedenen Münzen?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erkennt der Automat die verschiedenen Münzen?</dc:title>
  <dc:creator>Carl-Julian Pardall</dc:creator>
  <cp:lastModifiedBy>Carl-Julian</cp:lastModifiedBy>
  <cp:revision>365</cp:revision>
  <cp:lastPrinted>2016-01-30T18:57:11Z</cp:lastPrinted>
  <dcterms:created xsi:type="dcterms:W3CDTF">2014-11-17T20:26:36Z</dcterms:created>
  <dcterms:modified xsi:type="dcterms:W3CDTF">2017-02-09T20:59:03Z</dcterms:modified>
</cp:coreProperties>
</file>