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6D3D8-26B7-4CAC-851C-12D2568703CD}" type="datetimeFigureOut">
              <a:rPr lang="de-DE" smtClean="0"/>
              <a:t>02.04.2017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962A5-8454-4076-A867-CFC0A4221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31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62A5-8454-4076-A867-CFC0A4221DB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4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62A5-8454-4076-A867-CFC0A4221DB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88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5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5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34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5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6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58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18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40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53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4051_methode_world-cafe_vorstellung.pptx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7B9-D1AF-4DE4-9B13-17E354D29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04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World-Café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Methode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399692" cy="365125"/>
          </a:xfrm>
        </p:spPr>
        <p:txBody>
          <a:bodyPr/>
          <a:lstStyle/>
          <a:p>
            <a:r>
              <a:rPr lang="de-DE" dirty="0" smtClean="0"/>
              <a:t>4051_methode_world-cafe_vorstellung.pptx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8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Gruppendiskussion mit </a:t>
            </a:r>
            <a:r>
              <a:rPr lang="de-DE" u="sng" dirty="0" smtClean="0"/>
              <a:t>wechselnder</a:t>
            </a:r>
            <a:r>
              <a:rPr lang="de-DE" dirty="0" smtClean="0"/>
              <a:t> Besetzung (4 – 5 Personen)</a:t>
            </a:r>
          </a:p>
          <a:p>
            <a:r>
              <a:rPr lang="de-DE" dirty="0" smtClean="0"/>
              <a:t>Initial-Aussagen</a:t>
            </a:r>
          </a:p>
          <a:p>
            <a:r>
              <a:rPr lang="de-DE" dirty="0" smtClean="0"/>
              <a:t>Tischtuch-Protokoll</a:t>
            </a:r>
          </a:p>
          <a:p>
            <a:r>
              <a:rPr lang="de-DE" dirty="0"/>
              <a:t>w</a:t>
            </a:r>
            <a:r>
              <a:rPr lang="de-DE" dirty="0" smtClean="0"/>
              <a:t>echselnde Gastgeber</a:t>
            </a:r>
          </a:p>
          <a:p>
            <a:r>
              <a:rPr lang="de-DE" dirty="0"/>
              <a:t>j</a:t>
            </a:r>
            <a:r>
              <a:rPr lang="de-DE" dirty="0" smtClean="0"/>
              <a:t>e Runde: 5 – 10 Minuten</a:t>
            </a:r>
          </a:p>
          <a:p>
            <a:r>
              <a:rPr lang="de-DE" dirty="0"/>
              <a:t>m</a:t>
            </a:r>
            <a:r>
              <a:rPr lang="de-DE" dirty="0" smtClean="0"/>
              <a:t>ind. 3 Runden</a:t>
            </a:r>
          </a:p>
          <a:p>
            <a:r>
              <a:rPr lang="de-DE" smtClean="0"/>
              <a:t>Abschlussplenum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390900" cy="365125"/>
          </a:xfrm>
        </p:spPr>
        <p:txBody>
          <a:bodyPr/>
          <a:lstStyle/>
          <a:p>
            <a:r>
              <a:rPr lang="de-DE" dirty="0" smtClean="0"/>
              <a:t>4051_methode_world-cafe_vorstellung.pptx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22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512277" y="1160585"/>
            <a:ext cx="1855177" cy="175846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1</a:t>
            </a:r>
            <a:endParaRPr lang="de-DE" sz="2800" b="1" dirty="0"/>
          </a:p>
        </p:txBody>
      </p:sp>
      <p:sp>
        <p:nvSpPr>
          <p:cNvPr id="5" name="Ellipse 4"/>
          <p:cNvSpPr/>
          <p:nvPr/>
        </p:nvSpPr>
        <p:spPr>
          <a:xfrm>
            <a:off x="2646485" y="624254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307124" y="2817934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423138" y="1623645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42846" y="2919046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119555" y="1009648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" name="Ellipse 9"/>
          <p:cNvSpPr/>
          <p:nvPr/>
        </p:nvSpPr>
        <p:spPr>
          <a:xfrm>
            <a:off x="8162192" y="1522530"/>
            <a:ext cx="1855177" cy="17584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11" name="Ellipse 10"/>
          <p:cNvSpPr/>
          <p:nvPr/>
        </p:nvSpPr>
        <p:spPr>
          <a:xfrm>
            <a:off x="9296400" y="986199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957039" y="3179879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0073053" y="1985590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9492761" y="3280991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769470" y="1371593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6" name="Ellipse 15"/>
          <p:cNvSpPr/>
          <p:nvPr/>
        </p:nvSpPr>
        <p:spPr>
          <a:xfrm>
            <a:off x="5671039" y="4445978"/>
            <a:ext cx="1855177" cy="17584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3</a:t>
            </a:r>
            <a:endParaRPr lang="de-DE" sz="2800" b="1" dirty="0"/>
          </a:p>
        </p:txBody>
      </p:sp>
      <p:sp>
        <p:nvSpPr>
          <p:cNvPr id="17" name="Ellipse 16"/>
          <p:cNvSpPr/>
          <p:nvPr/>
        </p:nvSpPr>
        <p:spPr>
          <a:xfrm>
            <a:off x="6805247" y="3909647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465886" y="6103327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581900" y="4909038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7001608" y="6204439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278317" y="4295041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2" name="Nach unten gekrümmter Pfeil 21"/>
          <p:cNvSpPr/>
          <p:nvPr/>
        </p:nvSpPr>
        <p:spPr>
          <a:xfrm>
            <a:off x="5064370" y="2159976"/>
            <a:ext cx="1415561" cy="47771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Nach oben gekrümmter Pfeil 23"/>
          <p:cNvSpPr/>
          <p:nvPr/>
        </p:nvSpPr>
        <p:spPr>
          <a:xfrm flipH="1">
            <a:off x="4976445" y="2786426"/>
            <a:ext cx="1450731" cy="463058"/>
          </a:xfrm>
          <a:prstGeom prst="curvedUpArrow">
            <a:avLst>
              <a:gd name="adj1" fmla="val 25000"/>
              <a:gd name="adj2" fmla="val 50000"/>
              <a:gd name="adj3" fmla="val 2309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158154" y="2536525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– 10 min.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93432" y="4214447"/>
            <a:ext cx="4410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Runde 1: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Gastgeber und Teilnehmer diskutieren und notieren Ideen zu Initialaussagen (Tischtuchprotokoll)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Gastgeber 1 bleibt für Runde 2</a:t>
            </a:r>
            <a:endParaRPr lang="de-DE" sz="2400" dirty="0"/>
          </a:p>
        </p:txBody>
      </p:sp>
      <p:sp>
        <p:nvSpPr>
          <p:cNvPr id="27" name="Gleichschenkliges Dreieck 26"/>
          <p:cNvSpPr/>
          <p:nvPr/>
        </p:nvSpPr>
        <p:spPr>
          <a:xfrm>
            <a:off x="5057043" y="1002320"/>
            <a:ext cx="1362806" cy="111992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de-DE" sz="800" b="1" dirty="0" smtClean="0">
                <a:solidFill>
                  <a:schemeClr val="tx1"/>
                </a:solidFill>
              </a:rPr>
              <a:t>Moderator</a:t>
            </a:r>
            <a:endParaRPr lang="de-DE" sz="800" b="1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782907" y="6313189"/>
            <a:ext cx="2672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/>
              <a:t>Grafik</a:t>
            </a:r>
            <a:r>
              <a:rPr lang="de-DE" sz="800" dirty="0" smtClean="0"/>
              <a:t>: Thomas Armbruster, ZPG BNT II 2017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8906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7581900" y="5632940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905500" y="6175108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726723" y="4410810"/>
            <a:ext cx="1855177" cy="17584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3</a:t>
            </a:r>
            <a:endParaRPr lang="de-DE" sz="2800" b="1" dirty="0"/>
          </a:p>
        </p:txBody>
      </p:sp>
      <p:sp>
        <p:nvSpPr>
          <p:cNvPr id="21" name="Ellipse 20"/>
          <p:cNvSpPr/>
          <p:nvPr/>
        </p:nvSpPr>
        <p:spPr>
          <a:xfrm>
            <a:off x="5334001" y="4259873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2" name="Nach unten gekrümmter Pfeil 21"/>
          <p:cNvSpPr/>
          <p:nvPr/>
        </p:nvSpPr>
        <p:spPr>
          <a:xfrm>
            <a:off x="5064370" y="2159976"/>
            <a:ext cx="1415561" cy="47771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Nach oben gekrümmter Pfeil 23"/>
          <p:cNvSpPr/>
          <p:nvPr/>
        </p:nvSpPr>
        <p:spPr>
          <a:xfrm flipH="1">
            <a:off x="4976445" y="2786426"/>
            <a:ext cx="1450731" cy="463058"/>
          </a:xfrm>
          <a:prstGeom prst="curvedUpArrow">
            <a:avLst>
              <a:gd name="adj1" fmla="val 25000"/>
              <a:gd name="adj2" fmla="val 50000"/>
              <a:gd name="adj3" fmla="val 2309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158154" y="2536525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– 10 min.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2401" y="4138223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Runde 2: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Teilnehmer mischen sich  neu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Gastgeber 1 bleibt, stellt Ergebnis Runde 1 vor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Diskussion, Ergänzung Ideen (Tischtuchprotokoll)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u="sng" dirty="0" smtClean="0"/>
              <a:t>neuer</a:t>
            </a:r>
            <a:r>
              <a:rPr lang="de-DE" sz="2400" dirty="0" smtClean="0"/>
              <a:t> Gastgeber 2für Runde 3 bleibt</a:t>
            </a:r>
            <a:endParaRPr lang="de-DE" sz="2400" dirty="0"/>
          </a:p>
        </p:txBody>
      </p:sp>
      <p:sp>
        <p:nvSpPr>
          <p:cNvPr id="26" name="Gleichschenkliges Dreieck 25"/>
          <p:cNvSpPr/>
          <p:nvPr/>
        </p:nvSpPr>
        <p:spPr>
          <a:xfrm>
            <a:off x="5278317" y="1231282"/>
            <a:ext cx="888024" cy="89827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M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538654" y="1231282"/>
            <a:ext cx="1855177" cy="175846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1</a:t>
            </a:r>
            <a:endParaRPr lang="de-DE" sz="2800" b="1" dirty="0"/>
          </a:p>
        </p:txBody>
      </p:sp>
      <p:sp>
        <p:nvSpPr>
          <p:cNvPr id="28" name="Ellipse 27"/>
          <p:cNvSpPr/>
          <p:nvPr/>
        </p:nvSpPr>
        <p:spPr>
          <a:xfrm>
            <a:off x="6857999" y="3870057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8323385" y="3333726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9799029" y="1400879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093178" y="1005226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2" name="Ellipse 31"/>
          <p:cNvSpPr/>
          <p:nvPr/>
        </p:nvSpPr>
        <p:spPr>
          <a:xfrm>
            <a:off x="8162192" y="1599920"/>
            <a:ext cx="1855177" cy="17584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33" name="Ellipse 32"/>
          <p:cNvSpPr/>
          <p:nvPr/>
        </p:nvSpPr>
        <p:spPr>
          <a:xfrm>
            <a:off x="3393831" y="2510899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743093" y="1367171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5" name="Ellipse 34"/>
          <p:cNvSpPr/>
          <p:nvPr/>
        </p:nvSpPr>
        <p:spPr>
          <a:xfrm>
            <a:off x="3234104" y="887997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089175" y="2558479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743809" y="3094810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9782907" y="6313189"/>
            <a:ext cx="2672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/>
              <a:t>Grafik</a:t>
            </a:r>
            <a:r>
              <a:rPr lang="de-DE" sz="800" dirty="0" smtClean="0"/>
              <a:t>: Thomas Armbruster, ZPG BNT II 2017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260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457675" y="1146673"/>
            <a:ext cx="1855177" cy="175846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1</a:t>
            </a:r>
            <a:endParaRPr lang="de-DE" sz="2800" b="1" dirty="0"/>
          </a:p>
        </p:txBody>
      </p:sp>
      <p:sp>
        <p:nvSpPr>
          <p:cNvPr id="5" name="Ellipse 4"/>
          <p:cNvSpPr/>
          <p:nvPr/>
        </p:nvSpPr>
        <p:spPr>
          <a:xfrm>
            <a:off x="5411664" y="4142645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872046" y="1330925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846884" y="6169271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017369" y="1742338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" name="Ellipse 9"/>
          <p:cNvSpPr/>
          <p:nvPr/>
        </p:nvSpPr>
        <p:spPr>
          <a:xfrm>
            <a:off x="8162192" y="1522530"/>
            <a:ext cx="1855177" cy="17584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11" name="Ellipse 10"/>
          <p:cNvSpPr/>
          <p:nvPr/>
        </p:nvSpPr>
        <p:spPr>
          <a:xfrm>
            <a:off x="7581900" y="5632940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397262" y="4259872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381857" y="2749789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273419" y="803764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726723" y="4410810"/>
            <a:ext cx="1855177" cy="17584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3</a:t>
            </a:r>
            <a:endParaRPr lang="de-DE" sz="2800" b="1" dirty="0"/>
          </a:p>
        </p:txBody>
      </p:sp>
      <p:sp>
        <p:nvSpPr>
          <p:cNvPr id="17" name="Ellipse 16"/>
          <p:cNvSpPr/>
          <p:nvPr/>
        </p:nvSpPr>
        <p:spPr>
          <a:xfrm>
            <a:off x="3260481" y="892419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292719" y="2217853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687408" y="2775065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9237784" y="3374771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2" name="Nach unten gekrümmter Pfeil 21"/>
          <p:cNvSpPr/>
          <p:nvPr/>
        </p:nvSpPr>
        <p:spPr>
          <a:xfrm>
            <a:off x="5064370" y="2159976"/>
            <a:ext cx="1415561" cy="47771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Nach oben gekrümmter Pfeil 23"/>
          <p:cNvSpPr/>
          <p:nvPr/>
        </p:nvSpPr>
        <p:spPr>
          <a:xfrm flipH="1">
            <a:off x="4976445" y="2786426"/>
            <a:ext cx="1450731" cy="463058"/>
          </a:xfrm>
          <a:prstGeom prst="curvedUpArrow">
            <a:avLst>
              <a:gd name="adj1" fmla="val 25000"/>
              <a:gd name="adj2" fmla="val 50000"/>
              <a:gd name="adj3" fmla="val 2309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158154" y="2536525"/>
            <a:ext cx="14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– 10 min.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2401" y="4230568"/>
            <a:ext cx="5259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Runde 3: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Teilnehmer mischen sich neu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Gastgeber 2 bleibt, stellt Ergebnis Runden 1 u. 2 vor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smtClean="0"/>
              <a:t>Diskussion, Ergänzung Ideen (Tischtuchprotokoll)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u="sng" dirty="0" smtClean="0"/>
              <a:t>neuer</a:t>
            </a:r>
            <a:r>
              <a:rPr lang="de-DE" sz="2400" dirty="0" smtClean="0"/>
              <a:t> Gastgeber 3 für Runde 4 bleibt </a:t>
            </a:r>
            <a:endParaRPr lang="de-DE" sz="2400" dirty="0"/>
          </a:p>
        </p:txBody>
      </p:sp>
      <p:sp>
        <p:nvSpPr>
          <p:cNvPr id="23" name="Gleichschenkliges Dreieck 22"/>
          <p:cNvSpPr/>
          <p:nvPr/>
        </p:nvSpPr>
        <p:spPr>
          <a:xfrm>
            <a:off x="5278317" y="1231282"/>
            <a:ext cx="888024" cy="89827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M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9782907" y="6313189"/>
            <a:ext cx="2672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/>
              <a:t>Grafik</a:t>
            </a:r>
            <a:r>
              <a:rPr lang="de-DE" sz="800" dirty="0" smtClean="0"/>
              <a:t>: Thomas Armbruster, ZPG BNT II 2017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5325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512277" y="1160585"/>
            <a:ext cx="1855177" cy="175846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1</a:t>
            </a:r>
            <a:endParaRPr lang="de-DE" sz="2800" b="1" dirty="0"/>
          </a:p>
        </p:txBody>
      </p:sp>
      <p:sp>
        <p:nvSpPr>
          <p:cNvPr id="5" name="Ellipse 4"/>
          <p:cNvSpPr/>
          <p:nvPr/>
        </p:nvSpPr>
        <p:spPr>
          <a:xfrm>
            <a:off x="5411664" y="4142645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872046" y="1330925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846884" y="6169271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017369" y="1742338"/>
            <a:ext cx="580292" cy="53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" name="Ellipse 9"/>
          <p:cNvSpPr/>
          <p:nvPr/>
        </p:nvSpPr>
        <p:spPr>
          <a:xfrm>
            <a:off x="8162192" y="1522530"/>
            <a:ext cx="1855177" cy="17584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11" name="Ellipse 10"/>
          <p:cNvSpPr/>
          <p:nvPr/>
        </p:nvSpPr>
        <p:spPr>
          <a:xfrm>
            <a:off x="7581900" y="5632940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397262" y="4259872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381857" y="2749789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273419" y="803764"/>
            <a:ext cx="580292" cy="5363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726723" y="4410810"/>
            <a:ext cx="1855177" cy="17584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</a:t>
            </a:r>
            <a:r>
              <a:rPr lang="de-DE" sz="2800" b="1" dirty="0" smtClean="0"/>
              <a:t>3</a:t>
            </a:r>
            <a:endParaRPr lang="de-DE" sz="2800" b="1" dirty="0"/>
          </a:p>
        </p:txBody>
      </p:sp>
      <p:sp>
        <p:nvSpPr>
          <p:cNvPr id="17" name="Ellipse 16"/>
          <p:cNvSpPr/>
          <p:nvPr/>
        </p:nvSpPr>
        <p:spPr>
          <a:xfrm>
            <a:off x="3260481" y="892419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292719" y="2217853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687408" y="2775065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9237784" y="3374771"/>
            <a:ext cx="580292" cy="5363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2401" y="4230568"/>
            <a:ext cx="4911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Finale:</a:t>
            </a:r>
          </a:p>
          <a:p>
            <a:r>
              <a:rPr lang="de-DE" sz="2400" dirty="0" smtClean="0"/>
              <a:t>kurze Vorstellung der Gesamtergebnisse mit Hilfe des Protokolls im Plenum </a:t>
            </a:r>
            <a:endParaRPr lang="de-DE" sz="2400" dirty="0"/>
          </a:p>
        </p:txBody>
      </p:sp>
      <p:sp>
        <p:nvSpPr>
          <p:cNvPr id="23" name="Gleichschenkliges Dreieck 22"/>
          <p:cNvSpPr/>
          <p:nvPr/>
        </p:nvSpPr>
        <p:spPr>
          <a:xfrm>
            <a:off x="5278317" y="1231282"/>
            <a:ext cx="888024" cy="89827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M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782907" y="6313189"/>
            <a:ext cx="26728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/>
              <a:t>Grafik</a:t>
            </a:r>
            <a:r>
              <a:rPr lang="de-DE" sz="800" dirty="0" smtClean="0"/>
              <a:t>: Thomas Armbruster, ZPG BNT II 2017</a:t>
            </a:r>
            <a:endParaRPr lang="de-DE" sz="800" dirty="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452446" cy="365125"/>
          </a:xfrm>
        </p:spPr>
        <p:txBody>
          <a:bodyPr/>
          <a:lstStyle/>
          <a:p>
            <a:r>
              <a:rPr lang="de-DE" dirty="0" smtClean="0"/>
              <a:t>4051_methode_world-cafe_vorstellung.pptx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3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472197" y="659038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Konzentriere dich auf das, was gerade los ist.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Lasse andere an deinen Erfahrungen teilhaben.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Rede über das, was dich gerade bewegt.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Versuche den anderen wirklich zu verstehen.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Sammle Ideen und verknüpfe sie zu einem größeren Ganzen.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Horche auf Zwischentöne.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dirty="0" smtClean="0"/>
              <a:t>Zeichne, kritzle, schreibe … auf das Papier-Tischtuch.</a:t>
            </a:r>
          </a:p>
        </p:txBody>
      </p:sp>
      <p:sp>
        <p:nvSpPr>
          <p:cNvPr id="4" name="Rechteck 3"/>
          <p:cNvSpPr/>
          <p:nvPr/>
        </p:nvSpPr>
        <p:spPr>
          <a:xfrm rot="16200000">
            <a:off x="-1217474" y="2847105"/>
            <a:ext cx="52071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4800" dirty="0" smtClean="0"/>
              <a:t>World-Café</a:t>
            </a:r>
            <a:r>
              <a:rPr lang="de-DE" sz="4800" b="1" dirty="0" smtClean="0"/>
              <a:t>-Etikette</a:t>
            </a:r>
          </a:p>
        </p:txBody>
      </p:sp>
      <p:sp>
        <p:nvSpPr>
          <p:cNvPr id="5" name="Rechteck 4"/>
          <p:cNvSpPr/>
          <p:nvPr/>
        </p:nvSpPr>
        <p:spPr>
          <a:xfrm>
            <a:off x="9381740" y="5398797"/>
            <a:ext cx="21977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/>
              <a:t>Viel Spaß im World-Café!</a:t>
            </a:r>
            <a:endParaRPr lang="de-DE" sz="2800" b="1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426069" cy="365125"/>
          </a:xfrm>
        </p:spPr>
        <p:txBody>
          <a:bodyPr/>
          <a:lstStyle/>
          <a:p>
            <a:r>
              <a:rPr lang="de-DE" dirty="0" smtClean="0"/>
              <a:t>4051_methode_world-cafe_vorstellung.pptx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BNT II 2017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7B9-D1AF-4DE4-9B13-17E354D29CF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Breitbild</PresentationFormat>
  <Paragraphs>122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World-Café</vt:lpstr>
      <vt:lpstr>Methode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World-Café</dc:title>
  <dc:creator>AR</dc:creator>
  <cp:lastModifiedBy>AR</cp:lastModifiedBy>
  <cp:revision>10</cp:revision>
  <dcterms:created xsi:type="dcterms:W3CDTF">2017-03-03T14:11:49Z</dcterms:created>
  <dcterms:modified xsi:type="dcterms:W3CDTF">2017-04-02T06:25:27Z</dcterms:modified>
</cp:coreProperties>
</file>