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15" r:id="rId2"/>
  </p:sldIdLst>
  <p:sldSz cx="9144000" cy="6858000" type="screen4x3"/>
  <p:notesSz cx="10234613" cy="70993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76335" autoAdjust="0"/>
  </p:normalViewPr>
  <p:slideViewPr>
    <p:cSldViewPr showGuides="1">
      <p:cViewPr varScale="1">
        <p:scale>
          <a:sx n="55" d="100"/>
          <a:sy n="55" d="100"/>
        </p:scale>
        <p:origin x="-184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436114" cy="3553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796110" y="1"/>
            <a:ext cx="4436114" cy="3553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742803"/>
            <a:ext cx="4436114" cy="355362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796110" y="6742803"/>
            <a:ext cx="4436114" cy="355362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21B95321-E6D7-4026-B4C3-8AA02FA39F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944424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797247" y="0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1813"/>
            <a:ext cx="3551237" cy="2663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023463" y="3372168"/>
            <a:ext cx="8187690" cy="3194685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6743103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797247" y="6743103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6C11D2F7-29C4-440C-B6DD-2D0777AA65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9448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de-DE" dirty="0" smtClean="0"/>
              <a:t>Evtl. wird nicht jeder</a:t>
            </a:r>
            <a:r>
              <a:rPr lang="de-DE" baseline="0" dirty="0" smtClean="0"/>
              <a:t> gleich erkennen, was abgebildet ist.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de-DE" baseline="0" dirty="0" smtClean="0"/>
              <a:t>Man kann die Schülerinnen und Schüler auffordern, den Aufbau der Fenster des Raumes näher zu untersuchen.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de-DE" baseline="0" dirty="0" smtClean="0"/>
              <a:t>Wärmeschutzglas ist heutzutage teilweise noch wesentlich komplexer aufgebaut und nutzt noch andere Effekte. Das ist </a:t>
            </a:r>
            <a:r>
              <a:rPr lang="de-DE" baseline="0" smtClean="0"/>
              <a:t>hier nicht Thema.</a:t>
            </a:r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C11D2F7-29C4-440C-B6DD-2D0777AA65C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8279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1181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651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5105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0839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782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JP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976664"/>
          </a:xfrm>
        </p:spPr>
        <p:txBody>
          <a:bodyPr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0" y="6669360"/>
            <a:ext cx="2483768" cy="188640"/>
          </a:xfrm>
        </p:spPr>
        <p:txBody>
          <a:bodyPr/>
          <a:lstStyle>
            <a:lvl1pPr>
              <a:defRPr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ZPG BNT 2017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669360"/>
            <a:ext cx="2895600" cy="188640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732240" y="6669360"/>
            <a:ext cx="2411760" cy="188640"/>
          </a:xfrm>
        </p:spPr>
        <p:txBody>
          <a:bodyPr/>
          <a:lstStyle>
            <a:lvl1pPr>
              <a:defRPr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4113_Einstieg_Waermeempfinden.pptx</a:t>
            </a:r>
            <a:endParaRPr lang="de-DE" dirty="0"/>
          </a:p>
        </p:txBody>
      </p:sp>
      <p:cxnSp>
        <p:nvCxnSpPr>
          <p:cNvPr id="8" name="Gerade Verbindung 7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0" y="6669360"/>
            <a:ext cx="9144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8203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1147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5935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600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4074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3947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665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904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3.0/d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.jpeg"/><Relationship Id="rId4" Type="http://schemas.openxmlformats.org/officeDocument/2006/relationships/hyperlink" Target="https://commons.wikimedia.org/w/index.php?curid=2708618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funktionieren Mehrfachglasfenster?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 smtClean="0"/>
              <a:t>4611_Einstieg_Fenster.pptx</a:t>
            </a:r>
            <a:endParaRPr lang="de-DE" dirty="0"/>
          </a:p>
        </p:txBody>
      </p:sp>
      <p:grpSp>
        <p:nvGrpSpPr>
          <p:cNvPr id="3" name="Gruppieren 2"/>
          <p:cNvGrpSpPr/>
          <p:nvPr/>
        </p:nvGrpSpPr>
        <p:grpSpPr>
          <a:xfrm>
            <a:off x="502797" y="836712"/>
            <a:ext cx="8138406" cy="5616000"/>
            <a:chOff x="502797" y="836712"/>
            <a:chExt cx="8138406" cy="5616000"/>
          </a:xfrm>
        </p:grpSpPr>
        <p:sp>
          <p:nvSpPr>
            <p:cNvPr id="8" name="Textfeld 2"/>
            <p:cNvSpPr txBox="1"/>
            <p:nvPr/>
          </p:nvSpPr>
          <p:spPr>
            <a:xfrm>
              <a:off x="502797" y="6236712"/>
              <a:ext cx="8138405" cy="2160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600"/>
                </a:spcAft>
              </a:pPr>
              <a:r>
                <a:rPr lang="de-DE" sz="1000" dirty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von High </a:t>
              </a:r>
              <a:r>
                <a:rPr lang="de-DE" sz="1000" dirty="0" err="1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Contrast</a:t>
              </a:r>
              <a:r>
                <a:rPr lang="de-DE" sz="1000" dirty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 – selbst fotografiert, (</a:t>
              </a:r>
              <a:r>
                <a:rPr lang="de-DE" sz="1000" u="sng" dirty="0">
                  <a:solidFill>
                    <a:srgbClr val="0000FF"/>
                  </a:solidFill>
                  <a:effectLst/>
                  <a:latin typeface="Arial" pitchFamily="34" charset="0"/>
                  <a:ea typeface="Times New Roman"/>
                  <a:cs typeface="Arial" pitchFamily="34" charset="0"/>
                  <a:hlinkClick r:id="rId3"/>
                </a:rPr>
                <a:t>CC-BY-3.0-DE</a:t>
              </a:r>
              <a:r>
                <a:rPr lang="de-DE" sz="1000" dirty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), </a:t>
              </a:r>
              <a:r>
                <a:rPr lang="de-DE" sz="1000" u="sng" dirty="0">
                  <a:solidFill>
                    <a:srgbClr val="0000FF"/>
                  </a:solidFill>
                  <a:effectLst/>
                  <a:latin typeface="Arial" pitchFamily="34" charset="0"/>
                  <a:ea typeface="Times New Roman"/>
                  <a:cs typeface="Arial" pitchFamily="34" charset="0"/>
                  <a:hlinkClick r:id="rId4"/>
                </a:rPr>
                <a:t>https://</a:t>
              </a:r>
              <a:r>
                <a:rPr lang="de-DE" sz="1000" u="sng" dirty="0" smtClean="0">
                  <a:solidFill>
                    <a:srgbClr val="0000FF"/>
                  </a:solidFill>
                  <a:effectLst/>
                  <a:latin typeface="Arial" pitchFamily="34" charset="0"/>
                  <a:ea typeface="Times New Roman"/>
                  <a:cs typeface="Arial" pitchFamily="34" charset="0"/>
                  <a:hlinkClick r:id="rId4"/>
                </a:rPr>
                <a:t>commons.wikimedia.org/w/index.php?curid=27086189</a:t>
              </a:r>
              <a:r>
                <a:rPr lang="de-DE" sz="1000" dirty="0" smtClean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  </a:t>
              </a:r>
              <a:r>
                <a:rPr lang="de-DE" sz="1000" dirty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(26.02.17)</a:t>
              </a:r>
              <a:endParaRPr lang="de-DE" sz="1600" dirty="0">
                <a:effectLst/>
                <a:latin typeface="Arial" pitchFamily="34" charset="0"/>
                <a:ea typeface="Times New Roman"/>
                <a:cs typeface="Arial" pitchFamily="34" charset="0"/>
              </a:endParaRPr>
            </a:p>
          </p:txBody>
        </p:sp>
        <p:pic>
          <p:nvPicPr>
            <p:cNvPr id="10" name="Grafik 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798" y="836712"/>
              <a:ext cx="8138405" cy="540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51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JP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CJP</Template>
  <TotalTime>0</TotalTime>
  <Words>86</Words>
  <Application>Microsoft Office PowerPoint</Application>
  <PresentationFormat>Bildschirmpräsentation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CJP</vt:lpstr>
      <vt:lpstr>Wie funktionieren Mehrfachglasfenster?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Einstieg</dc:title>
  <dc:creator>Carl-Julian</dc:creator>
  <cp:lastModifiedBy>Carl-Julian</cp:lastModifiedBy>
  <cp:revision>361</cp:revision>
  <cp:lastPrinted>2016-01-30T18:57:11Z</cp:lastPrinted>
  <dcterms:created xsi:type="dcterms:W3CDTF">2014-11-17T20:26:36Z</dcterms:created>
  <dcterms:modified xsi:type="dcterms:W3CDTF">2017-02-26T21:18:42Z</dcterms:modified>
</cp:coreProperties>
</file>