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2" r:id="rId3"/>
    <p:sldId id="292" r:id="rId4"/>
    <p:sldId id="296" r:id="rId5"/>
    <p:sldId id="297" r:id="rId6"/>
    <p:sldId id="298" r:id="rId7"/>
  </p:sldIdLst>
  <p:sldSz cx="9144000" cy="6858000" type="screen4x3"/>
  <p:notesSz cx="6867525" cy="99949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3AA8B4"/>
    <a:srgbClr val="00FFFF"/>
    <a:srgbClr val="FF3300"/>
    <a:srgbClr val="FF9900"/>
    <a:srgbClr val="0000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392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90008" y="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/>
          <a:lstStyle>
            <a:lvl1pPr algn="r">
              <a:defRPr sz="1300"/>
            </a:lvl1pPr>
          </a:lstStyle>
          <a:p>
            <a:fld id="{D03BCD2B-093C-4C4E-AADD-CBDF2D0BAEF4}" type="datetimeFigureOut">
              <a:rPr lang="de-DE" smtClean="0"/>
              <a:t>07.04.2014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9300"/>
            <a:ext cx="4997450" cy="3748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0" tIns="48175" rIns="96350" bIns="4817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753" y="4747578"/>
            <a:ext cx="5494020" cy="4497705"/>
          </a:xfrm>
          <a:prstGeom prst="rect">
            <a:avLst/>
          </a:prstGeom>
        </p:spPr>
        <p:txBody>
          <a:bodyPr vert="horz" lIns="96350" tIns="48175" rIns="96350" bIns="48175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342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90008" y="9493420"/>
            <a:ext cx="2975928" cy="499745"/>
          </a:xfrm>
          <a:prstGeom prst="rect">
            <a:avLst/>
          </a:prstGeom>
        </p:spPr>
        <p:txBody>
          <a:bodyPr vert="horz" lIns="96350" tIns="48175" rIns="96350" bIns="48175" rtlCol="0" anchor="b"/>
          <a:lstStyle>
            <a:lvl1pPr algn="r">
              <a:defRPr sz="1300"/>
            </a:lvl1pPr>
          </a:lstStyle>
          <a:p>
            <a:fld id="{F1E1BA0A-5A4D-4608-95BA-B7D91F6CBD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7670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1BA0A-5A4D-4608-95BA-B7D91F6CBD4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5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15B9-0410-4DFA-80F3-AFBE33FC20A6}" type="datetimeFigureOut">
              <a:rPr lang="de-DE" smtClean="0"/>
              <a:t>07.04.2014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0176-03C9-4A69-B686-D115D5AE4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8089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15B9-0410-4DFA-80F3-AFBE33FC20A6}" type="datetimeFigureOut">
              <a:rPr lang="de-DE" smtClean="0"/>
              <a:t>07.04.2014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0176-03C9-4A69-B686-D115D5AE4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9819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15B9-0410-4DFA-80F3-AFBE33FC20A6}" type="datetimeFigureOut">
              <a:rPr lang="de-DE" smtClean="0"/>
              <a:t>07.04.2014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0176-03C9-4A69-B686-D115D5AE4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7994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15B9-0410-4DFA-80F3-AFBE33FC20A6}" type="datetimeFigureOut">
              <a:rPr lang="de-DE" smtClean="0"/>
              <a:t>07.04.2014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0176-03C9-4A69-B686-D115D5AE4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5141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15B9-0410-4DFA-80F3-AFBE33FC20A6}" type="datetimeFigureOut">
              <a:rPr lang="de-DE" smtClean="0"/>
              <a:t>07.04.2014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0176-03C9-4A69-B686-D115D5AE4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0618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15B9-0410-4DFA-80F3-AFBE33FC20A6}" type="datetimeFigureOut">
              <a:rPr lang="de-DE" smtClean="0"/>
              <a:t>07.04.2014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0176-03C9-4A69-B686-D115D5AE4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735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15B9-0410-4DFA-80F3-AFBE33FC20A6}" type="datetimeFigureOut">
              <a:rPr lang="de-DE" smtClean="0"/>
              <a:t>07.04.2014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0176-03C9-4A69-B686-D115D5AE4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217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15B9-0410-4DFA-80F3-AFBE33FC20A6}" type="datetimeFigureOut">
              <a:rPr lang="de-DE" smtClean="0"/>
              <a:t>07.04.2014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0176-03C9-4A69-B686-D115D5AE4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801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15B9-0410-4DFA-80F3-AFBE33FC20A6}" type="datetimeFigureOut">
              <a:rPr lang="de-DE" smtClean="0"/>
              <a:t>07.04.2014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0176-03C9-4A69-B686-D115D5AE4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3281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15B9-0410-4DFA-80F3-AFBE33FC20A6}" type="datetimeFigureOut">
              <a:rPr lang="de-DE" smtClean="0"/>
              <a:t>07.04.2014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0176-03C9-4A69-B686-D115D5AE4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1569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115B9-0410-4DFA-80F3-AFBE33FC20A6}" type="datetimeFigureOut">
              <a:rPr lang="de-DE" smtClean="0"/>
              <a:t>07.04.2014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D0176-03C9-4A69-B686-D115D5AE4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193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115B9-0410-4DFA-80F3-AFBE33FC20A6}" type="datetimeFigureOut">
              <a:rPr lang="de-DE" smtClean="0"/>
              <a:t>07.04.2014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D0176-03C9-4A69-B686-D115D5AE49F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91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 bin ich?</a:t>
            </a:r>
            <a:b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Periodensystem + Atombau</a:t>
            </a:r>
            <a:endParaRPr lang="de-DE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2014 ZPG III-</a:t>
            </a:r>
            <a:r>
              <a:rPr lang="de-DE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Wy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Fußzeilenplatzhalter 4"/>
          <p:cNvSpPr txBox="1">
            <a:spLocks/>
          </p:cNvSpPr>
          <p:nvPr/>
        </p:nvSpPr>
        <p:spPr>
          <a:xfrm>
            <a:off x="338" y="6525344"/>
            <a:ext cx="255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M101_Ue1_Stille_Post_Atombau+PSE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608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Spielregeln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Eine Spielrunde läuft über 4 Spielschritte: </a:t>
            </a:r>
          </a:p>
          <a:p>
            <a:pPr marL="0" indent="0">
              <a:buNone/>
            </a:pPr>
            <a:r>
              <a:rPr lang="de-DE"/>
              <a:t>	</a:t>
            </a:r>
            <a:r>
              <a:rPr lang="de-DE" smtClean="0"/>
              <a:t>„1.“ bis „4.“</a:t>
            </a:r>
            <a:endParaRPr lang="de-DE" dirty="0" smtClean="0"/>
          </a:p>
          <a:p>
            <a:pPr>
              <a:buClr>
                <a:schemeClr val="tx1"/>
              </a:buClr>
            </a:pPr>
            <a:r>
              <a:rPr lang="de-DE" sz="3600" b="1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Es darf in den Teams nur ganz leise geflüstert werden!</a:t>
            </a:r>
          </a:p>
          <a:p>
            <a:r>
              <a:rPr lang="de-DE" dirty="0" smtClean="0"/>
              <a:t>Die genauen Aufgaben erklären die folgenden Folien, sie gelten </a:t>
            </a:r>
            <a:r>
              <a:rPr lang="de-DE" sz="3600" b="1" i="1" dirty="0" smtClean="0">
                <a:solidFill>
                  <a:srgbClr val="FF0000"/>
                </a:solidFill>
              </a:rPr>
              <a:t>zeitgleich für jedes Team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7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2014 ZPG III-</a:t>
            </a:r>
            <a:r>
              <a:rPr lang="de-DE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Wy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ußzeilenplatzhalter 4"/>
          <p:cNvSpPr txBox="1">
            <a:spLocks/>
          </p:cNvSpPr>
          <p:nvPr/>
        </p:nvSpPr>
        <p:spPr>
          <a:xfrm>
            <a:off x="338" y="6525344"/>
            <a:ext cx="255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M101_Ue1_Stille_Post_Atombau+PSE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663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57200" y="1600200"/>
            <a:ext cx="7643192" cy="4525963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Sucht im PSE ein Element aus.</a:t>
            </a:r>
          </a:p>
          <a:p>
            <a:r>
              <a:rPr lang="de-DE" dirty="0" smtClean="0"/>
              <a:t>Sucht 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</a:t>
            </a:r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dirty="0" smtClean="0"/>
              <a:t>Merkmal, welches </a:t>
            </a:r>
            <a:r>
              <a:rPr lang="de-DE" dirty="0"/>
              <a:t>ein Atom dieses Elements </a:t>
            </a:r>
            <a:r>
              <a:rPr lang="de-DE" dirty="0" smtClean="0"/>
              <a:t>beschriebt.</a:t>
            </a:r>
          </a:p>
          <a:p>
            <a:pPr lvl="1"/>
            <a:r>
              <a:rPr lang="de-DE" dirty="0" smtClean="0"/>
              <a:t>Man könnte z.B. die Protonenzahl angeben … </a:t>
            </a:r>
          </a:p>
          <a:p>
            <a:pPr lvl="1"/>
            <a:r>
              <a:rPr lang="de-DE" dirty="0" smtClean="0"/>
              <a:t>oder die Elektronenzahl … </a:t>
            </a:r>
          </a:p>
          <a:p>
            <a:pPr lvl="1"/>
            <a:r>
              <a:rPr lang="de-DE" dirty="0" smtClean="0"/>
              <a:t>oder man sucht eine Beschreibung, die nicht nur für dieses Elementatom gilt, z.B. </a:t>
            </a:r>
            <a:br>
              <a:rPr lang="de-DE" dirty="0" smtClean="0"/>
            </a:br>
            <a:r>
              <a:rPr lang="de-DE" dirty="0" smtClean="0"/>
              <a:t>„gleich viele Protonen und Neutronen…“</a:t>
            </a:r>
          </a:p>
          <a:p>
            <a:r>
              <a:rPr lang="de-DE" dirty="0" smtClean="0"/>
              <a:t>Dieses Merkmal wird an das 2. Team „weitergeflüstert“. </a:t>
            </a:r>
          </a:p>
        </p:txBody>
      </p:sp>
      <p:sp>
        <p:nvSpPr>
          <p:cNvPr id="5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2014 ZPG III-</a:t>
            </a:r>
            <a:r>
              <a:rPr lang="de-DE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Wy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ußzeilenplatzhalter 4"/>
          <p:cNvSpPr txBox="1">
            <a:spLocks/>
          </p:cNvSpPr>
          <p:nvPr/>
        </p:nvSpPr>
        <p:spPr>
          <a:xfrm>
            <a:off x="338" y="6525344"/>
            <a:ext cx="255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M101_Ue1_Stille_Post_Atombau+PSE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785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57200" y="1600200"/>
            <a:ext cx="7643192" cy="4525963"/>
          </a:xfrm>
        </p:spPr>
        <p:txBody>
          <a:bodyPr>
            <a:normAutofit/>
          </a:bodyPr>
          <a:lstStyle/>
          <a:p>
            <a:r>
              <a:rPr lang="de-DE" sz="3000" dirty="0" smtClean="0"/>
              <a:t>Das 2. Team sucht das (die) Element(e), auf welche diese Beschreibung passt.</a:t>
            </a:r>
          </a:p>
          <a:p>
            <a:r>
              <a:rPr lang="de-DE" sz="3000" dirty="0" smtClean="0"/>
              <a:t>Für (eines) dieses/r Element(e) sucht das 2. Team nun seinerseits ein passendes Merkmal.</a:t>
            </a:r>
          </a:p>
          <a:p>
            <a:r>
              <a:rPr lang="de-DE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BEIDE</a:t>
            </a:r>
            <a:r>
              <a:rPr lang="de-DE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000" dirty="0" smtClean="0"/>
              <a:t>Merkmale werden an das 3. Team „weitergeflüstert“. </a:t>
            </a:r>
          </a:p>
        </p:txBody>
      </p:sp>
      <p:sp>
        <p:nvSpPr>
          <p:cNvPr id="5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2014 ZPG III-</a:t>
            </a:r>
            <a:r>
              <a:rPr lang="de-DE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Wy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ußzeilenplatzhalter 4"/>
          <p:cNvSpPr txBox="1">
            <a:spLocks/>
          </p:cNvSpPr>
          <p:nvPr/>
        </p:nvSpPr>
        <p:spPr>
          <a:xfrm>
            <a:off x="338" y="6525344"/>
            <a:ext cx="255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M101_Ue1_Stille_Post_Atombau+PSE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120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57200" y="1600200"/>
            <a:ext cx="7643192" cy="4525963"/>
          </a:xfrm>
        </p:spPr>
        <p:txBody>
          <a:bodyPr>
            <a:normAutofit/>
          </a:bodyPr>
          <a:lstStyle/>
          <a:p>
            <a:r>
              <a:rPr lang="de-DE" sz="3000" dirty="0" smtClean="0"/>
              <a:t>Das 3. Team sucht entsprechend und flüstert </a:t>
            </a:r>
            <a:r>
              <a:rPr lang="de-DE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DREI</a:t>
            </a:r>
            <a:r>
              <a:rPr lang="de-DE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000" dirty="0" smtClean="0"/>
              <a:t>Merkmale an das 4. Team weiter.</a:t>
            </a:r>
          </a:p>
        </p:txBody>
      </p:sp>
      <p:sp>
        <p:nvSpPr>
          <p:cNvPr id="5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2014 ZPG III-</a:t>
            </a:r>
            <a:r>
              <a:rPr lang="de-DE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Wy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ußzeilenplatzhalter 4"/>
          <p:cNvSpPr txBox="1">
            <a:spLocks/>
          </p:cNvSpPr>
          <p:nvPr/>
        </p:nvSpPr>
        <p:spPr>
          <a:xfrm>
            <a:off x="338" y="6525344"/>
            <a:ext cx="255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M101_Ue1_Stille_Post_Atombau+PSE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474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4.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57200" y="1600200"/>
            <a:ext cx="7643192" cy="4525963"/>
          </a:xfrm>
        </p:spPr>
        <p:txBody>
          <a:bodyPr>
            <a:normAutofit/>
          </a:bodyPr>
          <a:lstStyle/>
          <a:p>
            <a:r>
              <a:rPr lang="de-DE" sz="3000" dirty="0" smtClean="0"/>
              <a:t>Team 4 findet den Elementnamen und vergleicht und diskutiert ggf. mit Team 1.</a:t>
            </a:r>
          </a:p>
        </p:txBody>
      </p:sp>
      <p:sp>
        <p:nvSpPr>
          <p:cNvPr id="5" name="Fußzeilenplatzhalter 2"/>
          <p:cNvSpPr txBox="1">
            <a:spLocks/>
          </p:cNvSpPr>
          <p:nvPr/>
        </p:nvSpPr>
        <p:spPr>
          <a:xfrm>
            <a:off x="7951872" y="6520259"/>
            <a:ext cx="11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2014 ZPG III-</a:t>
            </a:r>
            <a:r>
              <a:rPr lang="de-DE" dirty="0" err="1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Wy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ußzeilenplatzhalter 4"/>
          <p:cNvSpPr txBox="1">
            <a:spLocks/>
          </p:cNvSpPr>
          <p:nvPr/>
        </p:nvSpPr>
        <p:spPr>
          <a:xfrm>
            <a:off x="338" y="6525344"/>
            <a:ext cx="255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M101_Ue1_Stille_Post_Atombau+PSE</a:t>
            </a:r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448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</Words>
  <Application>Microsoft Office PowerPoint</Application>
  <PresentationFormat>Bildschirmpräsentation (4:3)</PresentationFormat>
  <Paragraphs>34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Larissa</vt:lpstr>
      <vt:lpstr>Wer bin ich? Periodensystem + Atombau</vt:lpstr>
      <vt:lpstr>Spielregeln</vt:lpstr>
      <vt:lpstr>1.</vt:lpstr>
      <vt:lpstr>2.</vt:lpstr>
      <vt:lpstr>3.</vt:lpstr>
      <vt:lpstr>4.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Stille Post</dc:title>
  <dc:creator>Ulrike Weyrauther</dc:creator>
  <cp:lastModifiedBy>Ulrike Weyrauther</cp:lastModifiedBy>
  <cp:revision>38</cp:revision>
  <cp:lastPrinted>2012-10-25T20:46:01Z</cp:lastPrinted>
  <dcterms:created xsi:type="dcterms:W3CDTF">2012-10-25T06:11:11Z</dcterms:created>
  <dcterms:modified xsi:type="dcterms:W3CDTF">2014-04-07T09:07:25Z</dcterms:modified>
</cp:coreProperties>
</file>