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60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2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27899-AB5C-4C6F-8A43-D3D27392549B}" type="datetimeFigureOut">
              <a:rPr lang="de-DE" smtClean="0"/>
              <a:t>11.05.2021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83080-364D-4C95-A881-4173B5090D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4916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25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432000" y="1080000"/>
            <a:ext cx="8280000" cy="50400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1042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66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80000" cy="54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2000" y="1080000"/>
            <a:ext cx="8280000" cy="50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92000" y="6408000"/>
            <a:ext cx="720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 i="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15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du.rsc.org/download?ac=500080" TargetMode="External"/><Relationship Id="rId3" Type="http://schemas.openxmlformats.org/officeDocument/2006/relationships/hyperlink" Target="https://chemdemos.uoregon.edu/sites/chemdemos1.uoregon.edu/files/acid_base.swf" TargetMode="External"/><Relationship Id="rId7" Type="http://schemas.openxmlformats.org/officeDocument/2006/relationships/hyperlink" Target="https://edu.rsc.org/download?ac=500078" TargetMode="External"/><Relationship Id="rId2" Type="http://schemas.openxmlformats.org/officeDocument/2006/relationships/hyperlink" Target="https://biosci.mcdb.ucsb.edu/biochemistry/tw-exp/acetate-buffer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appenberg.com/akminilabor/apps/titrationstrainer.html" TargetMode="External"/><Relationship Id="rId5" Type="http://schemas.openxmlformats.org/officeDocument/2006/relationships/hyperlink" Target="http://www.cornelsen.de/sites/medienelemente_cms/mel_xslt_gen/progs/html/mels/mel_520058_iwb.html" TargetMode="External"/><Relationship Id="rId4" Type="http://schemas.openxmlformats.org/officeDocument/2006/relationships/hyperlink" Target="http://www.chemgapedia.de/vsengine/vlu/vsc/de/ch/11/aac/praktikum/vlu/titrationssimulation.vlu/Page/vsc/de/ch/11/aac/praktikum/titration/simulation.vscml.html" TargetMode="External"/><Relationship Id="rId9" Type="http://schemas.openxmlformats.org/officeDocument/2006/relationships/hyperlink" Target="https://www.seilnacht.com/Analyse/titrier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Zusammenstellung Simulationen „Titration“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Im Bildungsplan Chemie 2016 für das Leistungsfach Chemie findet sich im Kapitel 3.4.3 Säure-Base-Gleichgewichte der inhaltsbezogene Bildungsstandard:</a:t>
            </a:r>
          </a:p>
          <a:p>
            <a:r>
              <a:rPr lang="de-DE" i="1" dirty="0"/>
              <a:t>„Die Schülerinnen und Schüler können die Titration von Salzsäure und verdünnter Essigsäure mit Natronlauge durchführen und die Veränderung es pH-Werts während der Titration erklären (Titrationskurve).“</a:t>
            </a:r>
          </a:p>
          <a:p>
            <a:endParaRPr lang="de-DE" i="1" dirty="0"/>
          </a:p>
          <a:p>
            <a:r>
              <a:rPr lang="de-DE" dirty="0"/>
              <a:t>Neu im Vergleich zum Bildungsplan 2004 ist die „Erklärung von Titrationskurven“.</a:t>
            </a:r>
          </a:p>
          <a:p>
            <a:endParaRPr lang="de-DE" dirty="0"/>
          </a:p>
          <a:p>
            <a:r>
              <a:rPr lang="de-DE" dirty="0"/>
              <a:t>Sowohl im Unterricht als auch zur individuellen Übung für zu Hause können Simulationen von Titrationen sinnvoll eingesetzt werden.</a:t>
            </a:r>
          </a:p>
          <a:p>
            <a:endParaRPr lang="de-DE" dirty="0"/>
          </a:p>
          <a:p>
            <a:r>
              <a:rPr lang="de-DE" dirty="0"/>
              <a:t>Im Folgenden eine Zusammenstellung kostenlos verfügbarer</a:t>
            </a:r>
            <a:br>
              <a:rPr lang="de-DE" dirty="0"/>
            </a:br>
            <a:r>
              <a:rPr lang="de-DE" dirty="0"/>
              <a:t>Simulationen. Die Auflistung ist alphabetisch sortiert.</a:t>
            </a:r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032972"/>
            <a:ext cx="2088743" cy="221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72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LINKLISTE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32000" y="1080000"/>
            <a:ext cx="8280000" cy="5346000"/>
          </a:xfrm>
        </p:spPr>
        <p:txBody>
          <a:bodyPr>
            <a:normAutofit fontScale="85000" lnSpcReduction="20000"/>
          </a:bodyPr>
          <a:lstStyle/>
          <a:p>
            <a:r>
              <a:rPr lang="de-DE" b="1" i="1" dirty="0"/>
              <a:t>BIOSCI PORTAL</a:t>
            </a:r>
          </a:p>
          <a:p>
            <a:r>
              <a:rPr lang="de-DE" dirty="0">
                <a:hlinkClick r:id="rId2"/>
              </a:rPr>
              <a:t>https://biosci.mcdb.ucsb.edu/biochemistry/tw-exp/acetate-buffer.htm</a:t>
            </a:r>
            <a:r>
              <a:rPr lang="de-DE" dirty="0"/>
              <a:t> </a:t>
            </a:r>
          </a:p>
          <a:p>
            <a:endParaRPr lang="de-DE" dirty="0"/>
          </a:p>
          <a:p>
            <a:r>
              <a:rPr lang="de-DE" b="1" i="1" dirty="0"/>
              <a:t>CHEMDEMOS</a:t>
            </a:r>
          </a:p>
          <a:p>
            <a:r>
              <a:rPr lang="de-DE" dirty="0">
                <a:hlinkClick r:id="rId3"/>
              </a:rPr>
              <a:t>https://chemdemos.uoregon.edu/sites/chemdemos1.uoregon.edu/files/acid_base.swf</a:t>
            </a:r>
            <a:r>
              <a:rPr lang="de-DE" dirty="0"/>
              <a:t> </a:t>
            </a:r>
          </a:p>
          <a:p>
            <a:endParaRPr lang="de-DE" dirty="0"/>
          </a:p>
          <a:p>
            <a:r>
              <a:rPr lang="de-DE" b="1" i="1" dirty="0"/>
              <a:t>CHEMGAPEDIA</a:t>
            </a:r>
          </a:p>
          <a:p>
            <a:r>
              <a:rPr lang="de-DE" dirty="0">
                <a:hlinkClick r:id="rId4"/>
              </a:rPr>
              <a:t>http://www.chemgapedia.de/vsengine/vlu/vsc/de/ch/11/aac/praktikum/vlu/titrationssimulation.vlu/Page/vsc/de/ch/11/aac/praktikum/titration/simulation.vscml.html</a:t>
            </a:r>
            <a:endParaRPr lang="de-DE" dirty="0"/>
          </a:p>
          <a:p>
            <a:endParaRPr lang="de-DE" dirty="0"/>
          </a:p>
          <a:p>
            <a:r>
              <a:rPr lang="de-DE" b="1" i="1" dirty="0"/>
              <a:t>CORNELSEN</a:t>
            </a:r>
          </a:p>
          <a:p>
            <a:r>
              <a:rPr lang="de-DE" dirty="0">
                <a:hlinkClick r:id="rId5"/>
              </a:rPr>
              <a:t>http://www.cornelsen.de/sites/medienelemente_cms/mel_xslt_gen/progs/html/mels/mel_520058_iwb.html</a:t>
            </a:r>
            <a:r>
              <a:rPr lang="de-DE" dirty="0"/>
              <a:t> </a:t>
            </a:r>
          </a:p>
          <a:p>
            <a:endParaRPr lang="de-DE" b="1" i="1" dirty="0"/>
          </a:p>
          <a:p>
            <a:r>
              <a:rPr lang="de-DE" b="1" i="1" dirty="0"/>
              <a:t>KAPPENBERG</a:t>
            </a:r>
          </a:p>
          <a:p>
            <a:r>
              <a:rPr lang="de-DE" dirty="0">
                <a:hlinkClick r:id="rId6"/>
              </a:rPr>
              <a:t>https://kappenberg.com/akminilabor/apps/titrationstrainer.html</a:t>
            </a:r>
            <a:endParaRPr lang="de-DE" dirty="0"/>
          </a:p>
          <a:p>
            <a:endParaRPr lang="de-DE" b="1" i="1" dirty="0"/>
          </a:p>
          <a:p>
            <a:r>
              <a:rPr lang="de-DE" b="1" i="1" dirty="0"/>
              <a:t>ROYAL SOCIETY OF CHEMISTRY</a:t>
            </a:r>
          </a:p>
          <a:p>
            <a:r>
              <a:rPr lang="de-DE" dirty="0">
                <a:hlinkClick r:id="rId7"/>
              </a:rPr>
              <a:t>https://edu.rsc.org/download?ac=500078</a:t>
            </a:r>
            <a:r>
              <a:rPr lang="de-DE" dirty="0"/>
              <a:t> </a:t>
            </a:r>
          </a:p>
          <a:p>
            <a:r>
              <a:rPr lang="de-DE" dirty="0">
                <a:hlinkClick r:id="rId8"/>
              </a:rPr>
              <a:t>https://edu.rsc.org/download?ac=500080</a:t>
            </a:r>
            <a:endParaRPr lang="de-DE" dirty="0"/>
          </a:p>
          <a:p>
            <a:endParaRPr lang="de-DE" dirty="0"/>
          </a:p>
          <a:p>
            <a:r>
              <a:rPr lang="de-DE" b="1" i="1" dirty="0"/>
              <a:t>SEILNACHT</a:t>
            </a:r>
          </a:p>
          <a:p>
            <a:r>
              <a:rPr lang="de-DE" dirty="0">
                <a:hlinkClick r:id="rId9"/>
              </a:rPr>
              <a:t>https://www.seilnacht.com/Analyse/titrier.htm</a:t>
            </a:r>
            <a:r>
              <a:rPr lang="de-DE" dirty="0"/>
              <a:t> 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6727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theme/theme1.xml><?xml version="1.0" encoding="utf-8"?>
<a:theme xmlns:a="http://schemas.openxmlformats.org/drawingml/2006/main" name="PP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PPP-VORLAGE ET - V1.01</Template>
  <TotalTime>0</TotalTime>
  <Words>288</Words>
  <Application>Microsoft Office PowerPoint</Application>
  <PresentationFormat>Bildschirmpräsentation 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PPP</vt:lpstr>
      <vt:lpstr>Zusammenstellung Simulationen „Titration“</vt:lpstr>
      <vt:lpstr>LINKLISTE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Simulationen „Titration“</dc:title>
  <dc:creator>ET</dc:creator>
  <cp:lastModifiedBy>ET</cp:lastModifiedBy>
  <cp:revision>10</cp:revision>
  <dcterms:created xsi:type="dcterms:W3CDTF">2020-01-27T00:12:19Z</dcterms:created>
  <dcterms:modified xsi:type="dcterms:W3CDTF">2021-05-10T22:21:28Z</dcterms:modified>
</cp:coreProperties>
</file>