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741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9" r:id="rId3"/>
    <p:sldId id="260" r:id="rId4"/>
    <p:sldId id="261" r:id="rId5"/>
    <p:sldId id="280" r:id="rId6"/>
    <p:sldId id="281" r:id="rId7"/>
    <p:sldId id="282" r:id="rId8"/>
    <p:sldId id="262" r:id="rId9"/>
    <p:sldId id="279" r:id="rId10"/>
    <p:sldId id="263" r:id="rId11"/>
    <p:sldId id="277" r:id="rId12"/>
    <p:sldId id="264" r:id="rId13"/>
    <p:sldId id="278" r:id="rId14"/>
    <p:sldId id="265" r:id="rId15"/>
    <p:sldId id="266" r:id="rId16"/>
    <p:sldId id="267" r:id="rId17"/>
    <p:sldId id="268" r:id="rId18"/>
    <p:sldId id="271" r:id="rId19"/>
    <p:sldId id="273" r:id="rId20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orient="horz" pos="2069">
          <p15:clr>
            <a:srgbClr val="A4A3A4"/>
          </p15:clr>
        </p15:guide>
        <p15:guide id="3" orient="horz" pos="1570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3022">
          <p15:clr>
            <a:srgbClr val="A4A3A4"/>
          </p15:clr>
        </p15:guide>
        <p15:guide id="6" orient="horz" pos="3566">
          <p15:clr>
            <a:srgbClr val="A4A3A4"/>
          </p15:clr>
        </p15:guide>
        <p15:guide id="7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llrath, Carmen (KM)" initials="Vo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CCFF33"/>
    <a:srgbClr val="99CC00"/>
    <a:srgbClr val="33CC33"/>
    <a:srgbClr val="FF2F2F"/>
    <a:srgbClr val="660066"/>
    <a:srgbClr val="FFFF99"/>
    <a:srgbClr val="6600FF"/>
    <a:srgbClr val="00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85096" autoAdjust="0"/>
  </p:normalViewPr>
  <p:slideViewPr>
    <p:cSldViewPr>
      <p:cViewPr varScale="1">
        <p:scale>
          <a:sx n="91" d="100"/>
          <a:sy n="91" d="100"/>
        </p:scale>
        <p:origin x="1950" y="78"/>
      </p:cViewPr>
      <p:guideLst>
        <p:guide orient="horz" pos="1071"/>
        <p:guide orient="horz" pos="2069"/>
        <p:guide orient="horz" pos="1570"/>
        <p:guide orient="horz" pos="2568"/>
        <p:guide orient="horz" pos="3022"/>
        <p:guide orient="horz" pos="3566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50" d="100"/>
          <a:sy n="150" d="100"/>
        </p:scale>
        <p:origin x="-756" y="42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2BCD9D-198C-4FF8-B74D-5670E94A05BE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5E92CA50-0EA8-44B7-8174-E451CF078EC8}">
      <dgm:prSet phldrT="[Text]" custT="1"/>
      <dgm:spPr>
        <a:solidFill>
          <a:srgbClr val="FF0000"/>
        </a:solidFill>
      </dgm:spPr>
      <dgm:t>
        <a:bodyPr/>
        <a:lstStyle/>
        <a:p>
          <a:r>
            <a:rPr lang="de-DE" sz="2000" dirty="0" smtClean="0"/>
            <a:t>BP 2016</a:t>
          </a:r>
          <a:endParaRPr lang="de-DE" sz="2000" dirty="0"/>
        </a:p>
      </dgm:t>
    </dgm:pt>
    <dgm:pt modelId="{7A7D4212-B978-4861-AC51-21BE1542A253}" type="parTrans" cxnId="{5BDF23CD-8894-4BFC-95E7-5B341883B490}">
      <dgm:prSet/>
      <dgm:spPr/>
      <dgm:t>
        <a:bodyPr/>
        <a:lstStyle/>
        <a:p>
          <a:endParaRPr lang="de-DE"/>
        </a:p>
      </dgm:t>
    </dgm:pt>
    <dgm:pt modelId="{5059EAF3-7ACC-4C06-85CF-A03955CC841B}" type="sibTrans" cxnId="{5BDF23CD-8894-4BFC-95E7-5B341883B490}">
      <dgm:prSet/>
      <dgm:spPr/>
      <dgm:t>
        <a:bodyPr/>
        <a:lstStyle/>
        <a:p>
          <a:endParaRPr lang="de-DE"/>
        </a:p>
      </dgm:t>
    </dgm:pt>
    <dgm:pt modelId="{F3D2B8BA-5AF8-4BAF-86FD-4A192109D143}">
      <dgm:prSet phldrT="[Text]" custT="1"/>
      <dgm:spPr>
        <a:solidFill>
          <a:srgbClr val="00B050"/>
        </a:solidFill>
      </dgm:spPr>
      <dgm:t>
        <a:bodyPr/>
        <a:lstStyle/>
        <a:p>
          <a:r>
            <a:rPr lang="de-DE" sz="2000" dirty="0" smtClean="0"/>
            <a:t>Basis- und Leistungsfach</a:t>
          </a:r>
          <a:endParaRPr lang="de-DE" sz="900" dirty="0"/>
        </a:p>
      </dgm:t>
    </dgm:pt>
    <dgm:pt modelId="{0EC3468C-B8FE-428C-859A-0511B13BBE16}" type="parTrans" cxnId="{76F19D89-A70C-40A1-BE55-B93488DDECDE}">
      <dgm:prSet/>
      <dgm:spPr/>
      <dgm:t>
        <a:bodyPr/>
        <a:lstStyle/>
        <a:p>
          <a:endParaRPr lang="de-DE"/>
        </a:p>
      </dgm:t>
    </dgm:pt>
    <dgm:pt modelId="{4E42EF3D-DAFD-45CC-9BB9-AF3EAE364077}" type="sibTrans" cxnId="{76F19D89-A70C-40A1-BE55-B93488DDECDE}">
      <dgm:prSet/>
      <dgm:spPr/>
      <dgm:t>
        <a:bodyPr/>
        <a:lstStyle/>
        <a:p>
          <a:endParaRPr lang="de-DE"/>
        </a:p>
      </dgm:t>
    </dgm:pt>
    <dgm:pt modelId="{E8475CBB-D851-442A-872B-FC5D0B16B25E}">
      <dgm:prSet phldrT="[Text]" custT="1"/>
      <dgm:spPr/>
      <dgm:t>
        <a:bodyPr/>
        <a:lstStyle/>
        <a:p>
          <a:r>
            <a:rPr lang="de-DE" sz="1600" dirty="0" smtClean="0"/>
            <a:t>mdl. Abitur</a:t>
          </a:r>
          <a:endParaRPr lang="de-DE" sz="1600" dirty="0"/>
        </a:p>
      </dgm:t>
    </dgm:pt>
    <dgm:pt modelId="{B8005A46-4B9B-44BE-90D6-3DE3CDE8C61F}" type="parTrans" cxnId="{D2FAE1F9-4258-4DC7-8DAA-E015DB3666DA}">
      <dgm:prSet/>
      <dgm:spPr/>
      <dgm:t>
        <a:bodyPr/>
        <a:lstStyle/>
        <a:p>
          <a:endParaRPr lang="de-DE"/>
        </a:p>
      </dgm:t>
    </dgm:pt>
    <dgm:pt modelId="{4E67D9A4-22AE-4AE9-BA2D-CFADFB4C014B}" type="sibTrans" cxnId="{D2FAE1F9-4258-4DC7-8DAA-E015DB3666DA}">
      <dgm:prSet/>
      <dgm:spPr/>
      <dgm:t>
        <a:bodyPr/>
        <a:lstStyle/>
        <a:p>
          <a:endParaRPr lang="de-DE"/>
        </a:p>
      </dgm:t>
    </dgm:pt>
    <dgm:pt modelId="{29EF7D63-E939-4904-8734-3D792C9A9B75}" type="pres">
      <dgm:prSet presAssocID="{622BCD9D-198C-4FF8-B74D-5670E94A05B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43A4AC1-E25C-4FC1-9BAF-B265A05F7452}" type="pres">
      <dgm:prSet presAssocID="{5E92CA50-0EA8-44B7-8174-E451CF078EC8}" presName="gear1" presStyleLbl="node1" presStyleIdx="0" presStyleCnt="3" custLinFactNeighborX="4181" custLinFactNeighborY="-8117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937D7E-AEEB-4700-B725-662A02202708}" type="pres">
      <dgm:prSet presAssocID="{5E92CA50-0EA8-44B7-8174-E451CF078EC8}" presName="gear1srcNode" presStyleLbl="node1" presStyleIdx="0" presStyleCnt="3"/>
      <dgm:spPr/>
      <dgm:t>
        <a:bodyPr/>
        <a:lstStyle/>
        <a:p>
          <a:endParaRPr lang="de-DE"/>
        </a:p>
      </dgm:t>
    </dgm:pt>
    <dgm:pt modelId="{07D6FFB1-F2A4-4107-9046-E338C6720B71}" type="pres">
      <dgm:prSet presAssocID="{5E92CA50-0EA8-44B7-8174-E451CF078EC8}" presName="gear1dstNode" presStyleLbl="node1" presStyleIdx="0" presStyleCnt="3"/>
      <dgm:spPr/>
      <dgm:t>
        <a:bodyPr/>
        <a:lstStyle/>
        <a:p>
          <a:endParaRPr lang="de-DE"/>
        </a:p>
      </dgm:t>
    </dgm:pt>
    <dgm:pt modelId="{802DC2B8-2A2D-4382-83D4-FFFF731BC20D}" type="pres">
      <dgm:prSet presAssocID="{F3D2B8BA-5AF8-4BAF-86FD-4A192109D143}" presName="gear2" presStyleLbl="node1" presStyleIdx="1" presStyleCnt="3" custScaleX="146614" custScaleY="157107" custLinFactNeighborX="-19307" custLinFactNeighborY="1611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8B0B208-EEB4-4414-A5C0-71A3498EEBBA}" type="pres">
      <dgm:prSet presAssocID="{F3D2B8BA-5AF8-4BAF-86FD-4A192109D143}" presName="gear2srcNode" presStyleLbl="node1" presStyleIdx="1" presStyleCnt="3"/>
      <dgm:spPr/>
      <dgm:t>
        <a:bodyPr/>
        <a:lstStyle/>
        <a:p>
          <a:endParaRPr lang="de-DE"/>
        </a:p>
      </dgm:t>
    </dgm:pt>
    <dgm:pt modelId="{B5135B27-C3C4-4F08-B70E-B11B10796A3C}" type="pres">
      <dgm:prSet presAssocID="{F3D2B8BA-5AF8-4BAF-86FD-4A192109D143}" presName="gear2dstNode" presStyleLbl="node1" presStyleIdx="1" presStyleCnt="3"/>
      <dgm:spPr/>
      <dgm:t>
        <a:bodyPr/>
        <a:lstStyle/>
        <a:p>
          <a:endParaRPr lang="de-DE"/>
        </a:p>
      </dgm:t>
    </dgm:pt>
    <dgm:pt modelId="{8C3CC05A-1F89-4C73-B430-DF76DCE00812}" type="pres">
      <dgm:prSet presAssocID="{E8475CBB-D851-442A-872B-FC5D0B16B25E}" presName="gear3" presStyleLbl="node1" presStyleIdx="2" presStyleCnt="3" custLinFactNeighborX="-5452" custLinFactNeighborY="-2815"/>
      <dgm:spPr/>
      <dgm:t>
        <a:bodyPr/>
        <a:lstStyle/>
        <a:p>
          <a:endParaRPr lang="de-DE"/>
        </a:p>
      </dgm:t>
    </dgm:pt>
    <dgm:pt modelId="{06A979CA-D26B-4E6E-9ED4-9ACA3150CC89}" type="pres">
      <dgm:prSet presAssocID="{E8475CBB-D851-442A-872B-FC5D0B16B25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2B2E86E-36AE-4F0A-A48A-E5A9CD9CA063}" type="pres">
      <dgm:prSet presAssocID="{E8475CBB-D851-442A-872B-FC5D0B16B25E}" presName="gear3srcNode" presStyleLbl="node1" presStyleIdx="2" presStyleCnt="3"/>
      <dgm:spPr/>
      <dgm:t>
        <a:bodyPr/>
        <a:lstStyle/>
        <a:p>
          <a:endParaRPr lang="de-DE"/>
        </a:p>
      </dgm:t>
    </dgm:pt>
    <dgm:pt modelId="{46A1526B-FF86-4B3E-B1AD-376E93A42C97}" type="pres">
      <dgm:prSet presAssocID="{E8475CBB-D851-442A-872B-FC5D0B16B25E}" presName="gear3dstNode" presStyleLbl="node1" presStyleIdx="2" presStyleCnt="3"/>
      <dgm:spPr/>
      <dgm:t>
        <a:bodyPr/>
        <a:lstStyle/>
        <a:p>
          <a:endParaRPr lang="de-DE"/>
        </a:p>
      </dgm:t>
    </dgm:pt>
    <dgm:pt modelId="{2D541EDD-3A4A-4F5D-9122-7C9B0CF9A2ED}" type="pres">
      <dgm:prSet presAssocID="{5059EAF3-7ACC-4C06-85CF-A03955CC841B}" presName="connector1" presStyleLbl="sibTrans2D1" presStyleIdx="0" presStyleCnt="3" custLinFactNeighborX="-660" custLinFactNeighborY="-5875"/>
      <dgm:spPr/>
      <dgm:t>
        <a:bodyPr/>
        <a:lstStyle/>
        <a:p>
          <a:endParaRPr lang="de-DE"/>
        </a:p>
      </dgm:t>
    </dgm:pt>
    <dgm:pt modelId="{47199DBA-4C46-421C-A7D4-04E5BC2079C3}" type="pres">
      <dgm:prSet presAssocID="{4E42EF3D-DAFD-45CC-9BB9-AF3EAE364077}" presName="connector2" presStyleLbl="sibTrans2D1" presStyleIdx="1" presStyleCnt="3" custLinFactNeighborX="-30042" custLinFactNeighborY="7753"/>
      <dgm:spPr/>
      <dgm:t>
        <a:bodyPr/>
        <a:lstStyle/>
        <a:p>
          <a:endParaRPr lang="de-DE"/>
        </a:p>
      </dgm:t>
    </dgm:pt>
    <dgm:pt modelId="{508CE971-4BBE-45C5-8A29-4266DF7F881D}" type="pres">
      <dgm:prSet presAssocID="{4E67D9A4-22AE-4AE9-BA2D-CFADFB4C014B}" presName="connector3" presStyleLbl="sibTrans2D1" presStyleIdx="2" presStyleCnt="3" custLinFactNeighborX="1257" custLinFactNeighborY="396"/>
      <dgm:spPr/>
      <dgm:t>
        <a:bodyPr/>
        <a:lstStyle/>
        <a:p>
          <a:endParaRPr lang="de-DE"/>
        </a:p>
      </dgm:t>
    </dgm:pt>
  </dgm:ptLst>
  <dgm:cxnLst>
    <dgm:cxn modelId="{C78A97E2-98F0-4404-807C-03D87B6885F2}" type="presOf" srcId="{E8475CBB-D851-442A-872B-FC5D0B16B25E}" destId="{46A1526B-FF86-4B3E-B1AD-376E93A42C97}" srcOrd="3" destOrd="0" presId="urn:microsoft.com/office/officeart/2005/8/layout/gear1"/>
    <dgm:cxn modelId="{C3871F8B-80C6-4DCF-B377-7881EA14B2A8}" type="presOf" srcId="{E8475CBB-D851-442A-872B-FC5D0B16B25E}" destId="{32B2E86E-36AE-4F0A-A48A-E5A9CD9CA063}" srcOrd="2" destOrd="0" presId="urn:microsoft.com/office/officeart/2005/8/layout/gear1"/>
    <dgm:cxn modelId="{FC0F3835-099B-4E59-91F5-6DB2A78B7AAC}" type="presOf" srcId="{5059EAF3-7ACC-4C06-85CF-A03955CC841B}" destId="{2D541EDD-3A4A-4F5D-9122-7C9B0CF9A2ED}" srcOrd="0" destOrd="0" presId="urn:microsoft.com/office/officeart/2005/8/layout/gear1"/>
    <dgm:cxn modelId="{08F1FB52-165A-45F8-B96D-972F8F8DEED9}" type="presOf" srcId="{F3D2B8BA-5AF8-4BAF-86FD-4A192109D143}" destId="{B5135B27-C3C4-4F08-B70E-B11B10796A3C}" srcOrd="2" destOrd="0" presId="urn:microsoft.com/office/officeart/2005/8/layout/gear1"/>
    <dgm:cxn modelId="{76F19D89-A70C-40A1-BE55-B93488DDECDE}" srcId="{622BCD9D-198C-4FF8-B74D-5670E94A05BE}" destId="{F3D2B8BA-5AF8-4BAF-86FD-4A192109D143}" srcOrd="1" destOrd="0" parTransId="{0EC3468C-B8FE-428C-859A-0511B13BBE16}" sibTransId="{4E42EF3D-DAFD-45CC-9BB9-AF3EAE364077}"/>
    <dgm:cxn modelId="{D2FAE1F9-4258-4DC7-8DAA-E015DB3666DA}" srcId="{622BCD9D-198C-4FF8-B74D-5670E94A05BE}" destId="{E8475CBB-D851-442A-872B-FC5D0B16B25E}" srcOrd="2" destOrd="0" parTransId="{B8005A46-4B9B-44BE-90D6-3DE3CDE8C61F}" sibTransId="{4E67D9A4-22AE-4AE9-BA2D-CFADFB4C014B}"/>
    <dgm:cxn modelId="{4F4E12D0-F5D5-4592-8B3E-CF2A3A59BDC6}" type="presOf" srcId="{5E92CA50-0EA8-44B7-8174-E451CF078EC8}" destId="{543A4AC1-E25C-4FC1-9BAF-B265A05F7452}" srcOrd="0" destOrd="0" presId="urn:microsoft.com/office/officeart/2005/8/layout/gear1"/>
    <dgm:cxn modelId="{9FD64413-7873-41CB-B8F7-2B16AA9BD902}" type="presOf" srcId="{4E42EF3D-DAFD-45CC-9BB9-AF3EAE364077}" destId="{47199DBA-4C46-421C-A7D4-04E5BC2079C3}" srcOrd="0" destOrd="0" presId="urn:microsoft.com/office/officeart/2005/8/layout/gear1"/>
    <dgm:cxn modelId="{CE604C19-CE2A-43C4-9CAC-9748C0A3CF7E}" type="presOf" srcId="{5E92CA50-0EA8-44B7-8174-E451CF078EC8}" destId="{07937D7E-AEEB-4700-B725-662A02202708}" srcOrd="1" destOrd="0" presId="urn:microsoft.com/office/officeart/2005/8/layout/gear1"/>
    <dgm:cxn modelId="{B9C96028-AC81-4A3A-8068-D8A391C4AD77}" type="presOf" srcId="{5E92CA50-0EA8-44B7-8174-E451CF078EC8}" destId="{07D6FFB1-F2A4-4107-9046-E338C6720B71}" srcOrd="2" destOrd="0" presId="urn:microsoft.com/office/officeart/2005/8/layout/gear1"/>
    <dgm:cxn modelId="{6B847F0D-0585-439D-BE76-DA4A9AF6710E}" type="presOf" srcId="{E8475CBB-D851-442A-872B-FC5D0B16B25E}" destId="{06A979CA-D26B-4E6E-9ED4-9ACA3150CC89}" srcOrd="1" destOrd="0" presId="urn:microsoft.com/office/officeart/2005/8/layout/gear1"/>
    <dgm:cxn modelId="{2963F36B-88E1-4D80-8758-2279F8578B4D}" type="presOf" srcId="{F3D2B8BA-5AF8-4BAF-86FD-4A192109D143}" destId="{48B0B208-EEB4-4414-A5C0-71A3498EEBBA}" srcOrd="1" destOrd="0" presId="urn:microsoft.com/office/officeart/2005/8/layout/gear1"/>
    <dgm:cxn modelId="{EE2F5E5B-5578-4673-8394-38B7E94A6492}" type="presOf" srcId="{4E67D9A4-22AE-4AE9-BA2D-CFADFB4C014B}" destId="{508CE971-4BBE-45C5-8A29-4266DF7F881D}" srcOrd="0" destOrd="0" presId="urn:microsoft.com/office/officeart/2005/8/layout/gear1"/>
    <dgm:cxn modelId="{8A4B6BEE-0259-46AD-89A8-0D4B73FFADB5}" type="presOf" srcId="{622BCD9D-198C-4FF8-B74D-5670E94A05BE}" destId="{29EF7D63-E939-4904-8734-3D792C9A9B75}" srcOrd="0" destOrd="0" presId="urn:microsoft.com/office/officeart/2005/8/layout/gear1"/>
    <dgm:cxn modelId="{87D14B82-82F1-4094-A561-29E1F1978C42}" type="presOf" srcId="{E8475CBB-D851-442A-872B-FC5D0B16B25E}" destId="{8C3CC05A-1F89-4C73-B430-DF76DCE00812}" srcOrd="0" destOrd="0" presId="urn:microsoft.com/office/officeart/2005/8/layout/gear1"/>
    <dgm:cxn modelId="{D1934896-27AD-4841-8708-EDE1A1C22583}" type="presOf" srcId="{F3D2B8BA-5AF8-4BAF-86FD-4A192109D143}" destId="{802DC2B8-2A2D-4382-83D4-FFFF731BC20D}" srcOrd="0" destOrd="0" presId="urn:microsoft.com/office/officeart/2005/8/layout/gear1"/>
    <dgm:cxn modelId="{5BDF23CD-8894-4BFC-95E7-5B341883B490}" srcId="{622BCD9D-198C-4FF8-B74D-5670E94A05BE}" destId="{5E92CA50-0EA8-44B7-8174-E451CF078EC8}" srcOrd="0" destOrd="0" parTransId="{7A7D4212-B978-4861-AC51-21BE1542A253}" sibTransId="{5059EAF3-7ACC-4C06-85CF-A03955CC841B}"/>
    <dgm:cxn modelId="{3AC3DBBF-1CE8-4C8F-BA88-67DDD028A6BB}" type="presParOf" srcId="{29EF7D63-E939-4904-8734-3D792C9A9B75}" destId="{543A4AC1-E25C-4FC1-9BAF-B265A05F7452}" srcOrd="0" destOrd="0" presId="urn:microsoft.com/office/officeart/2005/8/layout/gear1"/>
    <dgm:cxn modelId="{0ED4151F-3A10-43E4-AB0C-B15DD54A9A41}" type="presParOf" srcId="{29EF7D63-E939-4904-8734-3D792C9A9B75}" destId="{07937D7E-AEEB-4700-B725-662A02202708}" srcOrd="1" destOrd="0" presId="urn:microsoft.com/office/officeart/2005/8/layout/gear1"/>
    <dgm:cxn modelId="{0B936D10-CC38-4D2A-AD17-A586C8C11CC2}" type="presParOf" srcId="{29EF7D63-E939-4904-8734-3D792C9A9B75}" destId="{07D6FFB1-F2A4-4107-9046-E338C6720B71}" srcOrd="2" destOrd="0" presId="urn:microsoft.com/office/officeart/2005/8/layout/gear1"/>
    <dgm:cxn modelId="{F81012C0-2733-414C-8372-F306A189D65A}" type="presParOf" srcId="{29EF7D63-E939-4904-8734-3D792C9A9B75}" destId="{802DC2B8-2A2D-4382-83D4-FFFF731BC20D}" srcOrd="3" destOrd="0" presId="urn:microsoft.com/office/officeart/2005/8/layout/gear1"/>
    <dgm:cxn modelId="{A6B92897-109F-4182-B36B-7924B567C4AE}" type="presParOf" srcId="{29EF7D63-E939-4904-8734-3D792C9A9B75}" destId="{48B0B208-EEB4-4414-A5C0-71A3498EEBBA}" srcOrd="4" destOrd="0" presId="urn:microsoft.com/office/officeart/2005/8/layout/gear1"/>
    <dgm:cxn modelId="{BDA58B83-4A87-4181-B319-0F01AD2765A3}" type="presParOf" srcId="{29EF7D63-E939-4904-8734-3D792C9A9B75}" destId="{B5135B27-C3C4-4F08-B70E-B11B10796A3C}" srcOrd="5" destOrd="0" presId="urn:microsoft.com/office/officeart/2005/8/layout/gear1"/>
    <dgm:cxn modelId="{022910B6-14CC-4A2C-9405-8309BA266BA6}" type="presParOf" srcId="{29EF7D63-E939-4904-8734-3D792C9A9B75}" destId="{8C3CC05A-1F89-4C73-B430-DF76DCE00812}" srcOrd="6" destOrd="0" presId="urn:microsoft.com/office/officeart/2005/8/layout/gear1"/>
    <dgm:cxn modelId="{42BF0605-7EED-426E-9C3D-82CBD2FAF97E}" type="presParOf" srcId="{29EF7D63-E939-4904-8734-3D792C9A9B75}" destId="{06A979CA-D26B-4E6E-9ED4-9ACA3150CC89}" srcOrd="7" destOrd="0" presId="urn:microsoft.com/office/officeart/2005/8/layout/gear1"/>
    <dgm:cxn modelId="{FB9D1B77-D451-4284-9365-E6A6FD4F0365}" type="presParOf" srcId="{29EF7D63-E939-4904-8734-3D792C9A9B75}" destId="{32B2E86E-36AE-4F0A-A48A-E5A9CD9CA063}" srcOrd="8" destOrd="0" presId="urn:microsoft.com/office/officeart/2005/8/layout/gear1"/>
    <dgm:cxn modelId="{57DCBC57-18D5-4471-AA49-8B35D3580585}" type="presParOf" srcId="{29EF7D63-E939-4904-8734-3D792C9A9B75}" destId="{46A1526B-FF86-4B3E-B1AD-376E93A42C97}" srcOrd="9" destOrd="0" presId="urn:microsoft.com/office/officeart/2005/8/layout/gear1"/>
    <dgm:cxn modelId="{C057C898-49CA-45AC-9F40-F1FC2D88B1D5}" type="presParOf" srcId="{29EF7D63-E939-4904-8734-3D792C9A9B75}" destId="{2D541EDD-3A4A-4F5D-9122-7C9B0CF9A2ED}" srcOrd="10" destOrd="0" presId="urn:microsoft.com/office/officeart/2005/8/layout/gear1"/>
    <dgm:cxn modelId="{5FD0E339-F984-47CD-8073-EBEE2661EE43}" type="presParOf" srcId="{29EF7D63-E939-4904-8734-3D792C9A9B75}" destId="{47199DBA-4C46-421C-A7D4-04E5BC2079C3}" srcOrd="11" destOrd="0" presId="urn:microsoft.com/office/officeart/2005/8/layout/gear1"/>
    <dgm:cxn modelId="{37A274BD-4412-4EDD-8836-7D174D5DC0A5}" type="presParOf" srcId="{29EF7D63-E939-4904-8734-3D792C9A9B75}" destId="{508CE971-4BBE-45C5-8A29-4266DF7F881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211A01-A3AB-43B4-A4BC-5AB9C6D99F73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1499955-A9EB-4607-8AE0-37C58ED6E8B7}">
      <dgm:prSet phldrT="[Text]" custT="1"/>
      <dgm:spPr/>
      <dgm:t>
        <a:bodyPr/>
        <a:lstStyle/>
        <a:p>
          <a:r>
            <a:rPr lang="de-DE" sz="3200" dirty="0" smtClean="0"/>
            <a:t>Vorschlag zur regionalen Umsetzung </a:t>
          </a:r>
          <a:r>
            <a:rPr lang="de-DE" sz="5400" dirty="0" smtClean="0"/>
            <a:t> </a:t>
          </a:r>
          <a:endParaRPr lang="de-DE" sz="5400" dirty="0"/>
        </a:p>
      </dgm:t>
    </dgm:pt>
    <dgm:pt modelId="{2027E61F-3E28-4A80-BF01-DA38ED68D58E}" type="parTrans" cxnId="{DAD136F8-5713-48FE-A30B-9FFD997690D1}">
      <dgm:prSet/>
      <dgm:spPr/>
      <dgm:t>
        <a:bodyPr/>
        <a:lstStyle/>
        <a:p>
          <a:endParaRPr lang="de-DE"/>
        </a:p>
      </dgm:t>
    </dgm:pt>
    <dgm:pt modelId="{7E44EEF4-CB18-4B3A-AD37-FC15DEA588F2}" type="sibTrans" cxnId="{DAD136F8-5713-48FE-A30B-9FFD997690D1}">
      <dgm:prSet/>
      <dgm:spPr/>
      <dgm:t>
        <a:bodyPr/>
        <a:lstStyle/>
        <a:p>
          <a:endParaRPr lang="de-DE"/>
        </a:p>
      </dgm:t>
    </dgm:pt>
    <dgm:pt modelId="{8118EE9B-0B49-480A-B181-E87FB4C36128}">
      <dgm:prSet phldrT="[Text]" custT="1"/>
      <dgm:spPr/>
      <dgm:t>
        <a:bodyPr/>
        <a:lstStyle/>
        <a:p>
          <a:r>
            <a:rPr lang="de-DE" sz="3200" dirty="0" smtClean="0"/>
            <a:t>Umsetzungsbeispiele Jahresplanungen </a:t>
          </a:r>
          <a:endParaRPr lang="de-DE" sz="3200" dirty="0"/>
        </a:p>
      </dgm:t>
    </dgm:pt>
    <dgm:pt modelId="{0AB87DBC-D005-4B97-BF07-36E0248B7E80}" type="parTrans" cxnId="{BE33EF1E-4076-4447-AFBF-CC71F0443487}">
      <dgm:prSet/>
      <dgm:spPr/>
      <dgm:t>
        <a:bodyPr/>
        <a:lstStyle/>
        <a:p>
          <a:endParaRPr lang="de-DE"/>
        </a:p>
      </dgm:t>
    </dgm:pt>
    <dgm:pt modelId="{7B8940EC-FE6B-4886-BFB5-F16B6F00372C}" type="sibTrans" cxnId="{BE33EF1E-4076-4447-AFBF-CC71F0443487}">
      <dgm:prSet/>
      <dgm:spPr/>
      <dgm:t>
        <a:bodyPr/>
        <a:lstStyle/>
        <a:p>
          <a:endParaRPr lang="de-DE"/>
        </a:p>
      </dgm:t>
    </dgm:pt>
    <dgm:pt modelId="{B3998B4B-80EA-4D2C-83E9-0B3B0C2A2548}">
      <dgm:prSet phldrT="[Text]" custT="1"/>
      <dgm:spPr>
        <a:solidFill>
          <a:srgbClr val="FFC000"/>
        </a:solidFill>
      </dgm:spPr>
      <dgm:t>
        <a:bodyPr/>
        <a:lstStyle/>
        <a:p>
          <a:r>
            <a:rPr lang="de-DE" sz="3200" dirty="0" err="1" smtClean="0"/>
            <a:t>pbK</a:t>
          </a:r>
          <a:endParaRPr lang="de-DE" sz="3200" dirty="0"/>
        </a:p>
      </dgm:t>
    </dgm:pt>
    <dgm:pt modelId="{4455E127-42A5-4358-B021-7CB22ABA554B}" type="parTrans" cxnId="{A3E0C6B4-A1E0-46A6-A84E-D5F47A389C26}">
      <dgm:prSet/>
      <dgm:spPr/>
      <dgm:t>
        <a:bodyPr/>
        <a:lstStyle/>
        <a:p>
          <a:endParaRPr lang="de-DE"/>
        </a:p>
      </dgm:t>
    </dgm:pt>
    <dgm:pt modelId="{3C905E47-546D-403A-825A-7A7149791496}" type="sibTrans" cxnId="{A3E0C6B4-A1E0-46A6-A84E-D5F47A389C26}">
      <dgm:prSet/>
      <dgm:spPr/>
      <dgm:t>
        <a:bodyPr/>
        <a:lstStyle/>
        <a:p>
          <a:endParaRPr lang="de-DE"/>
        </a:p>
      </dgm:t>
    </dgm:pt>
    <dgm:pt modelId="{32CD3F88-CB08-4546-ACEF-BEA11A35C514}">
      <dgm:prSet phldrT="[Text]" custT="1"/>
      <dgm:spPr>
        <a:solidFill>
          <a:srgbClr val="FF0000"/>
        </a:solidFill>
      </dgm:spPr>
      <dgm:t>
        <a:bodyPr/>
        <a:lstStyle/>
        <a:p>
          <a:r>
            <a:rPr lang="de-DE" sz="3200" dirty="0" err="1" smtClean="0"/>
            <a:t>ibK</a:t>
          </a:r>
          <a:endParaRPr lang="de-DE" sz="3200" dirty="0"/>
        </a:p>
      </dgm:t>
    </dgm:pt>
    <dgm:pt modelId="{5C608F5B-60FC-4716-9B0B-8EC69E09F404}" type="parTrans" cxnId="{B420272E-182C-4EE8-99E1-03E40E8EC555}">
      <dgm:prSet/>
      <dgm:spPr/>
      <dgm:t>
        <a:bodyPr/>
        <a:lstStyle/>
        <a:p>
          <a:endParaRPr lang="de-DE"/>
        </a:p>
      </dgm:t>
    </dgm:pt>
    <dgm:pt modelId="{F22F11FE-548A-4808-B367-86D0412A225D}" type="sibTrans" cxnId="{B420272E-182C-4EE8-99E1-03E40E8EC555}">
      <dgm:prSet/>
      <dgm:spPr/>
      <dgm:t>
        <a:bodyPr/>
        <a:lstStyle/>
        <a:p>
          <a:endParaRPr lang="de-DE"/>
        </a:p>
      </dgm:t>
    </dgm:pt>
    <dgm:pt modelId="{49724F72-DAAD-43E3-893A-988CF5BA8C2B}">
      <dgm:prSet phldrT="[Text]" custT="1"/>
      <dgm:spPr>
        <a:solidFill>
          <a:srgbClr val="00B050"/>
        </a:solidFill>
      </dgm:spPr>
      <dgm:t>
        <a:bodyPr/>
        <a:lstStyle/>
        <a:p>
          <a:r>
            <a:rPr lang="de-DE" sz="3200" dirty="0" smtClean="0"/>
            <a:t>LP</a:t>
          </a:r>
          <a:endParaRPr lang="de-DE" sz="3200" dirty="0"/>
        </a:p>
      </dgm:t>
    </dgm:pt>
    <dgm:pt modelId="{72B5FD31-3D04-4B33-9942-32F42FDB45CB}" type="parTrans" cxnId="{439232E6-F4F9-46D0-8700-C2049E1E7282}">
      <dgm:prSet/>
      <dgm:spPr/>
      <dgm:t>
        <a:bodyPr/>
        <a:lstStyle/>
        <a:p>
          <a:endParaRPr lang="de-DE"/>
        </a:p>
      </dgm:t>
    </dgm:pt>
    <dgm:pt modelId="{872B4C62-77B6-4D45-8AE2-1D854B39CB49}" type="sibTrans" cxnId="{439232E6-F4F9-46D0-8700-C2049E1E7282}">
      <dgm:prSet/>
      <dgm:spPr/>
      <dgm:t>
        <a:bodyPr/>
        <a:lstStyle/>
        <a:p>
          <a:endParaRPr lang="de-DE"/>
        </a:p>
      </dgm:t>
    </dgm:pt>
    <dgm:pt modelId="{07D467D7-AC3C-43E5-8288-1B42E5FDE99C}" type="pres">
      <dgm:prSet presAssocID="{18211A01-A3AB-43B4-A4BC-5AB9C6D99F7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65F1510F-4AFF-4727-8CB2-57393D1C52C3}" type="pres">
      <dgm:prSet presAssocID="{81499955-A9EB-4607-8AE0-37C58ED6E8B7}" presName="vertOne" presStyleCnt="0"/>
      <dgm:spPr/>
    </dgm:pt>
    <dgm:pt modelId="{5A69FC76-1125-448E-8AA4-F11D54288E70}" type="pres">
      <dgm:prSet presAssocID="{81499955-A9EB-4607-8AE0-37C58ED6E8B7}" presName="txOne" presStyleLbl="node0" presStyleIdx="0" presStyleCnt="1" custScaleX="73435" custScaleY="33154" custLinFactY="3885" custLinFactNeighborX="531" custLinFactNeighborY="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E44493E-DDD4-4BFF-BADD-8A615B6C8656}" type="pres">
      <dgm:prSet presAssocID="{81499955-A9EB-4607-8AE0-37C58ED6E8B7}" presName="parTransOne" presStyleCnt="0"/>
      <dgm:spPr/>
    </dgm:pt>
    <dgm:pt modelId="{9C49D641-7E6C-4748-B83B-505E1DB4A976}" type="pres">
      <dgm:prSet presAssocID="{81499955-A9EB-4607-8AE0-37C58ED6E8B7}" presName="horzOne" presStyleCnt="0"/>
      <dgm:spPr/>
    </dgm:pt>
    <dgm:pt modelId="{D6611457-94F6-4C6B-AF18-AAAA4D655D07}" type="pres">
      <dgm:prSet presAssocID="{8118EE9B-0B49-480A-B181-E87FB4C36128}" presName="vertTwo" presStyleCnt="0"/>
      <dgm:spPr/>
    </dgm:pt>
    <dgm:pt modelId="{D561FDE0-2501-403C-A860-223F66C5751C}" type="pres">
      <dgm:prSet presAssocID="{8118EE9B-0B49-480A-B181-E87FB4C36128}" presName="txTwo" presStyleLbl="node2" presStyleIdx="0" presStyleCnt="2" custScaleX="150265" custScaleY="38988" custLinFactNeighborX="26139" custLinFactNeighborY="5289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82A4257-489C-45E9-9C64-EDC9108234B4}" type="pres">
      <dgm:prSet presAssocID="{8118EE9B-0B49-480A-B181-E87FB4C36128}" presName="parTransTwo" presStyleCnt="0"/>
      <dgm:spPr/>
    </dgm:pt>
    <dgm:pt modelId="{C0371199-E923-4AE7-94FE-F8B2EFAEC559}" type="pres">
      <dgm:prSet presAssocID="{8118EE9B-0B49-480A-B181-E87FB4C36128}" presName="horzTwo" presStyleCnt="0"/>
      <dgm:spPr/>
    </dgm:pt>
    <dgm:pt modelId="{E9AB2FF5-EF4B-43F1-8D4D-C60194EACD47}" type="pres">
      <dgm:prSet presAssocID="{B3998B4B-80EA-4D2C-83E9-0B3B0C2A2548}" presName="vertThree" presStyleCnt="0"/>
      <dgm:spPr/>
    </dgm:pt>
    <dgm:pt modelId="{EB8D45A4-22DB-440F-AB89-30EB78E78B62}" type="pres">
      <dgm:prSet presAssocID="{B3998B4B-80EA-4D2C-83E9-0B3B0C2A2548}" presName="txThree" presStyleLbl="node3" presStyleIdx="0" presStyleCnt="2" custScaleX="78411" custScaleY="29943" custLinFactNeighborX="1577" custLinFactNeighborY="170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40FE373-6BB9-4A6B-A273-8897910A08F2}" type="pres">
      <dgm:prSet presAssocID="{B3998B4B-80EA-4D2C-83E9-0B3B0C2A2548}" presName="horzThree" presStyleCnt="0"/>
      <dgm:spPr/>
    </dgm:pt>
    <dgm:pt modelId="{93ADCA51-1778-4F8D-A5EA-511C9D96EB2A}" type="pres">
      <dgm:prSet presAssocID="{3C905E47-546D-403A-825A-7A7149791496}" presName="sibSpaceThree" presStyleCnt="0"/>
      <dgm:spPr/>
    </dgm:pt>
    <dgm:pt modelId="{968DCAFD-1E6B-47B3-94CE-BBC97DF56390}" type="pres">
      <dgm:prSet presAssocID="{32CD3F88-CB08-4546-ACEF-BEA11A35C514}" presName="vertThree" presStyleCnt="0"/>
      <dgm:spPr/>
    </dgm:pt>
    <dgm:pt modelId="{516F9510-EB16-4282-9660-D022C438D7D2}" type="pres">
      <dgm:prSet presAssocID="{32CD3F88-CB08-4546-ACEF-BEA11A35C514}" presName="txThree" presStyleLbl="node3" presStyleIdx="1" presStyleCnt="2" custScaleX="71632" custScaleY="29710" custLinFactNeighborX="5442" custLinFactNeighborY="70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5E94A7B-B14C-47E5-8C9F-DDB6F2AD61A5}" type="pres">
      <dgm:prSet presAssocID="{32CD3F88-CB08-4546-ACEF-BEA11A35C514}" presName="horzThree" presStyleCnt="0"/>
      <dgm:spPr/>
    </dgm:pt>
    <dgm:pt modelId="{AA43C59B-25FD-4B70-B5A1-8207FAE0AAD7}" type="pres">
      <dgm:prSet presAssocID="{7B8940EC-FE6B-4886-BFB5-F16B6F00372C}" presName="sibSpaceTwo" presStyleCnt="0"/>
      <dgm:spPr/>
    </dgm:pt>
    <dgm:pt modelId="{76D3A873-DE6F-4B62-BF83-B8F1D1876B47}" type="pres">
      <dgm:prSet presAssocID="{49724F72-DAAD-43E3-893A-988CF5BA8C2B}" presName="vertTwo" presStyleCnt="0"/>
      <dgm:spPr/>
    </dgm:pt>
    <dgm:pt modelId="{0D14341C-3D95-4DF4-AA10-300E17577868}" type="pres">
      <dgm:prSet presAssocID="{49724F72-DAAD-43E3-893A-988CF5BA8C2B}" presName="txTwo" presStyleLbl="node2" presStyleIdx="1" presStyleCnt="2" custScaleX="66528" custScaleY="29898" custLinFactNeighborX="-34339" custLinFactNeighborY="4877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4A714C9-F57A-4B64-9F8C-747FA7742E9C}" type="pres">
      <dgm:prSet presAssocID="{49724F72-DAAD-43E3-893A-988CF5BA8C2B}" presName="horzTwo" presStyleCnt="0"/>
      <dgm:spPr/>
    </dgm:pt>
  </dgm:ptLst>
  <dgm:cxnLst>
    <dgm:cxn modelId="{A3E0C6B4-A1E0-46A6-A84E-D5F47A389C26}" srcId="{8118EE9B-0B49-480A-B181-E87FB4C36128}" destId="{B3998B4B-80EA-4D2C-83E9-0B3B0C2A2548}" srcOrd="0" destOrd="0" parTransId="{4455E127-42A5-4358-B021-7CB22ABA554B}" sibTransId="{3C905E47-546D-403A-825A-7A7149791496}"/>
    <dgm:cxn modelId="{9B58A27A-B32A-491E-8393-CFCB683CEB6E}" type="presOf" srcId="{8118EE9B-0B49-480A-B181-E87FB4C36128}" destId="{D561FDE0-2501-403C-A860-223F66C5751C}" srcOrd="0" destOrd="0" presId="urn:microsoft.com/office/officeart/2005/8/layout/hierarchy4"/>
    <dgm:cxn modelId="{B420272E-182C-4EE8-99E1-03E40E8EC555}" srcId="{8118EE9B-0B49-480A-B181-E87FB4C36128}" destId="{32CD3F88-CB08-4546-ACEF-BEA11A35C514}" srcOrd="1" destOrd="0" parTransId="{5C608F5B-60FC-4716-9B0B-8EC69E09F404}" sibTransId="{F22F11FE-548A-4808-B367-86D0412A225D}"/>
    <dgm:cxn modelId="{DAD136F8-5713-48FE-A30B-9FFD997690D1}" srcId="{18211A01-A3AB-43B4-A4BC-5AB9C6D99F73}" destId="{81499955-A9EB-4607-8AE0-37C58ED6E8B7}" srcOrd="0" destOrd="0" parTransId="{2027E61F-3E28-4A80-BF01-DA38ED68D58E}" sibTransId="{7E44EEF4-CB18-4B3A-AD37-FC15DEA588F2}"/>
    <dgm:cxn modelId="{439232E6-F4F9-46D0-8700-C2049E1E7282}" srcId="{81499955-A9EB-4607-8AE0-37C58ED6E8B7}" destId="{49724F72-DAAD-43E3-893A-988CF5BA8C2B}" srcOrd="1" destOrd="0" parTransId="{72B5FD31-3D04-4B33-9942-32F42FDB45CB}" sibTransId="{872B4C62-77B6-4D45-8AE2-1D854B39CB49}"/>
    <dgm:cxn modelId="{BE33EF1E-4076-4447-AFBF-CC71F0443487}" srcId="{81499955-A9EB-4607-8AE0-37C58ED6E8B7}" destId="{8118EE9B-0B49-480A-B181-E87FB4C36128}" srcOrd="0" destOrd="0" parTransId="{0AB87DBC-D005-4B97-BF07-36E0248B7E80}" sibTransId="{7B8940EC-FE6B-4886-BFB5-F16B6F00372C}"/>
    <dgm:cxn modelId="{1A7FFFBF-66A3-4AB0-8AB9-9C8B1A11082A}" type="presOf" srcId="{49724F72-DAAD-43E3-893A-988CF5BA8C2B}" destId="{0D14341C-3D95-4DF4-AA10-300E17577868}" srcOrd="0" destOrd="0" presId="urn:microsoft.com/office/officeart/2005/8/layout/hierarchy4"/>
    <dgm:cxn modelId="{032A3E1B-7C11-4AC7-BFC0-202C061D8AB3}" type="presOf" srcId="{B3998B4B-80EA-4D2C-83E9-0B3B0C2A2548}" destId="{EB8D45A4-22DB-440F-AB89-30EB78E78B62}" srcOrd="0" destOrd="0" presId="urn:microsoft.com/office/officeart/2005/8/layout/hierarchy4"/>
    <dgm:cxn modelId="{838A9FCD-462F-483A-B538-3E716B9FD9DB}" type="presOf" srcId="{81499955-A9EB-4607-8AE0-37C58ED6E8B7}" destId="{5A69FC76-1125-448E-8AA4-F11D54288E70}" srcOrd="0" destOrd="0" presId="urn:microsoft.com/office/officeart/2005/8/layout/hierarchy4"/>
    <dgm:cxn modelId="{DFCB20B7-30DC-4C02-A17F-6001A76D4D21}" type="presOf" srcId="{32CD3F88-CB08-4546-ACEF-BEA11A35C514}" destId="{516F9510-EB16-4282-9660-D022C438D7D2}" srcOrd="0" destOrd="0" presId="urn:microsoft.com/office/officeart/2005/8/layout/hierarchy4"/>
    <dgm:cxn modelId="{78E90E96-63C5-4EDB-845E-66D680C9ED7C}" type="presOf" srcId="{18211A01-A3AB-43B4-A4BC-5AB9C6D99F73}" destId="{07D467D7-AC3C-43E5-8288-1B42E5FDE99C}" srcOrd="0" destOrd="0" presId="urn:microsoft.com/office/officeart/2005/8/layout/hierarchy4"/>
    <dgm:cxn modelId="{E716A413-A773-4E7D-9C0A-62B00815F002}" type="presParOf" srcId="{07D467D7-AC3C-43E5-8288-1B42E5FDE99C}" destId="{65F1510F-4AFF-4727-8CB2-57393D1C52C3}" srcOrd="0" destOrd="0" presId="urn:microsoft.com/office/officeart/2005/8/layout/hierarchy4"/>
    <dgm:cxn modelId="{99DF41D7-DB62-4815-9F13-1B3371D6AF84}" type="presParOf" srcId="{65F1510F-4AFF-4727-8CB2-57393D1C52C3}" destId="{5A69FC76-1125-448E-8AA4-F11D54288E70}" srcOrd="0" destOrd="0" presId="urn:microsoft.com/office/officeart/2005/8/layout/hierarchy4"/>
    <dgm:cxn modelId="{F86ED842-0C18-41DC-A81E-775FFB76648F}" type="presParOf" srcId="{65F1510F-4AFF-4727-8CB2-57393D1C52C3}" destId="{3E44493E-DDD4-4BFF-BADD-8A615B6C8656}" srcOrd="1" destOrd="0" presId="urn:microsoft.com/office/officeart/2005/8/layout/hierarchy4"/>
    <dgm:cxn modelId="{EAB180B0-FBDD-412E-AFEA-A1A187D9EEB1}" type="presParOf" srcId="{65F1510F-4AFF-4727-8CB2-57393D1C52C3}" destId="{9C49D641-7E6C-4748-B83B-505E1DB4A976}" srcOrd="2" destOrd="0" presId="urn:microsoft.com/office/officeart/2005/8/layout/hierarchy4"/>
    <dgm:cxn modelId="{AA66AB92-149C-4066-9414-868B8C058768}" type="presParOf" srcId="{9C49D641-7E6C-4748-B83B-505E1DB4A976}" destId="{D6611457-94F6-4C6B-AF18-AAAA4D655D07}" srcOrd="0" destOrd="0" presId="urn:microsoft.com/office/officeart/2005/8/layout/hierarchy4"/>
    <dgm:cxn modelId="{E97E1FAD-1964-4EA8-A1C9-D78F7E44BC80}" type="presParOf" srcId="{D6611457-94F6-4C6B-AF18-AAAA4D655D07}" destId="{D561FDE0-2501-403C-A860-223F66C5751C}" srcOrd="0" destOrd="0" presId="urn:microsoft.com/office/officeart/2005/8/layout/hierarchy4"/>
    <dgm:cxn modelId="{19A70A56-CF61-4C85-B8A2-01B84284B657}" type="presParOf" srcId="{D6611457-94F6-4C6B-AF18-AAAA4D655D07}" destId="{A82A4257-489C-45E9-9C64-EDC9108234B4}" srcOrd="1" destOrd="0" presId="urn:microsoft.com/office/officeart/2005/8/layout/hierarchy4"/>
    <dgm:cxn modelId="{016AFB98-5D6B-4510-9AD1-39169B22C90D}" type="presParOf" srcId="{D6611457-94F6-4C6B-AF18-AAAA4D655D07}" destId="{C0371199-E923-4AE7-94FE-F8B2EFAEC559}" srcOrd="2" destOrd="0" presId="urn:microsoft.com/office/officeart/2005/8/layout/hierarchy4"/>
    <dgm:cxn modelId="{F7F341A0-4060-45BB-9849-AD04E8C004DD}" type="presParOf" srcId="{C0371199-E923-4AE7-94FE-F8B2EFAEC559}" destId="{E9AB2FF5-EF4B-43F1-8D4D-C60194EACD47}" srcOrd="0" destOrd="0" presId="urn:microsoft.com/office/officeart/2005/8/layout/hierarchy4"/>
    <dgm:cxn modelId="{B34FC373-7AAB-4B08-94A9-A732C0C02D46}" type="presParOf" srcId="{E9AB2FF5-EF4B-43F1-8D4D-C60194EACD47}" destId="{EB8D45A4-22DB-440F-AB89-30EB78E78B62}" srcOrd="0" destOrd="0" presId="urn:microsoft.com/office/officeart/2005/8/layout/hierarchy4"/>
    <dgm:cxn modelId="{597523F6-5A87-4CD8-9279-1EF5EE2B4998}" type="presParOf" srcId="{E9AB2FF5-EF4B-43F1-8D4D-C60194EACD47}" destId="{540FE373-6BB9-4A6B-A273-8897910A08F2}" srcOrd="1" destOrd="0" presId="urn:microsoft.com/office/officeart/2005/8/layout/hierarchy4"/>
    <dgm:cxn modelId="{5F7369CA-93F2-42F1-8261-E5DF8394299C}" type="presParOf" srcId="{C0371199-E923-4AE7-94FE-F8B2EFAEC559}" destId="{93ADCA51-1778-4F8D-A5EA-511C9D96EB2A}" srcOrd="1" destOrd="0" presId="urn:microsoft.com/office/officeart/2005/8/layout/hierarchy4"/>
    <dgm:cxn modelId="{E79BFA6F-04AB-4B6B-BA45-E37181BFAA2A}" type="presParOf" srcId="{C0371199-E923-4AE7-94FE-F8B2EFAEC559}" destId="{968DCAFD-1E6B-47B3-94CE-BBC97DF56390}" srcOrd="2" destOrd="0" presId="urn:microsoft.com/office/officeart/2005/8/layout/hierarchy4"/>
    <dgm:cxn modelId="{55F90545-83CD-4044-867C-5A8A1C7F3E53}" type="presParOf" srcId="{968DCAFD-1E6B-47B3-94CE-BBC97DF56390}" destId="{516F9510-EB16-4282-9660-D022C438D7D2}" srcOrd="0" destOrd="0" presId="urn:microsoft.com/office/officeart/2005/8/layout/hierarchy4"/>
    <dgm:cxn modelId="{8CECE51C-EEB1-4D2C-A236-E57EBCCF0DAF}" type="presParOf" srcId="{968DCAFD-1E6B-47B3-94CE-BBC97DF56390}" destId="{25E94A7B-B14C-47E5-8C9F-DDB6F2AD61A5}" srcOrd="1" destOrd="0" presId="urn:microsoft.com/office/officeart/2005/8/layout/hierarchy4"/>
    <dgm:cxn modelId="{49A46448-48A3-4A78-BF5B-2E1A1D7FE64C}" type="presParOf" srcId="{9C49D641-7E6C-4748-B83B-505E1DB4A976}" destId="{AA43C59B-25FD-4B70-B5A1-8207FAE0AAD7}" srcOrd="1" destOrd="0" presId="urn:microsoft.com/office/officeart/2005/8/layout/hierarchy4"/>
    <dgm:cxn modelId="{4B6B6790-156E-42D6-8CBB-333C525913BF}" type="presParOf" srcId="{9C49D641-7E6C-4748-B83B-505E1DB4A976}" destId="{76D3A873-DE6F-4B62-BF83-B8F1D1876B47}" srcOrd="2" destOrd="0" presId="urn:microsoft.com/office/officeart/2005/8/layout/hierarchy4"/>
    <dgm:cxn modelId="{D7E607A5-7010-4921-AA4C-095C1B39D074}" type="presParOf" srcId="{76D3A873-DE6F-4B62-BF83-B8F1D1876B47}" destId="{0D14341C-3D95-4DF4-AA10-300E17577868}" srcOrd="0" destOrd="0" presId="urn:microsoft.com/office/officeart/2005/8/layout/hierarchy4"/>
    <dgm:cxn modelId="{C44E4FF5-39FE-4D8E-AF33-4E5C4825EEE6}" type="presParOf" srcId="{76D3A873-DE6F-4B62-BF83-B8F1D1876B47}" destId="{24A714C9-F57A-4B64-9F8C-747FA7742E9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7B7C63-3C01-41B6-915C-F006125CCC8C}" type="doc">
      <dgm:prSet loTypeId="urn:microsoft.com/office/officeart/2005/8/layout/target2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8B63C1D-7ABB-4D78-9783-A05AC47B6780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200" dirty="0" err="1" smtClean="0">
              <a:solidFill>
                <a:schemeClr val="tx1"/>
              </a:solidFill>
            </a:rPr>
            <a:t>Leitperspektiven</a:t>
          </a:r>
          <a:r>
            <a:rPr lang="en-US" sz="3200" dirty="0" smtClean="0">
              <a:solidFill>
                <a:schemeClr val="tx1"/>
              </a:solidFill>
            </a:rPr>
            <a:t> (</a:t>
          </a:r>
          <a:r>
            <a:rPr lang="en-US" sz="3200" dirty="0" err="1" smtClean="0">
              <a:solidFill>
                <a:schemeClr val="tx1"/>
              </a:solidFill>
            </a:rPr>
            <a:t>fächerübergreifend</a:t>
          </a:r>
          <a:r>
            <a:rPr lang="en-US" sz="3200" dirty="0" smtClean="0">
              <a:solidFill>
                <a:schemeClr val="tx1"/>
              </a:solidFill>
            </a:rPr>
            <a:t>)</a:t>
          </a:r>
          <a:endParaRPr lang="de-DE" sz="3200" dirty="0">
            <a:solidFill>
              <a:schemeClr val="tx1"/>
            </a:solidFill>
          </a:endParaRPr>
        </a:p>
      </dgm:t>
    </dgm:pt>
    <dgm:pt modelId="{5A0D8266-DBE3-4BEE-B8B6-9A4F3ABC75CD}" type="parTrans" cxnId="{A69E0E9E-576A-46EC-A352-8182454CC727}">
      <dgm:prSet/>
      <dgm:spPr/>
      <dgm:t>
        <a:bodyPr/>
        <a:lstStyle/>
        <a:p>
          <a:endParaRPr lang="de-DE"/>
        </a:p>
      </dgm:t>
    </dgm:pt>
    <dgm:pt modelId="{0A0E00FB-5AD2-446F-80D0-21273F60CD29}" type="sibTrans" cxnId="{A69E0E9E-576A-46EC-A352-8182454CC727}">
      <dgm:prSet/>
      <dgm:spPr/>
      <dgm:t>
        <a:bodyPr/>
        <a:lstStyle/>
        <a:p>
          <a:endParaRPr lang="de-DE"/>
        </a:p>
      </dgm:t>
    </dgm:pt>
    <dgm:pt modelId="{E1DC2E60-9F17-48CF-8FB0-91F391D44B6F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3200" dirty="0" err="1" smtClean="0">
              <a:solidFill>
                <a:schemeClr val="tx1"/>
              </a:solidFill>
            </a:rPr>
            <a:t>Prozessbezogene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Kompetenzen</a:t>
          </a:r>
          <a:endParaRPr lang="de-DE" sz="3200" dirty="0">
            <a:solidFill>
              <a:schemeClr val="tx1"/>
            </a:solidFill>
          </a:endParaRPr>
        </a:p>
      </dgm:t>
    </dgm:pt>
    <dgm:pt modelId="{7B016556-879D-4EBE-B9BA-311911F449D3}" type="parTrans" cxnId="{A2DCC543-E736-43E7-9B90-6205E978848E}">
      <dgm:prSet/>
      <dgm:spPr/>
      <dgm:t>
        <a:bodyPr/>
        <a:lstStyle/>
        <a:p>
          <a:endParaRPr lang="de-DE"/>
        </a:p>
      </dgm:t>
    </dgm:pt>
    <dgm:pt modelId="{56C73302-EB40-43A5-8A37-4E59DBE3D421}" type="sibTrans" cxnId="{A2DCC543-E736-43E7-9B90-6205E978848E}">
      <dgm:prSet/>
      <dgm:spPr/>
      <dgm:t>
        <a:bodyPr/>
        <a:lstStyle/>
        <a:p>
          <a:endParaRPr lang="de-DE"/>
        </a:p>
      </dgm:t>
    </dgm:pt>
    <dgm:pt modelId="{C1F18F47-2E32-4043-80AB-CCDA62631DE2}">
      <dgm:prSet phldrT="[Text]" custT="1"/>
      <dgm:spPr>
        <a:solidFill>
          <a:srgbClr val="FF0000"/>
        </a:solidFill>
      </dgm:spPr>
      <dgm:t>
        <a:bodyPr anchor="ctr"/>
        <a:lstStyle/>
        <a:p>
          <a:r>
            <a:rPr lang="en-US" sz="3200" dirty="0" err="1" smtClean="0">
              <a:solidFill>
                <a:schemeClr val="bg1"/>
              </a:solidFill>
            </a:rPr>
            <a:t>Inhaltsbezogene</a:t>
          </a:r>
          <a:r>
            <a:rPr lang="en-US" sz="3200" dirty="0" smtClean="0">
              <a:solidFill>
                <a:schemeClr val="bg1"/>
              </a:solidFill>
            </a:rPr>
            <a:t> </a:t>
          </a:r>
          <a:r>
            <a:rPr lang="en-US" sz="3200" dirty="0" err="1" smtClean="0">
              <a:solidFill>
                <a:schemeClr val="bg1"/>
              </a:solidFill>
            </a:rPr>
            <a:t>Kompetenzen</a:t>
          </a:r>
          <a:r>
            <a:rPr lang="en-US" sz="3200" dirty="0" smtClean="0">
              <a:solidFill>
                <a:schemeClr val="bg1"/>
              </a:solidFill>
            </a:rPr>
            <a:t> </a:t>
          </a:r>
          <a:endParaRPr lang="de-DE" sz="3200" dirty="0">
            <a:solidFill>
              <a:schemeClr val="bg1"/>
            </a:solidFill>
          </a:endParaRPr>
        </a:p>
      </dgm:t>
    </dgm:pt>
    <dgm:pt modelId="{4C3F172F-E680-47E2-80B6-42925C6B6257}" type="parTrans" cxnId="{A312840D-F6B5-42C3-B49A-00778D17F755}">
      <dgm:prSet/>
      <dgm:spPr/>
      <dgm:t>
        <a:bodyPr/>
        <a:lstStyle/>
        <a:p>
          <a:endParaRPr lang="de-DE"/>
        </a:p>
      </dgm:t>
    </dgm:pt>
    <dgm:pt modelId="{4EA67F8A-4F4D-4FDD-B53B-4356115D9647}" type="sibTrans" cxnId="{A312840D-F6B5-42C3-B49A-00778D17F755}">
      <dgm:prSet/>
      <dgm:spPr/>
      <dgm:t>
        <a:bodyPr/>
        <a:lstStyle/>
        <a:p>
          <a:endParaRPr lang="de-DE"/>
        </a:p>
      </dgm:t>
    </dgm:pt>
    <dgm:pt modelId="{E2793865-9EA9-4431-B218-762CE98FA526}" type="pres">
      <dgm:prSet presAssocID="{977B7C63-3C01-41B6-915C-F006125CCC8C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2A1CF43D-E331-4920-BC36-68796C8BE200}" type="pres">
      <dgm:prSet presAssocID="{977B7C63-3C01-41B6-915C-F006125CCC8C}" presName="outerBox" presStyleCnt="0"/>
      <dgm:spPr/>
    </dgm:pt>
    <dgm:pt modelId="{201CC57C-A461-4F5F-A25C-C5362BCC0390}" type="pres">
      <dgm:prSet presAssocID="{977B7C63-3C01-41B6-915C-F006125CCC8C}" presName="outerBoxParent" presStyleLbl="node1" presStyleIdx="0" presStyleCnt="3" custLinFactNeighborX="0" custLinFactNeighborY="-3571"/>
      <dgm:spPr/>
      <dgm:t>
        <a:bodyPr/>
        <a:lstStyle/>
        <a:p>
          <a:endParaRPr lang="de-DE"/>
        </a:p>
      </dgm:t>
    </dgm:pt>
    <dgm:pt modelId="{A84F60B2-3D96-42ED-AA7F-3870596FFFD7}" type="pres">
      <dgm:prSet presAssocID="{977B7C63-3C01-41B6-915C-F006125CCC8C}" presName="outerBoxChildren" presStyleCnt="0"/>
      <dgm:spPr/>
    </dgm:pt>
    <dgm:pt modelId="{BD44C3B0-E9A6-4C00-9149-CE7A74F7AADC}" type="pres">
      <dgm:prSet presAssocID="{977B7C63-3C01-41B6-915C-F006125CCC8C}" presName="middleBox" presStyleCnt="0"/>
      <dgm:spPr/>
    </dgm:pt>
    <dgm:pt modelId="{CA9EA94B-41F2-4619-B118-74D4095F5F1A}" type="pres">
      <dgm:prSet presAssocID="{977B7C63-3C01-41B6-915C-F006125CCC8C}" presName="middleBoxParent" presStyleLbl="node1" presStyleIdx="1" presStyleCnt="3" custLinFactNeighborX="-477" custLinFactNeighborY="-4237"/>
      <dgm:spPr/>
      <dgm:t>
        <a:bodyPr/>
        <a:lstStyle/>
        <a:p>
          <a:endParaRPr lang="de-DE"/>
        </a:p>
      </dgm:t>
    </dgm:pt>
    <dgm:pt modelId="{52A423FD-1FA6-41BB-9103-F7C14729ADF9}" type="pres">
      <dgm:prSet presAssocID="{977B7C63-3C01-41B6-915C-F006125CCC8C}" presName="middleBoxChildren" presStyleCnt="0"/>
      <dgm:spPr/>
    </dgm:pt>
    <dgm:pt modelId="{E92B7E41-85A5-4A0E-8FE7-F36BC9670F2A}" type="pres">
      <dgm:prSet presAssocID="{977B7C63-3C01-41B6-915C-F006125CCC8C}" presName="centerBox" presStyleCnt="0"/>
      <dgm:spPr/>
    </dgm:pt>
    <dgm:pt modelId="{F0F7E1DC-2C31-4B09-998E-8FD8C7659510}" type="pres">
      <dgm:prSet presAssocID="{977B7C63-3C01-41B6-915C-F006125CCC8C}" presName="centerBoxParent" presStyleLbl="node1" presStyleIdx="2" presStyleCnt="3" custScaleX="80509" custScaleY="116265" custLinFactNeighborX="-11" custLinFactNeighborY="-19410"/>
      <dgm:spPr/>
      <dgm:t>
        <a:bodyPr/>
        <a:lstStyle/>
        <a:p>
          <a:endParaRPr lang="de-DE"/>
        </a:p>
      </dgm:t>
    </dgm:pt>
  </dgm:ptLst>
  <dgm:cxnLst>
    <dgm:cxn modelId="{0DCE1B0A-D7A3-4409-9421-EDC75BD92DEF}" type="presOf" srcId="{C1F18F47-2E32-4043-80AB-CCDA62631DE2}" destId="{F0F7E1DC-2C31-4B09-998E-8FD8C7659510}" srcOrd="0" destOrd="0" presId="urn:microsoft.com/office/officeart/2005/8/layout/target2"/>
    <dgm:cxn modelId="{59CBA4D3-D279-4792-B172-95FB4527797E}" type="presOf" srcId="{977B7C63-3C01-41B6-915C-F006125CCC8C}" destId="{E2793865-9EA9-4431-B218-762CE98FA526}" srcOrd="0" destOrd="0" presId="urn:microsoft.com/office/officeart/2005/8/layout/target2"/>
    <dgm:cxn modelId="{A312840D-F6B5-42C3-B49A-00778D17F755}" srcId="{977B7C63-3C01-41B6-915C-F006125CCC8C}" destId="{C1F18F47-2E32-4043-80AB-CCDA62631DE2}" srcOrd="2" destOrd="0" parTransId="{4C3F172F-E680-47E2-80B6-42925C6B6257}" sibTransId="{4EA67F8A-4F4D-4FDD-B53B-4356115D9647}"/>
    <dgm:cxn modelId="{A2DCC543-E736-43E7-9B90-6205E978848E}" srcId="{977B7C63-3C01-41B6-915C-F006125CCC8C}" destId="{E1DC2E60-9F17-48CF-8FB0-91F391D44B6F}" srcOrd="1" destOrd="0" parTransId="{7B016556-879D-4EBE-B9BA-311911F449D3}" sibTransId="{56C73302-EB40-43A5-8A37-4E59DBE3D421}"/>
    <dgm:cxn modelId="{A69E0E9E-576A-46EC-A352-8182454CC727}" srcId="{977B7C63-3C01-41B6-915C-F006125CCC8C}" destId="{E8B63C1D-7ABB-4D78-9783-A05AC47B6780}" srcOrd="0" destOrd="0" parTransId="{5A0D8266-DBE3-4BEE-B8B6-9A4F3ABC75CD}" sibTransId="{0A0E00FB-5AD2-446F-80D0-21273F60CD29}"/>
    <dgm:cxn modelId="{F5A0B7BB-D1C6-4BA1-A17A-3293A5C1B5C0}" type="presOf" srcId="{E1DC2E60-9F17-48CF-8FB0-91F391D44B6F}" destId="{CA9EA94B-41F2-4619-B118-74D4095F5F1A}" srcOrd="0" destOrd="0" presId="urn:microsoft.com/office/officeart/2005/8/layout/target2"/>
    <dgm:cxn modelId="{6987BA23-0FD9-4A70-8440-83A3515CF10F}" type="presOf" srcId="{E8B63C1D-7ABB-4D78-9783-A05AC47B6780}" destId="{201CC57C-A461-4F5F-A25C-C5362BCC0390}" srcOrd="0" destOrd="0" presId="urn:microsoft.com/office/officeart/2005/8/layout/target2"/>
    <dgm:cxn modelId="{52C01E3D-8EF5-4C6E-8AE7-783FCB99A5D2}" type="presParOf" srcId="{E2793865-9EA9-4431-B218-762CE98FA526}" destId="{2A1CF43D-E331-4920-BC36-68796C8BE200}" srcOrd="0" destOrd="0" presId="urn:microsoft.com/office/officeart/2005/8/layout/target2"/>
    <dgm:cxn modelId="{F2CED258-D837-4108-8953-309A8DC19576}" type="presParOf" srcId="{2A1CF43D-E331-4920-BC36-68796C8BE200}" destId="{201CC57C-A461-4F5F-A25C-C5362BCC0390}" srcOrd="0" destOrd="0" presId="urn:microsoft.com/office/officeart/2005/8/layout/target2"/>
    <dgm:cxn modelId="{F465848B-10CA-460D-9C5D-BBB76979FCF1}" type="presParOf" srcId="{2A1CF43D-E331-4920-BC36-68796C8BE200}" destId="{A84F60B2-3D96-42ED-AA7F-3870596FFFD7}" srcOrd="1" destOrd="0" presId="urn:microsoft.com/office/officeart/2005/8/layout/target2"/>
    <dgm:cxn modelId="{B3931D24-6B81-4BC0-9145-7CA62799D5BF}" type="presParOf" srcId="{E2793865-9EA9-4431-B218-762CE98FA526}" destId="{BD44C3B0-E9A6-4C00-9149-CE7A74F7AADC}" srcOrd="1" destOrd="0" presId="urn:microsoft.com/office/officeart/2005/8/layout/target2"/>
    <dgm:cxn modelId="{46093D73-B0C5-4135-9663-E59AB036217E}" type="presParOf" srcId="{BD44C3B0-E9A6-4C00-9149-CE7A74F7AADC}" destId="{CA9EA94B-41F2-4619-B118-74D4095F5F1A}" srcOrd="0" destOrd="0" presId="urn:microsoft.com/office/officeart/2005/8/layout/target2"/>
    <dgm:cxn modelId="{5ECF5653-6FD3-491F-BE98-7F16035CD819}" type="presParOf" srcId="{BD44C3B0-E9A6-4C00-9149-CE7A74F7AADC}" destId="{52A423FD-1FA6-41BB-9103-F7C14729ADF9}" srcOrd="1" destOrd="0" presId="urn:microsoft.com/office/officeart/2005/8/layout/target2"/>
    <dgm:cxn modelId="{3EEB1743-36C2-4F6E-98EE-7C9A1D39E1AB}" type="presParOf" srcId="{E2793865-9EA9-4431-B218-762CE98FA526}" destId="{E92B7E41-85A5-4A0E-8FE7-F36BC9670F2A}" srcOrd="2" destOrd="0" presId="urn:microsoft.com/office/officeart/2005/8/layout/target2"/>
    <dgm:cxn modelId="{6CF6B691-88E9-4FCF-AF44-5B01F28CC9A2}" type="presParOf" srcId="{E92B7E41-85A5-4A0E-8FE7-F36BC9670F2A}" destId="{F0F7E1DC-2C31-4B09-998E-8FD8C7659510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A4AC1-E25C-4FC1-9BAF-B265A05F7452}">
      <dsp:nvSpPr>
        <dsp:cNvPr id="0" name=""/>
        <dsp:cNvSpPr/>
      </dsp:nvSpPr>
      <dsp:spPr>
        <a:xfrm>
          <a:off x="4176467" y="2160241"/>
          <a:ext cx="2931080" cy="2931080"/>
        </a:xfrm>
        <a:prstGeom prst="gear9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BP 2016</a:t>
          </a:r>
          <a:endParaRPr lang="de-DE" sz="2000" kern="1200" dirty="0"/>
        </a:p>
      </dsp:txBody>
      <dsp:txXfrm>
        <a:off x="4765744" y="2846832"/>
        <a:ext cx="1752526" cy="1506636"/>
      </dsp:txXfrm>
    </dsp:sp>
    <dsp:sp modelId="{802DC2B8-2A2D-4382-83D4-FFFF731BC20D}">
      <dsp:nvSpPr>
        <dsp:cNvPr id="0" name=""/>
        <dsp:cNvSpPr/>
      </dsp:nvSpPr>
      <dsp:spPr>
        <a:xfrm>
          <a:off x="1440162" y="1440162"/>
          <a:ext cx="3125363" cy="3349042"/>
        </a:xfrm>
        <a:prstGeom prst="gear6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Basis- und Leistungsfach</a:t>
          </a:r>
          <a:endParaRPr lang="de-DE" sz="900" kern="1200" dirty="0"/>
        </a:p>
      </dsp:txBody>
      <dsp:txXfrm>
        <a:off x="2226982" y="2264738"/>
        <a:ext cx="1551723" cy="1699890"/>
      </dsp:txXfrm>
    </dsp:sp>
    <dsp:sp modelId="{8C3CC05A-1F89-4C73-B430-DF76DCE00812}">
      <dsp:nvSpPr>
        <dsp:cNvPr id="0" name=""/>
        <dsp:cNvSpPr/>
      </dsp:nvSpPr>
      <dsp:spPr>
        <a:xfrm rot="20700000">
          <a:off x="3403065" y="234704"/>
          <a:ext cx="2088626" cy="208862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mdl. Abitur</a:t>
          </a:r>
          <a:endParaRPr lang="de-DE" sz="1600" kern="1200" dirty="0"/>
        </a:p>
      </dsp:txBody>
      <dsp:txXfrm rot="-20700000">
        <a:off x="3861162" y="692800"/>
        <a:ext cx="1172432" cy="1172432"/>
      </dsp:txXfrm>
    </dsp:sp>
    <dsp:sp modelId="{2D541EDD-3A4A-4F5D-9122-7C9B0CF9A2ED}">
      <dsp:nvSpPr>
        <dsp:cNvPr id="0" name=""/>
        <dsp:cNvSpPr/>
      </dsp:nvSpPr>
      <dsp:spPr>
        <a:xfrm>
          <a:off x="3816436" y="1728208"/>
          <a:ext cx="3751783" cy="3751783"/>
        </a:xfrm>
        <a:prstGeom prst="circularArrow">
          <a:avLst>
            <a:gd name="adj1" fmla="val 4688"/>
            <a:gd name="adj2" fmla="val 299029"/>
            <a:gd name="adj3" fmla="val 2537933"/>
            <a:gd name="adj4" fmla="val 1581515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99DBA-4C46-421C-A7D4-04E5BC2079C3}">
      <dsp:nvSpPr>
        <dsp:cNvPr id="0" name=""/>
        <dsp:cNvSpPr/>
      </dsp:nvSpPr>
      <dsp:spPr>
        <a:xfrm>
          <a:off x="1152127" y="1440161"/>
          <a:ext cx="2725905" cy="272590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CE971-4BBE-45C5-8A29-4266DF7F881D}">
      <dsp:nvSpPr>
        <dsp:cNvPr id="0" name=""/>
        <dsp:cNvSpPr/>
      </dsp:nvSpPr>
      <dsp:spPr>
        <a:xfrm>
          <a:off x="3096353" y="-216015"/>
          <a:ext cx="2939074" cy="293907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9FC76-1125-448E-8AA4-F11D54288E70}">
      <dsp:nvSpPr>
        <dsp:cNvPr id="0" name=""/>
        <dsp:cNvSpPr/>
      </dsp:nvSpPr>
      <dsp:spPr>
        <a:xfrm>
          <a:off x="1197107" y="576066"/>
          <a:ext cx="6338209" cy="1468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smtClean="0"/>
            <a:t>Vorschlag zur regionalen Umsetzung </a:t>
          </a:r>
          <a:r>
            <a:rPr lang="de-DE" sz="5400" kern="1200" dirty="0" smtClean="0"/>
            <a:t> </a:t>
          </a:r>
          <a:endParaRPr lang="de-DE" sz="5400" kern="1200" dirty="0"/>
        </a:p>
      </dsp:txBody>
      <dsp:txXfrm>
        <a:off x="1240114" y="619073"/>
        <a:ext cx="6252195" cy="1382339"/>
      </dsp:txXfrm>
    </dsp:sp>
    <dsp:sp modelId="{D561FDE0-2501-403C-A860-223F66C5751C}">
      <dsp:nvSpPr>
        <dsp:cNvPr id="0" name=""/>
        <dsp:cNvSpPr/>
      </dsp:nvSpPr>
      <dsp:spPr>
        <a:xfrm>
          <a:off x="1139456" y="2085045"/>
          <a:ext cx="6522456" cy="1726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smtClean="0"/>
            <a:t>Umsetzungsbeispiele Jahresplanungen </a:t>
          </a:r>
          <a:endParaRPr lang="de-DE" sz="3200" kern="1200" dirty="0"/>
        </a:p>
      </dsp:txBody>
      <dsp:txXfrm>
        <a:off x="1190030" y="2135619"/>
        <a:ext cx="6421308" cy="1625586"/>
      </dsp:txXfrm>
    </dsp:sp>
    <dsp:sp modelId="{EB8D45A4-22DB-440F-AB89-30EB78E78B62}">
      <dsp:nvSpPr>
        <dsp:cNvPr id="0" name=""/>
        <dsp:cNvSpPr/>
      </dsp:nvSpPr>
      <dsp:spPr>
        <a:xfrm>
          <a:off x="1140147" y="4003096"/>
          <a:ext cx="2206606" cy="132614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err="1" smtClean="0"/>
            <a:t>pbK</a:t>
          </a:r>
          <a:endParaRPr lang="de-DE" sz="3200" kern="1200" dirty="0"/>
        </a:p>
      </dsp:txBody>
      <dsp:txXfrm>
        <a:off x="1178988" y="4041937"/>
        <a:ext cx="2128924" cy="1248459"/>
      </dsp:txXfrm>
    </dsp:sp>
    <dsp:sp modelId="{516F9510-EB16-4282-9660-D022C438D7D2}">
      <dsp:nvSpPr>
        <dsp:cNvPr id="0" name=""/>
        <dsp:cNvSpPr/>
      </dsp:nvSpPr>
      <dsp:spPr>
        <a:xfrm>
          <a:off x="3573715" y="4013415"/>
          <a:ext cx="2015835" cy="1315822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err="1" smtClean="0"/>
            <a:t>ibK</a:t>
          </a:r>
          <a:endParaRPr lang="de-DE" sz="3200" kern="1200" dirty="0"/>
        </a:p>
      </dsp:txBody>
      <dsp:txXfrm>
        <a:off x="3612254" y="4051954"/>
        <a:ext cx="1938757" cy="1238744"/>
      </dsp:txXfrm>
    </dsp:sp>
    <dsp:sp modelId="{0D14341C-3D95-4DF4-AA10-300E17577868}">
      <dsp:nvSpPr>
        <dsp:cNvPr id="0" name=""/>
        <dsp:cNvSpPr/>
      </dsp:nvSpPr>
      <dsp:spPr>
        <a:xfrm>
          <a:off x="5797351" y="4005088"/>
          <a:ext cx="1872200" cy="132414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smtClean="0"/>
            <a:t>LP</a:t>
          </a:r>
          <a:endParaRPr lang="de-DE" sz="3200" kern="1200" dirty="0"/>
        </a:p>
      </dsp:txBody>
      <dsp:txXfrm>
        <a:off x="5836134" y="4043871"/>
        <a:ext cx="1794634" cy="12465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CC57C-A461-4F5F-A25C-C5362BCC0390}">
      <dsp:nvSpPr>
        <dsp:cNvPr id="0" name=""/>
        <dsp:cNvSpPr/>
      </dsp:nvSpPr>
      <dsp:spPr>
        <a:xfrm>
          <a:off x="0" y="0"/>
          <a:ext cx="7848873" cy="4248472"/>
        </a:xfrm>
        <a:prstGeom prst="roundRect">
          <a:avLst>
            <a:gd name="adj" fmla="val 85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3297286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Leitperspektiven</a:t>
          </a:r>
          <a:r>
            <a:rPr lang="en-US" sz="3200" kern="1200" dirty="0" smtClean="0">
              <a:solidFill>
                <a:schemeClr val="tx1"/>
              </a:solidFill>
            </a:rPr>
            <a:t> (</a:t>
          </a:r>
          <a:r>
            <a:rPr lang="en-US" sz="3200" kern="1200" dirty="0" err="1" smtClean="0">
              <a:solidFill>
                <a:schemeClr val="tx1"/>
              </a:solidFill>
            </a:rPr>
            <a:t>fächerübergreifend</a:t>
          </a:r>
          <a:r>
            <a:rPr lang="en-US" sz="3200" kern="1200" dirty="0" smtClean="0">
              <a:solidFill>
                <a:schemeClr val="tx1"/>
              </a:solidFill>
            </a:rPr>
            <a:t>)</a:t>
          </a:r>
          <a:endParaRPr lang="de-DE" sz="3200" kern="1200" dirty="0">
            <a:solidFill>
              <a:schemeClr val="tx1"/>
            </a:solidFill>
          </a:endParaRPr>
        </a:p>
      </dsp:txBody>
      <dsp:txXfrm>
        <a:off x="105768" y="105768"/>
        <a:ext cx="7637337" cy="4036936"/>
      </dsp:txXfrm>
    </dsp:sp>
    <dsp:sp modelId="{CA9EA94B-41F2-4619-B118-74D4095F5F1A}">
      <dsp:nvSpPr>
        <dsp:cNvPr id="0" name=""/>
        <dsp:cNvSpPr/>
      </dsp:nvSpPr>
      <dsp:spPr>
        <a:xfrm>
          <a:off x="160654" y="936112"/>
          <a:ext cx="7456429" cy="2973930"/>
        </a:xfrm>
        <a:prstGeom prst="roundRect">
          <a:avLst>
            <a:gd name="adj" fmla="val 10500"/>
          </a:avLst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888446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Prozessbezogene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Kompetenzen</a:t>
          </a:r>
          <a:endParaRPr lang="de-DE" sz="3200" kern="1200" dirty="0">
            <a:solidFill>
              <a:schemeClr val="tx1"/>
            </a:solidFill>
          </a:endParaRPr>
        </a:p>
      </dsp:txBody>
      <dsp:txXfrm>
        <a:off x="252113" y="1027571"/>
        <a:ext cx="7273511" cy="2791012"/>
      </dsp:txXfrm>
    </dsp:sp>
    <dsp:sp modelId="{F0F7E1DC-2C31-4B09-998E-8FD8C7659510}">
      <dsp:nvSpPr>
        <dsp:cNvPr id="0" name=""/>
        <dsp:cNvSpPr/>
      </dsp:nvSpPr>
      <dsp:spPr>
        <a:xfrm>
          <a:off x="1080087" y="1656181"/>
          <a:ext cx="5687144" cy="1975794"/>
        </a:xfrm>
        <a:prstGeom prst="roundRect">
          <a:avLst>
            <a:gd name="adj" fmla="val 10500"/>
          </a:avLst>
        </a:prstGeom>
        <a:solidFill>
          <a:srgbClr val="FF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bg1"/>
              </a:solidFill>
            </a:rPr>
            <a:t>Inhaltsbezogene</a:t>
          </a:r>
          <a:r>
            <a:rPr lang="en-US" sz="3200" kern="1200" dirty="0" smtClean="0">
              <a:solidFill>
                <a:schemeClr val="bg1"/>
              </a:solidFill>
            </a:rPr>
            <a:t> </a:t>
          </a:r>
          <a:r>
            <a:rPr lang="en-US" sz="3200" kern="1200" dirty="0" err="1" smtClean="0">
              <a:solidFill>
                <a:schemeClr val="bg1"/>
              </a:solidFill>
            </a:rPr>
            <a:t>Kompetenzen</a:t>
          </a:r>
          <a:r>
            <a:rPr lang="en-US" sz="3200" kern="1200" dirty="0" smtClean="0">
              <a:solidFill>
                <a:schemeClr val="bg1"/>
              </a:solidFill>
            </a:rPr>
            <a:t> </a:t>
          </a:r>
          <a:endParaRPr lang="de-DE" sz="3200" kern="1200" dirty="0">
            <a:solidFill>
              <a:schemeClr val="bg1"/>
            </a:solidFill>
          </a:endParaRPr>
        </a:p>
      </dsp:txBody>
      <dsp:txXfrm>
        <a:off x="1140849" y="1716943"/>
        <a:ext cx="5565620" cy="1854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32951" y="579062"/>
            <a:ext cx="1019560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Titel des Vortrags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32950" y="9264869"/>
            <a:ext cx="2361001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Vortragender, Anlass, 1. Dezember 2003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32232" y="9264869"/>
            <a:ext cx="594743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0A490618-A23A-42F9-955E-4E131AB85C2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13458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2953" y="4715158"/>
            <a:ext cx="4531783" cy="44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Textformatierung des Masters zu bearbeiten.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0189" y="282806"/>
            <a:ext cx="594743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F8FF1768-1DF2-410F-ABF6-E09C1CB8A556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504245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F8FF1768-1DF2-410F-ABF6-E09C1CB8A556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470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F8FF1768-1DF2-410F-ABF6-E09C1CB8A556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173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4848" y="908720"/>
            <a:ext cx="4038600" cy="49580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5848" y="908720"/>
            <a:ext cx="4038600" cy="49580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251967" y="6453188"/>
            <a:ext cx="719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2390" y="908720"/>
            <a:ext cx="8640089" cy="532859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252389" y="260649"/>
            <a:ext cx="8640089" cy="64807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+mj-lt"/>
              </a:defRPr>
            </a:lvl1pPr>
          </a:lstStyle>
          <a:p>
            <a:r>
              <a:rPr lang="de-DE" dirty="0"/>
              <a:t>Titel durch Klicken bearbeiten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Titel: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Titel: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Titel: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23838" y="260712"/>
            <a:ext cx="8696325" cy="576000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Bild 8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flipV="1">
            <a:off x="217104" y="6345320"/>
            <a:ext cx="8712968" cy="36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5" r:id="rId2"/>
    <p:sldLayoutId id="2147483747" r:id="rId3"/>
    <p:sldLayoutId id="214748374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ehrerfortbildung-bw.de/u_matnatech/physik/gym/bp2016/fb6/5_feldern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hrerfortbildung-bw.de/u_matnatech/physik/gym/bp2016/fb6/4_kompetenz/" TargetMode="External"/><Relationship Id="rId2" Type="http://schemas.openxmlformats.org/officeDocument/2006/relationships/hyperlink" Target="https://lehrerfortbildung-bw.de/u_matnatech/physik/gym/bp2016/fb6/3_apps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hrerfortbildung-bw.de/u_matnatech/physik/gym/bp2016/fb6/8_erhebungen/" TargetMode="External"/><Relationship Id="rId2" Type="http://schemas.openxmlformats.org/officeDocument/2006/relationships/hyperlink" Target="https://lehrerfortbildung-bw.de/u_matnatech/physik/gym/bp2016/fb6/6_medien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lehrerfortbildung-bw.de/u_matnatech/physik/gym/bp2016/fb6/5_feldern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lehrerfortbildung-bw.de/u_matnatech/physik/gym/bp2016/fb6/7_gelenk/2_maxwell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lehrerfortbildung-bw.de/u_matnatech/physik/gym/bp2016/fb6/3_apps/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ehrerfortbildung-bw.de/u_matnatech/physik/gym/bp2016/fb6/2_plan/" TargetMode="External"/><Relationship Id="rId2" Type="http://schemas.openxmlformats.org/officeDocument/2006/relationships/hyperlink" Target="https://lehrerfortbildung-bw.de/u_matnatech/physik/gym/bp2016/fb6/4_kompetenz/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ttps/lehrerfortbildung-bw.de/u_matnatech/physik/gym/bp2016/fb6/2_plan/2_jahresplan/" TargetMode="External"/><Relationship Id="rId2" Type="http://schemas.openxmlformats.org/officeDocument/2006/relationships/hyperlink" Target="https://lehrerfortbildung-bw.de/u_matnatech/physik/gym/bp2016/fb6/1_bp/2_vergleich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lehrerfortbildung-bw.de/u_matnatech/physik/gym/bp2016/fb6/2_pl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Bildungsplan 2016 Physik</a:t>
            </a:r>
            <a:br>
              <a:rPr lang="de-DE" dirty="0" smtClean="0"/>
            </a:br>
            <a:r>
              <a:rPr lang="de-DE" dirty="0" smtClean="0"/>
              <a:t>Kursstufe 11/12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/>
          <a:lstStyle/>
          <a:p>
            <a:r>
              <a:rPr lang="de-DE" dirty="0" smtClean="0"/>
              <a:t>Hermann Krämer</a:t>
            </a:r>
          </a:p>
          <a:p>
            <a:r>
              <a:rPr lang="de-DE" dirty="0" smtClean="0"/>
              <a:t>ZPG </a:t>
            </a:r>
            <a:r>
              <a:rPr lang="de-DE" dirty="0"/>
              <a:t>VI </a:t>
            </a:r>
            <a:r>
              <a:rPr lang="de-DE" dirty="0" smtClean="0"/>
              <a:t>– Physik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604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   </a:t>
            </a:r>
          </a:p>
          <a:p>
            <a:pPr>
              <a:buNone/>
            </a:pP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sz="2400" dirty="0" smtClean="0"/>
              <a:t>Formal durch den BP 2016: </a:t>
            </a:r>
          </a:p>
          <a:p>
            <a:pPr>
              <a:buNone/>
            </a:pPr>
            <a:r>
              <a:rPr lang="de-DE" sz="2400" dirty="0" smtClean="0"/>
              <a:t>     BO: berufliche Orientierung: </a:t>
            </a:r>
          </a:p>
          <a:p>
            <a:pPr>
              <a:buNone/>
            </a:pPr>
            <a:r>
              <a:rPr lang="de-DE" sz="2400" dirty="0" smtClean="0"/>
              <a:t>     →  sowohl bei BF als auch LF findet man           </a:t>
            </a:r>
          </a:p>
          <a:p>
            <a:pPr>
              <a:buNone/>
            </a:pPr>
            <a:r>
              <a:rPr lang="de-DE" sz="2400" dirty="0" smtClean="0"/>
              <a:t>          bspw. bei: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     „3.4.1.: Denk- und Arbeitsweisen der Physik“</a:t>
            </a:r>
          </a:p>
          <a:p>
            <a:pPr>
              <a:buNone/>
            </a:pPr>
            <a:r>
              <a:rPr lang="de-DE" sz="2400" dirty="0" smtClean="0"/>
              <a:t>     L: „Fachspezifische und handlungsorientierte Zugänge    </a:t>
            </a:r>
          </a:p>
          <a:p>
            <a:pPr>
              <a:buNone/>
            </a:pPr>
            <a:r>
              <a:rPr lang="de-DE" sz="2400" dirty="0" smtClean="0"/>
              <a:t>             zur Arbeits- und Berufswelt“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Leitperspektiven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10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de-DE" dirty="0" smtClean="0"/>
              <a:t>       </a:t>
            </a:r>
            <a:r>
              <a:rPr lang="de-DE" sz="2400" dirty="0" smtClean="0"/>
              <a:t>Weitere Anknüpfungspunkte?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        z.B. PG: Prävention und Gesundheit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        → Physik und Medizin am Beispiel Strahlentherapie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        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               </a:t>
            </a:r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Leitperspektiven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696" y="4365104"/>
            <a:ext cx="5472608" cy="1080120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→ 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Material: Geladene Teilchen in Feldern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29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2400" dirty="0" smtClean="0"/>
              <a:t>Erkenntnisgewinnung</a:t>
            </a:r>
          </a:p>
          <a:p>
            <a:r>
              <a:rPr lang="de-DE" sz="2400" dirty="0" smtClean="0"/>
              <a:t>Kommunikation</a:t>
            </a:r>
          </a:p>
          <a:p>
            <a:r>
              <a:rPr lang="de-DE" sz="2400" dirty="0" smtClean="0"/>
              <a:t>Bewertung</a:t>
            </a:r>
          </a:p>
          <a:p>
            <a:endParaRPr lang="de-DE" dirty="0" smtClean="0"/>
          </a:p>
          <a:p>
            <a:endParaRPr lang="de-DE" sz="2400" dirty="0" smtClean="0"/>
          </a:p>
          <a:p>
            <a:r>
              <a:rPr lang="de-DE" sz="2400" dirty="0" smtClean="0"/>
              <a:t>Speziell für die Kursstufe:</a:t>
            </a:r>
          </a:p>
          <a:p>
            <a:pPr>
              <a:buNone/>
            </a:pPr>
            <a:r>
              <a:rPr lang="de-DE" sz="2400" dirty="0" smtClean="0"/>
              <a:t>    Messwerte auch </a:t>
            </a:r>
            <a:r>
              <a:rPr lang="de-DE" sz="2400" dirty="0" smtClean="0">
                <a:solidFill>
                  <a:srgbClr val="FF0000"/>
                </a:solidFill>
              </a:rPr>
              <a:t>digital</a:t>
            </a:r>
            <a:r>
              <a:rPr lang="de-DE" sz="2400" dirty="0" smtClean="0"/>
              <a:t> erfassen und auswerten</a:t>
            </a:r>
          </a:p>
          <a:p>
            <a:pPr>
              <a:buNone/>
            </a:pPr>
            <a:r>
              <a:rPr lang="de-DE" dirty="0" smtClean="0"/>
              <a:t>   </a:t>
            </a:r>
            <a:endParaRPr lang="de-DE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Prozessbezogene Kompetenzen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6129" y="4797152"/>
            <a:ext cx="5472608" cy="1296144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→ 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Material: Integration von </a:t>
            </a:r>
            <a:r>
              <a:rPr lang="de-DE" dirty="0" err="1" smtClean="0">
                <a:solidFill>
                  <a:schemeClr val="tx1"/>
                </a:solidFill>
                <a:hlinkClick r:id="rId2"/>
              </a:rPr>
              <a:t>Apps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 in den Physikunterricht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139952" y="1556792"/>
            <a:ext cx="4248472" cy="1640160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→ </a:t>
            </a:r>
            <a:r>
              <a:rPr lang="de-DE" dirty="0" smtClean="0">
                <a:solidFill>
                  <a:schemeClr val="tx1"/>
                </a:solidFill>
                <a:hlinkClick r:id="rId3"/>
              </a:rPr>
              <a:t>Material: Kompetenzorientierung im Basisfach 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de-DE" sz="2400" dirty="0" smtClean="0"/>
              <a:t>    Weitere Aspekte zum Umgang mit digitalen Medien in der Kursstufe: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          </a:t>
            </a:r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Digitale Medien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763688" y="2060848"/>
            <a:ext cx="5472608" cy="1368152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→ 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Material: Digitale Medien im Physikunterricht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763688" y="3969058"/>
            <a:ext cx="5472608" cy="1332150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→ </a:t>
            </a:r>
            <a:r>
              <a:rPr lang="de-DE" dirty="0" smtClean="0">
                <a:solidFill>
                  <a:schemeClr val="tx1"/>
                </a:solidFill>
                <a:hlinkClick r:id="rId3"/>
              </a:rPr>
              <a:t>Material: Digitale Erhebungen und </a:t>
            </a:r>
            <a:r>
              <a:rPr lang="de-DE" dirty="0" err="1" smtClean="0">
                <a:solidFill>
                  <a:schemeClr val="tx1"/>
                </a:solidFill>
                <a:hlinkClick r:id="rId3"/>
              </a:rPr>
              <a:t>Lernquiz</a:t>
            </a:r>
            <a:r>
              <a:rPr lang="de-DE" dirty="0" smtClean="0">
                <a:solidFill>
                  <a:schemeClr val="tx1"/>
                </a:solidFill>
                <a:hlinkClick r:id="rId3"/>
              </a:rPr>
              <a:t> im Physikunterricht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de-DE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FF0000"/>
                </a:solidFill>
              </a:rPr>
              <a:t>         „Die Schülerinnen und Schüler können…“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       →  Inhalte werden durch die Operatoren in </a:t>
            </a:r>
          </a:p>
          <a:p>
            <a:pPr>
              <a:buNone/>
            </a:pPr>
            <a:r>
              <a:rPr lang="de-DE" smtClean="0"/>
              <a:t>              Kompetenzen </a:t>
            </a:r>
            <a:r>
              <a:rPr lang="de-DE" dirty="0" smtClean="0"/>
              <a:t>eingebettet.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Inhaltsbezogene Kompetenzen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14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Besondere Aspekte:</a:t>
            </a:r>
          </a:p>
          <a:p>
            <a:pPr>
              <a:spcBef>
                <a:spcPts val="100"/>
              </a:spcBef>
              <a:buNone/>
            </a:pPr>
            <a:endParaRPr lang="de-DE" sz="2400" dirty="0" smtClean="0"/>
          </a:p>
          <a:p>
            <a:pPr>
              <a:spcBef>
                <a:spcPts val="600"/>
              </a:spcBef>
            </a:pPr>
            <a:r>
              <a:rPr lang="de-DE" sz="2400" dirty="0" smtClean="0"/>
              <a:t>Bewegung von Ladungen senkrecht zu einem homogenen elektrischen Feld</a:t>
            </a:r>
          </a:p>
          <a:p>
            <a:r>
              <a:rPr lang="de-DE" sz="2400" dirty="0" smtClean="0"/>
              <a:t>Bewegung von Ladungen in gekreuzten homogenen elektrischen und magnetischen Feldern</a:t>
            </a:r>
          </a:p>
          <a:p>
            <a:pPr marL="714375" indent="-714375">
              <a:buNone/>
            </a:pPr>
            <a:r>
              <a:rPr lang="de-DE" sz="2400" dirty="0" smtClean="0"/>
              <a:t>    (→ Klasse10: Berechnung der Zentripetalkraft)</a:t>
            </a:r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2800" dirty="0" smtClean="0"/>
              <a:t>Schwerpunkt I: Bewegung von Ladungen in Feldern im LF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6129" y="4705871"/>
            <a:ext cx="5472608" cy="1008112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→ 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Material: Geladene Teilchen in Feldern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Besondere Aspekte:</a:t>
            </a:r>
          </a:p>
          <a:p>
            <a:pPr>
              <a:buNone/>
            </a:pPr>
            <a:endParaRPr lang="de-DE" sz="2400" dirty="0" smtClean="0"/>
          </a:p>
          <a:p>
            <a:r>
              <a:rPr lang="de-DE" sz="2400" dirty="0" smtClean="0"/>
              <a:t>Magnetischer Fluss </a:t>
            </a:r>
          </a:p>
          <a:p>
            <a:r>
              <a:rPr lang="de-DE" sz="2400" dirty="0" smtClean="0"/>
              <a:t>Elektrische Wirbelströme</a:t>
            </a:r>
          </a:p>
          <a:p>
            <a:r>
              <a:rPr lang="de-DE" sz="2400" dirty="0" smtClean="0"/>
              <a:t>Maxwell-Gleichungen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Schwerpunkt II: Elektrodynamik im LF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6129" y="4149080"/>
            <a:ext cx="5472608" cy="1152128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→ 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Material: Maxwell-Gleichungen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 smtClean="0"/>
          </a:p>
          <a:p>
            <a:pPr>
              <a:buNone/>
            </a:pPr>
            <a:r>
              <a:rPr lang="de-DE" sz="2400" dirty="0" smtClean="0"/>
              <a:t>Besondere Aspekte: </a:t>
            </a:r>
          </a:p>
          <a:p>
            <a:pPr>
              <a:buNone/>
            </a:pPr>
            <a:endParaRPr lang="de-DE" sz="2400" dirty="0" smtClean="0"/>
          </a:p>
          <a:p>
            <a:r>
              <a:rPr lang="de-DE" sz="2400" dirty="0" smtClean="0"/>
              <a:t>experimentelles Aufzeichnen von Schwingungen</a:t>
            </a:r>
          </a:p>
          <a:p>
            <a:r>
              <a:rPr lang="de-DE" sz="2400" dirty="0" smtClean="0"/>
              <a:t>Überlagerung von Schwingungen</a:t>
            </a:r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Schwerpunkt III: Mechanische Schwingungen im LF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691680" y="3573016"/>
            <a:ext cx="5472608" cy="1368152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→ 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Material: Integration von </a:t>
            </a:r>
            <a:r>
              <a:rPr lang="de-DE" dirty="0" err="1" smtClean="0">
                <a:solidFill>
                  <a:schemeClr val="tx1"/>
                </a:solidFill>
                <a:hlinkClick r:id="rId2"/>
              </a:rPr>
              <a:t>Apps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 in den Physikunterricht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sz="2400" dirty="0" smtClean="0"/>
              <a:t>Vorgabe für Basis- und Leistungsfach: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Die 3. bzw. 5. Stunde dient zum „Üben“ und „Vertiefen“.</a:t>
            </a:r>
          </a:p>
          <a:p>
            <a:pPr>
              <a:buNone/>
            </a:pPr>
            <a:r>
              <a:rPr lang="de-DE" sz="2400" dirty="0" smtClean="0"/>
              <a:t>→ Chance für die </a:t>
            </a:r>
            <a:r>
              <a:rPr lang="de-DE" sz="2400" dirty="0" smtClean="0">
                <a:solidFill>
                  <a:srgbClr val="008000"/>
                </a:solidFill>
              </a:rPr>
              <a:t>Förderung von Kompetenzen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Basis- und Leistungsfach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907704" y="4869160"/>
            <a:ext cx="5400600" cy="1080120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→  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Material: Kompetenzorientierung im Basisfach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907704" y="3539418"/>
            <a:ext cx="5400600" cy="969701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→ </a:t>
            </a:r>
            <a:r>
              <a:rPr lang="de-DE" dirty="0" smtClean="0">
                <a:solidFill>
                  <a:schemeClr val="tx1"/>
                </a:solidFill>
                <a:hlinkClick r:id="rId3"/>
              </a:rPr>
              <a:t>Material: Jahresplanungen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sz="2400" dirty="0" smtClean="0"/>
              <a:t>Gesellschaftliche Aspekte: </a:t>
            </a:r>
          </a:p>
          <a:p>
            <a:pPr>
              <a:buNone/>
            </a:pPr>
            <a:endParaRPr lang="de-DE" sz="2400" dirty="0" smtClean="0"/>
          </a:p>
          <a:p>
            <a:r>
              <a:rPr lang="de-DE" sz="2400" dirty="0" smtClean="0"/>
              <a:t>Heterogenität </a:t>
            </a:r>
          </a:p>
          <a:p>
            <a:r>
              <a:rPr lang="de-DE" sz="2400" dirty="0" smtClean="0"/>
              <a:t>Digitalisierung</a:t>
            </a:r>
          </a:p>
          <a:p>
            <a:pPr>
              <a:buNone/>
            </a:pPr>
            <a:endParaRPr lang="de-DE" sz="2400" dirty="0" smtClean="0"/>
          </a:p>
          <a:p>
            <a:pPr marL="441325" indent="-441325">
              <a:buNone/>
            </a:pPr>
            <a:r>
              <a:rPr lang="de-DE" sz="2400" dirty="0" smtClean="0"/>
              <a:t>→  Wie können diese Aspekte bewusst in die Unterrichtsplanung einfließen?</a:t>
            </a:r>
          </a:p>
          <a:p>
            <a:pPr marL="441325" indent="-441325">
              <a:buNone/>
            </a:pPr>
            <a:endParaRPr lang="de-DE" sz="2400" dirty="0" smtClean="0"/>
          </a:p>
          <a:p>
            <a:pPr marL="441325" indent="-441325">
              <a:buNone/>
            </a:pPr>
            <a:r>
              <a:rPr lang="de-DE" sz="2400" dirty="0" smtClean="0"/>
              <a:t>→  Frage fließt in </a:t>
            </a:r>
            <a:r>
              <a:rPr lang="de-DE" sz="2400" smtClean="0"/>
              <a:t>den Materialien </a:t>
            </a:r>
            <a:r>
              <a:rPr lang="de-DE" sz="2400" dirty="0" smtClean="0"/>
              <a:t>prinzipiell ein.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Pädagogische Rahmenbedingungen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19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Neueste Entwicklungen in Baden-Württemberg</a:t>
            </a:r>
            <a:endParaRPr lang="de-DE" dirty="0"/>
          </a:p>
        </p:txBody>
      </p:sp>
      <p:graphicFrame>
        <p:nvGraphicFramePr>
          <p:cNvPr id="6" name="Inhaltsplatzhalt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0568886"/>
              </p:ext>
            </p:extLst>
          </p:nvPr>
        </p:nvGraphicFramePr>
        <p:xfrm>
          <a:off x="323528" y="980728"/>
          <a:ext cx="8640762" cy="5329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Bausteine des ZPG-Auftrages</a:t>
            </a:r>
            <a:endParaRPr lang="de-DE" dirty="0"/>
          </a:p>
        </p:txBody>
      </p:sp>
      <p:graphicFrame>
        <p:nvGraphicFramePr>
          <p:cNvPr id="5" name="Inhaltsplatzhalt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1498528"/>
              </p:ext>
            </p:extLst>
          </p:nvPr>
        </p:nvGraphicFramePr>
        <p:xfrm>
          <a:off x="206207" y="764704"/>
          <a:ext cx="8640762" cy="5329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 </a:t>
            </a:r>
          </a:p>
          <a:p>
            <a:pPr algn="ctr">
              <a:buNone/>
            </a:pPr>
            <a:r>
              <a:rPr lang="de-DE" dirty="0" smtClean="0"/>
              <a:t>Welche Aspekte und Chancen bietet der BP 2016</a:t>
            </a:r>
          </a:p>
          <a:p>
            <a:pPr algn="ctr">
              <a:buNone/>
            </a:pPr>
            <a:r>
              <a:rPr lang="de-DE" dirty="0" smtClean="0"/>
              <a:t>   für die Umsetzung eines kompetenzorientierten </a:t>
            </a:r>
          </a:p>
          <a:p>
            <a:pPr algn="ctr">
              <a:buNone/>
            </a:pPr>
            <a:r>
              <a:rPr lang="de-DE" dirty="0" smtClean="0"/>
              <a:t>   Unterrichtes?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Leitfrage der ZPG VI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4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Leitlinien des Materials der ZPG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1043608" y="2060848"/>
            <a:ext cx="18722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2928865" y="1844824"/>
            <a:ext cx="302433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Struktur des BP 2016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3" name="Gerade Verbindung 12"/>
          <p:cNvCxnSpPr>
            <a:stCxn id="9" idx="3"/>
          </p:cNvCxnSpPr>
          <p:nvPr/>
        </p:nvCxnSpPr>
        <p:spPr>
          <a:xfrm>
            <a:off x="5953201" y="2060848"/>
            <a:ext cx="229199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1043608" y="2996952"/>
            <a:ext cx="172819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2771800" y="2780928"/>
            <a:ext cx="331236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Kompetenzorientierung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1" name="Gerade Verbindung 20"/>
          <p:cNvCxnSpPr/>
          <p:nvPr/>
        </p:nvCxnSpPr>
        <p:spPr>
          <a:xfrm>
            <a:off x="6084168" y="2996952"/>
            <a:ext cx="223224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1043608" y="3933056"/>
            <a:ext cx="144016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/>
        </p:nvSpPr>
        <p:spPr>
          <a:xfrm>
            <a:off x="2771800" y="4725144"/>
            <a:ext cx="331236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Digitale Medien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6372200" y="3933056"/>
            <a:ext cx="18722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>
            <a:endCxn id="25" idx="1"/>
          </p:cNvCxnSpPr>
          <p:nvPr/>
        </p:nvCxnSpPr>
        <p:spPr>
          <a:xfrm>
            <a:off x="1043608" y="4941168"/>
            <a:ext cx="172819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/>
          <p:cNvSpPr/>
          <p:nvPr/>
        </p:nvSpPr>
        <p:spPr>
          <a:xfrm>
            <a:off x="2483768" y="3717032"/>
            <a:ext cx="388843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Thematische Schwerpunkte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0" name="Gerade Verbindung 29"/>
          <p:cNvCxnSpPr/>
          <p:nvPr/>
        </p:nvCxnSpPr>
        <p:spPr>
          <a:xfrm>
            <a:off x="6084168" y="4941168"/>
            <a:ext cx="21602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liennummernplatzhalt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5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7707435"/>
              </p:ext>
            </p:extLst>
          </p:nvPr>
        </p:nvGraphicFramePr>
        <p:xfrm>
          <a:off x="251520" y="1340768"/>
          <a:ext cx="8640762" cy="509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44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- Struktureller Überblick                                          </a:t>
                      </a:r>
                    </a:p>
                    <a:p>
                      <a:r>
                        <a:rPr lang="de-DE" sz="2000" dirty="0" smtClean="0"/>
                        <a:t>- Jahresplanungen für LF und BF</a:t>
                      </a:r>
                    </a:p>
                    <a:p>
                      <a:pPr marL="179388" indent="-179388"/>
                      <a:r>
                        <a:rPr lang="de-DE" sz="2000" dirty="0" smtClean="0"/>
                        <a:t>- „Delta“-Pläne (Unterschiede zum             BP 2004)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de-DE" sz="2000" dirty="0" smtClean="0"/>
                        <a:t> Anknüpfung an Leitperspektiven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2000" baseline="0" dirty="0" smtClean="0"/>
                        <a:t> Vermittlung von Kompetenzen (</a:t>
                      </a:r>
                      <a:r>
                        <a:rPr lang="de-DE" sz="2000" baseline="0" dirty="0" err="1" smtClean="0"/>
                        <a:t>pbk</a:t>
                      </a:r>
                      <a:r>
                        <a:rPr lang="de-DE" sz="2000" baseline="0" dirty="0" smtClean="0"/>
                        <a:t>, </a:t>
                      </a:r>
                      <a:r>
                        <a:rPr lang="de-DE" sz="2000" baseline="0" dirty="0" err="1" smtClean="0"/>
                        <a:t>ibk</a:t>
                      </a:r>
                      <a:r>
                        <a:rPr lang="de-DE" sz="2000" baseline="0" dirty="0" smtClean="0"/>
                        <a:t>)</a:t>
                      </a:r>
                    </a:p>
                    <a:p>
                      <a:pPr>
                        <a:buFontTx/>
                        <a:buNone/>
                      </a:pP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- Bewegung</a:t>
                      </a:r>
                      <a:r>
                        <a:rPr lang="de-DE" sz="2000" baseline="0" dirty="0" smtClean="0"/>
                        <a:t> von Ladungen in Feldern</a:t>
                      </a:r>
                    </a:p>
                    <a:p>
                      <a:r>
                        <a:rPr lang="de-DE" sz="2000" baseline="0" dirty="0" smtClean="0"/>
                        <a:t>- Maxwellgleichungen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2000" baseline="0" dirty="0" smtClean="0"/>
                        <a:t> Schwingungen</a:t>
                      </a:r>
                    </a:p>
                    <a:p>
                      <a:r>
                        <a:rPr lang="de-DE" baseline="0" dirty="0" smtClean="0"/>
                        <a:t>→ fachdidaktische Aspekte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2000" dirty="0" smtClean="0"/>
                        <a:t>- Integration von Apps in den 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sz="2000" dirty="0" smtClean="0"/>
                        <a:t>  Physikunterricht</a:t>
                      </a:r>
                    </a:p>
                    <a:p>
                      <a:r>
                        <a:rPr lang="de-DE" sz="2000" dirty="0" smtClean="0"/>
                        <a:t>- </a:t>
                      </a:r>
                      <a:r>
                        <a:rPr lang="de-DE" sz="2000" dirty="0" err="1" smtClean="0"/>
                        <a:t>Geogebra</a:t>
                      </a:r>
                      <a:endParaRPr lang="de-DE" sz="2000" dirty="0" smtClean="0"/>
                    </a:p>
                    <a:p>
                      <a:r>
                        <a:rPr lang="de-DE" sz="2000" dirty="0" smtClean="0"/>
                        <a:t>- Kriterien</a:t>
                      </a:r>
                      <a:r>
                        <a:rPr lang="de-DE" sz="2000" baseline="0" dirty="0" smtClean="0"/>
                        <a:t> zur Bewertung von </a:t>
                      </a:r>
                      <a:r>
                        <a:rPr lang="de-DE" sz="2000" baseline="0" dirty="0" err="1" smtClean="0"/>
                        <a:t>Apps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Inhaltliche Ziele der Leitlinien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755576" y="1772816"/>
            <a:ext cx="302433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Struktur des BP 2016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11560" y="3039762"/>
            <a:ext cx="331236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Kompetenzorientierung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95536" y="4250286"/>
            <a:ext cx="3744416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Thematische Schwerpunkte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45984" y="5517232"/>
            <a:ext cx="331236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Digitale Medien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6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251520" y="1273318"/>
            <a:ext cx="8640089" cy="4968552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 </a:t>
            </a:r>
          </a:p>
          <a:p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2400" dirty="0" smtClean="0"/>
              <a:t>Inhaltliche Verknüpfungen in den Kapiteln des Materials der ZPG</a:t>
            </a:r>
            <a:endParaRPr lang="de-DE" sz="2400" dirty="0"/>
          </a:p>
        </p:txBody>
      </p:sp>
      <p:sp>
        <p:nvSpPr>
          <p:cNvPr id="5" name="Rechteck 4"/>
          <p:cNvSpPr/>
          <p:nvPr/>
        </p:nvSpPr>
        <p:spPr>
          <a:xfrm>
            <a:off x="971600" y="1772816"/>
            <a:ext cx="302433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Struktur des BP 2016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3568" y="2924944"/>
            <a:ext cx="331236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Kompetenzorientierung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51520" y="4077072"/>
            <a:ext cx="3744416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Thematische Schwerpunkte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83568" y="5301208"/>
            <a:ext cx="331236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Digitale Medien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228184" y="2564904"/>
            <a:ext cx="216024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Leistungsfach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228184" y="3573016"/>
            <a:ext cx="216024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Basisfach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2" name="Gewinkelte Verbindung 21"/>
          <p:cNvCxnSpPr/>
          <p:nvPr/>
        </p:nvCxnSpPr>
        <p:spPr>
          <a:xfrm>
            <a:off x="3995936" y="1844824"/>
            <a:ext cx="2232248" cy="2016224"/>
          </a:xfrm>
          <a:prstGeom prst="bentConnector3">
            <a:avLst>
              <a:gd name="adj1" fmla="val 50000"/>
            </a:avLst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winkelte Verbindung 24"/>
          <p:cNvCxnSpPr/>
          <p:nvPr/>
        </p:nvCxnSpPr>
        <p:spPr>
          <a:xfrm>
            <a:off x="3995936" y="2060848"/>
            <a:ext cx="2232248" cy="720080"/>
          </a:xfrm>
          <a:prstGeom prst="bentConnector3">
            <a:avLst>
              <a:gd name="adj1" fmla="val 64337"/>
            </a:avLst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3995936" y="3212976"/>
            <a:ext cx="792088" cy="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4788024" y="3212976"/>
            <a:ext cx="0" cy="2304256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>
            <a:stCxn id="8" idx="3"/>
          </p:cNvCxnSpPr>
          <p:nvPr/>
        </p:nvCxnSpPr>
        <p:spPr>
          <a:xfrm>
            <a:off x="3995936" y="5517232"/>
            <a:ext cx="792088" cy="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>
            <a:off x="3995936" y="4365104"/>
            <a:ext cx="1440160" cy="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 flipV="1">
            <a:off x="5436096" y="2852936"/>
            <a:ext cx="0" cy="1512168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>
            <a:off x="5436096" y="2852936"/>
            <a:ext cx="792088" cy="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winkelte Verbindung 78"/>
          <p:cNvCxnSpPr/>
          <p:nvPr/>
        </p:nvCxnSpPr>
        <p:spPr>
          <a:xfrm>
            <a:off x="3995936" y="3068960"/>
            <a:ext cx="2232248" cy="648072"/>
          </a:xfrm>
          <a:prstGeom prst="bentConnector3">
            <a:avLst>
              <a:gd name="adj1" fmla="val 21326"/>
            </a:avLst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4860032" y="522920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8000"/>
                </a:solidFill>
              </a:rPr>
              <a:t>3 und 5</a:t>
            </a:r>
            <a:endParaRPr lang="de-DE" dirty="0">
              <a:solidFill>
                <a:srgbClr val="008000"/>
              </a:solidFill>
            </a:endParaRPr>
          </a:p>
        </p:txBody>
      </p:sp>
      <p:sp>
        <p:nvSpPr>
          <p:cNvPr id="91" name="Textfeld 90"/>
          <p:cNvSpPr txBox="1"/>
          <p:nvPr/>
        </p:nvSpPr>
        <p:spPr>
          <a:xfrm>
            <a:off x="5436096" y="16288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2"/>
                </a:solidFill>
              </a:rPr>
              <a:t>1 und 2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92" name="Textfeld 91"/>
          <p:cNvSpPr txBox="1"/>
          <p:nvPr/>
        </p:nvSpPr>
        <p:spPr>
          <a:xfrm>
            <a:off x="4067944" y="350100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C000"/>
                </a:solidFill>
              </a:rPr>
              <a:t>4</a:t>
            </a: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1907704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6 und 8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1979712" y="35730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7</a:t>
            </a:r>
            <a:endParaRPr lang="de-DE" dirty="0"/>
          </a:p>
        </p:txBody>
      </p:sp>
      <p:sp>
        <p:nvSpPr>
          <p:cNvPr id="26" name="Foliennummernplatzhalt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7</a:t>
            </a:fld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>
          <a:xfrm flipH="1" flipV="1">
            <a:off x="5894925" y="5567627"/>
            <a:ext cx="477278" cy="16562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 flipH="1">
            <a:off x="6372202" y="5432016"/>
            <a:ext cx="2520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Kapitel auf dem Lehrerfortbildungsserver</a:t>
            </a:r>
            <a:endParaRPr lang="de-DE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3667808"/>
              </p:ext>
            </p:extLst>
          </p:nvPr>
        </p:nvGraphicFramePr>
        <p:xfrm>
          <a:off x="683567" y="1628800"/>
          <a:ext cx="7848873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Kompetenzorientierung im BP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8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  </a:t>
            </a:r>
          </a:p>
          <a:p>
            <a:pPr>
              <a:buNone/>
            </a:pPr>
            <a:r>
              <a:rPr lang="de-DE" sz="2400" dirty="0"/>
              <a:t> </a:t>
            </a:r>
            <a:r>
              <a:rPr lang="de-DE" sz="2400" dirty="0" smtClean="0"/>
              <a:t>     Verzahnung der Inhalte und Kompetenzen: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/>
              <a:t> </a:t>
            </a:r>
            <a:r>
              <a:rPr lang="de-DE" dirty="0" smtClean="0"/>
              <a:t>     </a:t>
            </a:r>
          </a:p>
          <a:p>
            <a:pPr>
              <a:buNone/>
            </a:pPr>
            <a:r>
              <a:rPr lang="de-DE" sz="2400" dirty="0" smtClean="0"/>
              <a:t>     </a:t>
            </a:r>
          </a:p>
          <a:p>
            <a:pPr>
              <a:buNone/>
            </a:pPr>
            <a:r>
              <a:rPr lang="de-DE" sz="2400" dirty="0"/>
              <a:t> </a:t>
            </a:r>
            <a:r>
              <a:rPr lang="de-DE" sz="2400" dirty="0" smtClean="0"/>
              <a:t>    </a:t>
            </a:r>
          </a:p>
          <a:p>
            <a:pPr>
              <a:buNone/>
            </a:pPr>
            <a:r>
              <a:rPr lang="de-DE" sz="2400" dirty="0"/>
              <a:t> </a:t>
            </a:r>
            <a:r>
              <a:rPr lang="de-DE" sz="2400" dirty="0" smtClean="0"/>
              <a:t>    Überblick über konkrete Unterschiede zum BP 2004: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Überblick über BP 2016 Physik Kursstufe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28F9D38-746F-4F66-8DFA-FA7E04203DA6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852093" y="4509120"/>
            <a:ext cx="5400600" cy="1008112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→  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Material: Bildungspläne im Vergleich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hlinkClick r:id="rId3"/>
          </p:cNvPr>
          <p:cNvSpPr/>
          <p:nvPr/>
        </p:nvSpPr>
        <p:spPr>
          <a:xfrm>
            <a:off x="1857470" y="2103082"/>
            <a:ext cx="5400600" cy="979956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→ </a:t>
            </a:r>
            <a:r>
              <a:rPr lang="de-DE" dirty="0" smtClean="0">
                <a:solidFill>
                  <a:schemeClr val="tx1"/>
                </a:solidFill>
                <a:hlinkClick r:id="rId4"/>
              </a:rPr>
              <a:t>Material: Jahresplanungen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5-04-05 G8 BP 2016 Physik-Leitperspektiven-pbK-ibK" id="{6D46AD23-E355-604C-B451-29306F04266A}" vid="{4DAB78A5-37DC-6748-8711-6A30687A6D40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Powerpoint_ZPG</Template>
  <TotalTime>0</TotalTime>
  <Words>603</Words>
  <Application>Microsoft Office PowerPoint</Application>
  <PresentationFormat>Bildschirmpräsentation (4:3)</PresentationFormat>
  <Paragraphs>184</Paragraphs>
  <Slides>19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</vt:lpstr>
      <vt:lpstr>Wingdings</vt:lpstr>
      <vt:lpstr>Design1</vt:lpstr>
      <vt:lpstr>Bildungsplan 2016 Physik Kursstufe 11/12</vt:lpstr>
      <vt:lpstr>Neueste Entwicklungen in Baden-Württemberg</vt:lpstr>
      <vt:lpstr>Bausteine des ZPG-Auftrages</vt:lpstr>
      <vt:lpstr>Leitfrage der ZPG VI</vt:lpstr>
      <vt:lpstr>Leitlinien des Materials der ZPG</vt:lpstr>
      <vt:lpstr>Inhaltliche Ziele der Leitlinien</vt:lpstr>
      <vt:lpstr>Inhaltliche Verknüpfungen in den Kapiteln des Materials der ZPG</vt:lpstr>
      <vt:lpstr>Kompetenzorientierung im BP 2016</vt:lpstr>
      <vt:lpstr>Überblick über BP 2016 Physik Kursstufe</vt:lpstr>
      <vt:lpstr>Leitperspektiven</vt:lpstr>
      <vt:lpstr>Leitperspektiven</vt:lpstr>
      <vt:lpstr>Prozessbezogene Kompetenzen</vt:lpstr>
      <vt:lpstr>Digitale Medien</vt:lpstr>
      <vt:lpstr>Inhaltsbezogene Kompetenzen</vt:lpstr>
      <vt:lpstr>Schwerpunkt I: Bewegung von Ladungen in Feldern im LF</vt:lpstr>
      <vt:lpstr>Schwerpunkt II: Elektrodynamik im LF</vt:lpstr>
      <vt:lpstr>Schwerpunkt III: Mechanische Schwingungen im LF</vt:lpstr>
      <vt:lpstr>Basis- und Leistungsfach</vt:lpstr>
      <vt:lpstr>Pädagogische Rahmenbedingungen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 Medien im Mechanik-Unterricht der Klassenstufe 10</dc:title>
  <dc:subject>PowerPoint-Präsentation</dc:subject>
  <dc:creator>Hermann Krämer</dc:creator>
  <cp:lastModifiedBy>Krämer, Hermann (RPF)</cp:lastModifiedBy>
  <cp:revision>265</cp:revision>
  <cp:lastPrinted>2014-11-07T09:42:53Z</cp:lastPrinted>
  <dcterms:created xsi:type="dcterms:W3CDTF">2017-01-31T07:32:23Z</dcterms:created>
  <dcterms:modified xsi:type="dcterms:W3CDTF">2020-06-27T12:54:50Z</dcterms:modified>
</cp:coreProperties>
</file>