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6" r:id="rId6"/>
    <p:sldId id="275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17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10C2-CED3-46D9-915E-E36BAF35735B}" type="datetimeFigureOut">
              <a:rPr lang="de-DE" smtClean="0"/>
              <a:pPr/>
              <a:t>30.01.2019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9621-D587-479D-8727-DBEFC7F7FB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Natur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Landartprojekte in </a:t>
            </a:r>
            <a:r>
              <a:rPr lang="de-DE" smtClean="0"/>
              <a:t>der Grundschule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rtbildung Rotenfels\Schule 0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75" name="Picture 3" descr="F:\Fortbildung Rotenfels\Schule 0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76" name="Picture 4" descr="F:\Fortbildung Rotenfels\Schule 0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77" name="Picture 5" descr="F:\Fortbildung Rotenfels\Schule 0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78" name="Picture 6" descr="F:\Fortbildung Rotenfels\Schule 07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79" name="Picture 7" descr="F:\Fortbildung Rotenfels\Schule 08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0" name="Picture 8" descr="F:\Fortbildung Rotenfels\Schule 08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1" name="Picture 9" descr="F:\Fortbildung Rotenfels\Schule 08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2" name="Picture 10" descr="F:\Fortbildung Rotenfels\Schule 08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3" name="Picture 11" descr="F:\Fortbildung Rotenfels\Schule 08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4" name="Picture 12" descr="F:\Fortbildung Rotenfels\Schule 085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5" name="Picture 13" descr="F:\Fortbildung Rotenfels\Schule 086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6" name="Picture 14" descr="F:\Fortbildung Rotenfels\Schule 087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7" name="Picture 15" descr="F:\Fortbildung Rotenfels\Schule 088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8" name="Picture 16" descr="F:\Fortbildung Rotenfels\Schule 074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89" name="Picture 17" descr="F:\Fortbildung Rotenfels\Schule 0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0" name="Picture 18" descr="F:\Fortbildung Rotenfels\Schule 0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1" name="Picture 19" descr="F:\Fortbildung Rotenfels\Schule 0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2" name="Picture 20" descr="F:\Fortbildung Rotenfels\Schule 0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3" name="Picture 21" descr="F:\Fortbildung Rotenfels\Schule 07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4" name="Picture 22" descr="F:\Fortbildung Rotenfels\Schule 08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5" name="Picture 23" descr="F:\Fortbildung Rotenfels\Schule 08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6" name="Picture 24" descr="F:\Fortbildung Rotenfels\Schule 08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7" name="Picture 25" descr="F:\Fortbildung Rotenfels\Schule 08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8" name="Picture 26" descr="F:\Fortbildung Rotenfels\Schule 08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099" name="Picture 27" descr="F:\Fortbildung Rotenfels\Schule 085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100" name="Picture 28" descr="F:\Fortbildung Rotenfels\Schule 086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101" name="Picture 29" descr="F:\Fortbildung Rotenfels\Schule 087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102" name="Picture 30" descr="F:\Fortbildung Rotenfels\Schule 088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3103" name="Picture 31" descr="F:\Fortbildung Rotenfels\Schule 074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rtbildung Rotenfels\Schule 0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rtbildung Rotenfels\Schule 0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6147" name="Picture 3" descr="F:\Fortbildung Rotenfels\Schule 0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rtbildung Rotenfels\Schule 0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Fortbildung Rotenfels\Schule 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Fortbildung Rotenfels\Schule 0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10243" name="Picture 3" descr="F:\Fortbildung Rotenfels\Schule 0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aum aus nüsse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319338" y="0"/>
            <a:ext cx="4505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aum lege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254250" y="0"/>
            <a:ext cx="4635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aumproj.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aumproj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2_529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2_530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Zebra\101_54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3" y="764704"/>
            <a:ext cx="7507594" cy="525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Larissa-Design</vt:lpstr>
      <vt:lpstr>Natur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vorlage</dc:creator>
  <cp:lastModifiedBy>Windows User</cp:lastModifiedBy>
  <cp:revision>13</cp:revision>
  <dcterms:created xsi:type="dcterms:W3CDTF">2014-11-22T10:59:25Z</dcterms:created>
  <dcterms:modified xsi:type="dcterms:W3CDTF">2019-01-30T09:54:09Z</dcterms:modified>
</cp:coreProperties>
</file>