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1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" name="Grafik 32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4" name="Grafik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1"/>
          <p:cNvSpPr/>
          <p:nvPr/>
        </p:nvSpPr>
        <p:spPr>
          <a:xfrm>
            <a:off x="720" y="7056000"/>
            <a:ext cx="10080000" cy="6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(Quelle: Von Borsanova, nach Vorlage von ColdEel (von Wikimedia Commons) - http://commons.wikimedia.org/wiki/File:Blank_Roman_Empire.png, CC BY-SA 3.0, https://commons.wikimedia.org/w/index.php?curid=10234154)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Grafik 35"/>
          <p:cNvPicPr/>
          <p:nvPr/>
        </p:nvPicPr>
        <p:blipFill>
          <a:blip r:embed="rId2"/>
          <a:stretch/>
        </p:blipFill>
        <p:spPr>
          <a:xfrm>
            <a:off x="360" y="1121760"/>
            <a:ext cx="10079280" cy="5429880"/>
          </a:xfrm>
          <a:prstGeom prst="rect">
            <a:avLst/>
          </a:prstGeom>
          <a:ln>
            <a:noFill/>
          </a:ln>
        </p:spPr>
      </p:pic>
      <p:sp>
        <p:nvSpPr>
          <p:cNvPr id="37" name="CustomShape 2"/>
          <p:cNvSpPr/>
          <p:nvPr/>
        </p:nvSpPr>
        <p:spPr>
          <a:xfrm>
            <a:off x="1368000" y="295200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Gallia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1368360" y="295236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Gallia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2736000" y="396000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Roma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2592000" y="338400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Ariminum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2592360" y="338436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Ariminum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3744000" y="424800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Graecia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8"/>
          <p:cNvSpPr/>
          <p:nvPr/>
        </p:nvSpPr>
        <p:spPr>
          <a:xfrm>
            <a:off x="2736360" y="396036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Roma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-16200" y="373176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Hispania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5760000" y="5616000"/>
            <a:ext cx="863640" cy="359640"/>
          </a:xfrm>
          <a:custGeom>
            <a:avLst/>
            <a:gdLst/>
            <a:ahLst/>
            <a:cxnLst/>
            <a:rect l="l" t="t" r="r" b="b"/>
            <a:pathLst>
              <a:path w="2402" h="1002">
                <a:moveTo>
                  <a:pt x="0" y="250"/>
                </a:moveTo>
                <a:lnTo>
                  <a:pt x="1800" y="250"/>
                </a:lnTo>
                <a:lnTo>
                  <a:pt x="1800" y="0"/>
                </a:lnTo>
                <a:lnTo>
                  <a:pt x="2401" y="500"/>
                </a:lnTo>
                <a:lnTo>
                  <a:pt x="1800" y="1001"/>
                </a:lnTo>
                <a:lnTo>
                  <a:pt x="1800" y="750"/>
                </a:lnTo>
                <a:lnTo>
                  <a:pt x="0" y="750"/>
                </a:lnTo>
                <a:lnTo>
                  <a:pt x="300" y="500"/>
                </a:lnTo>
                <a:lnTo>
                  <a:pt x="0" y="25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Alexandria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5112000" y="4320000"/>
            <a:ext cx="935640" cy="287640"/>
          </a:xfrm>
          <a:custGeom>
            <a:avLst/>
            <a:gdLst/>
            <a:ahLst/>
            <a:cxnLst/>
            <a:rect l="l" t="t" r="r" b="b"/>
            <a:pathLst>
              <a:path w="2602" h="802">
                <a:moveTo>
                  <a:pt x="2601" y="200"/>
                </a:moveTo>
                <a:lnTo>
                  <a:pt x="650" y="200"/>
                </a:lnTo>
                <a:lnTo>
                  <a:pt x="650" y="0"/>
                </a:lnTo>
                <a:lnTo>
                  <a:pt x="0" y="400"/>
                </a:lnTo>
                <a:lnTo>
                  <a:pt x="650" y="801"/>
                </a:lnTo>
                <a:lnTo>
                  <a:pt x="650" y="600"/>
                </a:lnTo>
                <a:lnTo>
                  <a:pt x="2601" y="600"/>
                </a:lnTo>
                <a:lnTo>
                  <a:pt x="2601" y="20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Pharsalus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2"/>
          <p:cNvSpPr/>
          <p:nvPr/>
        </p:nvSpPr>
        <p:spPr>
          <a:xfrm>
            <a:off x="5112360" y="4320360"/>
            <a:ext cx="935640" cy="287640"/>
          </a:xfrm>
          <a:custGeom>
            <a:avLst/>
            <a:gdLst/>
            <a:ahLst/>
            <a:cxnLst/>
            <a:rect l="l" t="t" r="r" b="b"/>
            <a:pathLst>
              <a:path w="2602" h="802">
                <a:moveTo>
                  <a:pt x="2601" y="200"/>
                </a:moveTo>
                <a:lnTo>
                  <a:pt x="650" y="200"/>
                </a:lnTo>
                <a:lnTo>
                  <a:pt x="650" y="0"/>
                </a:lnTo>
                <a:lnTo>
                  <a:pt x="0" y="400"/>
                </a:lnTo>
                <a:lnTo>
                  <a:pt x="650" y="801"/>
                </a:lnTo>
                <a:lnTo>
                  <a:pt x="650" y="600"/>
                </a:lnTo>
                <a:lnTo>
                  <a:pt x="2601" y="600"/>
                </a:lnTo>
                <a:lnTo>
                  <a:pt x="2601" y="20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Pharsalus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3"/>
          <p:cNvSpPr/>
          <p:nvPr/>
        </p:nvSpPr>
        <p:spPr>
          <a:xfrm>
            <a:off x="936000" y="4536000"/>
            <a:ext cx="935640" cy="287640"/>
          </a:xfrm>
          <a:custGeom>
            <a:avLst/>
            <a:gdLst/>
            <a:ahLst/>
            <a:cxnLst/>
            <a:rect l="l" t="t" r="r" b="b"/>
            <a:pathLst>
              <a:path w="2602" h="802">
                <a:moveTo>
                  <a:pt x="2601" y="200"/>
                </a:moveTo>
                <a:lnTo>
                  <a:pt x="650" y="200"/>
                </a:lnTo>
                <a:lnTo>
                  <a:pt x="650" y="0"/>
                </a:lnTo>
                <a:lnTo>
                  <a:pt x="0" y="400"/>
                </a:lnTo>
                <a:lnTo>
                  <a:pt x="650" y="801"/>
                </a:lnTo>
                <a:lnTo>
                  <a:pt x="650" y="600"/>
                </a:lnTo>
                <a:lnTo>
                  <a:pt x="2601" y="600"/>
                </a:lnTo>
                <a:lnTo>
                  <a:pt x="2601" y="20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Munda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4"/>
          <p:cNvSpPr/>
          <p:nvPr/>
        </p:nvSpPr>
        <p:spPr>
          <a:xfrm>
            <a:off x="3236040" y="5225400"/>
            <a:ext cx="935640" cy="287640"/>
          </a:xfrm>
          <a:custGeom>
            <a:avLst/>
            <a:gdLst/>
            <a:ahLst/>
            <a:cxnLst/>
            <a:rect l="l" t="t" r="r" b="b"/>
            <a:pathLst>
              <a:path w="2602" h="802">
                <a:moveTo>
                  <a:pt x="2601" y="200"/>
                </a:moveTo>
                <a:lnTo>
                  <a:pt x="650" y="200"/>
                </a:lnTo>
                <a:lnTo>
                  <a:pt x="650" y="0"/>
                </a:lnTo>
                <a:lnTo>
                  <a:pt x="0" y="400"/>
                </a:lnTo>
                <a:lnTo>
                  <a:pt x="650" y="801"/>
                </a:lnTo>
                <a:lnTo>
                  <a:pt x="650" y="600"/>
                </a:lnTo>
                <a:lnTo>
                  <a:pt x="2601" y="600"/>
                </a:lnTo>
                <a:lnTo>
                  <a:pt x="2601" y="20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Thapsus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5"/>
          <p:cNvSpPr/>
          <p:nvPr/>
        </p:nvSpPr>
        <p:spPr>
          <a:xfrm>
            <a:off x="72000" y="5688000"/>
            <a:ext cx="3023640" cy="863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TextShape 16"/>
          <p:cNvSpPr txBox="1"/>
          <p:nvPr/>
        </p:nvSpPr>
        <p:spPr>
          <a:xfrm>
            <a:off x="2592000" y="360000"/>
            <a:ext cx="5328000" cy="4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4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3-3 Das </a:t>
            </a:r>
            <a:r>
              <a:rPr lang="de-DE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Römische Reich zur Zeit der Bürgerkriege</a:t>
            </a:r>
            <a:endParaRPr lang="de-DE" sz="18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/>
  <dc:description/>
  <cp:lastModifiedBy>Häberle, Markus (RPT)</cp:lastModifiedBy>
  <cp:revision>5</cp:revision>
  <dcterms:created xsi:type="dcterms:W3CDTF">2016-08-16T11:59:59Z</dcterms:created>
  <dcterms:modified xsi:type="dcterms:W3CDTF">2016-10-04T11:59:10Z</dcterms:modified>
  <dc:language>de-DE</dc:language>
</cp:coreProperties>
</file>