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3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4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ustomShape 1"/>
          <p:cNvSpPr/>
          <p:nvPr/>
        </p:nvSpPr>
        <p:spPr>
          <a:xfrm>
            <a:off x="3888000" y="317880"/>
            <a:ext cx="2303640" cy="2137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de-DE" sz="1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Zweck und Daue</a:t>
            </a:r>
            <a:r>
              <a:rPr b="0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r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ursprünglich Sonderamt in Zeiten innen- oder außenpolitischer Krisen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auf sechs Monate vom Senat und vom Volk verliehen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nach sechs Monaten Verlängerung oder Ende der </a:t>
            </a:r>
            <a:r>
              <a:rPr b="0" i="1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dictatura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CustomShape 2"/>
          <p:cNvSpPr/>
          <p:nvPr/>
        </p:nvSpPr>
        <p:spPr>
          <a:xfrm>
            <a:off x="3634920" y="3295800"/>
            <a:ext cx="2844720" cy="59184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DICTATOR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CustomShape 3"/>
          <p:cNvSpPr/>
          <p:nvPr/>
        </p:nvSpPr>
        <p:spPr>
          <a:xfrm>
            <a:off x="6696000" y="936000"/>
            <a:ext cx="3095640" cy="115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de-DE" sz="1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„</a:t>
            </a:r>
            <a:r>
              <a:rPr b="0" i="1" lang="de-DE" sz="1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imperium</a:t>
            </a:r>
            <a:r>
              <a:rPr b="0" lang="de-DE" sz="1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“ - Machtbereich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alle staatlichen Bereiche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Heeresbildung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Heeresleitung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CustomShape 4"/>
          <p:cNvSpPr/>
          <p:nvPr/>
        </p:nvSpPr>
        <p:spPr>
          <a:xfrm>
            <a:off x="7200000" y="2952000"/>
            <a:ext cx="2591640" cy="132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de-DE" sz="1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Kontrolle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kein </a:t>
            </a:r>
            <a:r>
              <a:rPr b="0" i="1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quaestor</a:t>
            </a:r>
            <a:r>
              <a:rPr b="0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 zur Kontrolle der Finanzen zugeordnet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einstelliges Amt: kein </a:t>
            </a:r>
            <a:r>
              <a:rPr b="0" i="1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collega, </a:t>
            </a:r>
            <a:r>
              <a:rPr b="0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somit keine Kontrolle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Hilfsbeamter: </a:t>
            </a:r>
            <a:r>
              <a:rPr b="0" i="1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magister equitum</a:t>
            </a:r>
            <a:r>
              <a:rPr b="0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, der aber untergeordnet ist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CustomShape 5"/>
          <p:cNvSpPr/>
          <p:nvPr/>
        </p:nvSpPr>
        <p:spPr>
          <a:xfrm>
            <a:off x="576000" y="936000"/>
            <a:ext cx="2879640" cy="132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de-DE" sz="1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politische Zuständigkeit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ius referendi</a:t>
            </a:r>
            <a:r>
              <a:rPr b="0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: Einberufung des Senats, Gesetzesinitiative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ius agendi cum populo</a:t>
            </a:r>
            <a:r>
              <a:rPr b="0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: Einberufung der Volksversammlung, Gesetzesinitiative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6"/>
          <p:cNvSpPr/>
          <p:nvPr/>
        </p:nvSpPr>
        <p:spPr>
          <a:xfrm>
            <a:off x="576000" y="2952000"/>
            <a:ext cx="2735640" cy="100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de-DE" sz="1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weitere Kompetenzen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latente Vollmach</a:t>
            </a:r>
            <a:r>
              <a:rPr b="0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t ( nicht ausdrücklich enthalten, aber nicht ausgeschlossen): </a:t>
            </a:r>
            <a:r>
              <a:rPr b="0" lang="de-DE" sz="1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Rechtsprechung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7"/>
          <p:cNvSpPr/>
          <p:nvPr/>
        </p:nvSpPr>
        <p:spPr>
          <a:xfrm>
            <a:off x="720000" y="4392000"/>
            <a:ext cx="2519640" cy="703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de-DE" sz="1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Begrenzung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Volkstribunen behalten ihr Einspruchsrecht auch gegen Entscheidungen eines </a:t>
            </a:r>
            <a:r>
              <a:rPr b="0" i="1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dictator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8"/>
          <p:cNvSpPr/>
          <p:nvPr/>
        </p:nvSpPr>
        <p:spPr>
          <a:xfrm>
            <a:off x="5328000" y="5256000"/>
            <a:ext cx="3671640" cy="151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de-DE" sz="16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C. IVLIVS CAESAR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48 v. Chr. </a:t>
            </a:r>
            <a:r>
              <a:rPr b="0" i="1"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dictator</a:t>
            </a:r>
            <a:r>
              <a:rPr b="0"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 für ein Jahr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46 v. Chr. </a:t>
            </a:r>
            <a:r>
              <a:rPr b="0" i="1"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dictator</a:t>
            </a:r>
            <a:r>
              <a:rPr b="0"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 für zehn Jahre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44 </a:t>
            </a:r>
            <a:r>
              <a:rPr b="0" i="1" lang="de-DE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dictator perpetuus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3024000" y="4320000"/>
            <a:ext cx="2328120" cy="3111840"/>
          </a:xfrm>
          <a:prstGeom prst="rect">
            <a:avLst/>
          </a:prstGeom>
          <a:ln>
            <a:noFill/>
          </a:ln>
        </p:spPr>
      </p:pic>
      <p:sp>
        <p:nvSpPr>
          <p:cNvPr id="44" name="CustomShape 9"/>
          <p:cNvSpPr/>
          <p:nvPr/>
        </p:nvSpPr>
        <p:spPr>
          <a:xfrm>
            <a:off x="6408000" y="7056000"/>
            <a:ext cx="3527640" cy="398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de-DE" sz="9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Bild</a:t>
            </a:r>
            <a:r>
              <a:rPr b="0" lang="de-DE" sz="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: Von Unbekannt - roma musei vaticani, Gemeinfrei, https://commons.wikimedia.org/w/index.php?curid=48002060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Application>LibreOffice/5.1.6.2$Windows_x86 LibreOffice_project/07ac168c60a517dba0f0d7bc7540f5afa45f0909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2016-10-30T11:05:52Z</dcterms:created>
  <dc:creator/>
  <dc:description/>
  <dc:language>de-DE</dc:language>
  <cp:lastModifiedBy/>
  <dcterms:modified xsi:type="dcterms:W3CDTF">2016-11-10T09:05:51Z</dcterms:modified>
  <cp:revision>4</cp:revision>
  <dc:subject/>
  <dc:title/>
</cp:coreProperties>
</file>