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6"/>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60" autoAdjust="0"/>
    <p:restoredTop sz="94673" autoAdjust="0"/>
  </p:normalViewPr>
  <p:slideViewPr>
    <p:cSldViewPr>
      <p:cViewPr varScale="1">
        <p:scale>
          <a:sx n="65" d="100"/>
          <a:sy n="65" d="100"/>
        </p:scale>
        <p:origin x="14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853600-E5CF-4145-90E7-32B08D295122}"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de-DE"/>
        </a:p>
      </dgm:t>
    </dgm:pt>
    <dgm:pt modelId="{5DB6B626-141A-4750-897E-F519030C6D12}">
      <dgm:prSet phldrT="[Text]"/>
      <dgm:spPr/>
      <dgm:t>
        <a:bodyPr/>
        <a:lstStyle/>
        <a:p>
          <a:r>
            <a:rPr lang="de-DE" dirty="0" smtClean="0"/>
            <a:t>Die Strategin</a:t>
          </a:r>
        </a:p>
        <a:p>
          <a:r>
            <a:rPr lang="de-DE" dirty="0" smtClean="0"/>
            <a:t>Der Stratege </a:t>
          </a:r>
        </a:p>
      </dgm:t>
    </dgm:pt>
    <dgm:pt modelId="{DCB33559-4877-4CDD-83EB-A1F965B945B3}" type="parTrans" cxnId="{78A48A8E-0606-4479-AC93-0EC7F812EE13}">
      <dgm:prSet/>
      <dgm:spPr/>
      <dgm:t>
        <a:bodyPr/>
        <a:lstStyle/>
        <a:p>
          <a:endParaRPr lang="de-DE"/>
        </a:p>
      </dgm:t>
    </dgm:pt>
    <dgm:pt modelId="{7DD884AD-85B7-4DFD-B46F-B4A6ECD78E3B}" type="sibTrans" cxnId="{78A48A8E-0606-4479-AC93-0EC7F812EE13}">
      <dgm:prSet/>
      <dgm:spPr/>
      <dgm:t>
        <a:bodyPr/>
        <a:lstStyle/>
        <a:p>
          <a:endParaRPr lang="de-DE"/>
        </a:p>
      </dgm:t>
    </dgm:pt>
    <dgm:pt modelId="{0187A89A-9734-4596-9949-7D7AF88953E7}">
      <dgm:prSet phldrT="[Text]"/>
      <dgm:spPr/>
      <dgm:t>
        <a:bodyPr/>
        <a:lstStyle/>
        <a:p>
          <a:r>
            <a:rPr lang="de-DE" dirty="0" smtClean="0"/>
            <a:t>Die Ideengeberin</a:t>
          </a:r>
        </a:p>
        <a:p>
          <a:r>
            <a:rPr lang="de-DE" dirty="0" smtClean="0"/>
            <a:t>Der Ideengeber </a:t>
          </a:r>
          <a:endParaRPr lang="de-DE" dirty="0"/>
        </a:p>
      </dgm:t>
    </dgm:pt>
    <dgm:pt modelId="{7FFF0840-F1E9-4D76-9F5F-69F3C3CBB53E}" type="parTrans" cxnId="{A1178775-3ABB-4082-B495-9E1D0867E9CD}">
      <dgm:prSet/>
      <dgm:spPr/>
      <dgm:t>
        <a:bodyPr/>
        <a:lstStyle/>
        <a:p>
          <a:endParaRPr lang="de-DE"/>
        </a:p>
      </dgm:t>
    </dgm:pt>
    <dgm:pt modelId="{16B0B56A-0710-4808-BAD0-3BC541412BD3}" type="sibTrans" cxnId="{A1178775-3ABB-4082-B495-9E1D0867E9CD}">
      <dgm:prSet/>
      <dgm:spPr/>
      <dgm:t>
        <a:bodyPr/>
        <a:lstStyle/>
        <a:p>
          <a:endParaRPr lang="de-DE"/>
        </a:p>
      </dgm:t>
    </dgm:pt>
    <dgm:pt modelId="{816865B9-5AA0-4DE0-B33C-4485CE559B88}">
      <dgm:prSet phldrT="[Text]"/>
      <dgm:spPr/>
      <dgm:t>
        <a:bodyPr/>
        <a:lstStyle/>
        <a:p>
          <a:r>
            <a:rPr lang="de-DE" dirty="0" smtClean="0"/>
            <a:t>Die </a:t>
          </a:r>
          <a:r>
            <a:rPr lang="de-DE" dirty="0" err="1" smtClean="0"/>
            <a:t>Aktiviererin</a:t>
          </a:r>
          <a:endParaRPr lang="de-DE" dirty="0" smtClean="0"/>
        </a:p>
        <a:p>
          <a:r>
            <a:rPr lang="de-DE" dirty="0" smtClean="0"/>
            <a:t>Der </a:t>
          </a:r>
          <a:r>
            <a:rPr lang="de-DE" dirty="0" err="1" smtClean="0"/>
            <a:t>Aktivierer</a:t>
          </a:r>
          <a:r>
            <a:rPr lang="de-DE" dirty="0" smtClean="0"/>
            <a:t> </a:t>
          </a:r>
          <a:endParaRPr lang="de-DE" dirty="0"/>
        </a:p>
      </dgm:t>
    </dgm:pt>
    <dgm:pt modelId="{8204A14F-5AD6-49AE-A49E-D35B03116E97}" type="parTrans" cxnId="{792FFE10-4305-426D-ABA7-ABFAF2AC2116}">
      <dgm:prSet/>
      <dgm:spPr/>
      <dgm:t>
        <a:bodyPr/>
        <a:lstStyle/>
        <a:p>
          <a:endParaRPr lang="de-DE"/>
        </a:p>
      </dgm:t>
    </dgm:pt>
    <dgm:pt modelId="{1AD02511-E7C6-425F-9074-AC8A600C018A}" type="sibTrans" cxnId="{792FFE10-4305-426D-ABA7-ABFAF2AC2116}">
      <dgm:prSet/>
      <dgm:spPr/>
      <dgm:t>
        <a:bodyPr/>
        <a:lstStyle/>
        <a:p>
          <a:endParaRPr lang="de-DE"/>
        </a:p>
      </dgm:t>
    </dgm:pt>
    <dgm:pt modelId="{91227441-FC8C-4F20-8327-A5C959148A35}">
      <dgm:prSet phldrT="[Text]"/>
      <dgm:spPr/>
      <dgm:t>
        <a:bodyPr/>
        <a:lstStyle/>
        <a:p>
          <a:r>
            <a:rPr lang="de-DE" dirty="0" smtClean="0"/>
            <a:t>Die Gestalterin</a:t>
          </a:r>
        </a:p>
        <a:p>
          <a:r>
            <a:rPr lang="de-DE" dirty="0" smtClean="0"/>
            <a:t>Der Gestalter </a:t>
          </a:r>
          <a:endParaRPr lang="de-DE" dirty="0"/>
        </a:p>
      </dgm:t>
    </dgm:pt>
    <dgm:pt modelId="{350AA38E-68D5-4E16-9FFC-5BDC30439475}" type="parTrans" cxnId="{1D5DDCCF-F76E-4105-A242-B2793DF6738C}">
      <dgm:prSet/>
      <dgm:spPr/>
      <dgm:t>
        <a:bodyPr/>
        <a:lstStyle/>
        <a:p>
          <a:endParaRPr lang="de-DE"/>
        </a:p>
      </dgm:t>
    </dgm:pt>
    <dgm:pt modelId="{81A612DF-FE95-44EB-AA2F-A407FCF77FDF}" type="sibTrans" cxnId="{1D5DDCCF-F76E-4105-A242-B2793DF6738C}">
      <dgm:prSet/>
      <dgm:spPr/>
      <dgm:t>
        <a:bodyPr/>
        <a:lstStyle/>
        <a:p>
          <a:endParaRPr lang="de-DE"/>
        </a:p>
      </dgm:t>
    </dgm:pt>
    <dgm:pt modelId="{4519344D-6872-4815-8ABB-5EAD26790C72}">
      <dgm:prSet phldrT="[Text]"/>
      <dgm:spPr/>
      <dgm:t>
        <a:bodyPr/>
        <a:lstStyle/>
        <a:p>
          <a:r>
            <a:rPr lang="de-DE" dirty="0" smtClean="0"/>
            <a:t>Die </a:t>
          </a:r>
          <a:r>
            <a:rPr lang="de-DE" dirty="0" err="1" smtClean="0"/>
            <a:t>Teamworkerin</a:t>
          </a:r>
          <a:endParaRPr lang="de-DE" dirty="0" smtClean="0"/>
        </a:p>
        <a:p>
          <a:r>
            <a:rPr lang="de-DE" dirty="0" smtClean="0"/>
            <a:t>Der </a:t>
          </a:r>
          <a:r>
            <a:rPr lang="de-DE" dirty="0" err="1" smtClean="0"/>
            <a:t>Teamworker</a:t>
          </a:r>
          <a:endParaRPr lang="de-DE" dirty="0"/>
        </a:p>
      </dgm:t>
    </dgm:pt>
    <dgm:pt modelId="{459E80D2-A1CC-4D2F-ACA9-B3B12649AE3C}" type="parTrans" cxnId="{060DC601-2D6E-4248-9FA3-41834F926E44}">
      <dgm:prSet/>
      <dgm:spPr/>
      <dgm:t>
        <a:bodyPr/>
        <a:lstStyle/>
        <a:p>
          <a:endParaRPr lang="de-DE"/>
        </a:p>
      </dgm:t>
    </dgm:pt>
    <dgm:pt modelId="{D934420A-D547-4F4B-89A7-9A4DB55C352F}" type="sibTrans" cxnId="{060DC601-2D6E-4248-9FA3-41834F926E44}">
      <dgm:prSet/>
      <dgm:spPr/>
      <dgm:t>
        <a:bodyPr/>
        <a:lstStyle/>
        <a:p>
          <a:endParaRPr lang="de-DE"/>
        </a:p>
      </dgm:t>
    </dgm:pt>
    <dgm:pt modelId="{55C8EE0F-D4C0-48B9-BC67-8669E5AFFFB2}">
      <dgm:prSet phldrT="[Text]"/>
      <dgm:spPr/>
      <dgm:t>
        <a:bodyPr/>
        <a:lstStyle/>
        <a:p>
          <a:r>
            <a:rPr lang="de-DE" dirty="0" smtClean="0"/>
            <a:t>Die Systematikerin</a:t>
          </a:r>
        </a:p>
        <a:p>
          <a:r>
            <a:rPr lang="de-DE" dirty="0" smtClean="0"/>
            <a:t>Der Systematiker </a:t>
          </a:r>
          <a:endParaRPr lang="de-DE" dirty="0"/>
        </a:p>
      </dgm:t>
    </dgm:pt>
    <dgm:pt modelId="{B9008B3D-A504-4D80-8FB6-D32FDB2EC580}" type="parTrans" cxnId="{5F443BC1-B68B-4009-956A-8C2D9CC2D47A}">
      <dgm:prSet/>
      <dgm:spPr/>
      <dgm:t>
        <a:bodyPr/>
        <a:lstStyle/>
        <a:p>
          <a:endParaRPr lang="de-DE"/>
        </a:p>
      </dgm:t>
    </dgm:pt>
    <dgm:pt modelId="{E1838187-9692-4D98-A48E-51087C5603B2}" type="sibTrans" cxnId="{5F443BC1-B68B-4009-956A-8C2D9CC2D47A}">
      <dgm:prSet/>
      <dgm:spPr/>
      <dgm:t>
        <a:bodyPr/>
        <a:lstStyle/>
        <a:p>
          <a:endParaRPr lang="de-DE"/>
        </a:p>
      </dgm:t>
    </dgm:pt>
    <dgm:pt modelId="{28FA3822-82E6-4DFE-9435-46D244AC373D}">
      <dgm:prSet phldrT="[Text]"/>
      <dgm:spPr/>
      <dgm:t>
        <a:bodyPr/>
        <a:lstStyle/>
        <a:p>
          <a:r>
            <a:rPr lang="de-DE" dirty="0" smtClean="0"/>
            <a:t>Die </a:t>
          </a:r>
          <a:r>
            <a:rPr lang="de-DE" dirty="0" err="1" smtClean="0"/>
            <a:t>Qualitätssichererin</a:t>
          </a:r>
          <a:endParaRPr lang="de-DE" dirty="0" smtClean="0"/>
        </a:p>
        <a:p>
          <a:r>
            <a:rPr lang="de-DE" dirty="0" smtClean="0"/>
            <a:t>Der Qualitätssicherer</a:t>
          </a:r>
          <a:endParaRPr lang="de-DE" dirty="0"/>
        </a:p>
      </dgm:t>
    </dgm:pt>
    <dgm:pt modelId="{0F4E82C6-2DBB-4ACA-BC91-F8B4F9CE5244}" type="sibTrans" cxnId="{F40A723D-295A-4138-A6ED-EF4278EF9D3C}">
      <dgm:prSet/>
      <dgm:spPr/>
      <dgm:t>
        <a:bodyPr/>
        <a:lstStyle/>
        <a:p>
          <a:endParaRPr lang="de-DE"/>
        </a:p>
      </dgm:t>
    </dgm:pt>
    <dgm:pt modelId="{46E9AE3E-73FE-4413-B097-360BBE1C3751}" type="parTrans" cxnId="{F40A723D-295A-4138-A6ED-EF4278EF9D3C}">
      <dgm:prSet/>
      <dgm:spPr/>
      <dgm:t>
        <a:bodyPr/>
        <a:lstStyle/>
        <a:p>
          <a:endParaRPr lang="de-DE"/>
        </a:p>
      </dgm:t>
    </dgm:pt>
    <dgm:pt modelId="{2224B7DC-0595-46B4-B08D-965F70B2C21B}">
      <dgm:prSet phldrT="[Text]"/>
      <dgm:spPr/>
      <dgm:t>
        <a:bodyPr/>
        <a:lstStyle/>
        <a:p>
          <a:r>
            <a:rPr lang="de-DE" dirty="0" smtClean="0"/>
            <a:t>Die Zuverlässige Der Zuverlässige </a:t>
          </a:r>
          <a:endParaRPr lang="de-DE" dirty="0"/>
        </a:p>
      </dgm:t>
    </dgm:pt>
    <dgm:pt modelId="{1E1D1AF5-8B3D-4C49-A446-FFD2DCB59101}" type="sibTrans" cxnId="{0137D5C8-AE0C-4A05-88E6-067446850670}">
      <dgm:prSet/>
      <dgm:spPr/>
      <dgm:t>
        <a:bodyPr/>
        <a:lstStyle/>
        <a:p>
          <a:endParaRPr lang="de-DE"/>
        </a:p>
      </dgm:t>
    </dgm:pt>
    <dgm:pt modelId="{4BF57689-ABA4-4C2D-9982-83C083219A6C}" type="parTrans" cxnId="{0137D5C8-AE0C-4A05-88E6-067446850670}">
      <dgm:prSet/>
      <dgm:spPr/>
      <dgm:t>
        <a:bodyPr/>
        <a:lstStyle/>
        <a:p>
          <a:endParaRPr lang="de-DE"/>
        </a:p>
      </dgm:t>
    </dgm:pt>
    <dgm:pt modelId="{6D71986E-A642-4C24-B157-8957D1655407}">
      <dgm:prSet phldrT="[Text]"/>
      <dgm:spPr/>
      <dgm:t>
        <a:bodyPr/>
        <a:lstStyle/>
        <a:p>
          <a:r>
            <a:rPr lang="de-DE" dirty="0" smtClean="0"/>
            <a:t>Die Moderatorin</a:t>
          </a:r>
        </a:p>
        <a:p>
          <a:r>
            <a:rPr lang="de-DE" dirty="0" smtClean="0"/>
            <a:t>Der Moderator </a:t>
          </a:r>
          <a:endParaRPr lang="de-DE" dirty="0"/>
        </a:p>
      </dgm:t>
    </dgm:pt>
    <dgm:pt modelId="{D75F5335-87AA-4338-8F02-84779C4397A9}" type="sibTrans" cxnId="{CD2CC9C0-06C3-42FE-B08E-F620092A68D4}">
      <dgm:prSet/>
      <dgm:spPr/>
      <dgm:t>
        <a:bodyPr/>
        <a:lstStyle/>
        <a:p>
          <a:endParaRPr lang="de-DE"/>
        </a:p>
      </dgm:t>
    </dgm:pt>
    <dgm:pt modelId="{A8ABF212-AA7D-494A-BDFE-348996B02152}" type="parTrans" cxnId="{CD2CC9C0-06C3-42FE-B08E-F620092A68D4}">
      <dgm:prSet/>
      <dgm:spPr/>
      <dgm:t>
        <a:bodyPr/>
        <a:lstStyle/>
        <a:p>
          <a:endParaRPr lang="de-DE"/>
        </a:p>
      </dgm:t>
    </dgm:pt>
    <dgm:pt modelId="{06944919-C530-4745-B791-11D4B3E3CA8F}" type="pres">
      <dgm:prSet presAssocID="{63853600-E5CF-4145-90E7-32B08D295122}" presName="diagram" presStyleCnt="0">
        <dgm:presLayoutVars>
          <dgm:dir/>
          <dgm:resizeHandles val="exact"/>
        </dgm:presLayoutVars>
      </dgm:prSet>
      <dgm:spPr/>
      <dgm:t>
        <a:bodyPr/>
        <a:lstStyle/>
        <a:p>
          <a:endParaRPr lang="de-DE"/>
        </a:p>
      </dgm:t>
    </dgm:pt>
    <dgm:pt modelId="{657A3F3B-E8B9-4A8D-8C15-32A5A2E0E623}" type="pres">
      <dgm:prSet presAssocID="{5DB6B626-141A-4750-897E-F519030C6D12}" presName="node" presStyleLbl="node1" presStyleIdx="0" presStyleCnt="9" custLinFactNeighborX="-4000" custLinFactNeighborY="3948">
        <dgm:presLayoutVars>
          <dgm:bulletEnabled val="1"/>
        </dgm:presLayoutVars>
      </dgm:prSet>
      <dgm:spPr/>
      <dgm:t>
        <a:bodyPr/>
        <a:lstStyle/>
        <a:p>
          <a:endParaRPr lang="de-DE"/>
        </a:p>
      </dgm:t>
    </dgm:pt>
    <dgm:pt modelId="{D6D10C82-2BA9-42C2-A52F-735EA0314762}" type="pres">
      <dgm:prSet presAssocID="{7DD884AD-85B7-4DFD-B46F-B4A6ECD78E3B}" presName="sibTrans" presStyleCnt="0"/>
      <dgm:spPr/>
    </dgm:pt>
    <dgm:pt modelId="{0F85614B-B823-436C-BFC1-62E2524841D7}" type="pres">
      <dgm:prSet presAssocID="{0187A89A-9734-4596-9949-7D7AF88953E7}" presName="node" presStyleLbl="node1" presStyleIdx="1" presStyleCnt="9">
        <dgm:presLayoutVars>
          <dgm:bulletEnabled val="1"/>
        </dgm:presLayoutVars>
      </dgm:prSet>
      <dgm:spPr/>
      <dgm:t>
        <a:bodyPr/>
        <a:lstStyle/>
        <a:p>
          <a:endParaRPr lang="de-DE"/>
        </a:p>
      </dgm:t>
    </dgm:pt>
    <dgm:pt modelId="{E726C3DD-E222-468B-94FE-1250F13D81AD}" type="pres">
      <dgm:prSet presAssocID="{16B0B56A-0710-4808-BAD0-3BC541412BD3}" presName="sibTrans" presStyleCnt="0"/>
      <dgm:spPr/>
    </dgm:pt>
    <dgm:pt modelId="{CCB19EDF-AA66-4E8C-8527-725857E7C315}" type="pres">
      <dgm:prSet presAssocID="{816865B9-5AA0-4DE0-B33C-4485CE559B88}" presName="node" presStyleLbl="node1" presStyleIdx="2" presStyleCnt="9">
        <dgm:presLayoutVars>
          <dgm:bulletEnabled val="1"/>
        </dgm:presLayoutVars>
      </dgm:prSet>
      <dgm:spPr/>
      <dgm:t>
        <a:bodyPr/>
        <a:lstStyle/>
        <a:p>
          <a:endParaRPr lang="de-DE"/>
        </a:p>
      </dgm:t>
    </dgm:pt>
    <dgm:pt modelId="{363A150F-0B60-4833-BAEC-7DE6CEFFC5B3}" type="pres">
      <dgm:prSet presAssocID="{1AD02511-E7C6-425F-9074-AC8A600C018A}" presName="sibTrans" presStyleCnt="0"/>
      <dgm:spPr/>
    </dgm:pt>
    <dgm:pt modelId="{D2150A16-68CA-4F0D-95B8-B66363381266}" type="pres">
      <dgm:prSet presAssocID="{91227441-FC8C-4F20-8327-A5C959148A35}" presName="node" presStyleLbl="node1" presStyleIdx="3" presStyleCnt="9">
        <dgm:presLayoutVars>
          <dgm:bulletEnabled val="1"/>
        </dgm:presLayoutVars>
      </dgm:prSet>
      <dgm:spPr/>
      <dgm:t>
        <a:bodyPr/>
        <a:lstStyle/>
        <a:p>
          <a:endParaRPr lang="de-DE"/>
        </a:p>
      </dgm:t>
    </dgm:pt>
    <dgm:pt modelId="{5C7FECD7-8BDF-46EC-9192-D7F6B2DBF5BC}" type="pres">
      <dgm:prSet presAssocID="{81A612DF-FE95-44EB-AA2F-A407FCF77FDF}" presName="sibTrans" presStyleCnt="0"/>
      <dgm:spPr/>
    </dgm:pt>
    <dgm:pt modelId="{5A83F2DE-87EA-431F-9F3D-91C2A7922238}" type="pres">
      <dgm:prSet presAssocID="{6D71986E-A642-4C24-B157-8957D1655407}" presName="node" presStyleLbl="node1" presStyleIdx="4" presStyleCnt="9">
        <dgm:presLayoutVars>
          <dgm:bulletEnabled val="1"/>
        </dgm:presLayoutVars>
      </dgm:prSet>
      <dgm:spPr/>
      <dgm:t>
        <a:bodyPr/>
        <a:lstStyle/>
        <a:p>
          <a:endParaRPr lang="de-DE"/>
        </a:p>
      </dgm:t>
    </dgm:pt>
    <dgm:pt modelId="{ACDAD0AF-CF46-41B7-81FD-79B16E563B09}" type="pres">
      <dgm:prSet presAssocID="{D75F5335-87AA-4338-8F02-84779C4397A9}" presName="sibTrans" presStyleCnt="0"/>
      <dgm:spPr/>
    </dgm:pt>
    <dgm:pt modelId="{6FFB6CDB-5D5A-4D40-A21A-2EC45604B8CF}" type="pres">
      <dgm:prSet presAssocID="{4519344D-6872-4815-8ABB-5EAD26790C72}" presName="node" presStyleLbl="node1" presStyleIdx="5" presStyleCnt="9">
        <dgm:presLayoutVars>
          <dgm:bulletEnabled val="1"/>
        </dgm:presLayoutVars>
      </dgm:prSet>
      <dgm:spPr/>
      <dgm:t>
        <a:bodyPr/>
        <a:lstStyle/>
        <a:p>
          <a:endParaRPr lang="de-DE"/>
        </a:p>
      </dgm:t>
    </dgm:pt>
    <dgm:pt modelId="{53263BF1-3942-4B71-B7E0-8EDC742FFF6E}" type="pres">
      <dgm:prSet presAssocID="{D934420A-D547-4F4B-89A7-9A4DB55C352F}" presName="sibTrans" presStyleCnt="0"/>
      <dgm:spPr/>
    </dgm:pt>
    <dgm:pt modelId="{667CF516-16A1-4FAB-91A3-473D2FBE6741}" type="pres">
      <dgm:prSet presAssocID="{28FA3822-82E6-4DFE-9435-46D244AC373D}" presName="node" presStyleLbl="node1" presStyleIdx="6" presStyleCnt="9">
        <dgm:presLayoutVars>
          <dgm:bulletEnabled val="1"/>
        </dgm:presLayoutVars>
      </dgm:prSet>
      <dgm:spPr/>
      <dgm:t>
        <a:bodyPr/>
        <a:lstStyle/>
        <a:p>
          <a:endParaRPr lang="de-DE"/>
        </a:p>
      </dgm:t>
    </dgm:pt>
    <dgm:pt modelId="{6B04E0CB-CDAE-4433-B1C6-81FC09DA0B40}" type="pres">
      <dgm:prSet presAssocID="{0F4E82C6-2DBB-4ACA-BC91-F8B4F9CE5244}" presName="sibTrans" presStyleCnt="0"/>
      <dgm:spPr/>
    </dgm:pt>
    <dgm:pt modelId="{10BB6414-0802-4FAF-BEA9-B6EEBBB61D9C}" type="pres">
      <dgm:prSet presAssocID="{55C8EE0F-D4C0-48B9-BC67-8669E5AFFFB2}" presName="node" presStyleLbl="node1" presStyleIdx="7" presStyleCnt="9">
        <dgm:presLayoutVars>
          <dgm:bulletEnabled val="1"/>
        </dgm:presLayoutVars>
      </dgm:prSet>
      <dgm:spPr/>
      <dgm:t>
        <a:bodyPr/>
        <a:lstStyle/>
        <a:p>
          <a:endParaRPr lang="de-DE"/>
        </a:p>
      </dgm:t>
    </dgm:pt>
    <dgm:pt modelId="{0BD84812-6CE2-4E72-9A3B-99FCB039AB7B}" type="pres">
      <dgm:prSet presAssocID="{E1838187-9692-4D98-A48E-51087C5603B2}" presName="sibTrans" presStyleCnt="0"/>
      <dgm:spPr/>
    </dgm:pt>
    <dgm:pt modelId="{2BAD7740-0EB2-4D19-B3AB-AE38BABF4971}" type="pres">
      <dgm:prSet presAssocID="{2224B7DC-0595-46B4-B08D-965F70B2C21B}" presName="node" presStyleLbl="node1" presStyleIdx="8" presStyleCnt="9">
        <dgm:presLayoutVars>
          <dgm:bulletEnabled val="1"/>
        </dgm:presLayoutVars>
      </dgm:prSet>
      <dgm:spPr/>
      <dgm:t>
        <a:bodyPr/>
        <a:lstStyle/>
        <a:p>
          <a:endParaRPr lang="de-DE"/>
        </a:p>
      </dgm:t>
    </dgm:pt>
  </dgm:ptLst>
  <dgm:cxnLst>
    <dgm:cxn modelId="{CD2CC9C0-06C3-42FE-B08E-F620092A68D4}" srcId="{63853600-E5CF-4145-90E7-32B08D295122}" destId="{6D71986E-A642-4C24-B157-8957D1655407}" srcOrd="4" destOrd="0" parTransId="{A8ABF212-AA7D-494A-BDFE-348996B02152}" sibTransId="{D75F5335-87AA-4338-8F02-84779C4397A9}"/>
    <dgm:cxn modelId="{91F9E672-107C-418A-9B0B-A381D0F63394}" type="presOf" srcId="{2224B7DC-0595-46B4-B08D-965F70B2C21B}" destId="{2BAD7740-0EB2-4D19-B3AB-AE38BABF4971}" srcOrd="0" destOrd="0" presId="urn:microsoft.com/office/officeart/2005/8/layout/default#1"/>
    <dgm:cxn modelId="{813E915C-EEA3-459C-8632-D8A4F8D6624D}" type="presOf" srcId="{4519344D-6872-4815-8ABB-5EAD26790C72}" destId="{6FFB6CDB-5D5A-4D40-A21A-2EC45604B8CF}" srcOrd="0" destOrd="0" presId="urn:microsoft.com/office/officeart/2005/8/layout/default#1"/>
    <dgm:cxn modelId="{6C932794-532D-4F2F-BDF9-7BCEC80B6293}" type="presOf" srcId="{0187A89A-9734-4596-9949-7D7AF88953E7}" destId="{0F85614B-B823-436C-BFC1-62E2524841D7}" srcOrd="0" destOrd="0" presId="urn:microsoft.com/office/officeart/2005/8/layout/default#1"/>
    <dgm:cxn modelId="{209A7C20-08C6-4BF2-AD56-57BA07D10CD1}" type="presOf" srcId="{55C8EE0F-D4C0-48B9-BC67-8669E5AFFFB2}" destId="{10BB6414-0802-4FAF-BEA9-B6EEBBB61D9C}" srcOrd="0" destOrd="0" presId="urn:microsoft.com/office/officeart/2005/8/layout/default#1"/>
    <dgm:cxn modelId="{72909A64-38D2-45E6-BA20-DC3A256AB2EB}" type="presOf" srcId="{816865B9-5AA0-4DE0-B33C-4485CE559B88}" destId="{CCB19EDF-AA66-4E8C-8527-725857E7C315}" srcOrd="0" destOrd="0" presId="urn:microsoft.com/office/officeart/2005/8/layout/default#1"/>
    <dgm:cxn modelId="{6482213D-32C4-4B03-9EC3-C6134C60BCCE}" type="presOf" srcId="{91227441-FC8C-4F20-8327-A5C959148A35}" destId="{D2150A16-68CA-4F0D-95B8-B66363381266}" srcOrd="0" destOrd="0" presId="urn:microsoft.com/office/officeart/2005/8/layout/default#1"/>
    <dgm:cxn modelId="{5F443BC1-B68B-4009-956A-8C2D9CC2D47A}" srcId="{63853600-E5CF-4145-90E7-32B08D295122}" destId="{55C8EE0F-D4C0-48B9-BC67-8669E5AFFFB2}" srcOrd="7" destOrd="0" parTransId="{B9008B3D-A504-4D80-8FB6-D32FDB2EC580}" sibTransId="{E1838187-9692-4D98-A48E-51087C5603B2}"/>
    <dgm:cxn modelId="{792FFE10-4305-426D-ABA7-ABFAF2AC2116}" srcId="{63853600-E5CF-4145-90E7-32B08D295122}" destId="{816865B9-5AA0-4DE0-B33C-4485CE559B88}" srcOrd="2" destOrd="0" parTransId="{8204A14F-5AD6-49AE-A49E-D35B03116E97}" sibTransId="{1AD02511-E7C6-425F-9074-AC8A600C018A}"/>
    <dgm:cxn modelId="{A1178775-3ABB-4082-B495-9E1D0867E9CD}" srcId="{63853600-E5CF-4145-90E7-32B08D295122}" destId="{0187A89A-9734-4596-9949-7D7AF88953E7}" srcOrd="1" destOrd="0" parTransId="{7FFF0840-F1E9-4D76-9F5F-69F3C3CBB53E}" sibTransId="{16B0B56A-0710-4808-BAD0-3BC541412BD3}"/>
    <dgm:cxn modelId="{73E7A204-8C20-42CF-882E-DDDC162D0700}" type="presOf" srcId="{5DB6B626-141A-4750-897E-F519030C6D12}" destId="{657A3F3B-E8B9-4A8D-8C15-32A5A2E0E623}" srcOrd="0" destOrd="0" presId="urn:microsoft.com/office/officeart/2005/8/layout/default#1"/>
    <dgm:cxn modelId="{F40A723D-295A-4138-A6ED-EF4278EF9D3C}" srcId="{63853600-E5CF-4145-90E7-32B08D295122}" destId="{28FA3822-82E6-4DFE-9435-46D244AC373D}" srcOrd="6" destOrd="0" parTransId="{46E9AE3E-73FE-4413-B097-360BBE1C3751}" sibTransId="{0F4E82C6-2DBB-4ACA-BC91-F8B4F9CE5244}"/>
    <dgm:cxn modelId="{0137D5C8-AE0C-4A05-88E6-067446850670}" srcId="{63853600-E5CF-4145-90E7-32B08D295122}" destId="{2224B7DC-0595-46B4-B08D-965F70B2C21B}" srcOrd="8" destOrd="0" parTransId="{4BF57689-ABA4-4C2D-9982-83C083219A6C}" sibTransId="{1E1D1AF5-8B3D-4C49-A446-FFD2DCB59101}"/>
    <dgm:cxn modelId="{8175964F-6CF8-4E5F-ACB7-AC884949B974}" type="presOf" srcId="{63853600-E5CF-4145-90E7-32B08D295122}" destId="{06944919-C530-4745-B791-11D4B3E3CA8F}" srcOrd="0" destOrd="0" presId="urn:microsoft.com/office/officeart/2005/8/layout/default#1"/>
    <dgm:cxn modelId="{64EEB8FB-54BA-46B9-8384-B1EBCB19AF13}" type="presOf" srcId="{6D71986E-A642-4C24-B157-8957D1655407}" destId="{5A83F2DE-87EA-431F-9F3D-91C2A7922238}" srcOrd="0" destOrd="0" presId="urn:microsoft.com/office/officeart/2005/8/layout/default#1"/>
    <dgm:cxn modelId="{78A48A8E-0606-4479-AC93-0EC7F812EE13}" srcId="{63853600-E5CF-4145-90E7-32B08D295122}" destId="{5DB6B626-141A-4750-897E-F519030C6D12}" srcOrd="0" destOrd="0" parTransId="{DCB33559-4877-4CDD-83EB-A1F965B945B3}" sibTransId="{7DD884AD-85B7-4DFD-B46F-B4A6ECD78E3B}"/>
    <dgm:cxn modelId="{1D5DDCCF-F76E-4105-A242-B2793DF6738C}" srcId="{63853600-E5CF-4145-90E7-32B08D295122}" destId="{91227441-FC8C-4F20-8327-A5C959148A35}" srcOrd="3" destOrd="0" parTransId="{350AA38E-68D5-4E16-9FFC-5BDC30439475}" sibTransId="{81A612DF-FE95-44EB-AA2F-A407FCF77FDF}"/>
    <dgm:cxn modelId="{E77782A5-8B40-4CE8-AC54-63688BE07015}" type="presOf" srcId="{28FA3822-82E6-4DFE-9435-46D244AC373D}" destId="{667CF516-16A1-4FAB-91A3-473D2FBE6741}" srcOrd="0" destOrd="0" presId="urn:microsoft.com/office/officeart/2005/8/layout/default#1"/>
    <dgm:cxn modelId="{060DC601-2D6E-4248-9FA3-41834F926E44}" srcId="{63853600-E5CF-4145-90E7-32B08D295122}" destId="{4519344D-6872-4815-8ABB-5EAD26790C72}" srcOrd="5" destOrd="0" parTransId="{459E80D2-A1CC-4D2F-ACA9-B3B12649AE3C}" sibTransId="{D934420A-D547-4F4B-89A7-9A4DB55C352F}"/>
    <dgm:cxn modelId="{1C94543C-F41F-4C29-BDD1-32F82FF3B4B9}" type="presParOf" srcId="{06944919-C530-4745-B791-11D4B3E3CA8F}" destId="{657A3F3B-E8B9-4A8D-8C15-32A5A2E0E623}" srcOrd="0" destOrd="0" presId="urn:microsoft.com/office/officeart/2005/8/layout/default#1"/>
    <dgm:cxn modelId="{77DCF461-3072-4BCC-BC08-0C366CC986F8}" type="presParOf" srcId="{06944919-C530-4745-B791-11D4B3E3CA8F}" destId="{D6D10C82-2BA9-42C2-A52F-735EA0314762}" srcOrd="1" destOrd="0" presId="urn:microsoft.com/office/officeart/2005/8/layout/default#1"/>
    <dgm:cxn modelId="{5E5364CC-E8F4-46AA-B256-08C16CE69ED7}" type="presParOf" srcId="{06944919-C530-4745-B791-11D4B3E3CA8F}" destId="{0F85614B-B823-436C-BFC1-62E2524841D7}" srcOrd="2" destOrd="0" presId="urn:microsoft.com/office/officeart/2005/8/layout/default#1"/>
    <dgm:cxn modelId="{88821CDB-4584-4510-ABC9-3E3CE83A8D14}" type="presParOf" srcId="{06944919-C530-4745-B791-11D4B3E3CA8F}" destId="{E726C3DD-E222-468B-94FE-1250F13D81AD}" srcOrd="3" destOrd="0" presId="urn:microsoft.com/office/officeart/2005/8/layout/default#1"/>
    <dgm:cxn modelId="{0A46AD58-42DA-4893-8B00-3D26C53C225D}" type="presParOf" srcId="{06944919-C530-4745-B791-11D4B3E3CA8F}" destId="{CCB19EDF-AA66-4E8C-8527-725857E7C315}" srcOrd="4" destOrd="0" presId="urn:microsoft.com/office/officeart/2005/8/layout/default#1"/>
    <dgm:cxn modelId="{0D70127E-C344-4A32-92EE-AF82194E4C00}" type="presParOf" srcId="{06944919-C530-4745-B791-11D4B3E3CA8F}" destId="{363A150F-0B60-4833-BAEC-7DE6CEFFC5B3}" srcOrd="5" destOrd="0" presId="urn:microsoft.com/office/officeart/2005/8/layout/default#1"/>
    <dgm:cxn modelId="{F3A26303-F5E1-4CB1-97F5-1EB494F86B0F}" type="presParOf" srcId="{06944919-C530-4745-B791-11D4B3E3CA8F}" destId="{D2150A16-68CA-4F0D-95B8-B66363381266}" srcOrd="6" destOrd="0" presId="urn:microsoft.com/office/officeart/2005/8/layout/default#1"/>
    <dgm:cxn modelId="{7F402AD6-03C8-4257-BA84-29091CF0A10B}" type="presParOf" srcId="{06944919-C530-4745-B791-11D4B3E3CA8F}" destId="{5C7FECD7-8BDF-46EC-9192-D7F6B2DBF5BC}" srcOrd="7" destOrd="0" presId="urn:microsoft.com/office/officeart/2005/8/layout/default#1"/>
    <dgm:cxn modelId="{790DD25E-9B5B-4784-BC9E-439EFB76ECFF}" type="presParOf" srcId="{06944919-C530-4745-B791-11D4B3E3CA8F}" destId="{5A83F2DE-87EA-431F-9F3D-91C2A7922238}" srcOrd="8" destOrd="0" presId="urn:microsoft.com/office/officeart/2005/8/layout/default#1"/>
    <dgm:cxn modelId="{A5A5553F-76CD-45F3-A95F-603F23164FF5}" type="presParOf" srcId="{06944919-C530-4745-B791-11D4B3E3CA8F}" destId="{ACDAD0AF-CF46-41B7-81FD-79B16E563B09}" srcOrd="9" destOrd="0" presId="urn:microsoft.com/office/officeart/2005/8/layout/default#1"/>
    <dgm:cxn modelId="{56CC87EC-800D-46C1-BDF4-CF0949919E22}" type="presParOf" srcId="{06944919-C530-4745-B791-11D4B3E3CA8F}" destId="{6FFB6CDB-5D5A-4D40-A21A-2EC45604B8CF}" srcOrd="10" destOrd="0" presId="urn:microsoft.com/office/officeart/2005/8/layout/default#1"/>
    <dgm:cxn modelId="{BFFB23A3-694F-4C5C-9E8E-AA2527F94B8D}" type="presParOf" srcId="{06944919-C530-4745-B791-11D4B3E3CA8F}" destId="{53263BF1-3942-4B71-B7E0-8EDC742FFF6E}" srcOrd="11" destOrd="0" presId="urn:microsoft.com/office/officeart/2005/8/layout/default#1"/>
    <dgm:cxn modelId="{BFD936F8-ABE8-4D19-B5FB-79BD7D391B46}" type="presParOf" srcId="{06944919-C530-4745-B791-11D4B3E3CA8F}" destId="{667CF516-16A1-4FAB-91A3-473D2FBE6741}" srcOrd="12" destOrd="0" presId="urn:microsoft.com/office/officeart/2005/8/layout/default#1"/>
    <dgm:cxn modelId="{52F02170-03D6-4E75-A2DC-81BAD1565FDC}" type="presParOf" srcId="{06944919-C530-4745-B791-11D4B3E3CA8F}" destId="{6B04E0CB-CDAE-4433-B1C6-81FC09DA0B40}" srcOrd="13" destOrd="0" presId="urn:microsoft.com/office/officeart/2005/8/layout/default#1"/>
    <dgm:cxn modelId="{23A5E898-09C5-4B6B-AD95-4BAD402A552D}" type="presParOf" srcId="{06944919-C530-4745-B791-11D4B3E3CA8F}" destId="{10BB6414-0802-4FAF-BEA9-B6EEBBB61D9C}" srcOrd="14" destOrd="0" presId="urn:microsoft.com/office/officeart/2005/8/layout/default#1"/>
    <dgm:cxn modelId="{6CFDCAD1-0420-47C2-B9FD-9A3FE612371C}" type="presParOf" srcId="{06944919-C530-4745-B791-11D4B3E3CA8F}" destId="{0BD84812-6CE2-4E72-9A3B-99FCB039AB7B}" srcOrd="15" destOrd="0" presId="urn:microsoft.com/office/officeart/2005/8/layout/default#1"/>
    <dgm:cxn modelId="{9CE15532-F1B1-4B39-90BA-D5F5ED3C0AB4}" type="presParOf" srcId="{06944919-C530-4745-B791-11D4B3E3CA8F}" destId="{2BAD7740-0EB2-4D19-B3AB-AE38BABF4971}" srcOrd="1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853600-E5CF-4145-90E7-32B08D295122}"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de-DE"/>
        </a:p>
      </dgm:t>
    </dgm:pt>
    <dgm:pt modelId="{5DB6B626-141A-4750-897E-F519030C6D12}">
      <dgm:prSet phldrT="[Text]"/>
      <dgm:spPr/>
      <dgm:t>
        <a:bodyPr/>
        <a:lstStyle/>
        <a:p>
          <a:r>
            <a:rPr lang="de-DE" dirty="0" smtClean="0"/>
            <a:t>Die Strategin</a:t>
          </a:r>
        </a:p>
        <a:p>
          <a:r>
            <a:rPr lang="de-DE" dirty="0" smtClean="0"/>
            <a:t>Der Stratege </a:t>
          </a:r>
        </a:p>
      </dgm:t>
    </dgm:pt>
    <dgm:pt modelId="{DCB33559-4877-4CDD-83EB-A1F965B945B3}" type="parTrans" cxnId="{78A48A8E-0606-4479-AC93-0EC7F812EE13}">
      <dgm:prSet/>
      <dgm:spPr/>
      <dgm:t>
        <a:bodyPr/>
        <a:lstStyle/>
        <a:p>
          <a:endParaRPr lang="de-DE"/>
        </a:p>
      </dgm:t>
    </dgm:pt>
    <dgm:pt modelId="{7DD884AD-85B7-4DFD-B46F-B4A6ECD78E3B}" type="sibTrans" cxnId="{78A48A8E-0606-4479-AC93-0EC7F812EE13}">
      <dgm:prSet/>
      <dgm:spPr/>
      <dgm:t>
        <a:bodyPr/>
        <a:lstStyle/>
        <a:p>
          <a:endParaRPr lang="de-DE"/>
        </a:p>
      </dgm:t>
    </dgm:pt>
    <dgm:pt modelId="{0187A89A-9734-4596-9949-7D7AF88953E7}">
      <dgm:prSet phldrT="[Text]"/>
      <dgm:spPr/>
      <dgm:t>
        <a:bodyPr/>
        <a:lstStyle/>
        <a:p>
          <a:r>
            <a:rPr lang="de-DE" dirty="0" smtClean="0"/>
            <a:t>Die Ideengeberin </a:t>
          </a:r>
        </a:p>
        <a:p>
          <a:r>
            <a:rPr lang="de-DE" dirty="0" smtClean="0"/>
            <a:t>Der Ideengeber </a:t>
          </a:r>
          <a:endParaRPr lang="de-DE" dirty="0"/>
        </a:p>
      </dgm:t>
    </dgm:pt>
    <dgm:pt modelId="{7FFF0840-F1E9-4D76-9F5F-69F3C3CBB53E}" type="parTrans" cxnId="{A1178775-3ABB-4082-B495-9E1D0867E9CD}">
      <dgm:prSet/>
      <dgm:spPr/>
      <dgm:t>
        <a:bodyPr/>
        <a:lstStyle/>
        <a:p>
          <a:endParaRPr lang="de-DE"/>
        </a:p>
      </dgm:t>
    </dgm:pt>
    <dgm:pt modelId="{16B0B56A-0710-4808-BAD0-3BC541412BD3}" type="sibTrans" cxnId="{A1178775-3ABB-4082-B495-9E1D0867E9CD}">
      <dgm:prSet/>
      <dgm:spPr/>
      <dgm:t>
        <a:bodyPr/>
        <a:lstStyle/>
        <a:p>
          <a:endParaRPr lang="de-DE"/>
        </a:p>
      </dgm:t>
    </dgm:pt>
    <dgm:pt modelId="{816865B9-5AA0-4DE0-B33C-4485CE559B88}">
      <dgm:prSet phldrT="[Text]"/>
      <dgm:spPr/>
      <dgm:t>
        <a:bodyPr/>
        <a:lstStyle/>
        <a:p>
          <a:r>
            <a:rPr lang="de-DE" dirty="0" smtClean="0"/>
            <a:t>Die </a:t>
          </a:r>
          <a:r>
            <a:rPr lang="de-DE" dirty="0" err="1" smtClean="0"/>
            <a:t>Aktiviererin</a:t>
          </a:r>
          <a:endParaRPr lang="de-DE" dirty="0" smtClean="0"/>
        </a:p>
        <a:p>
          <a:r>
            <a:rPr lang="de-DE" dirty="0" smtClean="0"/>
            <a:t>Der </a:t>
          </a:r>
          <a:r>
            <a:rPr lang="de-DE" dirty="0" err="1" smtClean="0"/>
            <a:t>Aktivierer</a:t>
          </a:r>
          <a:r>
            <a:rPr lang="de-DE" dirty="0" smtClean="0"/>
            <a:t> </a:t>
          </a:r>
          <a:endParaRPr lang="de-DE" dirty="0"/>
        </a:p>
      </dgm:t>
    </dgm:pt>
    <dgm:pt modelId="{8204A14F-5AD6-49AE-A49E-D35B03116E97}" type="parTrans" cxnId="{792FFE10-4305-426D-ABA7-ABFAF2AC2116}">
      <dgm:prSet/>
      <dgm:spPr/>
      <dgm:t>
        <a:bodyPr/>
        <a:lstStyle/>
        <a:p>
          <a:endParaRPr lang="de-DE"/>
        </a:p>
      </dgm:t>
    </dgm:pt>
    <dgm:pt modelId="{1AD02511-E7C6-425F-9074-AC8A600C018A}" type="sibTrans" cxnId="{792FFE10-4305-426D-ABA7-ABFAF2AC2116}">
      <dgm:prSet/>
      <dgm:spPr/>
      <dgm:t>
        <a:bodyPr/>
        <a:lstStyle/>
        <a:p>
          <a:endParaRPr lang="de-DE"/>
        </a:p>
      </dgm:t>
    </dgm:pt>
    <dgm:pt modelId="{91227441-FC8C-4F20-8327-A5C959148A35}">
      <dgm:prSet phldrT="[Text]"/>
      <dgm:spPr/>
      <dgm:t>
        <a:bodyPr/>
        <a:lstStyle/>
        <a:p>
          <a:r>
            <a:rPr lang="de-DE" dirty="0" smtClean="0"/>
            <a:t>ist</a:t>
          </a:r>
          <a:endParaRPr lang="de-DE" dirty="0"/>
        </a:p>
      </dgm:t>
    </dgm:pt>
    <dgm:pt modelId="{350AA38E-68D5-4E16-9FFC-5BDC30439475}" type="parTrans" cxnId="{1D5DDCCF-F76E-4105-A242-B2793DF6738C}">
      <dgm:prSet/>
      <dgm:spPr/>
      <dgm:t>
        <a:bodyPr/>
        <a:lstStyle/>
        <a:p>
          <a:endParaRPr lang="de-DE"/>
        </a:p>
      </dgm:t>
    </dgm:pt>
    <dgm:pt modelId="{81A612DF-FE95-44EB-AA2F-A407FCF77FDF}" type="sibTrans" cxnId="{1D5DDCCF-F76E-4105-A242-B2793DF6738C}">
      <dgm:prSet/>
      <dgm:spPr/>
      <dgm:t>
        <a:bodyPr/>
        <a:lstStyle/>
        <a:p>
          <a:endParaRPr lang="de-DE"/>
        </a:p>
      </dgm:t>
    </dgm:pt>
    <dgm:pt modelId="{4519344D-6872-4815-8ABB-5EAD26790C72}">
      <dgm:prSet phldrT="[Text]"/>
      <dgm:spPr/>
      <dgm:t>
        <a:bodyPr/>
        <a:lstStyle/>
        <a:p>
          <a:r>
            <a:rPr lang="de-DE" dirty="0" smtClean="0"/>
            <a:t>ist</a:t>
          </a:r>
          <a:endParaRPr lang="de-DE" dirty="0"/>
        </a:p>
      </dgm:t>
    </dgm:pt>
    <dgm:pt modelId="{459E80D2-A1CC-4D2F-ACA9-B3B12649AE3C}" type="parTrans" cxnId="{060DC601-2D6E-4248-9FA3-41834F926E44}">
      <dgm:prSet/>
      <dgm:spPr/>
      <dgm:t>
        <a:bodyPr/>
        <a:lstStyle/>
        <a:p>
          <a:endParaRPr lang="de-DE"/>
        </a:p>
      </dgm:t>
    </dgm:pt>
    <dgm:pt modelId="{D934420A-D547-4F4B-89A7-9A4DB55C352F}" type="sibTrans" cxnId="{060DC601-2D6E-4248-9FA3-41834F926E44}">
      <dgm:prSet/>
      <dgm:spPr/>
      <dgm:t>
        <a:bodyPr/>
        <a:lstStyle/>
        <a:p>
          <a:endParaRPr lang="de-DE"/>
        </a:p>
      </dgm:t>
    </dgm:pt>
    <dgm:pt modelId="{6D71986E-A642-4C24-B157-8957D1655407}">
      <dgm:prSet phldrT="[Text]"/>
      <dgm:spPr/>
      <dgm:t>
        <a:bodyPr/>
        <a:lstStyle/>
        <a:p>
          <a:r>
            <a:rPr lang="de-DE" dirty="0" smtClean="0"/>
            <a:t>ist</a:t>
          </a:r>
          <a:endParaRPr lang="de-DE" dirty="0"/>
        </a:p>
      </dgm:t>
    </dgm:pt>
    <dgm:pt modelId="{D75F5335-87AA-4338-8F02-84779C4397A9}" type="sibTrans" cxnId="{CD2CC9C0-06C3-42FE-B08E-F620092A68D4}">
      <dgm:prSet/>
      <dgm:spPr/>
      <dgm:t>
        <a:bodyPr/>
        <a:lstStyle/>
        <a:p>
          <a:endParaRPr lang="de-DE"/>
        </a:p>
      </dgm:t>
    </dgm:pt>
    <dgm:pt modelId="{A8ABF212-AA7D-494A-BDFE-348996B02152}" type="parTrans" cxnId="{CD2CC9C0-06C3-42FE-B08E-F620092A68D4}">
      <dgm:prSet/>
      <dgm:spPr/>
      <dgm:t>
        <a:bodyPr/>
        <a:lstStyle/>
        <a:p>
          <a:endParaRPr lang="de-DE"/>
        </a:p>
      </dgm:t>
    </dgm:pt>
    <dgm:pt modelId="{2224B7DC-0595-46B4-B08D-965F70B2C21B}">
      <dgm:prSet phldrT="[Text]"/>
      <dgm:spPr/>
      <dgm:t>
        <a:bodyPr/>
        <a:lstStyle/>
        <a:p>
          <a:r>
            <a:rPr lang="de-DE" dirty="0" smtClean="0"/>
            <a:t>extrovertiert, enthusiastisch, neugierig, </a:t>
          </a:r>
        </a:p>
        <a:p>
          <a:r>
            <a:rPr lang="de-DE" dirty="0" smtClean="0"/>
            <a:t>wissbegierig, kommunikativ, …</a:t>
          </a:r>
          <a:endParaRPr lang="de-DE" dirty="0"/>
        </a:p>
      </dgm:t>
    </dgm:pt>
    <dgm:pt modelId="{1E1D1AF5-8B3D-4C49-A446-FFD2DCB59101}" type="sibTrans" cxnId="{0137D5C8-AE0C-4A05-88E6-067446850670}">
      <dgm:prSet/>
      <dgm:spPr/>
      <dgm:t>
        <a:bodyPr/>
        <a:lstStyle/>
        <a:p>
          <a:endParaRPr lang="de-DE"/>
        </a:p>
      </dgm:t>
    </dgm:pt>
    <dgm:pt modelId="{4BF57689-ABA4-4C2D-9982-83C083219A6C}" type="parTrans" cxnId="{0137D5C8-AE0C-4A05-88E6-067446850670}">
      <dgm:prSet/>
      <dgm:spPr/>
      <dgm:t>
        <a:bodyPr/>
        <a:lstStyle/>
        <a:p>
          <a:endParaRPr lang="de-DE"/>
        </a:p>
      </dgm:t>
    </dgm:pt>
    <dgm:pt modelId="{55C8EE0F-D4C0-48B9-BC67-8669E5AFFFB2}">
      <dgm:prSet phldrT="[Text]"/>
      <dgm:spPr/>
      <dgm:t>
        <a:bodyPr/>
        <a:lstStyle/>
        <a:p>
          <a:r>
            <a:rPr lang="de-DE" dirty="0" smtClean="0"/>
            <a:t>individuell, ernsthaft, unorthodox, vom </a:t>
          </a:r>
        </a:p>
        <a:p>
          <a:r>
            <a:rPr lang="de-DE" dirty="0" smtClean="0"/>
            <a:t>Herkömmlichen abweichend, …</a:t>
          </a:r>
          <a:endParaRPr lang="de-DE" dirty="0"/>
        </a:p>
      </dgm:t>
    </dgm:pt>
    <dgm:pt modelId="{E1838187-9692-4D98-A48E-51087C5603B2}" type="sibTrans" cxnId="{5F443BC1-B68B-4009-956A-8C2D9CC2D47A}">
      <dgm:prSet/>
      <dgm:spPr/>
      <dgm:t>
        <a:bodyPr/>
        <a:lstStyle/>
        <a:p>
          <a:endParaRPr lang="de-DE"/>
        </a:p>
      </dgm:t>
    </dgm:pt>
    <dgm:pt modelId="{B9008B3D-A504-4D80-8FB6-D32FDB2EC580}" type="parTrans" cxnId="{5F443BC1-B68B-4009-956A-8C2D9CC2D47A}">
      <dgm:prSet/>
      <dgm:spPr/>
      <dgm:t>
        <a:bodyPr/>
        <a:lstStyle/>
        <a:p>
          <a:endParaRPr lang="de-DE"/>
        </a:p>
      </dgm:t>
    </dgm:pt>
    <dgm:pt modelId="{28FA3822-82E6-4DFE-9435-46D244AC373D}">
      <dgm:prSet phldrT="[Text]"/>
      <dgm:spPr/>
      <dgm:t>
        <a:bodyPr/>
        <a:lstStyle/>
        <a:p>
          <a:r>
            <a:rPr lang="de-DE" dirty="0" smtClean="0"/>
            <a:t>weitblickend, mutig, tatkräftig, ideenreich,…</a:t>
          </a:r>
          <a:endParaRPr lang="de-DE" dirty="0"/>
        </a:p>
      </dgm:t>
    </dgm:pt>
    <dgm:pt modelId="{0F4E82C6-2DBB-4ACA-BC91-F8B4F9CE5244}" type="sibTrans" cxnId="{F40A723D-295A-4138-A6ED-EF4278EF9D3C}">
      <dgm:prSet/>
      <dgm:spPr/>
      <dgm:t>
        <a:bodyPr/>
        <a:lstStyle/>
        <a:p>
          <a:endParaRPr lang="de-DE"/>
        </a:p>
      </dgm:t>
    </dgm:pt>
    <dgm:pt modelId="{46E9AE3E-73FE-4413-B097-360BBE1C3751}" type="parTrans" cxnId="{F40A723D-295A-4138-A6ED-EF4278EF9D3C}">
      <dgm:prSet/>
      <dgm:spPr/>
      <dgm:t>
        <a:bodyPr/>
        <a:lstStyle/>
        <a:p>
          <a:endParaRPr lang="de-DE"/>
        </a:p>
      </dgm:t>
    </dgm:pt>
    <dgm:pt modelId="{06944919-C530-4745-B791-11D4B3E3CA8F}" type="pres">
      <dgm:prSet presAssocID="{63853600-E5CF-4145-90E7-32B08D295122}" presName="diagram" presStyleCnt="0">
        <dgm:presLayoutVars>
          <dgm:dir/>
          <dgm:resizeHandles val="exact"/>
        </dgm:presLayoutVars>
      </dgm:prSet>
      <dgm:spPr/>
      <dgm:t>
        <a:bodyPr/>
        <a:lstStyle/>
        <a:p>
          <a:endParaRPr lang="de-DE"/>
        </a:p>
      </dgm:t>
    </dgm:pt>
    <dgm:pt modelId="{657A3F3B-E8B9-4A8D-8C15-32A5A2E0E623}" type="pres">
      <dgm:prSet presAssocID="{5DB6B626-141A-4750-897E-F519030C6D12}" presName="node" presStyleLbl="node1" presStyleIdx="0" presStyleCnt="9">
        <dgm:presLayoutVars>
          <dgm:bulletEnabled val="1"/>
        </dgm:presLayoutVars>
      </dgm:prSet>
      <dgm:spPr/>
      <dgm:t>
        <a:bodyPr/>
        <a:lstStyle/>
        <a:p>
          <a:endParaRPr lang="de-DE"/>
        </a:p>
      </dgm:t>
    </dgm:pt>
    <dgm:pt modelId="{D6D10C82-2BA9-42C2-A52F-735EA0314762}" type="pres">
      <dgm:prSet presAssocID="{7DD884AD-85B7-4DFD-B46F-B4A6ECD78E3B}" presName="sibTrans" presStyleCnt="0"/>
      <dgm:spPr/>
    </dgm:pt>
    <dgm:pt modelId="{0F85614B-B823-436C-BFC1-62E2524841D7}" type="pres">
      <dgm:prSet presAssocID="{0187A89A-9734-4596-9949-7D7AF88953E7}" presName="node" presStyleLbl="node1" presStyleIdx="1" presStyleCnt="9">
        <dgm:presLayoutVars>
          <dgm:bulletEnabled val="1"/>
        </dgm:presLayoutVars>
      </dgm:prSet>
      <dgm:spPr/>
      <dgm:t>
        <a:bodyPr/>
        <a:lstStyle/>
        <a:p>
          <a:endParaRPr lang="de-DE"/>
        </a:p>
      </dgm:t>
    </dgm:pt>
    <dgm:pt modelId="{E726C3DD-E222-468B-94FE-1250F13D81AD}" type="pres">
      <dgm:prSet presAssocID="{16B0B56A-0710-4808-BAD0-3BC541412BD3}" presName="sibTrans" presStyleCnt="0"/>
      <dgm:spPr/>
    </dgm:pt>
    <dgm:pt modelId="{CCB19EDF-AA66-4E8C-8527-725857E7C315}" type="pres">
      <dgm:prSet presAssocID="{816865B9-5AA0-4DE0-B33C-4485CE559B88}" presName="node" presStyleLbl="node1" presStyleIdx="2" presStyleCnt="9">
        <dgm:presLayoutVars>
          <dgm:bulletEnabled val="1"/>
        </dgm:presLayoutVars>
      </dgm:prSet>
      <dgm:spPr/>
      <dgm:t>
        <a:bodyPr/>
        <a:lstStyle/>
        <a:p>
          <a:endParaRPr lang="de-DE"/>
        </a:p>
      </dgm:t>
    </dgm:pt>
    <dgm:pt modelId="{363A150F-0B60-4833-BAEC-7DE6CEFFC5B3}" type="pres">
      <dgm:prSet presAssocID="{1AD02511-E7C6-425F-9074-AC8A600C018A}" presName="sibTrans" presStyleCnt="0"/>
      <dgm:spPr/>
    </dgm:pt>
    <dgm:pt modelId="{D2150A16-68CA-4F0D-95B8-B66363381266}" type="pres">
      <dgm:prSet presAssocID="{91227441-FC8C-4F20-8327-A5C959148A35}" presName="node" presStyleLbl="node1" presStyleIdx="3" presStyleCnt="9">
        <dgm:presLayoutVars>
          <dgm:bulletEnabled val="1"/>
        </dgm:presLayoutVars>
      </dgm:prSet>
      <dgm:spPr/>
      <dgm:t>
        <a:bodyPr/>
        <a:lstStyle/>
        <a:p>
          <a:endParaRPr lang="de-DE"/>
        </a:p>
      </dgm:t>
    </dgm:pt>
    <dgm:pt modelId="{5C7FECD7-8BDF-46EC-9192-D7F6B2DBF5BC}" type="pres">
      <dgm:prSet presAssocID="{81A612DF-FE95-44EB-AA2F-A407FCF77FDF}" presName="sibTrans" presStyleCnt="0"/>
      <dgm:spPr/>
    </dgm:pt>
    <dgm:pt modelId="{5A83F2DE-87EA-431F-9F3D-91C2A7922238}" type="pres">
      <dgm:prSet presAssocID="{6D71986E-A642-4C24-B157-8957D1655407}" presName="node" presStyleLbl="node1" presStyleIdx="4" presStyleCnt="9">
        <dgm:presLayoutVars>
          <dgm:bulletEnabled val="1"/>
        </dgm:presLayoutVars>
      </dgm:prSet>
      <dgm:spPr/>
      <dgm:t>
        <a:bodyPr/>
        <a:lstStyle/>
        <a:p>
          <a:endParaRPr lang="de-DE"/>
        </a:p>
      </dgm:t>
    </dgm:pt>
    <dgm:pt modelId="{ACDAD0AF-CF46-41B7-81FD-79B16E563B09}" type="pres">
      <dgm:prSet presAssocID="{D75F5335-87AA-4338-8F02-84779C4397A9}" presName="sibTrans" presStyleCnt="0"/>
      <dgm:spPr/>
    </dgm:pt>
    <dgm:pt modelId="{6FFB6CDB-5D5A-4D40-A21A-2EC45604B8CF}" type="pres">
      <dgm:prSet presAssocID="{4519344D-6872-4815-8ABB-5EAD26790C72}" presName="node" presStyleLbl="node1" presStyleIdx="5" presStyleCnt="9">
        <dgm:presLayoutVars>
          <dgm:bulletEnabled val="1"/>
        </dgm:presLayoutVars>
      </dgm:prSet>
      <dgm:spPr/>
      <dgm:t>
        <a:bodyPr/>
        <a:lstStyle/>
        <a:p>
          <a:endParaRPr lang="de-DE"/>
        </a:p>
      </dgm:t>
    </dgm:pt>
    <dgm:pt modelId="{53263BF1-3942-4B71-B7E0-8EDC742FFF6E}" type="pres">
      <dgm:prSet presAssocID="{D934420A-D547-4F4B-89A7-9A4DB55C352F}" presName="sibTrans" presStyleCnt="0"/>
      <dgm:spPr/>
    </dgm:pt>
    <dgm:pt modelId="{667CF516-16A1-4FAB-91A3-473D2FBE6741}" type="pres">
      <dgm:prSet presAssocID="{28FA3822-82E6-4DFE-9435-46D244AC373D}" presName="node" presStyleLbl="node1" presStyleIdx="6" presStyleCnt="9">
        <dgm:presLayoutVars>
          <dgm:bulletEnabled val="1"/>
        </dgm:presLayoutVars>
      </dgm:prSet>
      <dgm:spPr/>
      <dgm:t>
        <a:bodyPr/>
        <a:lstStyle/>
        <a:p>
          <a:endParaRPr lang="de-DE"/>
        </a:p>
      </dgm:t>
    </dgm:pt>
    <dgm:pt modelId="{6B04E0CB-CDAE-4433-B1C6-81FC09DA0B40}" type="pres">
      <dgm:prSet presAssocID="{0F4E82C6-2DBB-4ACA-BC91-F8B4F9CE5244}" presName="sibTrans" presStyleCnt="0"/>
      <dgm:spPr/>
    </dgm:pt>
    <dgm:pt modelId="{10BB6414-0802-4FAF-BEA9-B6EEBBB61D9C}" type="pres">
      <dgm:prSet presAssocID="{55C8EE0F-D4C0-48B9-BC67-8669E5AFFFB2}" presName="node" presStyleLbl="node1" presStyleIdx="7" presStyleCnt="9">
        <dgm:presLayoutVars>
          <dgm:bulletEnabled val="1"/>
        </dgm:presLayoutVars>
      </dgm:prSet>
      <dgm:spPr/>
      <dgm:t>
        <a:bodyPr/>
        <a:lstStyle/>
        <a:p>
          <a:endParaRPr lang="de-DE"/>
        </a:p>
      </dgm:t>
    </dgm:pt>
    <dgm:pt modelId="{0BD84812-6CE2-4E72-9A3B-99FCB039AB7B}" type="pres">
      <dgm:prSet presAssocID="{E1838187-9692-4D98-A48E-51087C5603B2}" presName="sibTrans" presStyleCnt="0"/>
      <dgm:spPr/>
    </dgm:pt>
    <dgm:pt modelId="{2BAD7740-0EB2-4D19-B3AB-AE38BABF4971}" type="pres">
      <dgm:prSet presAssocID="{2224B7DC-0595-46B4-B08D-965F70B2C21B}" presName="node" presStyleLbl="node1" presStyleIdx="8" presStyleCnt="9">
        <dgm:presLayoutVars>
          <dgm:bulletEnabled val="1"/>
        </dgm:presLayoutVars>
      </dgm:prSet>
      <dgm:spPr/>
      <dgm:t>
        <a:bodyPr/>
        <a:lstStyle/>
        <a:p>
          <a:endParaRPr lang="de-DE"/>
        </a:p>
      </dgm:t>
    </dgm:pt>
  </dgm:ptLst>
  <dgm:cxnLst>
    <dgm:cxn modelId="{CD2CC9C0-06C3-42FE-B08E-F620092A68D4}" srcId="{63853600-E5CF-4145-90E7-32B08D295122}" destId="{6D71986E-A642-4C24-B157-8957D1655407}" srcOrd="4" destOrd="0" parTransId="{A8ABF212-AA7D-494A-BDFE-348996B02152}" sibTransId="{D75F5335-87AA-4338-8F02-84779C4397A9}"/>
    <dgm:cxn modelId="{29A0350C-766A-41E0-805D-34CC2D3CB476}" type="presOf" srcId="{6D71986E-A642-4C24-B157-8957D1655407}" destId="{5A83F2DE-87EA-431F-9F3D-91C2A7922238}" srcOrd="0" destOrd="0" presId="urn:microsoft.com/office/officeart/2005/8/layout/default#2"/>
    <dgm:cxn modelId="{509802FF-7B94-4B43-BEEA-5AB3A85C07BC}" type="presOf" srcId="{2224B7DC-0595-46B4-B08D-965F70B2C21B}" destId="{2BAD7740-0EB2-4D19-B3AB-AE38BABF4971}" srcOrd="0" destOrd="0" presId="urn:microsoft.com/office/officeart/2005/8/layout/default#2"/>
    <dgm:cxn modelId="{DE1114F9-D501-4555-BA8E-95A61098035F}" type="presOf" srcId="{91227441-FC8C-4F20-8327-A5C959148A35}" destId="{D2150A16-68CA-4F0D-95B8-B66363381266}" srcOrd="0" destOrd="0" presId="urn:microsoft.com/office/officeart/2005/8/layout/default#2"/>
    <dgm:cxn modelId="{2CC636C5-959F-40DA-A8E9-CF9815074322}" type="presOf" srcId="{816865B9-5AA0-4DE0-B33C-4485CE559B88}" destId="{CCB19EDF-AA66-4E8C-8527-725857E7C315}" srcOrd="0" destOrd="0" presId="urn:microsoft.com/office/officeart/2005/8/layout/default#2"/>
    <dgm:cxn modelId="{5F443BC1-B68B-4009-956A-8C2D9CC2D47A}" srcId="{63853600-E5CF-4145-90E7-32B08D295122}" destId="{55C8EE0F-D4C0-48B9-BC67-8669E5AFFFB2}" srcOrd="7" destOrd="0" parTransId="{B9008B3D-A504-4D80-8FB6-D32FDB2EC580}" sibTransId="{E1838187-9692-4D98-A48E-51087C5603B2}"/>
    <dgm:cxn modelId="{792FFE10-4305-426D-ABA7-ABFAF2AC2116}" srcId="{63853600-E5CF-4145-90E7-32B08D295122}" destId="{816865B9-5AA0-4DE0-B33C-4485CE559B88}" srcOrd="2" destOrd="0" parTransId="{8204A14F-5AD6-49AE-A49E-D35B03116E97}" sibTransId="{1AD02511-E7C6-425F-9074-AC8A600C018A}"/>
    <dgm:cxn modelId="{488524BA-676D-4080-846A-93CA6E0305FB}" type="presOf" srcId="{5DB6B626-141A-4750-897E-F519030C6D12}" destId="{657A3F3B-E8B9-4A8D-8C15-32A5A2E0E623}" srcOrd="0" destOrd="0" presId="urn:microsoft.com/office/officeart/2005/8/layout/default#2"/>
    <dgm:cxn modelId="{A1178775-3ABB-4082-B495-9E1D0867E9CD}" srcId="{63853600-E5CF-4145-90E7-32B08D295122}" destId="{0187A89A-9734-4596-9949-7D7AF88953E7}" srcOrd="1" destOrd="0" parTransId="{7FFF0840-F1E9-4D76-9F5F-69F3C3CBB53E}" sibTransId="{16B0B56A-0710-4808-BAD0-3BC541412BD3}"/>
    <dgm:cxn modelId="{F0BC3B18-A499-470F-BADF-7775C3B3372F}" type="presOf" srcId="{4519344D-6872-4815-8ABB-5EAD26790C72}" destId="{6FFB6CDB-5D5A-4D40-A21A-2EC45604B8CF}" srcOrd="0" destOrd="0" presId="urn:microsoft.com/office/officeart/2005/8/layout/default#2"/>
    <dgm:cxn modelId="{ACDC7F5A-8D87-45C5-9E99-5B384734AA9D}" type="presOf" srcId="{28FA3822-82E6-4DFE-9435-46D244AC373D}" destId="{667CF516-16A1-4FAB-91A3-473D2FBE6741}" srcOrd="0" destOrd="0" presId="urn:microsoft.com/office/officeart/2005/8/layout/default#2"/>
    <dgm:cxn modelId="{F40A723D-295A-4138-A6ED-EF4278EF9D3C}" srcId="{63853600-E5CF-4145-90E7-32B08D295122}" destId="{28FA3822-82E6-4DFE-9435-46D244AC373D}" srcOrd="6" destOrd="0" parTransId="{46E9AE3E-73FE-4413-B097-360BBE1C3751}" sibTransId="{0F4E82C6-2DBB-4ACA-BC91-F8B4F9CE5244}"/>
    <dgm:cxn modelId="{0137D5C8-AE0C-4A05-88E6-067446850670}" srcId="{63853600-E5CF-4145-90E7-32B08D295122}" destId="{2224B7DC-0595-46B4-B08D-965F70B2C21B}" srcOrd="8" destOrd="0" parTransId="{4BF57689-ABA4-4C2D-9982-83C083219A6C}" sibTransId="{1E1D1AF5-8B3D-4C49-A446-FFD2DCB59101}"/>
    <dgm:cxn modelId="{0E41AE39-C4D2-4693-948E-BD0EFD216709}" type="presOf" srcId="{0187A89A-9734-4596-9949-7D7AF88953E7}" destId="{0F85614B-B823-436C-BFC1-62E2524841D7}" srcOrd="0" destOrd="0" presId="urn:microsoft.com/office/officeart/2005/8/layout/default#2"/>
    <dgm:cxn modelId="{86269CE6-420D-42D0-B78A-814C27DEC5AC}" type="presOf" srcId="{63853600-E5CF-4145-90E7-32B08D295122}" destId="{06944919-C530-4745-B791-11D4B3E3CA8F}" srcOrd="0" destOrd="0" presId="urn:microsoft.com/office/officeart/2005/8/layout/default#2"/>
    <dgm:cxn modelId="{78A48A8E-0606-4479-AC93-0EC7F812EE13}" srcId="{63853600-E5CF-4145-90E7-32B08D295122}" destId="{5DB6B626-141A-4750-897E-F519030C6D12}" srcOrd="0" destOrd="0" parTransId="{DCB33559-4877-4CDD-83EB-A1F965B945B3}" sibTransId="{7DD884AD-85B7-4DFD-B46F-B4A6ECD78E3B}"/>
    <dgm:cxn modelId="{1D5DDCCF-F76E-4105-A242-B2793DF6738C}" srcId="{63853600-E5CF-4145-90E7-32B08D295122}" destId="{91227441-FC8C-4F20-8327-A5C959148A35}" srcOrd="3" destOrd="0" parTransId="{350AA38E-68D5-4E16-9FFC-5BDC30439475}" sibTransId="{81A612DF-FE95-44EB-AA2F-A407FCF77FDF}"/>
    <dgm:cxn modelId="{03EEA932-FE35-4B7D-9BF1-B188B87E339B}" type="presOf" srcId="{55C8EE0F-D4C0-48B9-BC67-8669E5AFFFB2}" destId="{10BB6414-0802-4FAF-BEA9-B6EEBBB61D9C}" srcOrd="0" destOrd="0" presId="urn:microsoft.com/office/officeart/2005/8/layout/default#2"/>
    <dgm:cxn modelId="{060DC601-2D6E-4248-9FA3-41834F926E44}" srcId="{63853600-E5CF-4145-90E7-32B08D295122}" destId="{4519344D-6872-4815-8ABB-5EAD26790C72}" srcOrd="5" destOrd="0" parTransId="{459E80D2-A1CC-4D2F-ACA9-B3B12649AE3C}" sibTransId="{D934420A-D547-4F4B-89A7-9A4DB55C352F}"/>
    <dgm:cxn modelId="{15BE6CCE-1BDA-4A5F-926C-01E57C0DD0EA}" type="presParOf" srcId="{06944919-C530-4745-B791-11D4B3E3CA8F}" destId="{657A3F3B-E8B9-4A8D-8C15-32A5A2E0E623}" srcOrd="0" destOrd="0" presId="urn:microsoft.com/office/officeart/2005/8/layout/default#2"/>
    <dgm:cxn modelId="{8F8D585C-7E61-41AD-BC00-7AC0BEBB5F3E}" type="presParOf" srcId="{06944919-C530-4745-B791-11D4B3E3CA8F}" destId="{D6D10C82-2BA9-42C2-A52F-735EA0314762}" srcOrd="1" destOrd="0" presId="urn:microsoft.com/office/officeart/2005/8/layout/default#2"/>
    <dgm:cxn modelId="{CE9C995E-BF78-4AE5-A188-61F1F44FB0F4}" type="presParOf" srcId="{06944919-C530-4745-B791-11D4B3E3CA8F}" destId="{0F85614B-B823-436C-BFC1-62E2524841D7}" srcOrd="2" destOrd="0" presId="urn:microsoft.com/office/officeart/2005/8/layout/default#2"/>
    <dgm:cxn modelId="{97FDE9E4-9D7B-4CEA-BA38-00CF5ACF491F}" type="presParOf" srcId="{06944919-C530-4745-B791-11D4B3E3CA8F}" destId="{E726C3DD-E222-468B-94FE-1250F13D81AD}" srcOrd="3" destOrd="0" presId="urn:microsoft.com/office/officeart/2005/8/layout/default#2"/>
    <dgm:cxn modelId="{849D9A70-3AA9-4295-978B-275A9FADC7B3}" type="presParOf" srcId="{06944919-C530-4745-B791-11D4B3E3CA8F}" destId="{CCB19EDF-AA66-4E8C-8527-725857E7C315}" srcOrd="4" destOrd="0" presId="urn:microsoft.com/office/officeart/2005/8/layout/default#2"/>
    <dgm:cxn modelId="{14875E77-FA74-485D-8B0F-40EDF04CA180}" type="presParOf" srcId="{06944919-C530-4745-B791-11D4B3E3CA8F}" destId="{363A150F-0B60-4833-BAEC-7DE6CEFFC5B3}" srcOrd="5" destOrd="0" presId="urn:microsoft.com/office/officeart/2005/8/layout/default#2"/>
    <dgm:cxn modelId="{C9D989AC-FA52-44F2-9D45-7A7BB09CAADF}" type="presParOf" srcId="{06944919-C530-4745-B791-11D4B3E3CA8F}" destId="{D2150A16-68CA-4F0D-95B8-B66363381266}" srcOrd="6" destOrd="0" presId="urn:microsoft.com/office/officeart/2005/8/layout/default#2"/>
    <dgm:cxn modelId="{880959B7-FC6A-449D-950D-08AA536A7842}" type="presParOf" srcId="{06944919-C530-4745-B791-11D4B3E3CA8F}" destId="{5C7FECD7-8BDF-46EC-9192-D7F6B2DBF5BC}" srcOrd="7" destOrd="0" presId="urn:microsoft.com/office/officeart/2005/8/layout/default#2"/>
    <dgm:cxn modelId="{28C75B3F-FA27-4F71-815D-E736F9B4C17C}" type="presParOf" srcId="{06944919-C530-4745-B791-11D4B3E3CA8F}" destId="{5A83F2DE-87EA-431F-9F3D-91C2A7922238}" srcOrd="8" destOrd="0" presId="urn:microsoft.com/office/officeart/2005/8/layout/default#2"/>
    <dgm:cxn modelId="{BC2F0F67-702F-4F8B-9770-38CA4DFB8C0F}" type="presParOf" srcId="{06944919-C530-4745-B791-11D4B3E3CA8F}" destId="{ACDAD0AF-CF46-41B7-81FD-79B16E563B09}" srcOrd="9" destOrd="0" presId="urn:microsoft.com/office/officeart/2005/8/layout/default#2"/>
    <dgm:cxn modelId="{09C46EC2-4557-45CD-BC1A-F5773D55CCA9}" type="presParOf" srcId="{06944919-C530-4745-B791-11D4B3E3CA8F}" destId="{6FFB6CDB-5D5A-4D40-A21A-2EC45604B8CF}" srcOrd="10" destOrd="0" presId="urn:microsoft.com/office/officeart/2005/8/layout/default#2"/>
    <dgm:cxn modelId="{9BD649F8-A752-4F87-A6F6-C348CE874834}" type="presParOf" srcId="{06944919-C530-4745-B791-11D4B3E3CA8F}" destId="{53263BF1-3942-4B71-B7E0-8EDC742FFF6E}" srcOrd="11" destOrd="0" presId="urn:microsoft.com/office/officeart/2005/8/layout/default#2"/>
    <dgm:cxn modelId="{9EEBD21C-787D-445D-936D-4E000563F03B}" type="presParOf" srcId="{06944919-C530-4745-B791-11D4B3E3CA8F}" destId="{667CF516-16A1-4FAB-91A3-473D2FBE6741}" srcOrd="12" destOrd="0" presId="urn:microsoft.com/office/officeart/2005/8/layout/default#2"/>
    <dgm:cxn modelId="{9473E1EF-A028-4732-BD9F-7468332238B0}" type="presParOf" srcId="{06944919-C530-4745-B791-11D4B3E3CA8F}" destId="{6B04E0CB-CDAE-4433-B1C6-81FC09DA0B40}" srcOrd="13" destOrd="0" presId="urn:microsoft.com/office/officeart/2005/8/layout/default#2"/>
    <dgm:cxn modelId="{EFDF2C70-DBD6-442D-BC69-37BB2BEF4E82}" type="presParOf" srcId="{06944919-C530-4745-B791-11D4B3E3CA8F}" destId="{10BB6414-0802-4FAF-BEA9-B6EEBBB61D9C}" srcOrd="14" destOrd="0" presId="urn:microsoft.com/office/officeart/2005/8/layout/default#2"/>
    <dgm:cxn modelId="{36A94D4C-2911-414B-BBD8-FC74E8883CE0}" type="presParOf" srcId="{06944919-C530-4745-B791-11D4B3E3CA8F}" destId="{0BD84812-6CE2-4E72-9A3B-99FCB039AB7B}" srcOrd="15" destOrd="0" presId="urn:microsoft.com/office/officeart/2005/8/layout/default#2"/>
    <dgm:cxn modelId="{C088FA85-28E2-4DA5-9D94-559DF3AF86E1}" type="presParOf" srcId="{06944919-C530-4745-B791-11D4B3E3CA8F}" destId="{2BAD7740-0EB2-4D19-B3AB-AE38BABF4971}" srcOrd="16"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853600-E5CF-4145-90E7-32B08D295122}"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de-DE"/>
        </a:p>
      </dgm:t>
    </dgm:pt>
    <dgm:pt modelId="{5DB6B626-141A-4750-897E-F519030C6D12}">
      <dgm:prSet phldrT="[Text]"/>
      <dgm:spPr/>
      <dgm:t>
        <a:bodyPr/>
        <a:lstStyle/>
        <a:p>
          <a:r>
            <a:rPr lang="de-DE" dirty="0" smtClean="0"/>
            <a:t>aus sich herausgehend, dynamisch, </a:t>
          </a:r>
        </a:p>
        <a:p>
          <a:r>
            <a:rPr lang="de-DE" dirty="0" smtClean="0"/>
            <a:t>zielorientiert, sich durchsetzend, …</a:t>
          </a:r>
          <a:endParaRPr lang="de-DE" dirty="0"/>
        </a:p>
      </dgm:t>
    </dgm:pt>
    <dgm:pt modelId="{DCB33559-4877-4CDD-83EB-A1F965B945B3}" type="parTrans" cxnId="{78A48A8E-0606-4479-AC93-0EC7F812EE13}">
      <dgm:prSet/>
      <dgm:spPr/>
      <dgm:t>
        <a:bodyPr/>
        <a:lstStyle/>
        <a:p>
          <a:endParaRPr lang="de-DE"/>
        </a:p>
      </dgm:t>
    </dgm:pt>
    <dgm:pt modelId="{7DD884AD-85B7-4DFD-B46F-B4A6ECD78E3B}" type="sibTrans" cxnId="{78A48A8E-0606-4479-AC93-0EC7F812EE13}">
      <dgm:prSet/>
      <dgm:spPr/>
      <dgm:t>
        <a:bodyPr/>
        <a:lstStyle/>
        <a:p>
          <a:endParaRPr lang="de-DE"/>
        </a:p>
      </dgm:t>
    </dgm:pt>
    <dgm:pt modelId="{0187A89A-9734-4596-9949-7D7AF88953E7}">
      <dgm:prSet phldrT="[Text]"/>
      <dgm:spPr/>
      <dgm:t>
        <a:bodyPr/>
        <a:lstStyle/>
        <a:p>
          <a:r>
            <a:rPr lang="de-DE" dirty="0" smtClean="0"/>
            <a:t>Die Moderatorin</a:t>
          </a:r>
        </a:p>
        <a:p>
          <a:r>
            <a:rPr lang="de-DE" dirty="0" smtClean="0"/>
            <a:t>Der Moderator </a:t>
          </a:r>
          <a:endParaRPr lang="de-DE" dirty="0"/>
        </a:p>
      </dgm:t>
    </dgm:pt>
    <dgm:pt modelId="{7FFF0840-F1E9-4D76-9F5F-69F3C3CBB53E}" type="parTrans" cxnId="{A1178775-3ABB-4082-B495-9E1D0867E9CD}">
      <dgm:prSet/>
      <dgm:spPr/>
      <dgm:t>
        <a:bodyPr/>
        <a:lstStyle/>
        <a:p>
          <a:endParaRPr lang="de-DE"/>
        </a:p>
      </dgm:t>
    </dgm:pt>
    <dgm:pt modelId="{16B0B56A-0710-4808-BAD0-3BC541412BD3}" type="sibTrans" cxnId="{A1178775-3ABB-4082-B495-9E1D0867E9CD}">
      <dgm:prSet/>
      <dgm:spPr/>
      <dgm:t>
        <a:bodyPr/>
        <a:lstStyle/>
        <a:p>
          <a:endParaRPr lang="de-DE"/>
        </a:p>
      </dgm:t>
    </dgm:pt>
    <dgm:pt modelId="{816865B9-5AA0-4DE0-B33C-4485CE559B88}">
      <dgm:prSet phldrT="[Text]"/>
      <dgm:spPr/>
      <dgm:t>
        <a:bodyPr/>
        <a:lstStyle/>
        <a:p>
          <a:r>
            <a:rPr lang="de-DE" dirty="0" smtClean="0"/>
            <a:t>Die </a:t>
          </a:r>
          <a:r>
            <a:rPr lang="de-DE" dirty="0" err="1" smtClean="0"/>
            <a:t>Teamworkerin</a:t>
          </a:r>
          <a:endParaRPr lang="de-DE" dirty="0" smtClean="0"/>
        </a:p>
        <a:p>
          <a:r>
            <a:rPr lang="de-DE" dirty="0" smtClean="0"/>
            <a:t>Der </a:t>
          </a:r>
          <a:r>
            <a:rPr lang="de-DE" dirty="0" err="1" smtClean="0"/>
            <a:t>Teamworker</a:t>
          </a:r>
          <a:r>
            <a:rPr lang="de-DE" dirty="0" smtClean="0"/>
            <a:t> </a:t>
          </a:r>
          <a:endParaRPr lang="de-DE" dirty="0"/>
        </a:p>
      </dgm:t>
    </dgm:pt>
    <dgm:pt modelId="{8204A14F-5AD6-49AE-A49E-D35B03116E97}" type="parTrans" cxnId="{792FFE10-4305-426D-ABA7-ABFAF2AC2116}">
      <dgm:prSet/>
      <dgm:spPr/>
      <dgm:t>
        <a:bodyPr/>
        <a:lstStyle/>
        <a:p>
          <a:endParaRPr lang="de-DE"/>
        </a:p>
      </dgm:t>
    </dgm:pt>
    <dgm:pt modelId="{1AD02511-E7C6-425F-9074-AC8A600C018A}" type="sibTrans" cxnId="{792FFE10-4305-426D-ABA7-ABFAF2AC2116}">
      <dgm:prSet/>
      <dgm:spPr/>
      <dgm:t>
        <a:bodyPr/>
        <a:lstStyle/>
        <a:p>
          <a:endParaRPr lang="de-DE"/>
        </a:p>
      </dgm:t>
    </dgm:pt>
    <dgm:pt modelId="{91227441-FC8C-4F20-8327-A5C959148A35}">
      <dgm:prSet phldrT="[Text]"/>
      <dgm:spPr/>
      <dgm:t>
        <a:bodyPr/>
        <a:lstStyle/>
        <a:p>
          <a:r>
            <a:rPr lang="de-DE" dirty="0" smtClean="0"/>
            <a:t>Die Gestalterin</a:t>
          </a:r>
        </a:p>
        <a:p>
          <a:r>
            <a:rPr lang="de-DE" dirty="0" smtClean="0"/>
            <a:t>Der Gestalter </a:t>
          </a:r>
          <a:endParaRPr lang="de-DE" dirty="0"/>
        </a:p>
      </dgm:t>
    </dgm:pt>
    <dgm:pt modelId="{350AA38E-68D5-4E16-9FFC-5BDC30439475}" type="parTrans" cxnId="{1D5DDCCF-F76E-4105-A242-B2793DF6738C}">
      <dgm:prSet/>
      <dgm:spPr/>
      <dgm:t>
        <a:bodyPr/>
        <a:lstStyle/>
        <a:p>
          <a:endParaRPr lang="de-DE"/>
        </a:p>
      </dgm:t>
    </dgm:pt>
    <dgm:pt modelId="{81A612DF-FE95-44EB-AA2F-A407FCF77FDF}" type="sibTrans" cxnId="{1D5DDCCF-F76E-4105-A242-B2793DF6738C}">
      <dgm:prSet/>
      <dgm:spPr/>
      <dgm:t>
        <a:bodyPr/>
        <a:lstStyle/>
        <a:p>
          <a:endParaRPr lang="de-DE"/>
        </a:p>
      </dgm:t>
    </dgm:pt>
    <dgm:pt modelId="{4519344D-6872-4815-8ABB-5EAD26790C72}">
      <dgm:prSet phldrT="[Text]"/>
      <dgm:spPr/>
      <dgm:t>
        <a:bodyPr/>
        <a:lstStyle/>
        <a:p>
          <a:r>
            <a:rPr lang="de-DE" dirty="0" smtClean="0"/>
            <a:t>ist</a:t>
          </a:r>
          <a:endParaRPr lang="de-DE" dirty="0"/>
        </a:p>
      </dgm:t>
    </dgm:pt>
    <dgm:pt modelId="{459E80D2-A1CC-4D2F-ACA9-B3B12649AE3C}" type="parTrans" cxnId="{060DC601-2D6E-4248-9FA3-41834F926E44}">
      <dgm:prSet/>
      <dgm:spPr/>
      <dgm:t>
        <a:bodyPr/>
        <a:lstStyle/>
        <a:p>
          <a:endParaRPr lang="de-DE"/>
        </a:p>
      </dgm:t>
    </dgm:pt>
    <dgm:pt modelId="{D934420A-D547-4F4B-89A7-9A4DB55C352F}" type="sibTrans" cxnId="{060DC601-2D6E-4248-9FA3-41834F926E44}">
      <dgm:prSet/>
      <dgm:spPr/>
      <dgm:t>
        <a:bodyPr/>
        <a:lstStyle/>
        <a:p>
          <a:endParaRPr lang="de-DE"/>
        </a:p>
      </dgm:t>
    </dgm:pt>
    <dgm:pt modelId="{55C8EE0F-D4C0-48B9-BC67-8669E5AFFFB2}">
      <dgm:prSet phldrT="[Text]"/>
      <dgm:spPr/>
      <dgm:t>
        <a:bodyPr/>
        <a:lstStyle/>
        <a:p>
          <a:r>
            <a:rPr lang="de-DE" dirty="0" smtClean="0"/>
            <a:t>ruhig, selbstsicher, beherrscht, defensiv,  </a:t>
          </a:r>
        </a:p>
        <a:p>
          <a:r>
            <a:rPr lang="de-DE" dirty="0" smtClean="0"/>
            <a:t>steuernd, …</a:t>
          </a:r>
          <a:endParaRPr lang="de-DE" dirty="0"/>
        </a:p>
      </dgm:t>
    </dgm:pt>
    <dgm:pt modelId="{B9008B3D-A504-4D80-8FB6-D32FDB2EC580}" type="parTrans" cxnId="{5F443BC1-B68B-4009-956A-8C2D9CC2D47A}">
      <dgm:prSet/>
      <dgm:spPr/>
      <dgm:t>
        <a:bodyPr/>
        <a:lstStyle/>
        <a:p>
          <a:endParaRPr lang="de-DE"/>
        </a:p>
      </dgm:t>
    </dgm:pt>
    <dgm:pt modelId="{E1838187-9692-4D98-A48E-51087C5603B2}" type="sibTrans" cxnId="{5F443BC1-B68B-4009-956A-8C2D9CC2D47A}">
      <dgm:prSet/>
      <dgm:spPr/>
      <dgm:t>
        <a:bodyPr/>
        <a:lstStyle/>
        <a:p>
          <a:endParaRPr lang="de-DE"/>
        </a:p>
      </dgm:t>
    </dgm:pt>
    <dgm:pt modelId="{28FA3822-82E6-4DFE-9435-46D244AC373D}">
      <dgm:prSet phldrT="[Text]"/>
      <dgm:spPr/>
      <dgm:t>
        <a:bodyPr/>
        <a:lstStyle/>
        <a:p>
          <a:r>
            <a:rPr lang="de-DE" dirty="0" smtClean="0"/>
            <a:t>ist</a:t>
          </a:r>
          <a:endParaRPr lang="de-DE" dirty="0"/>
        </a:p>
      </dgm:t>
    </dgm:pt>
    <dgm:pt modelId="{0F4E82C6-2DBB-4ACA-BC91-F8B4F9CE5244}" type="sibTrans" cxnId="{F40A723D-295A-4138-A6ED-EF4278EF9D3C}">
      <dgm:prSet/>
      <dgm:spPr/>
      <dgm:t>
        <a:bodyPr/>
        <a:lstStyle/>
        <a:p>
          <a:endParaRPr lang="de-DE"/>
        </a:p>
      </dgm:t>
    </dgm:pt>
    <dgm:pt modelId="{46E9AE3E-73FE-4413-B097-360BBE1C3751}" type="parTrans" cxnId="{F40A723D-295A-4138-A6ED-EF4278EF9D3C}">
      <dgm:prSet/>
      <dgm:spPr/>
      <dgm:t>
        <a:bodyPr/>
        <a:lstStyle/>
        <a:p>
          <a:endParaRPr lang="de-DE"/>
        </a:p>
      </dgm:t>
    </dgm:pt>
    <dgm:pt modelId="{2224B7DC-0595-46B4-B08D-965F70B2C21B}">
      <dgm:prSet phldrT="[Text]"/>
      <dgm:spPr/>
      <dgm:t>
        <a:bodyPr/>
        <a:lstStyle/>
        <a:p>
          <a:r>
            <a:rPr lang="de-DE" dirty="0" smtClean="0"/>
            <a:t>sozial orientiert, freundlich, …</a:t>
          </a:r>
          <a:endParaRPr lang="de-DE" dirty="0"/>
        </a:p>
      </dgm:t>
    </dgm:pt>
    <dgm:pt modelId="{1E1D1AF5-8B3D-4C49-A446-FFD2DCB59101}" type="sibTrans" cxnId="{0137D5C8-AE0C-4A05-88E6-067446850670}">
      <dgm:prSet/>
      <dgm:spPr/>
      <dgm:t>
        <a:bodyPr/>
        <a:lstStyle/>
        <a:p>
          <a:endParaRPr lang="de-DE"/>
        </a:p>
      </dgm:t>
    </dgm:pt>
    <dgm:pt modelId="{4BF57689-ABA4-4C2D-9982-83C083219A6C}" type="parTrans" cxnId="{0137D5C8-AE0C-4A05-88E6-067446850670}">
      <dgm:prSet/>
      <dgm:spPr/>
      <dgm:t>
        <a:bodyPr/>
        <a:lstStyle/>
        <a:p>
          <a:endParaRPr lang="de-DE"/>
        </a:p>
      </dgm:t>
    </dgm:pt>
    <dgm:pt modelId="{6D71986E-A642-4C24-B157-8957D1655407}">
      <dgm:prSet phldrT="[Text]"/>
      <dgm:spPr/>
      <dgm:t>
        <a:bodyPr/>
        <a:lstStyle/>
        <a:p>
          <a:r>
            <a:rPr lang="de-DE" dirty="0" smtClean="0"/>
            <a:t>ist</a:t>
          </a:r>
          <a:endParaRPr lang="de-DE" dirty="0"/>
        </a:p>
      </dgm:t>
    </dgm:pt>
    <dgm:pt modelId="{D75F5335-87AA-4338-8F02-84779C4397A9}" type="sibTrans" cxnId="{CD2CC9C0-06C3-42FE-B08E-F620092A68D4}">
      <dgm:prSet/>
      <dgm:spPr/>
      <dgm:t>
        <a:bodyPr/>
        <a:lstStyle/>
        <a:p>
          <a:endParaRPr lang="de-DE"/>
        </a:p>
      </dgm:t>
    </dgm:pt>
    <dgm:pt modelId="{A8ABF212-AA7D-494A-BDFE-348996B02152}" type="parTrans" cxnId="{CD2CC9C0-06C3-42FE-B08E-F620092A68D4}">
      <dgm:prSet/>
      <dgm:spPr/>
      <dgm:t>
        <a:bodyPr/>
        <a:lstStyle/>
        <a:p>
          <a:endParaRPr lang="de-DE"/>
        </a:p>
      </dgm:t>
    </dgm:pt>
    <dgm:pt modelId="{06944919-C530-4745-B791-11D4B3E3CA8F}" type="pres">
      <dgm:prSet presAssocID="{63853600-E5CF-4145-90E7-32B08D295122}" presName="diagram" presStyleCnt="0">
        <dgm:presLayoutVars>
          <dgm:dir/>
          <dgm:resizeHandles val="exact"/>
        </dgm:presLayoutVars>
      </dgm:prSet>
      <dgm:spPr/>
      <dgm:t>
        <a:bodyPr/>
        <a:lstStyle/>
        <a:p>
          <a:endParaRPr lang="de-DE"/>
        </a:p>
      </dgm:t>
    </dgm:pt>
    <dgm:pt modelId="{657A3F3B-E8B9-4A8D-8C15-32A5A2E0E623}" type="pres">
      <dgm:prSet presAssocID="{5DB6B626-141A-4750-897E-F519030C6D12}" presName="node" presStyleLbl="node1" presStyleIdx="0" presStyleCnt="9" custLinFactY="100000" custLinFactNeighborX="1242" custLinFactNeighborY="135966">
        <dgm:presLayoutVars>
          <dgm:bulletEnabled val="1"/>
        </dgm:presLayoutVars>
      </dgm:prSet>
      <dgm:spPr/>
      <dgm:t>
        <a:bodyPr/>
        <a:lstStyle/>
        <a:p>
          <a:endParaRPr lang="de-DE"/>
        </a:p>
      </dgm:t>
    </dgm:pt>
    <dgm:pt modelId="{D6D10C82-2BA9-42C2-A52F-735EA0314762}" type="pres">
      <dgm:prSet presAssocID="{7DD884AD-85B7-4DFD-B46F-B4A6ECD78E3B}" presName="sibTrans" presStyleCnt="0"/>
      <dgm:spPr/>
    </dgm:pt>
    <dgm:pt modelId="{0F85614B-B823-436C-BFC1-62E2524841D7}" type="pres">
      <dgm:prSet presAssocID="{0187A89A-9734-4596-9949-7D7AF88953E7}" presName="node" presStyleLbl="node1" presStyleIdx="1" presStyleCnt="9">
        <dgm:presLayoutVars>
          <dgm:bulletEnabled val="1"/>
        </dgm:presLayoutVars>
      </dgm:prSet>
      <dgm:spPr/>
      <dgm:t>
        <a:bodyPr/>
        <a:lstStyle/>
        <a:p>
          <a:endParaRPr lang="de-DE"/>
        </a:p>
      </dgm:t>
    </dgm:pt>
    <dgm:pt modelId="{E726C3DD-E222-468B-94FE-1250F13D81AD}" type="pres">
      <dgm:prSet presAssocID="{16B0B56A-0710-4808-BAD0-3BC541412BD3}" presName="sibTrans" presStyleCnt="0"/>
      <dgm:spPr/>
    </dgm:pt>
    <dgm:pt modelId="{CCB19EDF-AA66-4E8C-8527-725857E7C315}" type="pres">
      <dgm:prSet presAssocID="{816865B9-5AA0-4DE0-B33C-4485CE559B88}" presName="node" presStyleLbl="node1" presStyleIdx="2" presStyleCnt="9">
        <dgm:presLayoutVars>
          <dgm:bulletEnabled val="1"/>
        </dgm:presLayoutVars>
      </dgm:prSet>
      <dgm:spPr/>
      <dgm:t>
        <a:bodyPr/>
        <a:lstStyle/>
        <a:p>
          <a:endParaRPr lang="de-DE"/>
        </a:p>
      </dgm:t>
    </dgm:pt>
    <dgm:pt modelId="{363A150F-0B60-4833-BAEC-7DE6CEFFC5B3}" type="pres">
      <dgm:prSet presAssocID="{1AD02511-E7C6-425F-9074-AC8A600C018A}" presName="sibTrans" presStyleCnt="0"/>
      <dgm:spPr/>
    </dgm:pt>
    <dgm:pt modelId="{D2150A16-68CA-4F0D-95B8-B66363381266}" type="pres">
      <dgm:prSet presAssocID="{91227441-FC8C-4F20-8327-A5C959148A35}" presName="node" presStyleLbl="node1" presStyleIdx="3" presStyleCnt="9" custLinFactY="-13798" custLinFactNeighborX="1242" custLinFactNeighborY="-100000">
        <dgm:presLayoutVars>
          <dgm:bulletEnabled val="1"/>
        </dgm:presLayoutVars>
      </dgm:prSet>
      <dgm:spPr/>
      <dgm:t>
        <a:bodyPr/>
        <a:lstStyle/>
        <a:p>
          <a:endParaRPr lang="de-DE"/>
        </a:p>
      </dgm:t>
    </dgm:pt>
    <dgm:pt modelId="{5C7FECD7-8BDF-46EC-9192-D7F6B2DBF5BC}" type="pres">
      <dgm:prSet presAssocID="{81A612DF-FE95-44EB-AA2F-A407FCF77FDF}" presName="sibTrans" presStyleCnt="0"/>
      <dgm:spPr/>
    </dgm:pt>
    <dgm:pt modelId="{5A83F2DE-87EA-431F-9F3D-91C2A7922238}" type="pres">
      <dgm:prSet presAssocID="{6D71986E-A642-4C24-B157-8957D1655407}" presName="node" presStyleLbl="node1" presStyleIdx="4" presStyleCnt="9">
        <dgm:presLayoutVars>
          <dgm:bulletEnabled val="1"/>
        </dgm:presLayoutVars>
      </dgm:prSet>
      <dgm:spPr/>
      <dgm:t>
        <a:bodyPr/>
        <a:lstStyle/>
        <a:p>
          <a:endParaRPr lang="de-DE"/>
        </a:p>
      </dgm:t>
    </dgm:pt>
    <dgm:pt modelId="{ACDAD0AF-CF46-41B7-81FD-79B16E563B09}" type="pres">
      <dgm:prSet presAssocID="{D75F5335-87AA-4338-8F02-84779C4397A9}" presName="sibTrans" presStyleCnt="0"/>
      <dgm:spPr/>
    </dgm:pt>
    <dgm:pt modelId="{6FFB6CDB-5D5A-4D40-A21A-2EC45604B8CF}" type="pres">
      <dgm:prSet presAssocID="{4519344D-6872-4815-8ABB-5EAD26790C72}" presName="node" presStyleLbl="node1" presStyleIdx="5" presStyleCnt="9">
        <dgm:presLayoutVars>
          <dgm:bulletEnabled val="1"/>
        </dgm:presLayoutVars>
      </dgm:prSet>
      <dgm:spPr/>
      <dgm:t>
        <a:bodyPr/>
        <a:lstStyle/>
        <a:p>
          <a:endParaRPr lang="de-DE"/>
        </a:p>
      </dgm:t>
    </dgm:pt>
    <dgm:pt modelId="{53263BF1-3942-4B71-B7E0-8EDC742FFF6E}" type="pres">
      <dgm:prSet presAssocID="{D934420A-D547-4F4B-89A7-9A4DB55C352F}" presName="sibTrans" presStyleCnt="0"/>
      <dgm:spPr/>
    </dgm:pt>
    <dgm:pt modelId="{667CF516-16A1-4FAB-91A3-473D2FBE6741}" type="pres">
      <dgm:prSet presAssocID="{28FA3822-82E6-4DFE-9435-46D244AC373D}" presName="node" presStyleLbl="node1" presStyleIdx="6" presStyleCnt="9" custLinFactY="-17066" custLinFactNeighborX="1242" custLinFactNeighborY="-100000">
        <dgm:presLayoutVars>
          <dgm:bulletEnabled val="1"/>
        </dgm:presLayoutVars>
      </dgm:prSet>
      <dgm:spPr/>
      <dgm:t>
        <a:bodyPr/>
        <a:lstStyle/>
        <a:p>
          <a:endParaRPr lang="de-DE"/>
        </a:p>
      </dgm:t>
    </dgm:pt>
    <dgm:pt modelId="{6B04E0CB-CDAE-4433-B1C6-81FC09DA0B40}" type="pres">
      <dgm:prSet presAssocID="{0F4E82C6-2DBB-4ACA-BC91-F8B4F9CE5244}" presName="sibTrans" presStyleCnt="0"/>
      <dgm:spPr/>
    </dgm:pt>
    <dgm:pt modelId="{10BB6414-0802-4FAF-BEA9-B6EEBBB61D9C}" type="pres">
      <dgm:prSet presAssocID="{55C8EE0F-D4C0-48B9-BC67-8669E5AFFFB2}" presName="node" presStyleLbl="node1" presStyleIdx="7" presStyleCnt="9">
        <dgm:presLayoutVars>
          <dgm:bulletEnabled val="1"/>
        </dgm:presLayoutVars>
      </dgm:prSet>
      <dgm:spPr/>
      <dgm:t>
        <a:bodyPr/>
        <a:lstStyle/>
        <a:p>
          <a:endParaRPr lang="de-DE"/>
        </a:p>
      </dgm:t>
    </dgm:pt>
    <dgm:pt modelId="{0BD84812-6CE2-4E72-9A3B-99FCB039AB7B}" type="pres">
      <dgm:prSet presAssocID="{E1838187-9692-4D98-A48E-51087C5603B2}" presName="sibTrans" presStyleCnt="0"/>
      <dgm:spPr/>
    </dgm:pt>
    <dgm:pt modelId="{2BAD7740-0EB2-4D19-B3AB-AE38BABF4971}" type="pres">
      <dgm:prSet presAssocID="{2224B7DC-0595-46B4-B08D-965F70B2C21B}" presName="node" presStyleLbl="node1" presStyleIdx="8" presStyleCnt="9">
        <dgm:presLayoutVars>
          <dgm:bulletEnabled val="1"/>
        </dgm:presLayoutVars>
      </dgm:prSet>
      <dgm:spPr/>
      <dgm:t>
        <a:bodyPr/>
        <a:lstStyle/>
        <a:p>
          <a:endParaRPr lang="de-DE"/>
        </a:p>
      </dgm:t>
    </dgm:pt>
  </dgm:ptLst>
  <dgm:cxnLst>
    <dgm:cxn modelId="{07373BD4-11E5-4AF1-8708-6BAF80DE61A7}" type="presOf" srcId="{55C8EE0F-D4C0-48B9-BC67-8669E5AFFFB2}" destId="{10BB6414-0802-4FAF-BEA9-B6EEBBB61D9C}" srcOrd="0" destOrd="0" presId="urn:microsoft.com/office/officeart/2005/8/layout/default#3"/>
    <dgm:cxn modelId="{CD2CC9C0-06C3-42FE-B08E-F620092A68D4}" srcId="{63853600-E5CF-4145-90E7-32B08D295122}" destId="{6D71986E-A642-4C24-B157-8957D1655407}" srcOrd="4" destOrd="0" parTransId="{A8ABF212-AA7D-494A-BDFE-348996B02152}" sibTransId="{D75F5335-87AA-4338-8F02-84779C4397A9}"/>
    <dgm:cxn modelId="{69B16907-4477-4291-9F95-37BEE74D9824}" type="presOf" srcId="{5DB6B626-141A-4750-897E-F519030C6D12}" destId="{657A3F3B-E8B9-4A8D-8C15-32A5A2E0E623}" srcOrd="0" destOrd="0" presId="urn:microsoft.com/office/officeart/2005/8/layout/default#3"/>
    <dgm:cxn modelId="{CF9CEB0A-FC25-4E4A-8491-5FE7CC6C29DF}" type="presOf" srcId="{4519344D-6872-4815-8ABB-5EAD26790C72}" destId="{6FFB6CDB-5D5A-4D40-A21A-2EC45604B8CF}" srcOrd="0" destOrd="0" presId="urn:microsoft.com/office/officeart/2005/8/layout/default#3"/>
    <dgm:cxn modelId="{406F0D15-3082-44DD-911F-E3CA8346502D}" type="presOf" srcId="{2224B7DC-0595-46B4-B08D-965F70B2C21B}" destId="{2BAD7740-0EB2-4D19-B3AB-AE38BABF4971}" srcOrd="0" destOrd="0" presId="urn:microsoft.com/office/officeart/2005/8/layout/default#3"/>
    <dgm:cxn modelId="{5F443BC1-B68B-4009-956A-8C2D9CC2D47A}" srcId="{63853600-E5CF-4145-90E7-32B08D295122}" destId="{55C8EE0F-D4C0-48B9-BC67-8669E5AFFFB2}" srcOrd="7" destOrd="0" parTransId="{B9008B3D-A504-4D80-8FB6-D32FDB2EC580}" sibTransId="{E1838187-9692-4D98-A48E-51087C5603B2}"/>
    <dgm:cxn modelId="{118DEE6C-EF03-4473-AD04-2BEBF1026E1D}" type="presOf" srcId="{816865B9-5AA0-4DE0-B33C-4485CE559B88}" destId="{CCB19EDF-AA66-4E8C-8527-725857E7C315}" srcOrd="0" destOrd="0" presId="urn:microsoft.com/office/officeart/2005/8/layout/default#3"/>
    <dgm:cxn modelId="{370BB706-AFF0-4F95-AA98-770F4F162011}" type="presOf" srcId="{28FA3822-82E6-4DFE-9435-46D244AC373D}" destId="{667CF516-16A1-4FAB-91A3-473D2FBE6741}" srcOrd="0" destOrd="0" presId="urn:microsoft.com/office/officeart/2005/8/layout/default#3"/>
    <dgm:cxn modelId="{792FFE10-4305-426D-ABA7-ABFAF2AC2116}" srcId="{63853600-E5CF-4145-90E7-32B08D295122}" destId="{816865B9-5AA0-4DE0-B33C-4485CE559B88}" srcOrd="2" destOrd="0" parTransId="{8204A14F-5AD6-49AE-A49E-D35B03116E97}" sibTransId="{1AD02511-E7C6-425F-9074-AC8A600C018A}"/>
    <dgm:cxn modelId="{99768FF5-13FB-45B6-8E24-DDFB3396024F}" type="presOf" srcId="{6D71986E-A642-4C24-B157-8957D1655407}" destId="{5A83F2DE-87EA-431F-9F3D-91C2A7922238}" srcOrd="0" destOrd="0" presId="urn:microsoft.com/office/officeart/2005/8/layout/default#3"/>
    <dgm:cxn modelId="{A1178775-3ABB-4082-B495-9E1D0867E9CD}" srcId="{63853600-E5CF-4145-90E7-32B08D295122}" destId="{0187A89A-9734-4596-9949-7D7AF88953E7}" srcOrd="1" destOrd="0" parTransId="{7FFF0840-F1E9-4D76-9F5F-69F3C3CBB53E}" sibTransId="{16B0B56A-0710-4808-BAD0-3BC541412BD3}"/>
    <dgm:cxn modelId="{F40A723D-295A-4138-A6ED-EF4278EF9D3C}" srcId="{63853600-E5CF-4145-90E7-32B08D295122}" destId="{28FA3822-82E6-4DFE-9435-46D244AC373D}" srcOrd="6" destOrd="0" parTransId="{46E9AE3E-73FE-4413-B097-360BBE1C3751}" sibTransId="{0F4E82C6-2DBB-4ACA-BC91-F8B4F9CE5244}"/>
    <dgm:cxn modelId="{0137D5C8-AE0C-4A05-88E6-067446850670}" srcId="{63853600-E5CF-4145-90E7-32B08D295122}" destId="{2224B7DC-0595-46B4-B08D-965F70B2C21B}" srcOrd="8" destOrd="0" parTransId="{4BF57689-ABA4-4C2D-9982-83C083219A6C}" sibTransId="{1E1D1AF5-8B3D-4C49-A446-FFD2DCB59101}"/>
    <dgm:cxn modelId="{EAF3B808-FA3B-4C6A-A135-2E8DAFEFA2F1}" type="presOf" srcId="{0187A89A-9734-4596-9949-7D7AF88953E7}" destId="{0F85614B-B823-436C-BFC1-62E2524841D7}" srcOrd="0" destOrd="0" presId="urn:microsoft.com/office/officeart/2005/8/layout/default#3"/>
    <dgm:cxn modelId="{CF30D117-565D-4DF4-8DB7-D18EE812AFA3}" type="presOf" srcId="{63853600-E5CF-4145-90E7-32B08D295122}" destId="{06944919-C530-4745-B791-11D4B3E3CA8F}" srcOrd="0" destOrd="0" presId="urn:microsoft.com/office/officeart/2005/8/layout/default#3"/>
    <dgm:cxn modelId="{FFEA3CB7-CECB-4A11-86F0-38AE65A69033}" type="presOf" srcId="{91227441-FC8C-4F20-8327-A5C959148A35}" destId="{D2150A16-68CA-4F0D-95B8-B66363381266}" srcOrd="0" destOrd="0" presId="urn:microsoft.com/office/officeart/2005/8/layout/default#3"/>
    <dgm:cxn modelId="{78A48A8E-0606-4479-AC93-0EC7F812EE13}" srcId="{63853600-E5CF-4145-90E7-32B08D295122}" destId="{5DB6B626-141A-4750-897E-F519030C6D12}" srcOrd="0" destOrd="0" parTransId="{DCB33559-4877-4CDD-83EB-A1F965B945B3}" sibTransId="{7DD884AD-85B7-4DFD-B46F-B4A6ECD78E3B}"/>
    <dgm:cxn modelId="{1D5DDCCF-F76E-4105-A242-B2793DF6738C}" srcId="{63853600-E5CF-4145-90E7-32B08D295122}" destId="{91227441-FC8C-4F20-8327-A5C959148A35}" srcOrd="3" destOrd="0" parTransId="{350AA38E-68D5-4E16-9FFC-5BDC30439475}" sibTransId="{81A612DF-FE95-44EB-AA2F-A407FCF77FDF}"/>
    <dgm:cxn modelId="{060DC601-2D6E-4248-9FA3-41834F926E44}" srcId="{63853600-E5CF-4145-90E7-32B08D295122}" destId="{4519344D-6872-4815-8ABB-5EAD26790C72}" srcOrd="5" destOrd="0" parTransId="{459E80D2-A1CC-4D2F-ACA9-B3B12649AE3C}" sibTransId="{D934420A-D547-4F4B-89A7-9A4DB55C352F}"/>
    <dgm:cxn modelId="{7394255E-1959-4312-A3F5-90BCA0EEEBD2}" type="presParOf" srcId="{06944919-C530-4745-B791-11D4B3E3CA8F}" destId="{657A3F3B-E8B9-4A8D-8C15-32A5A2E0E623}" srcOrd="0" destOrd="0" presId="urn:microsoft.com/office/officeart/2005/8/layout/default#3"/>
    <dgm:cxn modelId="{A3E94E41-2499-4515-A80B-16AFCF3A9DF1}" type="presParOf" srcId="{06944919-C530-4745-B791-11D4B3E3CA8F}" destId="{D6D10C82-2BA9-42C2-A52F-735EA0314762}" srcOrd="1" destOrd="0" presId="urn:microsoft.com/office/officeart/2005/8/layout/default#3"/>
    <dgm:cxn modelId="{922ED301-7E14-4CF4-B323-E8CAD3EDEBB3}" type="presParOf" srcId="{06944919-C530-4745-B791-11D4B3E3CA8F}" destId="{0F85614B-B823-436C-BFC1-62E2524841D7}" srcOrd="2" destOrd="0" presId="urn:microsoft.com/office/officeart/2005/8/layout/default#3"/>
    <dgm:cxn modelId="{74766F92-D1D1-4549-ACD0-10439D5CBE38}" type="presParOf" srcId="{06944919-C530-4745-B791-11D4B3E3CA8F}" destId="{E726C3DD-E222-468B-94FE-1250F13D81AD}" srcOrd="3" destOrd="0" presId="urn:microsoft.com/office/officeart/2005/8/layout/default#3"/>
    <dgm:cxn modelId="{AA560850-ACF7-4986-BABB-1159C88D0A43}" type="presParOf" srcId="{06944919-C530-4745-B791-11D4B3E3CA8F}" destId="{CCB19EDF-AA66-4E8C-8527-725857E7C315}" srcOrd="4" destOrd="0" presId="urn:microsoft.com/office/officeart/2005/8/layout/default#3"/>
    <dgm:cxn modelId="{CB7594FE-DA9F-4C48-B7FC-4CB0416222DB}" type="presParOf" srcId="{06944919-C530-4745-B791-11D4B3E3CA8F}" destId="{363A150F-0B60-4833-BAEC-7DE6CEFFC5B3}" srcOrd="5" destOrd="0" presId="urn:microsoft.com/office/officeart/2005/8/layout/default#3"/>
    <dgm:cxn modelId="{0118B2F0-02D7-4E82-819F-97C052792507}" type="presParOf" srcId="{06944919-C530-4745-B791-11D4B3E3CA8F}" destId="{D2150A16-68CA-4F0D-95B8-B66363381266}" srcOrd="6" destOrd="0" presId="urn:microsoft.com/office/officeart/2005/8/layout/default#3"/>
    <dgm:cxn modelId="{A97AE8CF-15B3-4276-A90D-FBE4CFD5D018}" type="presParOf" srcId="{06944919-C530-4745-B791-11D4B3E3CA8F}" destId="{5C7FECD7-8BDF-46EC-9192-D7F6B2DBF5BC}" srcOrd="7" destOrd="0" presId="urn:microsoft.com/office/officeart/2005/8/layout/default#3"/>
    <dgm:cxn modelId="{DE8610B9-4474-412E-8552-69CBB06F9CD4}" type="presParOf" srcId="{06944919-C530-4745-B791-11D4B3E3CA8F}" destId="{5A83F2DE-87EA-431F-9F3D-91C2A7922238}" srcOrd="8" destOrd="0" presId="urn:microsoft.com/office/officeart/2005/8/layout/default#3"/>
    <dgm:cxn modelId="{78B16B34-F12D-43D7-AB37-6172E9C8AE29}" type="presParOf" srcId="{06944919-C530-4745-B791-11D4B3E3CA8F}" destId="{ACDAD0AF-CF46-41B7-81FD-79B16E563B09}" srcOrd="9" destOrd="0" presId="urn:microsoft.com/office/officeart/2005/8/layout/default#3"/>
    <dgm:cxn modelId="{44FAFB8D-8374-4E89-898F-F873A7199131}" type="presParOf" srcId="{06944919-C530-4745-B791-11D4B3E3CA8F}" destId="{6FFB6CDB-5D5A-4D40-A21A-2EC45604B8CF}" srcOrd="10" destOrd="0" presId="urn:microsoft.com/office/officeart/2005/8/layout/default#3"/>
    <dgm:cxn modelId="{EC1EDB18-693B-4353-AB51-CD18F75702BA}" type="presParOf" srcId="{06944919-C530-4745-B791-11D4B3E3CA8F}" destId="{53263BF1-3942-4B71-B7E0-8EDC742FFF6E}" srcOrd="11" destOrd="0" presId="urn:microsoft.com/office/officeart/2005/8/layout/default#3"/>
    <dgm:cxn modelId="{C824A29C-CE6E-4823-872F-86C2EF216183}" type="presParOf" srcId="{06944919-C530-4745-B791-11D4B3E3CA8F}" destId="{667CF516-16A1-4FAB-91A3-473D2FBE6741}" srcOrd="12" destOrd="0" presId="urn:microsoft.com/office/officeart/2005/8/layout/default#3"/>
    <dgm:cxn modelId="{F6A69C31-9C60-40F2-A03F-8A4C841F97F9}" type="presParOf" srcId="{06944919-C530-4745-B791-11D4B3E3CA8F}" destId="{6B04E0CB-CDAE-4433-B1C6-81FC09DA0B40}" srcOrd="13" destOrd="0" presId="urn:microsoft.com/office/officeart/2005/8/layout/default#3"/>
    <dgm:cxn modelId="{7580BD73-DFDC-43D7-8C09-9DDDD67BFFB1}" type="presParOf" srcId="{06944919-C530-4745-B791-11D4B3E3CA8F}" destId="{10BB6414-0802-4FAF-BEA9-B6EEBBB61D9C}" srcOrd="14" destOrd="0" presId="urn:microsoft.com/office/officeart/2005/8/layout/default#3"/>
    <dgm:cxn modelId="{32E76E41-7651-4AFB-8E4B-C7AABD017760}" type="presParOf" srcId="{06944919-C530-4745-B791-11D4B3E3CA8F}" destId="{0BD84812-6CE2-4E72-9A3B-99FCB039AB7B}" srcOrd="15" destOrd="0" presId="urn:microsoft.com/office/officeart/2005/8/layout/default#3"/>
    <dgm:cxn modelId="{659FBCED-61BB-47D5-81A5-FD805AADF214}" type="presParOf" srcId="{06944919-C530-4745-B791-11D4B3E3CA8F}" destId="{2BAD7740-0EB2-4D19-B3AB-AE38BABF4971}" srcOrd="16"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853600-E5CF-4145-90E7-32B08D295122}"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de-DE"/>
        </a:p>
      </dgm:t>
    </dgm:pt>
    <dgm:pt modelId="{5DB6B626-141A-4750-897E-F519030C6D12}">
      <dgm:prSet phldrT="[Text]" custT="1"/>
      <dgm:spPr/>
      <dgm:t>
        <a:bodyPr/>
        <a:lstStyle/>
        <a:p>
          <a:r>
            <a:rPr lang="de-DE" sz="1300" dirty="0" smtClean="0"/>
            <a:t>Die </a:t>
          </a:r>
          <a:r>
            <a:rPr lang="de-DE" sz="1300" dirty="0" err="1" smtClean="0"/>
            <a:t>Qualitätssichererin</a:t>
          </a:r>
          <a:endParaRPr lang="de-DE" sz="1300" dirty="0" smtClean="0"/>
        </a:p>
        <a:p>
          <a:r>
            <a:rPr lang="de-DE" sz="1300" dirty="0" smtClean="0"/>
            <a:t>Der Qualitätssicherer</a:t>
          </a:r>
          <a:endParaRPr lang="de-DE" sz="1300" dirty="0"/>
        </a:p>
      </dgm:t>
    </dgm:pt>
    <dgm:pt modelId="{DCB33559-4877-4CDD-83EB-A1F965B945B3}" type="parTrans" cxnId="{78A48A8E-0606-4479-AC93-0EC7F812EE13}">
      <dgm:prSet/>
      <dgm:spPr/>
      <dgm:t>
        <a:bodyPr/>
        <a:lstStyle/>
        <a:p>
          <a:endParaRPr lang="de-DE"/>
        </a:p>
      </dgm:t>
    </dgm:pt>
    <dgm:pt modelId="{7DD884AD-85B7-4DFD-B46F-B4A6ECD78E3B}" type="sibTrans" cxnId="{78A48A8E-0606-4479-AC93-0EC7F812EE13}">
      <dgm:prSet/>
      <dgm:spPr/>
      <dgm:t>
        <a:bodyPr/>
        <a:lstStyle/>
        <a:p>
          <a:endParaRPr lang="de-DE"/>
        </a:p>
      </dgm:t>
    </dgm:pt>
    <dgm:pt modelId="{0187A89A-9734-4596-9949-7D7AF88953E7}">
      <dgm:prSet phldrT="[Text]" custT="1"/>
      <dgm:spPr/>
      <dgm:t>
        <a:bodyPr/>
        <a:lstStyle/>
        <a:p>
          <a:r>
            <a:rPr lang="de-DE" sz="1300" dirty="0" smtClean="0"/>
            <a:t>Die Systematikerin</a:t>
          </a:r>
        </a:p>
        <a:p>
          <a:r>
            <a:rPr lang="de-DE" sz="1300" dirty="0" smtClean="0"/>
            <a:t>Der Systematiker </a:t>
          </a:r>
          <a:endParaRPr lang="de-DE" sz="1300" dirty="0"/>
        </a:p>
      </dgm:t>
    </dgm:pt>
    <dgm:pt modelId="{7FFF0840-F1E9-4D76-9F5F-69F3C3CBB53E}" type="parTrans" cxnId="{A1178775-3ABB-4082-B495-9E1D0867E9CD}">
      <dgm:prSet/>
      <dgm:spPr/>
      <dgm:t>
        <a:bodyPr/>
        <a:lstStyle/>
        <a:p>
          <a:endParaRPr lang="de-DE"/>
        </a:p>
      </dgm:t>
    </dgm:pt>
    <dgm:pt modelId="{16B0B56A-0710-4808-BAD0-3BC541412BD3}" type="sibTrans" cxnId="{A1178775-3ABB-4082-B495-9E1D0867E9CD}">
      <dgm:prSet/>
      <dgm:spPr/>
      <dgm:t>
        <a:bodyPr/>
        <a:lstStyle/>
        <a:p>
          <a:endParaRPr lang="de-DE"/>
        </a:p>
      </dgm:t>
    </dgm:pt>
    <dgm:pt modelId="{816865B9-5AA0-4DE0-B33C-4485CE559B88}">
      <dgm:prSet phldrT="[Text]" custT="1"/>
      <dgm:spPr/>
      <dgm:t>
        <a:bodyPr/>
        <a:lstStyle/>
        <a:p>
          <a:pPr>
            <a:spcAft>
              <a:spcPts val="42"/>
            </a:spcAft>
          </a:pPr>
          <a:r>
            <a:rPr lang="de-DE" sz="1300" dirty="0" smtClean="0"/>
            <a:t>Die Zuverlässige</a:t>
          </a:r>
        </a:p>
        <a:p>
          <a:pPr>
            <a:spcAft>
              <a:spcPct val="35000"/>
            </a:spcAft>
          </a:pPr>
          <a:r>
            <a:rPr lang="de-DE" sz="1300" dirty="0" smtClean="0"/>
            <a:t>Der</a:t>
          </a:r>
          <a:r>
            <a:rPr lang="de-DE" sz="1800" dirty="0" smtClean="0"/>
            <a:t> </a:t>
          </a:r>
          <a:r>
            <a:rPr lang="de-DE" sz="1300" dirty="0" smtClean="0"/>
            <a:t>Zuverlässige</a:t>
          </a:r>
          <a:r>
            <a:rPr lang="de-DE" sz="1800" dirty="0" smtClean="0"/>
            <a:t> </a:t>
          </a:r>
          <a:endParaRPr lang="de-DE" sz="1800" dirty="0"/>
        </a:p>
      </dgm:t>
    </dgm:pt>
    <dgm:pt modelId="{8204A14F-5AD6-49AE-A49E-D35B03116E97}" type="parTrans" cxnId="{792FFE10-4305-426D-ABA7-ABFAF2AC2116}">
      <dgm:prSet/>
      <dgm:spPr/>
      <dgm:t>
        <a:bodyPr/>
        <a:lstStyle/>
        <a:p>
          <a:endParaRPr lang="de-DE"/>
        </a:p>
      </dgm:t>
    </dgm:pt>
    <dgm:pt modelId="{1AD02511-E7C6-425F-9074-AC8A600C018A}" type="sibTrans" cxnId="{792FFE10-4305-426D-ABA7-ABFAF2AC2116}">
      <dgm:prSet/>
      <dgm:spPr/>
      <dgm:t>
        <a:bodyPr/>
        <a:lstStyle/>
        <a:p>
          <a:endParaRPr lang="de-DE"/>
        </a:p>
      </dgm:t>
    </dgm:pt>
    <dgm:pt modelId="{91227441-FC8C-4F20-8327-A5C959148A35}">
      <dgm:prSet phldrT="[Text]" custT="1"/>
      <dgm:spPr/>
      <dgm:t>
        <a:bodyPr/>
        <a:lstStyle/>
        <a:p>
          <a:r>
            <a:rPr lang="de-DE" sz="1300" dirty="0" smtClean="0"/>
            <a:t>ist</a:t>
          </a:r>
          <a:endParaRPr lang="de-DE" sz="1300" dirty="0"/>
        </a:p>
      </dgm:t>
    </dgm:pt>
    <dgm:pt modelId="{350AA38E-68D5-4E16-9FFC-5BDC30439475}" type="parTrans" cxnId="{1D5DDCCF-F76E-4105-A242-B2793DF6738C}">
      <dgm:prSet/>
      <dgm:spPr/>
      <dgm:t>
        <a:bodyPr/>
        <a:lstStyle/>
        <a:p>
          <a:endParaRPr lang="de-DE"/>
        </a:p>
      </dgm:t>
    </dgm:pt>
    <dgm:pt modelId="{81A612DF-FE95-44EB-AA2F-A407FCF77FDF}" type="sibTrans" cxnId="{1D5DDCCF-F76E-4105-A242-B2793DF6738C}">
      <dgm:prSet/>
      <dgm:spPr/>
      <dgm:t>
        <a:bodyPr/>
        <a:lstStyle/>
        <a:p>
          <a:endParaRPr lang="de-DE"/>
        </a:p>
      </dgm:t>
    </dgm:pt>
    <dgm:pt modelId="{4519344D-6872-4815-8ABB-5EAD26790C72}">
      <dgm:prSet phldrT="[Text]" custT="1"/>
      <dgm:spPr/>
      <dgm:t>
        <a:bodyPr/>
        <a:lstStyle/>
        <a:p>
          <a:r>
            <a:rPr lang="de-DE" sz="1300" dirty="0" smtClean="0"/>
            <a:t>ist</a:t>
          </a:r>
          <a:endParaRPr lang="de-DE" sz="1300" dirty="0"/>
        </a:p>
      </dgm:t>
    </dgm:pt>
    <dgm:pt modelId="{459E80D2-A1CC-4D2F-ACA9-B3B12649AE3C}" type="parTrans" cxnId="{060DC601-2D6E-4248-9FA3-41834F926E44}">
      <dgm:prSet/>
      <dgm:spPr/>
      <dgm:t>
        <a:bodyPr/>
        <a:lstStyle/>
        <a:p>
          <a:endParaRPr lang="de-DE"/>
        </a:p>
      </dgm:t>
    </dgm:pt>
    <dgm:pt modelId="{D934420A-D547-4F4B-89A7-9A4DB55C352F}" type="sibTrans" cxnId="{060DC601-2D6E-4248-9FA3-41834F926E44}">
      <dgm:prSet/>
      <dgm:spPr/>
      <dgm:t>
        <a:bodyPr/>
        <a:lstStyle/>
        <a:p>
          <a:endParaRPr lang="de-DE"/>
        </a:p>
      </dgm:t>
    </dgm:pt>
    <dgm:pt modelId="{55C8EE0F-D4C0-48B9-BC67-8669E5AFFFB2}">
      <dgm:prSet phldrT="[Text]" custT="1"/>
      <dgm:spPr/>
      <dgm:t>
        <a:bodyPr/>
        <a:lstStyle/>
        <a:p>
          <a:r>
            <a:rPr lang="de-DE" sz="1300" dirty="0" smtClean="0"/>
            <a:t>nüchtern, besonnen, vorsichtig, logisch, …</a:t>
          </a:r>
          <a:endParaRPr lang="de-DE" sz="1300" dirty="0"/>
        </a:p>
      </dgm:t>
    </dgm:pt>
    <dgm:pt modelId="{B9008B3D-A504-4D80-8FB6-D32FDB2EC580}" type="parTrans" cxnId="{5F443BC1-B68B-4009-956A-8C2D9CC2D47A}">
      <dgm:prSet/>
      <dgm:spPr/>
      <dgm:t>
        <a:bodyPr/>
        <a:lstStyle/>
        <a:p>
          <a:endParaRPr lang="de-DE"/>
        </a:p>
      </dgm:t>
    </dgm:pt>
    <dgm:pt modelId="{E1838187-9692-4D98-A48E-51087C5603B2}" type="sibTrans" cxnId="{5F443BC1-B68B-4009-956A-8C2D9CC2D47A}">
      <dgm:prSet/>
      <dgm:spPr/>
      <dgm:t>
        <a:bodyPr/>
        <a:lstStyle/>
        <a:p>
          <a:endParaRPr lang="de-DE"/>
        </a:p>
      </dgm:t>
    </dgm:pt>
    <dgm:pt modelId="{28FA3822-82E6-4DFE-9435-46D244AC373D}">
      <dgm:prSet phldrT="[Text]" custT="1"/>
      <dgm:spPr/>
      <dgm:t>
        <a:bodyPr/>
        <a:lstStyle/>
        <a:p>
          <a:r>
            <a:rPr lang="de-DE" sz="1300" dirty="0" smtClean="0"/>
            <a:t>sorgfältig, fleißig, gewissenhaft, eifrig, …</a:t>
          </a:r>
          <a:endParaRPr lang="de-DE" sz="1300" dirty="0"/>
        </a:p>
      </dgm:t>
    </dgm:pt>
    <dgm:pt modelId="{0F4E82C6-2DBB-4ACA-BC91-F8B4F9CE5244}" type="sibTrans" cxnId="{F40A723D-295A-4138-A6ED-EF4278EF9D3C}">
      <dgm:prSet/>
      <dgm:spPr/>
      <dgm:t>
        <a:bodyPr/>
        <a:lstStyle/>
        <a:p>
          <a:endParaRPr lang="de-DE"/>
        </a:p>
      </dgm:t>
    </dgm:pt>
    <dgm:pt modelId="{46E9AE3E-73FE-4413-B097-360BBE1C3751}" type="parTrans" cxnId="{F40A723D-295A-4138-A6ED-EF4278EF9D3C}">
      <dgm:prSet/>
      <dgm:spPr/>
      <dgm:t>
        <a:bodyPr/>
        <a:lstStyle/>
        <a:p>
          <a:endParaRPr lang="de-DE"/>
        </a:p>
      </dgm:t>
    </dgm:pt>
    <dgm:pt modelId="{2224B7DC-0595-46B4-B08D-965F70B2C21B}">
      <dgm:prSet phldrT="[Text]" custT="1"/>
      <dgm:spPr/>
      <dgm:t>
        <a:bodyPr/>
        <a:lstStyle/>
        <a:p>
          <a:r>
            <a:rPr lang="de-DE" sz="1300" dirty="0" smtClean="0"/>
            <a:t>vorsichtig, loyal, pflichtbewusst, …</a:t>
          </a:r>
          <a:endParaRPr lang="de-DE" sz="1300" dirty="0"/>
        </a:p>
      </dgm:t>
    </dgm:pt>
    <dgm:pt modelId="{1E1D1AF5-8B3D-4C49-A446-FFD2DCB59101}" type="sibTrans" cxnId="{0137D5C8-AE0C-4A05-88E6-067446850670}">
      <dgm:prSet/>
      <dgm:spPr/>
      <dgm:t>
        <a:bodyPr/>
        <a:lstStyle/>
        <a:p>
          <a:endParaRPr lang="de-DE"/>
        </a:p>
      </dgm:t>
    </dgm:pt>
    <dgm:pt modelId="{4BF57689-ABA4-4C2D-9982-83C083219A6C}" type="parTrans" cxnId="{0137D5C8-AE0C-4A05-88E6-067446850670}">
      <dgm:prSet/>
      <dgm:spPr/>
      <dgm:t>
        <a:bodyPr/>
        <a:lstStyle/>
        <a:p>
          <a:endParaRPr lang="de-DE"/>
        </a:p>
      </dgm:t>
    </dgm:pt>
    <dgm:pt modelId="{6D71986E-A642-4C24-B157-8957D1655407}">
      <dgm:prSet phldrT="[Text]" custT="1"/>
      <dgm:spPr/>
      <dgm:t>
        <a:bodyPr/>
        <a:lstStyle/>
        <a:p>
          <a:r>
            <a:rPr lang="de-DE" sz="1300" dirty="0" smtClean="0"/>
            <a:t>ist</a:t>
          </a:r>
          <a:endParaRPr lang="de-DE" sz="1300" dirty="0"/>
        </a:p>
      </dgm:t>
    </dgm:pt>
    <dgm:pt modelId="{D75F5335-87AA-4338-8F02-84779C4397A9}" type="sibTrans" cxnId="{CD2CC9C0-06C3-42FE-B08E-F620092A68D4}">
      <dgm:prSet/>
      <dgm:spPr/>
      <dgm:t>
        <a:bodyPr/>
        <a:lstStyle/>
        <a:p>
          <a:endParaRPr lang="de-DE"/>
        </a:p>
      </dgm:t>
    </dgm:pt>
    <dgm:pt modelId="{A8ABF212-AA7D-494A-BDFE-348996B02152}" type="parTrans" cxnId="{CD2CC9C0-06C3-42FE-B08E-F620092A68D4}">
      <dgm:prSet/>
      <dgm:spPr/>
      <dgm:t>
        <a:bodyPr/>
        <a:lstStyle/>
        <a:p>
          <a:endParaRPr lang="de-DE"/>
        </a:p>
      </dgm:t>
    </dgm:pt>
    <dgm:pt modelId="{06944919-C530-4745-B791-11D4B3E3CA8F}" type="pres">
      <dgm:prSet presAssocID="{63853600-E5CF-4145-90E7-32B08D295122}" presName="diagram" presStyleCnt="0">
        <dgm:presLayoutVars>
          <dgm:dir/>
          <dgm:resizeHandles val="exact"/>
        </dgm:presLayoutVars>
      </dgm:prSet>
      <dgm:spPr/>
      <dgm:t>
        <a:bodyPr/>
        <a:lstStyle/>
        <a:p>
          <a:endParaRPr lang="de-DE"/>
        </a:p>
      </dgm:t>
    </dgm:pt>
    <dgm:pt modelId="{657A3F3B-E8B9-4A8D-8C15-32A5A2E0E623}" type="pres">
      <dgm:prSet presAssocID="{5DB6B626-141A-4750-897E-F519030C6D12}" presName="node" presStyleLbl="node1" presStyleIdx="0" presStyleCnt="9">
        <dgm:presLayoutVars>
          <dgm:bulletEnabled val="1"/>
        </dgm:presLayoutVars>
      </dgm:prSet>
      <dgm:spPr/>
      <dgm:t>
        <a:bodyPr/>
        <a:lstStyle/>
        <a:p>
          <a:endParaRPr lang="de-DE"/>
        </a:p>
      </dgm:t>
    </dgm:pt>
    <dgm:pt modelId="{D6D10C82-2BA9-42C2-A52F-735EA0314762}" type="pres">
      <dgm:prSet presAssocID="{7DD884AD-85B7-4DFD-B46F-B4A6ECD78E3B}" presName="sibTrans" presStyleCnt="0"/>
      <dgm:spPr/>
    </dgm:pt>
    <dgm:pt modelId="{0F85614B-B823-436C-BFC1-62E2524841D7}" type="pres">
      <dgm:prSet presAssocID="{0187A89A-9734-4596-9949-7D7AF88953E7}" presName="node" presStyleLbl="node1" presStyleIdx="1" presStyleCnt="9">
        <dgm:presLayoutVars>
          <dgm:bulletEnabled val="1"/>
        </dgm:presLayoutVars>
      </dgm:prSet>
      <dgm:spPr/>
      <dgm:t>
        <a:bodyPr/>
        <a:lstStyle/>
        <a:p>
          <a:endParaRPr lang="de-DE"/>
        </a:p>
      </dgm:t>
    </dgm:pt>
    <dgm:pt modelId="{E726C3DD-E222-468B-94FE-1250F13D81AD}" type="pres">
      <dgm:prSet presAssocID="{16B0B56A-0710-4808-BAD0-3BC541412BD3}" presName="sibTrans" presStyleCnt="0"/>
      <dgm:spPr/>
    </dgm:pt>
    <dgm:pt modelId="{CCB19EDF-AA66-4E8C-8527-725857E7C315}" type="pres">
      <dgm:prSet presAssocID="{816865B9-5AA0-4DE0-B33C-4485CE559B88}" presName="node" presStyleLbl="node1" presStyleIdx="2" presStyleCnt="9">
        <dgm:presLayoutVars>
          <dgm:bulletEnabled val="1"/>
        </dgm:presLayoutVars>
      </dgm:prSet>
      <dgm:spPr/>
      <dgm:t>
        <a:bodyPr/>
        <a:lstStyle/>
        <a:p>
          <a:endParaRPr lang="de-DE"/>
        </a:p>
      </dgm:t>
    </dgm:pt>
    <dgm:pt modelId="{363A150F-0B60-4833-BAEC-7DE6CEFFC5B3}" type="pres">
      <dgm:prSet presAssocID="{1AD02511-E7C6-425F-9074-AC8A600C018A}" presName="sibTrans" presStyleCnt="0"/>
      <dgm:spPr/>
    </dgm:pt>
    <dgm:pt modelId="{D2150A16-68CA-4F0D-95B8-B66363381266}" type="pres">
      <dgm:prSet presAssocID="{91227441-FC8C-4F20-8327-A5C959148A35}" presName="node" presStyleLbl="node1" presStyleIdx="3" presStyleCnt="9" custLinFactNeighborX="1242" custLinFactNeighborY="-399">
        <dgm:presLayoutVars>
          <dgm:bulletEnabled val="1"/>
        </dgm:presLayoutVars>
      </dgm:prSet>
      <dgm:spPr/>
      <dgm:t>
        <a:bodyPr/>
        <a:lstStyle/>
        <a:p>
          <a:endParaRPr lang="de-DE"/>
        </a:p>
      </dgm:t>
    </dgm:pt>
    <dgm:pt modelId="{5C7FECD7-8BDF-46EC-9192-D7F6B2DBF5BC}" type="pres">
      <dgm:prSet presAssocID="{81A612DF-FE95-44EB-AA2F-A407FCF77FDF}" presName="sibTrans" presStyleCnt="0"/>
      <dgm:spPr/>
    </dgm:pt>
    <dgm:pt modelId="{5A83F2DE-87EA-431F-9F3D-91C2A7922238}" type="pres">
      <dgm:prSet presAssocID="{6D71986E-A642-4C24-B157-8957D1655407}" presName="node" presStyleLbl="node1" presStyleIdx="4" presStyleCnt="9">
        <dgm:presLayoutVars>
          <dgm:bulletEnabled val="1"/>
        </dgm:presLayoutVars>
      </dgm:prSet>
      <dgm:spPr/>
      <dgm:t>
        <a:bodyPr/>
        <a:lstStyle/>
        <a:p>
          <a:endParaRPr lang="de-DE"/>
        </a:p>
      </dgm:t>
    </dgm:pt>
    <dgm:pt modelId="{ACDAD0AF-CF46-41B7-81FD-79B16E563B09}" type="pres">
      <dgm:prSet presAssocID="{D75F5335-87AA-4338-8F02-84779C4397A9}" presName="sibTrans" presStyleCnt="0"/>
      <dgm:spPr/>
    </dgm:pt>
    <dgm:pt modelId="{6FFB6CDB-5D5A-4D40-A21A-2EC45604B8CF}" type="pres">
      <dgm:prSet presAssocID="{4519344D-6872-4815-8ABB-5EAD26790C72}" presName="node" presStyleLbl="node1" presStyleIdx="5" presStyleCnt="9">
        <dgm:presLayoutVars>
          <dgm:bulletEnabled val="1"/>
        </dgm:presLayoutVars>
      </dgm:prSet>
      <dgm:spPr/>
      <dgm:t>
        <a:bodyPr/>
        <a:lstStyle/>
        <a:p>
          <a:endParaRPr lang="de-DE"/>
        </a:p>
      </dgm:t>
    </dgm:pt>
    <dgm:pt modelId="{53263BF1-3942-4B71-B7E0-8EDC742FFF6E}" type="pres">
      <dgm:prSet presAssocID="{D934420A-D547-4F4B-89A7-9A4DB55C352F}" presName="sibTrans" presStyleCnt="0"/>
      <dgm:spPr/>
    </dgm:pt>
    <dgm:pt modelId="{667CF516-16A1-4FAB-91A3-473D2FBE6741}" type="pres">
      <dgm:prSet presAssocID="{28FA3822-82E6-4DFE-9435-46D244AC373D}" presName="node" presStyleLbl="node1" presStyleIdx="6" presStyleCnt="9">
        <dgm:presLayoutVars>
          <dgm:bulletEnabled val="1"/>
        </dgm:presLayoutVars>
      </dgm:prSet>
      <dgm:spPr/>
      <dgm:t>
        <a:bodyPr/>
        <a:lstStyle/>
        <a:p>
          <a:endParaRPr lang="de-DE"/>
        </a:p>
      </dgm:t>
    </dgm:pt>
    <dgm:pt modelId="{6B04E0CB-CDAE-4433-B1C6-81FC09DA0B40}" type="pres">
      <dgm:prSet presAssocID="{0F4E82C6-2DBB-4ACA-BC91-F8B4F9CE5244}" presName="sibTrans" presStyleCnt="0"/>
      <dgm:spPr/>
    </dgm:pt>
    <dgm:pt modelId="{10BB6414-0802-4FAF-BEA9-B6EEBBB61D9C}" type="pres">
      <dgm:prSet presAssocID="{55C8EE0F-D4C0-48B9-BC67-8669E5AFFFB2}" presName="node" presStyleLbl="node1" presStyleIdx="7" presStyleCnt="9">
        <dgm:presLayoutVars>
          <dgm:bulletEnabled val="1"/>
        </dgm:presLayoutVars>
      </dgm:prSet>
      <dgm:spPr/>
      <dgm:t>
        <a:bodyPr/>
        <a:lstStyle/>
        <a:p>
          <a:endParaRPr lang="de-DE"/>
        </a:p>
      </dgm:t>
    </dgm:pt>
    <dgm:pt modelId="{0BD84812-6CE2-4E72-9A3B-99FCB039AB7B}" type="pres">
      <dgm:prSet presAssocID="{E1838187-9692-4D98-A48E-51087C5603B2}" presName="sibTrans" presStyleCnt="0"/>
      <dgm:spPr/>
    </dgm:pt>
    <dgm:pt modelId="{2BAD7740-0EB2-4D19-B3AB-AE38BABF4971}" type="pres">
      <dgm:prSet presAssocID="{2224B7DC-0595-46B4-B08D-965F70B2C21B}" presName="node" presStyleLbl="node1" presStyleIdx="8" presStyleCnt="9">
        <dgm:presLayoutVars>
          <dgm:bulletEnabled val="1"/>
        </dgm:presLayoutVars>
      </dgm:prSet>
      <dgm:spPr/>
      <dgm:t>
        <a:bodyPr/>
        <a:lstStyle/>
        <a:p>
          <a:endParaRPr lang="de-DE"/>
        </a:p>
      </dgm:t>
    </dgm:pt>
  </dgm:ptLst>
  <dgm:cxnLst>
    <dgm:cxn modelId="{CD2CC9C0-06C3-42FE-B08E-F620092A68D4}" srcId="{63853600-E5CF-4145-90E7-32B08D295122}" destId="{6D71986E-A642-4C24-B157-8957D1655407}" srcOrd="4" destOrd="0" parTransId="{A8ABF212-AA7D-494A-BDFE-348996B02152}" sibTransId="{D75F5335-87AA-4338-8F02-84779C4397A9}"/>
    <dgm:cxn modelId="{58CB2813-4957-465C-8328-732C5BA63CC2}" type="presOf" srcId="{0187A89A-9734-4596-9949-7D7AF88953E7}" destId="{0F85614B-B823-436C-BFC1-62E2524841D7}" srcOrd="0" destOrd="0" presId="urn:microsoft.com/office/officeart/2005/8/layout/default#4"/>
    <dgm:cxn modelId="{1AE22720-86A0-448A-B55A-CE59ED75F15F}" type="presOf" srcId="{63853600-E5CF-4145-90E7-32B08D295122}" destId="{06944919-C530-4745-B791-11D4B3E3CA8F}" srcOrd="0" destOrd="0" presId="urn:microsoft.com/office/officeart/2005/8/layout/default#4"/>
    <dgm:cxn modelId="{5F443BC1-B68B-4009-956A-8C2D9CC2D47A}" srcId="{63853600-E5CF-4145-90E7-32B08D295122}" destId="{55C8EE0F-D4C0-48B9-BC67-8669E5AFFFB2}" srcOrd="7" destOrd="0" parTransId="{B9008B3D-A504-4D80-8FB6-D32FDB2EC580}" sibTransId="{E1838187-9692-4D98-A48E-51087C5603B2}"/>
    <dgm:cxn modelId="{896B81AA-C925-4B99-B112-5EFA558B3FCD}" type="presOf" srcId="{2224B7DC-0595-46B4-B08D-965F70B2C21B}" destId="{2BAD7740-0EB2-4D19-B3AB-AE38BABF4971}" srcOrd="0" destOrd="0" presId="urn:microsoft.com/office/officeart/2005/8/layout/default#4"/>
    <dgm:cxn modelId="{792FFE10-4305-426D-ABA7-ABFAF2AC2116}" srcId="{63853600-E5CF-4145-90E7-32B08D295122}" destId="{816865B9-5AA0-4DE0-B33C-4485CE559B88}" srcOrd="2" destOrd="0" parTransId="{8204A14F-5AD6-49AE-A49E-D35B03116E97}" sibTransId="{1AD02511-E7C6-425F-9074-AC8A600C018A}"/>
    <dgm:cxn modelId="{EBB15CD6-848E-4C93-8B1F-79E14F284C77}" type="presOf" srcId="{91227441-FC8C-4F20-8327-A5C959148A35}" destId="{D2150A16-68CA-4F0D-95B8-B66363381266}" srcOrd="0" destOrd="0" presId="urn:microsoft.com/office/officeart/2005/8/layout/default#4"/>
    <dgm:cxn modelId="{A1178775-3ABB-4082-B495-9E1D0867E9CD}" srcId="{63853600-E5CF-4145-90E7-32B08D295122}" destId="{0187A89A-9734-4596-9949-7D7AF88953E7}" srcOrd="1" destOrd="0" parTransId="{7FFF0840-F1E9-4D76-9F5F-69F3C3CBB53E}" sibTransId="{16B0B56A-0710-4808-BAD0-3BC541412BD3}"/>
    <dgm:cxn modelId="{F40A723D-295A-4138-A6ED-EF4278EF9D3C}" srcId="{63853600-E5CF-4145-90E7-32B08D295122}" destId="{28FA3822-82E6-4DFE-9435-46D244AC373D}" srcOrd="6" destOrd="0" parTransId="{46E9AE3E-73FE-4413-B097-360BBE1C3751}" sibTransId="{0F4E82C6-2DBB-4ACA-BC91-F8B4F9CE5244}"/>
    <dgm:cxn modelId="{A5B8F03D-6F3D-4B0F-BF70-CCE47B72BF58}" type="presOf" srcId="{55C8EE0F-D4C0-48B9-BC67-8669E5AFFFB2}" destId="{10BB6414-0802-4FAF-BEA9-B6EEBBB61D9C}" srcOrd="0" destOrd="0" presId="urn:microsoft.com/office/officeart/2005/8/layout/default#4"/>
    <dgm:cxn modelId="{E180C7A7-36CC-4FEF-A978-2D0825CD6B39}" type="presOf" srcId="{6D71986E-A642-4C24-B157-8957D1655407}" destId="{5A83F2DE-87EA-431F-9F3D-91C2A7922238}" srcOrd="0" destOrd="0" presId="urn:microsoft.com/office/officeart/2005/8/layout/default#4"/>
    <dgm:cxn modelId="{0137D5C8-AE0C-4A05-88E6-067446850670}" srcId="{63853600-E5CF-4145-90E7-32B08D295122}" destId="{2224B7DC-0595-46B4-B08D-965F70B2C21B}" srcOrd="8" destOrd="0" parTransId="{4BF57689-ABA4-4C2D-9982-83C083219A6C}" sibTransId="{1E1D1AF5-8B3D-4C49-A446-FFD2DCB59101}"/>
    <dgm:cxn modelId="{55233C2D-CF5B-4056-970C-7ED11E77675F}" type="presOf" srcId="{4519344D-6872-4815-8ABB-5EAD26790C72}" destId="{6FFB6CDB-5D5A-4D40-A21A-2EC45604B8CF}" srcOrd="0" destOrd="0" presId="urn:microsoft.com/office/officeart/2005/8/layout/default#4"/>
    <dgm:cxn modelId="{FE34E521-C761-4436-9EED-8D65DC557941}" type="presOf" srcId="{28FA3822-82E6-4DFE-9435-46D244AC373D}" destId="{667CF516-16A1-4FAB-91A3-473D2FBE6741}" srcOrd="0" destOrd="0" presId="urn:microsoft.com/office/officeart/2005/8/layout/default#4"/>
    <dgm:cxn modelId="{FF63E214-030D-4DC5-8DCC-7C85CBE2E346}" type="presOf" srcId="{816865B9-5AA0-4DE0-B33C-4485CE559B88}" destId="{CCB19EDF-AA66-4E8C-8527-725857E7C315}" srcOrd="0" destOrd="0" presId="urn:microsoft.com/office/officeart/2005/8/layout/default#4"/>
    <dgm:cxn modelId="{5002BF90-7737-4BA2-935A-8C149D946E70}" type="presOf" srcId="{5DB6B626-141A-4750-897E-F519030C6D12}" destId="{657A3F3B-E8B9-4A8D-8C15-32A5A2E0E623}" srcOrd="0" destOrd="0" presId="urn:microsoft.com/office/officeart/2005/8/layout/default#4"/>
    <dgm:cxn modelId="{78A48A8E-0606-4479-AC93-0EC7F812EE13}" srcId="{63853600-E5CF-4145-90E7-32B08D295122}" destId="{5DB6B626-141A-4750-897E-F519030C6D12}" srcOrd="0" destOrd="0" parTransId="{DCB33559-4877-4CDD-83EB-A1F965B945B3}" sibTransId="{7DD884AD-85B7-4DFD-B46F-B4A6ECD78E3B}"/>
    <dgm:cxn modelId="{1D5DDCCF-F76E-4105-A242-B2793DF6738C}" srcId="{63853600-E5CF-4145-90E7-32B08D295122}" destId="{91227441-FC8C-4F20-8327-A5C959148A35}" srcOrd="3" destOrd="0" parTransId="{350AA38E-68D5-4E16-9FFC-5BDC30439475}" sibTransId="{81A612DF-FE95-44EB-AA2F-A407FCF77FDF}"/>
    <dgm:cxn modelId="{060DC601-2D6E-4248-9FA3-41834F926E44}" srcId="{63853600-E5CF-4145-90E7-32B08D295122}" destId="{4519344D-6872-4815-8ABB-5EAD26790C72}" srcOrd="5" destOrd="0" parTransId="{459E80D2-A1CC-4D2F-ACA9-B3B12649AE3C}" sibTransId="{D934420A-D547-4F4B-89A7-9A4DB55C352F}"/>
    <dgm:cxn modelId="{5437156B-011B-426C-B1EB-4FE75634898D}" type="presParOf" srcId="{06944919-C530-4745-B791-11D4B3E3CA8F}" destId="{657A3F3B-E8B9-4A8D-8C15-32A5A2E0E623}" srcOrd="0" destOrd="0" presId="urn:microsoft.com/office/officeart/2005/8/layout/default#4"/>
    <dgm:cxn modelId="{37486024-8F44-4F28-AA3D-D76BE5E655E1}" type="presParOf" srcId="{06944919-C530-4745-B791-11D4B3E3CA8F}" destId="{D6D10C82-2BA9-42C2-A52F-735EA0314762}" srcOrd="1" destOrd="0" presId="urn:microsoft.com/office/officeart/2005/8/layout/default#4"/>
    <dgm:cxn modelId="{E37F19E8-1724-4CD4-B3E4-38DBFAC25CDA}" type="presParOf" srcId="{06944919-C530-4745-B791-11D4B3E3CA8F}" destId="{0F85614B-B823-436C-BFC1-62E2524841D7}" srcOrd="2" destOrd="0" presId="urn:microsoft.com/office/officeart/2005/8/layout/default#4"/>
    <dgm:cxn modelId="{8F60D3C4-E404-47C3-91D8-E598F3ED9A11}" type="presParOf" srcId="{06944919-C530-4745-B791-11D4B3E3CA8F}" destId="{E726C3DD-E222-468B-94FE-1250F13D81AD}" srcOrd="3" destOrd="0" presId="urn:microsoft.com/office/officeart/2005/8/layout/default#4"/>
    <dgm:cxn modelId="{61DC4202-A191-400C-B6E8-0F7B783D0DF3}" type="presParOf" srcId="{06944919-C530-4745-B791-11D4B3E3CA8F}" destId="{CCB19EDF-AA66-4E8C-8527-725857E7C315}" srcOrd="4" destOrd="0" presId="urn:microsoft.com/office/officeart/2005/8/layout/default#4"/>
    <dgm:cxn modelId="{568A4AC8-6753-4DCF-B5C8-33E238A0B755}" type="presParOf" srcId="{06944919-C530-4745-B791-11D4B3E3CA8F}" destId="{363A150F-0B60-4833-BAEC-7DE6CEFFC5B3}" srcOrd="5" destOrd="0" presId="urn:microsoft.com/office/officeart/2005/8/layout/default#4"/>
    <dgm:cxn modelId="{39EA8EFC-B97B-4DA8-B786-F16AB19F8754}" type="presParOf" srcId="{06944919-C530-4745-B791-11D4B3E3CA8F}" destId="{D2150A16-68CA-4F0D-95B8-B66363381266}" srcOrd="6" destOrd="0" presId="urn:microsoft.com/office/officeart/2005/8/layout/default#4"/>
    <dgm:cxn modelId="{5FA88213-CAA6-44B7-A12A-9C3F30A144C7}" type="presParOf" srcId="{06944919-C530-4745-B791-11D4B3E3CA8F}" destId="{5C7FECD7-8BDF-46EC-9192-D7F6B2DBF5BC}" srcOrd="7" destOrd="0" presId="urn:microsoft.com/office/officeart/2005/8/layout/default#4"/>
    <dgm:cxn modelId="{9526DC71-ECBB-4847-BF8F-FEF1B4AA8F88}" type="presParOf" srcId="{06944919-C530-4745-B791-11D4B3E3CA8F}" destId="{5A83F2DE-87EA-431F-9F3D-91C2A7922238}" srcOrd="8" destOrd="0" presId="urn:microsoft.com/office/officeart/2005/8/layout/default#4"/>
    <dgm:cxn modelId="{7C313021-F203-443D-9301-9486509A2D10}" type="presParOf" srcId="{06944919-C530-4745-B791-11D4B3E3CA8F}" destId="{ACDAD0AF-CF46-41B7-81FD-79B16E563B09}" srcOrd="9" destOrd="0" presId="urn:microsoft.com/office/officeart/2005/8/layout/default#4"/>
    <dgm:cxn modelId="{BE3E5581-BA31-482B-B00C-F0678EB55107}" type="presParOf" srcId="{06944919-C530-4745-B791-11D4B3E3CA8F}" destId="{6FFB6CDB-5D5A-4D40-A21A-2EC45604B8CF}" srcOrd="10" destOrd="0" presId="urn:microsoft.com/office/officeart/2005/8/layout/default#4"/>
    <dgm:cxn modelId="{BDCB8008-7697-44F4-816F-63C6B2ADF99A}" type="presParOf" srcId="{06944919-C530-4745-B791-11D4B3E3CA8F}" destId="{53263BF1-3942-4B71-B7E0-8EDC742FFF6E}" srcOrd="11" destOrd="0" presId="urn:microsoft.com/office/officeart/2005/8/layout/default#4"/>
    <dgm:cxn modelId="{EA815B6F-F683-431A-B318-5E9E44F9C5FA}" type="presParOf" srcId="{06944919-C530-4745-B791-11D4B3E3CA8F}" destId="{667CF516-16A1-4FAB-91A3-473D2FBE6741}" srcOrd="12" destOrd="0" presId="urn:microsoft.com/office/officeart/2005/8/layout/default#4"/>
    <dgm:cxn modelId="{B2D922D0-6298-4079-8935-033D971A5D84}" type="presParOf" srcId="{06944919-C530-4745-B791-11D4B3E3CA8F}" destId="{6B04E0CB-CDAE-4433-B1C6-81FC09DA0B40}" srcOrd="13" destOrd="0" presId="urn:microsoft.com/office/officeart/2005/8/layout/default#4"/>
    <dgm:cxn modelId="{BD2DC450-DF5F-4B29-9D24-D052DF0204D0}" type="presParOf" srcId="{06944919-C530-4745-B791-11D4B3E3CA8F}" destId="{10BB6414-0802-4FAF-BEA9-B6EEBBB61D9C}" srcOrd="14" destOrd="0" presId="urn:microsoft.com/office/officeart/2005/8/layout/default#4"/>
    <dgm:cxn modelId="{8EA437CC-1451-4E27-B128-2483BD57F602}" type="presParOf" srcId="{06944919-C530-4745-B791-11D4B3E3CA8F}" destId="{0BD84812-6CE2-4E72-9A3B-99FCB039AB7B}" srcOrd="15" destOrd="0" presId="urn:microsoft.com/office/officeart/2005/8/layout/default#4"/>
    <dgm:cxn modelId="{ABF9A4BF-D7BE-47F6-8584-B870BF241DE3}" type="presParOf" srcId="{06944919-C530-4745-B791-11D4B3E3CA8F}" destId="{2BAD7740-0EB2-4D19-B3AB-AE38BABF4971}" srcOrd="16"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A3F3B-E8B9-4A8D-8C15-32A5A2E0E623}">
      <dsp:nvSpPr>
        <dsp:cNvPr id="0" name=""/>
        <dsp:cNvSpPr/>
      </dsp:nvSpPr>
      <dsp:spPr>
        <a:xfrm>
          <a:off x="0" y="172125"/>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Die Strategin</a:t>
          </a:r>
        </a:p>
        <a:p>
          <a:pPr lvl="0" algn="ctr" defTabSz="711200">
            <a:lnSpc>
              <a:spcPct val="90000"/>
            </a:lnSpc>
            <a:spcBef>
              <a:spcPct val="0"/>
            </a:spcBef>
            <a:spcAft>
              <a:spcPct val="35000"/>
            </a:spcAft>
          </a:pPr>
          <a:r>
            <a:rPr lang="de-DE" sz="1600" kern="1200" dirty="0" smtClean="0"/>
            <a:t>Der Stratege </a:t>
          </a:r>
        </a:p>
      </dsp:txBody>
      <dsp:txXfrm>
        <a:off x="0" y="172125"/>
        <a:ext cx="1904999" cy="1143000"/>
      </dsp:txXfrm>
    </dsp:sp>
    <dsp:sp modelId="{0F85614B-B823-436C-BFC1-62E2524841D7}">
      <dsp:nvSpPr>
        <dsp:cNvPr id="0" name=""/>
        <dsp:cNvSpPr/>
      </dsp:nvSpPr>
      <dsp:spPr>
        <a:xfrm>
          <a:off x="209550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Die Ideengeberin</a:t>
          </a:r>
        </a:p>
        <a:p>
          <a:pPr lvl="0" algn="ctr" defTabSz="711200">
            <a:lnSpc>
              <a:spcPct val="90000"/>
            </a:lnSpc>
            <a:spcBef>
              <a:spcPct val="0"/>
            </a:spcBef>
            <a:spcAft>
              <a:spcPct val="35000"/>
            </a:spcAft>
          </a:pPr>
          <a:r>
            <a:rPr lang="de-DE" sz="1600" kern="1200" dirty="0" smtClean="0"/>
            <a:t>Der Ideengeber </a:t>
          </a:r>
          <a:endParaRPr lang="de-DE" sz="1600" kern="1200" dirty="0"/>
        </a:p>
      </dsp:txBody>
      <dsp:txXfrm>
        <a:off x="2095500" y="126999"/>
        <a:ext cx="1904999" cy="1143000"/>
      </dsp:txXfrm>
    </dsp:sp>
    <dsp:sp modelId="{CCB19EDF-AA66-4E8C-8527-725857E7C315}">
      <dsp:nvSpPr>
        <dsp:cNvPr id="0" name=""/>
        <dsp:cNvSpPr/>
      </dsp:nvSpPr>
      <dsp:spPr>
        <a:xfrm>
          <a:off x="419100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Die </a:t>
          </a:r>
          <a:r>
            <a:rPr lang="de-DE" sz="1600" kern="1200" dirty="0" err="1" smtClean="0"/>
            <a:t>Aktiviererin</a:t>
          </a:r>
          <a:endParaRPr lang="de-DE" sz="1600" kern="1200" dirty="0" smtClean="0"/>
        </a:p>
        <a:p>
          <a:pPr lvl="0" algn="ctr" defTabSz="711200">
            <a:lnSpc>
              <a:spcPct val="90000"/>
            </a:lnSpc>
            <a:spcBef>
              <a:spcPct val="0"/>
            </a:spcBef>
            <a:spcAft>
              <a:spcPct val="35000"/>
            </a:spcAft>
          </a:pPr>
          <a:r>
            <a:rPr lang="de-DE" sz="1600" kern="1200" dirty="0" smtClean="0"/>
            <a:t>Der </a:t>
          </a:r>
          <a:r>
            <a:rPr lang="de-DE" sz="1600" kern="1200" dirty="0" err="1" smtClean="0"/>
            <a:t>Aktivierer</a:t>
          </a:r>
          <a:r>
            <a:rPr lang="de-DE" sz="1600" kern="1200" dirty="0" smtClean="0"/>
            <a:t> </a:t>
          </a:r>
          <a:endParaRPr lang="de-DE" sz="1600" kern="1200" dirty="0"/>
        </a:p>
      </dsp:txBody>
      <dsp:txXfrm>
        <a:off x="4191000" y="126999"/>
        <a:ext cx="1904999" cy="1143000"/>
      </dsp:txXfrm>
    </dsp:sp>
    <dsp:sp modelId="{D2150A16-68CA-4F0D-95B8-B66363381266}">
      <dsp:nvSpPr>
        <dsp:cNvPr id="0" name=""/>
        <dsp:cNvSpPr/>
      </dsp:nvSpPr>
      <dsp:spPr>
        <a:xfrm>
          <a:off x="0" y="1460500"/>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Die Gestalterin</a:t>
          </a:r>
        </a:p>
        <a:p>
          <a:pPr lvl="0" algn="ctr" defTabSz="711200">
            <a:lnSpc>
              <a:spcPct val="90000"/>
            </a:lnSpc>
            <a:spcBef>
              <a:spcPct val="0"/>
            </a:spcBef>
            <a:spcAft>
              <a:spcPct val="35000"/>
            </a:spcAft>
          </a:pPr>
          <a:r>
            <a:rPr lang="de-DE" sz="1600" kern="1200" dirty="0" smtClean="0"/>
            <a:t>Der Gestalter </a:t>
          </a:r>
          <a:endParaRPr lang="de-DE" sz="1600" kern="1200" dirty="0"/>
        </a:p>
      </dsp:txBody>
      <dsp:txXfrm>
        <a:off x="0" y="1460500"/>
        <a:ext cx="1904999" cy="1143000"/>
      </dsp:txXfrm>
    </dsp:sp>
    <dsp:sp modelId="{5A83F2DE-87EA-431F-9F3D-91C2A7922238}">
      <dsp:nvSpPr>
        <dsp:cNvPr id="0" name=""/>
        <dsp:cNvSpPr/>
      </dsp:nvSpPr>
      <dsp:spPr>
        <a:xfrm>
          <a:off x="2095500" y="14604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Die Moderatorin</a:t>
          </a:r>
        </a:p>
        <a:p>
          <a:pPr lvl="0" algn="ctr" defTabSz="711200">
            <a:lnSpc>
              <a:spcPct val="90000"/>
            </a:lnSpc>
            <a:spcBef>
              <a:spcPct val="0"/>
            </a:spcBef>
            <a:spcAft>
              <a:spcPct val="35000"/>
            </a:spcAft>
          </a:pPr>
          <a:r>
            <a:rPr lang="de-DE" sz="1600" kern="1200" dirty="0" smtClean="0"/>
            <a:t>Der Moderator </a:t>
          </a:r>
          <a:endParaRPr lang="de-DE" sz="1600" kern="1200" dirty="0"/>
        </a:p>
      </dsp:txBody>
      <dsp:txXfrm>
        <a:off x="2095500" y="1460499"/>
        <a:ext cx="1904999" cy="1143000"/>
      </dsp:txXfrm>
    </dsp:sp>
    <dsp:sp modelId="{6FFB6CDB-5D5A-4D40-A21A-2EC45604B8CF}">
      <dsp:nvSpPr>
        <dsp:cNvPr id="0" name=""/>
        <dsp:cNvSpPr/>
      </dsp:nvSpPr>
      <dsp:spPr>
        <a:xfrm>
          <a:off x="4191000" y="14604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Die </a:t>
          </a:r>
          <a:r>
            <a:rPr lang="de-DE" sz="1600" kern="1200" dirty="0" err="1" smtClean="0"/>
            <a:t>Teamworkerin</a:t>
          </a:r>
          <a:endParaRPr lang="de-DE" sz="1600" kern="1200" dirty="0" smtClean="0"/>
        </a:p>
        <a:p>
          <a:pPr lvl="0" algn="ctr" defTabSz="711200">
            <a:lnSpc>
              <a:spcPct val="90000"/>
            </a:lnSpc>
            <a:spcBef>
              <a:spcPct val="0"/>
            </a:spcBef>
            <a:spcAft>
              <a:spcPct val="35000"/>
            </a:spcAft>
          </a:pPr>
          <a:r>
            <a:rPr lang="de-DE" sz="1600" kern="1200" dirty="0" smtClean="0"/>
            <a:t>Der </a:t>
          </a:r>
          <a:r>
            <a:rPr lang="de-DE" sz="1600" kern="1200" dirty="0" err="1" smtClean="0"/>
            <a:t>Teamworker</a:t>
          </a:r>
          <a:endParaRPr lang="de-DE" sz="1600" kern="1200" dirty="0"/>
        </a:p>
      </dsp:txBody>
      <dsp:txXfrm>
        <a:off x="4191000" y="1460499"/>
        <a:ext cx="1904999" cy="1143000"/>
      </dsp:txXfrm>
    </dsp:sp>
    <dsp:sp modelId="{667CF516-16A1-4FAB-91A3-473D2FBE6741}">
      <dsp:nvSpPr>
        <dsp:cNvPr id="0" name=""/>
        <dsp:cNvSpPr/>
      </dsp:nvSpPr>
      <dsp:spPr>
        <a:xfrm>
          <a:off x="0" y="2793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Die </a:t>
          </a:r>
          <a:r>
            <a:rPr lang="de-DE" sz="1600" kern="1200" dirty="0" err="1" smtClean="0"/>
            <a:t>Qualitätssichererin</a:t>
          </a:r>
          <a:endParaRPr lang="de-DE" sz="1600" kern="1200" dirty="0" smtClean="0"/>
        </a:p>
        <a:p>
          <a:pPr lvl="0" algn="ctr" defTabSz="711200">
            <a:lnSpc>
              <a:spcPct val="90000"/>
            </a:lnSpc>
            <a:spcBef>
              <a:spcPct val="0"/>
            </a:spcBef>
            <a:spcAft>
              <a:spcPct val="35000"/>
            </a:spcAft>
          </a:pPr>
          <a:r>
            <a:rPr lang="de-DE" sz="1600" kern="1200" dirty="0" smtClean="0"/>
            <a:t>Der Qualitätssicherer</a:t>
          </a:r>
          <a:endParaRPr lang="de-DE" sz="1600" kern="1200" dirty="0"/>
        </a:p>
      </dsp:txBody>
      <dsp:txXfrm>
        <a:off x="0" y="2793999"/>
        <a:ext cx="1904999" cy="1143000"/>
      </dsp:txXfrm>
    </dsp:sp>
    <dsp:sp modelId="{10BB6414-0802-4FAF-BEA9-B6EEBBB61D9C}">
      <dsp:nvSpPr>
        <dsp:cNvPr id="0" name=""/>
        <dsp:cNvSpPr/>
      </dsp:nvSpPr>
      <dsp:spPr>
        <a:xfrm>
          <a:off x="2095500" y="2793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Die Systematikerin</a:t>
          </a:r>
        </a:p>
        <a:p>
          <a:pPr lvl="0" algn="ctr" defTabSz="711200">
            <a:lnSpc>
              <a:spcPct val="90000"/>
            </a:lnSpc>
            <a:spcBef>
              <a:spcPct val="0"/>
            </a:spcBef>
            <a:spcAft>
              <a:spcPct val="35000"/>
            </a:spcAft>
          </a:pPr>
          <a:r>
            <a:rPr lang="de-DE" sz="1600" kern="1200" dirty="0" smtClean="0"/>
            <a:t>Der Systematiker </a:t>
          </a:r>
          <a:endParaRPr lang="de-DE" sz="1600" kern="1200" dirty="0"/>
        </a:p>
      </dsp:txBody>
      <dsp:txXfrm>
        <a:off x="2095500" y="2793999"/>
        <a:ext cx="1904999" cy="1143000"/>
      </dsp:txXfrm>
    </dsp:sp>
    <dsp:sp modelId="{2BAD7740-0EB2-4D19-B3AB-AE38BABF4971}">
      <dsp:nvSpPr>
        <dsp:cNvPr id="0" name=""/>
        <dsp:cNvSpPr/>
      </dsp:nvSpPr>
      <dsp:spPr>
        <a:xfrm>
          <a:off x="4191000" y="2794000"/>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Die Zuverlässige Der Zuverlässige </a:t>
          </a:r>
          <a:endParaRPr lang="de-DE" sz="1600" kern="1200" dirty="0"/>
        </a:p>
      </dsp:txBody>
      <dsp:txXfrm>
        <a:off x="4191000" y="2794000"/>
        <a:ext cx="1904999" cy="1143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A3F3B-E8B9-4A8D-8C15-32A5A2E0E623}">
      <dsp:nvSpPr>
        <dsp:cNvPr id="0" name=""/>
        <dsp:cNvSpPr/>
      </dsp:nvSpPr>
      <dsp:spPr>
        <a:xfrm>
          <a:off x="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Die Strategin</a:t>
          </a:r>
        </a:p>
        <a:p>
          <a:pPr lvl="0" algn="ctr" defTabSz="622300">
            <a:lnSpc>
              <a:spcPct val="90000"/>
            </a:lnSpc>
            <a:spcBef>
              <a:spcPct val="0"/>
            </a:spcBef>
            <a:spcAft>
              <a:spcPct val="35000"/>
            </a:spcAft>
          </a:pPr>
          <a:r>
            <a:rPr lang="de-DE" sz="1400" kern="1200" dirty="0" smtClean="0"/>
            <a:t>Der Stratege </a:t>
          </a:r>
        </a:p>
      </dsp:txBody>
      <dsp:txXfrm>
        <a:off x="0" y="126999"/>
        <a:ext cx="1904999" cy="1143000"/>
      </dsp:txXfrm>
    </dsp:sp>
    <dsp:sp modelId="{0F85614B-B823-436C-BFC1-62E2524841D7}">
      <dsp:nvSpPr>
        <dsp:cNvPr id="0" name=""/>
        <dsp:cNvSpPr/>
      </dsp:nvSpPr>
      <dsp:spPr>
        <a:xfrm>
          <a:off x="209550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Die Ideengeberin </a:t>
          </a:r>
        </a:p>
        <a:p>
          <a:pPr lvl="0" algn="ctr" defTabSz="622300">
            <a:lnSpc>
              <a:spcPct val="90000"/>
            </a:lnSpc>
            <a:spcBef>
              <a:spcPct val="0"/>
            </a:spcBef>
            <a:spcAft>
              <a:spcPct val="35000"/>
            </a:spcAft>
          </a:pPr>
          <a:r>
            <a:rPr lang="de-DE" sz="1400" kern="1200" dirty="0" smtClean="0"/>
            <a:t>Der Ideengeber </a:t>
          </a:r>
          <a:endParaRPr lang="de-DE" sz="1400" kern="1200" dirty="0"/>
        </a:p>
      </dsp:txBody>
      <dsp:txXfrm>
        <a:off x="2095500" y="126999"/>
        <a:ext cx="1904999" cy="1143000"/>
      </dsp:txXfrm>
    </dsp:sp>
    <dsp:sp modelId="{CCB19EDF-AA66-4E8C-8527-725857E7C315}">
      <dsp:nvSpPr>
        <dsp:cNvPr id="0" name=""/>
        <dsp:cNvSpPr/>
      </dsp:nvSpPr>
      <dsp:spPr>
        <a:xfrm>
          <a:off x="419100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Die </a:t>
          </a:r>
          <a:r>
            <a:rPr lang="de-DE" sz="1400" kern="1200" dirty="0" err="1" smtClean="0"/>
            <a:t>Aktiviererin</a:t>
          </a:r>
          <a:endParaRPr lang="de-DE" sz="1400" kern="1200" dirty="0" smtClean="0"/>
        </a:p>
        <a:p>
          <a:pPr lvl="0" algn="ctr" defTabSz="622300">
            <a:lnSpc>
              <a:spcPct val="90000"/>
            </a:lnSpc>
            <a:spcBef>
              <a:spcPct val="0"/>
            </a:spcBef>
            <a:spcAft>
              <a:spcPct val="35000"/>
            </a:spcAft>
          </a:pPr>
          <a:r>
            <a:rPr lang="de-DE" sz="1400" kern="1200" dirty="0" smtClean="0"/>
            <a:t>Der </a:t>
          </a:r>
          <a:r>
            <a:rPr lang="de-DE" sz="1400" kern="1200" dirty="0" err="1" smtClean="0"/>
            <a:t>Aktivierer</a:t>
          </a:r>
          <a:r>
            <a:rPr lang="de-DE" sz="1400" kern="1200" dirty="0" smtClean="0"/>
            <a:t> </a:t>
          </a:r>
          <a:endParaRPr lang="de-DE" sz="1400" kern="1200" dirty="0"/>
        </a:p>
      </dsp:txBody>
      <dsp:txXfrm>
        <a:off x="4191000" y="126999"/>
        <a:ext cx="1904999" cy="1143000"/>
      </dsp:txXfrm>
    </dsp:sp>
    <dsp:sp modelId="{D2150A16-68CA-4F0D-95B8-B66363381266}">
      <dsp:nvSpPr>
        <dsp:cNvPr id="0" name=""/>
        <dsp:cNvSpPr/>
      </dsp:nvSpPr>
      <dsp:spPr>
        <a:xfrm>
          <a:off x="0" y="1460500"/>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ist</a:t>
          </a:r>
          <a:endParaRPr lang="de-DE" sz="1400" kern="1200" dirty="0"/>
        </a:p>
      </dsp:txBody>
      <dsp:txXfrm>
        <a:off x="0" y="1460500"/>
        <a:ext cx="1904999" cy="1143000"/>
      </dsp:txXfrm>
    </dsp:sp>
    <dsp:sp modelId="{5A83F2DE-87EA-431F-9F3D-91C2A7922238}">
      <dsp:nvSpPr>
        <dsp:cNvPr id="0" name=""/>
        <dsp:cNvSpPr/>
      </dsp:nvSpPr>
      <dsp:spPr>
        <a:xfrm>
          <a:off x="2095500" y="14604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ist</a:t>
          </a:r>
          <a:endParaRPr lang="de-DE" sz="1400" kern="1200" dirty="0"/>
        </a:p>
      </dsp:txBody>
      <dsp:txXfrm>
        <a:off x="2095500" y="1460499"/>
        <a:ext cx="1904999" cy="1143000"/>
      </dsp:txXfrm>
    </dsp:sp>
    <dsp:sp modelId="{6FFB6CDB-5D5A-4D40-A21A-2EC45604B8CF}">
      <dsp:nvSpPr>
        <dsp:cNvPr id="0" name=""/>
        <dsp:cNvSpPr/>
      </dsp:nvSpPr>
      <dsp:spPr>
        <a:xfrm>
          <a:off x="4191000" y="14604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ist</a:t>
          </a:r>
          <a:endParaRPr lang="de-DE" sz="1400" kern="1200" dirty="0"/>
        </a:p>
      </dsp:txBody>
      <dsp:txXfrm>
        <a:off x="4191000" y="1460499"/>
        <a:ext cx="1904999" cy="1143000"/>
      </dsp:txXfrm>
    </dsp:sp>
    <dsp:sp modelId="{667CF516-16A1-4FAB-91A3-473D2FBE6741}">
      <dsp:nvSpPr>
        <dsp:cNvPr id="0" name=""/>
        <dsp:cNvSpPr/>
      </dsp:nvSpPr>
      <dsp:spPr>
        <a:xfrm>
          <a:off x="0" y="2793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weitblickend, mutig, tatkräftig, ideenreich,…</a:t>
          </a:r>
          <a:endParaRPr lang="de-DE" sz="1400" kern="1200" dirty="0"/>
        </a:p>
      </dsp:txBody>
      <dsp:txXfrm>
        <a:off x="0" y="2793999"/>
        <a:ext cx="1904999" cy="1143000"/>
      </dsp:txXfrm>
    </dsp:sp>
    <dsp:sp modelId="{10BB6414-0802-4FAF-BEA9-B6EEBBB61D9C}">
      <dsp:nvSpPr>
        <dsp:cNvPr id="0" name=""/>
        <dsp:cNvSpPr/>
      </dsp:nvSpPr>
      <dsp:spPr>
        <a:xfrm>
          <a:off x="2095500" y="2793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individuell, ernsthaft, unorthodox, vom </a:t>
          </a:r>
        </a:p>
        <a:p>
          <a:pPr lvl="0" algn="ctr" defTabSz="622300">
            <a:lnSpc>
              <a:spcPct val="90000"/>
            </a:lnSpc>
            <a:spcBef>
              <a:spcPct val="0"/>
            </a:spcBef>
            <a:spcAft>
              <a:spcPct val="35000"/>
            </a:spcAft>
          </a:pPr>
          <a:r>
            <a:rPr lang="de-DE" sz="1400" kern="1200" dirty="0" smtClean="0"/>
            <a:t>Herkömmlichen abweichend, …</a:t>
          </a:r>
          <a:endParaRPr lang="de-DE" sz="1400" kern="1200" dirty="0"/>
        </a:p>
      </dsp:txBody>
      <dsp:txXfrm>
        <a:off x="2095500" y="2793999"/>
        <a:ext cx="1904999" cy="1143000"/>
      </dsp:txXfrm>
    </dsp:sp>
    <dsp:sp modelId="{2BAD7740-0EB2-4D19-B3AB-AE38BABF4971}">
      <dsp:nvSpPr>
        <dsp:cNvPr id="0" name=""/>
        <dsp:cNvSpPr/>
      </dsp:nvSpPr>
      <dsp:spPr>
        <a:xfrm>
          <a:off x="4191000" y="2794000"/>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extrovertiert, enthusiastisch, neugierig, </a:t>
          </a:r>
        </a:p>
        <a:p>
          <a:pPr lvl="0" algn="ctr" defTabSz="622300">
            <a:lnSpc>
              <a:spcPct val="90000"/>
            </a:lnSpc>
            <a:spcBef>
              <a:spcPct val="0"/>
            </a:spcBef>
            <a:spcAft>
              <a:spcPct val="35000"/>
            </a:spcAft>
          </a:pPr>
          <a:r>
            <a:rPr lang="de-DE" sz="1400" kern="1200" dirty="0" smtClean="0"/>
            <a:t>wissbegierig, kommunikativ, …</a:t>
          </a:r>
          <a:endParaRPr lang="de-DE" sz="1400" kern="1200" dirty="0"/>
        </a:p>
      </dsp:txBody>
      <dsp:txXfrm>
        <a:off x="4191000" y="2794000"/>
        <a:ext cx="1904999" cy="1143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A3F3B-E8B9-4A8D-8C15-32A5A2E0E623}">
      <dsp:nvSpPr>
        <dsp:cNvPr id="0" name=""/>
        <dsp:cNvSpPr/>
      </dsp:nvSpPr>
      <dsp:spPr>
        <a:xfrm>
          <a:off x="23660" y="2824091"/>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aus sich herausgehend, dynamisch, </a:t>
          </a:r>
        </a:p>
        <a:p>
          <a:pPr lvl="0" algn="ctr" defTabSz="622300">
            <a:lnSpc>
              <a:spcPct val="90000"/>
            </a:lnSpc>
            <a:spcBef>
              <a:spcPct val="0"/>
            </a:spcBef>
            <a:spcAft>
              <a:spcPct val="35000"/>
            </a:spcAft>
          </a:pPr>
          <a:r>
            <a:rPr lang="de-DE" sz="1400" kern="1200" dirty="0" smtClean="0"/>
            <a:t>zielorientiert, sich durchsetzend, …</a:t>
          </a:r>
          <a:endParaRPr lang="de-DE" sz="1400" kern="1200" dirty="0"/>
        </a:p>
      </dsp:txBody>
      <dsp:txXfrm>
        <a:off x="23660" y="2824091"/>
        <a:ext cx="1904999" cy="1143000"/>
      </dsp:txXfrm>
    </dsp:sp>
    <dsp:sp modelId="{0F85614B-B823-436C-BFC1-62E2524841D7}">
      <dsp:nvSpPr>
        <dsp:cNvPr id="0" name=""/>
        <dsp:cNvSpPr/>
      </dsp:nvSpPr>
      <dsp:spPr>
        <a:xfrm>
          <a:off x="209550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Die Moderatorin</a:t>
          </a:r>
        </a:p>
        <a:p>
          <a:pPr lvl="0" algn="ctr" defTabSz="622300">
            <a:lnSpc>
              <a:spcPct val="90000"/>
            </a:lnSpc>
            <a:spcBef>
              <a:spcPct val="0"/>
            </a:spcBef>
            <a:spcAft>
              <a:spcPct val="35000"/>
            </a:spcAft>
          </a:pPr>
          <a:r>
            <a:rPr lang="de-DE" sz="1400" kern="1200" dirty="0" smtClean="0"/>
            <a:t>Der Moderator </a:t>
          </a:r>
          <a:endParaRPr lang="de-DE" sz="1400" kern="1200" dirty="0"/>
        </a:p>
      </dsp:txBody>
      <dsp:txXfrm>
        <a:off x="2095500" y="126999"/>
        <a:ext cx="1904999" cy="1143000"/>
      </dsp:txXfrm>
    </dsp:sp>
    <dsp:sp modelId="{CCB19EDF-AA66-4E8C-8527-725857E7C315}">
      <dsp:nvSpPr>
        <dsp:cNvPr id="0" name=""/>
        <dsp:cNvSpPr/>
      </dsp:nvSpPr>
      <dsp:spPr>
        <a:xfrm>
          <a:off x="419100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Die </a:t>
          </a:r>
          <a:r>
            <a:rPr lang="de-DE" sz="1400" kern="1200" dirty="0" err="1" smtClean="0"/>
            <a:t>Teamworkerin</a:t>
          </a:r>
          <a:endParaRPr lang="de-DE" sz="1400" kern="1200" dirty="0" smtClean="0"/>
        </a:p>
        <a:p>
          <a:pPr lvl="0" algn="ctr" defTabSz="622300">
            <a:lnSpc>
              <a:spcPct val="90000"/>
            </a:lnSpc>
            <a:spcBef>
              <a:spcPct val="0"/>
            </a:spcBef>
            <a:spcAft>
              <a:spcPct val="35000"/>
            </a:spcAft>
          </a:pPr>
          <a:r>
            <a:rPr lang="de-DE" sz="1400" kern="1200" dirty="0" smtClean="0"/>
            <a:t>Der </a:t>
          </a:r>
          <a:r>
            <a:rPr lang="de-DE" sz="1400" kern="1200" dirty="0" err="1" smtClean="0"/>
            <a:t>Teamworker</a:t>
          </a:r>
          <a:r>
            <a:rPr lang="de-DE" sz="1400" kern="1200" dirty="0" smtClean="0"/>
            <a:t> </a:t>
          </a:r>
          <a:endParaRPr lang="de-DE" sz="1400" kern="1200" dirty="0"/>
        </a:p>
      </dsp:txBody>
      <dsp:txXfrm>
        <a:off x="4191000" y="126999"/>
        <a:ext cx="1904999" cy="1143000"/>
      </dsp:txXfrm>
    </dsp:sp>
    <dsp:sp modelId="{D2150A16-68CA-4F0D-95B8-B66363381266}">
      <dsp:nvSpPr>
        <dsp:cNvPr id="0" name=""/>
        <dsp:cNvSpPr/>
      </dsp:nvSpPr>
      <dsp:spPr>
        <a:xfrm>
          <a:off x="23660" y="159788"/>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Die Gestalterin</a:t>
          </a:r>
        </a:p>
        <a:p>
          <a:pPr lvl="0" algn="ctr" defTabSz="622300">
            <a:lnSpc>
              <a:spcPct val="90000"/>
            </a:lnSpc>
            <a:spcBef>
              <a:spcPct val="0"/>
            </a:spcBef>
            <a:spcAft>
              <a:spcPct val="35000"/>
            </a:spcAft>
          </a:pPr>
          <a:r>
            <a:rPr lang="de-DE" sz="1400" kern="1200" dirty="0" smtClean="0"/>
            <a:t>Der Gestalter </a:t>
          </a:r>
          <a:endParaRPr lang="de-DE" sz="1400" kern="1200" dirty="0"/>
        </a:p>
      </dsp:txBody>
      <dsp:txXfrm>
        <a:off x="23660" y="159788"/>
        <a:ext cx="1904999" cy="1143000"/>
      </dsp:txXfrm>
    </dsp:sp>
    <dsp:sp modelId="{5A83F2DE-87EA-431F-9F3D-91C2A7922238}">
      <dsp:nvSpPr>
        <dsp:cNvPr id="0" name=""/>
        <dsp:cNvSpPr/>
      </dsp:nvSpPr>
      <dsp:spPr>
        <a:xfrm>
          <a:off x="2095500" y="14604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ist</a:t>
          </a:r>
          <a:endParaRPr lang="de-DE" sz="1400" kern="1200" dirty="0"/>
        </a:p>
      </dsp:txBody>
      <dsp:txXfrm>
        <a:off x="2095500" y="1460499"/>
        <a:ext cx="1904999" cy="1143000"/>
      </dsp:txXfrm>
    </dsp:sp>
    <dsp:sp modelId="{6FFB6CDB-5D5A-4D40-A21A-2EC45604B8CF}">
      <dsp:nvSpPr>
        <dsp:cNvPr id="0" name=""/>
        <dsp:cNvSpPr/>
      </dsp:nvSpPr>
      <dsp:spPr>
        <a:xfrm>
          <a:off x="4191000" y="14604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ist</a:t>
          </a:r>
          <a:endParaRPr lang="de-DE" sz="1400" kern="1200" dirty="0"/>
        </a:p>
      </dsp:txBody>
      <dsp:txXfrm>
        <a:off x="4191000" y="1460499"/>
        <a:ext cx="1904999" cy="1143000"/>
      </dsp:txXfrm>
    </dsp:sp>
    <dsp:sp modelId="{667CF516-16A1-4FAB-91A3-473D2FBE6741}">
      <dsp:nvSpPr>
        <dsp:cNvPr id="0" name=""/>
        <dsp:cNvSpPr/>
      </dsp:nvSpPr>
      <dsp:spPr>
        <a:xfrm>
          <a:off x="23660" y="1455935"/>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ist</a:t>
          </a:r>
          <a:endParaRPr lang="de-DE" sz="1400" kern="1200" dirty="0"/>
        </a:p>
      </dsp:txBody>
      <dsp:txXfrm>
        <a:off x="23660" y="1455935"/>
        <a:ext cx="1904999" cy="1143000"/>
      </dsp:txXfrm>
    </dsp:sp>
    <dsp:sp modelId="{10BB6414-0802-4FAF-BEA9-B6EEBBB61D9C}">
      <dsp:nvSpPr>
        <dsp:cNvPr id="0" name=""/>
        <dsp:cNvSpPr/>
      </dsp:nvSpPr>
      <dsp:spPr>
        <a:xfrm>
          <a:off x="2095500" y="2793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ruhig, selbstsicher, beherrscht, defensiv,  </a:t>
          </a:r>
        </a:p>
        <a:p>
          <a:pPr lvl="0" algn="ctr" defTabSz="622300">
            <a:lnSpc>
              <a:spcPct val="90000"/>
            </a:lnSpc>
            <a:spcBef>
              <a:spcPct val="0"/>
            </a:spcBef>
            <a:spcAft>
              <a:spcPct val="35000"/>
            </a:spcAft>
          </a:pPr>
          <a:r>
            <a:rPr lang="de-DE" sz="1400" kern="1200" dirty="0" smtClean="0"/>
            <a:t>steuernd, …</a:t>
          </a:r>
          <a:endParaRPr lang="de-DE" sz="1400" kern="1200" dirty="0"/>
        </a:p>
      </dsp:txBody>
      <dsp:txXfrm>
        <a:off x="2095500" y="2793999"/>
        <a:ext cx="1904999" cy="1143000"/>
      </dsp:txXfrm>
    </dsp:sp>
    <dsp:sp modelId="{2BAD7740-0EB2-4D19-B3AB-AE38BABF4971}">
      <dsp:nvSpPr>
        <dsp:cNvPr id="0" name=""/>
        <dsp:cNvSpPr/>
      </dsp:nvSpPr>
      <dsp:spPr>
        <a:xfrm>
          <a:off x="4191000" y="2794000"/>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sozial orientiert, freundlich, …</a:t>
          </a:r>
          <a:endParaRPr lang="de-DE" sz="1400" kern="1200" dirty="0"/>
        </a:p>
      </dsp:txBody>
      <dsp:txXfrm>
        <a:off x="4191000" y="2794000"/>
        <a:ext cx="1904999" cy="1143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A3F3B-E8B9-4A8D-8C15-32A5A2E0E623}">
      <dsp:nvSpPr>
        <dsp:cNvPr id="0" name=""/>
        <dsp:cNvSpPr/>
      </dsp:nvSpPr>
      <dsp:spPr>
        <a:xfrm>
          <a:off x="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Die </a:t>
          </a:r>
          <a:r>
            <a:rPr lang="de-DE" sz="1300" kern="1200" dirty="0" err="1" smtClean="0"/>
            <a:t>Qualitätssichererin</a:t>
          </a:r>
          <a:endParaRPr lang="de-DE" sz="1300" kern="1200" dirty="0" smtClean="0"/>
        </a:p>
        <a:p>
          <a:pPr lvl="0" algn="ctr" defTabSz="577850">
            <a:lnSpc>
              <a:spcPct val="90000"/>
            </a:lnSpc>
            <a:spcBef>
              <a:spcPct val="0"/>
            </a:spcBef>
            <a:spcAft>
              <a:spcPct val="35000"/>
            </a:spcAft>
          </a:pPr>
          <a:r>
            <a:rPr lang="de-DE" sz="1300" kern="1200" dirty="0" smtClean="0"/>
            <a:t>Der Qualitätssicherer</a:t>
          </a:r>
          <a:endParaRPr lang="de-DE" sz="1300" kern="1200" dirty="0"/>
        </a:p>
      </dsp:txBody>
      <dsp:txXfrm>
        <a:off x="0" y="126999"/>
        <a:ext cx="1904999" cy="1143000"/>
      </dsp:txXfrm>
    </dsp:sp>
    <dsp:sp modelId="{0F85614B-B823-436C-BFC1-62E2524841D7}">
      <dsp:nvSpPr>
        <dsp:cNvPr id="0" name=""/>
        <dsp:cNvSpPr/>
      </dsp:nvSpPr>
      <dsp:spPr>
        <a:xfrm>
          <a:off x="209550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Die Systematikerin</a:t>
          </a:r>
        </a:p>
        <a:p>
          <a:pPr lvl="0" algn="ctr" defTabSz="577850">
            <a:lnSpc>
              <a:spcPct val="90000"/>
            </a:lnSpc>
            <a:spcBef>
              <a:spcPct val="0"/>
            </a:spcBef>
            <a:spcAft>
              <a:spcPct val="35000"/>
            </a:spcAft>
          </a:pPr>
          <a:r>
            <a:rPr lang="de-DE" sz="1300" kern="1200" dirty="0" smtClean="0"/>
            <a:t>Der Systematiker </a:t>
          </a:r>
          <a:endParaRPr lang="de-DE" sz="1300" kern="1200" dirty="0"/>
        </a:p>
      </dsp:txBody>
      <dsp:txXfrm>
        <a:off x="2095500" y="126999"/>
        <a:ext cx="1904999" cy="1143000"/>
      </dsp:txXfrm>
    </dsp:sp>
    <dsp:sp modelId="{CCB19EDF-AA66-4E8C-8527-725857E7C315}">
      <dsp:nvSpPr>
        <dsp:cNvPr id="0" name=""/>
        <dsp:cNvSpPr/>
      </dsp:nvSpPr>
      <dsp:spPr>
        <a:xfrm>
          <a:off x="4191000" y="126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ts val="42"/>
            </a:spcAft>
          </a:pPr>
          <a:r>
            <a:rPr lang="de-DE" sz="1300" kern="1200" dirty="0" smtClean="0"/>
            <a:t>Die Zuverlässige</a:t>
          </a:r>
        </a:p>
        <a:p>
          <a:pPr lvl="0" algn="ctr" defTabSz="577850">
            <a:lnSpc>
              <a:spcPct val="90000"/>
            </a:lnSpc>
            <a:spcBef>
              <a:spcPct val="0"/>
            </a:spcBef>
            <a:spcAft>
              <a:spcPct val="35000"/>
            </a:spcAft>
          </a:pPr>
          <a:r>
            <a:rPr lang="de-DE" sz="1300" kern="1200" dirty="0" smtClean="0"/>
            <a:t>Der</a:t>
          </a:r>
          <a:r>
            <a:rPr lang="de-DE" sz="1800" kern="1200" dirty="0" smtClean="0"/>
            <a:t> </a:t>
          </a:r>
          <a:r>
            <a:rPr lang="de-DE" sz="1300" kern="1200" dirty="0" smtClean="0"/>
            <a:t>Zuverlässige</a:t>
          </a:r>
          <a:r>
            <a:rPr lang="de-DE" sz="1800" kern="1200" dirty="0" smtClean="0"/>
            <a:t> </a:t>
          </a:r>
          <a:endParaRPr lang="de-DE" sz="1800" kern="1200" dirty="0"/>
        </a:p>
      </dsp:txBody>
      <dsp:txXfrm>
        <a:off x="4191000" y="126999"/>
        <a:ext cx="1904999" cy="1143000"/>
      </dsp:txXfrm>
    </dsp:sp>
    <dsp:sp modelId="{D2150A16-68CA-4F0D-95B8-B66363381266}">
      <dsp:nvSpPr>
        <dsp:cNvPr id="0" name=""/>
        <dsp:cNvSpPr/>
      </dsp:nvSpPr>
      <dsp:spPr>
        <a:xfrm>
          <a:off x="23660" y="145593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ist</a:t>
          </a:r>
          <a:endParaRPr lang="de-DE" sz="1300" kern="1200" dirty="0"/>
        </a:p>
      </dsp:txBody>
      <dsp:txXfrm>
        <a:off x="23660" y="1455939"/>
        <a:ext cx="1904999" cy="1143000"/>
      </dsp:txXfrm>
    </dsp:sp>
    <dsp:sp modelId="{5A83F2DE-87EA-431F-9F3D-91C2A7922238}">
      <dsp:nvSpPr>
        <dsp:cNvPr id="0" name=""/>
        <dsp:cNvSpPr/>
      </dsp:nvSpPr>
      <dsp:spPr>
        <a:xfrm>
          <a:off x="2095500" y="14604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ist</a:t>
          </a:r>
          <a:endParaRPr lang="de-DE" sz="1300" kern="1200" dirty="0"/>
        </a:p>
      </dsp:txBody>
      <dsp:txXfrm>
        <a:off x="2095500" y="1460499"/>
        <a:ext cx="1904999" cy="1143000"/>
      </dsp:txXfrm>
    </dsp:sp>
    <dsp:sp modelId="{6FFB6CDB-5D5A-4D40-A21A-2EC45604B8CF}">
      <dsp:nvSpPr>
        <dsp:cNvPr id="0" name=""/>
        <dsp:cNvSpPr/>
      </dsp:nvSpPr>
      <dsp:spPr>
        <a:xfrm>
          <a:off x="4191000" y="14604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ist</a:t>
          </a:r>
          <a:endParaRPr lang="de-DE" sz="1300" kern="1200" dirty="0"/>
        </a:p>
      </dsp:txBody>
      <dsp:txXfrm>
        <a:off x="4191000" y="1460499"/>
        <a:ext cx="1904999" cy="1143000"/>
      </dsp:txXfrm>
    </dsp:sp>
    <dsp:sp modelId="{667CF516-16A1-4FAB-91A3-473D2FBE6741}">
      <dsp:nvSpPr>
        <dsp:cNvPr id="0" name=""/>
        <dsp:cNvSpPr/>
      </dsp:nvSpPr>
      <dsp:spPr>
        <a:xfrm>
          <a:off x="0" y="2793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sorgfältig, fleißig, gewissenhaft, eifrig, …</a:t>
          </a:r>
          <a:endParaRPr lang="de-DE" sz="1300" kern="1200" dirty="0"/>
        </a:p>
      </dsp:txBody>
      <dsp:txXfrm>
        <a:off x="0" y="2793999"/>
        <a:ext cx="1904999" cy="1143000"/>
      </dsp:txXfrm>
    </dsp:sp>
    <dsp:sp modelId="{10BB6414-0802-4FAF-BEA9-B6EEBBB61D9C}">
      <dsp:nvSpPr>
        <dsp:cNvPr id="0" name=""/>
        <dsp:cNvSpPr/>
      </dsp:nvSpPr>
      <dsp:spPr>
        <a:xfrm>
          <a:off x="2095500" y="2793999"/>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nüchtern, besonnen, vorsichtig, logisch, …</a:t>
          </a:r>
          <a:endParaRPr lang="de-DE" sz="1300" kern="1200" dirty="0"/>
        </a:p>
      </dsp:txBody>
      <dsp:txXfrm>
        <a:off x="2095500" y="2793999"/>
        <a:ext cx="1904999" cy="1143000"/>
      </dsp:txXfrm>
    </dsp:sp>
    <dsp:sp modelId="{2BAD7740-0EB2-4D19-B3AB-AE38BABF4971}">
      <dsp:nvSpPr>
        <dsp:cNvPr id="0" name=""/>
        <dsp:cNvSpPr/>
      </dsp:nvSpPr>
      <dsp:spPr>
        <a:xfrm>
          <a:off x="4191000" y="2794000"/>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vorsichtig, loyal, pflichtbewusst, …</a:t>
          </a:r>
          <a:endParaRPr lang="de-DE" sz="1300" kern="1200" dirty="0"/>
        </a:p>
      </dsp:txBody>
      <dsp:txXfrm>
        <a:off x="4191000" y="2794000"/>
        <a:ext cx="1904999" cy="1143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18.01.2021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5</a:t>
            </a:fld>
            <a:endParaRPr lang="de-DE"/>
          </a:p>
        </p:txBody>
      </p:sp>
    </p:spTree>
    <p:extLst>
      <p:ext uri="{BB962C8B-B14F-4D97-AF65-F5344CB8AC3E}">
        <p14:creationId xmlns:p14="http://schemas.microsoft.com/office/powerpoint/2010/main" val="1708941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14</a:t>
            </a:fld>
            <a:endParaRPr lang="de-DE"/>
          </a:p>
        </p:txBody>
      </p:sp>
    </p:spTree>
    <p:extLst>
      <p:ext uri="{BB962C8B-B14F-4D97-AF65-F5344CB8AC3E}">
        <p14:creationId xmlns:p14="http://schemas.microsoft.com/office/powerpoint/2010/main" val="2186956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15</a:t>
            </a:fld>
            <a:endParaRPr lang="de-DE"/>
          </a:p>
        </p:txBody>
      </p:sp>
    </p:spTree>
    <p:extLst>
      <p:ext uri="{BB962C8B-B14F-4D97-AF65-F5344CB8AC3E}">
        <p14:creationId xmlns:p14="http://schemas.microsoft.com/office/powerpoint/2010/main" val="4165586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16</a:t>
            </a:fld>
            <a:endParaRPr lang="de-DE"/>
          </a:p>
        </p:txBody>
      </p:sp>
    </p:spTree>
    <p:extLst>
      <p:ext uri="{BB962C8B-B14F-4D97-AF65-F5344CB8AC3E}">
        <p14:creationId xmlns:p14="http://schemas.microsoft.com/office/powerpoint/2010/main" val="1236504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17</a:t>
            </a:fld>
            <a:endParaRPr lang="de-DE"/>
          </a:p>
        </p:txBody>
      </p:sp>
    </p:spTree>
    <p:extLst>
      <p:ext uri="{BB962C8B-B14F-4D97-AF65-F5344CB8AC3E}">
        <p14:creationId xmlns:p14="http://schemas.microsoft.com/office/powerpoint/2010/main" val="479764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18</a:t>
            </a:fld>
            <a:endParaRPr lang="de-DE"/>
          </a:p>
        </p:txBody>
      </p:sp>
    </p:spTree>
    <p:extLst>
      <p:ext uri="{BB962C8B-B14F-4D97-AF65-F5344CB8AC3E}">
        <p14:creationId xmlns:p14="http://schemas.microsoft.com/office/powerpoint/2010/main" val="314972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19</a:t>
            </a:fld>
            <a:endParaRPr lang="de-DE"/>
          </a:p>
        </p:txBody>
      </p:sp>
    </p:spTree>
    <p:extLst>
      <p:ext uri="{BB962C8B-B14F-4D97-AF65-F5344CB8AC3E}">
        <p14:creationId xmlns:p14="http://schemas.microsoft.com/office/powerpoint/2010/main" val="2664921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20</a:t>
            </a:fld>
            <a:endParaRPr lang="de-DE"/>
          </a:p>
        </p:txBody>
      </p:sp>
    </p:spTree>
    <p:extLst>
      <p:ext uri="{BB962C8B-B14F-4D97-AF65-F5344CB8AC3E}">
        <p14:creationId xmlns:p14="http://schemas.microsoft.com/office/powerpoint/2010/main" val="2541102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21</a:t>
            </a:fld>
            <a:endParaRPr lang="de-DE"/>
          </a:p>
        </p:txBody>
      </p:sp>
    </p:spTree>
    <p:extLst>
      <p:ext uri="{BB962C8B-B14F-4D97-AF65-F5344CB8AC3E}">
        <p14:creationId xmlns:p14="http://schemas.microsoft.com/office/powerpoint/2010/main" val="2828673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22</a:t>
            </a:fld>
            <a:endParaRPr lang="de-DE"/>
          </a:p>
        </p:txBody>
      </p:sp>
    </p:spTree>
    <p:extLst>
      <p:ext uri="{BB962C8B-B14F-4D97-AF65-F5344CB8AC3E}">
        <p14:creationId xmlns:p14="http://schemas.microsoft.com/office/powerpoint/2010/main" val="1506590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Teamarbeit ist</a:t>
            </a:r>
          </a:p>
          <a:p>
            <a:r>
              <a:rPr lang="de-DE" dirty="0"/>
              <a:t>die </a:t>
            </a:r>
            <a:r>
              <a:rPr lang="de-DE" b="1" dirty="0"/>
              <a:t>kooperative, zielorientierte Arbeit </a:t>
            </a:r>
            <a:r>
              <a:rPr lang="de-DE" dirty="0"/>
              <a:t>von 2-8 Fachleuten, die gemeinsam an einer </a:t>
            </a:r>
            <a:r>
              <a:rPr lang="de-DE" b="1" dirty="0"/>
              <a:t>definierten komplexen Aufgabe</a:t>
            </a:r>
            <a:r>
              <a:rPr lang="de-DE" dirty="0"/>
              <a:t>, in einem Projekt oder eine Problem arbeiten, bei </a:t>
            </a:r>
            <a:r>
              <a:rPr lang="de-DE" b="1" dirty="0"/>
              <a:t>Integration unterschiedlichen Fachwissens</a:t>
            </a:r>
            <a:r>
              <a:rPr lang="de-DE" dirty="0"/>
              <a:t> und nach bestimmten, gemeinsam </a:t>
            </a:r>
            <a:r>
              <a:rPr lang="de-DE" b="1" dirty="0"/>
              <a:t>festgelegten Regeln</a:t>
            </a:r>
            <a:r>
              <a:rPr lang="de-DE" dirty="0"/>
              <a:t>.“ (Geller, Nowak, 1014)</a:t>
            </a:r>
          </a:p>
          <a:p>
            <a:endParaRPr lang="de-DE" dirty="0" smtClean="0"/>
          </a:p>
          <a:p>
            <a:r>
              <a:rPr lang="de-DE" dirty="0" smtClean="0"/>
              <a:t>In Nachfolgenden</a:t>
            </a:r>
            <a:r>
              <a:rPr lang="de-DE" baseline="0" dirty="0" smtClean="0"/>
              <a:t> wird es darum gehen, sich vor allem mit der Kooperation im Team näher zu beschäftigen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6</a:t>
            </a:fld>
            <a:endParaRPr lang="de-DE"/>
          </a:p>
        </p:txBody>
      </p:sp>
    </p:spTree>
    <p:extLst>
      <p:ext uri="{BB962C8B-B14F-4D97-AF65-F5344CB8AC3E}">
        <p14:creationId xmlns:p14="http://schemas.microsoft.com/office/powerpoint/2010/main" val="3294256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7</a:t>
            </a:fld>
            <a:endParaRPr lang="de-DE"/>
          </a:p>
        </p:txBody>
      </p:sp>
    </p:spTree>
    <p:extLst>
      <p:ext uri="{BB962C8B-B14F-4D97-AF65-F5344CB8AC3E}">
        <p14:creationId xmlns:p14="http://schemas.microsoft.com/office/powerpoint/2010/main" val="1058623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8</a:t>
            </a:fld>
            <a:endParaRPr lang="de-DE"/>
          </a:p>
        </p:txBody>
      </p:sp>
    </p:spTree>
    <p:extLst>
      <p:ext uri="{BB962C8B-B14F-4D97-AF65-F5344CB8AC3E}">
        <p14:creationId xmlns:p14="http://schemas.microsoft.com/office/powerpoint/2010/main" val="1518101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9</a:t>
            </a:fld>
            <a:endParaRPr lang="de-DE"/>
          </a:p>
        </p:txBody>
      </p:sp>
    </p:spTree>
    <p:extLst>
      <p:ext uri="{BB962C8B-B14F-4D97-AF65-F5344CB8AC3E}">
        <p14:creationId xmlns:p14="http://schemas.microsoft.com/office/powerpoint/2010/main" val="1557321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10</a:t>
            </a:fld>
            <a:endParaRPr lang="de-DE"/>
          </a:p>
        </p:txBody>
      </p:sp>
    </p:spTree>
    <p:extLst>
      <p:ext uri="{BB962C8B-B14F-4D97-AF65-F5344CB8AC3E}">
        <p14:creationId xmlns:p14="http://schemas.microsoft.com/office/powerpoint/2010/main" val="1436944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11</a:t>
            </a:fld>
            <a:endParaRPr lang="de-DE"/>
          </a:p>
        </p:txBody>
      </p:sp>
    </p:spTree>
    <p:extLst>
      <p:ext uri="{BB962C8B-B14F-4D97-AF65-F5344CB8AC3E}">
        <p14:creationId xmlns:p14="http://schemas.microsoft.com/office/powerpoint/2010/main" val="3695530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12</a:t>
            </a:fld>
            <a:endParaRPr lang="de-DE"/>
          </a:p>
        </p:txBody>
      </p:sp>
    </p:spTree>
    <p:extLst>
      <p:ext uri="{BB962C8B-B14F-4D97-AF65-F5344CB8AC3E}">
        <p14:creationId xmlns:p14="http://schemas.microsoft.com/office/powerpoint/2010/main" val="1668370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13</a:t>
            </a:fld>
            <a:endParaRPr lang="de-DE"/>
          </a:p>
        </p:txBody>
      </p:sp>
    </p:spTree>
    <p:extLst>
      <p:ext uri="{BB962C8B-B14F-4D97-AF65-F5344CB8AC3E}">
        <p14:creationId xmlns:p14="http://schemas.microsoft.com/office/powerpoint/2010/main" val="12808219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18.01.2021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18.01.2021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827089" y="1916832"/>
            <a:ext cx="7561335" cy="1150937"/>
          </a:xfrm>
        </p:spPr>
        <p:txBody>
          <a:bodyPr/>
          <a:lstStyle/>
          <a:p>
            <a:r>
              <a:rPr lang="de-DE" dirty="0" smtClean="0"/>
              <a:t>Grundlagen der Teamarbeit</a:t>
            </a:r>
            <a:endParaRPr lang="de-DE" dirty="0"/>
          </a:p>
        </p:txBody>
      </p:sp>
      <p:sp>
        <p:nvSpPr>
          <p:cNvPr id="3" name="Untertitel 2"/>
          <p:cNvSpPr>
            <a:spLocks noGrp="1"/>
          </p:cNvSpPr>
          <p:nvPr>
            <p:ph type="subTitle" sz="quarter" idx="1"/>
          </p:nvPr>
        </p:nvSpPr>
        <p:spPr>
          <a:xfrm>
            <a:off x="802733" y="4077072"/>
            <a:ext cx="7561336" cy="1008112"/>
          </a:xfrm>
        </p:spPr>
        <p:txBody>
          <a:bodyPr>
            <a:normAutofit fontScale="25000" lnSpcReduction="20000"/>
          </a:bodyPr>
          <a:lstStyle/>
          <a:p>
            <a:r>
              <a:rPr lang="de-DE" sz="9600" dirty="0" smtClean="0"/>
              <a:t>Baustein 1: </a:t>
            </a:r>
          </a:p>
          <a:p>
            <a:r>
              <a:rPr lang="de-DE" sz="9600" dirty="0" smtClean="0"/>
              <a:t>Was ist ein Team</a:t>
            </a:r>
            <a:r>
              <a:rPr lang="de-DE" sz="9600" dirty="0"/>
              <a:t>?</a:t>
            </a:r>
            <a:endParaRPr lang="de-DE" sz="9600" dirty="0" smtClean="0"/>
          </a:p>
          <a:p>
            <a:r>
              <a:rPr lang="de-DE" sz="9600" dirty="0" smtClean="0"/>
              <a:t>Sind wir schon ein Team?</a:t>
            </a:r>
          </a:p>
          <a:p>
            <a:pPr algn="r"/>
            <a:r>
              <a:rPr lang="de-DE" sz="4400" dirty="0" smtClean="0"/>
              <a:t>Junker-Imm, </a:t>
            </a:r>
            <a:r>
              <a:rPr lang="de-DE" sz="4400" dirty="0" err="1" smtClean="0"/>
              <a:t>Koderisch</a:t>
            </a:r>
            <a:r>
              <a:rPr lang="de-DE" sz="4400" dirty="0" smtClean="0"/>
              <a:t>, </a:t>
            </a:r>
            <a:r>
              <a:rPr lang="de-DE" sz="4400" dirty="0" err="1" smtClean="0"/>
              <a:t>Solf</a:t>
            </a:r>
            <a:endParaRPr lang="de-DE" sz="4400" dirty="0" smtClean="0"/>
          </a:p>
          <a:p>
            <a:endParaRPr lang="de-DE" dirty="0"/>
          </a:p>
        </p:txBody>
      </p:sp>
    </p:spTree>
    <p:extLst>
      <p:ext uri="{BB962C8B-B14F-4D97-AF65-F5344CB8AC3E}">
        <p14:creationId xmlns:p14="http://schemas.microsoft.com/office/powerpoint/2010/main" val="1221193389"/>
      </p:ext>
    </p:extLst>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251520" y="548680"/>
            <a:ext cx="9144000" cy="706090"/>
          </a:xfrm>
        </p:spPr>
        <p:txBody>
          <a:bodyPr>
            <a:normAutofit fontScale="90000"/>
          </a:bodyPr>
          <a:lstStyle/>
          <a:p>
            <a:r>
              <a:rPr lang="de-DE" sz="2200" dirty="0" smtClean="0"/>
              <a:t>„längere Zeitspanne“</a:t>
            </a:r>
            <a:r>
              <a:rPr lang="de-DE" sz="2200" dirty="0"/>
              <a:t/>
            </a:r>
            <a:br>
              <a:rPr lang="de-DE" sz="2200" dirty="0"/>
            </a:br>
            <a:r>
              <a:rPr lang="de-DE" dirty="0"/>
              <a:t> </a:t>
            </a:r>
            <a:r>
              <a:rPr lang="de-DE" sz="2800" dirty="0" smtClean="0"/>
              <a:t>Teamentwicklung als langfristiger Prozess</a:t>
            </a:r>
            <a:endParaRPr lang="de-DE" sz="2800" dirty="0"/>
          </a:p>
        </p:txBody>
      </p:sp>
      <p:sp>
        <p:nvSpPr>
          <p:cNvPr id="3" name="Inhaltsplatzhalter 2"/>
          <p:cNvSpPr>
            <a:spLocks noGrp="1"/>
          </p:cNvSpPr>
          <p:nvPr>
            <p:ph idx="1"/>
          </p:nvPr>
        </p:nvSpPr>
        <p:spPr>
          <a:xfrm>
            <a:off x="395536" y="1484784"/>
            <a:ext cx="8353425" cy="4752975"/>
          </a:xfrm>
        </p:spPr>
        <p:txBody>
          <a:bodyPr>
            <a:normAutofit fontScale="92500" lnSpcReduction="20000"/>
          </a:bodyPr>
          <a:lstStyle/>
          <a:p>
            <a:pPr marL="0" indent="0">
              <a:buNone/>
            </a:pPr>
            <a:r>
              <a:rPr lang="de-DE" sz="2800" dirty="0" smtClean="0"/>
              <a:t>Es ergeben sich durch die längerfristige Zusammenarbeit Vor - bzw. Nachteile.</a:t>
            </a:r>
          </a:p>
          <a:p>
            <a:pPr marL="0" indent="0">
              <a:buNone/>
            </a:pPr>
            <a:endParaRPr lang="de-DE" sz="2800" dirty="0" smtClean="0"/>
          </a:p>
          <a:p>
            <a:pPr marL="0" indent="0">
              <a:buNone/>
            </a:pPr>
            <a:r>
              <a:rPr lang="de-DE" sz="2800" u="sng" dirty="0" smtClean="0"/>
              <a:t>Vorteile</a:t>
            </a:r>
            <a:r>
              <a:rPr lang="de-DE" sz="2800" dirty="0" smtClean="0"/>
              <a:t>:</a:t>
            </a:r>
          </a:p>
          <a:p>
            <a:r>
              <a:rPr lang="de-DE" sz="2800" dirty="0"/>
              <a:t>v</a:t>
            </a:r>
            <a:r>
              <a:rPr lang="de-DE" sz="2800" dirty="0" smtClean="0"/>
              <a:t>ielfältiger Erfahrungshorizont </a:t>
            </a:r>
          </a:p>
          <a:p>
            <a:r>
              <a:rPr lang="de-DE" sz="2800" dirty="0" smtClean="0"/>
              <a:t>Ideenvielfalt</a:t>
            </a:r>
          </a:p>
          <a:p>
            <a:r>
              <a:rPr lang="de-DE" sz="2800" dirty="0" smtClean="0"/>
              <a:t>unterschiedliche Kompetenzen aus den jeweiligen Professionen </a:t>
            </a:r>
            <a:r>
              <a:rPr lang="de-DE" sz="2800" dirty="0" smtClean="0">
                <a:sym typeface="Wingdings" panose="05000000000000000000" pitchFamily="2" charset="2"/>
              </a:rPr>
              <a:t> </a:t>
            </a:r>
            <a:r>
              <a:rPr lang="de-DE" sz="2800" dirty="0" smtClean="0"/>
              <a:t>Kompetenztransfer</a:t>
            </a:r>
          </a:p>
          <a:p>
            <a:r>
              <a:rPr lang="de-DE" sz="2800" dirty="0" smtClean="0"/>
              <a:t>Motivation und mehr Zufriedenheit durch Zusammenarbeit</a:t>
            </a:r>
          </a:p>
          <a:p>
            <a:r>
              <a:rPr lang="de-DE" sz="2800" dirty="0" smtClean="0"/>
              <a:t>Austausch und Feedbackmöglichkeit</a:t>
            </a:r>
          </a:p>
          <a:p>
            <a:r>
              <a:rPr lang="de-DE" sz="2800" dirty="0" smtClean="0"/>
              <a:t>Aufgaben- und Verantwortungsteilung</a:t>
            </a:r>
          </a:p>
          <a:p>
            <a:r>
              <a:rPr lang="de-DE" sz="2800" dirty="0" smtClean="0"/>
              <a:t>…</a:t>
            </a:r>
          </a:p>
          <a:p>
            <a:pPr marL="0" indent="0">
              <a:buNone/>
            </a:pPr>
            <a:endParaRPr lang="de-DE" sz="2800" dirty="0"/>
          </a:p>
        </p:txBody>
      </p:sp>
    </p:spTree>
    <p:extLst>
      <p:ext uri="{BB962C8B-B14F-4D97-AF65-F5344CB8AC3E}">
        <p14:creationId xmlns:p14="http://schemas.microsoft.com/office/powerpoint/2010/main" val="2570890531"/>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179512" y="620688"/>
            <a:ext cx="9144000" cy="706090"/>
          </a:xfrm>
        </p:spPr>
        <p:txBody>
          <a:bodyPr>
            <a:normAutofit fontScale="90000"/>
          </a:bodyPr>
          <a:lstStyle/>
          <a:p>
            <a:r>
              <a:rPr lang="de-DE" sz="2200" dirty="0" smtClean="0"/>
              <a:t>„längere Zeitspanne“</a:t>
            </a:r>
            <a:r>
              <a:rPr lang="de-DE" sz="2200" dirty="0"/>
              <a:t/>
            </a:r>
            <a:br>
              <a:rPr lang="de-DE" sz="2200" dirty="0"/>
            </a:br>
            <a:r>
              <a:rPr lang="de-DE" dirty="0"/>
              <a:t> </a:t>
            </a:r>
            <a:r>
              <a:rPr lang="de-DE" sz="2800" dirty="0" smtClean="0"/>
              <a:t>Teamentwicklung als langfristiger Prozess</a:t>
            </a:r>
            <a:endParaRPr lang="de-DE" sz="2800" dirty="0"/>
          </a:p>
        </p:txBody>
      </p:sp>
      <p:sp>
        <p:nvSpPr>
          <p:cNvPr id="3" name="Inhaltsplatzhalter 2"/>
          <p:cNvSpPr>
            <a:spLocks noGrp="1"/>
          </p:cNvSpPr>
          <p:nvPr>
            <p:ph idx="1"/>
          </p:nvPr>
        </p:nvSpPr>
        <p:spPr>
          <a:xfrm>
            <a:off x="395536" y="1628800"/>
            <a:ext cx="8353425" cy="4752975"/>
          </a:xfrm>
        </p:spPr>
        <p:txBody>
          <a:bodyPr>
            <a:normAutofit lnSpcReduction="10000"/>
          </a:bodyPr>
          <a:lstStyle/>
          <a:p>
            <a:pPr marL="0" indent="0">
              <a:buNone/>
            </a:pPr>
            <a:r>
              <a:rPr lang="de-DE" sz="2800" u="sng" dirty="0" smtClean="0"/>
              <a:t>Nachteile</a:t>
            </a:r>
            <a:r>
              <a:rPr lang="de-DE" sz="2800" dirty="0" smtClean="0"/>
              <a:t>:</a:t>
            </a:r>
          </a:p>
          <a:p>
            <a:r>
              <a:rPr lang="de-DE" sz="2800" dirty="0"/>
              <a:t>g</a:t>
            </a:r>
            <a:r>
              <a:rPr lang="de-DE" sz="2800" dirty="0" smtClean="0"/>
              <a:t>rößerer zeitlicher Aufwand zu Beginn</a:t>
            </a:r>
          </a:p>
          <a:p>
            <a:r>
              <a:rPr lang="de-DE" sz="2800" dirty="0"/>
              <a:t>h</a:t>
            </a:r>
            <a:r>
              <a:rPr lang="de-DE" sz="2800" dirty="0" smtClean="0"/>
              <a:t>oher Energieaufwand bis die Kooperation funktioniert</a:t>
            </a:r>
          </a:p>
          <a:p>
            <a:r>
              <a:rPr lang="de-DE" sz="2800" dirty="0" smtClean="0"/>
              <a:t>Koordinations- und Kommunikationsaufwand</a:t>
            </a:r>
          </a:p>
          <a:p>
            <a:r>
              <a:rPr lang="de-DE" sz="2800" dirty="0" smtClean="0"/>
              <a:t>Umgang mit schwierigen Verhaltensweisen wie Unzuverlässigkeit, Nichteinhaltung von Absprachen …</a:t>
            </a:r>
          </a:p>
          <a:p>
            <a:r>
              <a:rPr lang="de-DE" sz="2800" dirty="0"/>
              <a:t>u</a:t>
            </a:r>
            <a:r>
              <a:rPr lang="de-DE" sz="2800" dirty="0" smtClean="0"/>
              <a:t>nterschiedliche Wertvorstellungen</a:t>
            </a:r>
          </a:p>
          <a:p>
            <a:r>
              <a:rPr lang="de-DE" sz="2800" dirty="0" smtClean="0"/>
              <a:t>verschiedene Lebensstile</a:t>
            </a:r>
          </a:p>
          <a:p>
            <a:r>
              <a:rPr lang="de-DE" sz="2800" dirty="0" smtClean="0"/>
              <a:t>…</a:t>
            </a:r>
          </a:p>
          <a:p>
            <a:pPr marL="0" indent="0">
              <a:buNone/>
            </a:pPr>
            <a:endParaRPr lang="de-DE" sz="2800" dirty="0"/>
          </a:p>
        </p:txBody>
      </p:sp>
    </p:spTree>
    <p:extLst>
      <p:ext uri="{BB962C8B-B14F-4D97-AF65-F5344CB8AC3E}">
        <p14:creationId xmlns:p14="http://schemas.microsoft.com/office/powerpoint/2010/main" val="3690186447"/>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„Rollendifferenzierung“</a:t>
            </a:r>
            <a:endParaRPr lang="de-DE" dirty="0"/>
          </a:p>
        </p:txBody>
      </p:sp>
      <p:sp>
        <p:nvSpPr>
          <p:cNvPr id="6" name="Inhaltsplatzhalter 2"/>
          <p:cNvSpPr>
            <a:spLocks noGrp="1"/>
          </p:cNvSpPr>
          <p:nvPr>
            <p:ph idx="1"/>
          </p:nvPr>
        </p:nvSpPr>
        <p:spPr>
          <a:xfrm>
            <a:off x="457200" y="1567333"/>
            <a:ext cx="8229600" cy="4525963"/>
          </a:xfrm>
        </p:spPr>
        <p:txBody>
          <a:bodyPr>
            <a:normAutofit fontScale="92500" lnSpcReduction="10000"/>
          </a:bodyPr>
          <a:lstStyle/>
          <a:p>
            <a:pPr lvl="0"/>
            <a:r>
              <a:rPr lang="de-DE" sz="3000" dirty="0" smtClean="0"/>
              <a:t>Nach einer Studie (</a:t>
            </a:r>
            <a:r>
              <a:rPr lang="de-DE" sz="3000" dirty="0" err="1" smtClean="0"/>
              <a:t>Belbin</a:t>
            </a:r>
            <a:r>
              <a:rPr lang="de-DE" sz="3000" dirty="0" smtClean="0"/>
              <a:t>-Modell; Weiterentwicklung durch W. Schley) sind in erfolgreichen Teams neun Rollen vertreten, die sich jeweils durch verschiedene Charakteristika unterscheiden.</a:t>
            </a:r>
          </a:p>
          <a:p>
            <a:pPr marL="0" lvl="0" indent="0">
              <a:buNone/>
            </a:pPr>
            <a:endParaRPr lang="de-DE" dirty="0"/>
          </a:p>
          <a:p>
            <a:pPr lvl="0"/>
            <a:r>
              <a:rPr lang="de-DE" sz="3000" dirty="0" smtClean="0"/>
              <a:t>Das Potenzial eines Teams kommt besonders dann gut zur Entfaltung, wenn die Rollenverteilung ausgewogen und möglichst vollständig vertreten ist.</a:t>
            </a:r>
          </a:p>
          <a:p>
            <a:pPr marL="0" indent="0">
              <a:buNone/>
            </a:pPr>
            <a:r>
              <a:rPr lang="de-DE" sz="1514" dirty="0" smtClean="0"/>
              <a:t>    </a:t>
            </a:r>
            <a:r>
              <a:rPr lang="de-DE" sz="1100" dirty="0" smtClean="0"/>
              <a:t>(vgl. Philipp</a:t>
            </a:r>
            <a:r>
              <a:rPr lang="de-DE" sz="1100" dirty="0"/>
              <a:t>, E. (2014). Multiprofessionelle Teamentwicklung. </a:t>
            </a:r>
            <a:r>
              <a:rPr lang="de-DE" sz="1100" i="1" dirty="0"/>
              <a:t>Erfolgsfaktoren für die Zusammenarbeit in der Schule.</a:t>
            </a:r>
            <a:r>
              <a:rPr lang="de-DE" sz="1100" dirty="0"/>
              <a:t> Weinheim und Basel: 	</a:t>
            </a:r>
            <a:r>
              <a:rPr lang="de-DE" sz="1100" dirty="0" smtClean="0"/>
              <a:t>Beltz-Verlag</a:t>
            </a:r>
            <a:r>
              <a:rPr lang="de-DE" sz="1100" dirty="0"/>
              <a:t>.) </a:t>
            </a:r>
          </a:p>
          <a:p>
            <a:pPr marL="0" lvl="0" indent="0">
              <a:buNone/>
            </a:pPr>
            <a:endParaRPr lang="de-DE" dirty="0"/>
          </a:p>
        </p:txBody>
      </p:sp>
    </p:spTree>
    <p:extLst>
      <p:ext uri="{BB962C8B-B14F-4D97-AF65-F5344CB8AC3E}">
        <p14:creationId xmlns:p14="http://schemas.microsoft.com/office/powerpoint/2010/main" val="2825556583"/>
      </p:ext>
    </p:extLst>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692696"/>
            <a:ext cx="9144000" cy="728687"/>
          </a:xfrm>
        </p:spPr>
        <p:txBody>
          <a:bodyPr>
            <a:normAutofit fontScale="90000"/>
          </a:bodyPr>
          <a:lstStyle/>
          <a:p>
            <a:r>
              <a:rPr lang="de-DE" sz="2800" dirty="0" smtClean="0"/>
              <a:t>„Rollendifferenzierung</a:t>
            </a:r>
            <a:r>
              <a:rPr lang="de-DE" sz="2800" dirty="0"/>
              <a:t>“</a:t>
            </a:r>
            <a:br>
              <a:rPr lang="de-DE" sz="2800" dirty="0"/>
            </a:br>
            <a:r>
              <a:rPr lang="de-DE" sz="2800" dirty="0"/>
              <a:t>Die neun Teamrollen nach </a:t>
            </a:r>
            <a:r>
              <a:rPr lang="de-DE" sz="2800" dirty="0" err="1"/>
              <a:t>Belbin</a:t>
            </a:r>
            <a:endParaRPr lang="de-DE" sz="2800" dirty="0"/>
          </a:p>
        </p:txBody>
      </p:sp>
      <p:graphicFrame>
        <p:nvGraphicFramePr>
          <p:cNvPr id="10" name="Diagramm 9"/>
          <p:cNvGraphicFramePr/>
          <p:nvPr>
            <p:extLst/>
          </p:nvPr>
        </p:nvGraphicFramePr>
        <p:xfrm>
          <a:off x="1524000" y="188528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hteck 2"/>
          <p:cNvSpPr/>
          <p:nvPr/>
        </p:nvSpPr>
        <p:spPr>
          <a:xfrm>
            <a:off x="1331640" y="5920547"/>
            <a:ext cx="6444208" cy="400110"/>
          </a:xfrm>
          <a:prstGeom prst="rect">
            <a:avLst/>
          </a:prstGeom>
        </p:spPr>
        <p:txBody>
          <a:bodyPr wrap="square">
            <a:spAutoFit/>
          </a:bodyPr>
          <a:lstStyle/>
          <a:p>
            <a:pPr lvl="0">
              <a:spcBef>
                <a:spcPts val="300"/>
              </a:spcBef>
              <a:buClr>
                <a:srgbClr val="000000">
                  <a:lumMod val="65000"/>
                  <a:lumOff val="35000"/>
                </a:srgbClr>
              </a:buClr>
            </a:pPr>
            <a:r>
              <a:rPr lang="de-DE" sz="1000" dirty="0" smtClean="0">
                <a:solidFill>
                  <a:srgbClr val="000000">
                    <a:lumMod val="65000"/>
                    <a:lumOff val="35000"/>
                  </a:srgbClr>
                </a:solidFill>
                <a:latin typeface="Arial" panose="020B0604020202020204" pitchFamily="34" charset="0"/>
                <a:cs typeface="Arial" panose="020B0604020202020204" pitchFamily="34" charset="0"/>
              </a:rPr>
              <a:t>(nach: Philipp</a:t>
            </a:r>
            <a:r>
              <a:rPr lang="de-DE" sz="1000" dirty="0">
                <a:solidFill>
                  <a:srgbClr val="000000">
                    <a:lumMod val="65000"/>
                    <a:lumOff val="35000"/>
                  </a:srgbClr>
                </a:solidFill>
                <a:latin typeface="Arial" panose="020B0604020202020204" pitchFamily="34" charset="0"/>
                <a:cs typeface="Arial" panose="020B0604020202020204" pitchFamily="34" charset="0"/>
              </a:rPr>
              <a:t>, E. (2014). Multiprofessionelle Teamentwicklung. </a:t>
            </a:r>
            <a:r>
              <a:rPr lang="de-DE" sz="1000" i="1" dirty="0">
                <a:solidFill>
                  <a:srgbClr val="000000">
                    <a:lumMod val="65000"/>
                    <a:lumOff val="35000"/>
                  </a:srgbClr>
                </a:solidFill>
                <a:latin typeface="Arial" panose="020B0604020202020204" pitchFamily="34" charset="0"/>
                <a:cs typeface="Arial" panose="020B0604020202020204" pitchFamily="34" charset="0"/>
              </a:rPr>
              <a:t>Erfolgsfaktoren für die Zusammenarbeit in der Schule.</a:t>
            </a:r>
            <a:r>
              <a:rPr lang="de-DE" sz="1000" dirty="0">
                <a:solidFill>
                  <a:srgbClr val="000000">
                    <a:lumMod val="65000"/>
                    <a:lumOff val="35000"/>
                  </a:srgbClr>
                </a:solidFill>
                <a:latin typeface="Arial" panose="020B0604020202020204" pitchFamily="34" charset="0"/>
                <a:cs typeface="Arial" panose="020B0604020202020204" pitchFamily="34" charset="0"/>
              </a:rPr>
              <a:t> Weinheim und Basel: Beltz-Verlag.) </a:t>
            </a:r>
          </a:p>
        </p:txBody>
      </p:sp>
    </p:spTree>
    <p:extLst>
      <p:ext uri="{BB962C8B-B14F-4D97-AF65-F5344CB8AC3E}">
        <p14:creationId xmlns:p14="http://schemas.microsoft.com/office/powerpoint/2010/main" val="1002272338"/>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7381"/>
            <a:ext cx="9144000" cy="721419"/>
          </a:xfrm>
        </p:spPr>
        <p:txBody>
          <a:bodyPr>
            <a:normAutofit fontScale="90000"/>
          </a:bodyPr>
          <a:lstStyle/>
          <a:p>
            <a:r>
              <a:rPr lang="de-DE" sz="2800" dirty="0" smtClean="0"/>
              <a:t>„Rollendifferenzierung</a:t>
            </a:r>
            <a:r>
              <a:rPr lang="de-DE" sz="2800" dirty="0"/>
              <a:t>“</a:t>
            </a:r>
            <a:br>
              <a:rPr lang="de-DE" sz="2800" dirty="0"/>
            </a:br>
            <a:r>
              <a:rPr lang="de-DE" sz="2800" dirty="0"/>
              <a:t>Die neun Teamrollen nach </a:t>
            </a:r>
            <a:r>
              <a:rPr lang="de-DE" sz="2800" dirty="0" err="1"/>
              <a:t>Belbin</a:t>
            </a:r>
            <a:endParaRPr lang="de-DE" sz="2800" dirty="0"/>
          </a:p>
        </p:txBody>
      </p:sp>
      <p:graphicFrame>
        <p:nvGraphicFramePr>
          <p:cNvPr id="10" name="Diagramm 9"/>
          <p:cNvGraphicFramePr/>
          <p:nvPr>
            <p:extLst/>
          </p:nvPr>
        </p:nvGraphicFramePr>
        <p:xfrm>
          <a:off x="1524000" y="174126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hteck 5"/>
          <p:cNvSpPr/>
          <p:nvPr/>
        </p:nvSpPr>
        <p:spPr>
          <a:xfrm>
            <a:off x="1349896" y="5740670"/>
            <a:ext cx="6444208" cy="400110"/>
          </a:xfrm>
          <a:prstGeom prst="rect">
            <a:avLst/>
          </a:prstGeom>
        </p:spPr>
        <p:txBody>
          <a:bodyPr wrap="square">
            <a:spAutoFit/>
          </a:bodyPr>
          <a:lstStyle/>
          <a:p>
            <a:pPr lvl="0">
              <a:spcBef>
                <a:spcPts val="300"/>
              </a:spcBef>
              <a:buClr>
                <a:srgbClr val="000000">
                  <a:lumMod val="65000"/>
                  <a:lumOff val="35000"/>
                </a:srgbClr>
              </a:buClr>
            </a:pPr>
            <a:r>
              <a:rPr lang="de-DE" sz="1000" dirty="0" smtClean="0">
                <a:solidFill>
                  <a:srgbClr val="000000">
                    <a:lumMod val="65000"/>
                    <a:lumOff val="35000"/>
                  </a:srgbClr>
                </a:solidFill>
                <a:latin typeface="Arial" panose="020B0604020202020204" pitchFamily="34" charset="0"/>
                <a:cs typeface="Arial" panose="020B0604020202020204" pitchFamily="34" charset="0"/>
              </a:rPr>
              <a:t>(nach: Philipp</a:t>
            </a:r>
            <a:r>
              <a:rPr lang="de-DE" sz="1000" dirty="0">
                <a:solidFill>
                  <a:srgbClr val="000000">
                    <a:lumMod val="65000"/>
                    <a:lumOff val="35000"/>
                  </a:srgbClr>
                </a:solidFill>
                <a:latin typeface="Arial" panose="020B0604020202020204" pitchFamily="34" charset="0"/>
                <a:cs typeface="Arial" panose="020B0604020202020204" pitchFamily="34" charset="0"/>
              </a:rPr>
              <a:t>, E. (2014). Multiprofessionelle Teamentwicklung. </a:t>
            </a:r>
            <a:r>
              <a:rPr lang="de-DE" sz="1000" i="1" dirty="0">
                <a:solidFill>
                  <a:srgbClr val="000000">
                    <a:lumMod val="65000"/>
                    <a:lumOff val="35000"/>
                  </a:srgbClr>
                </a:solidFill>
                <a:latin typeface="Arial" panose="020B0604020202020204" pitchFamily="34" charset="0"/>
                <a:cs typeface="Arial" panose="020B0604020202020204" pitchFamily="34" charset="0"/>
              </a:rPr>
              <a:t>Erfolgsfaktoren für die Zusammenarbeit in der Schule.</a:t>
            </a:r>
            <a:r>
              <a:rPr lang="de-DE" sz="1000" dirty="0">
                <a:solidFill>
                  <a:srgbClr val="000000">
                    <a:lumMod val="65000"/>
                    <a:lumOff val="35000"/>
                  </a:srgbClr>
                </a:solidFill>
                <a:latin typeface="Arial" panose="020B0604020202020204" pitchFamily="34" charset="0"/>
                <a:cs typeface="Arial" panose="020B0604020202020204" pitchFamily="34" charset="0"/>
              </a:rPr>
              <a:t> Weinheim und Basel: Beltz-Verlag.) </a:t>
            </a:r>
          </a:p>
        </p:txBody>
      </p:sp>
    </p:spTree>
    <p:extLst>
      <p:ext uri="{BB962C8B-B14F-4D97-AF65-F5344CB8AC3E}">
        <p14:creationId xmlns:p14="http://schemas.microsoft.com/office/powerpoint/2010/main" val="4204776704"/>
      </p:ext>
    </p:extLst>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728687"/>
          </a:xfrm>
        </p:spPr>
        <p:txBody>
          <a:bodyPr>
            <a:normAutofit fontScale="90000"/>
          </a:bodyPr>
          <a:lstStyle/>
          <a:p>
            <a:r>
              <a:rPr lang="de-DE" sz="2800" dirty="0" smtClean="0"/>
              <a:t>„Rollendifferenzierung</a:t>
            </a:r>
            <a:r>
              <a:rPr lang="de-DE" sz="2800" dirty="0"/>
              <a:t>“</a:t>
            </a:r>
            <a:br>
              <a:rPr lang="de-DE" sz="2800" dirty="0"/>
            </a:br>
            <a:r>
              <a:rPr lang="de-DE" sz="2800" dirty="0"/>
              <a:t>Die neun Teamrollen nach </a:t>
            </a:r>
            <a:r>
              <a:rPr lang="de-DE" sz="2800" dirty="0" err="1"/>
              <a:t>Belbin</a:t>
            </a:r>
            <a:endParaRPr lang="de-DE" sz="2800" dirty="0"/>
          </a:p>
        </p:txBody>
      </p:sp>
      <p:graphicFrame>
        <p:nvGraphicFramePr>
          <p:cNvPr id="10" name="Diagramm 9"/>
          <p:cNvGraphicFramePr/>
          <p:nvPr>
            <p:extLst/>
          </p:nvPr>
        </p:nvGraphicFramePr>
        <p:xfrm>
          <a:off x="1524000" y="174126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hteck 5"/>
          <p:cNvSpPr/>
          <p:nvPr/>
        </p:nvSpPr>
        <p:spPr>
          <a:xfrm>
            <a:off x="1349896" y="5835525"/>
            <a:ext cx="6444208" cy="400110"/>
          </a:xfrm>
          <a:prstGeom prst="rect">
            <a:avLst/>
          </a:prstGeom>
        </p:spPr>
        <p:txBody>
          <a:bodyPr wrap="square">
            <a:spAutoFit/>
          </a:bodyPr>
          <a:lstStyle/>
          <a:p>
            <a:pPr lvl="0">
              <a:spcBef>
                <a:spcPts val="300"/>
              </a:spcBef>
              <a:buClr>
                <a:srgbClr val="000000">
                  <a:lumMod val="65000"/>
                  <a:lumOff val="35000"/>
                </a:srgbClr>
              </a:buClr>
            </a:pPr>
            <a:r>
              <a:rPr lang="de-DE" sz="1000" dirty="0" smtClean="0">
                <a:solidFill>
                  <a:srgbClr val="000000">
                    <a:lumMod val="65000"/>
                    <a:lumOff val="35000"/>
                  </a:srgbClr>
                </a:solidFill>
                <a:latin typeface="Arial" panose="020B0604020202020204" pitchFamily="34" charset="0"/>
                <a:cs typeface="Arial" panose="020B0604020202020204" pitchFamily="34" charset="0"/>
              </a:rPr>
              <a:t>(nach: Philipp</a:t>
            </a:r>
            <a:r>
              <a:rPr lang="de-DE" sz="1000" dirty="0">
                <a:solidFill>
                  <a:srgbClr val="000000">
                    <a:lumMod val="65000"/>
                    <a:lumOff val="35000"/>
                  </a:srgbClr>
                </a:solidFill>
                <a:latin typeface="Arial" panose="020B0604020202020204" pitchFamily="34" charset="0"/>
                <a:cs typeface="Arial" panose="020B0604020202020204" pitchFamily="34" charset="0"/>
              </a:rPr>
              <a:t>, E. (2014). Multiprofessionelle Teamentwicklung. </a:t>
            </a:r>
            <a:r>
              <a:rPr lang="de-DE" sz="1000" i="1" dirty="0">
                <a:solidFill>
                  <a:srgbClr val="000000">
                    <a:lumMod val="65000"/>
                    <a:lumOff val="35000"/>
                  </a:srgbClr>
                </a:solidFill>
                <a:latin typeface="Arial" panose="020B0604020202020204" pitchFamily="34" charset="0"/>
                <a:cs typeface="Arial" panose="020B0604020202020204" pitchFamily="34" charset="0"/>
              </a:rPr>
              <a:t>Erfolgsfaktoren für die Zusammenarbeit in der Schule.</a:t>
            </a:r>
            <a:r>
              <a:rPr lang="de-DE" sz="1000" dirty="0">
                <a:solidFill>
                  <a:srgbClr val="000000">
                    <a:lumMod val="65000"/>
                    <a:lumOff val="35000"/>
                  </a:srgbClr>
                </a:solidFill>
                <a:latin typeface="Arial" panose="020B0604020202020204" pitchFamily="34" charset="0"/>
                <a:cs typeface="Arial" panose="020B0604020202020204" pitchFamily="34" charset="0"/>
              </a:rPr>
              <a:t> Weinheim und Basel: Beltz-Verlag.) </a:t>
            </a:r>
          </a:p>
        </p:txBody>
      </p:sp>
    </p:spTree>
    <p:extLst>
      <p:ext uri="{BB962C8B-B14F-4D97-AF65-F5344CB8AC3E}">
        <p14:creationId xmlns:p14="http://schemas.microsoft.com/office/powerpoint/2010/main" val="2771586080"/>
      </p:ext>
    </p:extLst>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728687"/>
          </a:xfrm>
        </p:spPr>
        <p:txBody>
          <a:bodyPr>
            <a:normAutofit fontScale="90000"/>
          </a:bodyPr>
          <a:lstStyle/>
          <a:p>
            <a:r>
              <a:rPr lang="de-DE" sz="2800" dirty="0" smtClean="0"/>
              <a:t>„Rollendifferenzierung</a:t>
            </a:r>
            <a:r>
              <a:rPr lang="de-DE" sz="2800" dirty="0"/>
              <a:t>“</a:t>
            </a:r>
            <a:br>
              <a:rPr lang="de-DE" sz="2800" dirty="0"/>
            </a:br>
            <a:r>
              <a:rPr lang="de-DE" sz="2800" dirty="0"/>
              <a:t>Die neun Teamrollen nach </a:t>
            </a:r>
            <a:r>
              <a:rPr lang="de-DE" sz="2800" dirty="0" err="1"/>
              <a:t>Belbin</a:t>
            </a:r>
            <a:endParaRPr lang="de-DE" sz="2800" dirty="0"/>
          </a:p>
        </p:txBody>
      </p:sp>
      <p:graphicFrame>
        <p:nvGraphicFramePr>
          <p:cNvPr id="10" name="Diagramm 9"/>
          <p:cNvGraphicFramePr/>
          <p:nvPr>
            <p:extLst/>
          </p:nvPr>
        </p:nvGraphicFramePr>
        <p:xfrm>
          <a:off x="1524000" y="174126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hteck 5"/>
          <p:cNvSpPr/>
          <p:nvPr/>
        </p:nvSpPr>
        <p:spPr>
          <a:xfrm>
            <a:off x="1349896" y="5837202"/>
            <a:ext cx="6444208" cy="400110"/>
          </a:xfrm>
          <a:prstGeom prst="rect">
            <a:avLst/>
          </a:prstGeom>
        </p:spPr>
        <p:txBody>
          <a:bodyPr wrap="square">
            <a:spAutoFit/>
          </a:bodyPr>
          <a:lstStyle/>
          <a:p>
            <a:pPr lvl="0">
              <a:spcBef>
                <a:spcPts val="300"/>
              </a:spcBef>
              <a:buClr>
                <a:srgbClr val="000000">
                  <a:lumMod val="65000"/>
                  <a:lumOff val="35000"/>
                </a:srgbClr>
              </a:buClr>
            </a:pPr>
            <a:r>
              <a:rPr lang="de-DE" sz="1000" dirty="0" smtClean="0">
                <a:solidFill>
                  <a:srgbClr val="000000">
                    <a:lumMod val="65000"/>
                    <a:lumOff val="35000"/>
                  </a:srgbClr>
                </a:solidFill>
                <a:latin typeface="Arial" panose="020B0604020202020204" pitchFamily="34" charset="0"/>
                <a:cs typeface="Arial" panose="020B0604020202020204" pitchFamily="34" charset="0"/>
              </a:rPr>
              <a:t>(nach: Philipp</a:t>
            </a:r>
            <a:r>
              <a:rPr lang="de-DE" sz="1000" dirty="0">
                <a:solidFill>
                  <a:srgbClr val="000000">
                    <a:lumMod val="65000"/>
                    <a:lumOff val="35000"/>
                  </a:srgbClr>
                </a:solidFill>
                <a:latin typeface="Arial" panose="020B0604020202020204" pitchFamily="34" charset="0"/>
                <a:cs typeface="Arial" panose="020B0604020202020204" pitchFamily="34" charset="0"/>
              </a:rPr>
              <a:t>, E. (2014). Multiprofessionelle Teamentwicklung. </a:t>
            </a:r>
            <a:r>
              <a:rPr lang="de-DE" sz="1000" i="1" dirty="0">
                <a:solidFill>
                  <a:srgbClr val="000000">
                    <a:lumMod val="65000"/>
                    <a:lumOff val="35000"/>
                  </a:srgbClr>
                </a:solidFill>
                <a:latin typeface="Arial" panose="020B0604020202020204" pitchFamily="34" charset="0"/>
                <a:cs typeface="Arial" panose="020B0604020202020204" pitchFamily="34" charset="0"/>
              </a:rPr>
              <a:t>Erfolgsfaktoren für die Zusammenarbeit in der Schule.</a:t>
            </a:r>
            <a:r>
              <a:rPr lang="de-DE" sz="1000" dirty="0">
                <a:solidFill>
                  <a:srgbClr val="000000">
                    <a:lumMod val="65000"/>
                    <a:lumOff val="35000"/>
                  </a:srgbClr>
                </a:solidFill>
                <a:latin typeface="Arial" panose="020B0604020202020204" pitchFamily="34" charset="0"/>
                <a:cs typeface="Arial" panose="020B0604020202020204" pitchFamily="34" charset="0"/>
              </a:rPr>
              <a:t> Weinheim und Basel: Beltz-Verlag.) </a:t>
            </a:r>
          </a:p>
        </p:txBody>
      </p:sp>
    </p:spTree>
    <p:extLst>
      <p:ext uri="{BB962C8B-B14F-4D97-AF65-F5344CB8AC3E}">
        <p14:creationId xmlns:p14="http://schemas.microsoft.com/office/powerpoint/2010/main" val="1538636391"/>
      </p:ext>
    </p:extLst>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„Rollendifferenzierung“</a:t>
            </a:r>
            <a:endParaRPr lang="de-DE" sz="2800" dirty="0"/>
          </a:p>
        </p:txBody>
      </p:sp>
      <p:sp>
        <p:nvSpPr>
          <p:cNvPr id="6" name="Inhaltsplatzhalter 2"/>
          <p:cNvSpPr>
            <a:spLocks noGrp="1"/>
          </p:cNvSpPr>
          <p:nvPr>
            <p:ph idx="1"/>
          </p:nvPr>
        </p:nvSpPr>
        <p:spPr>
          <a:xfrm>
            <a:off x="457200" y="1600200"/>
            <a:ext cx="8229600" cy="4525963"/>
          </a:xfrm>
        </p:spPr>
        <p:txBody>
          <a:bodyPr>
            <a:normAutofit fontScale="92500"/>
          </a:bodyPr>
          <a:lstStyle/>
          <a:p>
            <a:pPr marL="0" indent="0">
              <a:buNone/>
            </a:pPr>
            <a:r>
              <a:rPr lang="de-DE" dirty="0" smtClean="0"/>
              <a:t>Die Zusammensetzung des Teams ist dann besonders erfolgreich, wenn möglichst alle Rollen vorhanden sind. Fehlt die entsprechende Balance und es ist keine Mischung vorhanden, so könnte es problematisch werden. Hier zwei Beispiele:</a:t>
            </a:r>
          </a:p>
          <a:p>
            <a:pPr marL="0" indent="0">
              <a:buNone/>
            </a:pPr>
            <a:endParaRPr lang="de-DE" dirty="0" smtClean="0"/>
          </a:p>
          <a:p>
            <a:pPr>
              <a:buFont typeface="Wingdings" panose="05000000000000000000" pitchFamily="2" charset="2"/>
              <a:buChar char="à"/>
            </a:pPr>
            <a:r>
              <a:rPr lang="de-DE" dirty="0" smtClean="0">
                <a:sym typeface="Wingdings" panose="05000000000000000000" pitchFamily="2" charset="2"/>
              </a:rPr>
              <a:t>Was würde es einem Team nützen, wenn „die Ideengeber“ viele Lösungen hätten und die Zuverlässigen diese nicht umsetzen würden?</a:t>
            </a:r>
          </a:p>
          <a:p>
            <a:pPr marL="0" indent="0">
              <a:buNone/>
            </a:pPr>
            <a:endParaRPr lang="de-DE" dirty="0" smtClean="0">
              <a:sym typeface="Wingdings" panose="05000000000000000000" pitchFamily="2" charset="2"/>
            </a:endParaRPr>
          </a:p>
          <a:p>
            <a:pPr>
              <a:buFont typeface="Wingdings" panose="05000000000000000000" pitchFamily="2" charset="2"/>
              <a:buChar char="à"/>
            </a:pPr>
            <a:r>
              <a:rPr lang="de-DE" dirty="0" smtClean="0">
                <a:sym typeface="Wingdings" panose="05000000000000000000" pitchFamily="2" charset="2"/>
              </a:rPr>
              <a:t>Ebenfalls schwierig wäre, wenn der Systematiker /</a:t>
            </a:r>
          </a:p>
          <a:p>
            <a:pPr marL="0" indent="0">
              <a:buNone/>
            </a:pPr>
            <a:r>
              <a:rPr lang="de-DE" dirty="0">
                <a:sym typeface="Wingdings" panose="05000000000000000000" pitchFamily="2" charset="2"/>
              </a:rPr>
              <a:t> </a:t>
            </a:r>
            <a:r>
              <a:rPr lang="de-DE" dirty="0" smtClean="0">
                <a:sym typeface="Wingdings" panose="05000000000000000000" pitchFamily="2" charset="2"/>
              </a:rPr>
              <a:t>   Qualitätssicherer keine neuen Ideen von den </a:t>
            </a:r>
          </a:p>
          <a:p>
            <a:pPr marL="0" indent="0">
              <a:buNone/>
            </a:pPr>
            <a:r>
              <a:rPr lang="de-DE" dirty="0">
                <a:sym typeface="Wingdings" panose="05000000000000000000" pitchFamily="2" charset="2"/>
              </a:rPr>
              <a:t> </a:t>
            </a:r>
            <a:r>
              <a:rPr lang="de-DE" dirty="0" smtClean="0">
                <a:sym typeface="Wingdings" panose="05000000000000000000" pitchFamily="2" charset="2"/>
              </a:rPr>
              <a:t>   </a:t>
            </a:r>
            <a:r>
              <a:rPr lang="de-DE" dirty="0" err="1" smtClean="0">
                <a:sym typeface="Wingdings" panose="05000000000000000000" pitchFamily="2" charset="2"/>
              </a:rPr>
              <a:t>Aktivierern</a:t>
            </a:r>
            <a:r>
              <a:rPr lang="de-DE" dirty="0" smtClean="0">
                <a:sym typeface="Wingdings" panose="05000000000000000000" pitchFamily="2" charset="2"/>
              </a:rPr>
              <a:t> / Ideengebern bekommen würde.</a:t>
            </a:r>
            <a:endParaRPr lang="de-DE" dirty="0"/>
          </a:p>
        </p:txBody>
      </p:sp>
    </p:spTree>
    <p:extLst>
      <p:ext uri="{BB962C8B-B14F-4D97-AF65-F5344CB8AC3E}">
        <p14:creationId xmlns:p14="http://schemas.microsoft.com/office/powerpoint/2010/main" val="28484942"/>
      </p:ext>
    </p:extLst>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„Gemeinsame Normen“</a:t>
            </a:r>
            <a:endParaRPr lang="de-DE" dirty="0"/>
          </a:p>
        </p:txBody>
      </p:sp>
      <p:sp>
        <p:nvSpPr>
          <p:cNvPr id="3" name="Inhaltsplatzhalter 2"/>
          <p:cNvSpPr>
            <a:spLocks noGrp="1"/>
          </p:cNvSpPr>
          <p:nvPr>
            <p:ph idx="1"/>
          </p:nvPr>
        </p:nvSpPr>
        <p:spPr>
          <a:xfrm>
            <a:off x="539552" y="1824639"/>
            <a:ext cx="8229600" cy="4032447"/>
          </a:xfrm>
        </p:spPr>
        <p:txBody>
          <a:bodyPr>
            <a:normAutofit/>
          </a:bodyPr>
          <a:lstStyle/>
          <a:p>
            <a:pPr marL="0" indent="0">
              <a:buNone/>
            </a:pPr>
            <a:r>
              <a:rPr lang="de-DE" sz="3200" dirty="0"/>
              <a:t>Welche </a:t>
            </a:r>
            <a:r>
              <a:rPr lang="de-DE" sz="3200" dirty="0" smtClean="0"/>
              <a:t>Werte </a:t>
            </a:r>
            <a:r>
              <a:rPr lang="de-DE" sz="3200" dirty="0"/>
              <a:t>sind uns wichtig?</a:t>
            </a:r>
          </a:p>
          <a:p>
            <a:pPr marL="0" indent="0">
              <a:buNone/>
            </a:pPr>
            <a:r>
              <a:rPr lang="de-DE" sz="3200" dirty="0" smtClean="0"/>
              <a:t>Was wollen wir leben und was nicht?</a:t>
            </a:r>
          </a:p>
          <a:p>
            <a:pPr marL="0" indent="0">
              <a:buNone/>
            </a:pPr>
            <a:r>
              <a:rPr lang="de-DE" sz="3200" dirty="0" smtClean="0"/>
              <a:t>Hilfreich für diese Arbeit ist die Erstellung eines Werteprofils, indem gemeinsam entschieden wird, welche Werte für das Team von zentraler Bedeutung sind.</a:t>
            </a:r>
          </a:p>
        </p:txBody>
      </p:sp>
      <p:sp>
        <p:nvSpPr>
          <p:cNvPr id="5" name="Inhaltsplatzhalter 2"/>
          <p:cNvSpPr txBox="1">
            <a:spLocks/>
          </p:cNvSpPr>
          <p:nvPr/>
        </p:nvSpPr>
        <p:spPr>
          <a:xfrm>
            <a:off x="539552" y="1370013"/>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de-DE" sz="2800" dirty="0" smtClean="0"/>
          </a:p>
          <a:p>
            <a:pPr marL="0" indent="0">
              <a:buFont typeface="Arial" panose="020B0604020202020204" pitchFamily="34" charset="0"/>
              <a:buNone/>
            </a:pPr>
            <a:endParaRPr lang="de-DE" sz="2800" dirty="0"/>
          </a:p>
        </p:txBody>
      </p:sp>
    </p:spTree>
    <p:extLst>
      <p:ext uri="{BB962C8B-B14F-4D97-AF65-F5344CB8AC3E}">
        <p14:creationId xmlns:p14="http://schemas.microsoft.com/office/powerpoint/2010/main" val="1297716334"/>
      </p:ext>
    </p:extLst>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nvPr>
        </p:nvSpPr>
        <p:spPr>
          <a:xfrm>
            <a:off x="-13238" y="850702"/>
            <a:ext cx="9157238" cy="565538"/>
          </a:xfrm>
        </p:spPr>
        <p:txBody>
          <a:bodyPr>
            <a:noAutofit/>
          </a:bodyPr>
          <a:lstStyle/>
          <a:p>
            <a:r>
              <a:rPr lang="de-DE" dirty="0" smtClean="0"/>
              <a:t>„Gemeinsame Normen“</a:t>
            </a:r>
            <a:endParaRPr lang="de-DE" dirty="0"/>
          </a:p>
        </p:txBody>
      </p:sp>
      <p:sp>
        <p:nvSpPr>
          <p:cNvPr id="3" name="Inhaltsplatzhalter 2"/>
          <p:cNvSpPr>
            <a:spLocks noGrp="1"/>
          </p:cNvSpPr>
          <p:nvPr>
            <p:ph idx="1"/>
          </p:nvPr>
        </p:nvSpPr>
        <p:spPr/>
        <p:txBody>
          <a:bodyPr>
            <a:normAutofit/>
          </a:bodyPr>
          <a:lstStyle/>
          <a:p>
            <a:pPr marL="0" indent="0">
              <a:buNone/>
            </a:pPr>
            <a:endParaRPr lang="de-DE" sz="2800" dirty="0" smtClean="0"/>
          </a:p>
          <a:p>
            <a:pPr marL="0" indent="0">
              <a:buNone/>
            </a:pPr>
            <a:endParaRPr lang="de-DE" sz="2800" dirty="0"/>
          </a:p>
        </p:txBody>
      </p:sp>
      <p:sp>
        <p:nvSpPr>
          <p:cNvPr id="7" name="Inhaltsplatzhalter 2"/>
          <p:cNvSpPr txBox="1">
            <a:spLocks/>
          </p:cNvSpPr>
          <p:nvPr/>
        </p:nvSpPr>
        <p:spPr>
          <a:xfrm>
            <a:off x="467544" y="1556792"/>
            <a:ext cx="8229600" cy="4463008"/>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4200" dirty="0" smtClean="0"/>
              <a:t>Für die Teamsitzungen und die Teamarbeit ist es sinnvoll, sich Regeln für die Zusammenarbeit zu geben. Sie bieten einen verlässlichen Rahmen und strukturieren die gemeinsame Arbeit. </a:t>
            </a:r>
          </a:p>
          <a:p>
            <a:pPr marL="0" indent="0">
              <a:buNone/>
            </a:pPr>
            <a:endParaRPr lang="de-DE" sz="4200" dirty="0" smtClean="0"/>
          </a:p>
          <a:p>
            <a:pPr>
              <a:buClr>
                <a:srgbClr val="DD3A43"/>
              </a:buClr>
              <a:buNone/>
            </a:pPr>
            <a:r>
              <a:rPr lang="de-DE" sz="4200" dirty="0" smtClean="0"/>
              <a:t>Die Teammitglieder</a:t>
            </a:r>
          </a:p>
          <a:p>
            <a:pPr>
              <a:buClr>
                <a:srgbClr val="DD3A43"/>
              </a:buClr>
              <a:buFont typeface="Wingdings" panose="05000000000000000000" pitchFamily="2" charset="2"/>
              <a:buChar char="§"/>
            </a:pPr>
            <a:r>
              <a:rPr lang="de-DE" sz="4200" dirty="0" smtClean="0"/>
              <a:t>gehen wertschätzend miteinander um.</a:t>
            </a:r>
          </a:p>
          <a:p>
            <a:pPr>
              <a:buClr>
                <a:srgbClr val="DD3A43"/>
              </a:buClr>
              <a:buFont typeface="Wingdings" panose="05000000000000000000" pitchFamily="2" charset="2"/>
              <a:buChar char="§"/>
            </a:pPr>
            <a:r>
              <a:rPr lang="de-DE" sz="4200" dirty="0" smtClean="0"/>
              <a:t>vertrauen sich gegenseitig.</a:t>
            </a:r>
          </a:p>
          <a:p>
            <a:pPr>
              <a:buClr>
                <a:srgbClr val="DD3A43"/>
              </a:buClr>
              <a:buFont typeface="Wingdings" panose="05000000000000000000" pitchFamily="2" charset="2"/>
              <a:buChar char="§"/>
            </a:pPr>
            <a:r>
              <a:rPr lang="de-DE" sz="4200" dirty="0" smtClean="0"/>
              <a:t>können sich aufeinander verlassen.</a:t>
            </a:r>
          </a:p>
          <a:p>
            <a:pPr>
              <a:buClr>
                <a:srgbClr val="DD3A43"/>
              </a:buClr>
              <a:buFont typeface="Wingdings" panose="05000000000000000000" pitchFamily="2" charset="2"/>
              <a:buChar char="§"/>
            </a:pPr>
            <a:r>
              <a:rPr lang="de-DE" sz="4200" dirty="0" smtClean="0"/>
              <a:t>haben gemeinsame Ziele.</a:t>
            </a:r>
          </a:p>
          <a:p>
            <a:pPr>
              <a:buClr>
                <a:srgbClr val="DD3A43"/>
              </a:buClr>
              <a:buFont typeface="Wingdings" panose="05000000000000000000" pitchFamily="2" charset="2"/>
              <a:buChar char="§"/>
            </a:pPr>
            <a:r>
              <a:rPr lang="de-DE" sz="4200" dirty="0" smtClean="0"/>
              <a:t>teilen sich die Arbeit auf.</a:t>
            </a:r>
          </a:p>
          <a:p>
            <a:pPr>
              <a:buClr>
                <a:srgbClr val="DD3A43"/>
              </a:buClr>
              <a:buFont typeface="Wingdings" panose="05000000000000000000" pitchFamily="2" charset="2"/>
              <a:buChar char="§"/>
            </a:pPr>
            <a:r>
              <a:rPr lang="de-DE" sz="4200" dirty="0" smtClean="0"/>
              <a:t>nehmen sich regelmäßig Zeit für die Absprache.</a:t>
            </a:r>
          </a:p>
          <a:p>
            <a:pPr>
              <a:buClr>
                <a:srgbClr val="DD3A43"/>
              </a:buClr>
              <a:buFont typeface="Wingdings" panose="05000000000000000000" pitchFamily="2" charset="2"/>
              <a:buChar char="§"/>
            </a:pPr>
            <a:r>
              <a:rPr lang="de-DE" sz="4200" dirty="0" smtClean="0"/>
              <a:t>haben manchmal unterschiedliche Ansichten.</a:t>
            </a:r>
          </a:p>
          <a:p>
            <a:pPr>
              <a:buClr>
                <a:srgbClr val="DD3A43"/>
              </a:buClr>
              <a:buFont typeface="Wingdings" panose="05000000000000000000" pitchFamily="2" charset="2"/>
              <a:buChar char="§"/>
            </a:pPr>
            <a:r>
              <a:rPr lang="de-DE" sz="4200" dirty="0" smtClean="0"/>
              <a:t>können Konflikte austragen.</a:t>
            </a:r>
          </a:p>
          <a:p>
            <a:pPr>
              <a:buClr>
                <a:srgbClr val="DD3A43"/>
              </a:buClr>
              <a:buFont typeface="Wingdings" panose="05000000000000000000" pitchFamily="2" charset="2"/>
              <a:buChar char="§"/>
            </a:pPr>
            <a:r>
              <a:rPr lang="de-DE" sz="4200" dirty="0" smtClean="0"/>
              <a:t>kommunizieren miteinander, nicht übereinander.</a:t>
            </a:r>
          </a:p>
          <a:p>
            <a:pPr>
              <a:buClr>
                <a:srgbClr val="DD3A43"/>
              </a:buClr>
              <a:buFont typeface="Wingdings" panose="05000000000000000000" pitchFamily="2" charset="2"/>
              <a:buChar char="§"/>
            </a:pPr>
            <a:r>
              <a:rPr lang="de-DE" sz="4200" dirty="0" smtClean="0"/>
              <a:t>haben Spaß an der Arbeit.</a:t>
            </a:r>
          </a:p>
          <a:p>
            <a:pPr marL="0" indent="0">
              <a:buFont typeface="Arial" panose="020B0604020202020204" pitchFamily="34" charset="0"/>
              <a:buNone/>
            </a:pPr>
            <a:endParaRPr lang="de-DE" dirty="0" smtClean="0"/>
          </a:p>
          <a:p>
            <a:pPr marL="0" indent="0">
              <a:buNone/>
            </a:pPr>
            <a:r>
              <a:rPr lang="de-DE" sz="3100" dirty="0" smtClean="0"/>
              <a:t>(Krämer-Kilic</a:t>
            </a:r>
            <a:r>
              <a:rPr lang="de-DE" sz="3100" dirty="0"/>
              <a:t>, I. (2014). Gemeinsam besser unterrichten. </a:t>
            </a:r>
            <a:r>
              <a:rPr lang="de-DE" sz="3100" dirty="0" err="1"/>
              <a:t>Teamteaching</a:t>
            </a:r>
            <a:r>
              <a:rPr lang="de-DE" sz="3100" dirty="0"/>
              <a:t> im inklusiven Klassenzimmer. Mülheim an der Ruhr: Verlag an der Ruhr</a:t>
            </a:r>
            <a:r>
              <a:rPr lang="de-DE" sz="3100" dirty="0" smtClean="0"/>
              <a:t>., S.15)</a:t>
            </a:r>
            <a:endParaRPr lang="de-DE" sz="3100" dirty="0"/>
          </a:p>
        </p:txBody>
      </p:sp>
    </p:spTree>
    <p:extLst>
      <p:ext uri="{BB962C8B-B14F-4D97-AF65-F5344CB8AC3E}">
        <p14:creationId xmlns:p14="http://schemas.microsoft.com/office/powerpoint/2010/main" val="857753108"/>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Inhaltsverzeichnis</a:t>
            </a:r>
            <a:endParaRPr lang="de-DE" dirty="0"/>
          </a:p>
        </p:txBody>
      </p:sp>
      <p:sp>
        <p:nvSpPr>
          <p:cNvPr id="3" name="Inhaltsplatzhalter 2"/>
          <p:cNvSpPr>
            <a:spLocks noGrp="1"/>
          </p:cNvSpPr>
          <p:nvPr>
            <p:ph idx="1"/>
          </p:nvPr>
        </p:nvSpPr>
        <p:spPr/>
        <p:txBody>
          <a:bodyPr>
            <a:normAutofit/>
          </a:bodyPr>
          <a:lstStyle/>
          <a:p>
            <a:r>
              <a:rPr lang="de-DE" sz="2800" dirty="0" smtClean="0"/>
              <a:t>Was ist ein Team? </a:t>
            </a:r>
          </a:p>
          <a:p>
            <a:r>
              <a:rPr lang="de-DE" sz="2800" dirty="0" smtClean="0"/>
              <a:t>Zusammensetzung eines Teams</a:t>
            </a:r>
            <a:endParaRPr lang="de-DE" sz="2800" dirty="0"/>
          </a:p>
          <a:p>
            <a:r>
              <a:rPr lang="de-DE" sz="2800" dirty="0" smtClean="0"/>
              <a:t>Teamentwicklung als langfristiger Prozess</a:t>
            </a:r>
          </a:p>
          <a:p>
            <a:r>
              <a:rPr lang="de-DE" sz="2800" dirty="0" smtClean="0"/>
              <a:t>Rollendifferenzierung im Team</a:t>
            </a:r>
          </a:p>
          <a:p>
            <a:r>
              <a:rPr lang="de-DE" sz="2800" dirty="0" smtClean="0"/>
              <a:t>Gemeinsame Normen im Team</a:t>
            </a:r>
          </a:p>
          <a:p>
            <a:r>
              <a:rPr lang="de-DE" sz="2800" dirty="0" smtClean="0"/>
              <a:t>Das „Wir-Gefühl“</a:t>
            </a:r>
          </a:p>
          <a:p>
            <a:r>
              <a:rPr lang="de-DE" sz="2800" dirty="0" smtClean="0"/>
              <a:t>Arbeitsphase: Blick auf unser Team</a:t>
            </a:r>
            <a:endParaRPr lang="de-DE" sz="2800" dirty="0"/>
          </a:p>
        </p:txBody>
      </p:sp>
    </p:spTree>
    <p:extLst>
      <p:ext uri="{BB962C8B-B14F-4D97-AF65-F5344CB8AC3E}">
        <p14:creationId xmlns:p14="http://schemas.microsoft.com/office/powerpoint/2010/main" val="2740498856"/>
      </p:ext>
    </p:extLst>
  </p:cSld>
  <p:clrMapOvr>
    <a:masterClrMapping/>
  </p:clrMapOvr>
  <p:transition>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„Wir-Gefühl“</a:t>
            </a:r>
            <a:endParaRPr lang="de-DE" sz="2800" dirty="0"/>
          </a:p>
        </p:txBody>
      </p:sp>
      <p:sp>
        <p:nvSpPr>
          <p:cNvPr id="5" name="Inhaltsplatzhalter 2"/>
          <p:cNvSpPr>
            <a:spLocks noGrp="1"/>
          </p:cNvSpPr>
          <p:nvPr>
            <p:ph idx="1"/>
          </p:nvPr>
        </p:nvSpPr>
        <p:spPr/>
        <p:txBody>
          <a:bodyPr>
            <a:normAutofit/>
          </a:bodyPr>
          <a:lstStyle/>
          <a:p>
            <a:pPr lvl="0"/>
            <a:r>
              <a:rPr lang="de-DE" dirty="0" smtClean="0"/>
              <a:t>Identifikation mit dem Team ermöglicht ein „Wir-Gefühl“ und steht an erster Stelle.</a:t>
            </a:r>
          </a:p>
          <a:p>
            <a:pPr lvl="0"/>
            <a:r>
              <a:rPr lang="de-DE" dirty="0" smtClean="0"/>
              <a:t>Dadurch entsteht die Motivation zur Mitarbeit und zum Engagement.</a:t>
            </a:r>
          </a:p>
          <a:p>
            <a:pPr lvl="0"/>
            <a:r>
              <a:rPr lang="de-DE" dirty="0" smtClean="0"/>
              <a:t>Jeder wird in seinem Fachgebiet als Experte anerkannt und genutzt, um das gemeinsam festgelegte Ziel zu erreichen.</a:t>
            </a:r>
          </a:p>
          <a:p>
            <a:pPr lvl="0"/>
            <a:r>
              <a:rPr lang="de-DE" dirty="0" smtClean="0"/>
              <a:t>Für ein gutes „Wir-Gefühl“ braucht es u. a. eine angenehme Atmosphäre, Vertrauen, Offenheit,…</a:t>
            </a:r>
          </a:p>
          <a:p>
            <a:pPr lvl="0"/>
            <a:endParaRPr lang="de-DE" dirty="0"/>
          </a:p>
        </p:txBody>
      </p:sp>
    </p:spTree>
    <p:extLst>
      <p:ext uri="{BB962C8B-B14F-4D97-AF65-F5344CB8AC3E}">
        <p14:creationId xmlns:p14="http://schemas.microsoft.com/office/powerpoint/2010/main" val="101548475"/>
      </p:ext>
    </p:extLst>
  </p:cSld>
  <p:clrMapOvr>
    <a:masterClrMapping/>
  </p:clrMapOvr>
  <p:transition>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800695"/>
          </a:xfrm>
        </p:spPr>
        <p:txBody>
          <a:bodyPr>
            <a:normAutofit fontScale="90000"/>
          </a:bodyPr>
          <a:lstStyle/>
          <a:p>
            <a:r>
              <a:rPr lang="de-DE" sz="3600" dirty="0" smtClean="0"/>
              <a:t>Arbeitsphase 1</a:t>
            </a:r>
            <a:r>
              <a:rPr lang="de-DE" dirty="0"/>
              <a:t/>
            </a:r>
            <a:br>
              <a:rPr lang="de-DE" dirty="0"/>
            </a:br>
            <a:r>
              <a:rPr lang="de-DE" dirty="0" smtClean="0"/>
              <a:t>	Blick auf das eigene Team</a:t>
            </a:r>
            <a:endParaRPr lang="de-DE" sz="2700" dirty="0"/>
          </a:p>
        </p:txBody>
      </p:sp>
      <p:sp>
        <p:nvSpPr>
          <p:cNvPr id="3" name="Inhaltsplatzhalter 2"/>
          <p:cNvSpPr>
            <a:spLocks noGrp="1"/>
          </p:cNvSpPr>
          <p:nvPr>
            <p:ph idx="1"/>
          </p:nvPr>
        </p:nvSpPr>
        <p:spPr>
          <a:xfrm>
            <a:off x="395288" y="2132385"/>
            <a:ext cx="8353425" cy="3816895"/>
          </a:xfrm>
        </p:spPr>
        <p:txBody>
          <a:bodyPr>
            <a:normAutofit fontScale="92500" lnSpcReduction="20000"/>
          </a:bodyPr>
          <a:lstStyle/>
          <a:p>
            <a:pPr marL="0" indent="0">
              <a:buNone/>
            </a:pPr>
            <a:r>
              <a:rPr lang="de-DE" sz="2600" dirty="0"/>
              <a:t>Suchen Sie sich für die Arbeitsphase mindestens eine Fragestellung aus und bearbeiten diese in geeigneter Form</a:t>
            </a:r>
            <a:r>
              <a:rPr lang="de-DE" sz="2600" dirty="0" smtClean="0"/>
              <a:t>.</a:t>
            </a:r>
          </a:p>
          <a:p>
            <a:pPr marL="0" indent="0">
              <a:buNone/>
            </a:pPr>
            <a:endParaRPr lang="de-DE" sz="2600" dirty="0"/>
          </a:p>
          <a:p>
            <a:r>
              <a:rPr lang="de-DE" sz="2600" dirty="0" smtClean="0"/>
              <a:t>Wie setzt sich unser Team zusammen?</a:t>
            </a:r>
          </a:p>
          <a:p>
            <a:r>
              <a:rPr lang="de-DE" sz="2600" dirty="0" smtClean="0"/>
              <a:t>Wie lange soll unsere Teamarbeit dauern?</a:t>
            </a:r>
          </a:p>
          <a:p>
            <a:r>
              <a:rPr lang="de-DE" sz="2600" dirty="0" smtClean="0"/>
              <a:t>Wie sieht die Rollenverteilung in unserem Team aus? (Aufgabenblatt 1)</a:t>
            </a:r>
          </a:p>
          <a:p>
            <a:r>
              <a:rPr lang="de-DE" sz="2600" dirty="0" smtClean="0"/>
              <a:t>Welche gemeinsamen Normen / Werte regeln unsere Zusammenarbeit? Wie möchten wir zusammen arbeiten? </a:t>
            </a:r>
            <a:r>
              <a:rPr lang="de-DE" sz="2600" dirty="0" smtClean="0">
                <a:sym typeface="Wingdings" panose="05000000000000000000" pitchFamily="2" charset="2"/>
              </a:rPr>
              <a:t> Unsere „Arbeitsphilosophie“ </a:t>
            </a:r>
            <a:r>
              <a:rPr lang="de-DE" sz="2600" dirty="0" smtClean="0"/>
              <a:t>(Aufgabenblatt 2)</a:t>
            </a:r>
          </a:p>
          <a:p>
            <a:r>
              <a:rPr lang="de-DE" sz="2600" dirty="0" smtClean="0"/>
              <a:t>Was tun wir für unser „Wir-Gefühl“?</a:t>
            </a:r>
          </a:p>
          <a:p>
            <a:pPr marL="0" indent="0">
              <a:buNone/>
            </a:pPr>
            <a:endParaRPr lang="de-DE" sz="2800" dirty="0"/>
          </a:p>
          <a:p>
            <a:endParaRPr lang="de-DE" sz="2800" dirty="0" smtClean="0"/>
          </a:p>
          <a:p>
            <a:endParaRPr lang="de-DE" sz="2800" dirty="0"/>
          </a:p>
        </p:txBody>
      </p:sp>
    </p:spTree>
    <p:extLst>
      <p:ext uri="{BB962C8B-B14F-4D97-AF65-F5344CB8AC3E}">
        <p14:creationId xmlns:p14="http://schemas.microsoft.com/office/powerpoint/2010/main" val="485033014"/>
      </p:ext>
    </p:extLst>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0" y="922710"/>
            <a:ext cx="9144000" cy="706090"/>
          </a:xfrm>
        </p:spPr>
        <p:txBody>
          <a:bodyPr>
            <a:noAutofit/>
          </a:bodyPr>
          <a:lstStyle/>
          <a:p>
            <a:r>
              <a:rPr lang="de-DE" sz="3200" dirty="0"/>
              <a:t>A</a:t>
            </a:r>
            <a:r>
              <a:rPr lang="de-DE" sz="3200" dirty="0" smtClean="0"/>
              <a:t>usgangsfragestellung:</a:t>
            </a:r>
            <a:r>
              <a:rPr lang="de-DE" sz="3600" dirty="0" smtClean="0"/>
              <a:t/>
            </a:r>
            <a:br>
              <a:rPr lang="de-DE" sz="3600" dirty="0" smtClean="0"/>
            </a:br>
            <a:r>
              <a:rPr lang="de-DE" sz="3600" dirty="0"/>
              <a:t>W</a:t>
            </a:r>
            <a:r>
              <a:rPr lang="de-DE" sz="3600" dirty="0" smtClean="0"/>
              <a:t>as </a:t>
            </a:r>
            <a:r>
              <a:rPr lang="de-DE" sz="3600" dirty="0"/>
              <a:t>ist ein </a:t>
            </a:r>
            <a:r>
              <a:rPr lang="de-DE" sz="3600" dirty="0" smtClean="0"/>
              <a:t>Team?</a:t>
            </a:r>
            <a:endParaRPr lang="de-DE" sz="3600" dirty="0"/>
          </a:p>
        </p:txBody>
      </p:sp>
      <p:sp>
        <p:nvSpPr>
          <p:cNvPr id="3" name="Inhaltsplatzhalter 2"/>
          <p:cNvSpPr>
            <a:spLocks noGrp="1"/>
          </p:cNvSpPr>
          <p:nvPr>
            <p:ph idx="1"/>
          </p:nvPr>
        </p:nvSpPr>
        <p:spPr>
          <a:xfrm>
            <a:off x="395288" y="2060377"/>
            <a:ext cx="8353425" cy="3816895"/>
          </a:xfrm>
        </p:spPr>
        <p:txBody>
          <a:bodyPr>
            <a:normAutofit fontScale="92500" lnSpcReduction="20000"/>
          </a:bodyPr>
          <a:lstStyle/>
          <a:p>
            <a:pPr marL="0" indent="0">
              <a:buNone/>
            </a:pPr>
            <a:r>
              <a:rPr lang="de-DE" sz="2800" dirty="0" smtClean="0"/>
              <a:t>Was macht ein Team zum „echten Team“?</a:t>
            </a:r>
          </a:p>
          <a:p>
            <a:pPr marL="0" indent="0">
              <a:buNone/>
            </a:pPr>
            <a:r>
              <a:rPr lang="de-DE" sz="2800" dirty="0" smtClean="0"/>
              <a:t>Folgende Merkmale charakterisieren ein „echtes Team“:</a:t>
            </a:r>
          </a:p>
          <a:p>
            <a:pPr marL="0" indent="0">
              <a:buNone/>
            </a:pPr>
            <a:endParaRPr lang="de-DE" sz="2800" dirty="0" smtClean="0"/>
          </a:p>
          <a:p>
            <a:pPr marL="0" indent="0">
              <a:buNone/>
            </a:pPr>
            <a:r>
              <a:rPr lang="de-DE" sz="2800" dirty="0" smtClean="0">
                <a:sym typeface="Wingdings" panose="05000000000000000000" pitchFamily="2" charset="2"/>
              </a:rPr>
              <a:t>Mindestens zwei Personen</a:t>
            </a:r>
          </a:p>
          <a:p>
            <a:pPr>
              <a:buFont typeface="Wingdings" panose="05000000000000000000" pitchFamily="2" charset="2"/>
              <a:buChar char="à"/>
            </a:pPr>
            <a:r>
              <a:rPr lang="de-DE" sz="2800" dirty="0">
                <a:sym typeface="Wingdings" panose="05000000000000000000" pitchFamily="2" charset="2"/>
              </a:rPr>
              <a:t>h</a:t>
            </a:r>
            <a:r>
              <a:rPr lang="de-DE" sz="2800" dirty="0" smtClean="0">
                <a:sym typeface="Wingdings" panose="05000000000000000000" pitchFamily="2" charset="2"/>
              </a:rPr>
              <a:t>aben einen gemeinsamen Auftrag.</a:t>
            </a:r>
          </a:p>
          <a:p>
            <a:pPr>
              <a:buFont typeface="Wingdings" panose="05000000000000000000" pitchFamily="2" charset="2"/>
              <a:buChar char="à"/>
            </a:pPr>
            <a:r>
              <a:rPr lang="de-DE" sz="2800" dirty="0" smtClean="0">
                <a:sym typeface="Wingdings" panose="05000000000000000000" pitchFamily="2" charset="2"/>
              </a:rPr>
              <a:t>haben gemeinsame Aufgaben.</a:t>
            </a:r>
          </a:p>
          <a:p>
            <a:pPr>
              <a:buFont typeface="Wingdings" panose="05000000000000000000" pitchFamily="2" charset="2"/>
              <a:buChar char="à"/>
            </a:pPr>
            <a:r>
              <a:rPr lang="de-DE" sz="2800" dirty="0">
                <a:sym typeface="Wingdings" panose="05000000000000000000" pitchFamily="2" charset="2"/>
              </a:rPr>
              <a:t>h</a:t>
            </a:r>
            <a:r>
              <a:rPr lang="de-DE" sz="2800" dirty="0" smtClean="0">
                <a:sym typeface="Wingdings" panose="05000000000000000000" pitchFamily="2" charset="2"/>
              </a:rPr>
              <a:t>aben die gemeinsame Verantwortung.</a:t>
            </a:r>
          </a:p>
          <a:p>
            <a:pPr>
              <a:buFont typeface="Wingdings" panose="05000000000000000000" pitchFamily="2" charset="2"/>
              <a:buChar char="à"/>
            </a:pPr>
            <a:r>
              <a:rPr lang="de-DE" sz="2800" dirty="0">
                <a:sym typeface="Wingdings" panose="05000000000000000000" pitchFamily="2" charset="2"/>
              </a:rPr>
              <a:t>h</a:t>
            </a:r>
            <a:r>
              <a:rPr lang="de-DE" sz="2800" dirty="0" smtClean="0">
                <a:sym typeface="Wingdings" panose="05000000000000000000" pitchFamily="2" charset="2"/>
              </a:rPr>
              <a:t>aben eine klare Zielvorstellung.</a:t>
            </a:r>
          </a:p>
          <a:p>
            <a:pPr>
              <a:buFont typeface="Wingdings" panose="05000000000000000000" pitchFamily="2" charset="2"/>
              <a:buChar char="à"/>
            </a:pPr>
            <a:r>
              <a:rPr lang="de-DE" sz="2800" dirty="0">
                <a:sym typeface="Wingdings" panose="05000000000000000000" pitchFamily="2" charset="2"/>
              </a:rPr>
              <a:t>h</a:t>
            </a:r>
            <a:r>
              <a:rPr lang="de-DE" sz="2800" dirty="0" smtClean="0">
                <a:sym typeface="Wingdings" panose="05000000000000000000" pitchFamily="2" charset="2"/>
              </a:rPr>
              <a:t>aben gemeinsame Grundsätze.</a:t>
            </a:r>
            <a:endParaRPr lang="de-DE" sz="2800" dirty="0" smtClean="0"/>
          </a:p>
          <a:p>
            <a:endParaRPr lang="de-DE" sz="2800" dirty="0" smtClean="0"/>
          </a:p>
          <a:p>
            <a:pPr marL="0" indent="0">
              <a:buNone/>
            </a:pPr>
            <a:endParaRPr lang="de-DE" sz="2800" dirty="0"/>
          </a:p>
        </p:txBody>
      </p:sp>
    </p:spTree>
    <p:extLst>
      <p:ext uri="{BB962C8B-B14F-4D97-AF65-F5344CB8AC3E}">
        <p14:creationId xmlns:p14="http://schemas.microsoft.com/office/powerpoint/2010/main" val="3086670567"/>
      </p:ext>
    </p:extLst>
  </p:cSld>
  <p:clrMapOvr>
    <a:masterClrMapping/>
  </p:clrMapOvr>
  <p:transition>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908720"/>
            <a:ext cx="9144000" cy="764704"/>
          </a:xfrm>
        </p:spPr>
        <p:txBody>
          <a:bodyPr>
            <a:normAutofit fontScale="90000"/>
          </a:bodyPr>
          <a:lstStyle/>
          <a:p>
            <a:r>
              <a:rPr lang="de-DE" dirty="0" smtClean="0"/>
              <a:t/>
            </a:r>
            <a:br>
              <a:rPr lang="de-DE" dirty="0" smtClean="0"/>
            </a:br>
            <a:r>
              <a:rPr lang="de-DE" sz="3600" dirty="0" smtClean="0"/>
              <a:t>Arbeitsphase 2: </a:t>
            </a:r>
            <a:r>
              <a:rPr lang="de-DE" dirty="0" smtClean="0"/>
              <a:t/>
            </a:r>
            <a:br>
              <a:rPr lang="de-DE" dirty="0" smtClean="0"/>
            </a:br>
            <a:r>
              <a:rPr lang="de-DE" dirty="0" smtClean="0"/>
              <a:t>Unser Team (15 Min.)</a:t>
            </a:r>
            <a:r>
              <a:rPr lang="de-DE" dirty="0"/>
              <a:t/>
            </a:r>
            <a:br>
              <a:rPr lang="de-DE" dirty="0"/>
            </a:br>
            <a:endParaRPr lang="de-DE" dirty="0"/>
          </a:p>
        </p:txBody>
      </p:sp>
      <p:sp>
        <p:nvSpPr>
          <p:cNvPr id="3" name="Inhaltsplatzhalter 2"/>
          <p:cNvSpPr>
            <a:spLocks noGrp="1"/>
          </p:cNvSpPr>
          <p:nvPr>
            <p:ph idx="1"/>
          </p:nvPr>
        </p:nvSpPr>
        <p:spPr>
          <a:xfrm>
            <a:off x="395288" y="1844377"/>
            <a:ext cx="8353425" cy="4752975"/>
          </a:xfrm>
        </p:spPr>
        <p:txBody>
          <a:bodyPr>
            <a:normAutofit/>
          </a:bodyPr>
          <a:lstStyle/>
          <a:p>
            <a:pPr marL="0" indent="0" algn="ctr">
              <a:buNone/>
            </a:pPr>
            <a:endParaRPr lang="de-DE" dirty="0" smtClean="0"/>
          </a:p>
          <a:p>
            <a:pPr marL="0" indent="0" algn="just">
              <a:buNone/>
            </a:pPr>
            <a:r>
              <a:rPr lang="de-DE" dirty="0" smtClean="0"/>
              <a:t>Sind Sie schon ein Team?</a:t>
            </a:r>
          </a:p>
          <a:p>
            <a:pPr marL="0" indent="0" algn="just">
              <a:buNone/>
            </a:pPr>
            <a:endParaRPr lang="de-DE" dirty="0" smtClean="0"/>
          </a:p>
          <a:p>
            <a:pPr marL="0" indent="0" algn="just">
              <a:buNone/>
            </a:pPr>
            <a:r>
              <a:rPr lang="de-DE" dirty="0" smtClean="0">
                <a:solidFill>
                  <a:srgbClr val="DD3A43"/>
                </a:solidFill>
                <a:sym typeface="Wingdings" panose="05000000000000000000" pitchFamily="2" charset="2"/>
              </a:rPr>
              <a:t></a:t>
            </a:r>
            <a:r>
              <a:rPr lang="de-DE" dirty="0" smtClean="0">
                <a:sym typeface="Wingdings" panose="05000000000000000000" pitchFamily="2" charset="2"/>
              </a:rPr>
              <a:t> Wenn ja, an welchen Merkmalen machen Sie</a:t>
            </a:r>
          </a:p>
          <a:p>
            <a:pPr marL="0" indent="0" algn="just">
              <a:buNone/>
            </a:pPr>
            <a:r>
              <a:rPr lang="de-DE" dirty="0">
                <a:sym typeface="Wingdings" panose="05000000000000000000" pitchFamily="2" charset="2"/>
              </a:rPr>
              <a:t> </a:t>
            </a:r>
            <a:r>
              <a:rPr lang="de-DE" dirty="0" smtClean="0">
                <a:sym typeface="Wingdings" panose="05000000000000000000" pitchFamily="2" charset="2"/>
              </a:rPr>
              <a:t>    das fest?</a:t>
            </a:r>
          </a:p>
          <a:p>
            <a:pPr marL="0" indent="0" algn="just">
              <a:buNone/>
            </a:pPr>
            <a:endParaRPr lang="de-DE" dirty="0" smtClean="0">
              <a:sym typeface="Wingdings" panose="05000000000000000000" pitchFamily="2" charset="2"/>
            </a:endParaRPr>
          </a:p>
          <a:p>
            <a:pPr algn="just">
              <a:buFont typeface="Wingdings" panose="05000000000000000000" pitchFamily="2" charset="2"/>
              <a:buChar char="à"/>
            </a:pPr>
            <a:r>
              <a:rPr lang="de-DE" dirty="0" smtClean="0">
                <a:sym typeface="Wingdings" panose="05000000000000000000" pitchFamily="2" charset="2"/>
              </a:rPr>
              <a:t> Wenn nein, welche Felder müssten noch</a:t>
            </a:r>
          </a:p>
          <a:p>
            <a:pPr marL="0" indent="0" algn="just">
              <a:buNone/>
            </a:pPr>
            <a:r>
              <a:rPr lang="de-DE" dirty="0">
                <a:sym typeface="Wingdings" panose="05000000000000000000" pitchFamily="2" charset="2"/>
              </a:rPr>
              <a:t> </a:t>
            </a:r>
            <a:r>
              <a:rPr lang="de-DE" dirty="0" smtClean="0">
                <a:sym typeface="Wingdings" panose="05000000000000000000" pitchFamily="2" charset="2"/>
              </a:rPr>
              <a:t>    entwickelt werden?</a:t>
            </a:r>
          </a:p>
          <a:p>
            <a:pPr marL="0" indent="0" algn="just">
              <a:buNone/>
            </a:pPr>
            <a:endParaRPr lang="de-DE" dirty="0" smtClean="0"/>
          </a:p>
          <a:p>
            <a:pPr marL="0" indent="0" algn="ctr">
              <a:buNone/>
            </a:pPr>
            <a:endParaRPr lang="de-DE" dirty="0"/>
          </a:p>
        </p:txBody>
      </p:sp>
    </p:spTree>
    <p:extLst>
      <p:ext uri="{BB962C8B-B14F-4D97-AF65-F5344CB8AC3E}">
        <p14:creationId xmlns:p14="http://schemas.microsoft.com/office/powerpoint/2010/main" val="1863315241"/>
      </p:ext>
    </p:extLst>
  </p:cSld>
  <p:clrMapOvr>
    <a:masterClrMapping/>
  </p:clrMapOvr>
  <p:transition>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Literaturverzeichnis</a:t>
            </a:r>
            <a:endParaRPr lang="de-DE" dirty="0"/>
          </a:p>
        </p:txBody>
      </p:sp>
      <p:sp>
        <p:nvSpPr>
          <p:cNvPr id="3" name="Inhaltsplatzhalter 2"/>
          <p:cNvSpPr>
            <a:spLocks noGrp="1"/>
          </p:cNvSpPr>
          <p:nvPr>
            <p:ph idx="1"/>
          </p:nvPr>
        </p:nvSpPr>
        <p:spPr/>
        <p:txBody>
          <a:bodyPr>
            <a:normAutofit lnSpcReduction="10000"/>
          </a:bodyPr>
          <a:lstStyle/>
          <a:p>
            <a:pPr lvl="0"/>
            <a:r>
              <a:rPr lang="de-DE" sz="2400" dirty="0"/>
              <a:t>Philipp, E. (2014). Multiprofessionelle Teamentwicklung. </a:t>
            </a:r>
            <a:r>
              <a:rPr lang="de-DE" sz="2400" i="1" dirty="0"/>
              <a:t>Erfolgsfaktoren für die Zusammenarbeit in der Schule.</a:t>
            </a:r>
            <a:r>
              <a:rPr lang="de-DE" sz="2400" dirty="0"/>
              <a:t> Weinheim und Basel: Beltz-Verlag.</a:t>
            </a:r>
          </a:p>
          <a:p>
            <a:r>
              <a:rPr lang="de-DE" sz="2400" dirty="0"/>
              <a:t>Krämer-Kilic, I. (2014). Gemeinsam besser unterrichten. </a:t>
            </a:r>
            <a:r>
              <a:rPr lang="de-DE" sz="2400" i="1" dirty="0" err="1"/>
              <a:t>Teamteaching</a:t>
            </a:r>
            <a:r>
              <a:rPr lang="de-DE" sz="2400" i="1" dirty="0"/>
              <a:t> im inklusiven Klassenzimmer</a:t>
            </a:r>
            <a:r>
              <a:rPr lang="de-DE" sz="2400" dirty="0"/>
              <a:t>. Mülheim an der Ruhr: Verlag an der Ruhr.</a:t>
            </a:r>
          </a:p>
          <a:p>
            <a:r>
              <a:rPr lang="de-DE" sz="2400" dirty="0"/>
              <a:t>Rosenstiel, L. </a:t>
            </a:r>
            <a:r>
              <a:rPr lang="de-DE" sz="2400" dirty="0" smtClean="0"/>
              <a:t>von </a:t>
            </a:r>
            <a:r>
              <a:rPr lang="de-DE" sz="2400" dirty="0"/>
              <a:t>(1992). Grundlagen der Organisationspsychologie. </a:t>
            </a:r>
            <a:r>
              <a:rPr lang="de-DE" sz="2400" i="1" dirty="0"/>
              <a:t>Basiswissen und Anwendungshinweise.</a:t>
            </a:r>
            <a:r>
              <a:rPr lang="de-DE" sz="2400" dirty="0"/>
              <a:t> Stuttgart: Schäffer-Poeschel Verlag.</a:t>
            </a:r>
          </a:p>
          <a:p>
            <a:r>
              <a:rPr lang="de-DE" sz="2400" dirty="0" err="1"/>
              <a:t>Hissnauer</a:t>
            </a:r>
            <a:r>
              <a:rPr lang="de-DE" sz="2400" dirty="0"/>
              <a:t>, W. Arbeiten im </a:t>
            </a:r>
            <a:r>
              <a:rPr lang="de-DE" sz="2400" dirty="0" smtClean="0"/>
              <a:t>Team. </a:t>
            </a:r>
            <a:r>
              <a:rPr lang="de-DE" sz="2400" smtClean="0"/>
              <a:t>(</a:t>
            </a:r>
            <a:r>
              <a:rPr lang="de-DE" sz="2400" smtClean="0"/>
              <a:t>PDF-Datei)</a:t>
            </a:r>
            <a:endParaRPr lang="de-DE" sz="2400" dirty="0"/>
          </a:p>
          <a:p>
            <a:endParaRPr lang="de-DE" dirty="0"/>
          </a:p>
        </p:txBody>
      </p:sp>
    </p:spTree>
    <p:extLst>
      <p:ext uri="{BB962C8B-B14F-4D97-AF65-F5344CB8AC3E}">
        <p14:creationId xmlns:p14="http://schemas.microsoft.com/office/powerpoint/2010/main" val="857100109"/>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772" y="692696"/>
            <a:ext cx="8229600" cy="1066800"/>
          </a:xfrm>
        </p:spPr>
        <p:txBody>
          <a:bodyPr>
            <a:normAutofit/>
          </a:bodyPr>
          <a:lstStyle/>
          <a:p>
            <a:r>
              <a:rPr lang="de-DE" dirty="0" smtClean="0"/>
              <a:t>Arbeitsauftrag:</a:t>
            </a:r>
            <a:endParaRPr lang="de-DE" dirty="0"/>
          </a:p>
        </p:txBody>
      </p:sp>
      <p:sp>
        <p:nvSpPr>
          <p:cNvPr id="3" name="Inhaltsplatzhalter 2"/>
          <p:cNvSpPr>
            <a:spLocks noGrp="1"/>
          </p:cNvSpPr>
          <p:nvPr>
            <p:ph idx="1"/>
          </p:nvPr>
        </p:nvSpPr>
        <p:spPr>
          <a:xfrm>
            <a:off x="457200" y="1556792"/>
            <a:ext cx="8229600" cy="4032448"/>
          </a:xfrm>
        </p:spPr>
        <p:txBody>
          <a:bodyPr>
            <a:noAutofit/>
          </a:bodyPr>
          <a:lstStyle/>
          <a:p>
            <a:pPr>
              <a:buSzPct val="100000"/>
            </a:pPr>
            <a:r>
              <a:rPr lang="de-DE" altLang="de-DE" sz="2600" dirty="0" smtClean="0">
                <a:solidFill>
                  <a:srgbClr val="000000"/>
                </a:solidFill>
              </a:rPr>
              <a:t>Erinnern Sie sich bitte an Personen, mit denen Sie im Team zusammen gearbeitet haben. </a:t>
            </a:r>
          </a:p>
          <a:p>
            <a:pPr>
              <a:buSzPct val="100000"/>
            </a:pPr>
            <a:r>
              <a:rPr lang="de-DE" altLang="de-DE" sz="2600" dirty="0" smtClean="0">
                <a:solidFill>
                  <a:srgbClr val="000000"/>
                </a:solidFill>
              </a:rPr>
              <a:t>Welche Eigenschaften / Verhaltensweisen haben Sie an diesen Personen geschätzt, welche weniger?</a:t>
            </a:r>
            <a:endParaRPr lang="de-DE" altLang="de-DE" sz="2600" dirty="0">
              <a:solidFill>
                <a:srgbClr val="000000"/>
              </a:solidFill>
            </a:endParaRPr>
          </a:p>
          <a:p>
            <a:pPr>
              <a:buSzPct val="100000"/>
            </a:pPr>
            <a:r>
              <a:rPr lang="de-DE" altLang="de-DE" sz="2600" dirty="0">
                <a:solidFill>
                  <a:srgbClr val="000000"/>
                </a:solidFill>
              </a:rPr>
              <a:t>Notieren Sie bitte Ihre Gedanken in </a:t>
            </a:r>
            <a:r>
              <a:rPr lang="de-DE" altLang="de-DE" sz="2600" dirty="0" smtClean="0">
                <a:solidFill>
                  <a:srgbClr val="000000"/>
                </a:solidFill>
              </a:rPr>
              <a:t>Stichworten </a:t>
            </a:r>
            <a:r>
              <a:rPr lang="de-DE" altLang="de-DE" sz="2600" dirty="0">
                <a:solidFill>
                  <a:srgbClr val="000000"/>
                </a:solidFill>
              </a:rPr>
              <a:t>auf ein Blatt </a:t>
            </a:r>
            <a:r>
              <a:rPr lang="de-DE" altLang="de-DE" sz="2600" dirty="0" smtClean="0">
                <a:solidFill>
                  <a:srgbClr val="000000"/>
                </a:solidFill>
              </a:rPr>
              <a:t>Papier.</a:t>
            </a:r>
          </a:p>
          <a:p>
            <a:pPr>
              <a:buSzPct val="100000"/>
            </a:pPr>
            <a:r>
              <a:rPr lang="de-DE" altLang="de-DE" sz="2600" dirty="0" smtClean="0">
                <a:solidFill>
                  <a:srgbClr val="000000"/>
                </a:solidFill>
              </a:rPr>
              <a:t>Gleichen Sie Ihre Überlegungen mit dem folgenden Input ab.</a:t>
            </a:r>
          </a:p>
          <a:p>
            <a:pPr>
              <a:buSzPct val="100000"/>
            </a:pPr>
            <a:r>
              <a:rPr lang="de-DE" altLang="de-DE" sz="2600" dirty="0" smtClean="0">
                <a:solidFill>
                  <a:srgbClr val="000000"/>
                </a:solidFill>
              </a:rPr>
              <a:t>Ihre Notizen werden in der nächsten Arbeitsphase noch gebraucht.</a:t>
            </a:r>
          </a:p>
          <a:p>
            <a:pPr>
              <a:buSzPct val="100000"/>
            </a:pPr>
            <a:endParaRPr lang="de-DE" sz="2600" dirty="0" smtClean="0"/>
          </a:p>
        </p:txBody>
      </p:sp>
    </p:spTree>
    <p:extLst>
      <p:ext uri="{BB962C8B-B14F-4D97-AF65-F5344CB8AC3E}">
        <p14:creationId xmlns:p14="http://schemas.microsoft.com/office/powerpoint/2010/main" val="3157210527"/>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ein Team?</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de-DE" sz="3300" dirty="0" smtClean="0"/>
              <a:t>Die Beschäftigung mit den Grundlagen der Teamarbeit erfordert die Klärung der Begriffe Team und</a:t>
            </a:r>
          </a:p>
          <a:p>
            <a:pPr marL="0" indent="0">
              <a:buNone/>
            </a:pPr>
            <a:r>
              <a:rPr lang="de-DE" sz="3300" dirty="0" smtClean="0"/>
              <a:t>Teamarbeit.</a:t>
            </a:r>
          </a:p>
          <a:p>
            <a:pPr marL="0" indent="0">
              <a:buNone/>
            </a:pPr>
            <a:r>
              <a:rPr lang="de-DE" sz="3300" dirty="0" smtClean="0"/>
              <a:t>Eine erste Begriffsannäherung zu „Team“ bietet die Ableitung aus dem Altenglischen „</a:t>
            </a:r>
            <a:r>
              <a:rPr lang="de-DE" sz="3300" dirty="0" err="1" smtClean="0"/>
              <a:t>Téam</a:t>
            </a:r>
            <a:r>
              <a:rPr lang="de-DE" sz="3300" dirty="0" smtClean="0"/>
              <a:t>“ und bedeutet ursprünglich </a:t>
            </a:r>
            <a:r>
              <a:rPr lang="de-DE" sz="3300" dirty="0"/>
              <a:t>Familie, Gespann, </a:t>
            </a:r>
            <a:r>
              <a:rPr lang="de-DE" sz="3300" dirty="0" smtClean="0"/>
              <a:t>Gruppe oder Nachkommenschaft.</a:t>
            </a:r>
          </a:p>
          <a:p>
            <a:pPr marL="0" indent="0">
              <a:buNone/>
            </a:pPr>
            <a:r>
              <a:rPr lang="de-DE" sz="3300" dirty="0" smtClean="0"/>
              <a:t>„Dieses Gespann könnten beispielsweise vier Pferde sein, die gemeinsam einen Karren ziehen und sich dabei nicht behindern, sondern in die gleiche Richtung arbeiten – wie bei guter Teamarbeit eben.“ </a:t>
            </a:r>
          </a:p>
          <a:p>
            <a:pPr marL="0" indent="0">
              <a:buNone/>
            </a:pPr>
            <a:r>
              <a:rPr lang="de-DE" sz="1300" dirty="0" smtClean="0"/>
              <a:t>(Philipp, E. (2014). Multiprofessionelle Teamentwicklung. </a:t>
            </a:r>
            <a:r>
              <a:rPr lang="de-DE" sz="1300" i="1" dirty="0" smtClean="0"/>
              <a:t>Erfolgsfaktoren für die Zusammenarbeit in der Schule.</a:t>
            </a:r>
            <a:r>
              <a:rPr lang="de-DE" sz="1300" dirty="0" smtClean="0"/>
              <a:t> Weinheim und Basel: Beltz-Verlag.) </a:t>
            </a:r>
          </a:p>
        </p:txBody>
      </p:sp>
    </p:spTree>
    <p:extLst>
      <p:ext uri="{BB962C8B-B14F-4D97-AF65-F5344CB8AC3E}">
        <p14:creationId xmlns:p14="http://schemas.microsoft.com/office/powerpoint/2010/main" val="1329365784"/>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Was ist ein Team? </a:t>
            </a:r>
            <a:endParaRPr lang="de-DE" dirty="0"/>
          </a:p>
        </p:txBody>
      </p:sp>
      <p:sp>
        <p:nvSpPr>
          <p:cNvPr id="3" name="Inhaltsplatzhalter 2"/>
          <p:cNvSpPr>
            <a:spLocks noGrp="1"/>
          </p:cNvSpPr>
          <p:nvPr>
            <p:ph idx="1"/>
          </p:nvPr>
        </p:nvSpPr>
        <p:spPr/>
        <p:txBody>
          <a:bodyPr>
            <a:normAutofit/>
          </a:bodyPr>
          <a:lstStyle/>
          <a:p>
            <a:pPr marL="0" indent="0">
              <a:buNone/>
            </a:pPr>
            <a:r>
              <a:rPr lang="de-DE" sz="2800" dirty="0" smtClean="0"/>
              <a:t>Ein</a:t>
            </a:r>
            <a:r>
              <a:rPr lang="de-DE" sz="2400" dirty="0" smtClean="0"/>
              <a:t> </a:t>
            </a:r>
            <a:r>
              <a:rPr lang="de-DE" sz="2800" b="1" dirty="0" smtClean="0"/>
              <a:t>Team</a:t>
            </a:r>
            <a:r>
              <a:rPr lang="de-DE" sz="2800" dirty="0" smtClean="0"/>
              <a:t> ist</a:t>
            </a:r>
          </a:p>
          <a:p>
            <a:pPr marL="0" indent="0">
              <a:buNone/>
            </a:pPr>
            <a:r>
              <a:rPr lang="de-DE" sz="2800" dirty="0" smtClean="0"/>
              <a:t>„eine </a:t>
            </a:r>
            <a:r>
              <a:rPr lang="de-DE" sz="2800" b="1" dirty="0" smtClean="0"/>
              <a:t>Mehrzahl an Personen</a:t>
            </a:r>
            <a:r>
              <a:rPr lang="de-DE" sz="2800" dirty="0" smtClean="0"/>
              <a:t> in direkter Interaktion über eine </a:t>
            </a:r>
            <a:r>
              <a:rPr lang="de-DE" sz="2800" b="1" dirty="0" smtClean="0"/>
              <a:t>längere Zeitspanne </a:t>
            </a:r>
            <a:r>
              <a:rPr lang="de-DE" sz="2800" dirty="0" smtClean="0"/>
              <a:t>bei </a:t>
            </a:r>
            <a:r>
              <a:rPr lang="de-DE" sz="2800" b="1" dirty="0" smtClean="0"/>
              <a:t>Rollendifferenzierung</a:t>
            </a:r>
            <a:r>
              <a:rPr lang="de-DE" sz="2800" dirty="0" smtClean="0"/>
              <a:t> und </a:t>
            </a:r>
            <a:r>
              <a:rPr lang="de-DE" sz="2800" b="1" dirty="0" smtClean="0"/>
              <a:t>gemeinsamen Normen</a:t>
            </a:r>
            <a:r>
              <a:rPr lang="de-DE" sz="2800" dirty="0" smtClean="0"/>
              <a:t>, verbunden durch ein </a:t>
            </a:r>
            <a:r>
              <a:rPr lang="de-DE" sz="2800" b="1" dirty="0" smtClean="0"/>
              <a:t>Wir-Gefühl</a:t>
            </a:r>
            <a:r>
              <a:rPr lang="de-DE" sz="2800" dirty="0" smtClean="0"/>
              <a:t>.“</a:t>
            </a:r>
          </a:p>
          <a:p>
            <a:pPr marL="0" indent="0">
              <a:buNone/>
            </a:pPr>
            <a:r>
              <a:rPr lang="de-DE" sz="1100" dirty="0"/>
              <a:t>(Rosenstiel, L. von (1992). Grundlagen der Organisationspsychologie. </a:t>
            </a:r>
            <a:r>
              <a:rPr lang="de-DE" sz="1100" i="1" dirty="0"/>
              <a:t>Basiswissen und Anwendungshinweise.</a:t>
            </a:r>
            <a:r>
              <a:rPr lang="de-DE" sz="1100" dirty="0"/>
              <a:t> Stuttgart: Schäffer-Poeschel Verlag</a:t>
            </a:r>
            <a:r>
              <a:rPr lang="de-DE" sz="1100" dirty="0" smtClean="0"/>
              <a:t>., S. 261) </a:t>
            </a:r>
          </a:p>
        </p:txBody>
      </p:sp>
    </p:spTree>
    <p:extLst>
      <p:ext uri="{BB962C8B-B14F-4D97-AF65-F5344CB8AC3E}">
        <p14:creationId xmlns:p14="http://schemas.microsoft.com/office/powerpoint/2010/main" val="1191219238"/>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ein Team?</a:t>
            </a:r>
            <a:endParaRPr lang="de-DE" dirty="0"/>
          </a:p>
        </p:txBody>
      </p:sp>
      <p:sp>
        <p:nvSpPr>
          <p:cNvPr id="3" name="Inhaltsplatzhalter 2"/>
          <p:cNvSpPr>
            <a:spLocks noGrp="1"/>
          </p:cNvSpPr>
          <p:nvPr>
            <p:ph idx="1"/>
          </p:nvPr>
        </p:nvSpPr>
        <p:spPr>
          <a:xfrm>
            <a:off x="457200" y="1340768"/>
            <a:ext cx="8229600" cy="4785395"/>
          </a:xfrm>
        </p:spPr>
        <p:txBody>
          <a:bodyPr>
            <a:normAutofit fontScale="40000" lnSpcReduction="20000"/>
          </a:bodyPr>
          <a:lstStyle/>
          <a:p>
            <a:endParaRPr lang="de-DE" sz="4000" b="1" dirty="0" smtClean="0"/>
          </a:p>
          <a:p>
            <a:r>
              <a:rPr lang="de-DE" sz="5100" b="1" dirty="0" smtClean="0"/>
              <a:t>„Mehrzahl an Personen“: </a:t>
            </a:r>
            <a:r>
              <a:rPr lang="de-DE" sz="5100" dirty="0" smtClean="0"/>
              <a:t>In Zusammenhang mit </a:t>
            </a:r>
            <a:r>
              <a:rPr lang="de-DE" sz="5100" dirty="0" err="1" smtClean="0"/>
              <a:t>Teamteaching</a:t>
            </a:r>
            <a:r>
              <a:rPr lang="de-DE" sz="5100" dirty="0" smtClean="0"/>
              <a:t> sind es mindestens zwei  Personen (Allgemein- und Sonderpädagoge), die von weiteren Fachkräften unterstützt werden (Sozialarbeiter/in, Fachlehrer/in, Erzieher/in, …).</a:t>
            </a:r>
          </a:p>
          <a:p>
            <a:pPr marL="0" indent="0">
              <a:buNone/>
            </a:pPr>
            <a:endParaRPr lang="de-DE" sz="5100" dirty="0" smtClean="0"/>
          </a:p>
          <a:p>
            <a:r>
              <a:rPr lang="de-DE" sz="5100" b="1" dirty="0" smtClean="0"/>
              <a:t>„längere Zeitspanne“: </a:t>
            </a:r>
            <a:r>
              <a:rPr lang="de-DE" sz="5100" dirty="0" smtClean="0"/>
              <a:t>Teams benötigen einen größeren Zeitraum ( Wochen, Monate, Jahre), um das gesetzte Ziel zu erreichen.</a:t>
            </a:r>
          </a:p>
          <a:p>
            <a:pPr marL="0" indent="0">
              <a:buNone/>
            </a:pPr>
            <a:endParaRPr lang="de-DE" sz="5100" b="1" dirty="0" smtClean="0"/>
          </a:p>
          <a:p>
            <a:r>
              <a:rPr lang="de-DE" sz="5100" b="1" dirty="0" smtClean="0"/>
              <a:t>„Rollendifferenzierung“: </a:t>
            </a:r>
            <a:r>
              <a:rPr lang="de-DE" sz="4900" dirty="0"/>
              <a:t>Zuweisung oder Übernahme unterschiedlicher Rollen durch einzelne Mitglieder in </a:t>
            </a:r>
            <a:r>
              <a:rPr lang="de-DE" sz="4900" dirty="0" smtClean="0"/>
              <a:t>einem Team</a:t>
            </a:r>
          </a:p>
          <a:p>
            <a:endParaRPr lang="de-DE" sz="4900" dirty="0" smtClean="0"/>
          </a:p>
          <a:p>
            <a:r>
              <a:rPr lang="de-DE" sz="5100" b="1" dirty="0" smtClean="0"/>
              <a:t>„gemeinsamen Normen“: </a:t>
            </a:r>
            <a:r>
              <a:rPr lang="de-DE" sz="5100" dirty="0" smtClean="0"/>
              <a:t>ermöglichen dem Team ihre Zusammenarbeit sinnvoll zu regeln und zu sichern.</a:t>
            </a:r>
          </a:p>
          <a:p>
            <a:pPr marL="0" indent="0">
              <a:buNone/>
            </a:pPr>
            <a:endParaRPr lang="de-DE" sz="5100" dirty="0" smtClean="0"/>
          </a:p>
          <a:p>
            <a:r>
              <a:rPr lang="de-DE" sz="5100" dirty="0" smtClean="0"/>
              <a:t>„</a:t>
            </a:r>
            <a:r>
              <a:rPr lang="de-DE" sz="5100" b="1" dirty="0" smtClean="0"/>
              <a:t>Wir-Gefühl</a:t>
            </a:r>
            <a:r>
              <a:rPr lang="de-DE" sz="5100" dirty="0" smtClean="0"/>
              <a:t>“: meint die empfundene Bindung jedes Einzelnen mit dem Team.</a:t>
            </a:r>
            <a:endParaRPr lang="de-DE" dirty="0"/>
          </a:p>
        </p:txBody>
      </p:sp>
    </p:spTree>
    <p:extLst>
      <p:ext uri="{BB962C8B-B14F-4D97-AF65-F5344CB8AC3E}">
        <p14:creationId xmlns:p14="http://schemas.microsoft.com/office/powerpoint/2010/main" val="2752694495"/>
      </p:ext>
    </p:extLst>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620688"/>
            <a:ext cx="9144000" cy="728687"/>
          </a:xfrm>
        </p:spPr>
        <p:txBody>
          <a:bodyPr>
            <a:normAutofit fontScale="90000"/>
          </a:bodyPr>
          <a:lstStyle/>
          <a:p>
            <a:r>
              <a:rPr lang="de-DE" sz="2400" dirty="0" smtClean="0"/>
              <a:t>„Mehrzahl an Personen“</a:t>
            </a:r>
            <a:r>
              <a:rPr lang="de-DE" sz="2400" dirty="0"/>
              <a:t/>
            </a:r>
            <a:br>
              <a:rPr lang="de-DE" sz="2400" dirty="0"/>
            </a:br>
            <a:r>
              <a:rPr lang="de-DE" dirty="0" smtClean="0"/>
              <a:t> </a:t>
            </a:r>
            <a:r>
              <a:rPr lang="de-DE" sz="2800" dirty="0" smtClean="0"/>
              <a:t>Die Zusammensetzung </a:t>
            </a:r>
            <a:r>
              <a:rPr lang="de-DE" sz="2800" dirty="0"/>
              <a:t>eines Tea</a:t>
            </a:r>
            <a:r>
              <a:rPr lang="de-DE" sz="2700" dirty="0"/>
              <a:t>ms</a:t>
            </a:r>
          </a:p>
        </p:txBody>
      </p:sp>
      <p:sp>
        <p:nvSpPr>
          <p:cNvPr id="3" name="Inhaltsplatzhalter 2"/>
          <p:cNvSpPr>
            <a:spLocks noGrp="1"/>
          </p:cNvSpPr>
          <p:nvPr>
            <p:ph idx="1"/>
          </p:nvPr>
        </p:nvSpPr>
        <p:spPr>
          <a:xfrm>
            <a:off x="395288" y="1772345"/>
            <a:ext cx="8353425" cy="4536975"/>
          </a:xfrm>
        </p:spPr>
        <p:txBody>
          <a:bodyPr>
            <a:normAutofit fontScale="92500" lnSpcReduction="10000"/>
          </a:bodyPr>
          <a:lstStyle/>
          <a:p>
            <a:r>
              <a:rPr lang="de-DE" sz="2800" dirty="0" smtClean="0"/>
              <a:t>Als optimale Teamgröße wird in der Literatur 2 bis 8 Mitglieder benannt.</a:t>
            </a:r>
          </a:p>
          <a:p>
            <a:r>
              <a:rPr lang="de-DE" sz="2800" dirty="0" smtClean="0"/>
              <a:t>Nicht unwesentlich ist der Austausch darüber, ob sich alle Mitglieder bewusst für die Teamarbeit entschieden haben.</a:t>
            </a:r>
          </a:p>
          <a:p>
            <a:r>
              <a:rPr lang="de-DE" sz="2800" dirty="0" smtClean="0"/>
              <a:t>Für den Erfolg im Team ist die Teamzusammen-setzung entscheidend:</a:t>
            </a:r>
          </a:p>
          <a:p>
            <a:pPr marL="0" indent="0">
              <a:buNone/>
            </a:pPr>
            <a:r>
              <a:rPr lang="de-DE" sz="2800" dirty="0"/>
              <a:t> </a:t>
            </a:r>
            <a:r>
              <a:rPr lang="de-DE" sz="2800" dirty="0" smtClean="0"/>
              <a:t>   </a:t>
            </a:r>
            <a:r>
              <a:rPr lang="de-DE" sz="2800" dirty="0" smtClean="0">
                <a:sym typeface="Wingdings" panose="05000000000000000000" pitchFamily="2" charset="2"/>
              </a:rPr>
              <a:t> Fach-, Methoden- und Sozialkompetenz</a:t>
            </a:r>
          </a:p>
          <a:p>
            <a:pPr marL="0" indent="0">
              <a:buNone/>
            </a:pPr>
            <a:r>
              <a:rPr lang="de-DE" sz="2800" dirty="0">
                <a:sym typeface="Wingdings" panose="05000000000000000000" pitchFamily="2" charset="2"/>
              </a:rPr>
              <a:t> </a:t>
            </a:r>
            <a:r>
              <a:rPr lang="de-DE" sz="2800" dirty="0" smtClean="0">
                <a:sym typeface="Wingdings" panose="05000000000000000000" pitchFamily="2" charset="2"/>
              </a:rPr>
              <a:t>    Persönlichkeitsstrukturen </a:t>
            </a:r>
          </a:p>
          <a:p>
            <a:pPr marL="0" indent="0">
              <a:buNone/>
            </a:pPr>
            <a:r>
              <a:rPr lang="de-DE" sz="2800" dirty="0" smtClean="0">
                <a:sym typeface="Wingdings" panose="05000000000000000000" pitchFamily="2" charset="2"/>
              </a:rPr>
              <a:t>	(Fähigkeit und Bereitschaft zum </a:t>
            </a:r>
            <a:r>
              <a:rPr lang="de-DE" sz="2800" dirty="0" err="1" smtClean="0">
                <a:sym typeface="Wingdings" panose="05000000000000000000" pitchFamily="2" charset="2"/>
              </a:rPr>
              <a:t>selbstst</a:t>
            </a:r>
            <a:r>
              <a:rPr lang="de-DE" sz="2800" dirty="0" smtClean="0">
                <a:sym typeface="Wingdings" panose="05000000000000000000" pitchFamily="2" charset="2"/>
              </a:rPr>
              <a:t>. 	Arbeiten, zur Kooperation, …)</a:t>
            </a:r>
          </a:p>
          <a:p>
            <a:pPr marL="0" indent="0">
              <a:buNone/>
            </a:pPr>
            <a:endParaRPr lang="de-DE" sz="2800" dirty="0" smtClean="0">
              <a:sym typeface="Wingdings" panose="05000000000000000000" pitchFamily="2" charset="2"/>
            </a:endParaRPr>
          </a:p>
        </p:txBody>
      </p:sp>
    </p:spTree>
    <p:extLst>
      <p:ext uri="{BB962C8B-B14F-4D97-AF65-F5344CB8AC3E}">
        <p14:creationId xmlns:p14="http://schemas.microsoft.com/office/powerpoint/2010/main" val="3154723256"/>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620688"/>
            <a:ext cx="9144000" cy="728687"/>
          </a:xfrm>
        </p:spPr>
        <p:txBody>
          <a:bodyPr>
            <a:normAutofit fontScale="90000"/>
          </a:bodyPr>
          <a:lstStyle/>
          <a:p>
            <a:r>
              <a:rPr lang="de-DE" sz="2700" dirty="0"/>
              <a:t>„Mehrzahl an Personen“</a:t>
            </a:r>
            <a:br>
              <a:rPr lang="de-DE" sz="2700" dirty="0"/>
            </a:br>
            <a:r>
              <a:rPr lang="de-DE" dirty="0"/>
              <a:t> </a:t>
            </a:r>
            <a:r>
              <a:rPr lang="de-DE" sz="3100" dirty="0"/>
              <a:t>Die Zusammensetzung eines Teams</a:t>
            </a:r>
          </a:p>
        </p:txBody>
      </p:sp>
      <p:sp>
        <p:nvSpPr>
          <p:cNvPr id="6" name="Inhaltsplatzhalter 2"/>
          <p:cNvSpPr>
            <a:spLocks noGrp="1"/>
          </p:cNvSpPr>
          <p:nvPr>
            <p:ph idx="1"/>
          </p:nvPr>
        </p:nvSpPr>
        <p:spPr>
          <a:xfrm>
            <a:off x="359532" y="1783357"/>
            <a:ext cx="8424936" cy="4525963"/>
          </a:xfrm>
        </p:spPr>
        <p:txBody>
          <a:bodyPr>
            <a:normAutofit fontScale="85000" lnSpcReduction="10000"/>
          </a:bodyPr>
          <a:lstStyle/>
          <a:p>
            <a:pPr marL="0" indent="0">
              <a:buNone/>
            </a:pPr>
            <a:r>
              <a:rPr lang="de-DE" u="sng" dirty="0" smtClean="0"/>
              <a:t>Homogene Gruppe</a:t>
            </a:r>
            <a:r>
              <a:rPr lang="de-DE" dirty="0" smtClean="0"/>
              <a:t>:</a:t>
            </a:r>
          </a:p>
          <a:p>
            <a:pPr marL="0" indent="0">
              <a:buNone/>
            </a:pPr>
            <a:endParaRPr lang="de-DE" dirty="0" smtClean="0"/>
          </a:p>
          <a:p>
            <a:pPr marL="0" indent="0">
              <a:buNone/>
            </a:pPr>
            <a:r>
              <a:rPr lang="de-DE" dirty="0" smtClean="0"/>
              <a:t>Mitglieder haben ähnliche Auffassungen und Grundsätze, haben viel Sympathie füreinander. </a:t>
            </a:r>
          </a:p>
          <a:p>
            <a:pPr marL="0" indent="0">
              <a:buNone/>
            </a:pPr>
            <a:r>
              <a:rPr lang="de-DE" dirty="0" smtClean="0">
                <a:solidFill>
                  <a:srgbClr val="DD3A43"/>
                </a:solidFill>
                <a:sym typeface="Wingdings" panose="05000000000000000000" pitchFamily="2" charset="2"/>
              </a:rPr>
              <a:t></a:t>
            </a:r>
            <a:r>
              <a:rPr lang="de-DE" dirty="0" smtClean="0">
                <a:sym typeface="Wingdings" panose="05000000000000000000" pitchFamily="2" charset="2"/>
              </a:rPr>
              <a:t> G</a:t>
            </a:r>
            <a:r>
              <a:rPr lang="de-DE" dirty="0" smtClean="0"/>
              <a:t>ute Voraussetzungen für eine gelingende </a:t>
            </a:r>
          </a:p>
          <a:p>
            <a:pPr marL="0" indent="0">
              <a:buNone/>
            </a:pPr>
            <a:r>
              <a:rPr lang="de-DE" dirty="0"/>
              <a:t> </a:t>
            </a:r>
            <a:r>
              <a:rPr lang="de-DE" dirty="0" smtClean="0"/>
              <a:t>    Kooperation, aber wenig Diskurs möglich</a:t>
            </a:r>
          </a:p>
          <a:p>
            <a:pPr marL="0" indent="0">
              <a:buNone/>
            </a:pPr>
            <a:endParaRPr lang="de-DE" dirty="0" smtClean="0"/>
          </a:p>
          <a:p>
            <a:pPr marL="0" indent="0">
              <a:buNone/>
            </a:pPr>
            <a:r>
              <a:rPr lang="de-DE" u="sng" dirty="0" smtClean="0"/>
              <a:t>Heterogene Gruppe</a:t>
            </a:r>
            <a:r>
              <a:rPr lang="de-DE" dirty="0" smtClean="0"/>
              <a:t>:</a:t>
            </a:r>
          </a:p>
          <a:p>
            <a:pPr marL="0" indent="0">
              <a:buNone/>
            </a:pPr>
            <a:endParaRPr lang="de-DE" dirty="0" smtClean="0"/>
          </a:p>
          <a:p>
            <a:pPr marL="0" indent="0">
              <a:buNone/>
            </a:pPr>
            <a:r>
              <a:rPr lang="de-DE" dirty="0" smtClean="0"/>
              <a:t>Hat mehr Dynamik, da in ihr unterschiedliche Positionen diskutiert werden.</a:t>
            </a:r>
          </a:p>
          <a:p>
            <a:pPr>
              <a:buFont typeface="Wingdings" panose="05000000000000000000" pitchFamily="2" charset="2"/>
              <a:buChar char="à"/>
            </a:pPr>
            <a:r>
              <a:rPr lang="de-DE" dirty="0" smtClean="0"/>
              <a:t> Besonders leistungsstark, durch die Auseinandersetzungen können   </a:t>
            </a:r>
          </a:p>
          <a:p>
            <a:pPr marL="0" indent="0">
              <a:buNone/>
            </a:pPr>
            <a:r>
              <a:rPr lang="de-DE" dirty="0"/>
              <a:t> </a:t>
            </a:r>
            <a:r>
              <a:rPr lang="de-DE" dirty="0" smtClean="0"/>
              <a:t>    kreative und vielfältige Lösungen gefunden werden. </a:t>
            </a:r>
          </a:p>
          <a:p>
            <a:pPr marL="0" indent="0">
              <a:buNone/>
            </a:pPr>
            <a:r>
              <a:rPr lang="de-DE" sz="1200" dirty="0"/>
              <a:t> </a:t>
            </a:r>
            <a:r>
              <a:rPr lang="de-DE" sz="1200" dirty="0" smtClean="0"/>
              <a:t>     (vgl. </a:t>
            </a:r>
            <a:r>
              <a:rPr lang="de-DE" sz="1200" dirty="0"/>
              <a:t>(Philipp, E. (2014). Multiprofessionelle Teamentwicklung. </a:t>
            </a:r>
            <a:r>
              <a:rPr lang="de-DE" sz="1200" i="1" dirty="0"/>
              <a:t>Erfolgsfaktoren für die Zusammenarbeit in der Schule.</a:t>
            </a:r>
            <a:r>
              <a:rPr lang="de-DE" sz="1200" dirty="0"/>
              <a:t> Weinheim und Basel: </a:t>
            </a:r>
            <a:r>
              <a:rPr lang="de-DE" sz="1200" dirty="0" smtClean="0"/>
              <a:t>	Beltz-Verlag</a:t>
            </a:r>
            <a:r>
              <a:rPr lang="de-DE" sz="1200" dirty="0"/>
              <a:t>.) </a:t>
            </a:r>
          </a:p>
          <a:p>
            <a:pPr marL="0" indent="0">
              <a:buNone/>
            </a:pPr>
            <a:endParaRPr lang="de-DE" sz="1600" dirty="0"/>
          </a:p>
        </p:txBody>
      </p:sp>
    </p:spTree>
    <p:extLst>
      <p:ext uri="{BB962C8B-B14F-4D97-AF65-F5344CB8AC3E}">
        <p14:creationId xmlns:p14="http://schemas.microsoft.com/office/powerpoint/2010/main" val="1290352710"/>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692696"/>
            <a:ext cx="9144000" cy="656679"/>
          </a:xfrm>
        </p:spPr>
        <p:txBody>
          <a:bodyPr>
            <a:normAutofit fontScale="90000"/>
          </a:bodyPr>
          <a:lstStyle/>
          <a:p>
            <a:r>
              <a:rPr lang="de-DE" sz="2200" dirty="0" smtClean="0"/>
              <a:t>„längere Zeitspanne“</a:t>
            </a:r>
            <a:r>
              <a:rPr lang="de-DE" sz="2200" dirty="0"/>
              <a:t/>
            </a:r>
            <a:br>
              <a:rPr lang="de-DE" sz="2200" dirty="0"/>
            </a:br>
            <a:r>
              <a:rPr lang="de-DE" dirty="0"/>
              <a:t> </a:t>
            </a:r>
            <a:r>
              <a:rPr lang="de-DE" sz="2800" dirty="0" smtClean="0"/>
              <a:t>Teamentwicklung als langfristiger Prozess</a:t>
            </a:r>
            <a:endParaRPr lang="de-DE" sz="2800" dirty="0"/>
          </a:p>
        </p:txBody>
      </p:sp>
      <p:sp>
        <p:nvSpPr>
          <p:cNvPr id="3" name="Inhaltsplatzhalter 2"/>
          <p:cNvSpPr>
            <a:spLocks noGrp="1"/>
          </p:cNvSpPr>
          <p:nvPr>
            <p:ph idx="1"/>
          </p:nvPr>
        </p:nvSpPr>
        <p:spPr>
          <a:xfrm>
            <a:off x="395536" y="1556792"/>
            <a:ext cx="8353425" cy="4752975"/>
          </a:xfrm>
        </p:spPr>
        <p:txBody>
          <a:bodyPr>
            <a:normAutofit/>
          </a:bodyPr>
          <a:lstStyle/>
          <a:p>
            <a:pPr marL="0" indent="0">
              <a:buNone/>
            </a:pPr>
            <a:r>
              <a:rPr lang="de-DE" sz="2800" dirty="0" smtClean="0">
                <a:sym typeface="Wingdings" panose="05000000000000000000" pitchFamily="2" charset="2"/>
              </a:rPr>
              <a:t>Die Arbeit im Team benötigt einen längeren Zeitraum, denn die Teamfindung ist ein </a:t>
            </a:r>
            <a:r>
              <a:rPr lang="de-DE" sz="2800" b="1" dirty="0" smtClean="0">
                <a:sym typeface="Wingdings" panose="05000000000000000000" pitchFamily="2" charset="2"/>
              </a:rPr>
              <a:t>langfristiger Prozess</a:t>
            </a:r>
            <a:r>
              <a:rPr lang="de-DE" sz="2800" dirty="0" smtClean="0">
                <a:sym typeface="Wingdings" panose="05000000000000000000" pitchFamily="2" charset="2"/>
              </a:rPr>
              <a:t>, der bewusst gestaltet werden sollte.</a:t>
            </a:r>
          </a:p>
          <a:p>
            <a:pPr marL="0" indent="0">
              <a:buNone/>
            </a:pPr>
            <a:endParaRPr lang="de-DE" sz="2800" dirty="0" smtClean="0">
              <a:sym typeface="Wingdings" panose="05000000000000000000" pitchFamily="2" charset="2"/>
            </a:endParaRPr>
          </a:p>
          <a:p>
            <a:pPr marL="0" indent="0">
              <a:buNone/>
            </a:pPr>
            <a:r>
              <a:rPr lang="de-DE" sz="2800" dirty="0" smtClean="0">
                <a:sym typeface="Wingdings" panose="05000000000000000000" pitchFamily="2" charset="2"/>
              </a:rPr>
              <a:t>Die Teammitglieder benötigen Zeit, </a:t>
            </a:r>
          </a:p>
          <a:p>
            <a:r>
              <a:rPr lang="de-DE" sz="2800" dirty="0" smtClean="0">
                <a:sym typeface="Wingdings" panose="05000000000000000000" pitchFamily="2" charset="2"/>
              </a:rPr>
              <a:t>um sich zu finden,</a:t>
            </a:r>
          </a:p>
          <a:p>
            <a:r>
              <a:rPr lang="de-DE" sz="2800" dirty="0">
                <a:sym typeface="Wingdings" panose="05000000000000000000" pitchFamily="2" charset="2"/>
              </a:rPr>
              <a:t>u</a:t>
            </a:r>
            <a:r>
              <a:rPr lang="de-DE" sz="2800" dirty="0" smtClean="0">
                <a:sym typeface="Wingdings" panose="05000000000000000000" pitchFamily="2" charset="2"/>
              </a:rPr>
              <a:t>m eine geeignete Zusammenarbeitsform zu schaffen, </a:t>
            </a:r>
          </a:p>
          <a:p>
            <a:r>
              <a:rPr lang="de-DE" sz="2800" dirty="0">
                <a:sym typeface="Wingdings" panose="05000000000000000000" pitchFamily="2" charset="2"/>
              </a:rPr>
              <a:t>u</a:t>
            </a:r>
            <a:r>
              <a:rPr lang="de-DE" sz="2800" dirty="0" smtClean="0">
                <a:sym typeface="Wingdings" panose="05000000000000000000" pitchFamily="2" charset="2"/>
              </a:rPr>
              <a:t>m Ziele und mögliche Wege auszuhandeln.</a:t>
            </a:r>
          </a:p>
          <a:p>
            <a:pPr marL="0" indent="0">
              <a:buNone/>
            </a:pPr>
            <a:endParaRPr lang="de-DE" sz="2800" dirty="0" smtClean="0">
              <a:sym typeface="Wingdings" panose="05000000000000000000" pitchFamily="2" charset="2"/>
            </a:endParaRPr>
          </a:p>
          <a:p>
            <a:pPr marL="0" indent="0">
              <a:buNone/>
            </a:pPr>
            <a:endParaRPr lang="de-DE" sz="2800" dirty="0" smtClean="0"/>
          </a:p>
          <a:p>
            <a:pPr marL="0" indent="0">
              <a:buNone/>
            </a:pPr>
            <a:endParaRPr lang="de-DE" sz="2800" dirty="0"/>
          </a:p>
        </p:txBody>
      </p:sp>
    </p:spTree>
    <p:extLst>
      <p:ext uri="{BB962C8B-B14F-4D97-AF65-F5344CB8AC3E}">
        <p14:creationId xmlns:p14="http://schemas.microsoft.com/office/powerpoint/2010/main" val="2915641421"/>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2535</Words>
  <Application>Microsoft Office PowerPoint</Application>
  <PresentationFormat>Bildschirmpräsentation (4:3)</PresentationFormat>
  <Paragraphs>263</Paragraphs>
  <Slides>24</Slides>
  <Notes>18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24</vt:i4>
      </vt:variant>
    </vt:vector>
  </HeadingPairs>
  <TitlesOfParts>
    <vt:vector size="30" baseType="lpstr">
      <vt:lpstr>Arial</vt:lpstr>
      <vt:lpstr>Calibri</vt:lpstr>
      <vt:lpstr>Garamond</vt:lpstr>
      <vt:lpstr>Georgia</vt:lpstr>
      <vt:lpstr>Wingdings</vt:lpstr>
      <vt:lpstr>Formatvorlage_KM-Rot ZSL-Logo</vt:lpstr>
      <vt:lpstr>Grundlagen der Teamarbeit</vt:lpstr>
      <vt:lpstr>Inhaltsverzeichnis</vt:lpstr>
      <vt:lpstr>Arbeitsauftrag:</vt:lpstr>
      <vt:lpstr>Was ist ein Team?</vt:lpstr>
      <vt:lpstr>Was ist ein Team? </vt:lpstr>
      <vt:lpstr>Was ist ein Team?</vt:lpstr>
      <vt:lpstr>„Mehrzahl an Personen“  Die Zusammensetzung eines Teams</vt:lpstr>
      <vt:lpstr>„Mehrzahl an Personen“  Die Zusammensetzung eines Teams</vt:lpstr>
      <vt:lpstr>„längere Zeitspanne“  Teamentwicklung als langfristiger Prozess</vt:lpstr>
      <vt:lpstr>„längere Zeitspanne“  Teamentwicklung als langfristiger Prozess</vt:lpstr>
      <vt:lpstr>„längere Zeitspanne“  Teamentwicklung als langfristiger Prozess</vt:lpstr>
      <vt:lpstr>„Rollendifferenzierung“</vt:lpstr>
      <vt:lpstr>„Rollendifferenzierung“ Die neun Teamrollen nach Belbin</vt:lpstr>
      <vt:lpstr>„Rollendifferenzierung“ Die neun Teamrollen nach Belbin</vt:lpstr>
      <vt:lpstr>„Rollendifferenzierung“ Die neun Teamrollen nach Belbin</vt:lpstr>
      <vt:lpstr>„Rollendifferenzierung“ Die neun Teamrollen nach Belbin</vt:lpstr>
      <vt:lpstr>„Rollendifferenzierung“</vt:lpstr>
      <vt:lpstr>„Gemeinsame Normen“</vt:lpstr>
      <vt:lpstr>„Gemeinsame Normen“</vt:lpstr>
      <vt:lpstr>„Wir-Gefühl“</vt:lpstr>
      <vt:lpstr>Arbeitsphase 1  Blick auf das eigene Team</vt:lpstr>
      <vt:lpstr>Ausgangsfragestellung: Was ist ein Team?</vt:lpstr>
      <vt:lpstr> Arbeitsphase 2:  Unser Team (15 Min.) </vt:lpstr>
      <vt:lpstr>Literaturverzeichnis</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66</cp:revision>
  <dcterms:created xsi:type="dcterms:W3CDTF">2014-03-18T09:41:04Z</dcterms:created>
  <dcterms:modified xsi:type="dcterms:W3CDTF">2021-01-18T07:09:31Z</dcterms:modified>
</cp:coreProperties>
</file>