
<file path=[Content_Types].xml><?xml version="1.0" encoding="utf-8"?>
<Types xmlns="http://schemas.openxmlformats.org/package/2006/content-types">
  <Default Extension="png" ContentType="image/png"/>
  <Default Extension="png&amp;ehk="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amp;ehk=01"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6" r:id="rId2"/>
    <p:sldId id="310" r:id="rId3"/>
    <p:sldId id="257" r:id="rId4"/>
    <p:sldId id="305" r:id="rId5"/>
    <p:sldId id="259" r:id="rId6"/>
    <p:sldId id="261" r:id="rId7"/>
    <p:sldId id="262" r:id="rId8"/>
    <p:sldId id="263" r:id="rId9"/>
    <p:sldId id="264" r:id="rId10"/>
    <p:sldId id="266" r:id="rId11"/>
    <p:sldId id="267" r:id="rId12"/>
    <p:sldId id="268" r:id="rId13"/>
    <p:sldId id="272" r:id="rId14"/>
    <p:sldId id="269" r:id="rId15"/>
    <p:sldId id="289" r:id="rId16"/>
    <p:sldId id="290" r:id="rId17"/>
    <p:sldId id="277" r:id="rId18"/>
    <p:sldId id="309" r:id="rId19"/>
    <p:sldId id="278" r:id="rId20"/>
    <p:sldId id="279" r:id="rId21"/>
    <p:sldId id="280" r:id="rId22"/>
    <p:sldId id="306" r:id="rId23"/>
    <p:sldId id="281" r:id="rId24"/>
    <p:sldId id="292" r:id="rId25"/>
    <p:sldId id="304" r:id="rId26"/>
    <p:sldId id="283" r:id="rId27"/>
    <p:sldId id="282" r:id="rId28"/>
    <p:sldId id="297" r:id="rId29"/>
    <p:sldId id="284" r:id="rId30"/>
    <p:sldId id="287" r:id="rId31"/>
    <p:sldId id="288" r:id="rId32"/>
    <p:sldId id="308" r:id="rId33"/>
    <p:sldId id="299" r:id="rId34"/>
    <p:sldId id="301" r:id="rId35"/>
    <p:sldId id="307" r:id="rId36"/>
    <p:sldId id="294" r:id="rId37"/>
    <p:sldId id="295" r:id="rId38"/>
    <p:sldId id="30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usammenfassungsabschnitt" id="{88915317-9931-45C3-86A0-ED0DB7FB5893}">
          <p14:sldIdLst/>
        </p14:section>
        <p14:section name="Standardabschnitt" id="{96F48124-D4F6-46EF-AF78-4EE3E1832E39}">
          <p14:sldIdLst>
            <p14:sldId id="256"/>
            <p14:sldId id="310"/>
          </p14:sldIdLst>
        </p14:section>
        <p14:section name="Informationsgesellschaft" id="{6A128565-25CA-494E-9043-4C04DCFD29E0}">
          <p14:sldIdLst>
            <p14:sldId id="257"/>
            <p14:sldId id="305"/>
            <p14:sldId id="259"/>
            <p14:sldId id="261"/>
          </p14:sldIdLst>
        </p14:section>
        <p14:section name="Suchmaschinen" id="{060AB6B4-7FFD-4448-9F73-666BBF18BF2C}">
          <p14:sldIdLst>
            <p14:sldId id="262"/>
            <p14:sldId id="263"/>
            <p14:sldId id="264"/>
            <p14:sldId id="266"/>
            <p14:sldId id="267"/>
            <p14:sldId id="268"/>
            <p14:sldId id="272"/>
            <p14:sldId id="269"/>
          </p14:sldIdLst>
        </p14:section>
        <p14:section name="Suchstrategien" id="{E74072A6-AFD7-452B-A610-CE27A9090189}">
          <p14:sldIdLst>
            <p14:sldId id="289"/>
            <p14:sldId id="290"/>
          </p14:sldIdLst>
        </p14:section>
        <p14:section name="Schüler im Netz" id="{DC466F2A-A6B9-462B-8ECA-07BACD13F1DF}">
          <p14:sldIdLst>
            <p14:sldId id="277"/>
            <p14:sldId id="309"/>
            <p14:sldId id="278"/>
            <p14:sldId id="279"/>
          </p14:sldIdLst>
        </p14:section>
        <p14:section name="Probleme" id="{B31A2D20-C882-462B-AC24-B95191849F08}">
          <p14:sldIdLst>
            <p14:sldId id="280"/>
            <p14:sldId id="306"/>
            <p14:sldId id="281"/>
            <p14:sldId id="292"/>
            <p14:sldId id="304"/>
            <p14:sldId id="283"/>
            <p14:sldId id="282"/>
            <p14:sldId id="297"/>
            <p14:sldId id="284"/>
            <p14:sldId id="287"/>
            <p14:sldId id="288"/>
            <p14:sldId id="308"/>
            <p14:sldId id="299"/>
            <p14:sldId id="301"/>
            <p14:sldId id="307"/>
          </p14:sldIdLst>
        </p14:section>
        <p14:section name="Nutzerverhalten" id="{5A09582E-4E26-4FFB-9043-C7F35FD358EF}">
          <p14:sldIdLst>
            <p14:sldId id="294"/>
            <p14:sldId id="295"/>
            <p14:sldId id="303"/>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7" autoAdjust="0"/>
    <p:restoredTop sz="74334" autoAdjust="0"/>
  </p:normalViewPr>
  <p:slideViewPr>
    <p:cSldViewPr snapToGrid="0" showGuides="1">
      <p:cViewPr varScale="1">
        <p:scale>
          <a:sx n="100" d="100"/>
          <a:sy n="100" d="100"/>
        </p:scale>
        <p:origin x="834" y="96"/>
      </p:cViewPr>
      <p:guideLst>
        <p:guide orient="horz" pos="2160"/>
        <p:guide pos="3863"/>
      </p:guideLst>
    </p:cSldViewPr>
  </p:slideViewPr>
  <p:notesTextViewPr>
    <p:cViewPr>
      <p:scale>
        <a:sx n="150" d="100"/>
        <a:sy n="150" d="100"/>
      </p:scale>
      <p:origin x="0" y="0"/>
    </p:cViewPr>
  </p:notesTextViewPr>
  <p:notesViewPr>
    <p:cSldViewPr snapToGrid="0" showGuides="1">
      <p:cViewPr>
        <p:scale>
          <a:sx n="125" d="100"/>
          <a:sy n="125" d="100"/>
        </p:scale>
        <p:origin x="3012" y="-7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marketing.ch/Portals/0/statistic_id290274_anzahl-der-webseiten-weltweit-bis-2015.pdf?ver=2016-03-30-155415-460"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ccsearch.creativecommons.org/"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www.rotten.com/" TargetMode="External"/><Relationship Id="rId2" Type="http://schemas.openxmlformats.org/officeDocument/2006/relationships/hyperlink" Target="http://de.chatrandom.com/" TargetMode="External"/><Relationship Id="rId1" Type="http://schemas.openxmlformats.org/officeDocument/2006/relationships/hyperlink" Target="http://www.thepornlist.net/" TargetMode="External"/><Relationship Id="rId4" Type="http://schemas.openxmlformats.org/officeDocument/2006/relationships/hyperlink" Target="Jihad%20Nasheed%20Mujahidin_1080P.mp4"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ccsearch.creativecommons.org/"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www.rotten.com/" TargetMode="External"/><Relationship Id="rId2" Type="http://schemas.openxmlformats.org/officeDocument/2006/relationships/hyperlink" Target="http://de.chatrandom.com/" TargetMode="External"/><Relationship Id="rId1" Type="http://schemas.openxmlformats.org/officeDocument/2006/relationships/hyperlink" Target="http://www.thepornlist.net/" TargetMode="External"/><Relationship Id="rId4" Type="http://schemas.openxmlformats.org/officeDocument/2006/relationships/hyperlink" Target="Jihad%20Nasheed%20Mujahidin_1080P.mp4"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768C0-9D42-4D8A-B1F6-DDC388346EC2}" type="doc">
      <dgm:prSet loTypeId="urn:microsoft.com/office/officeart/2005/8/layout/hierarchy1" loCatId="Inbox" qsTypeId="urn:microsoft.com/office/officeart/2005/8/quickstyle/simple2" qsCatId="simple" csTypeId="urn:microsoft.com/office/officeart/2005/8/colors/colorful2" csCatId="colorful" phldr="1"/>
      <dgm:spPr/>
      <dgm:t>
        <a:bodyPr/>
        <a:lstStyle/>
        <a:p>
          <a:endParaRPr lang="en-US"/>
        </a:p>
      </dgm:t>
    </dgm:pt>
    <dgm:pt modelId="{C8A7FB1C-9A39-4D98-B834-500AE10CA9F2}">
      <dgm:prSet/>
      <dgm:spPr/>
      <dgm:t>
        <a:bodyPr/>
        <a:lstStyle/>
        <a:p>
          <a:r>
            <a:rPr lang="de-DE" dirty="0"/>
            <a:t>Mit der zunehmenden Masse an Informationen wächst die tägliche Nutzung des Internets</a:t>
          </a:r>
          <a:endParaRPr lang="en-US" dirty="0"/>
        </a:p>
      </dgm:t>
    </dgm:pt>
    <dgm:pt modelId="{8B7E507E-4E45-4D25-B68E-E098D7697D51}" type="parTrans" cxnId="{F228F9C6-9717-406E-B44D-60C806BEDDA3}">
      <dgm:prSet/>
      <dgm:spPr/>
      <dgm:t>
        <a:bodyPr/>
        <a:lstStyle/>
        <a:p>
          <a:endParaRPr lang="en-US"/>
        </a:p>
      </dgm:t>
    </dgm:pt>
    <dgm:pt modelId="{6CCB9500-CBDD-4DAF-8023-63824D060F8E}" type="sibTrans" cxnId="{F228F9C6-9717-406E-B44D-60C806BEDDA3}">
      <dgm:prSet/>
      <dgm:spPr/>
      <dgm:t>
        <a:bodyPr/>
        <a:lstStyle/>
        <a:p>
          <a:endParaRPr lang="en-US"/>
        </a:p>
      </dgm:t>
    </dgm:pt>
    <dgm:pt modelId="{3149E2F1-029D-4E5A-B8DC-376598A1E439}">
      <dgm:prSet custT="1"/>
      <dgm:spPr/>
      <dgm:t>
        <a:bodyPr/>
        <a:lstStyle/>
        <a:p>
          <a:r>
            <a:rPr lang="de-DE" sz="2700" dirty="0"/>
            <a:t>Immer mehr Bedürfnisse des Lebens werden durch das Internet abgedeckt (</a:t>
          </a:r>
          <a:r>
            <a:rPr lang="de-DE" sz="2400" dirty="0"/>
            <a:t>Kommunikation, Versorgung, Unterhaltung, Arbeit)</a:t>
          </a:r>
          <a:endParaRPr lang="en-US" sz="2700" dirty="0"/>
        </a:p>
      </dgm:t>
    </dgm:pt>
    <dgm:pt modelId="{E602A8D2-6D3A-4309-9DF3-AAA890C9CB06}" type="parTrans" cxnId="{89B9F06B-31CE-4272-932B-EC44336169DE}">
      <dgm:prSet/>
      <dgm:spPr/>
      <dgm:t>
        <a:bodyPr/>
        <a:lstStyle/>
        <a:p>
          <a:endParaRPr lang="en-US"/>
        </a:p>
      </dgm:t>
    </dgm:pt>
    <dgm:pt modelId="{AF7FF10C-6ED6-48B0-8F85-0D478CCB30C8}" type="sibTrans" cxnId="{89B9F06B-31CE-4272-932B-EC44336169DE}">
      <dgm:prSet/>
      <dgm:spPr/>
      <dgm:t>
        <a:bodyPr/>
        <a:lstStyle/>
        <a:p>
          <a:endParaRPr lang="en-US"/>
        </a:p>
      </dgm:t>
    </dgm:pt>
    <dgm:pt modelId="{525C721C-0205-406E-92C6-82B4FFAFB440}" type="pres">
      <dgm:prSet presAssocID="{1E7768C0-9D42-4D8A-B1F6-DDC388346EC2}" presName="hierChild1" presStyleCnt="0">
        <dgm:presLayoutVars>
          <dgm:chPref val="1"/>
          <dgm:dir/>
          <dgm:animOne val="branch"/>
          <dgm:animLvl val="lvl"/>
          <dgm:resizeHandles/>
        </dgm:presLayoutVars>
      </dgm:prSet>
      <dgm:spPr/>
    </dgm:pt>
    <dgm:pt modelId="{51A96882-B851-4CE2-9D2C-198BEDD8B2D1}" type="pres">
      <dgm:prSet presAssocID="{C8A7FB1C-9A39-4D98-B834-500AE10CA9F2}" presName="hierRoot1" presStyleCnt="0"/>
      <dgm:spPr/>
    </dgm:pt>
    <dgm:pt modelId="{1F941669-324B-498C-ACC9-6BBC1D77AC62}" type="pres">
      <dgm:prSet presAssocID="{C8A7FB1C-9A39-4D98-B834-500AE10CA9F2}" presName="composite" presStyleCnt="0"/>
      <dgm:spPr/>
    </dgm:pt>
    <dgm:pt modelId="{B989F05C-F3D3-47D9-923A-CA0A99B81DDC}" type="pres">
      <dgm:prSet presAssocID="{C8A7FB1C-9A39-4D98-B834-500AE10CA9F2}" presName="background" presStyleLbl="node0" presStyleIdx="0" presStyleCnt="2"/>
      <dgm:spPr/>
      <dgm:extLst>
        <a:ext uri="{E40237B7-FDA0-4F09-8148-C483321AD2D9}">
          <dgm14:cNvPr xmlns:dgm14="http://schemas.microsoft.com/office/drawing/2010/diagram" id="0" name="">
            <a:hlinkClick xmlns:r="http://schemas.openxmlformats.org/officeDocument/2006/relationships" r:id="rId1"/>
          </dgm14:cNvPr>
        </a:ext>
      </dgm:extLst>
    </dgm:pt>
    <dgm:pt modelId="{B7F0D8EE-C49A-4DCA-BAC9-F380A68EE857}" type="pres">
      <dgm:prSet presAssocID="{C8A7FB1C-9A39-4D98-B834-500AE10CA9F2}" presName="text" presStyleLbl="fgAcc0" presStyleIdx="0" presStyleCnt="2">
        <dgm:presLayoutVars>
          <dgm:chPref val="3"/>
        </dgm:presLayoutVars>
      </dgm:prSet>
      <dgm:spPr/>
    </dgm:pt>
    <dgm:pt modelId="{4C933071-8AA5-4A28-96AB-670DD27CF21C}" type="pres">
      <dgm:prSet presAssocID="{C8A7FB1C-9A39-4D98-B834-500AE10CA9F2}" presName="hierChild2" presStyleCnt="0"/>
      <dgm:spPr/>
    </dgm:pt>
    <dgm:pt modelId="{D8CDEF88-AF57-4036-977B-2D5613CF4DE4}" type="pres">
      <dgm:prSet presAssocID="{3149E2F1-029D-4E5A-B8DC-376598A1E439}" presName="hierRoot1" presStyleCnt="0"/>
      <dgm:spPr/>
    </dgm:pt>
    <dgm:pt modelId="{0DF9E345-8BB0-477F-B28F-A43CD38F1C18}" type="pres">
      <dgm:prSet presAssocID="{3149E2F1-029D-4E5A-B8DC-376598A1E439}" presName="composite" presStyleCnt="0"/>
      <dgm:spPr/>
    </dgm:pt>
    <dgm:pt modelId="{F57CD59C-0D68-4821-BE8A-42CBF4453A70}" type="pres">
      <dgm:prSet presAssocID="{3149E2F1-029D-4E5A-B8DC-376598A1E439}" presName="background" presStyleLbl="node0" presStyleIdx="1" presStyleCnt="2"/>
      <dgm:spPr/>
    </dgm:pt>
    <dgm:pt modelId="{C544923B-C0F4-4699-A946-EA506404AE4C}" type="pres">
      <dgm:prSet presAssocID="{3149E2F1-029D-4E5A-B8DC-376598A1E439}" presName="text" presStyleLbl="fgAcc0" presStyleIdx="1" presStyleCnt="2">
        <dgm:presLayoutVars>
          <dgm:chPref val="3"/>
        </dgm:presLayoutVars>
      </dgm:prSet>
      <dgm:spPr/>
    </dgm:pt>
    <dgm:pt modelId="{8329472B-83AD-496F-A545-15C3627DCD11}" type="pres">
      <dgm:prSet presAssocID="{3149E2F1-029D-4E5A-B8DC-376598A1E439}" presName="hierChild2" presStyleCnt="0"/>
      <dgm:spPr/>
    </dgm:pt>
  </dgm:ptLst>
  <dgm:cxnLst>
    <dgm:cxn modelId="{284F2E26-9C08-459A-93CF-3D7B28D4457F}" type="presOf" srcId="{C8A7FB1C-9A39-4D98-B834-500AE10CA9F2}" destId="{B7F0D8EE-C49A-4DCA-BAC9-F380A68EE857}" srcOrd="0" destOrd="0" presId="urn:microsoft.com/office/officeart/2005/8/layout/hierarchy1"/>
    <dgm:cxn modelId="{89B9F06B-31CE-4272-932B-EC44336169DE}" srcId="{1E7768C0-9D42-4D8A-B1F6-DDC388346EC2}" destId="{3149E2F1-029D-4E5A-B8DC-376598A1E439}" srcOrd="1" destOrd="0" parTransId="{E602A8D2-6D3A-4309-9DF3-AAA890C9CB06}" sibTransId="{AF7FF10C-6ED6-48B0-8F85-0D478CCB30C8}"/>
    <dgm:cxn modelId="{1D4DDC70-FF90-4421-9C61-D67BDD456D0B}" type="presOf" srcId="{1E7768C0-9D42-4D8A-B1F6-DDC388346EC2}" destId="{525C721C-0205-406E-92C6-82B4FFAFB440}" srcOrd="0" destOrd="0" presId="urn:microsoft.com/office/officeart/2005/8/layout/hierarchy1"/>
    <dgm:cxn modelId="{F228F9C6-9717-406E-B44D-60C806BEDDA3}" srcId="{1E7768C0-9D42-4D8A-B1F6-DDC388346EC2}" destId="{C8A7FB1C-9A39-4D98-B834-500AE10CA9F2}" srcOrd="0" destOrd="0" parTransId="{8B7E507E-4E45-4D25-B68E-E098D7697D51}" sibTransId="{6CCB9500-CBDD-4DAF-8023-63824D060F8E}"/>
    <dgm:cxn modelId="{4EAE1CDF-02FF-4228-A923-99AFAAF915F2}" type="presOf" srcId="{3149E2F1-029D-4E5A-B8DC-376598A1E439}" destId="{C544923B-C0F4-4699-A946-EA506404AE4C}" srcOrd="0" destOrd="0" presId="urn:microsoft.com/office/officeart/2005/8/layout/hierarchy1"/>
    <dgm:cxn modelId="{1204F7BF-5859-4ADA-BDBF-691F23D18756}" type="presParOf" srcId="{525C721C-0205-406E-92C6-82B4FFAFB440}" destId="{51A96882-B851-4CE2-9D2C-198BEDD8B2D1}" srcOrd="0" destOrd="0" presId="urn:microsoft.com/office/officeart/2005/8/layout/hierarchy1"/>
    <dgm:cxn modelId="{41688874-7F5F-44B9-A876-822A4A9F40D5}" type="presParOf" srcId="{51A96882-B851-4CE2-9D2C-198BEDD8B2D1}" destId="{1F941669-324B-498C-ACC9-6BBC1D77AC62}" srcOrd="0" destOrd="0" presId="urn:microsoft.com/office/officeart/2005/8/layout/hierarchy1"/>
    <dgm:cxn modelId="{699AE684-CBF3-4244-8D9A-154CE79157AA}" type="presParOf" srcId="{1F941669-324B-498C-ACC9-6BBC1D77AC62}" destId="{B989F05C-F3D3-47D9-923A-CA0A99B81DDC}" srcOrd="0" destOrd="0" presId="urn:microsoft.com/office/officeart/2005/8/layout/hierarchy1"/>
    <dgm:cxn modelId="{F424D58F-D71A-4353-88FD-BF46F456E782}" type="presParOf" srcId="{1F941669-324B-498C-ACC9-6BBC1D77AC62}" destId="{B7F0D8EE-C49A-4DCA-BAC9-F380A68EE857}" srcOrd="1" destOrd="0" presId="urn:microsoft.com/office/officeart/2005/8/layout/hierarchy1"/>
    <dgm:cxn modelId="{EA9A254A-EFDB-4AC5-8858-6117F1648724}" type="presParOf" srcId="{51A96882-B851-4CE2-9D2C-198BEDD8B2D1}" destId="{4C933071-8AA5-4A28-96AB-670DD27CF21C}" srcOrd="1" destOrd="0" presId="urn:microsoft.com/office/officeart/2005/8/layout/hierarchy1"/>
    <dgm:cxn modelId="{B4F2C767-6554-4953-BA97-EC15194ED2A3}" type="presParOf" srcId="{525C721C-0205-406E-92C6-82B4FFAFB440}" destId="{D8CDEF88-AF57-4036-977B-2D5613CF4DE4}" srcOrd="1" destOrd="0" presId="urn:microsoft.com/office/officeart/2005/8/layout/hierarchy1"/>
    <dgm:cxn modelId="{BD4169F9-6084-4565-87D1-C7B937C6BFA8}" type="presParOf" srcId="{D8CDEF88-AF57-4036-977B-2D5613CF4DE4}" destId="{0DF9E345-8BB0-477F-B28F-A43CD38F1C18}" srcOrd="0" destOrd="0" presId="urn:microsoft.com/office/officeart/2005/8/layout/hierarchy1"/>
    <dgm:cxn modelId="{DB1913BE-249E-4DE5-82DE-1B5529B4DA2E}" type="presParOf" srcId="{0DF9E345-8BB0-477F-B28F-A43CD38F1C18}" destId="{F57CD59C-0D68-4821-BE8A-42CBF4453A70}" srcOrd="0" destOrd="0" presId="urn:microsoft.com/office/officeart/2005/8/layout/hierarchy1"/>
    <dgm:cxn modelId="{C57DC944-AD06-47C8-809E-F9C2ECE81A23}" type="presParOf" srcId="{0DF9E345-8BB0-477F-B28F-A43CD38F1C18}" destId="{C544923B-C0F4-4699-A946-EA506404AE4C}" srcOrd="1" destOrd="0" presId="urn:microsoft.com/office/officeart/2005/8/layout/hierarchy1"/>
    <dgm:cxn modelId="{7B77B702-DE2C-4C52-B705-197F1FDBB71F}" type="presParOf" srcId="{D8CDEF88-AF57-4036-977B-2D5613CF4DE4}" destId="{8329472B-83AD-496F-A545-15C3627DCD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FD369-4275-4072-96C1-FB2CDEB809AF}" type="doc">
      <dgm:prSet loTypeId="urn:microsoft.com/office/officeart/2005/8/layout/vProcess5" loCatId="process" qsTypeId="urn:microsoft.com/office/officeart/2005/8/quickstyle/simple1" qsCatId="simple" csTypeId="urn:microsoft.com/office/officeart/2005/8/colors/ColorSchemeForSuggestions" csCatId="other" phldr="1"/>
      <dgm:spPr/>
    </dgm:pt>
    <dgm:pt modelId="{FC441B1E-C308-4440-BCF4-BB87F6700D51}">
      <dgm:prSet phldrT="[Text]"/>
      <dgm:spPr/>
      <dgm:t>
        <a:bodyPr/>
        <a:lstStyle/>
        <a:p>
          <a:r>
            <a:rPr lang="de-DE" dirty="0"/>
            <a:t>Selektion</a:t>
          </a:r>
        </a:p>
      </dgm:t>
    </dgm:pt>
    <dgm:pt modelId="{ED241C85-85E8-4A62-B795-9DFC6698D34B}" type="parTrans" cxnId="{909A5834-1206-4DBB-80E0-4B03A9CDEA74}">
      <dgm:prSet/>
      <dgm:spPr/>
      <dgm:t>
        <a:bodyPr/>
        <a:lstStyle/>
        <a:p>
          <a:endParaRPr lang="de-DE"/>
        </a:p>
      </dgm:t>
    </dgm:pt>
    <dgm:pt modelId="{73FF20C6-B66B-476E-99A5-D7F861A4574C}" type="sibTrans" cxnId="{909A5834-1206-4DBB-80E0-4B03A9CDEA74}">
      <dgm:prSet/>
      <dgm:spPr/>
      <dgm:t>
        <a:bodyPr/>
        <a:lstStyle/>
        <a:p>
          <a:endParaRPr lang="de-DE" dirty="0"/>
        </a:p>
      </dgm:t>
    </dgm:pt>
    <dgm:pt modelId="{A8F8E38E-6598-4B6B-977D-24111CC81DEC}">
      <dgm:prSet phldrT="[Text]"/>
      <dgm:spPr/>
      <dgm:t>
        <a:bodyPr/>
        <a:lstStyle/>
        <a:p>
          <a:r>
            <a:rPr lang="de-DE" dirty="0"/>
            <a:t>Bewertung</a:t>
          </a:r>
        </a:p>
      </dgm:t>
    </dgm:pt>
    <dgm:pt modelId="{8C64FF41-8D0E-41BE-A15B-D8B8512C384C}" type="parTrans" cxnId="{C0D0D8C6-750F-47F9-A9EE-A948CECCB5E5}">
      <dgm:prSet/>
      <dgm:spPr/>
      <dgm:t>
        <a:bodyPr/>
        <a:lstStyle/>
        <a:p>
          <a:endParaRPr lang="de-DE"/>
        </a:p>
      </dgm:t>
    </dgm:pt>
    <dgm:pt modelId="{6FD6D4B3-D4B0-4830-8604-D4F7696D8E90}" type="sibTrans" cxnId="{C0D0D8C6-750F-47F9-A9EE-A948CECCB5E5}">
      <dgm:prSet/>
      <dgm:spPr/>
      <dgm:t>
        <a:bodyPr/>
        <a:lstStyle/>
        <a:p>
          <a:endParaRPr lang="de-DE" dirty="0"/>
        </a:p>
      </dgm:t>
    </dgm:pt>
    <dgm:pt modelId="{21114910-D924-4A5B-A736-FB66542189F8}">
      <dgm:prSet phldrT="[Text]"/>
      <dgm:spPr/>
      <dgm:t>
        <a:bodyPr/>
        <a:lstStyle/>
        <a:p>
          <a:r>
            <a:rPr lang="de-DE" dirty="0"/>
            <a:t>Organisation</a:t>
          </a:r>
        </a:p>
      </dgm:t>
    </dgm:pt>
    <dgm:pt modelId="{936510A6-F3F2-4BC6-A4A3-B162EEE7505C}" type="parTrans" cxnId="{07D284AF-D16D-47FC-9333-3735CC653226}">
      <dgm:prSet/>
      <dgm:spPr/>
      <dgm:t>
        <a:bodyPr/>
        <a:lstStyle/>
        <a:p>
          <a:endParaRPr lang="de-DE"/>
        </a:p>
      </dgm:t>
    </dgm:pt>
    <dgm:pt modelId="{63D91EA7-5869-43E1-9581-787E7E66EAD7}" type="sibTrans" cxnId="{07D284AF-D16D-47FC-9333-3735CC653226}">
      <dgm:prSet/>
      <dgm:spPr/>
      <dgm:t>
        <a:bodyPr/>
        <a:lstStyle/>
        <a:p>
          <a:endParaRPr lang="de-DE" dirty="0"/>
        </a:p>
      </dgm:t>
    </dgm:pt>
    <dgm:pt modelId="{E9755058-1C5A-4E31-9A7B-7F2989073CAA}">
      <dgm:prSet phldrT="[Text]"/>
      <dgm:spPr/>
      <dgm:t>
        <a:bodyPr/>
        <a:lstStyle/>
        <a:p>
          <a:r>
            <a:rPr lang="de-DE" dirty="0"/>
            <a:t>Präsentation</a:t>
          </a:r>
        </a:p>
      </dgm:t>
    </dgm:pt>
    <dgm:pt modelId="{A486E945-98AE-45FB-808A-F79768DF4ED6}" type="parTrans" cxnId="{C860B1A0-A399-4157-8C82-D5276175ABA8}">
      <dgm:prSet/>
      <dgm:spPr/>
      <dgm:t>
        <a:bodyPr/>
        <a:lstStyle/>
        <a:p>
          <a:endParaRPr lang="de-DE"/>
        </a:p>
      </dgm:t>
    </dgm:pt>
    <dgm:pt modelId="{B9CB280C-23F3-493F-84EB-5E2F203D596C}" type="sibTrans" cxnId="{C860B1A0-A399-4157-8C82-D5276175ABA8}">
      <dgm:prSet/>
      <dgm:spPr/>
      <dgm:t>
        <a:bodyPr/>
        <a:lstStyle/>
        <a:p>
          <a:endParaRPr lang="de-DE"/>
        </a:p>
      </dgm:t>
    </dgm:pt>
    <dgm:pt modelId="{C9855403-6F7D-4E74-9F64-AA5A4E76BD13}" type="pres">
      <dgm:prSet presAssocID="{9B6FD369-4275-4072-96C1-FB2CDEB809AF}" presName="outerComposite" presStyleCnt="0">
        <dgm:presLayoutVars>
          <dgm:chMax val="5"/>
          <dgm:dir/>
          <dgm:resizeHandles val="exact"/>
        </dgm:presLayoutVars>
      </dgm:prSet>
      <dgm:spPr/>
    </dgm:pt>
    <dgm:pt modelId="{48F7E49B-C0C3-4D54-A4A9-9F646F0A3739}" type="pres">
      <dgm:prSet presAssocID="{9B6FD369-4275-4072-96C1-FB2CDEB809AF}" presName="dummyMaxCanvas" presStyleCnt="0">
        <dgm:presLayoutVars/>
      </dgm:prSet>
      <dgm:spPr/>
    </dgm:pt>
    <dgm:pt modelId="{D0463291-B140-48DF-8B21-ADD26E732964}" type="pres">
      <dgm:prSet presAssocID="{9B6FD369-4275-4072-96C1-FB2CDEB809AF}" presName="FourNodes_1" presStyleLbl="node1" presStyleIdx="0" presStyleCnt="4">
        <dgm:presLayoutVars>
          <dgm:bulletEnabled val="1"/>
        </dgm:presLayoutVars>
      </dgm:prSet>
      <dgm:spPr/>
    </dgm:pt>
    <dgm:pt modelId="{54A2D5F6-1BBB-4C4D-985D-8B3AC2D93093}" type="pres">
      <dgm:prSet presAssocID="{9B6FD369-4275-4072-96C1-FB2CDEB809AF}" presName="FourNodes_2" presStyleLbl="node1" presStyleIdx="1" presStyleCnt="4">
        <dgm:presLayoutVars>
          <dgm:bulletEnabled val="1"/>
        </dgm:presLayoutVars>
      </dgm:prSet>
      <dgm:spPr/>
    </dgm:pt>
    <dgm:pt modelId="{D696483C-AEC7-42E1-98AC-9DB7D3B3C752}" type="pres">
      <dgm:prSet presAssocID="{9B6FD369-4275-4072-96C1-FB2CDEB809AF}" presName="FourNodes_3" presStyleLbl="node1" presStyleIdx="2" presStyleCnt="4">
        <dgm:presLayoutVars>
          <dgm:bulletEnabled val="1"/>
        </dgm:presLayoutVars>
      </dgm:prSet>
      <dgm:spPr/>
    </dgm:pt>
    <dgm:pt modelId="{A6E7A00E-41AC-4C68-8974-6A08B30DDE92}" type="pres">
      <dgm:prSet presAssocID="{9B6FD369-4275-4072-96C1-FB2CDEB809AF}" presName="FourNodes_4" presStyleLbl="node1" presStyleIdx="3" presStyleCnt="4">
        <dgm:presLayoutVars>
          <dgm:bulletEnabled val="1"/>
        </dgm:presLayoutVars>
      </dgm:prSet>
      <dgm:spPr/>
    </dgm:pt>
    <dgm:pt modelId="{EAC63CF6-186F-4558-B668-382803CC4571}" type="pres">
      <dgm:prSet presAssocID="{9B6FD369-4275-4072-96C1-FB2CDEB809AF}" presName="FourConn_1-2" presStyleLbl="fgAccFollowNode1" presStyleIdx="0" presStyleCnt="3">
        <dgm:presLayoutVars>
          <dgm:bulletEnabled val="1"/>
        </dgm:presLayoutVars>
      </dgm:prSet>
      <dgm:spPr/>
    </dgm:pt>
    <dgm:pt modelId="{96821115-7ABF-49C5-A6B4-2FCA9FFB4B6E}" type="pres">
      <dgm:prSet presAssocID="{9B6FD369-4275-4072-96C1-FB2CDEB809AF}" presName="FourConn_2-3" presStyleLbl="fgAccFollowNode1" presStyleIdx="1" presStyleCnt="3">
        <dgm:presLayoutVars>
          <dgm:bulletEnabled val="1"/>
        </dgm:presLayoutVars>
      </dgm:prSet>
      <dgm:spPr/>
    </dgm:pt>
    <dgm:pt modelId="{FF7818A2-F8B5-4791-9CA5-102041D34544}" type="pres">
      <dgm:prSet presAssocID="{9B6FD369-4275-4072-96C1-FB2CDEB809AF}" presName="FourConn_3-4" presStyleLbl="fgAccFollowNode1" presStyleIdx="2" presStyleCnt="3">
        <dgm:presLayoutVars>
          <dgm:bulletEnabled val="1"/>
        </dgm:presLayoutVars>
      </dgm:prSet>
      <dgm:spPr/>
    </dgm:pt>
    <dgm:pt modelId="{C9DB7D37-DFD1-4ED0-B9D0-751A66EADDF0}" type="pres">
      <dgm:prSet presAssocID="{9B6FD369-4275-4072-96C1-FB2CDEB809AF}" presName="FourNodes_1_text" presStyleLbl="node1" presStyleIdx="3" presStyleCnt="4">
        <dgm:presLayoutVars>
          <dgm:bulletEnabled val="1"/>
        </dgm:presLayoutVars>
      </dgm:prSet>
      <dgm:spPr/>
    </dgm:pt>
    <dgm:pt modelId="{E8973D5A-7E61-4ED8-BDD1-B40E1C70D6D3}" type="pres">
      <dgm:prSet presAssocID="{9B6FD369-4275-4072-96C1-FB2CDEB809AF}" presName="FourNodes_2_text" presStyleLbl="node1" presStyleIdx="3" presStyleCnt="4">
        <dgm:presLayoutVars>
          <dgm:bulletEnabled val="1"/>
        </dgm:presLayoutVars>
      </dgm:prSet>
      <dgm:spPr/>
    </dgm:pt>
    <dgm:pt modelId="{C57EAD4F-7C19-4379-A3AC-BDCB4924F58E}" type="pres">
      <dgm:prSet presAssocID="{9B6FD369-4275-4072-96C1-FB2CDEB809AF}" presName="FourNodes_3_text" presStyleLbl="node1" presStyleIdx="3" presStyleCnt="4">
        <dgm:presLayoutVars>
          <dgm:bulletEnabled val="1"/>
        </dgm:presLayoutVars>
      </dgm:prSet>
      <dgm:spPr/>
    </dgm:pt>
    <dgm:pt modelId="{E7073C06-E31D-4915-B53F-35A828A90D87}" type="pres">
      <dgm:prSet presAssocID="{9B6FD369-4275-4072-96C1-FB2CDEB809AF}" presName="FourNodes_4_text" presStyleLbl="node1" presStyleIdx="3" presStyleCnt="4">
        <dgm:presLayoutVars>
          <dgm:bulletEnabled val="1"/>
        </dgm:presLayoutVars>
      </dgm:prSet>
      <dgm:spPr/>
    </dgm:pt>
  </dgm:ptLst>
  <dgm:cxnLst>
    <dgm:cxn modelId="{AC1DEC28-1C05-4414-9686-C9C3427791EA}" type="presOf" srcId="{A8F8E38E-6598-4B6B-977D-24111CC81DEC}" destId="{54A2D5F6-1BBB-4C4D-985D-8B3AC2D93093}" srcOrd="0" destOrd="0" presId="urn:microsoft.com/office/officeart/2005/8/layout/vProcess5"/>
    <dgm:cxn modelId="{3492752A-7304-4CDB-AF17-D8308F18748A}" type="presOf" srcId="{FC441B1E-C308-4440-BCF4-BB87F6700D51}" destId="{D0463291-B140-48DF-8B21-ADD26E732964}" srcOrd="0" destOrd="0" presId="urn:microsoft.com/office/officeart/2005/8/layout/vProcess5"/>
    <dgm:cxn modelId="{909A5834-1206-4DBB-80E0-4B03A9CDEA74}" srcId="{9B6FD369-4275-4072-96C1-FB2CDEB809AF}" destId="{FC441B1E-C308-4440-BCF4-BB87F6700D51}" srcOrd="0" destOrd="0" parTransId="{ED241C85-85E8-4A62-B795-9DFC6698D34B}" sibTransId="{73FF20C6-B66B-476E-99A5-D7F861A4574C}"/>
    <dgm:cxn modelId="{2E007E37-43BF-4A5A-9639-A3FFC031181D}" type="presOf" srcId="{E9755058-1C5A-4E31-9A7B-7F2989073CAA}" destId="{A6E7A00E-41AC-4C68-8974-6A08B30DDE92}" srcOrd="0" destOrd="0" presId="urn:microsoft.com/office/officeart/2005/8/layout/vProcess5"/>
    <dgm:cxn modelId="{603DB368-367B-4940-AD8B-18F8B5FC6D86}" type="presOf" srcId="{73FF20C6-B66B-476E-99A5-D7F861A4574C}" destId="{EAC63CF6-186F-4558-B668-382803CC4571}" srcOrd="0" destOrd="0" presId="urn:microsoft.com/office/officeart/2005/8/layout/vProcess5"/>
    <dgm:cxn modelId="{142A8850-5171-4284-9D4A-201220887EA5}" type="presOf" srcId="{9B6FD369-4275-4072-96C1-FB2CDEB809AF}" destId="{C9855403-6F7D-4E74-9F64-AA5A4E76BD13}" srcOrd="0" destOrd="0" presId="urn:microsoft.com/office/officeart/2005/8/layout/vProcess5"/>
    <dgm:cxn modelId="{FA668185-F7F0-40BE-AFB5-F0D410F63C47}" type="presOf" srcId="{63D91EA7-5869-43E1-9581-787E7E66EAD7}" destId="{FF7818A2-F8B5-4791-9CA5-102041D34544}" srcOrd="0" destOrd="0" presId="urn:microsoft.com/office/officeart/2005/8/layout/vProcess5"/>
    <dgm:cxn modelId="{BA670589-C3FF-40D4-B3A8-A459B40F9963}" type="presOf" srcId="{6FD6D4B3-D4B0-4830-8604-D4F7696D8E90}" destId="{96821115-7ABF-49C5-A6B4-2FCA9FFB4B6E}" srcOrd="0" destOrd="0" presId="urn:microsoft.com/office/officeart/2005/8/layout/vProcess5"/>
    <dgm:cxn modelId="{0A006C8C-75BE-4C3B-B5A6-2FD6EEFB01E5}" type="presOf" srcId="{FC441B1E-C308-4440-BCF4-BB87F6700D51}" destId="{C9DB7D37-DFD1-4ED0-B9D0-751A66EADDF0}" srcOrd="1" destOrd="0" presId="urn:microsoft.com/office/officeart/2005/8/layout/vProcess5"/>
    <dgm:cxn modelId="{C860B1A0-A399-4157-8C82-D5276175ABA8}" srcId="{9B6FD369-4275-4072-96C1-FB2CDEB809AF}" destId="{E9755058-1C5A-4E31-9A7B-7F2989073CAA}" srcOrd="3" destOrd="0" parTransId="{A486E945-98AE-45FB-808A-F79768DF4ED6}" sibTransId="{B9CB280C-23F3-493F-84EB-5E2F203D596C}"/>
    <dgm:cxn modelId="{FA200EA8-5604-4DF5-8D73-B48111679E56}" type="presOf" srcId="{E9755058-1C5A-4E31-9A7B-7F2989073CAA}" destId="{E7073C06-E31D-4915-B53F-35A828A90D87}" srcOrd="1" destOrd="0" presId="urn:microsoft.com/office/officeart/2005/8/layout/vProcess5"/>
    <dgm:cxn modelId="{07D284AF-D16D-47FC-9333-3735CC653226}" srcId="{9B6FD369-4275-4072-96C1-FB2CDEB809AF}" destId="{21114910-D924-4A5B-A736-FB66542189F8}" srcOrd="2" destOrd="0" parTransId="{936510A6-F3F2-4BC6-A4A3-B162EEE7505C}" sibTransId="{63D91EA7-5869-43E1-9581-787E7E66EAD7}"/>
    <dgm:cxn modelId="{021058C0-BE95-4FEF-B756-BF18D56DFB8C}" type="presOf" srcId="{A8F8E38E-6598-4B6B-977D-24111CC81DEC}" destId="{E8973D5A-7E61-4ED8-BDD1-B40E1C70D6D3}" srcOrd="1" destOrd="0" presId="urn:microsoft.com/office/officeart/2005/8/layout/vProcess5"/>
    <dgm:cxn modelId="{C0D0D8C6-750F-47F9-A9EE-A948CECCB5E5}" srcId="{9B6FD369-4275-4072-96C1-FB2CDEB809AF}" destId="{A8F8E38E-6598-4B6B-977D-24111CC81DEC}" srcOrd="1" destOrd="0" parTransId="{8C64FF41-8D0E-41BE-A15B-D8B8512C384C}" sibTransId="{6FD6D4B3-D4B0-4830-8604-D4F7696D8E90}"/>
    <dgm:cxn modelId="{F0A4A9D9-BB62-4DA2-BF5F-5C29EABAF379}" type="presOf" srcId="{21114910-D924-4A5B-A736-FB66542189F8}" destId="{D696483C-AEC7-42E1-98AC-9DB7D3B3C752}" srcOrd="0" destOrd="0" presId="urn:microsoft.com/office/officeart/2005/8/layout/vProcess5"/>
    <dgm:cxn modelId="{92A146E1-E644-4435-8103-C8C304DE533C}" type="presOf" srcId="{21114910-D924-4A5B-A736-FB66542189F8}" destId="{C57EAD4F-7C19-4379-A3AC-BDCB4924F58E}" srcOrd="1" destOrd="0" presId="urn:microsoft.com/office/officeart/2005/8/layout/vProcess5"/>
    <dgm:cxn modelId="{43995C54-E2C4-462F-95DC-3B9F29B489DF}" type="presParOf" srcId="{C9855403-6F7D-4E74-9F64-AA5A4E76BD13}" destId="{48F7E49B-C0C3-4D54-A4A9-9F646F0A3739}" srcOrd="0" destOrd="0" presId="urn:microsoft.com/office/officeart/2005/8/layout/vProcess5"/>
    <dgm:cxn modelId="{2519853B-820E-419E-9789-1E6E2AB7E2E2}" type="presParOf" srcId="{C9855403-6F7D-4E74-9F64-AA5A4E76BD13}" destId="{D0463291-B140-48DF-8B21-ADD26E732964}" srcOrd="1" destOrd="0" presId="urn:microsoft.com/office/officeart/2005/8/layout/vProcess5"/>
    <dgm:cxn modelId="{C46B1DA8-0C9E-4268-AD1E-97DEB1D1AEEC}" type="presParOf" srcId="{C9855403-6F7D-4E74-9F64-AA5A4E76BD13}" destId="{54A2D5F6-1BBB-4C4D-985D-8B3AC2D93093}" srcOrd="2" destOrd="0" presId="urn:microsoft.com/office/officeart/2005/8/layout/vProcess5"/>
    <dgm:cxn modelId="{C2E4B371-AE02-4645-ACDF-B2355223563C}" type="presParOf" srcId="{C9855403-6F7D-4E74-9F64-AA5A4E76BD13}" destId="{D696483C-AEC7-42E1-98AC-9DB7D3B3C752}" srcOrd="3" destOrd="0" presId="urn:microsoft.com/office/officeart/2005/8/layout/vProcess5"/>
    <dgm:cxn modelId="{52F236C6-1C2D-419E-BAC0-E6FF0B3DD94A}" type="presParOf" srcId="{C9855403-6F7D-4E74-9F64-AA5A4E76BD13}" destId="{A6E7A00E-41AC-4C68-8974-6A08B30DDE92}" srcOrd="4" destOrd="0" presId="urn:microsoft.com/office/officeart/2005/8/layout/vProcess5"/>
    <dgm:cxn modelId="{1964BBDB-8BC2-4880-8EB5-D751D4F0A267}" type="presParOf" srcId="{C9855403-6F7D-4E74-9F64-AA5A4E76BD13}" destId="{EAC63CF6-186F-4558-B668-382803CC4571}" srcOrd="5" destOrd="0" presId="urn:microsoft.com/office/officeart/2005/8/layout/vProcess5"/>
    <dgm:cxn modelId="{F0757CE1-420B-4632-9F1B-A4F79F2A279B}" type="presParOf" srcId="{C9855403-6F7D-4E74-9F64-AA5A4E76BD13}" destId="{96821115-7ABF-49C5-A6B4-2FCA9FFB4B6E}" srcOrd="6" destOrd="0" presId="urn:microsoft.com/office/officeart/2005/8/layout/vProcess5"/>
    <dgm:cxn modelId="{4FAF3C6E-1FCD-4E94-A0F0-8157086B181B}" type="presParOf" srcId="{C9855403-6F7D-4E74-9F64-AA5A4E76BD13}" destId="{FF7818A2-F8B5-4791-9CA5-102041D34544}" srcOrd="7" destOrd="0" presId="urn:microsoft.com/office/officeart/2005/8/layout/vProcess5"/>
    <dgm:cxn modelId="{5F1D3E47-4E83-4760-A164-BAAA67A9D458}" type="presParOf" srcId="{C9855403-6F7D-4E74-9F64-AA5A4E76BD13}" destId="{C9DB7D37-DFD1-4ED0-B9D0-751A66EADDF0}" srcOrd="8" destOrd="0" presId="urn:microsoft.com/office/officeart/2005/8/layout/vProcess5"/>
    <dgm:cxn modelId="{BB5E92E5-5A50-40E0-9134-148A4926DC57}" type="presParOf" srcId="{C9855403-6F7D-4E74-9F64-AA5A4E76BD13}" destId="{E8973D5A-7E61-4ED8-BDD1-B40E1C70D6D3}" srcOrd="9" destOrd="0" presId="urn:microsoft.com/office/officeart/2005/8/layout/vProcess5"/>
    <dgm:cxn modelId="{AD35D3A1-9381-46E1-BBB1-4F2375CF42F5}" type="presParOf" srcId="{C9855403-6F7D-4E74-9F64-AA5A4E76BD13}" destId="{C57EAD4F-7C19-4379-A3AC-BDCB4924F58E}" srcOrd="10" destOrd="0" presId="urn:microsoft.com/office/officeart/2005/8/layout/vProcess5"/>
    <dgm:cxn modelId="{3042360D-DD90-4C39-AA0E-3AAD931F0315}" type="presParOf" srcId="{C9855403-6F7D-4E74-9F64-AA5A4E76BD13}" destId="{E7073C06-E31D-4915-B53F-35A828A90D8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6750BB-6785-498F-A4E4-A8E4920A1079}" type="doc">
      <dgm:prSet loTypeId="urn:microsoft.com/office/officeart/2016/7/layout/LinearBlockProcessNumbered" loCatId="process" qsTypeId="urn:microsoft.com/office/officeart/2005/8/quickstyle/simple2" qsCatId="simple" csTypeId="urn:microsoft.com/office/officeart/2005/8/colors/colorful2" csCatId="colorful"/>
      <dgm:spPr/>
      <dgm:t>
        <a:bodyPr/>
        <a:lstStyle/>
        <a:p>
          <a:endParaRPr lang="en-US"/>
        </a:p>
      </dgm:t>
    </dgm:pt>
    <dgm:pt modelId="{834A3FE9-9CE8-4299-878D-0F91980C140D}">
      <dgm:prSet/>
      <dgm:spPr/>
      <dgm:t>
        <a:bodyPr/>
        <a:lstStyle/>
        <a:p>
          <a:r>
            <a:rPr lang="de-DE"/>
            <a:t>Themenzentrierte Suche</a:t>
          </a:r>
          <a:endParaRPr lang="en-US"/>
        </a:p>
      </dgm:t>
    </dgm:pt>
    <dgm:pt modelId="{E639BDE6-B3BF-4481-9764-3052548FA227}" type="parTrans" cxnId="{CB9FB6DE-CA13-4024-9002-35D785FA7A8A}">
      <dgm:prSet/>
      <dgm:spPr/>
      <dgm:t>
        <a:bodyPr/>
        <a:lstStyle/>
        <a:p>
          <a:endParaRPr lang="en-US"/>
        </a:p>
      </dgm:t>
    </dgm:pt>
    <dgm:pt modelId="{31C85A45-3E2E-4CF8-9AB1-E5A2BF9444FD}" type="sibTrans" cxnId="{CB9FB6DE-CA13-4024-9002-35D785FA7A8A}">
      <dgm:prSet phldrT="01" phldr="0"/>
      <dgm:spPr/>
      <dgm:t>
        <a:bodyPr/>
        <a:lstStyle/>
        <a:p>
          <a:r>
            <a:rPr lang="en-US"/>
            <a:t>01</a:t>
          </a:r>
        </a:p>
      </dgm:t>
    </dgm:pt>
    <dgm:pt modelId="{CCC34697-AB71-45B7-9CD2-B97A2B5C37C8}">
      <dgm:prSet/>
      <dgm:spPr/>
      <dgm:t>
        <a:bodyPr/>
        <a:lstStyle/>
        <a:p>
          <a:r>
            <a:rPr lang="de-DE"/>
            <a:t>Musik</a:t>
          </a:r>
          <a:endParaRPr lang="en-US"/>
        </a:p>
      </dgm:t>
    </dgm:pt>
    <dgm:pt modelId="{BEE8C972-A2CD-436C-8612-BF355C7A791D}" type="parTrans" cxnId="{C0C6E1D3-CBFE-4991-BAFC-C0404436BACD}">
      <dgm:prSet/>
      <dgm:spPr/>
      <dgm:t>
        <a:bodyPr/>
        <a:lstStyle/>
        <a:p>
          <a:endParaRPr lang="en-US"/>
        </a:p>
      </dgm:t>
    </dgm:pt>
    <dgm:pt modelId="{13FD0FBE-1D1C-407D-8465-223E4E5FB1FE}" type="sibTrans" cxnId="{C0C6E1D3-CBFE-4991-BAFC-C0404436BACD}">
      <dgm:prSet/>
      <dgm:spPr/>
      <dgm:t>
        <a:bodyPr/>
        <a:lstStyle/>
        <a:p>
          <a:endParaRPr lang="en-US"/>
        </a:p>
      </dgm:t>
    </dgm:pt>
    <dgm:pt modelId="{F14128A2-48B1-48A9-8366-3524C6D774AB}">
      <dgm:prSet/>
      <dgm:spPr/>
      <dgm:t>
        <a:bodyPr/>
        <a:lstStyle/>
        <a:p>
          <a:r>
            <a:rPr lang="de-DE"/>
            <a:t>Videos</a:t>
          </a:r>
          <a:endParaRPr lang="en-US"/>
        </a:p>
      </dgm:t>
    </dgm:pt>
    <dgm:pt modelId="{6AC8419C-5E9F-46EE-89D3-79A718C423D7}" type="parTrans" cxnId="{6DCA917D-8576-486F-A151-F51DE8118A2F}">
      <dgm:prSet/>
      <dgm:spPr/>
      <dgm:t>
        <a:bodyPr/>
        <a:lstStyle/>
        <a:p>
          <a:endParaRPr lang="en-US"/>
        </a:p>
      </dgm:t>
    </dgm:pt>
    <dgm:pt modelId="{CC477EF5-8294-4D10-A3BF-3D65E87D01DA}" type="sibTrans" cxnId="{6DCA917D-8576-486F-A151-F51DE8118A2F}">
      <dgm:prSet/>
      <dgm:spPr/>
      <dgm:t>
        <a:bodyPr/>
        <a:lstStyle/>
        <a:p>
          <a:endParaRPr lang="en-US"/>
        </a:p>
      </dgm:t>
    </dgm:pt>
    <dgm:pt modelId="{9BFB5A7D-E354-4549-BA9E-0F239D026E2C}">
      <dgm:prSet/>
      <dgm:spPr/>
      <dgm:t>
        <a:bodyPr/>
        <a:lstStyle/>
        <a:p>
          <a:r>
            <a:rPr lang="de-DE">
              <a:hlinkClick xmlns:r="http://schemas.openxmlformats.org/officeDocument/2006/relationships" r:id="rId1"/>
            </a:rPr>
            <a:t>CC-Inhalte</a:t>
          </a:r>
          <a:endParaRPr lang="en-US"/>
        </a:p>
      </dgm:t>
    </dgm:pt>
    <dgm:pt modelId="{762B07AD-059F-47FE-A948-81DE3CA8DCD3}" type="parTrans" cxnId="{91ED5F8A-4296-4546-936B-CB494B9E405D}">
      <dgm:prSet/>
      <dgm:spPr/>
      <dgm:t>
        <a:bodyPr/>
        <a:lstStyle/>
        <a:p>
          <a:endParaRPr lang="en-US"/>
        </a:p>
      </dgm:t>
    </dgm:pt>
    <dgm:pt modelId="{3E7BDF76-D073-45D8-A52D-FA9E22EA1F7C}" type="sibTrans" cxnId="{91ED5F8A-4296-4546-936B-CB494B9E405D}">
      <dgm:prSet/>
      <dgm:spPr/>
      <dgm:t>
        <a:bodyPr/>
        <a:lstStyle/>
        <a:p>
          <a:endParaRPr lang="en-US"/>
        </a:p>
      </dgm:t>
    </dgm:pt>
    <dgm:pt modelId="{994356BE-D599-451B-A707-3761CE038D63}">
      <dgm:prSet/>
      <dgm:spPr/>
      <dgm:t>
        <a:bodyPr/>
        <a:lstStyle/>
        <a:p>
          <a:r>
            <a:rPr lang="de-DE"/>
            <a:t>„Räumliche“ Begrenzung:</a:t>
          </a:r>
          <a:endParaRPr lang="en-US"/>
        </a:p>
      </dgm:t>
    </dgm:pt>
    <dgm:pt modelId="{EAC8A0E1-F1A9-48DA-9791-738CC844C0D0}" type="parTrans" cxnId="{D005E786-DF3D-4444-B704-D5FD91459B4F}">
      <dgm:prSet/>
      <dgm:spPr/>
      <dgm:t>
        <a:bodyPr/>
        <a:lstStyle/>
        <a:p>
          <a:endParaRPr lang="en-US"/>
        </a:p>
      </dgm:t>
    </dgm:pt>
    <dgm:pt modelId="{74157E73-7068-4B89-9276-9C5A7518B597}" type="sibTrans" cxnId="{D005E786-DF3D-4444-B704-D5FD91459B4F}">
      <dgm:prSet phldrT="02" phldr="0"/>
      <dgm:spPr/>
      <dgm:t>
        <a:bodyPr/>
        <a:lstStyle/>
        <a:p>
          <a:r>
            <a:rPr lang="en-US"/>
            <a:t>02</a:t>
          </a:r>
        </a:p>
      </dgm:t>
    </dgm:pt>
    <dgm:pt modelId="{B70D63CE-71AE-4F06-8930-BACD35E87B53}">
      <dgm:prSet/>
      <dgm:spPr/>
      <dgm:t>
        <a:bodyPr/>
        <a:lstStyle/>
        <a:p>
          <a:r>
            <a:rPr lang="de-DE"/>
            <a:t>Suche innerhalb einer bestimmten Domain</a:t>
          </a:r>
          <a:endParaRPr lang="en-US"/>
        </a:p>
      </dgm:t>
    </dgm:pt>
    <dgm:pt modelId="{710DB1BD-2035-4BF2-A5A2-2AD709003162}" type="parTrans" cxnId="{1316B80D-C1E8-4002-A8DE-BB2D621C883C}">
      <dgm:prSet/>
      <dgm:spPr/>
      <dgm:t>
        <a:bodyPr/>
        <a:lstStyle/>
        <a:p>
          <a:endParaRPr lang="en-US"/>
        </a:p>
      </dgm:t>
    </dgm:pt>
    <dgm:pt modelId="{132E5708-EA40-4100-A5E9-582DAAB58D50}" type="sibTrans" cxnId="{1316B80D-C1E8-4002-A8DE-BB2D621C883C}">
      <dgm:prSet phldrT="03" phldr="0"/>
      <dgm:spPr/>
      <dgm:t>
        <a:bodyPr/>
        <a:lstStyle/>
        <a:p>
          <a:r>
            <a:rPr lang="en-US"/>
            <a:t>03</a:t>
          </a:r>
        </a:p>
      </dgm:t>
    </dgm:pt>
    <dgm:pt modelId="{05931D6A-13BF-4574-A066-873E730BE7C0}" type="pres">
      <dgm:prSet presAssocID="{CC6750BB-6785-498F-A4E4-A8E4920A1079}" presName="Name0" presStyleCnt="0">
        <dgm:presLayoutVars>
          <dgm:animLvl val="lvl"/>
          <dgm:resizeHandles val="exact"/>
        </dgm:presLayoutVars>
      </dgm:prSet>
      <dgm:spPr/>
    </dgm:pt>
    <dgm:pt modelId="{0CE6C2CF-B791-413A-82B9-AC17559778BE}" type="pres">
      <dgm:prSet presAssocID="{834A3FE9-9CE8-4299-878D-0F91980C140D}" presName="compositeNode" presStyleCnt="0">
        <dgm:presLayoutVars>
          <dgm:bulletEnabled val="1"/>
        </dgm:presLayoutVars>
      </dgm:prSet>
      <dgm:spPr/>
    </dgm:pt>
    <dgm:pt modelId="{90ACB4C2-E920-4EA5-A30E-2F8923FEC5F0}" type="pres">
      <dgm:prSet presAssocID="{834A3FE9-9CE8-4299-878D-0F91980C140D}" presName="bgRect" presStyleLbl="alignNode1" presStyleIdx="0" presStyleCnt="3"/>
      <dgm:spPr/>
    </dgm:pt>
    <dgm:pt modelId="{81946461-A77B-481B-B117-A8B46C7C67C6}" type="pres">
      <dgm:prSet presAssocID="{31C85A45-3E2E-4CF8-9AB1-E5A2BF9444FD}" presName="sibTransNodeRect" presStyleLbl="alignNode1" presStyleIdx="0" presStyleCnt="3">
        <dgm:presLayoutVars>
          <dgm:chMax val="0"/>
          <dgm:bulletEnabled val="1"/>
        </dgm:presLayoutVars>
      </dgm:prSet>
      <dgm:spPr/>
    </dgm:pt>
    <dgm:pt modelId="{225409AA-AD4A-4008-867C-2CE47C558D3F}" type="pres">
      <dgm:prSet presAssocID="{834A3FE9-9CE8-4299-878D-0F91980C140D}" presName="nodeRect" presStyleLbl="alignNode1" presStyleIdx="0" presStyleCnt="3">
        <dgm:presLayoutVars>
          <dgm:bulletEnabled val="1"/>
        </dgm:presLayoutVars>
      </dgm:prSet>
      <dgm:spPr/>
    </dgm:pt>
    <dgm:pt modelId="{73E5F8C3-3191-46FD-94E1-D4885A52E6C0}" type="pres">
      <dgm:prSet presAssocID="{31C85A45-3E2E-4CF8-9AB1-E5A2BF9444FD}" presName="sibTrans" presStyleCnt="0"/>
      <dgm:spPr/>
    </dgm:pt>
    <dgm:pt modelId="{AF2B4A95-24B2-4E60-B4E1-7671375E72E4}" type="pres">
      <dgm:prSet presAssocID="{994356BE-D599-451B-A707-3761CE038D63}" presName="compositeNode" presStyleCnt="0">
        <dgm:presLayoutVars>
          <dgm:bulletEnabled val="1"/>
        </dgm:presLayoutVars>
      </dgm:prSet>
      <dgm:spPr/>
    </dgm:pt>
    <dgm:pt modelId="{E9759456-484E-45F9-8AE2-9E39BE177505}" type="pres">
      <dgm:prSet presAssocID="{994356BE-D599-451B-A707-3761CE038D63}" presName="bgRect" presStyleLbl="alignNode1" presStyleIdx="1" presStyleCnt="3"/>
      <dgm:spPr/>
    </dgm:pt>
    <dgm:pt modelId="{7E4D2BC6-DAAE-4686-97F1-538D22AF0C36}" type="pres">
      <dgm:prSet presAssocID="{74157E73-7068-4B89-9276-9C5A7518B597}" presName="sibTransNodeRect" presStyleLbl="alignNode1" presStyleIdx="1" presStyleCnt="3">
        <dgm:presLayoutVars>
          <dgm:chMax val="0"/>
          <dgm:bulletEnabled val="1"/>
        </dgm:presLayoutVars>
      </dgm:prSet>
      <dgm:spPr/>
    </dgm:pt>
    <dgm:pt modelId="{DD7FE12D-F60A-4178-86CE-72435D618AAA}" type="pres">
      <dgm:prSet presAssocID="{994356BE-D599-451B-A707-3761CE038D63}" presName="nodeRect" presStyleLbl="alignNode1" presStyleIdx="1" presStyleCnt="3">
        <dgm:presLayoutVars>
          <dgm:bulletEnabled val="1"/>
        </dgm:presLayoutVars>
      </dgm:prSet>
      <dgm:spPr/>
    </dgm:pt>
    <dgm:pt modelId="{3E0AC66D-A191-4CD5-9E1E-7EF90A4EF2FF}" type="pres">
      <dgm:prSet presAssocID="{74157E73-7068-4B89-9276-9C5A7518B597}" presName="sibTrans" presStyleCnt="0"/>
      <dgm:spPr/>
    </dgm:pt>
    <dgm:pt modelId="{939C9A91-51C2-47DF-B8F8-2E0230F96D28}" type="pres">
      <dgm:prSet presAssocID="{B70D63CE-71AE-4F06-8930-BACD35E87B53}" presName="compositeNode" presStyleCnt="0">
        <dgm:presLayoutVars>
          <dgm:bulletEnabled val="1"/>
        </dgm:presLayoutVars>
      </dgm:prSet>
      <dgm:spPr/>
    </dgm:pt>
    <dgm:pt modelId="{074D941E-48C4-4D95-9F69-A0DC2488659B}" type="pres">
      <dgm:prSet presAssocID="{B70D63CE-71AE-4F06-8930-BACD35E87B53}" presName="bgRect" presStyleLbl="alignNode1" presStyleIdx="2" presStyleCnt="3"/>
      <dgm:spPr/>
    </dgm:pt>
    <dgm:pt modelId="{DC931BC3-29E4-4260-80A2-3C7E66BD7D3E}" type="pres">
      <dgm:prSet presAssocID="{132E5708-EA40-4100-A5E9-582DAAB58D50}" presName="sibTransNodeRect" presStyleLbl="alignNode1" presStyleIdx="2" presStyleCnt="3">
        <dgm:presLayoutVars>
          <dgm:chMax val="0"/>
          <dgm:bulletEnabled val="1"/>
        </dgm:presLayoutVars>
      </dgm:prSet>
      <dgm:spPr/>
    </dgm:pt>
    <dgm:pt modelId="{C2393EE3-1CC9-40FA-8A62-BDCBBEDD59A6}" type="pres">
      <dgm:prSet presAssocID="{B70D63CE-71AE-4F06-8930-BACD35E87B53}" presName="nodeRect" presStyleLbl="alignNode1" presStyleIdx="2" presStyleCnt="3">
        <dgm:presLayoutVars>
          <dgm:bulletEnabled val="1"/>
        </dgm:presLayoutVars>
      </dgm:prSet>
      <dgm:spPr/>
    </dgm:pt>
  </dgm:ptLst>
  <dgm:cxnLst>
    <dgm:cxn modelId="{AC8DDC02-1AA5-49BF-81C7-DEE51C81D4BD}" type="presOf" srcId="{F14128A2-48B1-48A9-8366-3524C6D774AB}" destId="{225409AA-AD4A-4008-867C-2CE47C558D3F}" srcOrd="0" destOrd="2" presId="urn:microsoft.com/office/officeart/2016/7/layout/LinearBlockProcessNumbered"/>
    <dgm:cxn modelId="{1316B80D-C1E8-4002-A8DE-BB2D621C883C}" srcId="{CC6750BB-6785-498F-A4E4-A8E4920A1079}" destId="{B70D63CE-71AE-4F06-8930-BACD35E87B53}" srcOrd="2" destOrd="0" parTransId="{710DB1BD-2035-4BF2-A5A2-2AD709003162}" sibTransId="{132E5708-EA40-4100-A5E9-582DAAB58D50}"/>
    <dgm:cxn modelId="{5FF8C92C-3939-43C2-9200-A1AECC9B8A0C}" type="presOf" srcId="{994356BE-D599-451B-A707-3761CE038D63}" destId="{DD7FE12D-F60A-4178-86CE-72435D618AAA}" srcOrd="1" destOrd="0" presId="urn:microsoft.com/office/officeart/2016/7/layout/LinearBlockProcessNumbered"/>
    <dgm:cxn modelId="{F84CB243-9501-49B0-B522-8A9F00410F55}" type="presOf" srcId="{994356BE-D599-451B-A707-3761CE038D63}" destId="{E9759456-484E-45F9-8AE2-9E39BE177505}" srcOrd="0" destOrd="0" presId="urn:microsoft.com/office/officeart/2016/7/layout/LinearBlockProcessNumbered"/>
    <dgm:cxn modelId="{13464D45-DACD-43B7-8DB2-90772E9229FE}" type="presOf" srcId="{834A3FE9-9CE8-4299-878D-0F91980C140D}" destId="{90ACB4C2-E920-4EA5-A30E-2F8923FEC5F0}" srcOrd="0" destOrd="0" presId="urn:microsoft.com/office/officeart/2016/7/layout/LinearBlockProcessNumbered"/>
    <dgm:cxn modelId="{E851E26F-9F24-4B97-862D-C3D144A313AC}" type="presOf" srcId="{31C85A45-3E2E-4CF8-9AB1-E5A2BF9444FD}" destId="{81946461-A77B-481B-B117-A8B46C7C67C6}" srcOrd="0" destOrd="0" presId="urn:microsoft.com/office/officeart/2016/7/layout/LinearBlockProcessNumbered"/>
    <dgm:cxn modelId="{6DCA917D-8576-486F-A151-F51DE8118A2F}" srcId="{834A3FE9-9CE8-4299-878D-0F91980C140D}" destId="{F14128A2-48B1-48A9-8366-3524C6D774AB}" srcOrd="1" destOrd="0" parTransId="{6AC8419C-5E9F-46EE-89D3-79A718C423D7}" sibTransId="{CC477EF5-8294-4D10-A3BF-3D65E87D01DA}"/>
    <dgm:cxn modelId="{47A6A883-E972-48C5-A012-EDD52401981B}" type="presOf" srcId="{B70D63CE-71AE-4F06-8930-BACD35E87B53}" destId="{C2393EE3-1CC9-40FA-8A62-BDCBBEDD59A6}" srcOrd="1" destOrd="0" presId="urn:microsoft.com/office/officeart/2016/7/layout/LinearBlockProcessNumbered"/>
    <dgm:cxn modelId="{D005E786-DF3D-4444-B704-D5FD91459B4F}" srcId="{CC6750BB-6785-498F-A4E4-A8E4920A1079}" destId="{994356BE-D599-451B-A707-3761CE038D63}" srcOrd="1" destOrd="0" parTransId="{EAC8A0E1-F1A9-48DA-9791-738CC844C0D0}" sibTransId="{74157E73-7068-4B89-9276-9C5A7518B597}"/>
    <dgm:cxn modelId="{91ED5F8A-4296-4546-936B-CB494B9E405D}" srcId="{834A3FE9-9CE8-4299-878D-0F91980C140D}" destId="{9BFB5A7D-E354-4549-BA9E-0F239D026E2C}" srcOrd="2" destOrd="0" parTransId="{762B07AD-059F-47FE-A948-81DE3CA8DCD3}" sibTransId="{3E7BDF76-D073-45D8-A52D-FA9E22EA1F7C}"/>
    <dgm:cxn modelId="{E9444EBF-4B07-4220-9269-5724330FE602}" type="presOf" srcId="{834A3FE9-9CE8-4299-878D-0F91980C140D}" destId="{225409AA-AD4A-4008-867C-2CE47C558D3F}" srcOrd="1" destOrd="0" presId="urn:microsoft.com/office/officeart/2016/7/layout/LinearBlockProcessNumbered"/>
    <dgm:cxn modelId="{ADEF6EC3-3313-4376-B2AB-EF6AF5F33646}" type="presOf" srcId="{CC6750BB-6785-498F-A4E4-A8E4920A1079}" destId="{05931D6A-13BF-4574-A066-873E730BE7C0}" srcOrd="0" destOrd="0" presId="urn:microsoft.com/office/officeart/2016/7/layout/LinearBlockProcessNumbered"/>
    <dgm:cxn modelId="{202FFEC3-05FC-465A-83AF-2B85A62D86FD}" type="presOf" srcId="{132E5708-EA40-4100-A5E9-582DAAB58D50}" destId="{DC931BC3-29E4-4260-80A2-3C7E66BD7D3E}" srcOrd="0" destOrd="0" presId="urn:microsoft.com/office/officeart/2016/7/layout/LinearBlockProcessNumbered"/>
    <dgm:cxn modelId="{C0C6E1D3-CBFE-4991-BAFC-C0404436BACD}" srcId="{834A3FE9-9CE8-4299-878D-0F91980C140D}" destId="{CCC34697-AB71-45B7-9CD2-B97A2B5C37C8}" srcOrd="0" destOrd="0" parTransId="{BEE8C972-A2CD-436C-8612-BF355C7A791D}" sibTransId="{13FD0FBE-1D1C-407D-8465-223E4E5FB1FE}"/>
    <dgm:cxn modelId="{21AE1BD4-0D8F-4D1C-897B-AF938B44A598}" type="presOf" srcId="{9BFB5A7D-E354-4549-BA9E-0F239D026E2C}" destId="{225409AA-AD4A-4008-867C-2CE47C558D3F}" srcOrd="0" destOrd="3" presId="urn:microsoft.com/office/officeart/2016/7/layout/LinearBlockProcessNumbered"/>
    <dgm:cxn modelId="{BCDAA5D7-C198-4025-8D07-A4BAB7B086C5}" type="presOf" srcId="{CCC34697-AB71-45B7-9CD2-B97A2B5C37C8}" destId="{225409AA-AD4A-4008-867C-2CE47C558D3F}" srcOrd="0" destOrd="1" presId="urn:microsoft.com/office/officeart/2016/7/layout/LinearBlockProcessNumbered"/>
    <dgm:cxn modelId="{CB9FB6DE-CA13-4024-9002-35D785FA7A8A}" srcId="{CC6750BB-6785-498F-A4E4-A8E4920A1079}" destId="{834A3FE9-9CE8-4299-878D-0F91980C140D}" srcOrd="0" destOrd="0" parTransId="{E639BDE6-B3BF-4481-9764-3052548FA227}" sibTransId="{31C85A45-3E2E-4CF8-9AB1-E5A2BF9444FD}"/>
    <dgm:cxn modelId="{800DE6E2-C51A-4E6A-BAF0-DBBBB27F536C}" type="presOf" srcId="{74157E73-7068-4B89-9276-9C5A7518B597}" destId="{7E4D2BC6-DAAE-4686-97F1-538D22AF0C36}" srcOrd="0" destOrd="0" presId="urn:microsoft.com/office/officeart/2016/7/layout/LinearBlockProcessNumbered"/>
    <dgm:cxn modelId="{283C60E6-A725-4DD9-8C99-A72BCA9FEF8A}" type="presOf" srcId="{B70D63CE-71AE-4F06-8930-BACD35E87B53}" destId="{074D941E-48C4-4D95-9F69-A0DC2488659B}" srcOrd="0" destOrd="0" presId="urn:microsoft.com/office/officeart/2016/7/layout/LinearBlockProcessNumbered"/>
    <dgm:cxn modelId="{6CE02DA7-371A-48D4-8F7E-1B80EBC2D67F}" type="presParOf" srcId="{05931D6A-13BF-4574-A066-873E730BE7C0}" destId="{0CE6C2CF-B791-413A-82B9-AC17559778BE}" srcOrd="0" destOrd="0" presId="urn:microsoft.com/office/officeart/2016/7/layout/LinearBlockProcessNumbered"/>
    <dgm:cxn modelId="{66827831-549F-48D8-A274-80AFB620C644}" type="presParOf" srcId="{0CE6C2CF-B791-413A-82B9-AC17559778BE}" destId="{90ACB4C2-E920-4EA5-A30E-2F8923FEC5F0}" srcOrd="0" destOrd="0" presId="urn:microsoft.com/office/officeart/2016/7/layout/LinearBlockProcessNumbered"/>
    <dgm:cxn modelId="{2E53EB7C-3C02-4B88-8DA1-0C716F0C5295}" type="presParOf" srcId="{0CE6C2CF-B791-413A-82B9-AC17559778BE}" destId="{81946461-A77B-481B-B117-A8B46C7C67C6}" srcOrd="1" destOrd="0" presId="urn:microsoft.com/office/officeart/2016/7/layout/LinearBlockProcessNumbered"/>
    <dgm:cxn modelId="{B544B313-AFB3-4D5F-AD33-D9998CCC2E25}" type="presParOf" srcId="{0CE6C2CF-B791-413A-82B9-AC17559778BE}" destId="{225409AA-AD4A-4008-867C-2CE47C558D3F}" srcOrd="2" destOrd="0" presId="urn:microsoft.com/office/officeart/2016/7/layout/LinearBlockProcessNumbered"/>
    <dgm:cxn modelId="{52FA72C6-AD93-4B0A-9C27-3328CA2570D0}" type="presParOf" srcId="{05931D6A-13BF-4574-A066-873E730BE7C0}" destId="{73E5F8C3-3191-46FD-94E1-D4885A52E6C0}" srcOrd="1" destOrd="0" presId="urn:microsoft.com/office/officeart/2016/7/layout/LinearBlockProcessNumbered"/>
    <dgm:cxn modelId="{7782588F-3705-44AB-803C-42D34B1F63D1}" type="presParOf" srcId="{05931D6A-13BF-4574-A066-873E730BE7C0}" destId="{AF2B4A95-24B2-4E60-B4E1-7671375E72E4}" srcOrd="2" destOrd="0" presId="urn:microsoft.com/office/officeart/2016/7/layout/LinearBlockProcessNumbered"/>
    <dgm:cxn modelId="{B4011B3F-B606-4F7C-A701-450DE7CD0ABF}" type="presParOf" srcId="{AF2B4A95-24B2-4E60-B4E1-7671375E72E4}" destId="{E9759456-484E-45F9-8AE2-9E39BE177505}" srcOrd="0" destOrd="0" presId="urn:microsoft.com/office/officeart/2016/7/layout/LinearBlockProcessNumbered"/>
    <dgm:cxn modelId="{E5E3DBC5-E7C8-4AED-9C22-1DF81AD51C39}" type="presParOf" srcId="{AF2B4A95-24B2-4E60-B4E1-7671375E72E4}" destId="{7E4D2BC6-DAAE-4686-97F1-538D22AF0C36}" srcOrd="1" destOrd="0" presId="urn:microsoft.com/office/officeart/2016/7/layout/LinearBlockProcessNumbered"/>
    <dgm:cxn modelId="{2502AA63-F2B0-4D7F-80A2-E3FD9AEF3DCA}" type="presParOf" srcId="{AF2B4A95-24B2-4E60-B4E1-7671375E72E4}" destId="{DD7FE12D-F60A-4178-86CE-72435D618AAA}" srcOrd="2" destOrd="0" presId="urn:microsoft.com/office/officeart/2016/7/layout/LinearBlockProcessNumbered"/>
    <dgm:cxn modelId="{ED5FC0D6-82BE-4068-9471-78DB99E8E790}" type="presParOf" srcId="{05931D6A-13BF-4574-A066-873E730BE7C0}" destId="{3E0AC66D-A191-4CD5-9E1E-7EF90A4EF2FF}" srcOrd="3" destOrd="0" presId="urn:microsoft.com/office/officeart/2016/7/layout/LinearBlockProcessNumbered"/>
    <dgm:cxn modelId="{071E992B-D40A-4B11-8908-9A195B3B17C3}" type="presParOf" srcId="{05931D6A-13BF-4574-A066-873E730BE7C0}" destId="{939C9A91-51C2-47DF-B8F8-2E0230F96D28}" srcOrd="4" destOrd="0" presId="urn:microsoft.com/office/officeart/2016/7/layout/LinearBlockProcessNumbered"/>
    <dgm:cxn modelId="{B1AA00EB-E32A-4407-B0B8-F1DB2143DE0B}" type="presParOf" srcId="{939C9A91-51C2-47DF-B8F8-2E0230F96D28}" destId="{074D941E-48C4-4D95-9F69-A0DC2488659B}" srcOrd="0" destOrd="0" presId="urn:microsoft.com/office/officeart/2016/7/layout/LinearBlockProcessNumbered"/>
    <dgm:cxn modelId="{3C45D1FC-6345-4E7A-A5F0-EC2798428816}" type="presParOf" srcId="{939C9A91-51C2-47DF-B8F8-2E0230F96D28}" destId="{DC931BC3-29E4-4260-80A2-3C7E66BD7D3E}" srcOrd="1" destOrd="0" presId="urn:microsoft.com/office/officeart/2016/7/layout/LinearBlockProcessNumbered"/>
    <dgm:cxn modelId="{6E765164-52C6-40B8-B6BF-6ADCD407A403}" type="presParOf" srcId="{939C9A91-51C2-47DF-B8F8-2E0230F96D28}" destId="{C2393EE3-1CC9-40FA-8A62-BDCBBEDD59A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D92A80-EDA2-43B2-BE7E-578CF0B5DE0A}" type="doc">
      <dgm:prSet loTypeId="urn:microsoft.com/office/officeart/2009/3/layout/CircleRelationship" loCatId="relationship" qsTypeId="urn:microsoft.com/office/officeart/2005/8/quickstyle/simple5" qsCatId="simple" csTypeId="urn:microsoft.com/office/officeart/2005/8/colors/colorful5" csCatId="colorful" phldr="1"/>
      <dgm:spPr/>
      <dgm:t>
        <a:bodyPr/>
        <a:lstStyle/>
        <a:p>
          <a:endParaRPr lang="de-DE"/>
        </a:p>
      </dgm:t>
    </dgm:pt>
    <dgm:pt modelId="{3240DAE0-537C-47DA-9510-7051BFFDA42F}">
      <dgm:prSet phldrT="[Text]" custT="1"/>
      <dgm:spPr>
        <a:gradFill rotWithShape="0">
          <a:gsLst>
            <a:gs pos="0">
              <a:schemeClr val="accent4">
                <a:hueOff val="0"/>
                <a:satOff val="0"/>
                <a:lumOff val="0"/>
                <a:alphaOff val="0"/>
                <a:satMod val="103000"/>
                <a:lumMod val="102000"/>
                <a:tint val="94000"/>
              </a:schemeClr>
            </a:gs>
            <a:gs pos="53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de-DE" sz="4800" dirty="0">
              <a:solidFill>
                <a:schemeClr val="accent1">
                  <a:lumMod val="75000"/>
                </a:schemeClr>
              </a:solidFill>
            </a:rPr>
            <a:t>Struktur</a:t>
          </a:r>
          <a:endParaRPr lang="de-DE" sz="1700" dirty="0">
            <a:solidFill>
              <a:schemeClr val="accent1">
                <a:lumMod val="75000"/>
              </a:schemeClr>
            </a:solidFill>
          </a:endParaRPr>
        </a:p>
      </dgm:t>
    </dgm:pt>
    <dgm:pt modelId="{9D43F38E-BA74-4DA7-8F0F-602C8703C3A6}" type="parTrans" cxnId="{330B9FBF-0DC4-42B0-855C-DBDE2EAF89CB}">
      <dgm:prSet/>
      <dgm:spPr/>
      <dgm:t>
        <a:bodyPr/>
        <a:lstStyle/>
        <a:p>
          <a:endParaRPr lang="de-DE"/>
        </a:p>
      </dgm:t>
    </dgm:pt>
    <dgm:pt modelId="{AE8776B6-765A-4602-A0F2-B9210A8D22B7}" type="sibTrans" cxnId="{330B9FBF-0DC4-42B0-855C-DBDE2EAF89CB}">
      <dgm:prSet/>
      <dgm:spPr/>
      <dgm:t>
        <a:bodyPr/>
        <a:lstStyle/>
        <a:p>
          <a:endParaRPr lang="de-DE"/>
        </a:p>
      </dgm:t>
    </dgm:pt>
    <dgm:pt modelId="{4FECA3B7-E17F-4AB6-B009-30ADC6433820}">
      <dgm:prSet phldrT="[Text]"/>
      <dgm:spPr/>
      <dgm:t>
        <a:bodyPr/>
        <a:lstStyle/>
        <a:p>
          <a:r>
            <a:rPr lang="de-DE" dirty="0"/>
            <a:t>Angebote</a:t>
          </a:r>
        </a:p>
      </dgm:t>
    </dgm:pt>
    <dgm:pt modelId="{0C0F12D0-3DDF-4DFB-91CD-FF6099711876}" type="parTrans" cxnId="{CFD65DAA-F5B3-43EE-B356-81B1794F0157}">
      <dgm:prSet/>
      <dgm:spPr/>
      <dgm:t>
        <a:bodyPr/>
        <a:lstStyle/>
        <a:p>
          <a:endParaRPr lang="de-DE"/>
        </a:p>
      </dgm:t>
    </dgm:pt>
    <dgm:pt modelId="{129438C6-C1EB-4423-AACE-FCB2FD745901}" type="sibTrans" cxnId="{CFD65DAA-F5B3-43EE-B356-81B1794F0157}">
      <dgm:prSet/>
      <dgm:spPr/>
      <dgm:t>
        <a:bodyPr/>
        <a:lstStyle/>
        <a:p>
          <a:endParaRPr lang="de-DE"/>
        </a:p>
      </dgm:t>
    </dgm:pt>
    <dgm:pt modelId="{6BCDFDF8-542D-4ECC-A3C3-9DFE5DA2F8C1}">
      <dgm:prSet phldrT="[Text]" custT="1"/>
      <dgm:spPr/>
      <dgm:t>
        <a:bodyPr/>
        <a:lstStyle/>
        <a:p>
          <a:r>
            <a:rPr lang="de-DE" sz="3600" dirty="0"/>
            <a:t>Verhalten</a:t>
          </a:r>
        </a:p>
      </dgm:t>
    </dgm:pt>
    <dgm:pt modelId="{E0E343BA-83A2-442C-93B0-FD8BE57A3D2F}" type="parTrans" cxnId="{2C3911FC-4CD8-4B8E-A538-AF6C87F1DFA3}">
      <dgm:prSet/>
      <dgm:spPr/>
      <dgm:t>
        <a:bodyPr/>
        <a:lstStyle/>
        <a:p>
          <a:endParaRPr lang="de-DE"/>
        </a:p>
      </dgm:t>
    </dgm:pt>
    <dgm:pt modelId="{438DAFED-6058-41CF-B47F-4C37C535A4E3}" type="sibTrans" cxnId="{2C3911FC-4CD8-4B8E-A538-AF6C87F1DFA3}">
      <dgm:prSet/>
      <dgm:spPr/>
      <dgm:t>
        <a:bodyPr/>
        <a:lstStyle/>
        <a:p>
          <a:endParaRPr lang="de-DE"/>
        </a:p>
      </dgm:t>
    </dgm:pt>
    <dgm:pt modelId="{DE2E32D8-D324-4043-BB4F-A021A7216CA1}" type="pres">
      <dgm:prSet presAssocID="{BAD92A80-EDA2-43B2-BE7E-578CF0B5DE0A}" presName="Name0" presStyleCnt="0">
        <dgm:presLayoutVars>
          <dgm:chMax val="1"/>
          <dgm:chPref val="1"/>
        </dgm:presLayoutVars>
      </dgm:prSet>
      <dgm:spPr/>
    </dgm:pt>
    <dgm:pt modelId="{4DEB0651-FC16-4E02-B38D-D3F5A4A88376}" type="pres">
      <dgm:prSet presAssocID="{3240DAE0-537C-47DA-9510-7051BFFDA42F}" presName="Parent" presStyleLbl="node0" presStyleIdx="0" presStyleCnt="1" custLinFactNeighborX="1227" custLinFactNeighborY="-205">
        <dgm:presLayoutVars>
          <dgm:chMax val="5"/>
          <dgm:chPref val="5"/>
        </dgm:presLayoutVars>
      </dgm:prSet>
      <dgm:spPr/>
    </dgm:pt>
    <dgm:pt modelId="{3DF8AB65-FC6F-412C-82DA-6691200C6C23}" type="pres">
      <dgm:prSet presAssocID="{3240DAE0-537C-47DA-9510-7051BFFDA42F}" presName="Accent1" presStyleLbl="node1" presStyleIdx="0" presStyleCnt="13"/>
      <dgm:spPr/>
    </dgm:pt>
    <dgm:pt modelId="{9BE5B9AC-BAAE-4E03-BCD2-CB08D674E10E}" type="pres">
      <dgm:prSet presAssocID="{3240DAE0-537C-47DA-9510-7051BFFDA42F}" presName="Accent2" presStyleLbl="node1" presStyleIdx="1" presStyleCnt="13"/>
      <dgm:spPr/>
    </dgm:pt>
    <dgm:pt modelId="{7A1740E9-43CD-42EB-8B29-2995B51D5487}" type="pres">
      <dgm:prSet presAssocID="{3240DAE0-537C-47DA-9510-7051BFFDA42F}" presName="Accent3" presStyleLbl="node1" presStyleIdx="2" presStyleCnt="13"/>
      <dgm:spPr/>
    </dgm:pt>
    <dgm:pt modelId="{9306B5D9-C73B-4DAC-A348-396DB64E5C1C}" type="pres">
      <dgm:prSet presAssocID="{3240DAE0-537C-47DA-9510-7051BFFDA42F}" presName="Accent4" presStyleLbl="node1" presStyleIdx="3" presStyleCnt="13"/>
      <dgm:spPr/>
    </dgm:pt>
    <dgm:pt modelId="{37EBABF5-8F8F-487D-905F-9701311E19DE}" type="pres">
      <dgm:prSet presAssocID="{3240DAE0-537C-47DA-9510-7051BFFDA42F}" presName="Accent5" presStyleLbl="node1" presStyleIdx="4" presStyleCnt="13"/>
      <dgm:spPr/>
    </dgm:pt>
    <dgm:pt modelId="{FF2F18CE-0CCC-4997-9658-17D57908C019}" type="pres">
      <dgm:prSet presAssocID="{3240DAE0-537C-47DA-9510-7051BFFDA42F}" presName="Accent6" presStyleLbl="node1" presStyleIdx="5" presStyleCnt="13" custLinFactNeighborX="71131" custLinFactNeighborY="60911"/>
      <dgm:spPr/>
    </dgm:pt>
    <dgm:pt modelId="{FE505602-2B28-49A7-97C8-18F8DEF5E1B4}" type="pres">
      <dgm:prSet presAssocID="{4FECA3B7-E17F-4AB6-B009-30ADC6433820}" presName="Child1" presStyleLbl="node1" presStyleIdx="6" presStyleCnt="13" custScaleX="176971" custScaleY="167642" custLinFactNeighborX="-6038" custLinFactNeighborY="-1007">
        <dgm:presLayoutVars>
          <dgm:chMax val="0"/>
          <dgm:chPref val="0"/>
        </dgm:presLayoutVars>
      </dgm:prSet>
      <dgm:spPr/>
    </dgm:pt>
    <dgm:pt modelId="{8ACADA03-1808-4A0F-8478-60C19D5193F7}" type="pres">
      <dgm:prSet presAssocID="{4FECA3B7-E17F-4AB6-B009-30ADC6433820}" presName="Accent7" presStyleCnt="0"/>
      <dgm:spPr/>
    </dgm:pt>
    <dgm:pt modelId="{72BF2A07-D563-44F4-84AC-2DD38B3D9840}" type="pres">
      <dgm:prSet presAssocID="{4FECA3B7-E17F-4AB6-B009-30ADC6433820}" presName="AccentHold1" presStyleLbl="node1" presStyleIdx="7" presStyleCnt="13"/>
      <dgm:spPr/>
    </dgm:pt>
    <dgm:pt modelId="{B3B22CE2-873B-40B2-8AB9-D2EBED187903}" type="pres">
      <dgm:prSet presAssocID="{4FECA3B7-E17F-4AB6-B009-30ADC6433820}" presName="Accent8" presStyleCnt="0"/>
      <dgm:spPr/>
    </dgm:pt>
    <dgm:pt modelId="{58425141-1752-4163-AA3E-645D53630C4D}" type="pres">
      <dgm:prSet presAssocID="{4FECA3B7-E17F-4AB6-B009-30ADC6433820}" presName="AccentHold2" presStyleLbl="node1" presStyleIdx="8" presStyleCnt="13" custAng="1849224"/>
      <dgm:spPr/>
    </dgm:pt>
    <dgm:pt modelId="{5C398641-7166-419E-B50B-4E28DB5487EF}" type="pres">
      <dgm:prSet presAssocID="{6BCDFDF8-542D-4ECC-A3C3-9DFE5DA2F8C1}" presName="Child2" presStyleLbl="node1" presStyleIdx="9" presStyleCnt="13" custScaleX="208686" custScaleY="199905" custLinFactY="26609" custLinFactNeighborX="-18801" custLinFactNeighborY="100000">
        <dgm:presLayoutVars>
          <dgm:chMax val="0"/>
          <dgm:chPref val="0"/>
        </dgm:presLayoutVars>
      </dgm:prSet>
      <dgm:spPr/>
    </dgm:pt>
    <dgm:pt modelId="{FB88C473-BD4A-49E4-A3F9-67FFA00C396F}" type="pres">
      <dgm:prSet presAssocID="{6BCDFDF8-542D-4ECC-A3C3-9DFE5DA2F8C1}" presName="Accent9" presStyleCnt="0"/>
      <dgm:spPr/>
    </dgm:pt>
    <dgm:pt modelId="{9D5E2F09-7D28-4BD8-8520-26F124FF1C04}" type="pres">
      <dgm:prSet presAssocID="{6BCDFDF8-542D-4ECC-A3C3-9DFE5DA2F8C1}" presName="AccentHold1" presStyleLbl="node1" presStyleIdx="10" presStyleCnt="13"/>
      <dgm:spPr/>
    </dgm:pt>
    <dgm:pt modelId="{6AC4FC6F-E7CC-425D-8B3E-CB251D425E57}" type="pres">
      <dgm:prSet presAssocID="{6BCDFDF8-542D-4ECC-A3C3-9DFE5DA2F8C1}" presName="Accent10" presStyleCnt="0"/>
      <dgm:spPr/>
    </dgm:pt>
    <dgm:pt modelId="{E432BFF4-764E-4116-A6FE-2FB966EF9B3C}" type="pres">
      <dgm:prSet presAssocID="{6BCDFDF8-542D-4ECC-A3C3-9DFE5DA2F8C1}" presName="AccentHold2" presStyleLbl="node1" presStyleIdx="11" presStyleCnt="13"/>
      <dgm:spPr/>
    </dgm:pt>
    <dgm:pt modelId="{2B87F612-E622-4506-923B-5F03E20320A9}" type="pres">
      <dgm:prSet presAssocID="{6BCDFDF8-542D-4ECC-A3C3-9DFE5DA2F8C1}" presName="Accent11" presStyleCnt="0"/>
      <dgm:spPr/>
    </dgm:pt>
    <dgm:pt modelId="{886C6D06-B1EE-4898-9F84-DD112FC7B8C8}" type="pres">
      <dgm:prSet presAssocID="{6BCDFDF8-542D-4ECC-A3C3-9DFE5DA2F8C1}" presName="AccentHold3" presStyleLbl="node1" presStyleIdx="12" presStyleCnt="13"/>
      <dgm:spPr/>
    </dgm:pt>
  </dgm:ptLst>
  <dgm:cxnLst>
    <dgm:cxn modelId="{86000A08-86CB-4425-B38C-56D4982CE1B7}" type="presOf" srcId="{3240DAE0-537C-47DA-9510-7051BFFDA42F}" destId="{4DEB0651-FC16-4E02-B38D-D3F5A4A88376}" srcOrd="0" destOrd="0" presId="urn:microsoft.com/office/officeart/2009/3/layout/CircleRelationship"/>
    <dgm:cxn modelId="{46D4F72D-1C69-4268-B6CC-AAD54F8DD65F}" type="presOf" srcId="{BAD92A80-EDA2-43B2-BE7E-578CF0B5DE0A}" destId="{DE2E32D8-D324-4043-BB4F-A021A7216CA1}" srcOrd="0" destOrd="0" presId="urn:microsoft.com/office/officeart/2009/3/layout/CircleRelationship"/>
    <dgm:cxn modelId="{CFD65DAA-F5B3-43EE-B356-81B1794F0157}" srcId="{3240DAE0-537C-47DA-9510-7051BFFDA42F}" destId="{4FECA3B7-E17F-4AB6-B009-30ADC6433820}" srcOrd="0" destOrd="0" parTransId="{0C0F12D0-3DDF-4DFB-91CD-FF6099711876}" sibTransId="{129438C6-C1EB-4423-AACE-FCB2FD745901}"/>
    <dgm:cxn modelId="{330B9FBF-0DC4-42B0-855C-DBDE2EAF89CB}" srcId="{BAD92A80-EDA2-43B2-BE7E-578CF0B5DE0A}" destId="{3240DAE0-537C-47DA-9510-7051BFFDA42F}" srcOrd="0" destOrd="0" parTransId="{9D43F38E-BA74-4DA7-8F0F-602C8703C3A6}" sibTransId="{AE8776B6-765A-4602-A0F2-B9210A8D22B7}"/>
    <dgm:cxn modelId="{0096B9C4-6595-48FD-BFFA-371FFB446E57}" type="presOf" srcId="{6BCDFDF8-542D-4ECC-A3C3-9DFE5DA2F8C1}" destId="{5C398641-7166-419E-B50B-4E28DB5487EF}" srcOrd="0" destOrd="0" presId="urn:microsoft.com/office/officeart/2009/3/layout/CircleRelationship"/>
    <dgm:cxn modelId="{03224BF6-67E6-4FBC-AA4D-48A34D7F1B50}" type="presOf" srcId="{4FECA3B7-E17F-4AB6-B009-30ADC6433820}" destId="{FE505602-2B28-49A7-97C8-18F8DEF5E1B4}" srcOrd="0" destOrd="0" presId="urn:microsoft.com/office/officeart/2009/3/layout/CircleRelationship"/>
    <dgm:cxn modelId="{2C3911FC-4CD8-4B8E-A538-AF6C87F1DFA3}" srcId="{3240DAE0-537C-47DA-9510-7051BFFDA42F}" destId="{6BCDFDF8-542D-4ECC-A3C3-9DFE5DA2F8C1}" srcOrd="1" destOrd="0" parTransId="{E0E343BA-83A2-442C-93B0-FD8BE57A3D2F}" sibTransId="{438DAFED-6058-41CF-B47F-4C37C535A4E3}"/>
    <dgm:cxn modelId="{30BEAA89-0FB3-4F38-A4CE-F5D5032EB178}" type="presParOf" srcId="{DE2E32D8-D324-4043-BB4F-A021A7216CA1}" destId="{4DEB0651-FC16-4E02-B38D-D3F5A4A88376}" srcOrd="0" destOrd="0" presId="urn:microsoft.com/office/officeart/2009/3/layout/CircleRelationship"/>
    <dgm:cxn modelId="{64FBE9BF-EECF-40C4-84CD-1D176C742A42}" type="presParOf" srcId="{DE2E32D8-D324-4043-BB4F-A021A7216CA1}" destId="{3DF8AB65-FC6F-412C-82DA-6691200C6C23}" srcOrd="1" destOrd="0" presId="urn:microsoft.com/office/officeart/2009/3/layout/CircleRelationship"/>
    <dgm:cxn modelId="{4894072B-5040-4A0B-9A0D-60D1791A9827}" type="presParOf" srcId="{DE2E32D8-D324-4043-BB4F-A021A7216CA1}" destId="{9BE5B9AC-BAAE-4E03-BCD2-CB08D674E10E}" srcOrd="2" destOrd="0" presId="urn:microsoft.com/office/officeart/2009/3/layout/CircleRelationship"/>
    <dgm:cxn modelId="{8857EA86-1230-4BA8-9256-A6053B5AC001}" type="presParOf" srcId="{DE2E32D8-D324-4043-BB4F-A021A7216CA1}" destId="{7A1740E9-43CD-42EB-8B29-2995B51D5487}" srcOrd="3" destOrd="0" presId="urn:microsoft.com/office/officeart/2009/3/layout/CircleRelationship"/>
    <dgm:cxn modelId="{2EC928FE-D04F-4369-9713-689A4B10A9F3}" type="presParOf" srcId="{DE2E32D8-D324-4043-BB4F-A021A7216CA1}" destId="{9306B5D9-C73B-4DAC-A348-396DB64E5C1C}" srcOrd="4" destOrd="0" presId="urn:microsoft.com/office/officeart/2009/3/layout/CircleRelationship"/>
    <dgm:cxn modelId="{3A03CDB9-9F37-4511-9639-6251CC61919F}" type="presParOf" srcId="{DE2E32D8-D324-4043-BB4F-A021A7216CA1}" destId="{37EBABF5-8F8F-487D-905F-9701311E19DE}" srcOrd="5" destOrd="0" presId="urn:microsoft.com/office/officeart/2009/3/layout/CircleRelationship"/>
    <dgm:cxn modelId="{91CD0994-FEC2-4771-BFFD-80B74D3C0DDD}" type="presParOf" srcId="{DE2E32D8-D324-4043-BB4F-A021A7216CA1}" destId="{FF2F18CE-0CCC-4997-9658-17D57908C019}" srcOrd="6" destOrd="0" presId="urn:microsoft.com/office/officeart/2009/3/layout/CircleRelationship"/>
    <dgm:cxn modelId="{54266D3E-91D8-4913-832C-7616E93E47C3}" type="presParOf" srcId="{DE2E32D8-D324-4043-BB4F-A021A7216CA1}" destId="{FE505602-2B28-49A7-97C8-18F8DEF5E1B4}" srcOrd="7" destOrd="0" presId="urn:microsoft.com/office/officeart/2009/3/layout/CircleRelationship"/>
    <dgm:cxn modelId="{4E72ADD5-BA17-410E-833F-753076960BFF}" type="presParOf" srcId="{DE2E32D8-D324-4043-BB4F-A021A7216CA1}" destId="{8ACADA03-1808-4A0F-8478-60C19D5193F7}" srcOrd="8" destOrd="0" presId="urn:microsoft.com/office/officeart/2009/3/layout/CircleRelationship"/>
    <dgm:cxn modelId="{4F7ABA64-1227-4C7F-839F-ECDCD1CDBD7C}" type="presParOf" srcId="{8ACADA03-1808-4A0F-8478-60C19D5193F7}" destId="{72BF2A07-D563-44F4-84AC-2DD38B3D9840}" srcOrd="0" destOrd="0" presId="urn:microsoft.com/office/officeart/2009/3/layout/CircleRelationship"/>
    <dgm:cxn modelId="{C876691C-4171-4BFB-B6FC-7F49A7D50DAD}" type="presParOf" srcId="{DE2E32D8-D324-4043-BB4F-A021A7216CA1}" destId="{B3B22CE2-873B-40B2-8AB9-D2EBED187903}" srcOrd="9" destOrd="0" presId="urn:microsoft.com/office/officeart/2009/3/layout/CircleRelationship"/>
    <dgm:cxn modelId="{EAB0DD24-38D2-48EB-86BC-BC7127F8E45D}" type="presParOf" srcId="{B3B22CE2-873B-40B2-8AB9-D2EBED187903}" destId="{58425141-1752-4163-AA3E-645D53630C4D}" srcOrd="0" destOrd="0" presId="urn:microsoft.com/office/officeart/2009/3/layout/CircleRelationship"/>
    <dgm:cxn modelId="{9626EF16-6204-480D-A4EA-401612DF3023}" type="presParOf" srcId="{DE2E32D8-D324-4043-BB4F-A021A7216CA1}" destId="{5C398641-7166-419E-B50B-4E28DB5487EF}" srcOrd="10" destOrd="0" presId="urn:microsoft.com/office/officeart/2009/3/layout/CircleRelationship"/>
    <dgm:cxn modelId="{41DC7BEA-6778-459F-A141-823DD1D9EFBE}" type="presParOf" srcId="{DE2E32D8-D324-4043-BB4F-A021A7216CA1}" destId="{FB88C473-BD4A-49E4-A3F9-67FFA00C396F}" srcOrd="11" destOrd="0" presId="urn:microsoft.com/office/officeart/2009/3/layout/CircleRelationship"/>
    <dgm:cxn modelId="{0FE1CC84-B860-4A3D-AA32-126F1FF51808}" type="presParOf" srcId="{FB88C473-BD4A-49E4-A3F9-67FFA00C396F}" destId="{9D5E2F09-7D28-4BD8-8520-26F124FF1C04}" srcOrd="0" destOrd="0" presId="urn:microsoft.com/office/officeart/2009/3/layout/CircleRelationship"/>
    <dgm:cxn modelId="{A6CF345A-805D-4BD4-B417-A950C7B34E32}" type="presParOf" srcId="{DE2E32D8-D324-4043-BB4F-A021A7216CA1}" destId="{6AC4FC6F-E7CC-425D-8B3E-CB251D425E57}" srcOrd="12" destOrd="0" presId="urn:microsoft.com/office/officeart/2009/3/layout/CircleRelationship"/>
    <dgm:cxn modelId="{242AFF90-9546-43F4-8758-BDDD7AF7DE1E}" type="presParOf" srcId="{6AC4FC6F-E7CC-425D-8B3E-CB251D425E57}" destId="{E432BFF4-764E-4116-A6FE-2FB966EF9B3C}" srcOrd="0" destOrd="0" presId="urn:microsoft.com/office/officeart/2009/3/layout/CircleRelationship"/>
    <dgm:cxn modelId="{7A82E43B-C481-4D69-9EC3-26CFDA601D2F}" type="presParOf" srcId="{DE2E32D8-D324-4043-BB4F-A021A7216CA1}" destId="{2B87F612-E622-4506-923B-5F03E20320A9}" srcOrd="13" destOrd="0" presId="urn:microsoft.com/office/officeart/2009/3/layout/CircleRelationship"/>
    <dgm:cxn modelId="{A7B5EA6C-30BF-4E11-9B28-DFE65969ADB3}" type="presParOf" srcId="{2B87F612-E622-4506-923B-5F03E20320A9}" destId="{886C6D06-B1EE-4898-9F84-DD112FC7B8C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25E5D4-177A-4A47-A404-3277AA924F48}" type="doc">
      <dgm:prSet loTypeId="urn:microsoft.com/office/officeart/2005/8/layout/hierarchy4" loCatId="relationship" qsTypeId="urn:microsoft.com/office/officeart/2005/8/quickstyle/simple5" qsCatId="simple" csTypeId="urn:microsoft.com/office/officeart/2005/8/colors/colorful3" csCatId="colorful" phldr="1"/>
      <dgm:spPr/>
      <dgm:t>
        <a:bodyPr/>
        <a:lstStyle/>
        <a:p>
          <a:endParaRPr lang="de-DE"/>
        </a:p>
      </dgm:t>
    </dgm:pt>
    <dgm:pt modelId="{3C27DA0B-DE09-4B68-A4B1-6CE1CBCEE0B5}">
      <dgm:prSet phldrT="[Text]"/>
      <dgm:spPr/>
      <dgm:t>
        <a:bodyPr/>
        <a:lstStyle/>
        <a:p>
          <a:r>
            <a:rPr lang="de-DE" dirty="0"/>
            <a:t>Das gesamte Spektrum menschlichen Seins</a:t>
          </a:r>
        </a:p>
      </dgm:t>
    </dgm:pt>
    <dgm:pt modelId="{C2480748-2855-45D9-923A-44207E9CD088}" type="parTrans" cxnId="{6AE7022C-94F3-422C-B8A8-C0D881777DDE}">
      <dgm:prSet/>
      <dgm:spPr/>
      <dgm:t>
        <a:bodyPr/>
        <a:lstStyle/>
        <a:p>
          <a:endParaRPr lang="de-DE"/>
        </a:p>
      </dgm:t>
    </dgm:pt>
    <dgm:pt modelId="{210A4331-F8F1-4633-A4D6-2CD249704D8D}" type="sibTrans" cxnId="{6AE7022C-94F3-422C-B8A8-C0D881777DDE}">
      <dgm:prSet/>
      <dgm:spPr/>
      <dgm:t>
        <a:bodyPr/>
        <a:lstStyle/>
        <a:p>
          <a:endParaRPr lang="de-DE"/>
        </a:p>
      </dgm:t>
    </dgm:pt>
    <dgm:pt modelId="{47B58DE0-CFA9-4E3D-AABC-EDB8D4EA4E13}">
      <dgm:prSet phldrT="[Text]"/>
      <dgm:spPr/>
      <dgm:t>
        <a:bodyPr/>
        <a:lstStyle/>
        <a:p>
          <a:r>
            <a:rPr lang="de-DE" dirty="0"/>
            <a:t>positiv</a:t>
          </a:r>
        </a:p>
      </dgm:t>
    </dgm:pt>
    <dgm:pt modelId="{88D26425-FD9F-40D3-8AB1-50949CD092CB}" type="parTrans" cxnId="{CEEE82B1-9A0D-4582-A759-3FAC16C8DAC3}">
      <dgm:prSet/>
      <dgm:spPr/>
      <dgm:t>
        <a:bodyPr/>
        <a:lstStyle/>
        <a:p>
          <a:endParaRPr lang="de-DE"/>
        </a:p>
      </dgm:t>
    </dgm:pt>
    <dgm:pt modelId="{B6C9C324-D3ED-44DE-A700-78D327FD4EE9}" type="sibTrans" cxnId="{CEEE82B1-9A0D-4582-A759-3FAC16C8DAC3}">
      <dgm:prSet/>
      <dgm:spPr/>
      <dgm:t>
        <a:bodyPr/>
        <a:lstStyle/>
        <a:p>
          <a:endParaRPr lang="de-DE"/>
        </a:p>
      </dgm:t>
    </dgm:pt>
    <dgm:pt modelId="{2A781540-E064-4E80-92B7-2CCFFA4E1923}">
      <dgm:prSet phldrT="[Text]"/>
      <dgm:spPr/>
      <dgm:t>
        <a:bodyPr/>
        <a:lstStyle/>
        <a:p>
          <a:r>
            <a:rPr lang="de-DE" dirty="0"/>
            <a:t>Teilhabe am Weltwissen</a:t>
          </a:r>
        </a:p>
      </dgm:t>
    </dgm:pt>
    <dgm:pt modelId="{8D462894-C536-499C-80F7-62D4615430A3}" type="parTrans" cxnId="{30810631-C91A-4D5D-BC20-BF640C74D3ED}">
      <dgm:prSet/>
      <dgm:spPr/>
      <dgm:t>
        <a:bodyPr/>
        <a:lstStyle/>
        <a:p>
          <a:endParaRPr lang="de-DE"/>
        </a:p>
      </dgm:t>
    </dgm:pt>
    <dgm:pt modelId="{9FF08E1D-9816-4B6F-8227-8292F1933C5C}" type="sibTrans" cxnId="{30810631-C91A-4D5D-BC20-BF640C74D3ED}">
      <dgm:prSet/>
      <dgm:spPr/>
      <dgm:t>
        <a:bodyPr/>
        <a:lstStyle/>
        <a:p>
          <a:endParaRPr lang="de-DE"/>
        </a:p>
      </dgm:t>
    </dgm:pt>
    <dgm:pt modelId="{5CE5AF61-C4FC-41CB-AD45-5203253AABAB}">
      <dgm:prSet phldrT="[Text]"/>
      <dgm:spPr/>
      <dgm:t>
        <a:bodyPr/>
        <a:lstStyle/>
        <a:p>
          <a:r>
            <a:rPr lang="de-DE" dirty="0"/>
            <a:t>Kommunikation und Kollaboration</a:t>
          </a:r>
        </a:p>
      </dgm:t>
    </dgm:pt>
    <dgm:pt modelId="{DD2855C7-6E1D-4930-82C9-C865972708D5}" type="parTrans" cxnId="{C271E07C-B80D-48A7-AD21-C35E13771506}">
      <dgm:prSet/>
      <dgm:spPr/>
      <dgm:t>
        <a:bodyPr/>
        <a:lstStyle/>
        <a:p>
          <a:endParaRPr lang="de-DE"/>
        </a:p>
      </dgm:t>
    </dgm:pt>
    <dgm:pt modelId="{167113E7-DCC0-49DE-BB71-91427D8E2057}" type="sibTrans" cxnId="{C271E07C-B80D-48A7-AD21-C35E13771506}">
      <dgm:prSet/>
      <dgm:spPr/>
      <dgm:t>
        <a:bodyPr/>
        <a:lstStyle/>
        <a:p>
          <a:endParaRPr lang="de-DE"/>
        </a:p>
      </dgm:t>
    </dgm:pt>
    <dgm:pt modelId="{36D0D6FC-71E3-438D-8C38-E2999F7A94A4}">
      <dgm:prSet phldrT="[Text]"/>
      <dgm:spPr/>
      <dgm:t>
        <a:bodyPr/>
        <a:lstStyle/>
        <a:p>
          <a:r>
            <a:rPr lang="de-DE" dirty="0"/>
            <a:t>negativ</a:t>
          </a:r>
        </a:p>
      </dgm:t>
    </dgm:pt>
    <dgm:pt modelId="{040540E5-039B-4D32-B16D-B32CBA921052}" type="parTrans" cxnId="{C063EC9E-8E62-4E9E-8DA5-5CC7F78081E6}">
      <dgm:prSet/>
      <dgm:spPr/>
      <dgm:t>
        <a:bodyPr/>
        <a:lstStyle/>
        <a:p>
          <a:endParaRPr lang="de-DE"/>
        </a:p>
      </dgm:t>
    </dgm:pt>
    <dgm:pt modelId="{FDC82D1B-11C0-4577-84DC-E43EC5ED242B}" type="sibTrans" cxnId="{C063EC9E-8E62-4E9E-8DA5-5CC7F78081E6}">
      <dgm:prSet/>
      <dgm:spPr/>
      <dgm:t>
        <a:bodyPr/>
        <a:lstStyle/>
        <a:p>
          <a:endParaRPr lang="de-DE"/>
        </a:p>
      </dgm:t>
    </dgm:pt>
    <dgm:pt modelId="{9268B92A-A6A9-4B58-B331-8F54F1EC1743}">
      <dgm:prSet phldrT="[Text]"/>
      <dgm:spPr/>
      <dgm:t>
        <a:bodyPr/>
        <a:lstStyle/>
        <a:p>
          <a:r>
            <a:rPr lang="de-DE" dirty="0">
              <a:solidFill>
                <a:srgbClr val="FF0000"/>
              </a:solidFill>
              <a:hlinkClick xmlns:r="http://schemas.openxmlformats.org/officeDocument/2006/relationships" r:id="rId1"/>
            </a:rPr>
            <a:t>Pornographie</a:t>
          </a:r>
          <a:endParaRPr lang="de-DE" dirty="0">
            <a:solidFill>
              <a:srgbClr val="FF0000"/>
            </a:solidFill>
          </a:endParaRPr>
        </a:p>
        <a:p>
          <a:r>
            <a:rPr lang="de-DE" dirty="0">
              <a:solidFill>
                <a:srgbClr val="FF0000"/>
              </a:solidFill>
              <a:hlinkClick xmlns:r="http://schemas.openxmlformats.org/officeDocument/2006/relationships" r:id="rId2"/>
            </a:rPr>
            <a:t>Chatten</a:t>
          </a:r>
          <a:endParaRPr lang="de-DE" dirty="0">
            <a:solidFill>
              <a:srgbClr val="FF0000"/>
            </a:solidFill>
          </a:endParaRPr>
        </a:p>
      </dgm:t>
    </dgm:pt>
    <dgm:pt modelId="{9AA0DC52-F10F-4032-A5D7-CA5702936309}" type="parTrans" cxnId="{829305AF-874B-43E4-8017-7C97EAB42994}">
      <dgm:prSet/>
      <dgm:spPr/>
      <dgm:t>
        <a:bodyPr/>
        <a:lstStyle/>
        <a:p>
          <a:endParaRPr lang="de-DE"/>
        </a:p>
      </dgm:t>
    </dgm:pt>
    <dgm:pt modelId="{B7DCA7D3-9DD5-4EBE-B48B-EDF1AF1C3B17}" type="sibTrans" cxnId="{829305AF-874B-43E4-8017-7C97EAB42994}">
      <dgm:prSet/>
      <dgm:spPr/>
      <dgm:t>
        <a:bodyPr/>
        <a:lstStyle/>
        <a:p>
          <a:endParaRPr lang="de-DE"/>
        </a:p>
      </dgm:t>
    </dgm:pt>
    <dgm:pt modelId="{1B665DBE-021C-40D5-A1E7-912C0E439097}">
      <dgm:prSet phldrT="[Text]"/>
      <dgm:spPr/>
      <dgm:t>
        <a:bodyPr/>
        <a:lstStyle/>
        <a:p>
          <a:r>
            <a:rPr lang="de-DE" dirty="0">
              <a:hlinkClick xmlns:r="http://schemas.openxmlformats.org/officeDocument/2006/relationships" r:id="rId3"/>
            </a:rPr>
            <a:t>Gewalt</a:t>
          </a:r>
          <a:endParaRPr lang="de-DE" dirty="0"/>
        </a:p>
      </dgm:t>
    </dgm:pt>
    <dgm:pt modelId="{618D9BA0-8C06-4369-A688-B9C3C11E0202}" type="parTrans" cxnId="{92035E0D-95B7-4F65-8062-B0EA763B4C7D}">
      <dgm:prSet/>
      <dgm:spPr/>
      <dgm:t>
        <a:bodyPr/>
        <a:lstStyle/>
        <a:p>
          <a:endParaRPr lang="de-DE"/>
        </a:p>
      </dgm:t>
    </dgm:pt>
    <dgm:pt modelId="{09B6E741-836E-40AB-82FD-5908BD3BF191}" type="sibTrans" cxnId="{92035E0D-95B7-4F65-8062-B0EA763B4C7D}">
      <dgm:prSet/>
      <dgm:spPr/>
      <dgm:t>
        <a:bodyPr/>
        <a:lstStyle/>
        <a:p>
          <a:endParaRPr lang="de-DE"/>
        </a:p>
      </dgm:t>
    </dgm:pt>
    <dgm:pt modelId="{4F2BF4BE-E443-49B8-AF3D-0A90B3F0AF4C}">
      <dgm:prSet phldrT="[Text]"/>
      <dgm:spPr/>
      <dgm:t>
        <a:bodyPr/>
        <a:lstStyle/>
        <a:p>
          <a:r>
            <a:rPr lang="de-DE" dirty="0">
              <a:hlinkClick xmlns:r="http://schemas.openxmlformats.org/officeDocument/2006/relationships" r:id="rId4" action="ppaction://hlinkfile"/>
            </a:rPr>
            <a:t>Radikalismus</a:t>
          </a:r>
          <a:endParaRPr lang="de-DE" dirty="0"/>
        </a:p>
      </dgm:t>
    </dgm:pt>
    <dgm:pt modelId="{3382D15E-FBCC-4F90-BE61-0B064087C3CF}" type="parTrans" cxnId="{92C1AF09-237B-4691-9444-EC07553B73F3}">
      <dgm:prSet/>
      <dgm:spPr/>
      <dgm:t>
        <a:bodyPr/>
        <a:lstStyle/>
        <a:p>
          <a:endParaRPr lang="de-DE"/>
        </a:p>
      </dgm:t>
    </dgm:pt>
    <dgm:pt modelId="{5A7BC45D-B02B-43E3-93A5-DBB572D4B52E}" type="sibTrans" cxnId="{92C1AF09-237B-4691-9444-EC07553B73F3}">
      <dgm:prSet/>
      <dgm:spPr/>
      <dgm:t>
        <a:bodyPr/>
        <a:lstStyle/>
        <a:p>
          <a:endParaRPr lang="de-DE"/>
        </a:p>
      </dgm:t>
    </dgm:pt>
    <dgm:pt modelId="{1C7AD142-1CE4-4F55-8B1A-4AA2E3B04E71}" type="pres">
      <dgm:prSet presAssocID="{F625E5D4-177A-4A47-A404-3277AA924F48}" presName="Name0" presStyleCnt="0">
        <dgm:presLayoutVars>
          <dgm:chPref val="1"/>
          <dgm:dir/>
          <dgm:animOne val="branch"/>
          <dgm:animLvl val="lvl"/>
          <dgm:resizeHandles/>
        </dgm:presLayoutVars>
      </dgm:prSet>
      <dgm:spPr/>
    </dgm:pt>
    <dgm:pt modelId="{95F24110-5815-48D7-934A-3C766EE0FB26}" type="pres">
      <dgm:prSet presAssocID="{3C27DA0B-DE09-4B68-A4B1-6CE1CBCEE0B5}" presName="vertOne" presStyleCnt="0"/>
      <dgm:spPr/>
    </dgm:pt>
    <dgm:pt modelId="{A00D0558-BFDF-40BA-8E6B-BEF246DEA004}" type="pres">
      <dgm:prSet presAssocID="{3C27DA0B-DE09-4B68-A4B1-6CE1CBCEE0B5}" presName="txOne" presStyleLbl="node0" presStyleIdx="0" presStyleCnt="1">
        <dgm:presLayoutVars>
          <dgm:chPref val="3"/>
        </dgm:presLayoutVars>
      </dgm:prSet>
      <dgm:spPr/>
    </dgm:pt>
    <dgm:pt modelId="{C02FAF05-B273-447B-BB3D-67947DB9547D}" type="pres">
      <dgm:prSet presAssocID="{3C27DA0B-DE09-4B68-A4B1-6CE1CBCEE0B5}" presName="parTransOne" presStyleCnt="0"/>
      <dgm:spPr/>
    </dgm:pt>
    <dgm:pt modelId="{D85EF0D3-5A74-443C-AC0F-746F0748C637}" type="pres">
      <dgm:prSet presAssocID="{3C27DA0B-DE09-4B68-A4B1-6CE1CBCEE0B5}" presName="horzOne" presStyleCnt="0"/>
      <dgm:spPr/>
    </dgm:pt>
    <dgm:pt modelId="{9878D7AA-EF76-461A-8F6A-764F222F66A2}" type="pres">
      <dgm:prSet presAssocID="{47B58DE0-CFA9-4E3D-AABC-EDB8D4EA4E13}" presName="vertTwo" presStyleCnt="0"/>
      <dgm:spPr/>
    </dgm:pt>
    <dgm:pt modelId="{6993A433-0AFE-4CCA-B71C-D425AE1DACFD}" type="pres">
      <dgm:prSet presAssocID="{47B58DE0-CFA9-4E3D-AABC-EDB8D4EA4E13}" presName="txTwo" presStyleLbl="node2" presStyleIdx="0" presStyleCnt="2">
        <dgm:presLayoutVars>
          <dgm:chPref val="3"/>
        </dgm:presLayoutVars>
      </dgm:prSet>
      <dgm:spPr/>
    </dgm:pt>
    <dgm:pt modelId="{5832A64E-D378-429E-8720-6879B3600541}" type="pres">
      <dgm:prSet presAssocID="{47B58DE0-CFA9-4E3D-AABC-EDB8D4EA4E13}" presName="parTransTwo" presStyleCnt="0"/>
      <dgm:spPr/>
    </dgm:pt>
    <dgm:pt modelId="{73C946FC-0E93-4644-8DCA-D0D1C86AE2FB}" type="pres">
      <dgm:prSet presAssocID="{47B58DE0-CFA9-4E3D-AABC-EDB8D4EA4E13}" presName="horzTwo" presStyleCnt="0"/>
      <dgm:spPr/>
    </dgm:pt>
    <dgm:pt modelId="{DF6E151D-90D8-467C-9073-745CB518450B}" type="pres">
      <dgm:prSet presAssocID="{2A781540-E064-4E80-92B7-2CCFFA4E1923}" presName="vertThree" presStyleCnt="0"/>
      <dgm:spPr/>
    </dgm:pt>
    <dgm:pt modelId="{AF5D7D46-D396-4054-A434-856CB2B5803A}" type="pres">
      <dgm:prSet presAssocID="{2A781540-E064-4E80-92B7-2CCFFA4E1923}" presName="txThree" presStyleLbl="node3" presStyleIdx="0" presStyleCnt="5">
        <dgm:presLayoutVars>
          <dgm:chPref val="3"/>
        </dgm:presLayoutVars>
      </dgm:prSet>
      <dgm:spPr/>
    </dgm:pt>
    <dgm:pt modelId="{39AEEFBD-3BAE-413F-8E59-892D288BC701}" type="pres">
      <dgm:prSet presAssocID="{2A781540-E064-4E80-92B7-2CCFFA4E1923}" presName="horzThree" presStyleCnt="0"/>
      <dgm:spPr/>
    </dgm:pt>
    <dgm:pt modelId="{FA31C5BD-345D-465E-BF59-B48876C849DE}" type="pres">
      <dgm:prSet presAssocID="{9FF08E1D-9816-4B6F-8227-8292F1933C5C}" presName="sibSpaceThree" presStyleCnt="0"/>
      <dgm:spPr/>
    </dgm:pt>
    <dgm:pt modelId="{37D4AD3E-1719-420D-B285-ACEFADB161CB}" type="pres">
      <dgm:prSet presAssocID="{5CE5AF61-C4FC-41CB-AD45-5203253AABAB}" presName="vertThree" presStyleCnt="0"/>
      <dgm:spPr/>
    </dgm:pt>
    <dgm:pt modelId="{DB657CA3-CC18-4A21-BA0E-819106E62788}" type="pres">
      <dgm:prSet presAssocID="{5CE5AF61-C4FC-41CB-AD45-5203253AABAB}" presName="txThree" presStyleLbl="node3" presStyleIdx="1" presStyleCnt="5">
        <dgm:presLayoutVars>
          <dgm:chPref val="3"/>
        </dgm:presLayoutVars>
      </dgm:prSet>
      <dgm:spPr/>
    </dgm:pt>
    <dgm:pt modelId="{AE952112-3051-462E-AD32-DB40E16FDFE5}" type="pres">
      <dgm:prSet presAssocID="{5CE5AF61-C4FC-41CB-AD45-5203253AABAB}" presName="horzThree" presStyleCnt="0"/>
      <dgm:spPr/>
    </dgm:pt>
    <dgm:pt modelId="{095FBA16-F3BF-4BDA-A4B9-E9937ABBCB49}" type="pres">
      <dgm:prSet presAssocID="{B6C9C324-D3ED-44DE-A700-78D327FD4EE9}" presName="sibSpaceTwo" presStyleCnt="0"/>
      <dgm:spPr/>
    </dgm:pt>
    <dgm:pt modelId="{8AD6FC32-A591-448E-9D64-72793588D2FE}" type="pres">
      <dgm:prSet presAssocID="{36D0D6FC-71E3-438D-8C38-E2999F7A94A4}" presName="vertTwo" presStyleCnt="0"/>
      <dgm:spPr/>
    </dgm:pt>
    <dgm:pt modelId="{7DFF15F6-B4DB-4CED-B716-F57B444D6D75}" type="pres">
      <dgm:prSet presAssocID="{36D0D6FC-71E3-438D-8C38-E2999F7A94A4}" presName="txTwo" presStyleLbl="node2" presStyleIdx="1" presStyleCnt="2">
        <dgm:presLayoutVars>
          <dgm:chPref val="3"/>
        </dgm:presLayoutVars>
      </dgm:prSet>
      <dgm:spPr/>
    </dgm:pt>
    <dgm:pt modelId="{E863BC5A-D017-47BA-8D4B-4C5A1927CDBE}" type="pres">
      <dgm:prSet presAssocID="{36D0D6FC-71E3-438D-8C38-E2999F7A94A4}" presName="parTransTwo" presStyleCnt="0"/>
      <dgm:spPr/>
    </dgm:pt>
    <dgm:pt modelId="{1409D35C-F214-4801-9C63-346DB5E498F7}" type="pres">
      <dgm:prSet presAssocID="{36D0D6FC-71E3-438D-8C38-E2999F7A94A4}" presName="horzTwo" presStyleCnt="0"/>
      <dgm:spPr/>
    </dgm:pt>
    <dgm:pt modelId="{38566800-F4F8-4819-866C-D82BCF11F7A5}" type="pres">
      <dgm:prSet presAssocID="{9268B92A-A6A9-4B58-B331-8F54F1EC1743}" presName="vertThree" presStyleCnt="0"/>
      <dgm:spPr/>
    </dgm:pt>
    <dgm:pt modelId="{FE0B8572-6ABD-43D1-9602-8BBE6079184C}" type="pres">
      <dgm:prSet presAssocID="{9268B92A-A6A9-4B58-B331-8F54F1EC1743}" presName="txThree" presStyleLbl="node3" presStyleIdx="2" presStyleCnt="5">
        <dgm:presLayoutVars>
          <dgm:chPref val="3"/>
        </dgm:presLayoutVars>
      </dgm:prSet>
      <dgm:spPr/>
    </dgm:pt>
    <dgm:pt modelId="{40D43B7D-6512-4D6F-BD02-42C2F2263BEB}" type="pres">
      <dgm:prSet presAssocID="{9268B92A-A6A9-4B58-B331-8F54F1EC1743}" presName="horzThree" presStyleCnt="0"/>
      <dgm:spPr/>
    </dgm:pt>
    <dgm:pt modelId="{09E99765-4A0E-450C-A641-DBE812031962}" type="pres">
      <dgm:prSet presAssocID="{B7DCA7D3-9DD5-4EBE-B48B-EDF1AF1C3B17}" presName="sibSpaceThree" presStyleCnt="0"/>
      <dgm:spPr/>
    </dgm:pt>
    <dgm:pt modelId="{8E5B6467-FBB1-4354-BACD-C56AFEB5A9ED}" type="pres">
      <dgm:prSet presAssocID="{1B665DBE-021C-40D5-A1E7-912C0E439097}" presName="vertThree" presStyleCnt="0"/>
      <dgm:spPr/>
    </dgm:pt>
    <dgm:pt modelId="{90A0D543-4F35-4CF4-80FC-2F035DFD4C65}" type="pres">
      <dgm:prSet presAssocID="{1B665DBE-021C-40D5-A1E7-912C0E439097}" presName="txThree" presStyleLbl="node3" presStyleIdx="3" presStyleCnt="5">
        <dgm:presLayoutVars>
          <dgm:chPref val="3"/>
        </dgm:presLayoutVars>
      </dgm:prSet>
      <dgm:spPr/>
    </dgm:pt>
    <dgm:pt modelId="{66B7E520-1177-4B10-8442-BCF6242DEBAA}" type="pres">
      <dgm:prSet presAssocID="{1B665DBE-021C-40D5-A1E7-912C0E439097}" presName="horzThree" presStyleCnt="0"/>
      <dgm:spPr/>
    </dgm:pt>
    <dgm:pt modelId="{9A3E4574-201D-48AD-B29E-BF5A04F3F3A1}" type="pres">
      <dgm:prSet presAssocID="{09B6E741-836E-40AB-82FD-5908BD3BF191}" presName="sibSpaceThree" presStyleCnt="0"/>
      <dgm:spPr/>
    </dgm:pt>
    <dgm:pt modelId="{71F71273-0D55-42AC-BBAB-0D19F78268A7}" type="pres">
      <dgm:prSet presAssocID="{4F2BF4BE-E443-49B8-AF3D-0A90B3F0AF4C}" presName="vertThree" presStyleCnt="0"/>
      <dgm:spPr/>
    </dgm:pt>
    <dgm:pt modelId="{C55D345A-BAC2-468F-98B2-FB22EF4F50BD}" type="pres">
      <dgm:prSet presAssocID="{4F2BF4BE-E443-49B8-AF3D-0A90B3F0AF4C}" presName="txThree" presStyleLbl="node3" presStyleIdx="4" presStyleCnt="5">
        <dgm:presLayoutVars>
          <dgm:chPref val="3"/>
        </dgm:presLayoutVars>
      </dgm:prSet>
      <dgm:spPr/>
    </dgm:pt>
    <dgm:pt modelId="{5C14B0E0-7423-4E5F-AB44-134AC7A5024F}" type="pres">
      <dgm:prSet presAssocID="{4F2BF4BE-E443-49B8-AF3D-0A90B3F0AF4C}" presName="horzThree" presStyleCnt="0"/>
      <dgm:spPr/>
    </dgm:pt>
  </dgm:ptLst>
  <dgm:cxnLst>
    <dgm:cxn modelId="{0C5D9201-FC18-436C-94FA-E9FE05B3E725}" type="presOf" srcId="{47B58DE0-CFA9-4E3D-AABC-EDB8D4EA4E13}" destId="{6993A433-0AFE-4CCA-B71C-D425AE1DACFD}" srcOrd="0" destOrd="0" presId="urn:microsoft.com/office/officeart/2005/8/layout/hierarchy4"/>
    <dgm:cxn modelId="{00D6EE02-39B2-4657-80A9-19E10081EC11}" type="presOf" srcId="{3C27DA0B-DE09-4B68-A4B1-6CE1CBCEE0B5}" destId="{A00D0558-BFDF-40BA-8E6B-BEF246DEA004}" srcOrd="0" destOrd="0" presId="urn:microsoft.com/office/officeart/2005/8/layout/hierarchy4"/>
    <dgm:cxn modelId="{92C1AF09-237B-4691-9444-EC07553B73F3}" srcId="{36D0D6FC-71E3-438D-8C38-E2999F7A94A4}" destId="{4F2BF4BE-E443-49B8-AF3D-0A90B3F0AF4C}" srcOrd="2" destOrd="0" parTransId="{3382D15E-FBCC-4F90-BE61-0B064087C3CF}" sibTransId="{5A7BC45D-B02B-43E3-93A5-DBB572D4B52E}"/>
    <dgm:cxn modelId="{92035E0D-95B7-4F65-8062-B0EA763B4C7D}" srcId="{36D0D6FC-71E3-438D-8C38-E2999F7A94A4}" destId="{1B665DBE-021C-40D5-A1E7-912C0E439097}" srcOrd="1" destOrd="0" parTransId="{618D9BA0-8C06-4369-A688-B9C3C11E0202}" sibTransId="{09B6E741-836E-40AB-82FD-5908BD3BF191}"/>
    <dgm:cxn modelId="{AFAEC023-B4EF-49BE-AB99-81D7FE2FDEC1}" type="presOf" srcId="{F625E5D4-177A-4A47-A404-3277AA924F48}" destId="{1C7AD142-1CE4-4F55-8B1A-4AA2E3B04E71}" srcOrd="0" destOrd="0" presId="urn:microsoft.com/office/officeart/2005/8/layout/hierarchy4"/>
    <dgm:cxn modelId="{41CBBB26-22C9-40AC-9C39-B17182862779}" type="presOf" srcId="{9268B92A-A6A9-4B58-B331-8F54F1EC1743}" destId="{FE0B8572-6ABD-43D1-9602-8BBE6079184C}" srcOrd="0" destOrd="0" presId="urn:microsoft.com/office/officeart/2005/8/layout/hierarchy4"/>
    <dgm:cxn modelId="{39D50E29-69DE-462E-BEF6-98C1E8D30BBF}" type="presOf" srcId="{36D0D6FC-71E3-438D-8C38-E2999F7A94A4}" destId="{7DFF15F6-B4DB-4CED-B716-F57B444D6D75}" srcOrd="0" destOrd="0" presId="urn:microsoft.com/office/officeart/2005/8/layout/hierarchy4"/>
    <dgm:cxn modelId="{6AE7022C-94F3-422C-B8A8-C0D881777DDE}" srcId="{F625E5D4-177A-4A47-A404-3277AA924F48}" destId="{3C27DA0B-DE09-4B68-A4B1-6CE1CBCEE0B5}" srcOrd="0" destOrd="0" parTransId="{C2480748-2855-45D9-923A-44207E9CD088}" sibTransId="{210A4331-F8F1-4633-A4D6-2CD249704D8D}"/>
    <dgm:cxn modelId="{30810631-C91A-4D5D-BC20-BF640C74D3ED}" srcId="{47B58DE0-CFA9-4E3D-AABC-EDB8D4EA4E13}" destId="{2A781540-E064-4E80-92B7-2CCFFA4E1923}" srcOrd="0" destOrd="0" parTransId="{8D462894-C536-499C-80F7-62D4615430A3}" sibTransId="{9FF08E1D-9816-4B6F-8227-8292F1933C5C}"/>
    <dgm:cxn modelId="{C271E07C-B80D-48A7-AD21-C35E13771506}" srcId="{47B58DE0-CFA9-4E3D-AABC-EDB8D4EA4E13}" destId="{5CE5AF61-C4FC-41CB-AD45-5203253AABAB}" srcOrd="1" destOrd="0" parTransId="{DD2855C7-6E1D-4930-82C9-C865972708D5}" sibTransId="{167113E7-DCC0-49DE-BB71-91427D8E2057}"/>
    <dgm:cxn modelId="{6FC50C8A-5654-4DA3-A989-F7ABB68A7866}" type="presOf" srcId="{4F2BF4BE-E443-49B8-AF3D-0A90B3F0AF4C}" destId="{C55D345A-BAC2-468F-98B2-FB22EF4F50BD}" srcOrd="0" destOrd="0" presId="urn:microsoft.com/office/officeart/2005/8/layout/hierarchy4"/>
    <dgm:cxn modelId="{C063EC9E-8E62-4E9E-8DA5-5CC7F78081E6}" srcId="{3C27DA0B-DE09-4B68-A4B1-6CE1CBCEE0B5}" destId="{36D0D6FC-71E3-438D-8C38-E2999F7A94A4}" srcOrd="1" destOrd="0" parTransId="{040540E5-039B-4D32-B16D-B32CBA921052}" sibTransId="{FDC82D1B-11C0-4577-84DC-E43EC5ED242B}"/>
    <dgm:cxn modelId="{829305AF-874B-43E4-8017-7C97EAB42994}" srcId="{36D0D6FC-71E3-438D-8C38-E2999F7A94A4}" destId="{9268B92A-A6A9-4B58-B331-8F54F1EC1743}" srcOrd="0" destOrd="0" parTransId="{9AA0DC52-F10F-4032-A5D7-CA5702936309}" sibTransId="{B7DCA7D3-9DD5-4EBE-B48B-EDF1AF1C3B17}"/>
    <dgm:cxn modelId="{CEEE82B1-9A0D-4582-A759-3FAC16C8DAC3}" srcId="{3C27DA0B-DE09-4B68-A4B1-6CE1CBCEE0B5}" destId="{47B58DE0-CFA9-4E3D-AABC-EDB8D4EA4E13}" srcOrd="0" destOrd="0" parTransId="{88D26425-FD9F-40D3-8AB1-50949CD092CB}" sibTransId="{B6C9C324-D3ED-44DE-A700-78D327FD4EE9}"/>
    <dgm:cxn modelId="{37939AB9-6FBC-40A9-9BB4-A381570776DA}" type="presOf" srcId="{5CE5AF61-C4FC-41CB-AD45-5203253AABAB}" destId="{DB657CA3-CC18-4A21-BA0E-819106E62788}" srcOrd="0" destOrd="0" presId="urn:microsoft.com/office/officeart/2005/8/layout/hierarchy4"/>
    <dgm:cxn modelId="{82A3A0BB-51D3-46E7-A177-94AD420C7EB9}" type="presOf" srcId="{2A781540-E064-4E80-92B7-2CCFFA4E1923}" destId="{AF5D7D46-D396-4054-A434-856CB2B5803A}" srcOrd="0" destOrd="0" presId="urn:microsoft.com/office/officeart/2005/8/layout/hierarchy4"/>
    <dgm:cxn modelId="{5D51C0CD-37E1-4C26-9BE0-5DB34D4D703C}" type="presOf" srcId="{1B665DBE-021C-40D5-A1E7-912C0E439097}" destId="{90A0D543-4F35-4CF4-80FC-2F035DFD4C65}" srcOrd="0" destOrd="0" presId="urn:microsoft.com/office/officeart/2005/8/layout/hierarchy4"/>
    <dgm:cxn modelId="{04EFFC40-5613-432E-87B9-2FF4189824E5}" type="presParOf" srcId="{1C7AD142-1CE4-4F55-8B1A-4AA2E3B04E71}" destId="{95F24110-5815-48D7-934A-3C766EE0FB26}" srcOrd="0" destOrd="0" presId="urn:microsoft.com/office/officeart/2005/8/layout/hierarchy4"/>
    <dgm:cxn modelId="{4F34D665-A518-4648-BDE5-61D18FFA02F4}" type="presParOf" srcId="{95F24110-5815-48D7-934A-3C766EE0FB26}" destId="{A00D0558-BFDF-40BA-8E6B-BEF246DEA004}" srcOrd="0" destOrd="0" presId="urn:microsoft.com/office/officeart/2005/8/layout/hierarchy4"/>
    <dgm:cxn modelId="{7E49649E-4253-4E56-9B41-6439D966B0A8}" type="presParOf" srcId="{95F24110-5815-48D7-934A-3C766EE0FB26}" destId="{C02FAF05-B273-447B-BB3D-67947DB9547D}" srcOrd="1" destOrd="0" presId="urn:microsoft.com/office/officeart/2005/8/layout/hierarchy4"/>
    <dgm:cxn modelId="{DE034FAE-052D-47B8-92D5-E52AA22AF31E}" type="presParOf" srcId="{95F24110-5815-48D7-934A-3C766EE0FB26}" destId="{D85EF0D3-5A74-443C-AC0F-746F0748C637}" srcOrd="2" destOrd="0" presId="urn:microsoft.com/office/officeart/2005/8/layout/hierarchy4"/>
    <dgm:cxn modelId="{EECB9295-2321-404A-A7CE-17E2079D9989}" type="presParOf" srcId="{D85EF0D3-5A74-443C-AC0F-746F0748C637}" destId="{9878D7AA-EF76-461A-8F6A-764F222F66A2}" srcOrd="0" destOrd="0" presId="urn:microsoft.com/office/officeart/2005/8/layout/hierarchy4"/>
    <dgm:cxn modelId="{F0757717-59F8-4616-8C7C-3949FD8875BF}" type="presParOf" srcId="{9878D7AA-EF76-461A-8F6A-764F222F66A2}" destId="{6993A433-0AFE-4CCA-B71C-D425AE1DACFD}" srcOrd="0" destOrd="0" presId="urn:microsoft.com/office/officeart/2005/8/layout/hierarchy4"/>
    <dgm:cxn modelId="{7B46EE86-20C2-46A5-A4F0-407E519A7CB1}" type="presParOf" srcId="{9878D7AA-EF76-461A-8F6A-764F222F66A2}" destId="{5832A64E-D378-429E-8720-6879B3600541}" srcOrd="1" destOrd="0" presId="urn:microsoft.com/office/officeart/2005/8/layout/hierarchy4"/>
    <dgm:cxn modelId="{A114E8D0-E82E-471E-BD53-38ED6AB06DE5}" type="presParOf" srcId="{9878D7AA-EF76-461A-8F6A-764F222F66A2}" destId="{73C946FC-0E93-4644-8DCA-D0D1C86AE2FB}" srcOrd="2" destOrd="0" presId="urn:microsoft.com/office/officeart/2005/8/layout/hierarchy4"/>
    <dgm:cxn modelId="{94433BA2-30AC-4728-B276-161E1462F5C7}" type="presParOf" srcId="{73C946FC-0E93-4644-8DCA-D0D1C86AE2FB}" destId="{DF6E151D-90D8-467C-9073-745CB518450B}" srcOrd="0" destOrd="0" presId="urn:microsoft.com/office/officeart/2005/8/layout/hierarchy4"/>
    <dgm:cxn modelId="{846FADD9-CF73-451E-920D-EF780E29AE4D}" type="presParOf" srcId="{DF6E151D-90D8-467C-9073-745CB518450B}" destId="{AF5D7D46-D396-4054-A434-856CB2B5803A}" srcOrd="0" destOrd="0" presId="urn:microsoft.com/office/officeart/2005/8/layout/hierarchy4"/>
    <dgm:cxn modelId="{CFC9B264-9B52-4164-A88E-092C001173D1}" type="presParOf" srcId="{DF6E151D-90D8-467C-9073-745CB518450B}" destId="{39AEEFBD-3BAE-413F-8E59-892D288BC701}" srcOrd="1" destOrd="0" presId="urn:microsoft.com/office/officeart/2005/8/layout/hierarchy4"/>
    <dgm:cxn modelId="{844F8FF1-0B84-4088-B351-BF1C421EC59E}" type="presParOf" srcId="{73C946FC-0E93-4644-8DCA-D0D1C86AE2FB}" destId="{FA31C5BD-345D-465E-BF59-B48876C849DE}" srcOrd="1" destOrd="0" presId="urn:microsoft.com/office/officeart/2005/8/layout/hierarchy4"/>
    <dgm:cxn modelId="{4566BDC9-4877-4849-B5A7-1E4F57006AF3}" type="presParOf" srcId="{73C946FC-0E93-4644-8DCA-D0D1C86AE2FB}" destId="{37D4AD3E-1719-420D-B285-ACEFADB161CB}" srcOrd="2" destOrd="0" presId="urn:microsoft.com/office/officeart/2005/8/layout/hierarchy4"/>
    <dgm:cxn modelId="{CD8C17F2-684E-4C4C-91D4-8354BCF7D714}" type="presParOf" srcId="{37D4AD3E-1719-420D-B285-ACEFADB161CB}" destId="{DB657CA3-CC18-4A21-BA0E-819106E62788}" srcOrd="0" destOrd="0" presId="urn:microsoft.com/office/officeart/2005/8/layout/hierarchy4"/>
    <dgm:cxn modelId="{BB373ADD-C6C8-4861-AF96-720D7693A4A0}" type="presParOf" srcId="{37D4AD3E-1719-420D-B285-ACEFADB161CB}" destId="{AE952112-3051-462E-AD32-DB40E16FDFE5}" srcOrd="1" destOrd="0" presId="urn:microsoft.com/office/officeart/2005/8/layout/hierarchy4"/>
    <dgm:cxn modelId="{BDBDFC4D-A5E1-4DB0-AE75-57093C4DD949}" type="presParOf" srcId="{D85EF0D3-5A74-443C-AC0F-746F0748C637}" destId="{095FBA16-F3BF-4BDA-A4B9-E9937ABBCB49}" srcOrd="1" destOrd="0" presId="urn:microsoft.com/office/officeart/2005/8/layout/hierarchy4"/>
    <dgm:cxn modelId="{4D20EA8C-F9F8-4F0C-8C2D-CB4CC5E8B0BD}" type="presParOf" srcId="{D85EF0D3-5A74-443C-AC0F-746F0748C637}" destId="{8AD6FC32-A591-448E-9D64-72793588D2FE}" srcOrd="2" destOrd="0" presId="urn:microsoft.com/office/officeart/2005/8/layout/hierarchy4"/>
    <dgm:cxn modelId="{204A7F7F-E3B3-4AC1-8741-F66A5C30F6B0}" type="presParOf" srcId="{8AD6FC32-A591-448E-9D64-72793588D2FE}" destId="{7DFF15F6-B4DB-4CED-B716-F57B444D6D75}" srcOrd="0" destOrd="0" presId="urn:microsoft.com/office/officeart/2005/8/layout/hierarchy4"/>
    <dgm:cxn modelId="{CC4471B8-1259-4F21-8BA2-F60D5016A5E0}" type="presParOf" srcId="{8AD6FC32-A591-448E-9D64-72793588D2FE}" destId="{E863BC5A-D017-47BA-8D4B-4C5A1927CDBE}" srcOrd="1" destOrd="0" presId="urn:microsoft.com/office/officeart/2005/8/layout/hierarchy4"/>
    <dgm:cxn modelId="{19866BA7-352F-4C8D-9B74-79BB249AB389}" type="presParOf" srcId="{8AD6FC32-A591-448E-9D64-72793588D2FE}" destId="{1409D35C-F214-4801-9C63-346DB5E498F7}" srcOrd="2" destOrd="0" presId="urn:microsoft.com/office/officeart/2005/8/layout/hierarchy4"/>
    <dgm:cxn modelId="{F4380BCE-B012-4AB4-BF5C-1684666844E7}" type="presParOf" srcId="{1409D35C-F214-4801-9C63-346DB5E498F7}" destId="{38566800-F4F8-4819-866C-D82BCF11F7A5}" srcOrd="0" destOrd="0" presId="urn:microsoft.com/office/officeart/2005/8/layout/hierarchy4"/>
    <dgm:cxn modelId="{79A70246-A3E9-44EC-BFBE-AE235EB27F51}" type="presParOf" srcId="{38566800-F4F8-4819-866C-D82BCF11F7A5}" destId="{FE0B8572-6ABD-43D1-9602-8BBE6079184C}" srcOrd="0" destOrd="0" presId="urn:microsoft.com/office/officeart/2005/8/layout/hierarchy4"/>
    <dgm:cxn modelId="{D35CB51C-5FF3-4523-A14F-06569C85817A}" type="presParOf" srcId="{38566800-F4F8-4819-866C-D82BCF11F7A5}" destId="{40D43B7D-6512-4D6F-BD02-42C2F2263BEB}" srcOrd="1" destOrd="0" presId="urn:microsoft.com/office/officeart/2005/8/layout/hierarchy4"/>
    <dgm:cxn modelId="{0AE86EE1-37EE-42D1-9F0D-CFF7B58B753A}" type="presParOf" srcId="{1409D35C-F214-4801-9C63-346DB5E498F7}" destId="{09E99765-4A0E-450C-A641-DBE812031962}" srcOrd="1" destOrd="0" presId="urn:microsoft.com/office/officeart/2005/8/layout/hierarchy4"/>
    <dgm:cxn modelId="{7F01D40E-85E2-4289-B2B7-F99546A79873}" type="presParOf" srcId="{1409D35C-F214-4801-9C63-346DB5E498F7}" destId="{8E5B6467-FBB1-4354-BACD-C56AFEB5A9ED}" srcOrd="2" destOrd="0" presId="urn:microsoft.com/office/officeart/2005/8/layout/hierarchy4"/>
    <dgm:cxn modelId="{3042D9CA-132A-43AB-8233-9116EB9958BE}" type="presParOf" srcId="{8E5B6467-FBB1-4354-BACD-C56AFEB5A9ED}" destId="{90A0D543-4F35-4CF4-80FC-2F035DFD4C65}" srcOrd="0" destOrd="0" presId="urn:microsoft.com/office/officeart/2005/8/layout/hierarchy4"/>
    <dgm:cxn modelId="{A5394C81-D563-4702-9AFA-CF2DB80543E4}" type="presParOf" srcId="{8E5B6467-FBB1-4354-BACD-C56AFEB5A9ED}" destId="{66B7E520-1177-4B10-8442-BCF6242DEBAA}" srcOrd="1" destOrd="0" presId="urn:microsoft.com/office/officeart/2005/8/layout/hierarchy4"/>
    <dgm:cxn modelId="{13969C19-267D-4CCE-9480-5D363E8A71D1}" type="presParOf" srcId="{1409D35C-F214-4801-9C63-346DB5E498F7}" destId="{9A3E4574-201D-48AD-B29E-BF5A04F3F3A1}" srcOrd="3" destOrd="0" presId="urn:microsoft.com/office/officeart/2005/8/layout/hierarchy4"/>
    <dgm:cxn modelId="{50BC96BC-E6EA-4430-9B05-042FC98AB53B}" type="presParOf" srcId="{1409D35C-F214-4801-9C63-346DB5E498F7}" destId="{71F71273-0D55-42AC-BBAB-0D19F78268A7}" srcOrd="4" destOrd="0" presId="urn:microsoft.com/office/officeart/2005/8/layout/hierarchy4"/>
    <dgm:cxn modelId="{6D8851D7-5C02-494A-AC11-68E1229E04A8}" type="presParOf" srcId="{71F71273-0D55-42AC-BBAB-0D19F78268A7}" destId="{C55D345A-BAC2-468F-98B2-FB22EF4F50BD}" srcOrd="0" destOrd="0" presId="urn:microsoft.com/office/officeart/2005/8/layout/hierarchy4"/>
    <dgm:cxn modelId="{83B7F2F0-D3A1-4111-8343-8032D1B96D7C}" type="presParOf" srcId="{71F71273-0D55-42AC-BBAB-0D19F78268A7}" destId="{5C14B0E0-7423-4E5F-AB44-134AC7A5024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0C503D-2BAE-43E1-8152-7370FECB2406}" type="doc">
      <dgm:prSet loTypeId="urn:microsoft.com/office/officeart/2005/8/layout/cycle2" loCatId="cycle" qsTypeId="urn:microsoft.com/office/officeart/2005/8/quickstyle/simple2" qsCatId="simple" csTypeId="urn:microsoft.com/office/officeart/2005/8/colors/colorful2" csCatId="colorful" phldr="1"/>
      <dgm:spPr/>
      <dgm:t>
        <a:bodyPr/>
        <a:lstStyle/>
        <a:p>
          <a:endParaRPr lang="de-DE"/>
        </a:p>
      </dgm:t>
    </dgm:pt>
    <dgm:pt modelId="{A93D7087-CD2D-4752-BBCD-0B29D6C67649}">
      <dgm:prSet phldrT="[Text]"/>
      <dgm:spPr/>
      <dgm:t>
        <a:bodyPr/>
        <a:lstStyle/>
        <a:p>
          <a:r>
            <a:rPr lang="de-DE"/>
            <a:t>Verbesserung der „Nutzererfahrung“</a:t>
          </a:r>
        </a:p>
      </dgm:t>
    </dgm:pt>
    <dgm:pt modelId="{82EA74E3-3F63-410C-8CD8-FE81A5A4109F}" type="parTrans" cxnId="{2804D83A-69C1-45BF-9CEB-A12E2EAF14AA}">
      <dgm:prSet/>
      <dgm:spPr/>
      <dgm:t>
        <a:bodyPr/>
        <a:lstStyle/>
        <a:p>
          <a:endParaRPr lang="de-DE"/>
        </a:p>
      </dgm:t>
    </dgm:pt>
    <dgm:pt modelId="{008403AB-FE94-4E76-A7BF-2B4EFEE78A31}" type="sibTrans" cxnId="{2804D83A-69C1-45BF-9CEB-A12E2EAF14AA}">
      <dgm:prSet/>
      <dgm:spPr/>
      <dgm:t>
        <a:bodyPr/>
        <a:lstStyle/>
        <a:p>
          <a:endParaRPr lang="de-DE"/>
        </a:p>
      </dgm:t>
    </dgm:pt>
    <dgm:pt modelId="{E574A4B1-401D-44CB-9627-DB339DF75206}">
      <dgm:prSet phldrT="[Text]"/>
      <dgm:spPr/>
      <dgm:t>
        <a:bodyPr/>
        <a:lstStyle/>
        <a:p>
          <a:r>
            <a:rPr lang="de-DE"/>
            <a:t>Analyse der Daten</a:t>
          </a:r>
        </a:p>
      </dgm:t>
    </dgm:pt>
    <dgm:pt modelId="{F8B9CDE4-06CA-4F9E-ADC1-4846444AE1DC}" type="parTrans" cxnId="{34D1B119-DE77-4551-927C-B804E5C81912}">
      <dgm:prSet/>
      <dgm:spPr/>
      <dgm:t>
        <a:bodyPr/>
        <a:lstStyle/>
        <a:p>
          <a:endParaRPr lang="de-DE"/>
        </a:p>
      </dgm:t>
    </dgm:pt>
    <dgm:pt modelId="{A77B6176-ED2A-4B5C-83BB-ABD012CE797F}" type="sibTrans" cxnId="{34D1B119-DE77-4551-927C-B804E5C81912}">
      <dgm:prSet/>
      <dgm:spPr/>
      <dgm:t>
        <a:bodyPr/>
        <a:lstStyle/>
        <a:p>
          <a:endParaRPr lang="de-DE"/>
        </a:p>
      </dgm:t>
    </dgm:pt>
    <dgm:pt modelId="{E910E1BB-EEB2-463C-AD28-A5F743AE19AA}">
      <dgm:prSet phldrT="[Text]"/>
      <dgm:spPr/>
      <dgm:t>
        <a:bodyPr/>
        <a:lstStyle/>
        <a:p>
          <a:r>
            <a:rPr lang="de-DE"/>
            <a:t>Festlegung der Trefferrelevanz </a:t>
          </a:r>
        </a:p>
      </dgm:t>
    </dgm:pt>
    <dgm:pt modelId="{AE832ABD-CDF1-42D3-8260-170BA8AA4E5B}" type="parTrans" cxnId="{8C84C361-E907-44B1-8FFF-C5F6AE74E977}">
      <dgm:prSet/>
      <dgm:spPr/>
      <dgm:t>
        <a:bodyPr/>
        <a:lstStyle/>
        <a:p>
          <a:endParaRPr lang="de-DE"/>
        </a:p>
      </dgm:t>
    </dgm:pt>
    <dgm:pt modelId="{226E6833-3DD0-4E8B-8D59-F23F57CF8F64}" type="sibTrans" cxnId="{8C84C361-E907-44B1-8FFF-C5F6AE74E977}">
      <dgm:prSet/>
      <dgm:spPr/>
      <dgm:t>
        <a:bodyPr/>
        <a:lstStyle/>
        <a:p>
          <a:endParaRPr lang="de-DE"/>
        </a:p>
      </dgm:t>
    </dgm:pt>
    <dgm:pt modelId="{E392420A-AAFD-42D0-9250-1EA0A1CF942F}">
      <dgm:prSet phldrT="[Text]"/>
      <dgm:spPr/>
      <dgm:t>
        <a:bodyPr/>
        <a:lstStyle/>
        <a:p>
          <a:r>
            <a:rPr lang="de-DE"/>
            <a:t>Bestätigung</a:t>
          </a:r>
        </a:p>
      </dgm:t>
    </dgm:pt>
    <dgm:pt modelId="{503269AE-6ADB-4C2C-8FF4-8707634A837B}" type="parTrans" cxnId="{32326B9F-0868-4AAC-8B9E-73AB3CAA8BD9}">
      <dgm:prSet/>
      <dgm:spPr/>
      <dgm:t>
        <a:bodyPr/>
        <a:lstStyle/>
        <a:p>
          <a:endParaRPr lang="de-DE"/>
        </a:p>
      </dgm:t>
    </dgm:pt>
    <dgm:pt modelId="{6C62DB58-EE49-4318-9374-CE51018E7AFC}" type="sibTrans" cxnId="{32326B9F-0868-4AAC-8B9E-73AB3CAA8BD9}">
      <dgm:prSet/>
      <dgm:spPr/>
      <dgm:t>
        <a:bodyPr/>
        <a:lstStyle/>
        <a:p>
          <a:endParaRPr lang="de-DE"/>
        </a:p>
      </dgm:t>
    </dgm:pt>
    <dgm:pt modelId="{7CA42DA8-D5F7-4C5C-B507-82B967D20DB0}" type="pres">
      <dgm:prSet presAssocID="{EB0C503D-2BAE-43E1-8152-7370FECB2406}" presName="cycle" presStyleCnt="0">
        <dgm:presLayoutVars>
          <dgm:dir/>
          <dgm:resizeHandles val="exact"/>
        </dgm:presLayoutVars>
      </dgm:prSet>
      <dgm:spPr/>
    </dgm:pt>
    <dgm:pt modelId="{77B285F6-439E-4905-BD8B-4A1C41C73674}" type="pres">
      <dgm:prSet presAssocID="{A93D7087-CD2D-4752-BBCD-0B29D6C67649}" presName="node" presStyleLbl="node1" presStyleIdx="0" presStyleCnt="4">
        <dgm:presLayoutVars>
          <dgm:bulletEnabled val="1"/>
        </dgm:presLayoutVars>
      </dgm:prSet>
      <dgm:spPr/>
    </dgm:pt>
    <dgm:pt modelId="{3695E06E-731E-4ED1-81F9-04C1380A9389}" type="pres">
      <dgm:prSet presAssocID="{008403AB-FE94-4E76-A7BF-2B4EFEE78A31}" presName="sibTrans" presStyleLbl="sibTrans2D1" presStyleIdx="0" presStyleCnt="4"/>
      <dgm:spPr/>
    </dgm:pt>
    <dgm:pt modelId="{EF6574F5-A6EF-46D2-AF7E-E31CE182BE4D}" type="pres">
      <dgm:prSet presAssocID="{008403AB-FE94-4E76-A7BF-2B4EFEE78A31}" presName="connectorText" presStyleLbl="sibTrans2D1" presStyleIdx="0" presStyleCnt="4"/>
      <dgm:spPr/>
    </dgm:pt>
    <dgm:pt modelId="{4CDDB2AE-AD22-4A67-9935-2EF3F150D53C}" type="pres">
      <dgm:prSet presAssocID="{E574A4B1-401D-44CB-9627-DB339DF75206}" presName="node" presStyleLbl="node1" presStyleIdx="1" presStyleCnt="4">
        <dgm:presLayoutVars>
          <dgm:bulletEnabled val="1"/>
        </dgm:presLayoutVars>
      </dgm:prSet>
      <dgm:spPr/>
    </dgm:pt>
    <dgm:pt modelId="{A7EBE9C9-F4FC-4731-AA11-8D4E2DB97CF8}" type="pres">
      <dgm:prSet presAssocID="{A77B6176-ED2A-4B5C-83BB-ABD012CE797F}" presName="sibTrans" presStyleLbl="sibTrans2D1" presStyleIdx="1" presStyleCnt="4"/>
      <dgm:spPr/>
    </dgm:pt>
    <dgm:pt modelId="{7AD86FFC-4952-477E-9C44-F2891D7C28B3}" type="pres">
      <dgm:prSet presAssocID="{A77B6176-ED2A-4B5C-83BB-ABD012CE797F}" presName="connectorText" presStyleLbl="sibTrans2D1" presStyleIdx="1" presStyleCnt="4"/>
      <dgm:spPr/>
    </dgm:pt>
    <dgm:pt modelId="{5BC98107-543B-47E7-A6E5-856140112F21}" type="pres">
      <dgm:prSet presAssocID="{E910E1BB-EEB2-463C-AD28-A5F743AE19AA}" presName="node" presStyleLbl="node1" presStyleIdx="2" presStyleCnt="4">
        <dgm:presLayoutVars>
          <dgm:bulletEnabled val="1"/>
        </dgm:presLayoutVars>
      </dgm:prSet>
      <dgm:spPr/>
    </dgm:pt>
    <dgm:pt modelId="{2E8E1AAD-6246-4D2C-BB84-905E2DC1A687}" type="pres">
      <dgm:prSet presAssocID="{226E6833-3DD0-4E8B-8D59-F23F57CF8F64}" presName="sibTrans" presStyleLbl="sibTrans2D1" presStyleIdx="2" presStyleCnt="4"/>
      <dgm:spPr/>
    </dgm:pt>
    <dgm:pt modelId="{2EC915B5-40DB-48CA-8DAF-BEC41A85AFE6}" type="pres">
      <dgm:prSet presAssocID="{226E6833-3DD0-4E8B-8D59-F23F57CF8F64}" presName="connectorText" presStyleLbl="sibTrans2D1" presStyleIdx="2" presStyleCnt="4"/>
      <dgm:spPr/>
    </dgm:pt>
    <dgm:pt modelId="{E88296A9-3459-4685-A2F2-70224D594D87}" type="pres">
      <dgm:prSet presAssocID="{E392420A-AAFD-42D0-9250-1EA0A1CF942F}" presName="node" presStyleLbl="node1" presStyleIdx="3" presStyleCnt="4">
        <dgm:presLayoutVars>
          <dgm:bulletEnabled val="1"/>
        </dgm:presLayoutVars>
      </dgm:prSet>
      <dgm:spPr/>
    </dgm:pt>
    <dgm:pt modelId="{B7C20CF9-0BE2-4009-8B78-F22BBD26E53A}" type="pres">
      <dgm:prSet presAssocID="{6C62DB58-EE49-4318-9374-CE51018E7AFC}" presName="sibTrans" presStyleLbl="sibTrans2D1" presStyleIdx="3" presStyleCnt="4"/>
      <dgm:spPr/>
    </dgm:pt>
    <dgm:pt modelId="{5006B014-EA47-4B0F-832B-461483D3EF18}" type="pres">
      <dgm:prSet presAssocID="{6C62DB58-EE49-4318-9374-CE51018E7AFC}" presName="connectorText" presStyleLbl="sibTrans2D1" presStyleIdx="3" presStyleCnt="4"/>
      <dgm:spPr/>
    </dgm:pt>
  </dgm:ptLst>
  <dgm:cxnLst>
    <dgm:cxn modelId="{C049E10F-6DF8-42B6-81C7-3E4DCF39FE81}" type="presOf" srcId="{008403AB-FE94-4E76-A7BF-2B4EFEE78A31}" destId="{3695E06E-731E-4ED1-81F9-04C1380A9389}" srcOrd="0" destOrd="0" presId="urn:microsoft.com/office/officeart/2005/8/layout/cycle2"/>
    <dgm:cxn modelId="{34D1B119-DE77-4551-927C-B804E5C81912}" srcId="{EB0C503D-2BAE-43E1-8152-7370FECB2406}" destId="{E574A4B1-401D-44CB-9627-DB339DF75206}" srcOrd="1" destOrd="0" parTransId="{F8B9CDE4-06CA-4F9E-ADC1-4846444AE1DC}" sibTransId="{A77B6176-ED2A-4B5C-83BB-ABD012CE797F}"/>
    <dgm:cxn modelId="{570F7429-1401-41BD-81F2-3120AA03F99C}" type="presOf" srcId="{E910E1BB-EEB2-463C-AD28-A5F743AE19AA}" destId="{5BC98107-543B-47E7-A6E5-856140112F21}" srcOrd="0" destOrd="0" presId="urn:microsoft.com/office/officeart/2005/8/layout/cycle2"/>
    <dgm:cxn modelId="{B8F0FB39-B4B5-4682-8890-D4F6DD4ADC93}" type="presOf" srcId="{6C62DB58-EE49-4318-9374-CE51018E7AFC}" destId="{5006B014-EA47-4B0F-832B-461483D3EF18}" srcOrd="1" destOrd="0" presId="urn:microsoft.com/office/officeart/2005/8/layout/cycle2"/>
    <dgm:cxn modelId="{2804D83A-69C1-45BF-9CEB-A12E2EAF14AA}" srcId="{EB0C503D-2BAE-43E1-8152-7370FECB2406}" destId="{A93D7087-CD2D-4752-BBCD-0B29D6C67649}" srcOrd="0" destOrd="0" parTransId="{82EA74E3-3F63-410C-8CD8-FE81A5A4109F}" sibTransId="{008403AB-FE94-4E76-A7BF-2B4EFEE78A31}"/>
    <dgm:cxn modelId="{5809B45B-FE8B-4526-A32C-8D32D5B8EDCD}" type="presOf" srcId="{EB0C503D-2BAE-43E1-8152-7370FECB2406}" destId="{7CA42DA8-D5F7-4C5C-B507-82B967D20DB0}" srcOrd="0" destOrd="0" presId="urn:microsoft.com/office/officeart/2005/8/layout/cycle2"/>
    <dgm:cxn modelId="{8C84C361-E907-44B1-8FFF-C5F6AE74E977}" srcId="{EB0C503D-2BAE-43E1-8152-7370FECB2406}" destId="{E910E1BB-EEB2-463C-AD28-A5F743AE19AA}" srcOrd="2" destOrd="0" parTransId="{AE832ABD-CDF1-42D3-8260-170BA8AA4E5B}" sibTransId="{226E6833-3DD0-4E8B-8D59-F23F57CF8F64}"/>
    <dgm:cxn modelId="{B2548A67-C7E4-4B65-AB4F-911524502D4F}" type="presOf" srcId="{E574A4B1-401D-44CB-9627-DB339DF75206}" destId="{4CDDB2AE-AD22-4A67-9935-2EF3F150D53C}" srcOrd="0" destOrd="0" presId="urn:microsoft.com/office/officeart/2005/8/layout/cycle2"/>
    <dgm:cxn modelId="{450AA04A-64C4-4C80-B046-9833696BDFCD}" type="presOf" srcId="{A93D7087-CD2D-4752-BBCD-0B29D6C67649}" destId="{77B285F6-439E-4905-BD8B-4A1C41C73674}" srcOrd="0" destOrd="0" presId="urn:microsoft.com/office/officeart/2005/8/layout/cycle2"/>
    <dgm:cxn modelId="{153AAB75-70F1-4E4D-A7F0-0B57CE9C46DD}" type="presOf" srcId="{6C62DB58-EE49-4318-9374-CE51018E7AFC}" destId="{B7C20CF9-0BE2-4009-8B78-F22BBD26E53A}" srcOrd="0" destOrd="0" presId="urn:microsoft.com/office/officeart/2005/8/layout/cycle2"/>
    <dgm:cxn modelId="{15B6EF76-3E7A-4656-A4A0-8E569B6660BB}" type="presOf" srcId="{008403AB-FE94-4E76-A7BF-2B4EFEE78A31}" destId="{EF6574F5-A6EF-46D2-AF7E-E31CE182BE4D}" srcOrd="1" destOrd="0" presId="urn:microsoft.com/office/officeart/2005/8/layout/cycle2"/>
    <dgm:cxn modelId="{DC151483-14A2-4204-A71C-952BC74B2B12}" type="presOf" srcId="{A77B6176-ED2A-4B5C-83BB-ABD012CE797F}" destId="{A7EBE9C9-F4FC-4731-AA11-8D4E2DB97CF8}" srcOrd="0" destOrd="0" presId="urn:microsoft.com/office/officeart/2005/8/layout/cycle2"/>
    <dgm:cxn modelId="{32326B9F-0868-4AAC-8B9E-73AB3CAA8BD9}" srcId="{EB0C503D-2BAE-43E1-8152-7370FECB2406}" destId="{E392420A-AAFD-42D0-9250-1EA0A1CF942F}" srcOrd="3" destOrd="0" parTransId="{503269AE-6ADB-4C2C-8FF4-8707634A837B}" sibTransId="{6C62DB58-EE49-4318-9374-CE51018E7AFC}"/>
    <dgm:cxn modelId="{FD3E36B0-2A82-4EFC-9B36-2CF3D283F247}" type="presOf" srcId="{E392420A-AAFD-42D0-9250-1EA0A1CF942F}" destId="{E88296A9-3459-4685-A2F2-70224D594D87}" srcOrd="0" destOrd="0" presId="urn:microsoft.com/office/officeart/2005/8/layout/cycle2"/>
    <dgm:cxn modelId="{11310CC5-0089-4F33-995F-7D7585CE0C1A}" type="presOf" srcId="{226E6833-3DD0-4E8B-8D59-F23F57CF8F64}" destId="{2EC915B5-40DB-48CA-8DAF-BEC41A85AFE6}" srcOrd="1" destOrd="0" presId="urn:microsoft.com/office/officeart/2005/8/layout/cycle2"/>
    <dgm:cxn modelId="{68FD89E0-794E-4A96-88E5-06332159B8B3}" type="presOf" srcId="{226E6833-3DD0-4E8B-8D59-F23F57CF8F64}" destId="{2E8E1AAD-6246-4D2C-BB84-905E2DC1A687}" srcOrd="0" destOrd="0" presId="urn:microsoft.com/office/officeart/2005/8/layout/cycle2"/>
    <dgm:cxn modelId="{2E1119F7-B509-40B2-9E7D-9A7A9FE1B714}" type="presOf" srcId="{A77B6176-ED2A-4B5C-83BB-ABD012CE797F}" destId="{7AD86FFC-4952-477E-9C44-F2891D7C28B3}" srcOrd="1" destOrd="0" presId="urn:microsoft.com/office/officeart/2005/8/layout/cycle2"/>
    <dgm:cxn modelId="{97EB7E5D-B162-49E2-B48A-805A755B2E3B}" type="presParOf" srcId="{7CA42DA8-D5F7-4C5C-B507-82B967D20DB0}" destId="{77B285F6-439E-4905-BD8B-4A1C41C73674}" srcOrd="0" destOrd="0" presId="urn:microsoft.com/office/officeart/2005/8/layout/cycle2"/>
    <dgm:cxn modelId="{AAF8088E-0C44-4D81-86AD-F0844F9E4607}" type="presParOf" srcId="{7CA42DA8-D5F7-4C5C-B507-82B967D20DB0}" destId="{3695E06E-731E-4ED1-81F9-04C1380A9389}" srcOrd="1" destOrd="0" presId="urn:microsoft.com/office/officeart/2005/8/layout/cycle2"/>
    <dgm:cxn modelId="{868056AA-7058-4C5A-9892-4A1E06D8189D}" type="presParOf" srcId="{3695E06E-731E-4ED1-81F9-04C1380A9389}" destId="{EF6574F5-A6EF-46D2-AF7E-E31CE182BE4D}" srcOrd="0" destOrd="0" presId="urn:microsoft.com/office/officeart/2005/8/layout/cycle2"/>
    <dgm:cxn modelId="{A9C57BC8-D340-4C62-A9EF-E0788B55B381}" type="presParOf" srcId="{7CA42DA8-D5F7-4C5C-B507-82B967D20DB0}" destId="{4CDDB2AE-AD22-4A67-9935-2EF3F150D53C}" srcOrd="2" destOrd="0" presId="urn:microsoft.com/office/officeart/2005/8/layout/cycle2"/>
    <dgm:cxn modelId="{E648B4C9-1992-4D90-B9A3-96A6116ECDC6}" type="presParOf" srcId="{7CA42DA8-D5F7-4C5C-B507-82B967D20DB0}" destId="{A7EBE9C9-F4FC-4731-AA11-8D4E2DB97CF8}" srcOrd="3" destOrd="0" presId="urn:microsoft.com/office/officeart/2005/8/layout/cycle2"/>
    <dgm:cxn modelId="{BBD2B9FE-12CF-4DA8-B8C2-A1DB10F5D8E8}" type="presParOf" srcId="{A7EBE9C9-F4FC-4731-AA11-8D4E2DB97CF8}" destId="{7AD86FFC-4952-477E-9C44-F2891D7C28B3}" srcOrd="0" destOrd="0" presId="urn:microsoft.com/office/officeart/2005/8/layout/cycle2"/>
    <dgm:cxn modelId="{22CAAEBC-37F6-4106-B865-92A75ABBC1E7}" type="presParOf" srcId="{7CA42DA8-D5F7-4C5C-B507-82B967D20DB0}" destId="{5BC98107-543B-47E7-A6E5-856140112F21}" srcOrd="4" destOrd="0" presId="urn:microsoft.com/office/officeart/2005/8/layout/cycle2"/>
    <dgm:cxn modelId="{91659FE3-1E89-438B-AA3D-106A5F3842EF}" type="presParOf" srcId="{7CA42DA8-D5F7-4C5C-B507-82B967D20DB0}" destId="{2E8E1AAD-6246-4D2C-BB84-905E2DC1A687}" srcOrd="5" destOrd="0" presId="urn:microsoft.com/office/officeart/2005/8/layout/cycle2"/>
    <dgm:cxn modelId="{6CD5939F-B7E8-432F-8576-CB60D4E135E3}" type="presParOf" srcId="{2E8E1AAD-6246-4D2C-BB84-905E2DC1A687}" destId="{2EC915B5-40DB-48CA-8DAF-BEC41A85AFE6}" srcOrd="0" destOrd="0" presId="urn:microsoft.com/office/officeart/2005/8/layout/cycle2"/>
    <dgm:cxn modelId="{85E4A34A-0C59-494B-A4A5-0641B35256ED}" type="presParOf" srcId="{7CA42DA8-D5F7-4C5C-B507-82B967D20DB0}" destId="{E88296A9-3459-4685-A2F2-70224D594D87}" srcOrd="6" destOrd="0" presId="urn:microsoft.com/office/officeart/2005/8/layout/cycle2"/>
    <dgm:cxn modelId="{A3730FEE-15AF-462A-BBBE-351F04DE410E}" type="presParOf" srcId="{7CA42DA8-D5F7-4C5C-B507-82B967D20DB0}" destId="{B7C20CF9-0BE2-4009-8B78-F22BBD26E53A}" srcOrd="7" destOrd="0" presId="urn:microsoft.com/office/officeart/2005/8/layout/cycle2"/>
    <dgm:cxn modelId="{44552DD9-43DD-40C0-99F7-13C8F9C6A977}" type="presParOf" srcId="{B7C20CF9-0BE2-4009-8B78-F22BBD26E53A}" destId="{5006B014-EA47-4B0F-832B-461483D3EF1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437BF-A5D1-40BA-88EC-BD8EA9DD6AC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de-DE"/>
        </a:p>
      </dgm:t>
    </dgm:pt>
    <dgm:pt modelId="{261B828A-CAE6-4F5D-895F-CD1FB72CD9BC}">
      <dgm:prSet phldrT="[Text]"/>
      <dgm:spPr/>
      <dgm:t>
        <a:bodyPr/>
        <a:lstStyle/>
        <a:p>
          <a:r>
            <a:rPr lang="de-DE" dirty="0">
              <a:solidFill>
                <a:srgbClr val="00B0F0"/>
              </a:solidFill>
            </a:rPr>
            <a:t>Interessen</a:t>
          </a:r>
        </a:p>
      </dgm:t>
    </dgm:pt>
    <dgm:pt modelId="{2ED915C3-D8AF-4EE0-9A3D-1AE7C592CB42}" type="parTrans" cxnId="{4CE6A504-24D9-4AF2-AB7D-E727FFA83CDA}">
      <dgm:prSet/>
      <dgm:spPr/>
      <dgm:t>
        <a:bodyPr/>
        <a:lstStyle/>
        <a:p>
          <a:endParaRPr lang="de-DE"/>
        </a:p>
      </dgm:t>
    </dgm:pt>
    <dgm:pt modelId="{0307CD19-6D89-481A-A980-62299BF9C821}" type="sibTrans" cxnId="{4CE6A504-24D9-4AF2-AB7D-E727FFA83CDA}">
      <dgm:prSet/>
      <dgm:spPr/>
      <dgm:t>
        <a:bodyPr/>
        <a:lstStyle/>
        <a:p>
          <a:endParaRPr lang="de-DE"/>
        </a:p>
      </dgm:t>
    </dgm:pt>
    <dgm:pt modelId="{B087716F-6E17-4A07-BD60-E5F06EF40228}">
      <dgm:prSet phldrT="[Text]"/>
      <dgm:spPr/>
      <dgm:t>
        <a:bodyPr/>
        <a:lstStyle/>
        <a:p>
          <a:r>
            <a:rPr lang="de-DE" dirty="0">
              <a:solidFill>
                <a:srgbClr val="00B0F0"/>
              </a:solidFill>
            </a:rPr>
            <a:t>Likes</a:t>
          </a:r>
        </a:p>
      </dgm:t>
    </dgm:pt>
    <dgm:pt modelId="{0023AF7D-A4AB-42E5-92AB-243871FC9F71}" type="parTrans" cxnId="{FD87F7E5-9678-4E02-9E9F-074FA59A6326}">
      <dgm:prSet/>
      <dgm:spPr/>
      <dgm:t>
        <a:bodyPr/>
        <a:lstStyle/>
        <a:p>
          <a:endParaRPr lang="de-DE"/>
        </a:p>
      </dgm:t>
    </dgm:pt>
    <dgm:pt modelId="{33B90427-C878-499C-9EA3-A11BE1CEDA1F}" type="sibTrans" cxnId="{FD87F7E5-9678-4E02-9E9F-074FA59A6326}">
      <dgm:prSet/>
      <dgm:spPr/>
      <dgm:t>
        <a:bodyPr/>
        <a:lstStyle/>
        <a:p>
          <a:endParaRPr lang="de-DE"/>
        </a:p>
      </dgm:t>
    </dgm:pt>
    <dgm:pt modelId="{8C0D21EA-C334-47E2-AA0D-B388176C72F6}">
      <dgm:prSet phldrT="[Text]" custT="1"/>
      <dgm:spPr/>
      <dgm:t>
        <a:bodyPr/>
        <a:lstStyle/>
        <a:p>
          <a:r>
            <a:rPr lang="de-DE" sz="3600" dirty="0">
              <a:solidFill>
                <a:srgbClr val="00B0F0"/>
              </a:solidFill>
            </a:rPr>
            <a:t>Nachrichten</a:t>
          </a:r>
        </a:p>
      </dgm:t>
    </dgm:pt>
    <dgm:pt modelId="{C9E7C97C-7B73-47B2-B7A5-21C09CA8AEC7}" type="parTrans" cxnId="{B3E57CE4-4E63-4C23-9713-9FAC8A5B96A3}">
      <dgm:prSet/>
      <dgm:spPr/>
      <dgm:t>
        <a:bodyPr/>
        <a:lstStyle/>
        <a:p>
          <a:endParaRPr lang="de-DE"/>
        </a:p>
      </dgm:t>
    </dgm:pt>
    <dgm:pt modelId="{7299FE89-CE50-4A97-AA9D-018C4C846C46}" type="sibTrans" cxnId="{B3E57CE4-4E63-4C23-9713-9FAC8A5B96A3}">
      <dgm:prSet/>
      <dgm:spPr/>
      <dgm:t>
        <a:bodyPr/>
        <a:lstStyle/>
        <a:p>
          <a:endParaRPr lang="de-DE"/>
        </a:p>
      </dgm:t>
    </dgm:pt>
    <dgm:pt modelId="{7EA53D7A-9C49-4390-BFCB-503809813CCF}" type="pres">
      <dgm:prSet presAssocID="{08E437BF-A5D1-40BA-88EC-BD8EA9DD6ACF}" presName="cycle" presStyleCnt="0">
        <dgm:presLayoutVars>
          <dgm:dir/>
          <dgm:resizeHandles val="exact"/>
        </dgm:presLayoutVars>
      </dgm:prSet>
      <dgm:spPr/>
    </dgm:pt>
    <dgm:pt modelId="{32CFFE1B-10D8-4DD4-A399-0A6B2BE65148}" type="pres">
      <dgm:prSet presAssocID="{261B828A-CAE6-4F5D-895F-CD1FB72CD9BC}" presName="dummy" presStyleCnt="0"/>
      <dgm:spPr/>
    </dgm:pt>
    <dgm:pt modelId="{37013FFE-B751-436D-A048-875D93D031CC}" type="pres">
      <dgm:prSet presAssocID="{261B828A-CAE6-4F5D-895F-CD1FB72CD9BC}" presName="node" presStyleLbl="revTx" presStyleIdx="0" presStyleCnt="3">
        <dgm:presLayoutVars>
          <dgm:bulletEnabled val="1"/>
        </dgm:presLayoutVars>
      </dgm:prSet>
      <dgm:spPr/>
    </dgm:pt>
    <dgm:pt modelId="{BE8A17B4-9552-4911-AB4A-F71778F4A47A}" type="pres">
      <dgm:prSet presAssocID="{0307CD19-6D89-481A-A980-62299BF9C821}" presName="sibTrans" presStyleLbl="node1" presStyleIdx="0" presStyleCnt="3" custScaleX="100020" custScaleY="94976"/>
      <dgm:spPr/>
    </dgm:pt>
    <dgm:pt modelId="{48463214-7AB2-4D06-8718-6497A556BBB9}" type="pres">
      <dgm:prSet presAssocID="{B087716F-6E17-4A07-BD60-E5F06EF40228}" presName="dummy" presStyleCnt="0"/>
      <dgm:spPr/>
    </dgm:pt>
    <dgm:pt modelId="{0C5DCF7A-41DF-4543-89D5-9918412C7E90}" type="pres">
      <dgm:prSet presAssocID="{B087716F-6E17-4A07-BD60-E5F06EF40228}" presName="node" presStyleLbl="revTx" presStyleIdx="1" presStyleCnt="3">
        <dgm:presLayoutVars>
          <dgm:bulletEnabled val="1"/>
        </dgm:presLayoutVars>
      </dgm:prSet>
      <dgm:spPr/>
    </dgm:pt>
    <dgm:pt modelId="{B068E309-D15F-40FA-BAEE-62D16116DC1C}" type="pres">
      <dgm:prSet presAssocID="{33B90427-C878-499C-9EA3-A11BE1CEDA1F}" presName="sibTrans" presStyleLbl="node1" presStyleIdx="1" presStyleCnt="3"/>
      <dgm:spPr/>
    </dgm:pt>
    <dgm:pt modelId="{4D8DB27C-250C-42A3-8AF1-56F6B7C7BA0B}" type="pres">
      <dgm:prSet presAssocID="{8C0D21EA-C334-47E2-AA0D-B388176C72F6}" presName="dummy" presStyleCnt="0"/>
      <dgm:spPr/>
    </dgm:pt>
    <dgm:pt modelId="{DBFEF069-4AD5-439C-B338-8CA727646539}" type="pres">
      <dgm:prSet presAssocID="{8C0D21EA-C334-47E2-AA0D-B388176C72F6}" presName="node" presStyleLbl="revTx" presStyleIdx="2" presStyleCnt="3" custScaleX="128332">
        <dgm:presLayoutVars>
          <dgm:bulletEnabled val="1"/>
        </dgm:presLayoutVars>
      </dgm:prSet>
      <dgm:spPr/>
    </dgm:pt>
    <dgm:pt modelId="{C4609E39-8B16-41EA-BD61-43985827A2A1}" type="pres">
      <dgm:prSet presAssocID="{7299FE89-CE50-4A97-AA9D-018C4C846C46}" presName="sibTrans" presStyleLbl="node1" presStyleIdx="2" presStyleCnt="3"/>
      <dgm:spPr/>
    </dgm:pt>
  </dgm:ptLst>
  <dgm:cxnLst>
    <dgm:cxn modelId="{4CE6A504-24D9-4AF2-AB7D-E727FFA83CDA}" srcId="{08E437BF-A5D1-40BA-88EC-BD8EA9DD6ACF}" destId="{261B828A-CAE6-4F5D-895F-CD1FB72CD9BC}" srcOrd="0" destOrd="0" parTransId="{2ED915C3-D8AF-4EE0-9A3D-1AE7C592CB42}" sibTransId="{0307CD19-6D89-481A-A980-62299BF9C821}"/>
    <dgm:cxn modelId="{E4D4655B-973F-467E-A6BA-6FF2B0E17748}" type="presOf" srcId="{08E437BF-A5D1-40BA-88EC-BD8EA9DD6ACF}" destId="{7EA53D7A-9C49-4390-BFCB-503809813CCF}" srcOrd="0" destOrd="0" presId="urn:microsoft.com/office/officeart/2005/8/layout/cycle1"/>
    <dgm:cxn modelId="{C7E40966-A5D7-4998-B334-C2CBE5229401}" type="presOf" srcId="{8C0D21EA-C334-47E2-AA0D-B388176C72F6}" destId="{DBFEF069-4AD5-439C-B338-8CA727646539}" srcOrd="0" destOrd="0" presId="urn:microsoft.com/office/officeart/2005/8/layout/cycle1"/>
    <dgm:cxn modelId="{973FED6E-D007-4C60-8424-68ED7C40EC21}" type="presOf" srcId="{7299FE89-CE50-4A97-AA9D-018C4C846C46}" destId="{C4609E39-8B16-41EA-BD61-43985827A2A1}" srcOrd="0" destOrd="0" presId="urn:microsoft.com/office/officeart/2005/8/layout/cycle1"/>
    <dgm:cxn modelId="{0B49DF82-1254-4005-B6E6-31204B829F5C}" type="presOf" srcId="{261B828A-CAE6-4F5D-895F-CD1FB72CD9BC}" destId="{37013FFE-B751-436D-A048-875D93D031CC}" srcOrd="0" destOrd="0" presId="urn:microsoft.com/office/officeart/2005/8/layout/cycle1"/>
    <dgm:cxn modelId="{CA95B0C0-A111-41E6-BA7C-E540F07DECBB}" type="presOf" srcId="{0307CD19-6D89-481A-A980-62299BF9C821}" destId="{BE8A17B4-9552-4911-AB4A-F71778F4A47A}" srcOrd="0" destOrd="0" presId="urn:microsoft.com/office/officeart/2005/8/layout/cycle1"/>
    <dgm:cxn modelId="{C14077D6-C662-4A24-B4E2-114B1A1DE83E}" type="presOf" srcId="{B087716F-6E17-4A07-BD60-E5F06EF40228}" destId="{0C5DCF7A-41DF-4543-89D5-9918412C7E90}" srcOrd="0" destOrd="0" presId="urn:microsoft.com/office/officeart/2005/8/layout/cycle1"/>
    <dgm:cxn modelId="{F12844DD-FC17-467D-AD99-6FD635547C32}" type="presOf" srcId="{33B90427-C878-499C-9EA3-A11BE1CEDA1F}" destId="{B068E309-D15F-40FA-BAEE-62D16116DC1C}" srcOrd="0" destOrd="0" presId="urn:microsoft.com/office/officeart/2005/8/layout/cycle1"/>
    <dgm:cxn modelId="{B3E57CE4-4E63-4C23-9713-9FAC8A5B96A3}" srcId="{08E437BF-A5D1-40BA-88EC-BD8EA9DD6ACF}" destId="{8C0D21EA-C334-47E2-AA0D-B388176C72F6}" srcOrd="2" destOrd="0" parTransId="{C9E7C97C-7B73-47B2-B7A5-21C09CA8AEC7}" sibTransId="{7299FE89-CE50-4A97-AA9D-018C4C846C46}"/>
    <dgm:cxn modelId="{FD87F7E5-9678-4E02-9E9F-074FA59A6326}" srcId="{08E437BF-A5D1-40BA-88EC-BD8EA9DD6ACF}" destId="{B087716F-6E17-4A07-BD60-E5F06EF40228}" srcOrd="1" destOrd="0" parTransId="{0023AF7D-A4AB-42E5-92AB-243871FC9F71}" sibTransId="{33B90427-C878-499C-9EA3-A11BE1CEDA1F}"/>
    <dgm:cxn modelId="{5D42CD0A-3CC8-4040-8B56-FD75163E19B2}" type="presParOf" srcId="{7EA53D7A-9C49-4390-BFCB-503809813CCF}" destId="{32CFFE1B-10D8-4DD4-A399-0A6B2BE65148}" srcOrd="0" destOrd="0" presId="urn:microsoft.com/office/officeart/2005/8/layout/cycle1"/>
    <dgm:cxn modelId="{DF82BC6C-3E9E-42A8-9E05-7E6AC6E2EE17}" type="presParOf" srcId="{7EA53D7A-9C49-4390-BFCB-503809813CCF}" destId="{37013FFE-B751-436D-A048-875D93D031CC}" srcOrd="1" destOrd="0" presId="urn:microsoft.com/office/officeart/2005/8/layout/cycle1"/>
    <dgm:cxn modelId="{42E47F85-99CF-43C7-BA70-444494AF7B2D}" type="presParOf" srcId="{7EA53D7A-9C49-4390-BFCB-503809813CCF}" destId="{BE8A17B4-9552-4911-AB4A-F71778F4A47A}" srcOrd="2" destOrd="0" presId="urn:microsoft.com/office/officeart/2005/8/layout/cycle1"/>
    <dgm:cxn modelId="{F793F63B-7E39-404E-9EA9-DD3320BE1814}" type="presParOf" srcId="{7EA53D7A-9C49-4390-BFCB-503809813CCF}" destId="{48463214-7AB2-4D06-8718-6497A556BBB9}" srcOrd="3" destOrd="0" presId="urn:microsoft.com/office/officeart/2005/8/layout/cycle1"/>
    <dgm:cxn modelId="{E5EDB284-3369-4D54-BDA2-D58CD7F56364}" type="presParOf" srcId="{7EA53D7A-9C49-4390-BFCB-503809813CCF}" destId="{0C5DCF7A-41DF-4543-89D5-9918412C7E90}" srcOrd="4" destOrd="0" presId="urn:microsoft.com/office/officeart/2005/8/layout/cycle1"/>
    <dgm:cxn modelId="{6B5E2FFE-F72E-4893-9A8F-AD42D938BA8F}" type="presParOf" srcId="{7EA53D7A-9C49-4390-BFCB-503809813CCF}" destId="{B068E309-D15F-40FA-BAEE-62D16116DC1C}" srcOrd="5" destOrd="0" presId="urn:microsoft.com/office/officeart/2005/8/layout/cycle1"/>
    <dgm:cxn modelId="{0B42B17C-6C9A-4DF9-B924-9F06BA78A58D}" type="presParOf" srcId="{7EA53D7A-9C49-4390-BFCB-503809813CCF}" destId="{4D8DB27C-250C-42A3-8AF1-56F6B7C7BA0B}" srcOrd="6" destOrd="0" presId="urn:microsoft.com/office/officeart/2005/8/layout/cycle1"/>
    <dgm:cxn modelId="{6702FA33-2FEB-47F4-862F-669A9C60EB21}" type="presParOf" srcId="{7EA53D7A-9C49-4390-BFCB-503809813CCF}" destId="{DBFEF069-4AD5-439C-B338-8CA727646539}" srcOrd="7" destOrd="0" presId="urn:microsoft.com/office/officeart/2005/8/layout/cycle1"/>
    <dgm:cxn modelId="{49946B31-1A82-44BA-89D0-370E6B37987F}" type="presParOf" srcId="{7EA53D7A-9C49-4390-BFCB-503809813CCF}" destId="{C4609E39-8B16-41EA-BD61-43985827A2A1}" srcOrd="8"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9F05C-F3D3-47D9-923A-CA0A99B81DDC}">
      <dsp:nvSpPr>
        <dsp:cNvPr id="0" name=""/>
        <dsp:cNvSpPr/>
      </dsp:nvSpPr>
      <dsp:spPr>
        <a:xfrm>
          <a:off x="1194" y="97102"/>
          <a:ext cx="4192017" cy="2661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7F0D8EE-C49A-4DCA-BAC9-F380A68EE857}">
      <dsp:nvSpPr>
        <dsp:cNvPr id="0" name=""/>
        <dsp:cNvSpPr/>
      </dsp:nvSpPr>
      <dsp:spPr>
        <a:xfrm>
          <a:off x="466974" y="539592"/>
          <a:ext cx="4192017" cy="2661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kern="1200" dirty="0"/>
            <a:t>Mit der zunehmenden Masse an Informationen wächst die tägliche Nutzung des Internets</a:t>
          </a:r>
          <a:endParaRPr lang="en-US" sz="3200" kern="1200" dirty="0"/>
        </a:p>
      </dsp:txBody>
      <dsp:txXfrm>
        <a:off x="544939" y="617557"/>
        <a:ext cx="4036087" cy="2506001"/>
      </dsp:txXfrm>
    </dsp:sp>
    <dsp:sp modelId="{F57CD59C-0D68-4821-BE8A-42CBF4453A70}">
      <dsp:nvSpPr>
        <dsp:cNvPr id="0" name=""/>
        <dsp:cNvSpPr/>
      </dsp:nvSpPr>
      <dsp:spPr>
        <a:xfrm>
          <a:off x="5124771" y="97102"/>
          <a:ext cx="4192017" cy="2661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544923B-C0F4-4699-A946-EA506404AE4C}">
      <dsp:nvSpPr>
        <dsp:cNvPr id="0" name=""/>
        <dsp:cNvSpPr/>
      </dsp:nvSpPr>
      <dsp:spPr>
        <a:xfrm>
          <a:off x="5590551" y="539592"/>
          <a:ext cx="4192017" cy="2661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t>Immer mehr Bedürfnisse des Lebens werden durch das Internet abgedeckt (</a:t>
          </a:r>
          <a:r>
            <a:rPr lang="de-DE" sz="2400" kern="1200" dirty="0"/>
            <a:t>Kommunikation, Versorgung, Unterhaltung, Arbeit)</a:t>
          </a:r>
          <a:endParaRPr lang="en-US" sz="2700" kern="1200" dirty="0"/>
        </a:p>
      </dsp:txBody>
      <dsp:txXfrm>
        <a:off x="5668516" y="617557"/>
        <a:ext cx="4036087" cy="2506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63291-B140-48DF-8B21-ADD26E732964}">
      <dsp:nvSpPr>
        <dsp:cNvPr id="0" name=""/>
        <dsp:cNvSpPr/>
      </dsp:nvSpPr>
      <dsp:spPr>
        <a:xfrm>
          <a:off x="0" y="0"/>
          <a:ext cx="3464560" cy="110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t>Selektion</a:t>
          </a:r>
        </a:p>
      </dsp:txBody>
      <dsp:txXfrm>
        <a:off x="32291" y="32291"/>
        <a:ext cx="2181726" cy="1037908"/>
      </dsp:txXfrm>
    </dsp:sp>
    <dsp:sp modelId="{54A2D5F6-1BBB-4C4D-985D-8B3AC2D93093}">
      <dsp:nvSpPr>
        <dsp:cNvPr id="0" name=""/>
        <dsp:cNvSpPr/>
      </dsp:nvSpPr>
      <dsp:spPr>
        <a:xfrm>
          <a:off x="290156" y="1302943"/>
          <a:ext cx="3464560" cy="110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t>Bewertung</a:t>
          </a:r>
        </a:p>
      </dsp:txBody>
      <dsp:txXfrm>
        <a:off x="322447" y="1335234"/>
        <a:ext cx="2393202" cy="1037908"/>
      </dsp:txXfrm>
    </dsp:sp>
    <dsp:sp modelId="{D696483C-AEC7-42E1-98AC-9DB7D3B3C752}">
      <dsp:nvSpPr>
        <dsp:cNvPr id="0" name=""/>
        <dsp:cNvSpPr/>
      </dsp:nvSpPr>
      <dsp:spPr>
        <a:xfrm>
          <a:off x="575983" y="2605886"/>
          <a:ext cx="3464560" cy="110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t>Organisation</a:t>
          </a:r>
        </a:p>
      </dsp:txBody>
      <dsp:txXfrm>
        <a:off x="608274" y="2638177"/>
        <a:ext cx="2397533" cy="1037908"/>
      </dsp:txXfrm>
    </dsp:sp>
    <dsp:sp modelId="{A6E7A00E-41AC-4C68-8974-6A08B30DDE92}">
      <dsp:nvSpPr>
        <dsp:cNvPr id="0" name=""/>
        <dsp:cNvSpPr/>
      </dsp:nvSpPr>
      <dsp:spPr>
        <a:xfrm>
          <a:off x="866140" y="3908830"/>
          <a:ext cx="3464560" cy="110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t>Präsentation</a:t>
          </a:r>
        </a:p>
      </dsp:txBody>
      <dsp:txXfrm>
        <a:off x="898431" y="3941121"/>
        <a:ext cx="2393202" cy="1037908"/>
      </dsp:txXfrm>
    </dsp:sp>
    <dsp:sp modelId="{EAC63CF6-186F-4558-B668-382803CC4571}">
      <dsp:nvSpPr>
        <dsp:cNvPr id="0" name=""/>
        <dsp:cNvSpPr/>
      </dsp:nvSpPr>
      <dsp:spPr>
        <a:xfrm>
          <a:off x="2747941" y="844407"/>
          <a:ext cx="716618" cy="7166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de-DE" sz="3200" kern="1200" dirty="0"/>
        </a:p>
      </dsp:txBody>
      <dsp:txXfrm>
        <a:off x="2909180" y="844407"/>
        <a:ext cx="394140" cy="539255"/>
      </dsp:txXfrm>
    </dsp:sp>
    <dsp:sp modelId="{96821115-7ABF-49C5-A6B4-2FCA9FFB4B6E}">
      <dsp:nvSpPr>
        <dsp:cNvPr id="0" name=""/>
        <dsp:cNvSpPr/>
      </dsp:nvSpPr>
      <dsp:spPr>
        <a:xfrm>
          <a:off x="3038098" y="2147351"/>
          <a:ext cx="716618" cy="7166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de-DE" sz="3200" kern="1200" dirty="0"/>
        </a:p>
      </dsp:txBody>
      <dsp:txXfrm>
        <a:off x="3199337" y="2147351"/>
        <a:ext cx="394140" cy="539255"/>
      </dsp:txXfrm>
    </dsp:sp>
    <dsp:sp modelId="{FF7818A2-F8B5-4791-9CA5-102041D34544}">
      <dsp:nvSpPr>
        <dsp:cNvPr id="0" name=""/>
        <dsp:cNvSpPr/>
      </dsp:nvSpPr>
      <dsp:spPr>
        <a:xfrm>
          <a:off x="3323925" y="3450294"/>
          <a:ext cx="716618" cy="71661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de-DE" sz="3200" kern="1200" dirty="0"/>
        </a:p>
      </dsp:txBody>
      <dsp:txXfrm>
        <a:off x="3485164" y="3450294"/>
        <a:ext cx="394140" cy="539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B4C2-E920-4EA5-A30E-2F8923FEC5F0}">
      <dsp:nvSpPr>
        <dsp:cNvPr id="0" name=""/>
        <dsp:cNvSpPr/>
      </dsp:nvSpPr>
      <dsp:spPr>
        <a:xfrm>
          <a:off x="764" y="0"/>
          <a:ext cx="3095643" cy="329862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5781" tIns="0" rIns="305781" bIns="330200" numCol="1" spcCol="1270" anchor="t" anchorCtr="0">
          <a:noAutofit/>
        </a:bodyPr>
        <a:lstStyle/>
        <a:p>
          <a:pPr marL="0" lvl="0" indent="0" algn="l" defTabSz="1022350">
            <a:lnSpc>
              <a:spcPct val="90000"/>
            </a:lnSpc>
            <a:spcBef>
              <a:spcPct val="0"/>
            </a:spcBef>
            <a:spcAft>
              <a:spcPct val="35000"/>
            </a:spcAft>
            <a:buNone/>
          </a:pPr>
          <a:r>
            <a:rPr lang="de-DE" sz="2300" kern="1200"/>
            <a:t>Themenzentrierte Suche</a:t>
          </a:r>
          <a:endParaRPr lang="en-US" sz="2300" kern="1200"/>
        </a:p>
        <a:p>
          <a:pPr marL="171450" lvl="1" indent="-171450" algn="l" defTabSz="800100">
            <a:lnSpc>
              <a:spcPct val="90000"/>
            </a:lnSpc>
            <a:spcBef>
              <a:spcPct val="0"/>
            </a:spcBef>
            <a:spcAft>
              <a:spcPct val="15000"/>
            </a:spcAft>
            <a:buChar char="•"/>
          </a:pPr>
          <a:r>
            <a:rPr lang="de-DE" sz="1800" kern="1200"/>
            <a:t>Musik</a:t>
          </a:r>
          <a:endParaRPr lang="en-US" sz="1800" kern="1200"/>
        </a:p>
        <a:p>
          <a:pPr marL="171450" lvl="1" indent="-171450" algn="l" defTabSz="800100">
            <a:lnSpc>
              <a:spcPct val="90000"/>
            </a:lnSpc>
            <a:spcBef>
              <a:spcPct val="0"/>
            </a:spcBef>
            <a:spcAft>
              <a:spcPct val="15000"/>
            </a:spcAft>
            <a:buChar char="•"/>
          </a:pPr>
          <a:r>
            <a:rPr lang="de-DE" sz="1800" kern="1200"/>
            <a:t>Videos</a:t>
          </a:r>
          <a:endParaRPr lang="en-US" sz="1800" kern="1200"/>
        </a:p>
        <a:p>
          <a:pPr marL="171450" lvl="1" indent="-171450" algn="l" defTabSz="800100">
            <a:lnSpc>
              <a:spcPct val="90000"/>
            </a:lnSpc>
            <a:spcBef>
              <a:spcPct val="0"/>
            </a:spcBef>
            <a:spcAft>
              <a:spcPct val="15000"/>
            </a:spcAft>
            <a:buChar char="•"/>
          </a:pPr>
          <a:r>
            <a:rPr lang="de-DE" sz="1800" kern="1200">
              <a:hlinkClick xmlns:r="http://schemas.openxmlformats.org/officeDocument/2006/relationships" r:id="rId1"/>
            </a:rPr>
            <a:t>CC-Inhalte</a:t>
          </a:r>
          <a:endParaRPr lang="en-US" sz="1800" kern="1200"/>
        </a:p>
      </dsp:txBody>
      <dsp:txXfrm>
        <a:off x="764" y="1319450"/>
        <a:ext cx="3095643" cy="1979175"/>
      </dsp:txXfrm>
    </dsp:sp>
    <dsp:sp modelId="{81946461-A77B-481B-B117-A8B46C7C67C6}">
      <dsp:nvSpPr>
        <dsp:cNvPr id="0" name=""/>
        <dsp:cNvSpPr/>
      </dsp:nvSpPr>
      <dsp:spPr>
        <a:xfrm>
          <a:off x="764" y="0"/>
          <a:ext cx="3095643" cy="1319450"/>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5781" tIns="165100" rIns="30578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64" y="0"/>
        <a:ext cx="3095643" cy="1319450"/>
      </dsp:txXfrm>
    </dsp:sp>
    <dsp:sp modelId="{E9759456-484E-45F9-8AE2-9E39BE177505}">
      <dsp:nvSpPr>
        <dsp:cNvPr id="0" name=""/>
        <dsp:cNvSpPr/>
      </dsp:nvSpPr>
      <dsp:spPr>
        <a:xfrm>
          <a:off x="3344059" y="0"/>
          <a:ext cx="3095643" cy="329862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5781" tIns="0" rIns="305781" bIns="330200" numCol="1" spcCol="1270" anchor="t" anchorCtr="0">
          <a:noAutofit/>
        </a:bodyPr>
        <a:lstStyle/>
        <a:p>
          <a:pPr marL="0" lvl="0" indent="0" algn="l" defTabSz="1022350">
            <a:lnSpc>
              <a:spcPct val="90000"/>
            </a:lnSpc>
            <a:spcBef>
              <a:spcPct val="0"/>
            </a:spcBef>
            <a:spcAft>
              <a:spcPct val="35000"/>
            </a:spcAft>
            <a:buNone/>
          </a:pPr>
          <a:r>
            <a:rPr lang="de-DE" sz="2300" kern="1200"/>
            <a:t>„Räumliche“ Begrenzung:</a:t>
          </a:r>
          <a:endParaRPr lang="en-US" sz="2300" kern="1200"/>
        </a:p>
      </dsp:txBody>
      <dsp:txXfrm>
        <a:off x="3344059" y="1319450"/>
        <a:ext cx="3095643" cy="1979175"/>
      </dsp:txXfrm>
    </dsp:sp>
    <dsp:sp modelId="{7E4D2BC6-DAAE-4686-97F1-538D22AF0C36}">
      <dsp:nvSpPr>
        <dsp:cNvPr id="0" name=""/>
        <dsp:cNvSpPr/>
      </dsp:nvSpPr>
      <dsp:spPr>
        <a:xfrm>
          <a:off x="3344059" y="0"/>
          <a:ext cx="3095643" cy="1319450"/>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5781" tIns="165100" rIns="30578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344059" y="0"/>
        <a:ext cx="3095643" cy="1319450"/>
      </dsp:txXfrm>
    </dsp:sp>
    <dsp:sp modelId="{074D941E-48C4-4D95-9F69-A0DC2488659B}">
      <dsp:nvSpPr>
        <dsp:cNvPr id="0" name=""/>
        <dsp:cNvSpPr/>
      </dsp:nvSpPr>
      <dsp:spPr>
        <a:xfrm>
          <a:off x="6687354" y="0"/>
          <a:ext cx="3095643" cy="329862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5781" tIns="0" rIns="305781" bIns="330200" numCol="1" spcCol="1270" anchor="t" anchorCtr="0">
          <a:noAutofit/>
        </a:bodyPr>
        <a:lstStyle/>
        <a:p>
          <a:pPr marL="0" lvl="0" indent="0" algn="l" defTabSz="1022350">
            <a:lnSpc>
              <a:spcPct val="90000"/>
            </a:lnSpc>
            <a:spcBef>
              <a:spcPct val="0"/>
            </a:spcBef>
            <a:spcAft>
              <a:spcPct val="35000"/>
            </a:spcAft>
            <a:buNone/>
          </a:pPr>
          <a:r>
            <a:rPr lang="de-DE" sz="2300" kern="1200"/>
            <a:t>Suche innerhalb einer bestimmten Domain</a:t>
          </a:r>
          <a:endParaRPr lang="en-US" sz="2300" kern="1200"/>
        </a:p>
      </dsp:txBody>
      <dsp:txXfrm>
        <a:off x="6687354" y="1319450"/>
        <a:ext cx="3095643" cy="1979175"/>
      </dsp:txXfrm>
    </dsp:sp>
    <dsp:sp modelId="{DC931BC3-29E4-4260-80A2-3C7E66BD7D3E}">
      <dsp:nvSpPr>
        <dsp:cNvPr id="0" name=""/>
        <dsp:cNvSpPr/>
      </dsp:nvSpPr>
      <dsp:spPr>
        <a:xfrm>
          <a:off x="6687354" y="0"/>
          <a:ext cx="3095643" cy="1319450"/>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5781" tIns="165100" rIns="30578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687354" y="0"/>
        <a:ext cx="3095643" cy="1319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0651-FC16-4E02-B38D-D3F5A4A88376}">
      <dsp:nvSpPr>
        <dsp:cNvPr id="0" name=""/>
        <dsp:cNvSpPr/>
      </dsp:nvSpPr>
      <dsp:spPr>
        <a:xfrm>
          <a:off x="1534896" y="475329"/>
          <a:ext cx="3724825" cy="3724745"/>
        </a:xfrm>
        <a:prstGeom prst="ellipse">
          <a:avLst/>
        </a:prstGeom>
        <a:gradFill rotWithShape="0">
          <a:gsLst>
            <a:gs pos="0">
              <a:schemeClr val="accent4">
                <a:hueOff val="0"/>
                <a:satOff val="0"/>
                <a:lumOff val="0"/>
                <a:alphaOff val="0"/>
                <a:satMod val="103000"/>
                <a:lumMod val="102000"/>
                <a:tint val="94000"/>
              </a:schemeClr>
            </a:gs>
            <a:gs pos="53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de-DE" sz="4800" kern="1200" dirty="0">
              <a:solidFill>
                <a:schemeClr val="accent1">
                  <a:lumMod val="75000"/>
                </a:schemeClr>
              </a:solidFill>
            </a:rPr>
            <a:t>Struktur</a:t>
          </a:r>
          <a:endParaRPr lang="de-DE" sz="1700" kern="1200" dirty="0">
            <a:solidFill>
              <a:schemeClr val="accent1">
                <a:lumMod val="75000"/>
              </a:schemeClr>
            </a:solidFill>
          </a:endParaRPr>
        </a:p>
      </dsp:txBody>
      <dsp:txXfrm>
        <a:off x="2080384" y="1020805"/>
        <a:ext cx="2633849" cy="2633793"/>
      </dsp:txXfrm>
    </dsp:sp>
    <dsp:sp modelId="{3DF8AB65-FC6F-412C-82DA-6691200C6C23}">
      <dsp:nvSpPr>
        <dsp:cNvPr id="0" name=""/>
        <dsp:cNvSpPr/>
      </dsp:nvSpPr>
      <dsp:spPr>
        <a:xfrm>
          <a:off x="3614497" y="313263"/>
          <a:ext cx="414254" cy="414247"/>
        </a:xfrm>
        <a:prstGeom prst="ellipse">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E5B9AC-BAAE-4E03-BCD2-CB08D674E10E}">
      <dsp:nvSpPr>
        <dsp:cNvPr id="0" name=""/>
        <dsp:cNvSpPr/>
      </dsp:nvSpPr>
      <dsp:spPr>
        <a:xfrm>
          <a:off x="2633587" y="3930965"/>
          <a:ext cx="299953" cy="300242"/>
        </a:xfrm>
        <a:prstGeom prst="ellipse">
          <a:avLst/>
        </a:prstGeom>
        <a:gradFill rotWithShape="0">
          <a:gsLst>
            <a:gs pos="0">
              <a:schemeClr val="accent5">
                <a:hueOff val="-563212"/>
                <a:satOff val="-1452"/>
                <a:lumOff val="-980"/>
                <a:alphaOff val="0"/>
                <a:tint val="85000"/>
                <a:shade val="98000"/>
                <a:satMod val="110000"/>
                <a:lumMod val="103000"/>
              </a:schemeClr>
            </a:gs>
            <a:gs pos="50000">
              <a:schemeClr val="accent5">
                <a:hueOff val="-563212"/>
                <a:satOff val="-1452"/>
                <a:lumOff val="-980"/>
                <a:alphaOff val="0"/>
                <a:shade val="85000"/>
                <a:satMod val="105000"/>
                <a:lumMod val="100000"/>
              </a:schemeClr>
            </a:gs>
            <a:gs pos="100000">
              <a:schemeClr val="accent5">
                <a:hueOff val="-563212"/>
                <a:satOff val="-1452"/>
                <a:lumOff val="-98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1740E9-43CD-42EB-8B29-2995B51D5487}">
      <dsp:nvSpPr>
        <dsp:cNvPr id="0" name=""/>
        <dsp:cNvSpPr/>
      </dsp:nvSpPr>
      <dsp:spPr>
        <a:xfrm>
          <a:off x="5453703" y="1994620"/>
          <a:ext cx="299953" cy="300242"/>
        </a:xfrm>
        <a:prstGeom prst="ellipse">
          <a:avLst/>
        </a:prstGeom>
        <a:gradFill rotWithShape="0">
          <a:gsLst>
            <a:gs pos="0">
              <a:schemeClr val="accent5">
                <a:hueOff val="-1126424"/>
                <a:satOff val="-2903"/>
                <a:lumOff val="-1961"/>
                <a:alphaOff val="0"/>
                <a:tint val="85000"/>
                <a:shade val="98000"/>
                <a:satMod val="110000"/>
                <a:lumMod val="103000"/>
              </a:schemeClr>
            </a:gs>
            <a:gs pos="50000">
              <a:schemeClr val="accent5">
                <a:hueOff val="-1126424"/>
                <a:satOff val="-2903"/>
                <a:lumOff val="-1961"/>
                <a:alphaOff val="0"/>
                <a:shade val="85000"/>
                <a:satMod val="105000"/>
                <a:lumMod val="100000"/>
              </a:schemeClr>
            </a:gs>
            <a:gs pos="100000">
              <a:schemeClr val="accent5">
                <a:hueOff val="-1126424"/>
                <a:satOff val="-2903"/>
                <a:lumOff val="-1961"/>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306B5D9-C73B-4DAC-A348-396DB64E5C1C}">
      <dsp:nvSpPr>
        <dsp:cNvPr id="0" name=""/>
        <dsp:cNvSpPr/>
      </dsp:nvSpPr>
      <dsp:spPr>
        <a:xfrm>
          <a:off x="4018360" y="4250353"/>
          <a:ext cx="414254" cy="414247"/>
        </a:xfrm>
        <a:prstGeom prst="ellipse">
          <a:avLst/>
        </a:prstGeom>
        <a:gradFill rotWithShape="0">
          <a:gsLst>
            <a:gs pos="0">
              <a:schemeClr val="accent5">
                <a:hueOff val="-1689636"/>
                <a:satOff val="-4355"/>
                <a:lumOff val="-2941"/>
                <a:alphaOff val="0"/>
                <a:tint val="85000"/>
                <a:shade val="98000"/>
                <a:satMod val="110000"/>
                <a:lumMod val="103000"/>
              </a:schemeClr>
            </a:gs>
            <a:gs pos="50000">
              <a:schemeClr val="accent5">
                <a:hueOff val="-1689636"/>
                <a:satOff val="-4355"/>
                <a:lumOff val="-2941"/>
                <a:alphaOff val="0"/>
                <a:shade val="85000"/>
                <a:satMod val="105000"/>
                <a:lumMod val="100000"/>
              </a:schemeClr>
            </a:gs>
            <a:gs pos="100000">
              <a:schemeClr val="accent5">
                <a:hueOff val="-1689636"/>
                <a:satOff val="-4355"/>
                <a:lumOff val="-2941"/>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EBABF5-8F8F-487D-905F-9701311E19DE}">
      <dsp:nvSpPr>
        <dsp:cNvPr id="0" name=""/>
        <dsp:cNvSpPr/>
      </dsp:nvSpPr>
      <dsp:spPr>
        <a:xfrm>
          <a:off x="2718793" y="901999"/>
          <a:ext cx="299953" cy="300242"/>
        </a:xfrm>
        <a:prstGeom prst="ellipse">
          <a:avLst/>
        </a:prstGeom>
        <a:gradFill rotWithShape="0">
          <a:gsLst>
            <a:gs pos="0">
              <a:schemeClr val="accent5">
                <a:hueOff val="-2252848"/>
                <a:satOff val="-5806"/>
                <a:lumOff val="-3922"/>
                <a:alphaOff val="0"/>
                <a:tint val="85000"/>
                <a:shade val="98000"/>
                <a:satMod val="110000"/>
                <a:lumMod val="103000"/>
              </a:schemeClr>
            </a:gs>
            <a:gs pos="50000">
              <a:schemeClr val="accent5">
                <a:hueOff val="-2252848"/>
                <a:satOff val="-5806"/>
                <a:lumOff val="-3922"/>
                <a:alphaOff val="0"/>
                <a:shade val="85000"/>
                <a:satMod val="105000"/>
                <a:lumMod val="100000"/>
              </a:schemeClr>
            </a:gs>
            <a:gs pos="100000">
              <a:schemeClr val="accent5">
                <a:hueOff val="-2252848"/>
                <a:satOff val="-5806"/>
                <a:lumOff val="-3922"/>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2F18CE-0CCC-4997-9658-17D57908C019}">
      <dsp:nvSpPr>
        <dsp:cNvPr id="0" name=""/>
        <dsp:cNvSpPr/>
      </dsp:nvSpPr>
      <dsp:spPr>
        <a:xfrm>
          <a:off x="1986573" y="2802352"/>
          <a:ext cx="299953" cy="300242"/>
        </a:xfrm>
        <a:prstGeom prst="ellipse">
          <a:avLst/>
        </a:prstGeom>
        <a:gradFill rotWithShape="0">
          <a:gsLst>
            <a:gs pos="0">
              <a:schemeClr val="accent5">
                <a:hueOff val="-2816059"/>
                <a:satOff val="-7258"/>
                <a:lumOff val="-4902"/>
                <a:alphaOff val="0"/>
                <a:tint val="85000"/>
                <a:shade val="98000"/>
                <a:satMod val="110000"/>
                <a:lumMod val="103000"/>
              </a:schemeClr>
            </a:gs>
            <a:gs pos="50000">
              <a:schemeClr val="accent5">
                <a:hueOff val="-2816059"/>
                <a:satOff val="-7258"/>
                <a:lumOff val="-4902"/>
                <a:alphaOff val="0"/>
                <a:shade val="85000"/>
                <a:satMod val="105000"/>
                <a:lumMod val="100000"/>
              </a:schemeClr>
            </a:gs>
            <a:gs pos="100000">
              <a:schemeClr val="accent5">
                <a:hueOff val="-2816059"/>
                <a:satOff val="-7258"/>
                <a:lumOff val="-4902"/>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505602-2B28-49A7-97C8-18F8DEF5E1B4}">
      <dsp:nvSpPr>
        <dsp:cNvPr id="0" name=""/>
        <dsp:cNvSpPr/>
      </dsp:nvSpPr>
      <dsp:spPr>
        <a:xfrm>
          <a:off x="-257390" y="628010"/>
          <a:ext cx="2679897" cy="2537815"/>
        </a:xfrm>
        <a:prstGeom prst="ellipse">
          <a:avLst/>
        </a:prstGeom>
        <a:gradFill rotWithShape="0">
          <a:gsLst>
            <a:gs pos="0">
              <a:schemeClr val="accent5">
                <a:hueOff val="-3379271"/>
                <a:satOff val="-8710"/>
                <a:lumOff val="-5883"/>
                <a:alphaOff val="0"/>
                <a:tint val="85000"/>
                <a:shade val="98000"/>
                <a:satMod val="110000"/>
                <a:lumMod val="103000"/>
              </a:schemeClr>
            </a:gs>
            <a:gs pos="50000">
              <a:schemeClr val="accent5">
                <a:hueOff val="-3379271"/>
                <a:satOff val="-8710"/>
                <a:lumOff val="-5883"/>
                <a:alphaOff val="0"/>
                <a:shade val="85000"/>
                <a:satMod val="105000"/>
                <a:lumMod val="100000"/>
              </a:schemeClr>
            </a:gs>
            <a:gs pos="100000">
              <a:schemeClr val="accent5">
                <a:hueOff val="-3379271"/>
                <a:satOff val="-8710"/>
                <a:lumOff val="-5883"/>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dirty="0"/>
            <a:t>Angebote</a:t>
          </a:r>
        </a:p>
      </dsp:txBody>
      <dsp:txXfrm>
        <a:off x="135072" y="999664"/>
        <a:ext cx="1894973" cy="1794507"/>
      </dsp:txXfrm>
    </dsp:sp>
    <dsp:sp modelId="{72BF2A07-D563-44F4-84AC-2DD38B3D9840}">
      <dsp:nvSpPr>
        <dsp:cNvPr id="0" name=""/>
        <dsp:cNvSpPr/>
      </dsp:nvSpPr>
      <dsp:spPr>
        <a:xfrm>
          <a:off x="3195394" y="915053"/>
          <a:ext cx="414254" cy="414247"/>
        </a:xfrm>
        <a:prstGeom prst="ellipse">
          <a:avLst/>
        </a:prstGeom>
        <a:gradFill rotWithShape="0">
          <a:gsLst>
            <a:gs pos="0">
              <a:schemeClr val="accent5">
                <a:hueOff val="-3942483"/>
                <a:satOff val="-10161"/>
                <a:lumOff val="-6863"/>
                <a:alphaOff val="0"/>
                <a:tint val="85000"/>
                <a:shade val="98000"/>
                <a:satMod val="110000"/>
                <a:lumMod val="103000"/>
              </a:schemeClr>
            </a:gs>
            <a:gs pos="50000">
              <a:schemeClr val="accent5">
                <a:hueOff val="-3942483"/>
                <a:satOff val="-10161"/>
                <a:lumOff val="-6863"/>
                <a:alphaOff val="0"/>
                <a:shade val="85000"/>
                <a:satMod val="105000"/>
                <a:lumMod val="100000"/>
              </a:schemeClr>
            </a:gs>
            <a:gs pos="100000">
              <a:schemeClr val="accent5">
                <a:hueOff val="-3942483"/>
                <a:satOff val="-10161"/>
                <a:lumOff val="-6863"/>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425141-1752-4163-AA3E-645D53630C4D}">
      <dsp:nvSpPr>
        <dsp:cNvPr id="0" name=""/>
        <dsp:cNvSpPr/>
      </dsp:nvSpPr>
      <dsp:spPr>
        <a:xfrm rot="1849224">
          <a:off x="467411" y="3112914"/>
          <a:ext cx="748844" cy="748865"/>
        </a:xfrm>
        <a:prstGeom prst="ellipse">
          <a:avLst/>
        </a:prstGeom>
        <a:gradFill rotWithShape="0">
          <a:gsLst>
            <a:gs pos="0">
              <a:schemeClr val="accent5">
                <a:hueOff val="-4505695"/>
                <a:satOff val="-11613"/>
                <a:lumOff val="-7843"/>
                <a:alphaOff val="0"/>
                <a:tint val="85000"/>
                <a:shade val="98000"/>
                <a:satMod val="110000"/>
                <a:lumMod val="103000"/>
              </a:schemeClr>
            </a:gs>
            <a:gs pos="50000">
              <a:schemeClr val="accent5">
                <a:hueOff val="-4505695"/>
                <a:satOff val="-11613"/>
                <a:lumOff val="-7843"/>
                <a:alphaOff val="0"/>
                <a:shade val="85000"/>
                <a:satMod val="105000"/>
                <a:lumMod val="100000"/>
              </a:schemeClr>
            </a:gs>
            <a:gs pos="100000">
              <a:schemeClr val="accent5">
                <a:hueOff val="-4505695"/>
                <a:satOff val="-11613"/>
                <a:lumOff val="-7843"/>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398641-7166-419E-B50B-4E28DB5487EF}">
      <dsp:nvSpPr>
        <dsp:cNvPr id="0" name=""/>
        <dsp:cNvSpPr/>
      </dsp:nvSpPr>
      <dsp:spPr>
        <a:xfrm>
          <a:off x="4488083" y="1325115"/>
          <a:ext cx="3160162" cy="3026222"/>
        </a:xfrm>
        <a:prstGeom prst="ellipse">
          <a:avLst/>
        </a:prstGeom>
        <a:gradFill rotWithShape="0">
          <a:gsLst>
            <a:gs pos="0">
              <a:schemeClr val="accent5">
                <a:hueOff val="-5068907"/>
                <a:satOff val="-13064"/>
                <a:lumOff val="-8824"/>
                <a:alphaOff val="0"/>
                <a:tint val="85000"/>
                <a:shade val="98000"/>
                <a:satMod val="110000"/>
                <a:lumMod val="103000"/>
              </a:schemeClr>
            </a:gs>
            <a:gs pos="50000">
              <a:schemeClr val="accent5">
                <a:hueOff val="-5068907"/>
                <a:satOff val="-13064"/>
                <a:lumOff val="-8824"/>
                <a:alphaOff val="0"/>
                <a:shade val="85000"/>
                <a:satMod val="105000"/>
                <a:lumMod val="100000"/>
              </a:schemeClr>
            </a:gs>
            <a:gs pos="100000">
              <a:schemeClr val="accent5">
                <a:hueOff val="-5068907"/>
                <a:satOff val="-13064"/>
                <a:lumOff val="-8824"/>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a:t>Verhalten</a:t>
          </a:r>
        </a:p>
      </dsp:txBody>
      <dsp:txXfrm>
        <a:off x="4950878" y="1768295"/>
        <a:ext cx="2234572" cy="2139862"/>
      </dsp:txXfrm>
    </dsp:sp>
    <dsp:sp modelId="{9D5E2F09-7D28-4BD8-8520-26F124FF1C04}">
      <dsp:nvSpPr>
        <dsp:cNvPr id="0" name=""/>
        <dsp:cNvSpPr/>
      </dsp:nvSpPr>
      <dsp:spPr>
        <a:xfrm>
          <a:off x="4920299" y="1488124"/>
          <a:ext cx="414254" cy="414247"/>
        </a:xfrm>
        <a:prstGeom prst="ellipse">
          <a:avLst/>
        </a:prstGeom>
        <a:gradFill rotWithShape="0">
          <a:gsLst>
            <a:gs pos="0">
              <a:schemeClr val="accent5">
                <a:hueOff val="-5632119"/>
                <a:satOff val="-14516"/>
                <a:lumOff val="-9804"/>
                <a:alphaOff val="0"/>
                <a:tint val="85000"/>
                <a:shade val="98000"/>
                <a:satMod val="110000"/>
                <a:lumMod val="103000"/>
              </a:schemeClr>
            </a:gs>
            <a:gs pos="50000">
              <a:schemeClr val="accent5">
                <a:hueOff val="-5632119"/>
                <a:satOff val="-14516"/>
                <a:lumOff val="-9804"/>
                <a:alphaOff val="0"/>
                <a:shade val="85000"/>
                <a:satMod val="105000"/>
                <a:lumMod val="100000"/>
              </a:schemeClr>
            </a:gs>
            <a:gs pos="100000">
              <a:schemeClr val="accent5">
                <a:hueOff val="-5632119"/>
                <a:satOff val="-14516"/>
                <a:lumOff val="-9804"/>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32BFF4-764E-4116-A6FE-2FB966EF9B3C}">
      <dsp:nvSpPr>
        <dsp:cNvPr id="0" name=""/>
        <dsp:cNvSpPr/>
      </dsp:nvSpPr>
      <dsp:spPr>
        <a:xfrm>
          <a:off x="182698" y="4004068"/>
          <a:ext cx="299953" cy="300242"/>
        </a:xfrm>
        <a:prstGeom prst="ellipse">
          <a:avLst/>
        </a:prstGeom>
        <a:gradFill rotWithShape="0">
          <a:gsLst>
            <a:gs pos="0">
              <a:schemeClr val="accent5">
                <a:hueOff val="-6195331"/>
                <a:satOff val="-15967"/>
                <a:lumOff val="-10785"/>
                <a:alphaOff val="0"/>
                <a:tint val="85000"/>
                <a:shade val="98000"/>
                <a:satMod val="110000"/>
                <a:lumMod val="103000"/>
              </a:schemeClr>
            </a:gs>
            <a:gs pos="50000">
              <a:schemeClr val="accent5">
                <a:hueOff val="-6195331"/>
                <a:satOff val="-15967"/>
                <a:lumOff val="-10785"/>
                <a:alphaOff val="0"/>
                <a:shade val="85000"/>
                <a:satMod val="105000"/>
                <a:lumMod val="100000"/>
              </a:schemeClr>
            </a:gs>
            <a:gs pos="100000">
              <a:schemeClr val="accent5">
                <a:hueOff val="-6195331"/>
                <a:satOff val="-15967"/>
                <a:lumOff val="-10785"/>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6C6D06-B1EE-4898-9F84-DD112FC7B8C8}">
      <dsp:nvSpPr>
        <dsp:cNvPr id="0" name=""/>
        <dsp:cNvSpPr/>
      </dsp:nvSpPr>
      <dsp:spPr>
        <a:xfrm>
          <a:off x="3173919" y="3576766"/>
          <a:ext cx="299953" cy="300242"/>
        </a:xfrm>
        <a:prstGeom prst="ellipse">
          <a:avLst/>
        </a:prstGeom>
        <a:gradFill rotWithShape="0">
          <a:gsLst>
            <a:gs pos="0">
              <a:schemeClr val="accent5">
                <a:hueOff val="-6758543"/>
                <a:satOff val="-17419"/>
                <a:lumOff val="-11765"/>
                <a:alphaOff val="0"/>
                <a:tint val="85000"/>
                <a:shade val="98000"/>
                <a:satMod val="110000"/>
                <a:lumMod val="103000"/>
              </a:schemeClr>
            </a:gs>
            <a:gs pos="50000">
              <a:schemeClr val="accent5">
                <a:hueOff val="-6758543"/>
                <a:satOff val="-17419"/>
                <a:lumOff val="-11765"/>
                <a:alphaOff val="0"/>
                <a:shade val="85000"/>
                <a:satMod val="105000"/>
                <a:lumMod val="100000"/>
              </a:schemeClr>
            </a:gs>
            <a:gs pos="100000">
              <a:schemeClr val="accent5">
                <a:hueOff val="-6758543"/>
                <a:satOff val="-17419"/>
                <a:lumOff val="-11765"/>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0558-BFDF-40BA-8E6B-BEF246DEA004}">
      <dsp:nvSpPr>
        <dsp:cNvPr id="0" name=""/>
        <dsp:cNvSpPr/>
      </dsp:nvSpPr>
      <dsp:spPr>
        <a:xfrm>
          <a:off x="699" y="1460"/>
          <a:ext cx="6094601" cy="1281906"/>
        </a:xfrm>
        <a:prstGeom prst="roundRect">
          <a:avLst>
            <a:gd name="adj" fmla="val 10000"/>
          </a:avLst>
        </a:prstGeom>
        <a:gradFill rotWithShape="0">
          <a:gsLst>
            <a:gs pos="0">
              <a:schemeClr val="accent2">
                <a:hueOff val="0"/>
                <a:satOff val="0"/>
                <a:lumOff val="0"/>
                <a:alphaOff val="0"/>
                <a:tint val="85000"/>
                <a:shade val="98000"/>
                <a:satMod val="110000"/>
                <a:lumMod val="103000"/>
              </a:schemeClr>
            </a:gs>
            <a:gs pos="50000">
              <a:schemeClr val="accent2">
                <a:hueOff val="0"/>
                <a:satOff val="0"/>
                <a:lumOff val="0"/>
                <a:alphaOff val="0"/>
                <a:shade val="85000"/>
                <a:satMod val="105000"/>
                <a:lumMod val="100000"/>
              </a:schemeClr>
            </a:gs>
            <a:gs pos="100000">
              <a:schemeClr val="accent2">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Das gesamte Spektrum menschlichen Seins</a:t>
          </a:r>
        </a:p>
      </dsp:txBody>
      <dsp:txXfrm>
        <a:off x="38245" y="39006"/>
        <a:ext cx="6019509" cy="1206814"/>
      </dsp:txXfrm>
    </dsp:sp>
    <dsp:sp modelId="{6993A433-0AFE-4CCA-B71C-D425AE1DACFD}">
      <dsp:nvSpPr>
        <dsp:cNvPr id="0" name=""/>
        <dsp:cNvSpPr/>
      </dsp:nvSpPr>
      <dsp:spPr>
        <a:xfrm>
          <a:off x="699" y="1391046"/>
          <a:ext cx="2388709" cy="1281906"/>
        </a:xfrm>
        <a:prstGeom prst="roundRect">
          <a:avLst>
            <a:gd name="adj" fmla="val 10000"/>
          </a:avLst>
        </a:prstGeom>
        <a:gradFill rotWithShape="0">
          <a:gsLst>
            <a:gs pos="0">
              <a:schemeClr val="accent4">
                <a:hueOff val="0"/>
                <a:satOff val="0"/>
                <a:lumOff val="0"/>
                <a:alphaOff val="0"/>
                <a:tint val="85000"/>
                <a:shade val="98000"/>
                <a:satMod val="110000"/>
                <a:lumMod val="103000"/>
              </a:schemeClr>
            </a:gs>
            <a:gs pos="50000">
              <a:schemeClr val="accent4">
                <a:hueOff val="0"/>
                <a:satOff val="0"/>
                <a:lumOff val="0"/>
                <a:alphaOff val="0"/>
                <a:shade val="85000"/>
                <a:satMod val="105000"/>
                <a:lumMod val="100000"/>
              </a:schemeClr>
            </a:gs>
            <a:gs pos="100000">
              <a:schemeClr val="accent4">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positiv</a:t>
          </a:r>
        </a:p>
      </dsp:txBody>
      <dsp:txXfrm>
        <a:off x="38245" y="1428592"/>
        <a:ext cx="2313617" cy="1206814"/>
      </dsp:txXfrm>
    </dsp:sp>
    <dsp:sp modelId="{AF5D7D46-D396-4054-A434-856CB2B5803A}">
      <dsp:nvSpPr>
        <dsp:cNvPr id="0" name=""/>
        <dsp:cNvSpPr/>
      </dsp:nvSpPr>
      <dsp:spPr>
        <a:xfrm>
          <a:off x="699" y="2780633"/>
          <a:ext cx="1169789" cy="1281906"/>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Teilhabe am Weltwissen</a:t>
          </a:r>
        </a:p>
      </dsp:txBody>
      <dsp:txXfrm>
        <a:off x="34961" y="2814895"/>
        <a:ext cx="1101265" cy="1213382"/>
      </dsp:txXfrm>
    </dsp:sp>
    <dsp:sp modelId="{DB657CA3-CC18-4A21-BA0E-819106E62788}">
      <dsp:nvSpPr>
        <dsp:cNvPr id="0" name=""/>
        <dsp:cNvSpPr/>
      </dsp:nvSpPr>
      <dsp:spPr>
        <a:xfrm>
          <a:off x="1219619" y="2780633"/>
          <a:ext cx="1169789" cy="1281906"/>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Kommunikation und Kollaboration</a:t>
          </a:r>
        </a:p>
      </dsp:txBody>
      <dsp:txXfrm>
        <a:off x="1253881" y="2814895"/>
        <a:ext cx="1101265" cy="1213382"/>
      </dsp:txXfrm>
    </dsp:sp>
    <dsp:sp modelId="{7DFF15F6-B4DB-4CED-B716-F57B444D6D75}">
      <dsp:nvSpPr>
        <dsp:cNvPr id="0" name=""/>
        <dsp:cNvSpPr/>
      </dsp:nvSpPr>
      <dsp:spPr>
        <a:xfrm>
          <a:off x="2487671" y="1391046"/>
          <a:ext cx="3607629" cy="1281906"/>
        </a:xfrm>
        <a:prstGeom prst="roundRect">
          <a:avLst>
            <a:gd name="adj" fmla="val 10000"/>
          </a:avLst>
        </a:prstGeom>
        <a:gradFill rotWithShape="0">
          <a:gsLst>
            <a:gs pos="0">
              <a:schemeClr val="accent4">
                <a:hueOff val="0"/>
                <a:satOff val="0"/>
                <a:lumOff val="0"/>
                <a:alphaOff val="0"/>
                <a:tint val="85000"/>
                <a:shade val="98000"/>
                <a:satMod val="110000"/>
                <a:lumMod val="103000"/>
              </a:schemeClr>
            </a:gs>
            <a:gs pos="50000">
              <a:schemeClr val="accent4">
                <a:hueOff val="0"/>
                <a:satOff val="0"/>
                <a:lumOff val="0"/>
                <a:alphaOff val="0"/>
                <a:shade val="85000"/>
                <a:satMod val="105000"/>
                <a:lumMod val="100000"/>
              </a:schemeClr>
            </a:gs>
            <a:gs pos="100000">
              <a:schemeClr val="accent4">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negativ</a:t>
          </a:r>
        </a:p>
      </dsp:txBody>
      <dsp:txXfrm>
        <a:off x="2525217" y="1428592"/>
        <a:ext cx="3532537" cy="1206814"/>
      </dsp:txXfrm>
    </dsp:sp>
    <dsp:sp modelId="{FE0B8572-6ABD-43D1-9602-8BBE6079184C}">
      <dsp:nvSpPr>
        <dsp:cNvPr id="0" name=""/>
        <dsp:cNvSpPr/>
      </dsp:nvSpPr>
      <dsp:spPr>
        <a:xfrm>
          <a:off x="2487671" y="2780633"/>
          <a:ext cx="1169789" cy="1281906"/>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rgbClr val="FF0000"/>
              </a:solidFill>
              <a:hlinkClick xmlns:r="http://schemas.openxmlformats.org/officeDocument/2006/relationships" r:id="rId1"/>
            </a:rPr>
            <a:t>Pornographie</a:t>
          </a:r>
          <a:endParaRPr lang="de-DE" sz="1200" kern="1200" dirty="0">
            <a:solidFill>
              <a:srgbClr val="FF0000"/>
            </a:solidFill>
          </a:endParaRPr>
        </a:p>
        <a:p>
          <a:pPr marL="0" lvl="0" indent="0" algn="ctr" defTabSz="533400">
            <a:lnSpc>
              <a:spcPct val="90000"/>
            </a:lnSpc>
            <a:spcBef>
              <a:spcPct val="0"/>
            </a:spcBef>
            <a:spcAft>
              <a:spcPct val="35000"/>
            </a:spcAft>
            <a:buNone/>
          </a:pPr>
          <a:r>
            <a:rPr lang="de-DE" sz="1200" kern="1200" dirty="0">
              <a:solidFill>
                <a:srgbClr val="FF0000"/>
              </a:solidFill>
              <a:hlinkClick xmlns:r="http://schemas.openxmlformats.org/officeDocument/2006/relationships" r:id="rId2"/>
            </a:rPr>
            <a:t>Chatten</a:t>
          </a:r>
          <a:endParaRPr lang="de-DE" sz="1200" kern="1200" dirty="0">
            <a:solidFill>
              <a:srgbClr val="FF0000"/>
            </a:solidFill>
          </a:endParaRPr>
        </a:p>
      </dsp:txBody>
      <dsp:txXfrm>
        <a:off x="2521933" y="2814895"/>
        <a:ext cx="1101265" cy="1213382"/>
      </dsp:txXfrm>
    </dsp:sp>
    <dsp:sp modelId="{90A0D543-4F35-4CF4-80FC-2F035DFD4C65}">
      <dsp:nvSpPr>
        <dsp:cNvPr id="0" name=""/>
        <dsp:cNvSpPr/>
      </dsp:nvSpPr>
      <dsp:spPr>
        <a:xfrm>
          <a:off x="3706591" y="2780633"/>
          <a:ext cx="1169789" cy="1281906"/>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hlinkClick xmlns:r="http://schemas.openxmlformats.org/officeDocument/2006/relationships" r:id="rId3"/>
            </a:rPr>
            <a:t>Gewalt</a:t>
          </a:r>
          <a:endParaRPr lang="de-DE" sz="1200" kern="1200" dirty="0"/>
        </a:p>
      </dsp:txBody>
      <dsp:txXfrm>
        <a:off x="3740853" y="2814895"/>
        <a:ext cx="1101265" cy="1213382"/>
      </dsp:txXfrm>
    </dsp:sp>
    <dsp:sp modelId="{C55D345A-BAC2-468F-98B2-FB22EF4F50BD}">
      <dsp:nvSpPr>
        <dsp:cNvPr id="0" name=""/>
        <dsp:cNvSpPr/>
      </dsp:nvSpPr>
      <dsp:spPr>
        <a:xfrm>
          <a:off x="4925511" y="2780633"/>
          <a:ext cx="1169789" cy="1281906"/>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hlinkClick xmlns:r="http://schemas.openxmlformats.org/officeDocument/2006/relationships" r:id="rId4" action="ppaction://hlinkfile"/>
            </a:rPr>
            <a:t>Radikalismus</a:t>
          </a:r>
          <a:endParaRPr lang="de-DE" sz="1200" kern="1200" dirty="0"/>
        </a:p>
      </dsp:txBody>
      <dsp:txXfrm>
        <a:off x="4959773" y="2814895"/>
        <a:ext cx="1101265" cy="1213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285F6-439E-4905-BD8B-4A1C41C73674}">
      <dsp:nvSpPr>
        <dsp:cNvPr id="0" name=""/>
        <dsp:cNvSpPr/>
      </dsp:nvSpPr>
      <dsp:spPr>
        <a:xfrm>
          <a:off x="4669542" y="631"/>
          <a:ext cx="1367014" cy="13670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Verbesserung der „Nutzererfahrung“</a:t>
          </a:r>
        </a:p>
      </dsp:txBody>
      <dsp:txXfrm>
        <a:off x="4869737" y="200826"/>
        <a:ext cx="966624" cy="966624"/>
      </dsp:txXfrm>
    </dsp:sp>
    <dsp:sp modelId="{3695E06E-731E-4ED1-81F9-04C1380A9389}">
      <dsp:nvSpPr>
        <dsp:cNvPr id="0" name=""/>
        <dsp:cNvSpPr/>
      </dsp:nvSpPr>
      <dsp:spPr>
        <a:xfrm rot="2700000">
          <a:off x="5889942" y="1172507"/>
          <a:ext cx="364319" cy="4613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5905948" y="1226138"/>
        <a:ext cx="255023" cy="276821"/>
      </dsp:txXfrm>
    </dsp:sp>
    <dsp:sp modelId="{4CDDB2AE-AD22-4A67-9935-2EF3F150D53C}">
      <dsp:nvSpPr>
        <dsp:cNvPr id="0" name=""/>
        <dsp:cNvSpPr/>
      </dsp:nvSpPr>
      <dsp:spPr>
        <a:xfrm>
          <a:off x="6122230" y="1453318"/>
          <a:ext cx="1367014" cy="1367014"/>
        </a:xfrm>
        <a:prstGeom prst="ellipse">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Analyse der Daten</a:t>
          </a:r>
        </a:p>
      </dsp:txBody>
      <dsp:txXfrm>
        <a:off x="6322425" y="1653513"/>
        <a:ext cx="966624" cy="966624"/>
      </dsp:txXfrm>
    </dsp:sp>
    <dsp:sp modelId="{A7EBE9C9-F4FC-4731-AA11-8D4E2DB97CF8}">
      <dsp:nvSpPr>
        <dsp:cNvPr id="0" name=""/>
        <dsp:cNvSpPr/>
      </dsp:nvSpPr>
      <dsp:spPr>
        <a:xfrm rot="8100000">
          <a:off x="5904524" y="2625195"/>
          <a:ext cx="364319" cy="461367"/>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rot="10800000">
        <a:off x="5997814" y="2678826"/>
        <a:ext cx="255023" cy="276821"/>
      </dsp:txXfrm>
    </dsp:sp>
    <dsp:sp modelId="{5BC98107-543B-47E7-A6E5-856140112F21}">
      <dsp:nvSpPr>
        <dsp:cNvPr id="0" name=""/>
        <dsp:cNvSpPr/>
      </dsp:nvSpPr>
      <dsp:spPr>
        <a:xfrm>
          <a:off x="4669542" y="2906006"/>
          <a:ext cx="1367014" cy="1367014"/>
        </a:xfrm>
        <a:prstGeom prst="ellipse">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Festlegung der Trefferrelevanz </a:t>
          </a:r>
        </a:p>
      </dsp:txBody>
      <dsp:txXfrm>
        <a:off x="4869737" y="3106201"/>
        <a:ext cx="966624" cy="966624"/>
      </dsp:txXfrm>
    </dsp:sp>
    <dsp:sp modelId="{2E8E1AAD-6246-4D2C-BB84-905E2DC1A687}">
      <dsp:nvSpPr>
        <dsp:cNvPr id="0" name=""/>
        <dsp:cNvSpPr/>
      </dsp:nvSpPr>
      <dsp:spPr>
        <a:xfrm rot="13500000">
          <a:off x="4451837" y="2639776"/>
          <a:ext cx="364319" cy="461367"/>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rot="10800000">
        <a:off x="4545127" y="2770691"/>
        <a:ext cx="255023" cy="276821"/>
      </dsp:txXfrm>
    </dsp:sp>
    <dsp:sp modelId="{E88296A9-3459-4685-A2F2-70224D594D87}">
      <dsp:nvSpPr>
        <dsp:cNvPr id="0" name=""/>
        <dsp:cNvSpPr/>
      </dsp:nvSpPr>
      <dsp:spPr>
        <a:xfrm>
          <a:off x="3216855" y="1453318"/>
          <a:ext cx="1367014" cy="1367014"/>
        </a:xfrm>
        <a:prstGeom prst="ellipse">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a:t>Bestätigung</a:t>
          </a:r>
        </a:p>
      </dsp:txBody>
      <dsp:txXfrm>
        <a:off x="3417050" y="1653513"/>
        <a:ext cx="966624" cy="966624"/>
      </dsp:txXfrm>
    </dsp:sp>
    <dsp:sp modelId="{B7C20CF9-0BE2-4009-8B78-F22BBD26E53A}">
      <dsp:nvSpPr>
        <dsp:cNvPr id="0" name=""/>
        <dsp:cNvSpPr/>
      </dsp:nvSpPr>
      <dsp:spPr>
        <a:xfrm rot="18900000">
          <a:off x="4437255" y="1187089"/>
          <a:ext cx="364319" cy="461367"/>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4453261" y="1318004"/>
        <a:ext cx="255023" cy="276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13FFE-B751-436D-A048-875D93D031CC}">
      <dsp:nvSpPr>
        <dsp:cNvPr id="0" name=""/>
        <dsp:cNvSpPr/>
      </dsp:nvSpPr>
      <dsp:spPr>
        <a:xfrm>
          <a:off x="5757233" y="453877"/>
          <a:ext cx="2317721" cy="23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de-DE" sz="4100" kern="1200" dirty="0">
              <a:solidFill>
                <a:srgbClr val="00B0F0"/>
              </a:solidFill>
            </a:rPr>
            <a:t>Interessen</a:t>
          </a:r>
        </a:p>
      </dsp:txBody>
      <dsp:txXfrm>
        <a:off x="5757233" y="453877"/>
        <a:ext cx="2317721" cy="2317721"/>
      </dsp:txXfrm>
    </dsp:sp>
    <dsp:sp modelId="{BE8A17B4-9552-4911-AB4A-F71778F4A47A}">
      <dsp:nvSpPr>
        <dsp:cNvPr id="0" name=""/>
        <dsp:cNvSpPr/>
      </dsp:nvSpPr>
      <dsp:spPr>
        <a:xfrm>
          <a:off x="2229467" y="136263"/>
          <a:ext cx="5478085" cy="5201826"/>
        </a:xfrm>
        <a:prstGeom prst="circularArrow">
          <a:avLst>
            <a:gd name="adj1" fmla="val 8252"/>
            <a:gd name="adj2" fmla="val 576410"/>
            <a:gd name="adj3" fmla="val 2962513"/>
            <a:gd name="adj4" fmla="val 52622"/>
            <a:gd name="adj5" fmla="val 962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C5DCF7A-41DF-4543-89D5-9918412C7E90}">
      <dsp:nvSpPr>
        <dsp:cNvPr id="0" name=""/>
        <dsp:cNvSpPr/>
      </dsp:nvSpPr>
      <dsp:spPr>
        <a:xfrm>
          <a:off x="3809649" y="3827192"/>
          <a:ext cx="2317721" cy="23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de-DE" sz="4100" kern="1200" dirty="0">
              <a:solidFill>
                <a:srgbClr val="00B0F0"/>
              </a:solidFill>
            </a:rPr>
            <a:t>Likes</a:t>
          </a:r>
        </a:p>
      </dsp:txBody>
      <dsp:txXfrm>
        <a:off x="3809649" y="3827192"/>
        <a:ext cx="2317721" cy="2317721"/>
      </dsp:txXfrm>
    </dsp:sp>
    <dsp:sp modelId="{B068E309-D15F-40FA-BAEE-62D16116DC1C}">
      <dsp:nvSpPr>
        <dsp:cNvPr id="0" name=""/>
        <dsp:cNvSpPr/>
      </dsp:nvSpPr>
      <dsp:spPr>
        <a:xfrm>
          <a:off x="2230014" y="-1318"/>
          <a:ext cx="5476990" cy="5476990"/>
        </a:xfrm>
        <a:prstGeom prst="circularArrow">
          <a:avLst>
            <a:gd name="adj1" fmla="val 8252"/>
            <a:gd name="adj2" fmla="val 576410"/>
            <a:gd name="adj3" fmla="val 10170968"/>
            <a:gd name="adj4" fmla="val 7261077"/>
            <a:gd name="adj5" fmla="val 962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FEF069-4AD5-439C-B338-8CA727646539}">
      <dsp:nvSpPr>
        <dsp:cNvPr id="0" name=""/>
        <dsp:cNvSpPr/>
      </dsp:nvSpPr>
      <dsp:spPr>
        <a:xfrm>
          <a:off x="1533736" y="453877"/>
          <a:ext cx="2974378" cy="231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kern="1200" dirty="0">
              <a:solidFill>
                <a:srgbClr val="00B0F0"/>
              </a:solidFill>
            </a:rPr>
            <a:t>Nachrichten</a:t>
          </a:r>
        </a:p>
      </dsp:txBody>
      <dsp:txXfrm>
        <a:off x="1533736" y="453877"/>
        <a:ext cx="2974378" cy="2317721"/>
      </dsp:txXfrm>
    </dsp:sp>
    <dsp:sp modelId="{C4609E39-8B16-41EA-BD61-43985827A2A1}">
      <dsp:nvSpPr>
        <dsp:cNvPr id="0" name=""/>
        <dsp:cNvSpPr/>
      </dsp:nvSpPr>
      <dsp:spPr>
        <a:xfrm>
          <a:off x="2230014" y="-1318"/>
          <a:ext cx="5476990" cy="5476990"/>
        </a:xfrm>
        <a:prstGeom prst="circularArrow">
          <a:avLst>
            <a:gd name="adj1" fmla="val 8252"/>
            <a:gd name="adj2" fmla="val 576410"/>
            <a:gd name="adj3" fmla="val 16855467"/>
            <a:gd name="adj4" fmla="val 15491206"/>
            <a:gd name="adj5" fmla="val 962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FF7DE-ADE6-4E2F-9B7D-22316DA040D8}" type="datetimeFigureOut">
              <a:rPr lang="de-DE" smtClean="0"/>
              <a:t>11.12.2017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F9D2D-E81E-4309-AE14-6B0FCF262F3F}" type="slidenum">
              <a:rPr lang="de-DE" smtClean="0"/>
              <a:t>‹Nr.›</a:t>
            </a:fld>
            <a:endParaRPr lang="de-DE"/>
          </a:p>
        </p:txBody>
      </p:sp>
    </p:spTree>
    <p:extLst>
      <p:ext uri="{BB962C8B-B14F-4D97-AF65-F5344CB8AC3E}">
        <p14:creationId xmlns:p14="http://schemas.microsoft.com/office/powerpoint/2010/main" val="362122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e.wikipedia.org/wiki/Medizin" TargetMode="External"/><Relationship Id="rId7" Type="http://schemas.openxmlformats.org/officeDocument/2006/relationships/hyperlink" Target="https://de.wikipedia.org/wiki/Paten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e.wikipedia.org/wiki/Milit%C3%A4r" TargetMode="External"/><Relationship Id="rId5" Type="http://schemas.openxmlformats.org/officeDocument/2006/relationships/hyperlink" Target="https://de.wikipedia.org/wiki/Ingenieurwesen" TargetMode="External"/><Relationship Id="rId4" Type="http://schemas.openxmlformats.org/officeDocument/2006/relationships/hyperlink" Target="https://de.wikipedia.org/wiki/Pharmakologi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wikipedia.org/wiki/Medizin" TargetMode="External"/><Relationship Id="rId7" Type="http://schemas.openxmlformats.org/officeDocument/2006/relationships/hyperlink" Target="https://de.wikipedia.org/wiki/Paten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e.wikipedia.org/wiki/Milit%C3%A4r" TargetMode="External"/><Relationship Id="rId5" Type="http://schemas.openxmlformats.org/officeDocument/2006/relationships/hyperlink" Target="https://de.wikipedia.org/wiki/Ingenieurwesen" TargetMode="External"/><Relationship Id="rId4" Type="http://schemas.openxmlformats.org/officeDocument/2006/relationships/hyperlink" Target="https://de.wikipedia.org/wiki/Pharmakologi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e.wikipedia.org/wiki/DuckDuckG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Unsere Gesellschaft wird als Wissens- und Informationsgesellschaft beschrieben. Ein Großteil des Wissens und der Nachrichten wird ausschließlich über und im Netz veröffentlicht. Der Sichere und unbeschränkte Zugang zu den Informationen im Netz ist ein wesentliches Merkmal moderner Gesellschafen. </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„Hintergrund ist, dass in fast allen Wissenschaftsgebieten die Zahl und Qualität der Veröffentlichungen als Nachweis erfolgreicher wissenschaftlicher Forschungstätigkeit dient. Dabei sind äußere Eingriffe und Beschränkungen in der Regel aus Sachgründen und aus Prinzip („Forschungsfreiheit“) grundsätzlich nicht vorgesehen. In einigen Fächern – vor allem in der </a:t>
            </a:r>
            <a:r>
              <a:rPr lang="de-DE" sz="1200" b="0" i="0" u="none" strike="noStrike" kern="1200" dirty="0">
                <a:solidFill>
                  <a:schemeClr val="tx1"/>
                </a:solidFill>
                <a:effectLst/>
                <a:latin typeface="+mn-lt"/>
                <a:ea typeface="+mn-ea"/>
                <a:cs typeface="+mn-cs"/>
                <a:hlinkClick r:id="rId3" tooltip="Medizin"/>
              </a:rPr>
              <a:t>Medizin</a:t>
            </a:r>
            <a:r>
              <a:rPr lang="de-DE" sz="1200" b="0" i="0" kern="1200" dirty="0">
                <a:solidFill>
                  <a:schemeClr val="tx1"/>
                </a:solidFill>
                <a:effectLst/>
                <a:latin typeface="+mn-lt"/>
                <a:ea typeface="+mn-ea"/>
                <a:cs typeface="+mn-cs"/>
              </a:rPr>
              <a:t>, der </a:t>
            </a:r>
            <a:r>
              <a:rPr lang="de-DE" sz="1200" b="0" i="0" u="none" strike="noStrike" kern="1200" dirty="0">
                <a:solidFill>
                  <a:schemeClr val="tx1"/>
                </a:solidFill>
                <a:effectLst/>
                <a:latin typeface="+mn-lt"/>
                <a:ea typeface="+mn-ea"/>
                <a:cs typeface="+mn-cs"/>
                <a:hlinkClick r:id="rId4" tooltip="Pharmakologie"/>
              </a:rPr>
              <a:t>Pharmakologie</a:t>
            </a:r>
            <a:r>
              <a:rPr lang="de-DE" sz="1200" b="0" i="0" kern="1200" dirty="0">
                <a:solidFill>
                  <a:schemeClr val="tx1"/>
                </a:solidFill>
                <a:effectLst/>
                <a:latin typeface="+mn-lt"/>
                <a:ea typeface="+mn-ea"/>
                <a:cs typeface="+mn-cs"/>
              </a:rPr>
              <a:t>, dem </a:t>
            </a:r>
            <a:r>
              <a:rPr lang="de-DE" sz="1200" b="0" i="0" u="none" strike="noStrike" kern="1200" dirty="0">
                <a:solidFill>
                  <a:schemeClr val="tx1"/>
                </a:solidFill>
                <a:effectLst/>
                <a:latin typeface="+mn-lt"/>
                <a:ea typeface="+mn-ea"/>
                <a:cs typeface="+mn-cs"/>
                <a:hlinkClick r:id="rId5" tooltip="Ingenieurwesen"/>
              </a:rPr>
              <a:t>Ingenieurwesen</a:t>
            </a:r>
            <a:r>
              <a:rPr lang="de-DE" sz="1200" b="0" i="0" kern="1200" dirty="0">
                <a:solidFill>
                  <a:schemeClr val="tx1"/>
                </a:solidFill>
                <a:effectLst/>
                <a:latin typeface="+mn-lt"/>
                <a:ea typeface="+mn-ea"/>
                <a:cs typeface="+mn-cs"/>
              </a:rPr>
              <a:t> und bei </a:t>
            </a:r>
            <a:r>
              <a:rPr lang="de-DE" sz="1200" b="0" i="0" u="none" strike="noStrike" kern="1200" dirty="0">
                <a:solidFill>
                  <a:schemeClr val="tx1"/>
                </a:solidFill>
                <a:effectLst/>
                <a:latin typeface="+mn-lt"/>
                <a:ea typeface="+mn-ea"/>
                <a:cs typeface="+mn-cs"/>
                <a:hlinkClick r:id="rId6" tooltip="Militär"/>
              </a:rPr>
              <a:t>militärischer Relevanz</a:t>
            </a:r>
            <a:r>
              <a:rPr lang="de-DE" sz="1200" b="0" i="0" kern="1200" dirty="0">
                <a:solidFill>
                  <a:schemeClr val="tx1"/>
                </a:solidFill>
                <a:effectLst/>
                <a:latin typeface="+mn-lt"/>
                <a:ea typeface="+mn-ea"/>
                <a:cs typeface="+mn-cs"/>
              </a:rPr>
              <a:t> oder </a:t>
            </a:r>
            <a:r>
              <a:rPr lang="de-DE" sz="1200" b="0" i="0" u="none" strike="noStrike" kern="1200" dirty="0">
                <a:solidFill>
                  <a:schemeClr val="tx1"/>
                </a:solidFill>
                <a:effectLst/>
                <a:latin typeface="+mn-lt"/>
                <a:ea typeface="+mn-ea"/>
                <a:cs typeface="+mn-cs"/>
                <a:hlinkClick r:id="rId7" tooltip="Patent"/>
              </a:rPr>
              <a:t>Patentfragen</a:t>
            </a:r>
            <a:r>
              <a:rPr lang="de-DE" sz="1200" b="0" i="0" kern="1200" dirty="0">
                <a:solidFill>
                  <a:schemeClr val="tx1"/>
                </a:solidFill>
                <a:effectLst/>
                <a:latin typeface="+mn-lt"/>
                <a:ea typeface="+mn-ea"/>
                <a:cs typeface="+mn-cs"/>
              </a:rPr>
              <a:t> – wird aber die Publikation eines durch Forschung entdeckten Sachverhalts von externer Seite ausgeschlossen oder eingeschränkt.</a:t>
            </a:r>
          </a:p>
          <a:p>
            <a:r>
              <a:rPr lang="de-DE" sz="1200" b="0" i="0" kern="1200" dirty="0">
                <a:solidFill>
                  <a:schemeClr val="tx1"/>
                </a:solidFill>
                <a:effectLst/>
                <a:latin typeface="+mn-lt"/>
                <a:ea typeface="+mn-ea"/>
                <a:cs typeface="+mn-cs"/>
              </a:rPr>
              <a:t>Abgesehen von den Interessen der Öffentlichkeit ist aber Publikation neuer Erkenntnisse speziell für die Wissenschaft selbst essenziell, damit andere Wissenschaftler Zugriff auf dieses Wissen erhalten und neue Forschungsideen entwickeln können.“</a:t>
            </a:r>
          </a:p>
          <a:p>
            <a:r>
              <a:rPr lang="de-DE" sz="1200" b="0" i="0" kern="1200" dirty="0">
                <a:solidFill>
                  <a:schemeClr val="tx1"/>
                </a:solidFill>
                <a:effectLst/>
                <a:latin typeface="+mn-lt"/>
                <a:ea typeface="+mn-ea"/>
                <a:cs typeface="+mn-cs"/>
              </a:rPr>
              <a:t>https://de.wikipedia.org/wiki/Wissenschaftliche_Publikation#Ver.C3.B6ffentlichungsformen</a:t>
            </a:r>
          </a:p>
          <a:p>
            <a:endParaRPr lang="de-DE" sz="1200" b="0" i="0" kern="1200" dirty="0">
              <a:solidFill>
                <a:schemeClr val="tx1"/>
              </a:solidFill>
              <a:effectLst/>
              <a:latin typeface="+mn-lt"/>
              <a:ea typeface="+mn-ea"/>
              <a:cs typeface="+mn-cs"/>
            </a:endParaRPr>
          </a:p>
          <a:p>
            <a:endParaRPr lang="de-DE" sz="1200" b="0" i="0" kern="1200" dirty="0">
              <a:solidFill>
                <a:schemeClr val="tx1"/>
              </a:solidFill>
              <a:effectLst/>
              <a:latin typeface="+mn-lt"/>
              <a:ea typeface="+mn-ea"/>
              <a:cs typeface="+mn-cs"/>
            </a:endParaRPr>
          </a:p>
          <a:p>
            <a:endParaRPr lang="de-DE" sz="1200" b="0" i="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a:t>
            </a:fld>
            <a:endParaRPr lang="de-DE"/>
          </a:p>
        </p:txBody>
      </p:sp>
    </p:spTree>
    <p:extLst>
      <p:ext uri="{BB962C8B-B14F-4D97-AF65-F5344CB8AC3E}">
        <p14:creationId xmlns:p14="http://schemas.microsoft.com/office/powerpoint/2010/main" val="374922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Metasuchmaschinen arbeiten mit den Indizes unterschiedlicher Suchmaschinen und erstellen daraus eine eigene gewichtete Trefferliste. Meistens arbeiten Metasuchmaschinen anonym, so dass durch die Suchmaschinenanbieter keine Benutzerprofile erstellt oder verfeinert werden können.</a:t>
            </a:r>
          </a:p>
        </p:txBody>
      </p:sp>
      <p:sp>
        <p:nvSpPr>
          <p:cNvPr id="4" name="Foliennummernplatzhalter 3"/>
          <p:cNvSpPr>
            <a:spLocks noGrp="1"/>
          </p:cNvSpPr>
          <p:nvPr>
            <p:ph type="sldNum" sz="quarter" idx="10"/>
          </p:nvPr>
        </p:nvSpPr>
        <p:spPr/>
        <p:txBody>
          <a:bodyPr/>
          <a:lstStyle/>
          <a:p>
            <a:fld id="{05CF9D2D-E81E-4309-AE14-6B0FCF262F3F}" type="slidenum">
              <a:rPr lang="de-DE" smtClean="0"/>
              <a:t>12</a:t>
            </a:fld>
            <a:endParaRPr lang="de-DE"/>
          </a:p>
        </p:txBody>
      </p:sp>
    </p:spTree>
    <p:extLst>
      <p:ext uri="{BB962C8B-B14F-4D97-AF65-F5344CB8AC3E}">
        <p14:creationId xmlns:p14="http://schemas.microsoft.com/office/powerpoint/2010/main" val="276937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Sogenannte „Vertikale“ Suchmaschinen durchsuchen das Netz nur nach bestimmten Inhalten oder innerhalb eines bestimmten „Sektors“.</a:t>
            </a:r>
          </a:p>
        </p:txBody>
      </p:sp>
      <p:sp>
        <p:nvSpPr>
          <p:cNvPr id="4" name="Foliennummernplatzhalter 3"/>
          <p:cNvSpPr>
            <a:spLocks noGrp="1"/>
          </p:cNvSpPr>
          <p:nvPr>
            <p:ph type="sldNum" sz="quarter" idx="10"/>
          </p:nvPr>
        </p:nvSpPr>
        <p:spPr/>
        <p:txBody>
          <a:bodyPr/>
          <a:lstStyle/>
          <a:p>
            <a:fld id="{05CF9D2D-E81E-4309-AE14-6B0FCF262F3F}" type="slidenum">
              <a:rPr lang="de-DE" smtClean="0"/>
              <a:t>13</a:t>
            </a:fld>
            <a:endParaRPr lang="de-DE"/>
          </a:p>
        </p:txBody>
      </p:sp>
    </p:spTree>
    <p:extLst>
      <p:ext uri="{BB962C8B-B14F-4D97-AF65-F5344CB8AC3E}">
        <p14:creationId xmlns:p14="http://schemas.microsoft.com/office/powerpoint/2010/main" val="303086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Weil Suchmaschinen nicht das Internet „speichern“  und unterschiedliche Crawler und Algorithmen nutzen unterscheiden sich die Trefferlisten erheblich.</a:t>
            </a:r>
          </a:p>
          <a:p>
            <a:r>
              <a:rPr lang="de-DE" dirty="0"/>
              <a:t>Um ein umfassendes  „Trefferbild“ zu erhalten, sollten unterschiedliche Suchmaschinen genutzt werden.</a:t>
            </a:r>
          </a:p>
          <a:p>
            <a:r>
              <a:rPr lang="de-DE" dirty="0"/>
              <a:t>Suche zeitlich staffeln</a:t>
            </a:r>
          </a:p>
          <a:p>
            <a:pPr marL="171450" indent="-171450">
              <a:buFont typeface="Arial" panose="020B0604020202020204" pitchFamily="34" charset="0"/>
              <a:buChar char="•"/>
            </a:pPr>
            <a:r>
              <a:rPr lang="de-DE" dirty="0"/>
              <a:t>Der Suchindex der Maschinen erfasst das „</a:t>
            </a:r>
            <a:r>
              <a:rPr lang="de-DE" dirty="0" err="1"/>
              <a:t>www</a:t>
            </a:r>
            <a:r>
              <a:rPr lang="de-DE" dirty="0"/>
              <a:t>“ nicht vollständig</a:t>
            </a:r>
          </a:p>
          <a:p>
            <a:pPr marL="628650" lvl="1" indent="-171450">
              <a:buFont typeface="Arial" panose="020B0604020202020204" pitchFamily="34" charset="0"/>
              <a:buChar char="•"/>
            </a:pPr>
            <a:r>
              <a:rPr lang="de-DE" dirty="0"/>
              <a:t>Es ist sogar davon auszugehen, dass der größte Teil des Netzes für Suchmaschinen „unsichtbar“ ist (https://www.ub.uni-bielefeld.de/biblio/search/help/invisibleweb.htm)</a:t>
            </a:r>
          </a:p>
          <a:p>
            <a:pPr marL="628650" lvl="1" indent="-171450">
              <a:buFont typeface="Arial" panose="020B0604020202020204" pitchFamily="34" charset="0"/>
              <a:buChar char="•"/>
            </a:pPr>
            <a:r>
              <a:rPr lang="de-DE" dirty="0"/>
              <a:t>http://www.skyindya.com/blog/web-development/surface-web-vs-deep-web-vs-dark-web/</a:t>
            </a:r>
          </a:p>
          <a:p>
            <a:pPr marL="171450" lvl="0" indent="-171450">
              <a:buFont typeface="Arial" panose="020B0604020202020204" pitchFamily="34" charset="0"/>
              <a:buChar char="•"/>
            </a:pPr>
            <a:r>
              <a:rPr lang="de-DE" dirty="0"/>
              <a:t>Neue Seiten werden erst nach einem gewissen Zeitraum erfasst </a:t>
            </a:r>
          </a:p>
          <a:p>
            <a:pPr marL="171450" lvl="0" indent="-171450">
              <a:buFont typeface="Arial" panose="020B0604020202020204" pitchFamily="34" charset="0"/>
              <a:buChar char="•"/>
            </a:pPr>
            <a:r>
              <a:rPr lang="de-DE" dirty="0"/>
              <a:t>Es gibt Seiten, die aus rechtlichen Gründen aus dem Index entfernt werden</a:t>
            </a:r>
          </a:p>
          <a:p>
            <a:pPr marL="171450" lvl="0" indent="-171450">
              <a:buFont typeface="Arial" panose="020B0604020202020204" pitchFamily="34" charset="0"/>
              <a:buChar char="•"/>
            </a:pPr>
            <a:r>
              <a:rPr lang="de-DE" dirty="0"/>
              <a:t>Manche Seiten enthalten andere als den Crawlern bekannte Inhalte und werden deshalb nicht indiziert.</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14</a:t>
            </a:fld>
            <a:endParaRPr lang="de-DE"/>
          </a:p>
        </p:txBody>
      </p:sp>
    </p:spTree>
    <p:extLst>
      <p:ext uri="{BB962C8B-B14F-4D97-AF65-F5344CB8AC3E}">
        <p14:creationId xmlns:p14="http://schemas.microsoft.com/office/powerpoint/2010/main" val="156465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aus der Menge der Informationen die richtigen zu finden, muss die Suche entsprechend gestaltet werden.</a:t>
            </a:r>
          </a:p>
        </p:txBody>
      </p:sp>
      <p:sp>
        <p:nvSpPr>
          <p:cNvPr id="4" name="Foliennummernplatzhalter 3"/>
          <p:cNvSpPr>
            <a:spLocks noGrp="1"/>
          </p:cNvSpPr>
          <p:nvPr>
            <p:ph type="sldNum" sz="quarter" idx="10"/>
          </p:nvPr>
        </p:nvSpPr>
        <p:spPr/>
        <p:txBody>
          <a:bodyPr/>
          <a:lstStyle/>
          <a:p>
            <a:fld id="{05CF9D2D-E81E-4309-AE14-6B0FCF262F3F}" type="slidenum">
              <a:rPr lang="de-DE" smtClean="0"/>
              <a:t>15</a:t>
            </a:fld>
            <a:endParaRPr lang="de-DE"/>
          </a:p>
        </p:txBody>
      </p:sp>
    </p:spTree>
    <p:extLst>
      <p:ext uri="{BB962C8B-B14F-4D97-AF65-F5344CB8AC3E}">
        <p14:creationId xmlns:p14="http://schemas.microsoft.com/office/powerpoint/2010/main" val="249986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Material Suchstrategie</a:t>
            </a:r>
          </a:p>
          <a:p>
            <a:endParaRPr lang="de-DE" dirty="0"/>
          </a:p>
          <a:p>
            <a:r>
              <a:rPr lang="de-DE" dirty="0"/>
              <a:t>Strategien: </a:t>
            </a:r>
          </a:p>
          <a:p>
            <a:pPr marL="171450" indent="-171450">
              <a:buFont typeface="Arial" panose="020B0604020202020204" pitchFamily="34" charset="0"/>
              <a:buChar char="•"/>
            </a:pPr>
            <a:r>
              <a:rPr lang="de-DE" dirty="0"/>
              <a:t>Suchanfragen möglichst einfach halten</a:t>
            </a:r>
          </a:p>
          <a:p>
            <a:pPr marL="171450" indent="-171450">
              <a:buFont typeface="Arial" panose="020B0604020202020204" pitchFamily="34" charset="0"/>
              <a:buChar char="•"/>
            </a:pPr>
            <a:r>
              <a:rPr lang="de-DE" dirty="0"/>
              <a:t>Wörter, die sehr häufig vorkommen werden von der Suchmaschine ignoriert [Katze] oder [die Katze] liefert gleiche Treffer</a:t>
            </a:r>
          </a:p>
          <a:p>
            <a:endParaRPr lang="de-DE" dirty="0"/>
          </a:p>
          <a:p>
            <a:pPr marL="0" indent="0">
              <a:buNone/>
            </a:pPr>
            <a:endParaRPr lang="de-DE" dirty="0"/>
          </a:p>
          <a:p>
            <a:pPr marL="0" indent="0">
              <a:buNone/>
            </a:pPr>
            <a:r>
              <a:rPr lang="de-DE" dirty="0"/>
              <a:t>Komplexe Suche</a:t>
            </a:r>
          </a:p>
          <a:p>
            <a:pPr marL="0" indent="0">
              <a:buNone/>
            </a:pPr>
            <a:r>
              <a:rPr lang="de-DE" dirty="0"/>
              <a:t>Suche nach bestimmten Wortgruppen</a:t>
            </a:r>
          </a:p>
          <a:p>
            <a:pPr>
              <a:buFont typeface="Wingdings" panose="05000000000000000000" pitchFamily="2" charset="2"/>
              <a:buChar char="§"/>
            </a:pPr>
            <a:r>
              <a:rPr lang="de-DE" dirty="0"/>
              <a:t>Wenn man eine Wortgruppe in („“) setzt, wird genau nach der entsprechenden Wortkombination gesucht und entsprechende Treffer ausgegeben</a:t>
            </a:r>
          </a:p>
          <a:p>
            <a:pPr marL="0" indent="0">
              <a:buNone/>
            </a:pPr>
            <a:r>
              <a:rPr lang="de-DE" dirty="0"/>
              <a:t>Suche mit Wildcards/Platzhaltern</a:t>
            </a:r>
          </a:p>
          <a:p>
            <a:pPr>
              <a:buFont typeface="Wingdings" panose="05000000000000000000" pitchFamily="2" charset="2"/>
              <a:buChar char="§"/>
            </a:pPr>
            <a:r>
              <a:rPr lang="de-DE" dirty="0"/>
              <a:t>Wenn man ein (*) in der Suchanfrage eingibt, wir dieses als Platzhalter behandelt. [Bundeskanzler * Schmidt] liefert alle Treffer in denen die Begriffe Bundeskanzler und Schmidt in weiteren Kombinationen vorkommen</a:t>
            </a:r>
          </a:p>
          <a:p>
            <a:pPr>
              <a:buFont typeface="Wingdings" panose="05000000000000000000" pitchFamily="2" charset="2"/>
              <a:buChar char="§"/>
            </a:pPr>
            <a:r>
              <a:rPr lang="de-DE" dirty="0"/>
              <a:t>Mit dem Operator „OR“ können Begriffe kombiniert werden: [Bundeskanzler OR Schmidt] liefert deutlich mehr oder andere Treffer als [Bundeskanzler Schmidt]</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16</a:t>
            </a:fld>
            <a:endParaRPr lang="de-DE"/>
          </a:p>
        </p:txBody>
      </p:sp>
    </p:spTree>
    <p:extLst>
      <p:ext uri="{BB962C8B-B14F-4D97-AF65-F5344CB8AC3E}">
        <p14:creationId xmlns:p14="http://schemas.microsoft.com/office/powerpoint/2010/main" val="3237995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zunehmendem Alter und mit wachsenden schulischen Anforderungen, sind Schülerinnen und Schüler mehrfach in der Woche im Netz, um sich Informationen für die Schule zu beschaffen. Suchmaschinen sind dabei das zentrale Werkzeug, um Informationen zu finden.</a:t>
            </a:r>
          </a:p>
          <a:p>
            <a:r>
              <a:rPr lang="de-DE" dirty="0"/>
              <a:t>https://www.mpfs.de/fileadmin/files/Studien/JIM/2017/JIM_2017.pdf, Seite 47</a:t>
            </a:r>
          </a:p>
          <a:p>
            <a:r>
              <a:rPr lang="de-DE" dirty="0"/>
              <a:t>https://www.mpfs.de/fileadmin/files/Studien/KIM/2016/KIM_2016_Web-PDF.pdf; Seite 49</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17</a:t>
            </a:fld>
            <a:endParaRPr lang="de-DE"/>
          </a:p>
        </p:txBody>
      </p:sp>
    </p:spTree>
    <p:extLst>
      <p:ext uri="{BB962C8B-B14F-4D97-AF65-F5344CB8AC3E}">
        <p14:creationId xmlns:p14="http://schemas.microsoft.com/office/powerpoint/2010/main" val="76781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18</a:t>
            </a:fld>
            <a:endParaRPr lang="de-DE"/>
          </a:p>
        </p:txBody>
      </p:sp>
    </p:spTree>
    <p:extLst>
      <p:ext uri="{BB962C8B-B14F-4D97-AF65-F5344CB8AC3E}">
        <p14:creationId xmlns:p14="http://schemas.microsoft.com/office/powerpoint/2010/main" val="169125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19</a:t>
            </a:fld>
            <a:endParaRPr lang="de-DE"/>
          </a:p>
        </p:txBody>
      </p:sp>
    </p:spTree>
    <p:extLst>
      <p:ext uri="{BB962C8B-B14F-4D97-AF65-F5344CB8AC3E}">
        <p14:creationId xmlns:p14="http://schemas.microsoft.com/office/powerpoint/2010/main" val="253621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Netz findet sich das gesamte Spektrum menschlichen Seins.</a:t>
            </a:r>
          </a:p>
        </p:txBody>
      </p:sp>
      <p:sp>
        <p:nvSpPr>
          <p:cNvPr id="4" name="Foliennummernplatzhalter 3"/>
          <p:cNvSpPr>
            <a:spLocks noGrp="1"/>
          </p:cNvSpPr>
          <p:nvPr>
            <p:ph type="sldNum" sz="quarter" idx="10"/>
          </p:nvPr>
        </p:nvSpPr>
        <p:spPr/>
        <p:txBody>
          <a:bodyPr/>
          <a:lstStyle/>
          <a:p>
            <a:fld id="{05CF9D2D-E81E-4309-AE14-6B0FCF262F3F}" type="slidenum">
              <a:rPr lang="de-DE" smtClean="0"/>
              <a:t>20</a:t>
            </a:fld>
            <a:endParaRPr lang="de-DE"/>
          </a:p>
        </p:txBody>
      </p:sp>
    </p:spTree>
    <p:extLst>
      <p:ext uri="{BB962C8B-B14F-4D97-AF65-F5344CB8AC3E}">
        <p14:creationId xmlns:p14="http://schemas.microsoft.com/office/powerpoint/2010/main" val="200112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Sowohl die strukturelle Beschaffenheit des Netzes, die Angebote und das individuelle Verhalten des einzelnen Nutzers kann zu Problemen führen.</a:t>
            </a:r>
          </a:p>
        </p:txBody>
      </p:sp>
      <p:sp>
        <p:nvSpPr>
          <p:cNvPr id="4" name="Foliennummernplatzhalter 3"/>
          <p:cNvSpPr>
            <a:spLocks noGrp="1"/>
          </p:cNvSpPr>
          <p:nvPr>
            <p:ph type="sldNum" sz="quarter" idx="10"/>
          </p:nvPr>
        </p:nvSpPr>
        <p:spPr/>
        <p:txBody>
          <a:bodyPr/>
          <a:lstStyle/>
          <a:p>
            <a:fld id="{05CF9D2D-E81E-4309-AE14-6B0FCF262F3F}" type="slidenum">
              <a:rPr lang="de-DE" smtClean="0"/>
              <a:t>21</a:t>
            </a:fld>
            <a:endParaRPr lang="de-DE"/>
          </a:p>
        </p:txBody>
      </p:sp>
    </p:spTree>
    <p:extLst>
      <p:ext uri="{BB962C8B-B14F-4D97-AF65-F5344CB8AC3E}">
        <p14:creationId xmlns:p14="http://schemas.microsoft.com/office/powerpoint/2010/main" val="422046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Unsere Gesellschaft wird als Wissens- und Informationsgesellschaft beschrieben. Ein Großteil des Wissens und der Nachrichten wird ausschließlich über und im Netz veröffentlicht. Der Sichere und unbeschränkte Zugang zu den Informationen im Netz ist ein wesentliches Merkmal moderner Gesellschafen. </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„Hintergrund ist, dass in fast allen Wissenschaftsgebieten die Zahl und Qualität der Veröffentlichungen als Nachweis erfolgreicher wissenschaftlicher Forschungstätigkeit dient. Dabei sind äußere Eingriffe und Beschränkungen in der Regel aus Sachgründen und aus Prinzip („Forschungsfreiheit“) grundsätzlich nicht vorgesehen. In einigen Fächern – vor allem in der </a:t>
            </a:r>
            <a:r>
              <a:rPr lang="de-DE" sz="1200" b="0" i="0" u="none" strike="noStrike" kern="1200" dirty="0">
                <a:solidFill>
                  <a:schemeClr val="tx1"/>
                </a:solidFill>
                <a:effectLst/>
                <a:latin typeface="+mn-lt"/>
                <a:ea typeface="+mn-ea"/>
                <a:cs typeface="+mn-cs"/>
                <a:hlinkClick r:id="rId3" tooltip="Medizin"/>
              </a:rPr>
              <a:t>Medizin</a:t>
            </a:r>
            <a:r>
              <a:rPr lang="de-DE" sz="1200" b="0" i="0" kern="1200" dirty="0">
                <a:solidFill>
                  <a:schemeClr val="tx1"/>
                </a:solidFill>
                <a:effectLst/>
                <a:latin typeface="+mn-lt"/>
                <a:ea typeface="+mn-ea"/>
                <a:cs typeface="+mn-cs"/>
              </a:rPr>
              <a:t>, der </a:t>
            </a:r>
            <a:r>
              <a:rPr lang="de-DE" sz="1200" b="0" i="0" u="none" strike="noStrike" kern="1200" dirty="0">
                <a:solidFill>
                  <a:schemeClr val="tx1"/>
                </a:solidFill>
                <a:effectLst/>
                <a:latin typeface="+mn-lt"/>
                <a:ea typeface="+mn-ea"/>
                <a:cs typeface="+mn-cs"/>
                <a:hlinkClick r:id="rId4" tooltip="Pharmakologie"/>
              </a:rPr>
              <a:t>Pharmakologie</a:t>
            </a:r>
            <a:r>
              <a:rPr lang="de-DE" sz="1200" b="0" i="0" kern="1200" dirty="0">
                <a:solidFill>
                  <a:schemeClr val="tx1"/>
                </a:solidFill>
                <a:effectLst/>
                <a:latin typeface="+mn-lt"/>
                <a:ea typeface="+mn-ea"/>
                <a:cs typeface="+mn-cs"/>
              </a:rPr>
              <a:t>, dem </a:t>
            </a:r>
            <a:r>
              <a:rPr lang="de-DE" sz="1200" b="0" i="0" u="none" strike="noStrike" kern="1200" dirty="0">
                <a:solidFill>
                  <a:schemeClr val="tx1"/>
                </a:solidFill>
                <a:effectLst/>
                <a:latin typeface="+mn-lt"/>
                <a:ea typeface="+mn-ea"/>
                <a:cs typeface="+mn-cs"/>
                <a:hlinkClick r:id="rId5" tooltip="Ingenieurwesen"/>
              </a:rPr>
              <a:t>Ingenieurwesen</a:t>
            </a:r>
            <a:r>
              <a:rPr lang="de-DE" sz="1200" b="0" i="0" kern="1200" dirty="0">
                <a:solidFill>
                  <a:schemeClr val="tx1"/>
                </a:solidFill>
                <a:effectLst/>
                <a:latin typeface="+mn-lt"/>
                <a:ea typeface="+mn-ea"/>
                <a:cs typeface="+mn-cs"/>
              </a:rPr>
              <a:t> und bei </a:t>
            </a:r>
            <a:r>
              <a:rPr lang="de-DE" sz="1200" b="0" i="0" u="none" strike="noStrike" kern="1200" dirty="0">
                <a:solidFill>
                  <a:schemeClr val="tx1"/>
                </a:solidFill>
                <a:effectLst/>
                <a:latin typeface="+mn-lt"/>
                <a:ea typeface="+mn-ea"/>
                <a:cs typeface="+mn-cs"/>
                <a:hlinkClick r:id="rId6" tooltip="Militär"/>
              </a:rPr>
              <a:t>militärischer Relevanz</a:t>
            </a:r>
            <a:r>
              <a:rPr lang="de-DE" sz="1200" b="0" i="0" kern="1200" dirty="0">
                <a:solidFill>
                  <a:schemeClr val="tx1"/>
                </a:solidFill>
                <a:effectLst/>
                <a:latin typeface="+mn-lt"/>
                <a:ea typeface="+mn-ea"/>
                <a:cs typeface="+mn-cs"/>
              </a:rPr>
              <a:t> oder </a:t>
            </a:r>
            <a:r>
              <a:rPr lang="de-DE" sz="1200" b="0" i="0" u="none" strike="noStrike" kern="1200" dirty="0">
                <a:solidFill>
                  <a:schemeClr val="tx1"/>
                </a:solidFill>
                <a:effectLst/>
                <a:latin typeface="+mn-lt"/>
                <a:ea typeface="+mn-ea"/>
                <a:cs typeface="+mn-cs"/>
                <a:hlinkClick r:id="rId7" tooltip="Patent"/>
              </a:rPr>
              <a:t>Patentfragen</a:t>
            </a:r>
            <a:r>
              <a:rPr lang="de-DE" sz="1200" b="0" i="0" kern="1200" dirty="0">
                <a:solidFill>
                  <a:schemeClr val="tx1"/>
                </a:solidFill>
                <a:effectLst/>
                <a:latin typeface="+mn-lt"/>
                <a:ea typeface="+mn-ea"/>
                <a:cs typeface="+mn-cs"/>
              </a:rPr>
              <a:t> – wird aber die Publikation eines durch Forschung entdeckten Sachverhalts von externer Seite ausgeschlossen oder eingeschränkt.</a:t>
            </a:r>
          </a:p>
          <a:p>
            <a:r>
              <a:rPr lang="de-DE" sz="1200" b="0" i="0" kern="1200" dirty="0">
                <a:solidFill>
                  <a:schemeClr val="tx1"/>
                </a:solidFill>
                <a:effectLst/>
                <a:latin typeface="+mn-lt"/>
                <a:ea typeface="+mn-ea"/>
                <a:cs typeface="+mn-cs"/>
              </a:rPr>
              <a:t>Abgesehen von den Interessen der Öffentlichkeit ist aber Publikation neuer Erkenntnisse speziell für die Wissenschaft selbst essenziell, damit andere Wissenschaftler Zugriff auf dieses Wissen erhalten und neue Forschungsideen entwickeln können.“</a:t>
            </a:r>
          </a:p>
          <a:p>
            <a:r>
              <a:rPr lang="de-DE" sz="1200" b="0" i="0" kern="1200" dirty="0">
                <a:solidFill>
                  <a:schemeClr val="tx1"/>
                </a:solidFill>
                <a:effectLst/>
                <a:latin typeface="+mn-lt"/>
                <a:ea typeface="+mn-ea"/>
                <a:cs typeface="+mn-cs"/>
              </a:rPr>
              <a:t>https://de.wikipedia.org/wiki/Wissenschaftliche_Publikation#Ver.C3.B6ffentlichungsformen</a:t>
            </a:r>
          </a:p>
          <a:p>
            <a:endParaRPr lang="de-DE" sz="1200" b="0" i="0" kern="1200" dirty="0">
              <a:solidFill>
                <a:schemeClr val="tx1"/>
              </a:solidFill>
              <a:effectLst/>
              <a:latin typeface="+mn-lt"/>
              <a:ea typeface="+mn-ea"/>
              <a:cs typeface="+mn-cs"/>
            </a:endParaRPr>
          </a:p>
          <a:p>
            <a:endParaRPr lang="de-DE" sz="1200" b="0" i="0" kern="1200" dirty="0">
              <a:solidFill>
                <a:schemeClr val="tx1"/>
              </a:solidFill>
              <a:effectLst/>
              <a:latin typeface="+mn-lt"/>
              <a:ea typeface="+mn-ea"/>
              <a:cs typeface="+mn-cs"/>
            </a:endParaRPr>
          </a:p>
          <a:p>
            <a:endParaRPr lang="de-DE" sz="1200" b="0" i="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4</a:t>
            </a:fld>
            <a:endParaRPr lang="de-DE"/>
          </a:p>
        </p:txBody>
      </p:sp>
    </p:spTree>
    <p:extLst>
      <p:ext uri="{BB962C8B-B14F-4D97-AF65-F5344CB8AC3E}">
        <p14:creationId xmlns:p14="http://schemas.microsoft.com/office/powerpoint/2010/main" val="1729363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23</a:t>
            </a:fld>
            <a:endParaRPr lang="de-DE"/>
          </a:p>
        </p:txBody>
      </p:sp>
    </p:spTree>
    <p:extLst>
      <p:ext uri="{BB962C8B-B14F-4D97-AF65-F5344CB8AC3E}">
        <p14:creationId xmlns:p14="http://schemas.microsoft.com/office/powerpoint/2010/main" val="1005444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Suchanfragen werden künftig nicht via Computer oder Smartphone ausgelöst. Anbieter werden über kurz oder lang die meisten Anfragen in natürlicher Sprache erhalten und entsprechend antworten. Das Netz wird immer da sein: möglicherweise hört der Anbieter immer mit.</a:t>
            </a:r>
          </a:p>
          <a:p>
            <a:r>
              <a:rPr lang="de-DE" dirty="0"/>
              <a:t>Entsprechende Geräte gibt es inzwischen von allen großen Anbietern: Google mit (Google </a:t>
            </a:r>
            <a:r>
              <a:rPr lang="de-DE" dirty="0" err="1"/>
              <a:t>home</a:t>
            </a:r>
            <a:r>
              <a:rPr lang="de-DE" dirty="0"/>
              <a:t>); Amazon (Alexa); Microsoft (Cortana mit </a:t>
            </a:r>
            <a:r>
              <a:rPr lang="de-DE" dirty="0" err="1"/>
              <a:t>Invoke</a:t>
            </a:r>
            <a:r>
              <a:rPr lang="de-DE" dirty="0"/>
              <a:t>); Apple (mit Siri).</a:t>
            </a:r>
          </a:p>
          <a:p>
            <a:r>
              <a:rPr lang="de-DE" dirty="0"/>
              <a:t>Was wäre wenn Kinder nicht mehr die Eltern um Antworten bitten? „Warum ist der Himmel blau?“ Alexa weiß es…</a:t>
            </a:r>
          </a:p>
        </p:txBody>
      </p:sp>
      <p:sp>
        <p:nvSpPr>
          <p:cNvPr id="4" name="Foliennummernplatzhalter 3"/>
          <p:cNvSpPr>
            <a:spLocks noGrp="1"/>
          </p:cNvSpPr>
          <p:nvPr>
            <p:ph type="sldNum" sz="quarter" idx="10"/>
          </p:nvPr>
        </p:nvSpPr>
        <p:spPr/>
        <p:txBody>
          <a:bodyPr/>
          <a:lstStyle/>
          <a:p>
            <a:fld id="{05CF9D2D-E81E-4309-AE14-6B0FCF262F3F}" type="slidenum">
              <a:rPr lang="de-DE" smtClean="0"/>
              <a:t>25</a:t>
            </a:fld>
            <a:endParaRPr lang="de-DE"/>
          </a:p>
        </p:txBody>
      </p:sp>
    </p:spTree>
    <p:extLst>
      <p:ext uri="{BB962C8B-B14F-4D97-AF65-F5344CB8AC3E}">
        <p14:creationId xmlns:p14="http://schemas.microsoft.com/office/powerpoint/2010/main" val="295299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wichtigen Dienste liegen heute in der Hand weniger Anbieter (Google, Microsoft, Apple, Facebook). Sie können durch ihre Angebote und Produkte bestimmen, wie Menschen heute kommunizieren und produktiv arbeiten.</a:t>
            </a:r>
          </a:p>
        </p:txBody>
      </p:sp>
      <p:sp>
        <p:nvSpPr>
          <p:cNvPr id="4" name="Foliennummernplatzhalter 3"/>
          <p:cNvSpPr>
            <a:spLocks noGrp="1"/>
          </p:cNvSpPr>
          <p:nvPr>
            <p:ph type="sldNum" sz="quarter" idx="10"/>
          </p:nvPr>
        </p:nvSpPr>
        <p:spPr/>
        <p:txBody>
          <a:bodyPr/>
          <a:lstStyle/>
          <a:p>
            <a:fld id="{05CF9D2D-E81E-4309-AE14-6B0FCF262F3F}" type="slidenum">
              <a:rPr lang="de-DE" smtClean="0"/>
              <a:t>26</a:t>
            </a:fld>
            <a:endParaRPr lang="de-DE"/>
          </a:p>
        </p:txBody>
      </p:sp>
    </p:spTree>
    <p:extLst>
      <p:ext uri="{BB962C8B-B14F-4D97-AF65-F5344CB8AC3E}">
        <p14:creationId xmlns:p14="http://schemas.microsoft.com/office/powerpoint/2010/main" val="357495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auf Verhalten von Apps aber auch den Trend zur Monopolisierung von Angeboten.</a:t>
            </a:r>
          </a:p>
        </p:txBody>
      </p:sp>
      <p:sp>
        <p:nvSpPr>
          <p:cNvPr id="4" name="Foliennummernplatzhalter 3"/>
          <p:cNvSpPr>
            <a:spLocks noGrp="1"/>
          </p:cNvSpPr>
          <p:nvPr>
            <p:ph type="sldNum" sz="quarter" idx="10"/>
          </p:nvPr>
        </p:nvSpPr>
        <p:spPr/>
        <p:txBody>
          <a:bodyPr/>
          <a:lstStyle/>
          <a:p>
            <a:fld id="{F4C82D85-5319-4FBA-BA2D-F80CB00B92F7}" type="slidenum">
              <a:rPr lang="de-DE" smtClean="0"/>
              <a:t>27</a:t>
            </a:fld>
            <a:endParaRPr lang="de-DE"/>
          </a:p>
        </p:txBody>
      </p:sp>
    </p:spTree>
    <p:extLst>
      <p:ext uri="{BB962C8B-B14F-4D97-AF65-F5344CB8AC3E}">
        <p14:creationId xmlns:p14="http://schemas.microsoft.com/office/powerpoint/2010/main" val="2830102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Inhalte nach denen wir suchen repräsentieren unsere Persönlichkeit. Durch die Auswertung der Daten, die wir im Netz hinterlassen, kennt uns der Dienstanbieter sehr, sehr gut.</a:t>
            </a:r>
          </a:p>
        </p:txBody>
      </p:sp>
      <p:sp>
        <p:nvSpPr>
          <p:cNvPr id="4" name="Foliennummernplatzhalter 3"/>
          <p:cNvSpPr>
            <a:spLocks noGrp="1"/>
          </p:cNvSpPr>
          <p:nvPr>
            <p:ph type="sldNum" sz="quarter" idx="10"/>
          </p:nvPr>
        </p:nvSpPr>
        <p:spPr/>
        <p:txBody>
          <a:bodyPr/>
          <a:lstStyle/>
          <a:p>
            <a:fld id="{05CF9D2D-E81E-4309-AE14-6B0FCF262F3F}" type="slidenum">
              <a:rPr lang="de-DE" smtClean="0"/>
              <a:t>28</a:t>
            </a:fld>
            <a:endParaRPr lang="de-DE"/>
          </a:p>
        </p:txBody>
      </p:sp>
    </p:spTree>
    <p:extLst>
      <p:ext uri="{BB962C8B-B14F-4D97-AF65-F5344CB8AC3E}">
        <p14:creationId xmlns:p14="http://schemas.microsoft.com/office/powerpoint/2010/main" val="3539020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http://www.heise-regioconcept.de/google/funktionen-google-adwords</a:t>
            </a:r>
          </a:p>
          <a:p>
            <a:r>
              <a:rPr lang="de-DE" dirty="0"/>
              <a:t>https://www.google.de/adsense/start/#/?modal_active=none</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30</a:t>
            </a:fld>
            <a:endParaRPr lang="de-DE"/>
          </a:p>
        </p:txBody>
      </p:sp>
    </p:spTree>
    <p:extLst>
      <p:ext uri="{BB962C8B-B14F-4D97-AF65-F5344CB8AC3E}">
        <p14:creationId xmlns:p14="http://schemas.microsoft.com/office/powerpoint/2010/main" val="3827507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Suchmaschinen bieten an, durch  das Anlegen eines Accounts die “Nutzererfahrung” zu verbessern.</a:t>
            </a:r>
          </a:p>
          <a:p>
            <a:r>
              <a:rPr lang="de-DE" dirty="0"/>
              <a:t>Durch die Anmeldung wird das Nutzerverhalten analysiert und das Verhalten im Internet nachvollzogen, sein Kaufverhalten und sein Aufenthaltsort ausgewertet werden.</a:t>
            </a:r>
          </a:p>
          <a:p>
            <a:r>
              <a:rPr lang="de-DE" dirty="0"/>
              <a:t>Einem angemeldeten User werden die Suchergebnisse in einer anderen – für ihn relevanteren Reihenfolge angezeigt (Phänomen der </a:t>
            </a:r>
            <a:r>
              <a:rPr lang="de-DE" dirty="0">
                <a:solidFill>
                  <a:srgbClr val="00B050"/>
                </a:solidFill>
              </a:rPr>
              <a:t>Filterblase</a:t>
            </a:r>
            <a:r>
              <a:rPr lang="de-DE" dirty="0"/>
              <a:t>)</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31</a:t>
            </a:fld>
            <a:endParaRPr lang="de-DE"/>
          </a:p>
        </p:txBody>
      </p:sp>
    </p:spTree>
    <p:extLst>
      <p:ext uri="{BB962C8B-B14F-4D97-AF65-F5344CB8AC3E}">
        <p14:creationId xmlns:p14="http://schemas.microsoft.com/office/powerpoint/2010/main" val="88530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 </a:t>
            </a:r>
            <a:r>
              <a:rPr lang="de-DE" dirty="0" err="1"/>
              <a:t>autocomplete</a:t>
            </a:r>
            <a:r>
              <a:rPr lang="de-DE" dirty="0"/>
              <a:t> bietet Google seinen Nutzern eine Funktion an, die ausgehend von der Häufigkeit der Anfragen von anderen Nutzern, die eigenen Suchanfragen ergänzt.</a:t>
            </a:r>
          </a:p>
          <a:p>
            <a:r>
              <a:rPr lang="de-DE" dirty="0"/>
              <a:t>Google behauptet, dass diese Funktion neutral ist.</a:t>
            </a:r>
          </a:p>
          <a:p>
            <a:r>
              <a:rPr lang="de-DE" dirty="0"/>
              <a:t>Kritiker gehen aber davon aus, dass sich diese Funktion manipulieren lässt: http://www.sueddeutsche.de/digital/umstrittene-autocomplete-funktion-google-ist-nicht-neutral-1.1463525-2</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32</a:t>
            </a:fld>
            <a:endParaRPr lang="de-DE"/>
          </a:p>
        </p:txBody>
      </p:sp>
    </p:spTree>
    <p:extLst>
      <p:ext uri="{BB962C8B-B14F-4D97-AF65-F5344CB8AC3E}">
        <p14:creationId xmlns:p14="http://schemas.microsoft.com/office/powerpoint/2010/main" val="2727164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Selbst Inhalte von Servern, die nicht mehr bestehen sind unter Umständen noch erhalten.</a:t>
            </a:r>
          </a:p>
          <a:p>
            <a:r>
              <a:rPr lang="de-DE" dirty="0"/>
              <a:t>https://web.archive.org/</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34</a:t>
            </a:fld>
            <a:endParaRPr lang="de-DE"/>
          </a:p>
        </p:txBody>
      </p:sp>
    </p:spTree>
    <p:extLst>
      <p:ext uri="{BB962C8B-B14F-4D97-AF65-F5344CB8AC3E}">
        <p14:creationId xmlns:p14="http://schemas.microsoft.com/office/powerpoint/2010/main" val="2319942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Anruf bei der Polizei Mannheim hat für durch seine Veröffentlichung für Aufsehen gesorgt. Obwohl die Polizei alles daran gesetzt hat, den Beitrag aus dem Netz zu entfernen, musste sie letztlich aufgeben. Das Video wurde immer wieder auf YouTube hochgeladen. Bis heute ist es problemlos zu finden.</a:t>
            </a:r>
          </a:p>
          <a:p>
            <a:r>
              <a:rPr lang="de-DE" dirty="0"/>
              <a:t>Frau Zehnbauer – inzwischen verstorben – wurde ungewollt zu einer öffentlichen Person.</a:t>
            </a:r>
          </a:p>
          <a:p>
            <a:r>
              <a:rPr lang="de-DE" dirty="0"/>
              <a:t>Dieses Beispiel macht deutlich, wie schwierig es sein kann, problematische Inhalte, Beiträge, Videos wieder loszuwerden. Unter Umständen ist man davon dauerhaft betroffen.</a:t>
            </a:r>
          </a:p>
        </p:txBody>
      </p:sp>
      <p:sp>
        <p:nvSpPr>
          <p:cNvPr id="4" name="Foliennummernplatzhalter 3"/>
          <p:cNvSpPr>
            <a:spLocks noGrp="1"/>
          </p:cNvSpPr>
          <p:nvPr>
            <p:ph type="sldNum" sz="quarter" idx="10"/>
          </p:nvPr>
        </p:nvSpPr>
        <p:spPr/>
        <p:txBody>
          <a:bodyPr/>
          <a:lstStyle/>
          <a:p>
            <a:fld id="{05CF9D2D-E81E-4309-AE14-6B0FCF262F3F}" type="slidenum">
              <a:rPr lang="de-DE" smtClean="0"/>
              <a:t>35</a:t>
            </a:fld>
            <a:endParaRPr lang="de-DE"/>
          </a:p>
        </p:txBody>
      </p:sp>
    </p:spTree>
    <p:extLst>
      <p:ext uri="{BB962C8B-B14F-4D97-AF65-F5344CB8AC3E}">
        <p14:creationId xmlns:p14="http://schemas.microsoft.com/office/powerpoint/2010/main" val="10440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Suche nach relevanten Informationen ist ein wesentlicher Bestandteil der Netzaktivität.</a:t>
            </a:r>
          </a:p>
        </p:txBody>
      </p:sp>
      <p:sp>
        <p:nvSpPr>
          <p:cNvPr id="4" name="Foliennummernplatzhalter 3"/>
          <p:cNvSpPr>
            <a:spLocks noGrp="1"/>
          </p:cNvSpPr>
          <p:nvPr>
            <p:ph type="sldNum" sz="quarter" idx="10"/>
          </p:nvPr>
        </p:nvSpPr>
        <p:spPr/>
        <p:txBody>
          <a:bodyPr/>
          <a:lstStyle/>
          <a:p>
            <a:fld id="{05CF9D2D-E81E-4309-AE14-6B0FCF262F3F}" type="slidenum">
              <a:rPr lang="de-DE" smtClean="0"/>
              <a:t>5</a:t>
            </a:fld>
            <a:endParaRPr lang="de-DE"/>
          </a:p>
        </p:txBody>
      </p:sp>
    </p:spTree>
    <p:extLst>
      <p:ext uri="{BB962C8B-B14F-4D97-AF65-F5344CB8AC3E}">
        <p14:creationId xmlns:p14="http://schemas.microsoft.com/office/powerpoint/2010/main" val="704876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36</a:t>
            </a:fld>
            <a:endParaRPr lang="de-DE"/>
          </a:p>
        </p:txBody>
      </p:sp>
    </p:spTree>
    <p:extLst>
      <p:ext uri="{BB962C8B-B14F-4D97-AF65-F5344CB8AC3E}">
        <p14:creationId xmlns:p14="http://schemas.microsoft.com/office/powerpoint/2010/main" val="579829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Die Filterblase (engl. </a:t>
            </a:r>
            <a:r>
              <a:rPr lang="de-DE" dirty="0" err="1"/>
              <a:t>filter</a:t>
            </a:r>
            <a:r>
              <a:rPr lang="de-DE" dirty="0"/>
              <a:t> </a:t>
            </a:r>
            <a:r>
              <a:rPr lang="de-DE" dirty="0" err="1"/>
              <a:t>bubble</a:t>
            </a:r>
            <a:r>
              <a:rPr lang="de-DE" dirty="0"/>
              <a:t>) ist die eingeschränkte Welt, in der wir uns persönlich im Web bewegen, weil wir vorgefilterte Inhalte zu sehen bekommen. Ob Google, Facebook oder Amazon – durch Algorithmen der Konzerne werden die Suchergebnisse für uns individuell vorbereitet. Doch nicht nur die „Big Player“ filtern unsere Inhalte, selbst kleine Webshops analysieren unser Verhalten im Internet und zeigen uns spezielle Angebote und dynamisch erstellte Seiten – in der Hoffnung, sie treffen genau unseren Geschmack und können dadurch Kunden gewinnen. 2012 prägte der Internetaktivist Eli Pariser den Begriff „Filter Bubble“ in seinem Buch „The Filter Bubble: </a:t>
            </a:r>
            <a:r>
              <a:rPr lang="de-DE" dirty="0" err="1"/>
              <a:t>What</a:t>
            </a:r>
            <a:r>
              <a:rPr lang="de-DE" dirty="0"/>
              <a:t> </a:t>
            </a:r>
            <a:r>
              <a:rPr lang="de-DE" dirty="0" err="1"/>
              <a:t>the</a:t>
            </a:r>
            <a:r>
              <a:rPr lang="de-DE" dirty="0"/>
              <a:t> Internet </a:t>
            </a:r>
            <a:r>
              <a:rPr lang="de-DE" dirty="0" err="1"/>
              <a:t>Is</a:t>
            </a:r>
            <a:r>
              <a:rPr lang="de-DE" dirty="0"/>
              <a:t> </a:t>
            </a:r>
            <a:r>
              <a:rPr lang="de-DE" dirty="0" err="1"/>
              <a:t>Hiding</a:t>
            </a:r>
            <a:r>
              <a:rPr lang="de-DE" dirty="0"/>
              <a:t> </a:t>
            </a:r>
            <a:r>
              <a:rPr lang="de-DE" dirty="0" err="1"/>
              <a:t>from</a:t>
            </a:r>
            <a:r>
              <a:rPr lang="de-DE" dirty="0"/>
              <a:t> </a:t>
            </a:r>
            <a:r>
              <a:rPr lang="de-DE" dirty="0" err="1"/>
              <a:t>You</a:t>
            </a:r>
            <a:r>
              <a:rPr lang="de-DE" dirty="0"/>
              <a:t>“ und warnt seitdem eindringlich vor den gesellschaftlichen Folgen unseres eingeschränkten Sichtfeldes.</a:t>
            </a:r>
          </a:p>
          <a:p>
            <a:endParaRPr lang="de-DE" dirty="0"/>
          </a:p>
          <a:p>
            <a:r>
              <a:rPr lang="de-DE" dirty="0"/>
              <a:t>Muss es eine „Filterblase“ geben?</a:t>
            </a:r>
          </a:p>
          <a:p>
            <a:endParaRPr lang="de-DE" dirty="0"/>
          </a:p>
          <a:p>
            <a:r>
              <a:rPr lang="de-DE" dirty="0"/>
              <a:t>Das Internet ist unermesslich riesig. Suchmaschinen haben die Mammutaufgabe, aus den unzähligen Einträgen die passenden auszuwählen, die der Suchende wirklich sehen will. Reichten zunächst Algorithmen, die Relevanz und Qualität des Contents auswählten, kamen vor einigen Jahren personalisierte Suchfaktoren hinzu: Standort, Suchverhalten, Stichwortsuche, Verhalten in sozialen Netzwerken, Verbindungen etc. verändern die Suchergebnisse bei Google und Co stark. So interessieren den einen Nutzer unter dem Suchbegriff „Dortmund“ vor Allem News vom BVB, den Anderen interessieren gesellschaftliche Ereignisse und Veranstaltungshinweise, wieder ein Anderer sucht nach grundlegenden Infos zur Stadt.</a:t>
            </a:r>
          </a:p>
          <a:p>
            <a:endParaRPr lang="de-DE" dirty="0"/>
          </a:p>
          <a:p>
            <a:r>
              <a:rPr lang="de-DE" dirty="0"/>
              <a:t>Bei Facebook ist die Filterblase ebenfalls komplex und für den Nutzer nicht nachvollziehbar. Nicht nur das personalisierte Verhalten des Facebook-Nutzers (Kontakte, Interaktionen, Interessen) beeinflusst die Sichtbarkeit der Posts, sondern auch kommerzielle Interessen des weltweit größten Netzwerkes. Facebook wird von vielen Seiten vorgeworfen, sehr intensiv daran zu arbeiten, ihre Nutzer per Filterblase zu manipulieren. Zurzeit führt Facebook sogar eine Studie durch, um diesen Vorwurf zu widerlegen.</a:t>
            </a:r>
          </a:p>
          <a:p>
            <a:endParaRPr lang="de-DE" dirty="0"/>
          </a:p>
          <a:p>
            <a:r>
              <a:rPr lang="de-DE" dirty="0"/>
              <a:t>Bei Amazon und anderen E-Commerce-Plattformen werden sowohl intern – als auch auf externen Seiten dynamisch Produkte gezeigt, die den </a:t>
            </a:r>
            <a:r>
              <a:rPr lang="de-DE" dirty="0" err="1"/>
              <a:t>Webuser</a:t>
            </a:r>
            <a:r>
              <a:rPr lang="de-DE" dirty="0"/>
              <a:t> interessieren. Personalisierte Werbung ist unser ständiger Begleiter in der eignen „Filterblasen-Web-Welt“. Nur bei Twitter ist es bisher weiterhin so, dass der Nutzer alles angezeigt bekommt, was er sich aussucht – ob es noch lange so bleiben wird?</a:t>
            </a:r>
          </a:p>
          <a:p>
            <a:endParaRPr lang="de-DE" dirty="0"/>
          </a:p>
          <a:p>
            <a:r>
              <a:rPr lang="de-DE" dirty="0"/>
              <a:t>Zu den fremdgesteuerten Filtern kommen die eigenen hinzu!</a:t>
            </a:r>
          </a:p>
          <a:p>
            <a:r>
              <a:rPr lang="de-DE" dirty="0"/>
              <a:t>Durch den unermesslichen Content-Reichtum im Web werden auch wir User immer anspruchsvoller in der Wahl dessen, was wir uns näher anschauen. Schon lange geben wir uns nicht mehr brav mit der redaktionellen Vorauswahl unserer Tageszeitung zufrieden, auch die Programme der Fernsehsender werden nicht mehr (murrend) hingenommen – wozu gibt es Webportale und Streaming-Dienste?</a:t>
            </a:r>
          </a:p>
          <a:p>
            <a:r>
              <a:rPr lang="de-DE" dirty="0"/>
              <a:t>https://steadynews.de/marketing/was-ist-eigentlich-eine-filterblase-sachen-die-man-wissen-sollte</a:t>
            </a:r>
          </a:p>
          <a:p>
            <a:endParaRPr lang="de-DE" dirty="0"/>
          </a:p>
          <a:p>
            <a:r>
              <a:rPr lang="de-DE" dirty="0"/>
              <a:t>https://faketrumptweet.com/</a:t>
            </a: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37</a:t>
            </a:fld>
            <a:endParaRPr lang="de-DE"/>
          </a:p>
        </p:txBody>
      </p:sp>
    </p:spTree>
    <p:extLst>
      <p:ext uri="{BB962C8B-B14F-4D97-AF65-F5344CB8AC3E}">
        <p14:creationId xmlns:p14="http://schemas.microsoft.com/office/powerpoint/2010/main" val="310731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kern="1200" dirty="0">
              <a:solidFill>
                <a:schemeClr val="tx1"/>
              </a:solidFill>
              <a:effectLst/>
              <a:latin typeface="+mn-lt"/>
              <a:ea typeface="+mn-ea"/>
              <a:cs typeface="+mn-cs"/>
            </a:endParaRPr>
          </a:p>
          <a:p>
            <a:r>
              <a:rPr lang="de-DE" sz="1200" b="0" i="0" kern="1200" dirty="0" err="1">
                <a:solidFill>
                  <a:schemeClr val="tx1"/>
                </a:solidFill>
                <a:effectLst/>
                <a:latin typeface="+mn-lt"/>
                <a:ea typeface="+mn-ea"/>
                <a:cs typeface="+mn-cs"/>
              </a:rPr>
              <a:t>DuckDuckGo</a:t>
            </a:r>
            <a:r>
              <a:rPr lang="de-DE" sz="1200" b="0" i="0" kern="1200" dirty="0">
                <a:solidFill>
                  <a:schemeClr val="tx1"/>
                </a:solidFill>
                <a:effectLst/>
                <a:latin typeface="+mn-lt"/>
                <a:ea typeface="+mn-ea"/>
                <a:cs typeface="+mn-cs"/>
              </a:rPr>
              <a:t>, inoffiziell DDG abgekürzt, ist eine Suchmaschine, die keine persönlichen Informationen sammelt und dadurch auch Filterblasen verhindern soll. </a:t>
            </a:r>
            <a:r>
              <a:rPr lang="de-DE" sz="1200" b="0" i="0" u="none" strike="noStrike" kern="1200" dirty="0">
                <a:solidFill>
                  <a:schemeClr val="tx1"/>
                </a:solidFill>
                <a:effectLst/>
                <a:latin typeface="+mn-lt"/>
                <a:ea typeface="+mn-ea"/>
                <a:cs typeface="+mn-cs"/>
                <a:hlinkClick r:id="rId3"/>
              </a:rPr>
              <a:t>Wikipedia</a:t>
            </a:r>
            <a:r>
              <a:rPr lang="de-DE" sz="1200" b="0" i="0" u="none" strike="noStrike" kern="1200" dirty="0">
                <a:solidFill>
                  <a:schemeClr val="tx1"/>
                </a:solidFill>
                <a:effectLst/>
                <a:latin typeface="+mn-lt"/>
                <a:ea typeface="+mn-ea"/>
                <a:cs typeface="+mn-cs"/>
              </a:rPr>
              <a:t>; ähnliche Ansätze verfolgen auch </a:t>
            </a:r>
            <a:r>
              <a:rPr lang="de-DE" sz="1200" b="0" i="0" u="none" strike="noStrike" kern="1200" dirty="0" err="1">
                <a:solidFill>
                  <a:schemeClr val="tx1"/>
                </a:solidFill>
                <a:effectLst/>
                <a:latin typeface="+mn-lt"/>
                <a:ea typeface="+mn-ea"/>
                <a:cs typeface="+mn-cs"/>
              </a:rPr>
              <a:t>ixquix</a:t>
            </a:r>
            <a:r>
              <a:rPr lang="de-DE" sz="1200" b="0" i="0" u="none" strike="noStrike" kern="1200" dirty="0">
                <a:solidFill>
                  <a:schemeClr val="tx1"/>
                </a:solidFill>
                <a:effectLst/>
                <a:latin typeface="+mn-lt"/>
                <a:ea typeface="+mn-ea"/>
                <a:cs typeface="+mn-cs"/>
              </a:rPr>
              <a:t> (Vielfalt von Google – ohne Datenspeicherung) und metager.de.</a:t>
            </a:r>
          </a:p>
          <a:p>
            <a:r>
              <a:rPr lang="de-DE" sz="1200" b="0" i="0" u="none" strike="noStrike" kern="1200" dirty="0">
                <a:solidFill>
                  <a:schemeClr val="tx1"/>
                </a:solidFill>
                <a:effectLst/>
                <a:latin typeface="+mn-lt"/>
                <a:ea typeface="+mn-ea"/>
                <a:cs typeface="+mn-cs"/>
              </a:rPr>
              <a:t>Ein informativer Überblick zu Google-Alternativen findet man hier: http://www.netz-leidenschaft.de/alternative-suchmaschinen.html</a:t>
            </a:r>
          </a:p>
          <a:p>
            <a:r>
              <a:rPr lang="de-DE" sz="1200" b="0" i="0" u="none" strike="noStrike" kern="1200" dirty="0">
                <a:solidFill>
                  <a:schemeClr val="tx1"/>
                </a:solidFill>
                <a:effectLst/>
                <a:latin typeface="+mn-lt"/>
                <a:ea typeface="+mn-ea"/>
                <a:cs typeface="+mn-cs"/>
              </a:rPr>
              <a:t>Für versierte User steht auch Wolfram Alpha zur Verfügung: http://www.wolframalpha.com/</a:t>
            </a:r>
          </a:p>
          <a:p>
            <a:endParaRPr lang="de-DE" sz="1200" b="0" i="0" u="none" strike="noStrike"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38</a:t>
            </a:fld>
            <a:endParaRPr lang="de-DE"/>
          </a:p>
        </p:txBody>
      </p:sp>
    </p:spTree>
    <p:extLst>
      <p:ext uri="{BB962C8B-B14F-4D97-AF65-F5344CB8AC3E}">
        <p14:creationId xmlns:p14="http://schemas.microsoft.com/office/powerpoint/2010/main" val="61392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geht nicht nur um die Fähigkeit Informationen zu beschaffen, sondern auch mit diesen Umzugehen:</a:t>
            </a:r>
          </a:p>
          <a:p>
            <a:r>
              <a:rPr lang="de-DE" dirty="0"/>
              <a:t>Beschaffung: Suchmaschinen</a:t>
            </a:r>
          </a:p>
          <a:p>
            <a:r>
              <a:rPr lang="de-DE" dirty="0"/>
              <a:t>Auswahl: Was ist für mich relevant?</a:t>
            </a:r>
          </a:p>
          <a:p>
            <a:r>
              <a:rPr lang="de-DE" dirty="0"/>
              <a:t>Bewertung: Sind die Informationen plausibel?</a:t>
            </a:r>
          </a:p>
          <a:p>
            <a:r>
              <a:rPr lang="de-DE" dirty="0"/>
              <a:t>Organisation: Wie gehe ich mit den Informationen um? Was mache ich daraus?</a:t>
            </a:r>
          </a:p>
          <a:p>
            <a:r>
              <a:rPr lang="de-DE" dirty="0"/>
              <a:t>Präsentation: Wie schließe ich die Informationen für mich und andere auf.</a:t>
            </a:r>
          </a:p>
          <a:p>
            <a:r>
              <a:rPr lang="de-DE" dirty="0"/>
              <a:t>Diese Kompetenzen sich wichtig, um mögliche Filterblasen oder auch Falschmeldungen zu erkennen.</a:t>
            </a:r>
          </a:p>
        </p:txBody>
      </p:sp>
      <p:sp>
        <p:nvSpPr>
          <p:cNvPr id="4" name="Foliennummernplatzhalter 3"/>
          <p:cNvSpPr>
            <a:spLocks noGrp="1"/>
          </p:cNvSpPr>
          <p:nvPr>
            <p:ph type="sldNum" sz="quarter" idx="10"/>
          </p:nvPr>
        </p:nvSpPr>
        <p:spPr/>
        <p:txBody>
          <a:bodyPr/>
          <a:lstStyle/>
          <a:p>
            <a:fld id="{05CF9D2D-E81E-4309-AE14-6B0FCF262F3F}" type="slidenum">
              <a:rPr lang="de-DE" smtClean="0"/>
              <a:t>6</a:t>
            </a:fld>
            <a:endParaRPr lang="de-DE"/>
          </a:p>
        </p:txBody>
      </p:sp>
    </p:spTree>
    <p:extLst>
      <p:ext uri="{BB962C8B-B14F-4D97-AF65-F5344CB8AC3E}">
        <p14:creationId xmlns:p14="http://schemas.microsoft.com/office/powerpoint/2010/main" val="29654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CF9D2D-E81E-4309-AE14-6B0FCF262F3F}" type="slidenum">
              <a:rPr lang="de-DE" smtClean="0"/>
              <a:t>7</a:t>
            </a:fld>
            <a:endParaRPr lang="de-DE"/>
          </a:p>
        </p:txBody>
      </p:sp>
    </p:spTree>
    <p:extLst>
      <p:ext uri="{BB962C8B-B14F-4D97-AF65-F5344CB8AC3E}">
        <p14:creationId xmlns:p14="http://schemas.microsoft.com/office/powerpoint/2010/main" val="62097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 durch Suchmaschinen erschließt sich die im Netz gespeicherte Informationsfülle. So erschließt sich eine Bibliothek dem Besucher nur über einen entsprechenden Katalog, der angibt, wo ich in der Bibliothek sich das entsprechende Buch befindet. Ohne einen entsprechenden Katalog, wäre das Buch mit der gewünschten Information  - unter möglicherweise Millionen von Bänden – nicht aufzufinden.</a:t>
            </a:r>
          </a:p>
          <a:p>
            <a:r>
              <a:rPr lang="de-DE" dirty="0"/>
              <a:t>Der Umgang mit Suchmaschinen erschließt sich nicht von selbst, sondern muss erlernt werden. </a:t>
            </a:r>
          </a:p>
        </p:txBody>
      </p:sp>
      <p:sp>
        <p:nvSpPr>
          <p:cNvPr id="4" name="Foliennummernplatzhalter 3"/>
          <p:cNvSpPr>
            <a:spLocks noGrp="1"/>
          </p:cNvSpPr>
          <p:nvPr>
            <p:ph type="sldNum" sz="quarter" idx="10"/>
          </p:nvPr>
        </p:nvSpPr>
        <p:spPr/>
        <p:txBody>
          <a:bodyPr/>
          <a:lstStyle/>
          <a:p>
            <a:fld id="{05CF9D2D-E81E-4309-AE14-6B0FCF262F3F}" type="slidenum">
              <a:rPr lang="de-DE" smtClean="0"/>
              <a:t>8</a:t>
            </a:fld>
            <a:endParaRPr lang="de-DE"/>
          </a:p>
        </p:txBody>
      </p:sp>
    </p:spTree>
    <p:extLst>
      <p:ext uri="{BB962C8B-B14F-4D97-AF65-F5344CB8AC3E}">
        <p14:creationId xmlns:p14="http://schemas.microsoft.com/office/powerpoint/2010/main" val="301101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Nicht alle Suchmaschinen funktionieren gleich. Jeder Typ von Suchmaschine erfüllt bestimmte Funktionen oder nutzt unterschiedliche Möglichkeiten, um die Informationen im Netzt zu strukturieren.</a:t>
            </a:r>
          </a:p>
        </p:txBody>
      </p:sp>
      <p:sp>
        <p:nvSpPr>
          <p:cNvPr id="4" name="Foliennummernplatzhalter 3"/>
          <p:cNvSpPr>
            <a:spLocks noGrp="1"/>
          </p:cNvSpPr>
          <p:nvPr>
            <p:ph type="sldNum" sz="quarter" idx="10"/>
          </p:nvPr>
        </p:nvSpPr>
        <p:spPr/>
        <p:txBody>
          <a:bodyPr/>
          <a:lstStyle/>
          <a:p>
            <a:fld id="{05CF9D2D-E81E-4309-AE14-6B0FCF262F3F}" type="slidenum">
              <a:rPr lang="de-DE" smtClean="0"/>
              <a:t>9</a:t>
            </a:fld>
            <a:endParaRPr lang="de-DE"/>
          </a:p>
        </p:txBody>
      </p:sp>
    </p:spTree>
    <p:extLst>
      <p:ext uri="{BB962C8B-B14F-4D97-AF65-F5344CB8AC3E}">
        <p14:creationId xmlns:p14="http://schemas.microsoft.com/office/powerpoint/2010/main" val="414403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Suchmaschinen speichern nicht das Internet! Sie repräsentieren auch nicht die Struktur des Netzes. Suchmaschinen analysieren das Netz und erstellen nach einem Bestimmten System ein Verzeichnis aller erreichbaren Dokumente (Index). Die Informationen bleiben dabei auf dem ursprünglichen Rechner.</a:t>
            </a:r>
          </a:p>
          <a:p>
            <a:r>
              <a:rPr lang="de-DE" dirty="0"/>
              <a:t>Ein Großteil der Vorgänge bei einer Suchanfrage bleiben für den Nutzer verborgen.</a:t>
            </a:r>
          </a:p>
        </p:txBody>
      </p:sp>
      <p:sp>
        <p:nvSpPr>
          <p:cNvPr id="4" name="Foliennummernplatzhalter 3"/>
          <p:cNvSpPr>
            <a:spLocks noGrp="1"/>
          </p:cNvSpPr>
          <p:nvPr>
            <p:ph type="sldNum" sz="quarter" idx="10"/>
          </p:nvPr>
        </p:nvSpPr>
        <p:spPr/>
        <p:txBody>
          <a:bodyPr/>
          <a:lstStyle/>
          <a:p>
            <a:fld id="{05CF9D2D-E81E-4309-AE14-6B0FCF262F3F}" type="slidenum">
              <a:rPr lang="de-DE" smtClean="0"/>
              <a:t>10</a:t>
            </a:fld>
            <a:endParaRPr lang="de-DE"/>
          </a:p>
        </p:txBody>
      </p:sp>
    </p:spTree>
    <p:extLst>
      <p:ext uri="{BB962C8B-B14F-4D97-AF65-F5344CB8AC3E}">
        <p14:creationId xmlns:p14="http://schemas.microsoft.com/office/powerpoint/2010/main" val="105719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Katalogbasierte Suchmaschinen sind von Menschen redaktionell betreut. Alle Links eines Kataloges zu bestimmten Inhalten im Netz sind von Menschen erstellt und oft auch bewertet worden. So sind alle Suchmaschinen, die für Kinder besonders geeignet sind, katalogbasiert. </a:t>
            </a:r>
          </a:p>
        </p:txBody>
      </p:sp>
      <p:sp>
        <p:nvSpPr>
          <p:cNvPr id="4" name="Foliennummernplatzhalter 3"/>
          <p:cNvSpPr>
            <a:spLocks noGrp="1"/>
          </p:cNvSpPr>
          <p:nvPr>
            <p:ph type="sldNum" sz="quarter" idx="10"/>
          </p:nvPr>
        </p:nvSpPr>
        <p:spPr/>
        <p:txBody>
          <a:bodyPr/>
          <a:lstStyle/>
          <a:p>
            <a:fld id="{05CF9D2D-E81E-4309-AE14-6B0FCF262F3F}" type="slidenum">
              <a:rPr lang="de-DE" smtClean="0"/>
              <a:t>11</a:t>
            </a:fld>
            <a:endParaRPr lang="de-DE"/>
          </a:p>
        </p:txBody>
      </p:sp>
    </p:spTree>
    <p:extLst>
      <p:ext uri="{BB962C8B-B14F-4D97-AF65-F5344CB8AC3E}">
        <p14:creationId xmlns:p14="http://schemas.microsoft.com/office/powerpoint/2010/main" val="285284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de-DE"/>
              <a:t>Titelmasterformat durch Klicken bearbeiten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42C14F2-633F-4D9D-A4D5-64C1C97DE2BF}" type="datetime1">
              <a:rPr lang="de-DE" smtClean="0"/>
              <a:t>11.12.2017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237E902-33E7-4BD3-9DD1-DCF898C609FC}" type="slidenum">
              <a:rPr lang="de-DE" smtClean="0"/>
              <a:t>‹Nr.›</a:t>
            </a:fld>
            <a:endParaRPr lang="de-DE" dirty="0"/>
          </a:p>
        </p:txBody>
      </p:sp>
    </p:spTree>
    <p:extLst>
      <p:ext uri="{BB962C8B-B14F-4D97-AF65-F5344CB8AC3E}">
        <p14:creationId xmlns:p14="http://schemas.microsoft.com/office/powerpoint/2010/main" val="35411747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479F6F-8D22-47B2-BD6E-044BE5B975ED}" type="datetime1">
              <a:rPr lang="de-DE" smtClean="0"/>
              <a:t>11.12.2017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7499344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AF5EA2A-3622-4BAF-8B69-698D0D6AB59D}" type="datetime1">
              <a:rPr lang="de-DE" smtClean="0"/>
              <a:t>11.12.2017</a:t>
            </a:fld>
            <a:endParaRPr lang="de-DE"/>
          </a:p>
        </p:txBody>
      </p:sp>
      <p:sp>
        <p:nvSpPr>
          <p:cNvPr id="5" name="Footer Placeholder 4"/>
          <p:cNvSpPr>
            <a:spLocks noGrp="1"/>
          </p:cNvSpPr>
          <p:nvPr>
            <p:ph type="ftr" sz="quarter" idx="11"/>
          </p:nvPr>
        </p:nvSpPr>
        <p:spPr>
          <a:xfrm>
            <a:off x="3776135" y="6422854"/>
            <a:ext cx="4279669" cy="365125"/>
          </a:xfrm>
        </p:spPr>
        <p:txBody>
          <a:bodyPr/>
          <a:lstStyle/>
          <a:p>
            <a:endParaRPr lang="de-DE"/>
          </a:p>
        </p:txBody>
      </p:sp>
      <p:sp>
        <p:nvSpPr>
          <p:cNvPr id="6" name="Slide Number Placeholder 5"/>
          <p:cNvSpPr>
            <a:spLocks noGrp="1"/>
          </p:cNvSpPr>
          <p:nvPr>
            <p:ph type="sldNum" sz="quarter" idx="12"/>
          </p:nvPr>
        </p:nvSpPr>
        <p:spPr>
          <a:xfrm>
            <a:off x="8073048" y="6422854"/>
            <a:ext cx="879759" cy="365125"/>
          </a:xfrm>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363534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26C0410-300B-4C6E-860B-BCA31161A5F8}" type="datetime1">
              <a:rPr lang="de-DE" smtClean="0"/>
              <a:t>11.12.2017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1122745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lvl1pPr>
              <a:defRPr>
                <a:solidFill>
                  <a:schemeClr val="tx2"/>
                </a:solidFill>
              </a:defRPr>
            </a:lvl1pPr>
          </a:lstStyle>
          <a:p>
            <a:fld id="{EEC34CB9-7EDF-4368-858B-D07F57FE21DD}" type="datetime1">
              <a:rPr lang="de-DE" smtClean="0"/>
              <a:t>11.12.2017</a:t>
            </a:fld>
            <a:endParaRPr lang="de-D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237E902-33E7-4BD3-9DD1-DCF898C609FC}" type="slidenum">
              <a:rPr lang="de-DE" smtClean="0"/>
              <a:t>‹Nr.›</a:t>
            </a:fld>
            <a:endParaRPr lang="de-DE"/>
          </a:p>
        </p:txBody>
      </p:sp>
    </p:spTree>
    <p:extLst>
      <p:ext uri="{BB962C8B-B14F-4D97-AF65-F5344CB8AC3E}">
        <p14:creationId xmlns:p14="http://schemas.microsoft.com/office/powerpoint/2010/main" val="834704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142889F-1DD4-423E-8491-43E34ED94B6A}" type="datetime1">
              <a:rPr lang="de-DE" smtClean="0"/>
              <a:t>11.12.2017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36196935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D5A509F-7A28-4294-8A65-708E543AD577}" type="datetime1">
              <a:rPr lang="de-DE" smtClean="0"/>
              <a:t>11.12.2017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2863753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54B84BAE-DFBC-447D-8D41-D2410F61D8E1}" type="datetime1">
              <a:rPr lang="de-DE" smtClean="0"/>
              <a:t>11.12.2017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920253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45D6B-157D-4911-A1D0-9AEC7D7306AD}" type="datetime1">
              <a:rPr lang="de-DE" smtClean="0"/>
              <a:t>11.12.2017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33028671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29D8FC7-DB1D-4BAA-83D9-73BA9E12835B}" type="datetime1">
              <a:rPr lang="de-DE" smtClean="0"/>
              <a:t>11.12.2017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35171601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A213A8CE-FFE0-4DEF-9434-3926066C2A3E}" type="datetime1">
              <a:rPr lang="de-DE" smtClean="0"/>
              <a:t>11.12.2017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237E902-33E7-4BD3-9DD1-DCF898C609FC}" type="slidenum">
              <a:rPr lang="de-DE" smtClean="0"/>
              <a:t>‹Nr.›</a:t>
            </a:fld>
            <a:endParaRPr lang="de-DE"/>
          </a:p>
        </p:txBody>
      </p:sp>
    </p:spTree>
    <p:extLst>
      <p:ext uri="{BB962C8B-B14F-4D97-AF65-F5344CB8AC3E}">
        <p14:creationId xmlns:p14="http://schemas.microsoft.com/office/powerpoint/2010/main" val="25841160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0F28D1D-F570-4651-BCA0-2141765305D5}" type="datetime1">
              <a:rPr lang="de-DE" smtClean="0"/>
              <a:t>11.12.2017</a:t>
            </a:fld>
            <a:endParaRPr lang="de-D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de-D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237E902-33E7-4BD3-9DD1-DCF898C609FC}" type="slidenum">
              <a:rPr lang="de-DE" smtClean="0"/>
              <a:t>‹Nr.›</a:t>
            </a:fld>
            <a:endParaRPr lang="de-DE"/>
          </a:p>
        </p:txBody>
      </p:sp>
    </p:spTree>
    <p:extLst>
      <p:ext uri="{BB962C8B-B14F-4D97-AF65-F5344CB8AC3E}">
        <p14:creationId xmlns:p14="http://schemas.microsoft.com/office/powerpoint/2010/main" val="40125438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amp;ehk="/></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amp;ehk="/><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amp;ehk="/></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b.uni-bielefeld.de/biblio/search/help/invisibleweb.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mpfs.de/fileadmin/files/Studien/KIM/2016/KIM_2016_Web-PDF.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rends.google.de/trends/topcharts#vm=cat&amp;geo&amp;date=2016&amp;ci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hyperlink" Target="https://www.verbraucher-sicher-online.de/artikel/google-viel-mehr-als-eine-suchmaschin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ncta.com/sites/default/files/2017-08/consumer-internet_111416_IF.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yaccount.google.com/intro/dashboard?hl=d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account.microsoft.com/privac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lem.de/news/chrome-browser-google-wertet-gesamte-browserhistorie-fuer-werbung-aus-1607-122171.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e.statista.com/statistik/daten/studie/76453/umfrage/umsatzanteile-von-google-seit-2001-nach-einnahmequel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rnetlivestat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yaccount.google.com/activitycontro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faz.net/aktuell/feuilleton/google-entfernt-ergaenzungen-bei-suche-nach-bettina-wulff-13373712.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sueddeutsche.de/digital/umstrittene-autocomplete-funktion-google-ist-nicht-neutral-1.1463525-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eb.archiv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HJwsmTqzTv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www.klicksafe.de/themen/problematische-inhalte/fake-new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2.png"/><Relationship Id="rId4" Type="http://schemas.openxmlformats.org/officeDocument/2006/relationships/diagramLayout" Target="../diagrams/layout7.xml"/><Relationship Id="rId9" Type="http://schemas.openxmlformats.org/officeDocument/2006/relationships/hyperlink" Target="http://www.spiegel.de/politik/ausland/donald-trump-gibt-pressekonferenz-ihr-seid-fake-news-a-1129595.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duckduckgo.com/" TargetMode="External"/><Relationship Id="rId3" Type="http://schemas.openxmlformats.org/officeDocument/2006/relationships/hyperlink" Target="http://www.blinde-kuh.de/" TargetMode="External"/><Relationship Id="rId7" Type="http://schemas.openxmlformats.org/officeDocument/2006/relationships/hyperlink" Target="https://www.ecosi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netz-leidenschaft.de/alternative-suchmaschinen.html" TargetMode="External"/><Relationship Id="rId11" Type="http://schemas.openxmlformats.org/officeDocument/2006/relationships/hyperlink" Target="https://www.unbubble.eu/" TargetMode="External"/><Relationship Id="rId5" Type="http://schemas.openxmlformats.org/officeDocument/2006/relationships/hyperlink" Target="https://www.helles-koepfchen.de/" TargetMode="External"/><Relationship Id="rId10" Type="http://schemas.openxmlformats.org/officeDocument/2006/relationships/hyperlink" Target="https://metager.de/" TargetMode="External"/><Relationship Id="rId4" Type="http://schemas.openxmlformats.org/officeDocument/2006/relationships/hyperlink" Target="https://www.fragfinn.de/" TargetMode="External"/><Relationship Id="rId9" Type="http://schemas.openxmlformats.org/officeDocument/2006/relationships/hyperlink" Target="https://www.ixquick.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rd-zdf-onlinestudie.de/fileadmin/Onlinestudie_2016/Kern-Ergebnisse_ARDZDF-Onlinestudie_201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amp;ehk=01"/><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288073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7CA4E-41E5-49D8-81EB-A4557ABB24C1}"/>
              </a:ext>
            </a:extLst>
          </p:cNvPr>
          <p:cNvSpPr>
            <a:spLocks noGrp="1"/>
          </p:cNvSpPr>
          <p:nvPr>
            <p:ph type="ctrTitle"/>
          </p:nvPr>
        </p:nvSpPr>
        <p:spPr/>
        <p:txBody>
          <a:bodyPr/>
          <a:lstStyle/>
          <a:p>
            <a:r>
              <a:rPr lang="de-DE" dirty="0"/>
              <a:t>Internetrecherche</a:t>
            </a:r>
          </a:p>
        </p:txBody>
      </p:sp>
      <p:sp>
        <p:nvSpPr>
          <p:cNvPr id="3" name="Untertitel 2">
            <a:extLst>
              <a:ext uri="{FF2B5EF4-FFF2-40B4-BE49-F238E27FC236}">
                <a16:creationId xmlns:a16="http://schemas.microsoft.com/office/drawing/2014/main" id="{D8A35340-D418-41A5-B646-91E0CFB072E2}"/>
              </a:ext>
            </a:extLst>
          </p:cNvPr>
          <p:cNvSpPr>
            <a:spLocks noGrp="1"/>
          </p:cNvSpPr>
          <p:nvPr>
            <p:ph type="subTitle" idx="1"/>
          </p:nvPr>
        </p:nvSpPr>
        <p:spPr/>
        <p:txBody>
          <a:bodyPr/>
          <a:lstStyle/>
          <a:p>
            <a:r>
              <a:rPr lang="de-DE" dirty="0"/>
              <a:t>Suchen und Finden im Internet</a:t>
            </a:r>
          </a:p>
        </p:txBody>
      </p:sp>
    </p:spTree>
    <p:extLst>
      <p:ext uri="{BB962C8B-B14F-4D97-AF65-F5344CB8AC3E}">
        <p14:creationId xmlns:p14="http://schemas.microsoft.com/office/powerpoint/2010/main" val="687060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Ein Bild, das Elektronik, Monitor, Computer, drinnen enthält.&#10;&#10;Mit sehr hoher Zuverlässigkeit generierte Beschreibung">
            <a:extLst>
              <a:ext uri="{FF2B5EF4-FFF2-40B4-BE49-F238E27FC236}">
                <a16:creationId xmlns:a16="http://schemas.microsoft.com/office/drawing/2014/main" id="{EABBDE30-608C-45FE-A917-651CEB958D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0600" y="3100191"/>
            <a:ext cx="1707158" cy="1732030"/>
          </a:xfrm>
        </p:spPr>
      </p:pic>
      <p:sp>
        <p:nvSpPr>
          <p:cNvPr id="5" name="Titel 4">
            <a:extLst>
              <a:ext uri="{FF2B5EF4-FFF2-40B4-BE49-F238E27FC236}">
                <a16:creationId xmlns:a16="http://schemas.microsoft.com/office/drawing/2014/main" id="{89B020FE-E48A-4B6E-A5DB-106844527DC4}"/>
              </a:ext>
            </a:extLst>
          </p:cNvPr>
          <p:cNvSpPr>
            <a:spLocks noGrp="1"/>
          </p:cNvSpPr>
          <p:nvPr>
            <p:ph type="title"/>
          </p:nvPr>
        </p:nvSpPr>
        <p:spPr/>
        <p:txBody>
          <a:bodyPr/>
          <a:lstStyle/>
          <a:p>
            <a:r>
              <a:rPr lang="de-DE" dirty="0"/>
              <a:t>Indexbasierte Suchmaschinen</a:t>
            </a:r>
          </a:p>
        </p:txBody>
      </p:sp>
      <p:grpSp>
        <p:nvGrpSpPr>
          <p:cNvPr id="31" name="Gruppieren 30">
            <a:extLst>
              <a:ext uri="{FF2B5EF4-FFF2-40B4-BE49-F238E27FC236}">
                <a16:creationId xmlns:a16="http://schemas.microsoft.com/office/drawing/2014/main" id="{114AA58F-84A6-4A3E-B9D4-41C3710B27E3}"/>
              </a:ext>
            </a:extLst>
          </p:cNvPr>
          <p:cNvGrpSpPr/>
          <p:nvPr/>
        </p:nvGrpSpPr>
        <p:grpSpPr>
          <a:xfrm>
            <a:off x="8902772" y="2482310"/>
            <a:ext cx="1376704" cy="3321720"/>
            <a:chOff x="8902772" y="2482310"/>
            <a:chExt cx="1376704" cy="3321720"/>
          </a:xfrm>
        </p:grpSpPr>
        <p:pic>
          <p:nvPicPr>
            <p:cNvPr id="9" name="Inhaltsplatzhalter 7">
              <a:extLst>
                <a:ext uri="{FF2B5EF4-FFF2-40B4-BE49-F238E27FC236}">
                  <a16:creationId xmlns:a16="http://schemas.microsoft.com/office/drawing/2014/main" id="{9D1022CA-F6E4-4B80-8F52-1B8D489EE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998" y="2482310"/>
              <a:ext cx="1262252" cy="946690"/>
            </a:xfrm>
            <a:prstGeom prst="rect">
              <a:avLst/>
            </a:prstGeom>
          </p:spPr>
        </p:pic>
        <p:pic>
          <p:nvPicPr>
            <p:cNvPr id="10" name="Inhaltsplatzhalter 7">
              <a:extLst>
                <a:ext uri="{FF2B5EF4-FFF2-40B4-BE49-F238E27FC236}">
                  <a16:creationId xmlns:a16="http://schemas.microsoft.com/office/drawing/2014/main" id="{D4A6BE38-A54A-43C9-AFE0-EBE898AF9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772" y="3626097"/>
              <a:ext cx="1376704" cy="1032529"/>
            </a:xfrm>
            <a:prstGeom prst="rect">
              <a:avLst/>
            </a:prstGeom>
          </p:spPr>
        </p:pic>
        <p:pic>
          <p:nvPicPr>
            <p:cNvPr id="12" name="Inhaltsplatzhalter 7">
              <a:extLst>
                <a:ext uri="{FF2B5EF4-FFF2-40B4-BE49-F238E27FC236}">
                  <a16:creationId xmlns:a16="http://schemas.microsoft.com/office/drawing/2014/main" id="{F463C439-E965-4E60-B372-4C507B39A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772" y="4771501"/>
              <a:ext cx="1376704" cy="1032529"/>
            </a:xfrm>
            <a:prstGeom prst="rect">
              <a:avLst/>
            </a:prstGeom>
          </p:spPr>
        </p:pic>
      </p:grpSp>
      <p:cxnSp>
        <p:nvCxnSpPr>
          <p:cNvPr id="16" name="Gerade Verbindung mit Pfeil 15">
            <a:extLst>
              <a:ext uri="{FF2B5EF4-FFF2-40B4-BE49-F238E27FC236}">
                <a16:creationId xmlns:a16="http://schemas.microsoft.com/office/drawing/2014/main" id="{E6DCFDED-0841-4A27-8523-9C45700E0CE4}"/>
              </a:ext>
            </a:extLst>
          </p:cNvPr>
          <p:cNvCxnSpPr/>
          <p:nvPr/>
        </p:nvCxnSpPr>
        <p:spPr>
          <a:xfrm>
            <a:off x="3318911" y="3998265"/>
            <a:ext cx="531314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DD0AEDE1-6DEC-4E7A-8CDA-7CDC79A94BE4}"/>
              </a:ext>
            </a:extLst>
          </p:cNvPr>
          <p:cNvSpPr txBox="1"/>
          <p:nvPr/>
        </p:nvSpPr>
        <p:spPr>
          <a:xfrm>
            <a:off x="4263791" y="3781540"/>
            <a:ext cx="922047" cy="369332"/>
          </a:xfrm>
          <a:prstGeom prst="rect">
            <a:avLst/>
          </a:prstGeom>
          <a:noFill/>
        </p:spPr>
        <p:txBody>
          <a:bodyPr wrap="none" rtlCol="0">
            <a:spAutoFit/>
          </a:bodyPr>
          <a:lstStyle/>
          <a:p>
            <a:r>
              <a:rPr lang="de-DE" dirty="0"/>
              <a:t>Crawler</a:t>
            </a:r>
          </a:p>
        </p:txBody>
      </p:sp>
      <p:sp>
        <p:nvSpPr>
          <p:cNvPr id="18" name="Textfeld 17">
            <a:extLst>
              <a:ext uri="{FF2B5EF4-FFF2-40B4-BE49-F238E27FC236}">
                <a16:creationId xmlns:a16="http://schemas.microsoft.com/office/drawing/2014/main" id="{5BD8D2F0-0681-46F1-9F0E-BF7C53A5AB6F}"/>
              </a:ext>
            </a:extLst>
          </p:cNvPr>
          <p:cNvSpPr txBox="1"/>
          <p:nvPr/>
        </p:nvSpPr>
        <p:spPr>
          <a:xfrm>
            <a:off x="773300" y="2364283"/>
            <a:ext cx="2552302" cy="646331"/>
          </a:xfrm>
          <a:prstGeom prst="rect">
            <a:avLst/>
          </a:prstGeom>
          <a:noFill/>
        </p:spPr>
        <p:txBody>
          <a:bodyPr wrap="none" rtlCol="0">
            <a:spAutoFit/>
          </a:bodyPr>
          <a:lstStyle/>
          <a:p>
            <a:r>
              <a:rPr lang="de-DE" dirty="0"/>
              <a:t>Google, Bing, Yahoo, Ask</a:t>
            </a:r>
          </a:p>
          <a:p>
            <a:pPr algn="ctr"/>
            <a:r>
              <a:rPr lang="de-DE" dirty="0"/>
              <a:t>Suchmaschine</a:t>
            </a:r>
          </a:p>
        </p:txBody>
      </p:sp>
      <p:cxnSp>
        <p:nvCxnSpPr>
          <p:cNvPr id="20" name="Gerade Verbindung mit Pfeil 19">
            <a:extLst>
              <a:ext uri="{FF2B5EF4-FFF2-40B4-BE49-F238E27FC236}">
                <a16:creationId xmlns:a16="http://schemas.microsoft.com/office/drawing/2014/main" id="{D15FA4AA-DDAB-41CB-9B72-F7EA34C14B40}"/>
              </a:ext>
            </a:extLst>
          </p:cNvPr>
          <p:cNvCxnSpPr>
            <a:cxnSpLocks/>
          </p:cNvCxnSpPr>
          <p:nvPr/>
        </p:nvCxnSpPr>
        <p:spPr>
          <a:xfrm flipH="1">
            <a:off x="3368634" y="2852584"/>
            <a:ext cx="5356266" cy="7735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2" name="Gerade Verbindung mit Pfeil 21">
            <a:extLst>
              <a:ext uri="{FF2B5EF4-FFF2-40B4-BE49-F238E27FC236}">
                <a16:creationId xmlns:a16="http://schemas.microsoft.com/office/drawing/2014/main" id="{EDF4AC24-0F29-4339-9536-8049DC5663EE}"/>
              </a:ext>
            </a:extLst>
          </p:cNvPr>
          <p:cNvCxnSpPr>
            <a:cxnSpLocks/>
          </p:cNvCxnSpPr>
          <p:nvPr/>
        </p:nvCxnSpPr>
        <p:spPr>
          <a:xfrm flipH="1">
            <a:off x="3048195" y="3998266"/>
            <a:ext cx="5765641" cy="132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6" name="Gerade Verbindung mit Pfeil 25">
            <a:extLst>
              <a:ext uri="{FF2B5EF4-FFF2-40B4-BE49-F238E27FC236}">
                <a16:creationId xmlns:a16="http://schemas.microsoft.com/office/drawing/2014/main" id="{A14103E2-ACEB-4ED9-9A74-7AFA097DD717}"/>
              </a:ext>
            </a:extLst>
          </p:cNvPr>
          <p:cNvCxnSpPr>
            <a:cxnSpLocks/>
          </p:cNvCxnSpPr>
          <p:nvPr/>
        </p:nvCxnSpPr>
        <p:spPr>
          <a:xfrm flipH="1" flipV="1">
            <a:off x="3415917" y="4412140"/>
            <a:ext cx="5486855" cy="6603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9" name="Textfeld 28">
            <a:extLst>
              <a:ext uri="{FF2B5EF4-FFF2-40B4-BE49-F238E27FC236}">
                <a16:creationId xmlns:a16="http://schemas.microsoft.com/office/drawing/2014/main" id="{E15D3276-5391-4B63-99E2-F1BB47767374}"/>
              </a:ext>
            </a:extLst>
          </p:cNvPr>
          <p:cNvSpPr txBox="1"/>
          <p:nvPr/>
        </p:nvSpPr>
        <p:spPr>
          <a:xfrm>
            <a:off x="1539164" y="3336928"/>
            <a:ext cx="938077" cy="369332"/>
          </a:xfrm>
          <a:prstGeom prst="rect">
            <a:avLst/>
          </a:prstGeom>
          <a:noFill/>
        </p:spPr>
        <p:txBody>
          <a:bodyPr wrap="none" rtlCol="0">
            <a:spAutoFit/>
          </a:bodyPr>
          <a:lstStyle/>
          <a:p>
            <a:r>
              <a:rPr lang="de-DE" dirty="0">
                <a:solidFill>
                  <a:schemeClr val="accent2"/>
                </a:solidFill>
              </a:rPr>
              <a:t>Analyse</a:t>
            </a:r>
          </a:p>
        </p:txBody>
      </p:sp>
      <p:sp>
        <p:nvSpPr>
          <p:cNvPr id="30" name="Textfeld 29">
            <a:extLst>
              <a:ext uri="{FF2B5EF4-FFF2-40B4-BE49-F238E27FC236}">
                <a16:creationId xmlns:a16="http://schemas.microsoft.com/office/drawing/2014/main" id="{B712CFC0-6E83-4CB9-ACB3-5C6DD24ECBD4}"/>
              </a:ext>
            </a:extLst>
          </p:cNvPr>
          <p:cNvSpPr txBox="1"/>
          <p:nvPr/>
        </p:nvSpPr>
        <p:spPr>
          <a:xfrm>
            <a:off x="1461790" y="3626097"/>
            <a:ext cx="1175322" cy="369332"/>
          </a:xfrm>
          <a:prstGeom prst="rect">
            <a:avLst/>
          </a:prstGeom>
          <a:noFill/>
        </p:spPr>
        <p:txBody>
          <a:bodyPr wrap="none" rtlCol="0">
            <a:spAutoFit/>
          </a:bodyPr>
          <a:lstStyle/>
          <a:p>
            <a:r>
              <a:rPr lang="de-DE" dirty="0">
                <a:solidFill>
                  <a:schemeClr val="accent2">
                    <a:lumMod val="75000"/>
                  </a:schemeClr>
                </a:solidFill>
              </a:rPr>
              <a:t>Suchindex</a:t>
            </a:r>
          </a:p>
        </p:txBody>
      </p:sp>
      <p:pic>
        <p:nvPicPr>
          <p:cNvPr id="33" name="Grafik 32" descr="Benutzer">
            <a:extLst>
              <a:ext uri="{FF2B5EF4-FFF2-40B4-BE49-F238E27FC236}">
                <a16:creationId xmlns:a16="http://schemas.microsoft.com/office/drawing/2014/main" id="{10452CBC-B21B-4D0A-820B-B10B0A6F5B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1003" y="5644333"/>
            <a:ext cx="914400" cy="914400"/>
          </a:xfrm>
          <a:prstGeom prst="rect">
            <a:avLst/>
          </a:prstGeom>
        </p:spPr>
      </p:pic>
      <p:sp>
        <p:nvSpPr>
          <p:cNvPr id="35" name="Textfeld 34">
            <a:extLst>
              <a:ext uri="{FF2B5EF4-FFF2-40B4-BE49-F238E27FC236}">
                <a16:creationId xmlns:a16="http://schemas.microsoft.com/office/drawing/2014/main" id="{185397C7-9455-4CCF-929A-BAF58BA6C701}"/>
              </a:ext>
            </a:extLst>
          </p:cNvPr>
          <p:cNvSpPr txBox="1"/>
          <p:nvPr/>
        </p:nvSpPr>
        <p:spPr>
          <a:xfrm>
            <a:off x="1570371" y="5315729"/>
            <a:ext cx="875561" cy="369332"/>
          </a:xfrm>
          <a:prstGeom prst="rect">
            <a:avLst/>
          </a:prstGeom>
          <a:noFill/>
        </p:spPr>
        <p:txBody>
          <a:bodyPr wrap="none" rtlCol="0">
            <a:spAutoFit/>
          </a:bodyPr>
          <a:lstStyle/>
          <a:p>
            <a:r>
              <a:rPr lang="de-DE" dirty="0"/>
              <a:t>„Maus“</a:t>
            </a:r>
          </a:p>
        </p:txBody>
      </p:sp>
      <p:sp>
        <p:nvSpPr>
          <p:cNvPr id="36" name="Textfeld 35">
            <a:extLst>
              <a:ext uri="{FF2B5EF4-FFF2-40B4-BE49-F238E27FC236}">
                <a16:creationId xmlns:a16="http://schemas.microsoft.com/office/drawing/2014/main" id="{E29DEA06-B3AD-4AA7-B1AF-A824B5450236}"/>
              </a:ext>
            </a:extLst>
          </p:cNvPr>
          <p:cNvSpPr txBox="1"/>
          <p:nvPr/>
        </p:nvSpPr>
        <p:spPr>
          <a:xfrm>
            <a:off x="9240707" y="4918433"/>
            <a:ext cx="700833" cy="369332"/>
          </a:xfrm>
          <a:prstGeom prst="rect">
            <a:avLst/>
          </a:prstGeom>
          <a:noFill/>
        </p:spPr>
        <p:txBody>
          <a:bodyPr wrap="square" rtlCol="0">
            <a:spAutoFit/>
          </a:bodyPr>
          <a:lstStyle/>
          <a:p>
            <a:r>
              <a:rPr lang="de-DE" dirty="0">
                <a:solidFill>
                  <a:schemeClr val="bg2">
                    <a:lumMod val="75000"/>
                  </a:schemeClr>
                </a:solidFill>
              </a:rPr>
              <a:t>Maus</a:t>
            </a:r>
          </a:p>
        </p:txBody>
      </p:sp>
      <p:cxnSp>
        <p:nvCxnSpPr>
          <p:cNvPr id="40" name="Verbinder: gewinkelt 39">
            <a:extLst>
              <a:ext uri="{FF2B5EF4-FFF2-40B4-BE49-F238E27FC236}">
                <a16:creationId xmlns:a16="http://schemas.microsoft.com/office/drawing/2014/main" id="{4D468703-1403-4B87-B088-BEC572542830}"/>
              </a:ext>
            </a:extLst>
          </p:cNvPr>
          <p:cNvCxnSpPr>
            <a:cxnSpLocks/>
          </p:cNvCxnSpPr>
          <p:nvPr/>
        </p:nvCxnSpPr>
        <p:spPr>
          <a:xfrm>
            <a:off x="2595813" y="3810763"/>
            <a:ext cx="6538111" cy="1320300"/>
          </a:xfrm>
          <a:prstGeom prst="bentConnector3">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0A04C27A-4456-4272-BF55-9CDCAEFC0C45}"/>
              </a:ext>
            </a:extLst>
          </p:cNvPr>
          <p:cNvSpPr txBox="1"/>
          <p:nvPr/>
        </p:nvSpPr>
        <p:spPr>
          <a:xfrm>
            <a:off x="3318911" y="5508164"/>
            <a:ext cx="5234539" cy="923330"/>
          </a:xfrm>
          <a:prstGeom prst="rect">
            <a:avLst/>
          </a:prstGeom>
          <a:noFill/>
        </p:spPr>
        <p:txBody>
          <a:bodyPr wrap="square" rtlCol="0">
            <a:spAutoFit/>
          </a:bodyPr>
          <a:lstStyle/>
          <a:p>
            <a:r>
              <a:rPr lang="de-DE" dirty="0">
                <a:solidFill>
                  <a:schemeClr val="accent4">
                    <a:lumMod val="60000"/>
                    <a:lumOff val="40000"/>
                  </a:schemeClr>
                </a:solidFill>
              </a:rPr>
              <a:t>Maschinen </a:t>
            </a:r>
            <a:r>
              <a:rPr lang="de-DE" dirty="0"/>
              <a:t>erstellen einen Index aller erreichbaren Dokumente und erstellen daraus </a:t>
            </a:r>
            <a:r>
              <a:rPr lang="de-DE" dirty="0">
                <a:solidFill>
                  <a:schemeClr val="accent4">
                    <a:lumMod val="60000"/>
                    <a:lumOff val="40000"/>
                  </a:schemeClr>
                </a:solidFill>
              </a:rPr>
              <a:t>algorithmisch</a:t>
            </a:r>
            <a:r>
              <a:rPr lang="de-DE" dirty="0"/>
              <a:t> ein strukturiertes </a:t>
            </a:r>
            <a:r>
              <a:rPr lang="de-DE" dirty="0">
                <a:solidFill>
                  <a:schemeClr val="accent4">
                    <a:lumMod val="60000"/>
                    <a:lumOff val="40000"/>
                  </a:schemeClr>
                </a:solidFill>
              </a:rPr>
              <a:t>Trefferverzeichnis</a:t>
            </a:r>
          </a:p>
        </p:txBody>
      </p:sp>
      <p:sp>
        <p:nvSpPr>
          <p:cNvPr id="43" name="Textfeld 42">
            <a:extLst>
              <a:ext uri="{FF2B5EF4-FFF2-40B4-BE49-F238E27FC236}">
                <a16:creationId xmlns:a16="http://schemas.microsoft.com/office/drawing/2014/main" id="{16A40425-4283-44AA-8C26-FCF20C9A3B18}"/>
              </a:ext>
            </a:extLst>
          </p:cNvPr>
          <p:cNvSpPr txBox="1"/>
          <p:nvPr/>
        </p:nvSpPr>
        <p:spPr>
          <a:xfrm>
            <a:off x="10275343" y="2853516"/>
            <a:ext cx="1754757" cy="2462213"/>
          </a:xfrm>
          <a:prstGeom prst="rect">
            <a:avLst/>
          </a:prstGeom>
          <a:noFill/>
        </p:spPr>
        <p:txBody>
          <a:bodyPr wrap="square" rtlCol="0">
            <a:spAutoFit/>
          </a:bodyPr>
          <a:lstStyle/>
          <a:p>
            <a:pPr marL="342900" indent="-342900">
              <a:buFont typeface="+mj-lt"/>
              <a:buAutoNum type="arabicPeriod"/>
            </a:pPr>
            <a:r>
              <a:rPr lang="de-DE" sz="1400" dirty="0"/>
              <a:t>Suchanfrage</a:t>
            </a:r>
          </a:p>
          <a:p>
            <a:pPr marL="342900" indent="-342900">
              <a:buFont typeface="+mj-lt"/>
              <a:buAutoNum type="arabicPeriod"/>
            </a:pPr>
            <a:r>
              <a:rPr lang="de-DE" sz="1400" dirty="0">
                <a:solidFill>
                  <a:schemeClr val="tx1">
                    <a:lumMod val="65000"/>
                  </a:schemeClr>
                </a:solidFill>
              </a:rPr>
              <a:t>Lokalisierung des richtigen Datenzentrums</a:t>
            </a:r>
          </a:p>
          <a:p>
            <a:pPr marL="342900" indent="-342900">
              <a:buFont typeface="+mj-lt"/>
              <a:buAutoNum type="arabicPeriod"/>
            </a:pPr>
            <a:r>
              <a:rPr lang="de-DE" sz="1400" dirty="0">
                <a:solidFill>
                  <a:schemeClr val="tx1">
                    <a:lumMod val="65000"/>
                  </a:schemeClr>
                </a:solidFill>
              </a:rPr>
              <a:t>Abfragen des Index</a:t>
            </a:r>
          </a:p>
          <a:p>
            <a:pPr marL="342900" indent="-342900">
              <a:buFont typeface="+mj-lt"/>
              <a:buAutoNum type="arabicPeriod"/>
            </a:pPr>
            <a:r>
              <a:rPr lang="de-DE" sz="1400" dirty="0">
                <a:solidFill>
                  <a:schemeClr val="tx1">
                    <a:lumMod val="65000"/>
                  </a:schemeClr>
                </a:solidFill>
              </a:rPr>
              <a:t>Suche nach dem richtigen Dokument </a:t>
            </a:r>
          </a:p>
          <a:p>
            <a:pPr marL="342900" indent="-342900">
              <a:buFont typeface="+mj-lt"/>
              <a:buAutoNum type="arabicPeriod"/>
            </a:pPr>
            <a:r>
              <a:rPr lang="de-DE" sz="1400" dirty="0"/>
              <a:t>Ausgabe des Ergebnisses</a:t>
            </a:r>
          </a:p>
        </p:txBody>
      </p:sp>
      <p:sp>
        <p:nvSpPr>
          <p:cNvPr id="3" name="Foliennummernplatzhalter 2">
            <a:extLst>
              <a:ext uri="{FF2B5EF4-FFF2-40B4-BE49-F238E27FC236}">
                <a16:creationId xmlns:a16="http://schemas.microsoft.com/office/drawing/2014/main" id="{A267981E-D0E8-43EB-90B3-52D42C3EBB09}"/>
              </a:ext>
            </a:extLst>
          </p:cNvPr>
          <p:cNvSpPr>
            <a:spLocks noGrp="1"/>
          </p:cNvSpPr>
          <p:nvPr>
            <p:ph type="sldNum" sz="quarter" idx="12"/>
          </p:nvPr>
        </p:nvSpPr>
        <p:spPr/>
        <p:txBody>
          <a:bodyPr/>
          <a:lstStyle/>
          <a:p>
            <a:fld id="{A237E902-33E7-4BD3-9DD1-DCF898C609FC}" type="slidenum">
              <a:rPr lang="de-DE" smtClean="0"/>
              <a:t>10</a:t>
            </a:fld>
            <a:endParaRPr lang="de-DE"/>
          </a:p>
        </p:txBody>
      </p:sp>
      <p:sp>
        <p:nvSpPr>
          <p:cNvPr id="2" name="Textfeld 1">
            <a:extLst>
              <a:ext uri="{FF2B5EF4-FFF2-40B4-BE49-F238E27FC236}">
                <a16:creationId xmlns:a16="http://schemas.microsoft.com/office/drawing/2014/main" id="{04E250B5-4B64-46F9-A30F-C6DAA93616AA}"/>
              </a:ext>
            </a:extLst>
          </p:cNvPr>
          <p:cNvSpPr txBox="1"/>
          <p:nvPr/>
        </p:nvSpPr>
        <p:spPr>
          <a:xfrm>
            <a:off x="961878" y="4811074"/>
            <a:ext cx="2482809" cy="200055"/>
          </a:xfrm>
          <a:prstGeom prst="rect">
            <a:avLst/>
          </a:prstGeom>
          <a:noFill/>
        </p:spPr>
        <p:txBody>
          <a:bodyPr wrap="square" rtlCol="0">
            <a:spAutoFit/>
          </a:bodyPr>
          <a:lstStyle/>
          <a:p>
            <a:r>
              <a:rPr lang="de-DE" sz="700" dirty="0"/>
              <a:t>https://openclipart.org/detail/180746/tango-computer-green</a:t>
            </a:r>
          </a:p>
        </p:txBody>
      </p:sp>
    </p:spTree>
    <p:extLst>
      <p:ext uri="{BB962C8B-B14F-4D97-AF65-F5344CB8AC3E}">
        <p14:creationId xmlns:p14="http://schemas.microsoft.com/office/powerpoint/2010/main" val="20432912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Elektronik, Monitor, Computer, drinnen enthält.&#10;&#10;Mit sehr hoher Zuverlässigkeit generierte Beschreibung">
            <a:extLst>
              <a:ext uri="{FF2B5EF4-FFF2-40B4-BE49-F238E27FC236}">
                <a16:creationId xmlns:a16="http://schemas.microsoft.com/office/drawing/2014/main" id="{42ED9B48-615D-4F16-BAD9-EAAF7A0E9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34" y="3272314"/>
            <a:ext cx="1993630" cy="2022676"/>
          </a:xfrm>
          <a:prstGeom prst="rect">
            <a:avLst/>
          </a:prstGeom>
        </p:spPr>
      </p:pic>
      <p:sp>
        <p:nvSpPr>
          <p:cNvPr id="2" name="Titel 1">
            <a:extLst>
              <a:ext uri="{FF2B5EF4-FFF2-40B4-BE49-F238E27FC236}">
                <a16:creationId xmlns:a16="http://schemas.microsoft.com/office/drawing/2014/main" id="{B68DAFEE-7B47-4441-84B2-83F139153010}"/>
              </a:ext>
            </a:extLst>
          </p:cNvPr>
          <p:cNvSpPr>
            <a:spLocks noGrp="1"/>
          </p:cNvSpPr>
          <p:nvPr>
            <p:ph type="title"/>
          </p:nvPr>
        </p:nvSpPr>
        <p:spPr/>
        <p:txBody>
          <a:bodyPr/>
          <a:lstStyle/>
          <a:p>
            <a:r>
              <a:rPr lang="de-DE" dirty="0"/>
              <a:t>Katalogbasierte Suchmaschinen</a:t>
            </a:r>
          </a:p>
        </p:txBody>
      </p:sp>
      <p:pic>
        <p:nvPicPr>
          <p:cNvPr id="5" name="Inhaltsplatzhalter 4" descr="Benutzer">
            <a:extLst>
              <a:ext uri="{FF2B5EF4-FFF2-40B4-BE49-F238E27FC236}">
                <a16:creationId xmlns:a16="http://schemas.microsoft.com/office/drawing/2014/main" id="{518D9906-FF91-4D2A-92D5-F4552C6F7B8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3014" y="3341199"/>
            <a:ext cx="1432376" cy="1432376"/>
          </a:xfrm>
        </p:spPr>
      </p:pic>
      <p:grpSp>
        <p:nvGrpSpPr>
          <p:cNvPr id="8" name="Gruppieren 7">
            <a:extLst>
              <a:ext uri="{FF2B5EF4-FFF2-40B4-BE49-F238E27FC236}">
                <a16:creationId xmlns:a16="http://schemas.microsoft.com/office/drawing/2014/main" id="{A008F766-A27E-4EDB-A472-3A682DCA3D6C}"/>
              </a:ext>
            </a:extLst>
          </p:cNvPr>
          <p:cNvGrpSpPr/>
          <p:nvPr/>
        </p:nvGrpSpPr>
        <p:grpSpPr>
          <a:xfrm>
            <a:off x="8464622" y="2348960"/>
            <a:ext cx="1376704" cy="3321720"/>
            <a:chOff x="8902772" y="2482310"/>
            <a:chExt cx="1376704" cy="3321720"/>
          </a:xfrm>
        </p:grpSpPr>
        <p:pic>
          <p:nvPicPr>
            <p:cNvPr id="9" name="Inhaltsplatzhalter 7">
              <a:extLst>
                <a:ext uri="{FF2B5EF4-FFF2-40B4-BE49-F238E27FC236}">
                  <a16:creationId xmlns:a16="http://schemas.microsoft.com/office/drawing/2014/main" id="{209E8835-08D0-489C-B791-5BC72A1365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9998" y="2482310"/>
              <a:ext cx="1262252" cy="946690"/>
            </a:xfrm>
            <a:prstGeom prst="rect">
              <a:avLst/>
            </a:prstGeom>
          </p:spPr>
        </p:pic>
        <p:pic>
          <p:nvPicPr>
            <p:cNvPr id="10" name="Inhaltsplatzhalter 7">
              <a:extLst>
                <a:ext uri="{FF2B5EF4-FFF2-40B4-BE49-F238E27FC236}">
                  <a16:creationId xmlns:a16="http://schemas.microsoft.com/office/drawing/2014/main" id="{FDCEBC09-6DFB-4AFD-9352-D5B7331FA3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772" y="3626097"/>
              <a:ext cx="1376704" cy="1032529"/>
            </a:xfrm>
            <a:prstGeom prst="rect">
              <a:avLst/>
            </a:prstGeom>
          </p:spPr>
        </p:pic>
        <p:pic>
          <p:nvPicPr>
            <p:cNvPr id="11" name="Inhaltsplatzhalter 7">
              <a:extLst>
                <a:ext uri="{FF2B5EF4-FFF2-40B4-BE49-F238E27FC236}">
                  <a16:creationId xmlns:a16="http://schemas.microsoft.com/office/drawing/2014/main" id="{4C348A89-C44B-43AC-8B70-128175ECB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772" y="4771501"/>
              <a:ext cx="1376704" cy="1032529"/>
            </a:xfrm>
            <a:prstGeom prst="rect">
              <a:avLst/>
            </a:prstGeom>
          </p:spPr>
        </p:pic>
      </p:grpSp>
      <p:cxnSp>
        <p:nvCxnSpPr>
          <p:cNvPr id="13" name="Gerade Verbindung mit Pfeil 12">
            <a:extLst>
              <a:ext uri="{FF2B5EF4-FFF2-40B4-BE49-F238E27FC236}">
                <a16:creationId xmlns:a16="http://schemas.microsoft.com/office/drawing/2014/main" id="{5285C7DF-8E73-4D57-B349-625146C429F9}"/>
              </a:ext>
            </a:extLst>
          </p:cNvPr>
          <p:cNvCxnSpPr>
            <a:cxnSpLocks/>
          </p:cNvCxnSpPr>
          <p:nvPr/>
        </p:nvCxnSpPr>
        <p:spPr>
          <a:xfrm flipH="1">
            <a:off x="5772150" y="2895600"/>
            <a:ext cx="2886076" cy="94669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Gerade Verbindung mit Pfeil 13">
            <a:extLst>
              <a:ext uri="{FF2B5EF4-FFF2-40B4-BE49-F238E27FC236}">
                <a16:creationId xmlns:a16="http://schemas.microsoft.com/office/drawing/2014/main" id="{1F6F44E0-215E-44FC-81EC-C8E3C83E086A}"/>
              </a:ext>
            </a:extLst>
          </p:cNvPr>
          <p:cNvCxnSpPr/>
          <p:nvPr/>
        </p:nvCxnSpPr>
        <p:spPr>
          <a:xfrm flipH="1">
            <a:off x="5772150" y="3800212"/>
            <a:ext cx="2886075" cy="25717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Gerade Verbindung mit Pfeil 14">
            <a:extLst>
              <a:ext uri="{FF2B5EF4-FFF2-40B4-BE49-F238E27FC236}">
                <a16:creationId xmlns:a16="http://schemas.microsoft.com/office/drawing/2014/main" id="{62B4B150-8747-46B0-BEE7-CA04E1AF0024}"/>
              </a:ext>
            </a:extLst>
          </p:cNvPr>
          <p:cNvCxnSpPr>
            <a:cxnSpLocks/>
          </p:cNvCxnSpPr>
          <p:nvPr/>
        </p:nvCxnSpPr>
        <p:spPr>
          <a:xfrm flipH="1" flipV="1">
            <a:off x="5772150" y="4317920"/>
            <a:ext cx="2886076" cy="72620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0" name="Textfeld 19">
            <a:extLst>
              <a:ext uri="{FF2B5EF4-FFF2-40B4-BE49-F238E27FC236}">
                <a16:creationId xmlns:a16="http://schemas.microsoft.com/office/drawing/2014/main" id="{B99A0203-CE19-46AA-9A8B-65149DD99E94}"/>
              </a:ext>
            </a:extLst>
          </p:cNvPr>
          <p:cNvSpPr txBox="1"/>
          <p:nvPr/>
        </p:nvSpPr>
        <p:spPr>
          <a:xfrm>
            <a:off x="1286617" y="3688055"/>
            <a:ext cx="930063" cy="369332"/>
          </a:xfrm>
          <a:prstGeom prst="rect">
            <a:avLst/>
          </a:prstGeom>
          <a:noFill/>
        </p:spPr>
        <p:txBody>
          <a:bodyPr wrap="none" rtlCol="0">
            <a:spAutoFit/>
          </a:bodyPr>
          <a:lstStyle/>
          <a:p>
            <a:r>
              <a:rPr lang="de-DE" dirty="0">
                <a:solidFill>
                  <a:schemeClr val="accent2"/>
                </a:solidFill>
              </a:rPr>
              <a:t>Katalog</a:t>
            </a:r>
          </a:p>
        </p:txBody>
      </p:sp>
      <p:cxnSp>
        <p:nvCxnSpPr>
          <p:cNvPr id="21" name="Gerade Verbindung mit Pfeil 20">
            <a:extLst>
              <a:ext uri="{FF2B5EF4-FFF2-40B4-BE49-F238E27FC236}">
                <a16:creationId xmlns:a16="http://schemas.microsoft.com/office/drawing/2014/main" id="{3F29D4B1-A593-4BF1-9171-9072BBAC0FA7}"/>
              </a:ext>
            </a:extLst>
          </p:cNvPr>
          <p:cNvCxnSpPr>
            <a:cxnSpLocks/>
          </p:cNvCxnSpPr>
          <p:nvPr/>
        </p:nvCxnSpPr>
        <p:spPr>
          <a:xfrm flipH="1">
            <a:off x="2689678" y="4115628"/>
            <a:ext cx="138702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4" name="Textfeld 23">
            <a:extLst>
              <a:ext uri="{FF2B5EF4-FFF2-40B4-BE49-F238E27FC236}">
                <a16:creationId xmlns:a16="http://schemas.microsoft.com/office/drawing/2014/main" id="{43725A54-91EC-43DA-BC56-A4B04E54D049}"/>
              </a:ext>
            </a:extLst>
          </p:cNvPr>
          <p:cNvSpPr txBox="1"/>
          <p:nvPr/>
        </p:nvSpPr>
        <p:spPr>
          <a:xfrm>
            <a:off x="762000" y="2533650"/>
            <a:ext cx="2086149" cy="369332"/>
          </a:xfrm>
          <a:prstGeom prst="rect">
            <a:avLst/>
          </a:prstGeom>
          <a:noFill/>
        </p:spPr>
        <p:txBody>
          <a:bodyPr wrap="none" rtlCol="0">
            <a:spAutoFit/>
          </a:bodyPr>
          <a:lstStyle/>
          <a:p>
            <a:r>
              <a:rPr lang="de-DE" dirty="0"/>
              <a:t>Blindekuh, </a:t>
            </a:r>
            <a:r>
              <a:rPr lang="de-DE" dirty="0" err="1"/>
              <a:t>FragFinn</a:t>
            </a:r>
            <a:endParaRPr lang="de-DE" dirty="0"/>
          </a:p>
        </p:txBody>
      </p:sp>
      <p:pic>
        <p:nvPicPr>
          <p:cNvPr id="25" name="Grafik 24" descr="Benutzer">
            <a:extLst>
              <a:ext uri="{FF2B5EF4-FFF2-40B4-BE49-F238E27FC236}">
                <a16:creationId xmlns:a16="http://schemas.microsoft.com/office/drawing/2014/main" id="{6CE5B47A-C8E7-4A61-A1CF-D9A9013661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6617" y="5670680"/>
            <a:ext cx="914400" cy="914400"/>
          </a:xfrm>
          <a:prstGeom prst="rect">
            <a:avLst/>
          </a:prstGeom>
        </p:spPr>
      </p:pic>
      <p:sp>
        <p:nvSpPr>
          <p:cNvPr id="26" name="Textfeld 25">
            <a:extLst>
              <a:ext uri="{FF2B5EF4-FFF2-40B4-BE49-F238E27FC236}">
                <a16:creationId xmlns:a16="http://schemas.microsoft.com/office/drawing/2014/main" id="{94572E96-DBEB-442C-B866-630AEF129395}"/>
              </a:ext>
            </a:extLst>
          </p:cNvPr>
          <p:cNvSpPr txBox="1"/>
          <p:nvPr/>
        </p:nvSpPr>
        <p:spPr>
          <a:xfrm>
            <a:off x="3375432" y="5364826"/>
            <a:ext cx="3914775" cy="646331"/>
          </a:xfrm>
          <a:prstGeom prst="rect">
            <a:avLst/>
          </a:prstGeom>
          <a:noFill/>
        </p:spPr>
        <p:txBody>
          <a:bodyPr wrap="square" rtlCol="0">
            <a:spAutoFit/>
          </a:bodyPr>
          <a:lstStyle/>
          <a:p>
            <a:r>
              <a:rPr lang="de-DE" dirty="0">
                <a:solidFill>
                  <a:schemeClr val="accent4">
                    <a:lumMod val="60000"/>
                    <a:lumOff val="40000"/>
                  </a:schemeClr>
                </a:solidFill>
              </a:rPr>
              <a:t>Menschen</a:t>
            </a:r>
            <a:r>
              <a:rPr lang="de-DE" dirty="0"/>
              <a:t> wählen relevante Begriffe aus und erstellen einen </a:t>
            </a:r>
            <a:r>
              <a:rPr lang="de-DE" dirty="0">
                <a:solidFill>
                  <a:schemeClr val="accent4">
                    <a:lumMod val="60000"/>
                    <a:lumOff val="40000"/>
                  </a:schemeClr>
                </a:solidFill>
              </a:rPr>
              <a:t>Katalog</a:t>
            </a:r>
          </a:p>
        </p:txBody>
      </p:sp>
      <p:sp>
        <p:nvSpPr>
          <p:cNvPr id="3" name="Textfeld 2">
            <a:extLst>
              <a:ext uri="{FF2B5EF4-FFF2-40B4-BE49-F238E27FC236}">
                <a16:creationId xmlns:a16="http://schemas.microsoft.com/office/drawing/2014/main" id="{20F89328-4659-4519-A4DE-1E7541E0AA07}"/>
              </a:ext>
            </a:extLst>
          </p:cNvPr>
          <p:cNvSpPr txBox="1"/>
          <p:nvPr/>
        </p:nvSpPr>
        <p:spPr>
          <a:xfrm>
            <a:off x="1254504" y="5301348"/>
            <a:ext cx="881666" cy="369332"/>
          </a:xfrm>
          <a:prstGeom prst="rect">
            <a:avLst/>
          </a:prstGeom>
          <a:noFill/>
        </p:spPr>
        <p:txBody>
          <a:bodyPr wrap="square" rtlCol="0">
            <a:spAutoFit/>
          </a:bodyPr>
          <a:lstStyle/>
          <a:p>
            <a:pPr algn="ctr"/>
            <a:r>
              <a:rPr lang="de-DE" dirty="0"/>
              <a:t>Maus</a:t>
            </a:r>
          </a:p>
        </p:txBody>
      </p:sp>
      <p:sp>
        <p:nvSpPr>
          <p:cNvPr id="18" name="Textfeld 17">
            <a:extLst>
              <a:ext uri="{FF2B5EF4-FFF2-40B4-BE49-F238E27FC236}">
                <a16:creationId xmlns:a16="http://schemas.microsoft.com/office/drawing/2014/main" id="{2DEA6FC8-DD1F-4D39-8FB5-B02F7869ED66}"/>
              </a:ext>
            </a:extLst>
          </p:cNvPr>
          <p:cNvSpPr txBox="1"/>
          <p:nvPr/>
        </p:nvSpPr>
        <p:spPr>
          <a:xfrm>
            <a:off x="4541931" y="2999761"/>
            <a:ext cx="881666" cy="369332"/>
          </a:xfrm>
          <a:prstGeom prst="rect">
            <a:avLst/>
          </a:prstGeom>
          <a:noFill/>
        </p:spPr>
        <p:txBody>
          <a:bodyPr wrap="square" rtlCol="0">
            <a:spAutoFit/>
          </a:bodyPr>
          <a:lstStyle/>
          <a:p>
            <a:pPr algn="ctr"/>
            <a:r>
              <a:rPr lang="de-DE" dirty="0"/>
              <a:t>Maus</a:t>
            </a:r>
          </a:p>
        </p:txBody>
      </p:sp>
      <p:sp>
        <p:nvSpPr>
          <p:cNvPr id="22" name="Textfeld 21">
            <a:extLst>
              <a:ext uri="{FF2B5EF4-FFF2-40B4-BE49-F238E27FC236}">
                <a16:creationId xmlns:a16="http://schemas.microsoft.com/office/drawing/2014/main" id="{BC42A857-AB60-4003-8F39-8A3FAD00FB1B}"/>
              </a:ext>
            </a:extLst>
          </p:cNvPr>
          <p:cNvSpPr txBox="1"/>
          <p:nvPr/>
        </p:nvSpPr>
        <p:spPr>
          <a:xfrm>
            <a:off x="8711071" y="2533650"/>
            <a:ext cx="881666" cy="369332"/>
          </a:xfrm>
          <a:prstGeom prst="rect">
            <a:avLst/>
          </a:prstGeom>
          <a:noFill/>
        </p:spPr>
        <p:txBody>
          <a:bodyPr wrap="square" rtlCol="0">
            <a:spAutoFit/>
          </a:bodyPr>
          <a:lstStyle/>
          <a:p>
            <a:pPr algn="ctr"/>
            <a:r>
              <a:rPr lang="de-DE" dirty="0">
                <a:solidFill>
                  <a:schemeClr val="accent1">
                    <a:lumMod val="75000"/>
                  </a:schemeClr>
                </a:solidFill>
              </a:rPr>
              <a:t>Maus</a:t>
            </a:r>
          </a:p>
        </p:txBody>
      </p:sp>
      <p:sp>
        <p:nvSpPr>
          <p:cNvPr id="6" name="Foliennummernplatzhalter 5">
            <a:extLst>
              <a:ext uri="{FF2B5EF4-FFF2-40B4-BE49-F238E27FC236}">
                <a16:creationId xmlns:a16="http://schemas.microsoft.com/office/drawing/2014/main" id="{3F5AF41D-54C0-42F4-8D2E-1C40E6F2B08D}"/>
              </a:ext>
            </a:extLst>
          </p:cNvPr>
          <p:cNvSpPr>
            <a:spLocks noGrp="1"/>
          </p:cNvSpPr>
          <p:nvPr>
            <p:ph type="sldNum" sz="quarter" idx="12"/>
          </p:nvPr>
        </p:nvSpPr>
        <p:spPr/>
        <p:txBody>
          <a:bodyPr/>
          <a:lstStyle/>
          <a:p>
            <a:fld id="{A237E902-33E7-4BD3-9DD1-DCF898C609FC}" type="slidenum">
              <a:rPr lang="de-DE" smtClean="0"/>
              <a:t>11</a:t>
            </a:fld>
            <a:endParaRPr lang="de-DE"/>
          </a:p>
        </p:txBody>
      </p:sp>
      <p:sp>
        <p:nvSpPr>
          <p:cNvPr id="23" name="Textfeld 22">
            <a:extLst>
              <a:ext uri="{FF2B5EF4-FFF2-40B4-BE49-F238E27FC236}">
                <a16:creationId xmlns:a16="http://schemas.microsoft.com/office/drawing/2014/main" id="{1A714410-CB13-4AB8-8896-84C87D3A3122}"/>
              </a:ext>
            </a:extLst>
          </p:cNvPr>
          <p:cNvSpPr txBox="1"/>
          <p:nvPr/>
        </p:nvSpPr>
        <p:spPr>
          <a:xfrm>
            <a:off x="692344" y="5225674"/>
            <a:ext cx="2482809" cy="200055"/>
          </a:xfrm>
          <a:prstGeom prst="rect">
            <a:avLst/>
          </a:prstGeom>
          <a:noFill/>
        </p:spPr>
        <p:txBody>
          <a:bodyPr wrap="square" rtlCol="0">
            <a:spAutoFit/>
          </a:bodyPr>
          <a:lstStyle/>
          <a:p>
            <a:r>
              <a:rPr lang="de-DE" sz="700" dirty="0"/>
              <a:t>https://openclipart.org/detail/180746/tango-computer-green</a:t>
            </a:r>
          </a:p>
        </p:txBody>
      </p:sp>
    </p:spTree>
    <p:extLst>
      <p:ext uri="{BB962C8B-B14F-4D97-AF65-F5344CB8AC3E}">
        <p14:creationId xmlns:p14="http://schemas.microsoft.com/office/powerpoint/2010/main" val="31312026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Elektronik, Monitor, Computer, drinnen enthält.&#10;&#10;Mit sehr hoher Zuverlässigkeit generierte Beschreibung">
            <a:extLst>
              <a:ext uri="{FF2B5EF4-FFF2-40B4-BE49-F238E27FC236}">
                <a16:creationId xmlns:a16="http://schemas.microsoft.com/office/drawing/2014/main" id="{B952F378-BE89-44EA-A65D-A97E6D6D1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272" y="3069887"/>
            <a:ext cx="2063745" cy="2093813"/>
          </a:xfrm>
          <a:prstGeom prst="rect">
            <a:avLst/>
          </a:prstGeom>
        </p:spPr>
      </p:pic>
      <p:sp>
        <p:nvSpPr>
          <p:cNvPr id="2" name="Titel 1">
            <a:extLst>
              <a:ext uri="{FF2B5EF4-FFF2-40B4-BE49-F238E27FC236}">
                <a16:creationId xmlns:a16="http://schemas.microsoft.com/office/drawing/2014/main" id="{D373519F-270B-4B1F-8173-E9BA8E6B7770}"/>
              </a:ext>
            </a:extLst>
          </p:cNvPr>
          <p:cNvSpPr>
            <a:spLocks noGrp="1"/>
          </p:cNvSpPr>
          <p:nvPr>
            <p:ph type="title"/>
          </p:nvPr>
        </p:nvSpPr>
        <p:spPr/>
        <p:txBody>
          <a:bodyPr/>
          <a:lstStyle/>
          <a:p>
            <a:r>
              <a:rPr lang="de-DE" dirty="0"/>
              <a:t>Metasuchmaschinen</a:t>
            </a:r>
          </a:p>
        </p:txBody>
      </p:sp>
      <p:sp>
        <p:nvSpPr>
          <p:cNvPr id="5" name="Textfeld 4">
            <a:extLst>
              <a:ext uri="{FF2B5EF4-FFF2-40B4-BE49-F238E27FC236}">
                <a16:creationId xmlns:a16="http://schemas.microsoft.com/office/drawing/2014/main" id="{AB83A1C3-906F-42D5-A7ED-305201575DAF}"/>
              </a:ext>
            </a:extLst>
          </p:cNvPr>
          <p:cNvSpPr txBox="1"/>
          <p:nvPr/>
        </p:nvSpPr>
        <p:spPr>
          <a:xfrm>
            <a:off x="1384576" y="2251812"/>
            <a:ext cx="2032929" cy="646331"/>
          </a:xfrm>
          <a:prstGeom prst="rect">
            <a:avLst/>
          </a:prstGeom>
          <a:noFill/>
        </p:spPr>
        <p:txBody>
          <a:bodyPr wrap="none" rtlCol="0">
            <a:spAutoFit/>
          </a:bodyPr>
          <a:lstStyle/>
          <a:p>
            <a:r>
              <a:rPr lang="de-DE" dirty="0" err="1"/>
              <a:t>Metager</a:t>
            </a:r>
            <a:r>
              <a:rPr lang="de-DE" dirty="0"/>
              <a:t>; </a:t>
            </a:r>
            <a:r>
              <a:rPr lang="de-DE" dirty="0" err="1"/>
              <a:t>Ixquick</a:t>
            </a:r>
            <a:endParaRPr lang="de-DE" dirty="0"/>
          </a:p>
          <a:p>
            <a:r>
              <a:rPr lang="de-DE" dirty="0"/>
              <a:t>Metasuchmaschine</a:t>
            </a:r>
          </a:p>
        </p:txBody>
      </p:sp>
      <p:pic>
        <p:nvPicPr>
          <p:cNvPr id="6" name="Inhaltsplatzhalter 7">
            <a:extLst>
              <a:ext uri="{FF2B5EF4-FFF2-40B4-BE49-F238E27FC236}">
                <a16:creationId xmlns:a16="http://schemas.microsoft.com/office/drawing/2014/main" id="{70642276-34AE-4349-8DC6-EA529760E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667" y="2348850"/>
            <a:ext cx="1699933" cy="1274951"/>
          </a:xfrm>
          <a:prstGeom prst="rect">
            <a:avLst/>
          </a:prstGeom>
        </p:spPr>
      </p:pic>
      <p:sp>
        <p:nvSpPr>
          <p:cNvPr id="9" name="Textfeld 8">
            <a:extLst>
              <a:ext uri="{FF2B5EF4-FFF2-40B4-BE49-F238E27FC236}">
                <a16:creationId xmlns:a16="http://schemas.microsoft.com/office/drawing/2014/main" id="{538675A2-9505-4A63-B574-1E85E269FC7F}"/>
              </a:ext>
            </a:extLst>
          </p:cNvPr>
          <p:cNvSpPr txBox="1"/>
          <p:nvPr/>
        </p:nvSpPr>
        <p:spPr>
          <a:xfrm>
            <a:off x="6254485" y="2619375"/>
            <a:ext cx="715260" cy="369332"/>
          </a:xfrm>
          <a:prstGeom prst="rect">
            <a:avLst/>
          </a:prstGeom>
          <a:noFill/>
        </p:spPr>
        <p:txBody>
          <a:bodyPr wrap="square" rtlCol="0">
            <a:spAutoFit/>
          </a:bodyPr>
          <a:lstStyle/>
          <a:p>
            <a:r>
              <a:rPr lang="de-DE" dirty="0">
                <a:solidFill>
                  <a:schemeClr val="bg2">
                    <a:lumMod val="75000"/>
                  </a:schemeClr>
                </a:solidFill>
              </a:rPr>
              <a:t>Index</a:t>
            </a:r>
          </a:p>
        </p:txBody>
      </p:sp>
      <p:pic>
        <p:nvPicPr>
          <p:cNvPr id="10" name="Inhaltsplatzhalter 7">
            <a:extLst>
              <a:ext uri="{FF2B5EF4-FFF2-40B4-BE49-F238E27FC236}">
                <a16:creationId xmlns:a16="http://schemas.microsoft.com/office/drawing/2014/main" id="{1E6BEE03-641A-4938-ABD6-932E5C778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667" y="3609513"/>
            <a:ext cx="1699933" cy="1274951"/>
          </a:xfrm>
          <a:prstGeom prst="rect">
            <a:avLst/>
          </a:prstGeom>
        </p:spPr>
      </p:pic>
      <p:sp>
        <p:nvSpPr>
          <p:cNvPr id="11" name="Textfeld 10">
            <a:extLst>
              <a:ext uri="{FF2B5EF4-FFF2-40B4-BE49-F238E27FC236}">
                <a16:creationId xmlns:a16="http://schemas.microsoft.com/office/drawing/2014/main" id="{EDFC18D5-8E42-46E8-A111-A96A36AB2D2B}"/>
              </a:ext>
            </a:extLst>
          </p:cNvPr>
          <p:cNvSpPr txBox="1"/>
          <p:nvPr/>
        </p:nvSpPr>
        <p:spPr>
          <a:xfrm>
            <a:off x="6254485" y="3880038"/>
            <a:ext cx="715260" cy="369332"/>
          </a:xfrm>
          <a:prstGeom prst="rect">
            <a:avLst/>
          </a:prstGeom>
          <a:noFill/>
        </p:spPr>
        <p:txBody>
          <a:bodyPr wrap="square" rtlCol="0">
            <a:spAutoFit/>
          </a:bodyPr>
          <a:lstStyle/>
          <a:p>
            <a:r>
              <a:rPr lang="de-DE" dirty="0">
                <a:solidFill>
                  <a:schemeClr val="bg2">
                    <a:lumMod val="75000"/>
                  </a:schemeClr>
                </a:solidFill>
              </a:rPr>
              <a:t>Index</a:t>
            </a:r>
          </a:p>
        </p:txBody>
      </p:sp>
      <p:pic>
        <p:nvPicPr>
          <p:cNvPr id="12" name="Inhaltsplatzhalter 7">
            <a:extLst>
              <a:ext uri="{FF2B5EF4-FFF2-40B4-BE49-F238E27FC236}">
                <a16:creationId xmlns:a16="http://schemas.microsoft.com/office/drawing/2014/main" id="{5FCC04DD-6D90-4E8B-946F-44A895CD2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667" y="4870176"/>
            <a:ext cx="1699933" cy="1274951"/>
          </a:xfrm>
          <a:prstGeom prst="rect">
            <a:avLst/>
          </a:prstGeom>
        </p:spPr>
      </p:pic>
      <p:sp>
        <p:nvSpPr>
          <p:cNvPr id="13" name="Textfeld 12">
            <a:extLst>
              <a:ext uri="{FF2B5EF4-FFF2-40B4-BE49-F238E27FC236}">
                <a16:creationId xmlns:a16="http://schemas.microsoft.com/office/drawing/2014/main" id="{8C4D9A12-D7EC-4A93-B56F-85C876C7B677}"/>
              </a:ext>
            </a:extLst>
          </p:cNvPr>
          <p:cNvSpPr txBox="1"/>
          <p:nvPr/>
        </p:nvSpPr>
        <p:spPr>
          <a:xfrm>
            <a:off x="6254485" y="5140701"/>
            <a:ext cx="715260" cy="369332"/>
          </a:xfrm>
          <a:prstGeom prst="rect">
            <a:avLst/>
          </a:prstGeom>
          <a:noFill/>
        </p:spPr>
        <p:txBody>
          <a:bodyPr wrap="square" rtlCol="0">
            <a:spAutoFit/>
          </a:bodyPr>
          <a:lstStyle/>
          <a:p>
            <a:r>
              <a:rPr lang="de-DE" dirty="0">
                <a:solidFill>
                  <a:schemeClr val="bg2">
                    <a:lumMod val="75000"/>
                  </a:schemeClr>
                </a:solidFill>
              </a:rPr>
              <a:t>Index</a:t>
            </a:r>
          </a:p>
        </p:txBody>
      </p:sp>
      <p:grpSp>
        <p:nvGrpSpPr>
          <p:cNvPr id="20" name="Gruppieren 19">
            <a:extLst>
              <a:ext uri="{FF2B5EF4-FFF2-40B4-BE49-F238E27FC236}">
                <a16:creationId xmlns:a16="http://schemas.microsoft.com/office/drawing/2014/main" id="{D16FC8B1-B7D9-448B-9361-3538B2853D7F}"/>
              </a:ext>
            </a:extLst>
          </p:cNvPr>
          <p:cNvGrpSpPr/>
          <p:nvPr/>
        </p:nvGrpSpPr>
        <p:grpSpPr>
          <a:xfrm>
            <a:off x="9817761" y="2214913"/>
            <a:ext cx="866690" cy="4241808"/>
            <a:chOff x="10345466" y="2243488"/>
            <a:chExt cx="866690" cy="4241808"/>
          </a:xfrm>
        </p:grpSpPr>
        <p:pic>
          <p:nvPicPr>
            <p:cNvPr id="14" name="Inhaltsplatzhalter 7">
              <a:extLst>
                <a:ext uri="{FF2B5EF4-FFF2-40B4-BE49-F238E27FC236}">
                  <a16:creationId xmlns:a16="http://schemas.microsoft.com/office/drawing/2014/main" id="{F711D204-6362-4A9B-9467-18ED96F4D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466" y="2243488"/>
              <a:ext cx="849967" cy="637476"/>
            </a:xfrm>
            <a:prstGeom prst="rect">
              <a:avLst/>
            </a:prstGeom>
          </p:spPr>
        </p:pic>
        <p:pic>
          <p:nvPicPr>
            <p:cNvPr id="15" name="Inhaltsplatzhalter 7">
              <a:extLst>
                <a:ext uri="{FF2B5EF4-FFF2-40B4-BE49-F238E27FC236}">
                  <a16:creationId xmlns:a16="http://schemas.microsoft.com/office/drawing/2014/main" id="{1CDB450F-8A21-4254-BFE7-031EF29D6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466" y="2988707"/>
              <a:ext cx="849967" cy="637476"/>
            </a:xfrm>
            <a:prstGeom prst="rect">
              <a:avLst/>
            </a:prstGeom>
          </p:spPr>
        </p:pic>
        <p:pic>
          <p:nvPicPr>
            <p:cNvPr id="16" name="Inhaltsplatzhalter 7">
              <a:extLst>
                <a:ext uri="{FF2B5EF4-FFF2-40B4-BE49-F238E27FC236}">
                  <a16:creationId xmlns:a16="http://schemas.microsoft.com/office/drawing/2014/main" id="{0AEC6C17-05DB-40C2-AD9C-82308096C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466" y="3676776"/>
              <a:ext cx="849967" cy="637476"/>
            </a:xfrm>
            <a:prstGeom prst="rect">
              <a:avLst/>
            </a:prstGeom>
          </p:spPr>
        </p:pic>
        <p:pic>
          <p:nvPicPr>
            <p:cNvPr id="17" name="Inhaltsplatzhalter 7">
              <a:extLst>
                <a:ext uri="{FF2B5EF4-FFF2-40B4-BE49-F238E27FC236}">
                  <a16:creationId xmlns:a16="http://schemas.microsoft.com/office/drawing/2014/main" id="{F2310A31-0E8F-45E0-8313-019ECA12F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466" y="4392967"/>
              <a:ext cx="849967" cy="637476"/>
            </a:xfrm>
            <a:prstGeom prst="rect">
              <a:avLst/>
            </a:prstGeom>
          </p:spPr>
        </p:pic>
        <p:pic>
          <p:nvPicPr>
            <p:cNvPr id="18" name="Inhaltsplatzhalter 7">
              <a:extLst>
                <a:ext uri="{FF2B5EF4-FFF2-40B4-BE49-F238E27FC236}">
                  <a16:creationId xmlns:a16="http://schemas.microsoft.com/office/drawing/2014/main" id="{0F29FBBE-1DDD-4E96-BE6A-EC84C5C4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2189" y="5109158"/>
              <a:ext cx="849967" cy="637476"/>
            </a:xfrm>
            <a:prstGeom prst="rect">
              <a:avLst/>
            </a:prstGeom>
          </p:spPr>
        </p:pic>
        <p:pic>
          <p:nvPicPr>
            <p:cNvPr id="19" name="Inhaltsplatzhalter 7">
              <a:extLst>
                <a:ext uri="{FF2B5EF4-FFF2-40B4-BE49-F238E27FC236}">
                  <a16:creationId xmlns:a16="http://schemas.microsoft.com/office/drawing/2014/main" id="{0BCDA3B5-7444-48D6-89FA-9FA62B3A2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2189" y="5847820"/>
              <a:ext cx="849967" cy="637476"/>
            </a:xfrm>
            <a:prstGeom prst="rect">
              <a:avLst/>
            </a:prstGeom>
          </p:spPr>
        </p:pic>
      </p:grpSp>
      <p:cxnSp>
        <p:nvCxnSpPr>
          <p:cNvPr id="22" name="Gerade Verbindung mit Pfeil 21">
            <a:extLst>
              <a:ext uri="{FF2B5EF4-FFF2-40B4-BE49-F238E27FC236}">
                <a16:creationId xmlns:a16="http://schemas.microsoft.com/office/drawing/2014/main" id="{7A790BA0-75EC-44F5-8357-5E86DE3D4479}"/>
              </a:ext>
            </a:extLst>
          </p:cNvPr>
          <p:cNvCxnSpPr>
            <a:cxnSpLocks/>
          </p:cNvCxnSpPr>
          <p:nvPr/>
        </p:nvCxnSpPr>
        <p:spPr>
          <a:xfrm>
            <a:off x="7581900" y="3985989"/>
            <a:ext cx="1971675"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4" name="Textfeld 23">
            <a:extLst>
              <a:ext uri="{FF2B5EF4-FFF2-40B4-BE49-F238E27FC236}">
                <a16:creationId xmlns:a16="http://schemas.microsoft.com/office/drawing/2014/main" id="{9E99B772-5DDC-415D-8B24-255D5EABCEDA}"/>
              </a:ext>
            </a:extLst>
          </p:cNvPr>
          <p:cNvSpPr txBox="1"/>
          <p:nvPr/>
        </p:nvSpPr>
        <p:spPr>
          <a:xfrm>
            <a:off x="8106713" y="3661089"/>
            <a:ext cx="922047" cy="369332"/>
          </a:xfrm>
          <a:prstGeom prst="rect">
            <a:avLst/>
          </a:prstGeom>
          <a:noFill/>
        </p:spPr>
        <p:txBody>
          <a:bodyPr wrap="none" rtlCol="0">
            <a:spAutoFit/>
          </a:bodyPr>
          <a:lstStyle/>
          <a:p>
            <a:r>
              <a:rPr lang="de-DE" dirty="0"/>
              <a:t>Crawler</a:t>
            </a:r>
          </a:p>
        </p:txBody>
      </p:sp>
      <p:cxnSp>
        <p:nvCxnSpPr>
          <p:cNvPr id="26" name="Gerade Verbindung mit Pfeil 25">
            <a:extLst>
              <a:ext uri="{FF2B5EF4-FFF2-40B4-BE49-F238E27FC236}">
                <a16:creationId xmlns:a16="http://schemas.microsoft.com/office/drawing/2014/main" id="{0F4B8C92-0E10-4BE8-B8A5-40F6475B7B9C}"/>
              </a:ext>
            </a:extLst>
          </p:cNvPr>
          <p:cNvCxnSpPr>
            <a:cxnSpLocks/>
          </p:cNvCxnSpPr>
          <p:nvPr/>
        </p:nvCxnSpPr>
        <p:spPr>
          <a:xfrm flipH="1">
            <a:off x="7581900" y="4524375"/>
            <a:ext cx="197167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29">
            <a:extLst>
              <a:ext uri="{FF2B5EF4-FFF2-40B4-BE49-F238E27FC236}">
                <a16:creationId xmlns:a16="http://schemas.microsoft.com/office/drawing/2014/main" id="{0B7C026D-F84A-4CED-9AC1-512C96A36AA8}"/>
              </a:ext>
            </a:extLst>
          </p:cNvPr>
          <p:cNvCxnSpPr/>
          <p:nvPr/>
        </p:nvCxnSpPr>
        <p:spPr>
          <a:xfrm flipH="1">
            <a:off x="3286125" y="2960132"/>
            <a:ext cx="2808834" cy="7009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D4D843E2-4E12-4F98-A950-D4EFFBBA9121}"/>
              </a:ext>
            </a:extLst>
          </p:cNvPr>
          <p:cNvCxnSpPr>
            <a:cxnSpLocks/>
          </p:cNvCxnSpPr>
          <p:nvPr/>
        </p:nvCxnSpPr>
        <p:spPr>
          <a:xfrm flipH="1" flipV="1">
            <a:off x="3277186" y="3864508"/>
            <a:ext cx="2862999" cy="17770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EEBA8CEB-F437-4492-9801-1A930E741DE5}"/>
              </a:ext>
            </a:extLst>
          </p:cNvPr>
          <p:cNvCxnSpPr>
            <a:cxnSpLocks/>
          </p:cNvCxnSpPr>
          <p:nvPr/>
        </p:nvCxnSpPr>
        <p:spPr>
          <a:xfrm flipH="1" flipV="1">
            <a:off x="3277186" y="4064704"/>
            <a:ext cx="2817773" cy="124098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F439A5DA-93A6-475E-9604-9AC6C57AA01E}"/>
              </a:ext>
            </a:extLst>
          </p:cNvPr>
          <p:cNvSpPr txBox="1"/>
          <p:nvPr/>
        </p:nvSpPr>
        <p:spPr>
          <a:xfrm>
            <a:off x="1730825" y="3412942"/>
            <a:ext cx="1340432" cy="369332"/>
          </a:xfrm>
          <a:prstGeom prst="rect">
            <a:avLst/>
          </a:prstGeom>
          <a:noFill/>
        </p:spPr>
        <p:txBody>
          <a:bodyPr wrap="none" rtlCol="0">
            <a:spAutoFit/>
          </a:bodyPr>
          <a:lstStyle/>
          <a:p>
            <a:r>
              <a:rPr lang="de-DE" dirty="0"/>
              <a:t>Gewichtung</a:t>
            </a:r>
          </a:p>
        </p:txBody>
      </p:sp>
      <p:sp>
        <p:nvSpPr>
          <p:cNvPr id="36" name="Textfeld 35">
            <a:extLst>
              <a:ext uri="{FF2B5EF4-FFF2-40B4-BE49-F238E27FC236}">
                <a16:creationId xmlns:a16="http://schemas.microsoft.com/office/drawing/2014/main" id="{82EB6D7F-5127-435A-AFD3-88E40B45A9E1}"/>
              </a:ext>
            </a:extLst>
          </p:cNvPr>
          <p:cNvSpPr txBox="1"/>
          <p:nvPr/>
        </p:nvSpPr>
        <p:spPr>
          <a:xfrm>
            <a:off x="1725545" y="3855184"/>
            <a:ext cx="1471878" cy="261610"/>
          </a:xfrm>
          <a:prstGeom prst="rect">
            <a:avLst/>
          </a:prstGeom>
          <a:noFill/>
        </p:spPr>
        <p:txBody>
          <a:bodyPr wrap="square" rtlCol="0">
            <a:spAutoFit/>
          </a:bodyPr>
          <a:lstStyle/>
          <a:p>
            <a:r>
              <a:rPr lang="de-DE" sz="1100" dirty="0"/>
              <a:t>Eigene Ergebnisliste</a:t>
            </a:r>
          </a:p>
        </p:txBody>
      </p:sp>
      <p:pic>
        <p:nvPicPr>
          <p:cNvPr id="37" name="Grafik 36" descr="Benutzer">
            <a:extLst>
              <a:ext uri="{FF2B5EF4-FFF2-40B4-BE49-F238E27FC236}">
                <a16:creationId xmlns:a16="http://schemas.microsoft.com/office/drawing/2014/main" id="{849531EA-B73D-489D-A47A-4C434908D3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4545" y="5103905"/>
            <a:ext cx="914400" cy="914400"/>
          </a:xfrm>
          <a:prstGeom prst="rect">
            <a:avLst/>
          </a:prstGeom>
        </p:spPr>
      </p:pic>
      <p:sp>
        <p:nvSpPr>
          <p:cNvPr id="38" name="Textfeld 37">
            <a:extLst>
              <a:ext uri="{FF2B5EF4-FFF2-40B4-BE49-F238E27FC236}">
                <a16:creationId xmlns:a16="http://schemas.microsoft.com/office/drawing/2014/main" id="{0393163E-3BCA-4E56-9B32-B9988B44DACA}"/>
              </a:ext>
            </a:extLst>
          </p:cNvPr>
          <p:cNvSpPr txBox="1"/>
          <p:nvPr/>
        </p:nvSpPr>
        <p:spPr>
          <a:xfrm>
            <a:off x="5764946" y="1944402"/>
            <a:ext cx="1689886" cy="369332"/>
          </a:xfrm>
          <a:prstGeom prst="rect">
            <a:avLst/>
          </a:prstGeom>
          <a:noFill/>
        </p:spPr>
        <p:txBody>
          <a:bodyPr wrap="none" rtlCol="0">
            <a:spAutoFit/>
          </a:bodyPr>
          <a:lstStyle/>
          <a:p>
            <a:r>
              <a:rPr lang="de-DE" dirty="0"/>
              <a:t>Suchmaschinen</a:t>
            </a:r>
          </a:p>
        </p:txBody>
      </p:sp>
      <p:sp>
        <p:nvSpPr>
          <p:cNvPr id="39" name="Textfeld 38">
            <a:extLst>
              <a:ext uri="{FF2B5EF4-FFF2-40B4-BE49-F238E27FC236}">
                <a16:creationId xmlns:a16="http://schemas.microsoft.com/office/drawing/2014/main" id="{CA58A4B7-B10D-4734-8A18-D5CE7795CADC}"/>
              </a:ext>
            </a:extLst>
          </p:cNvPr>
          <p:cNvSpPr txBox="1"/>
          <p:nvPr/>
        </p:nvSpPr>
        <p:spPr>
          <a:xfrm>
            <a:off x="0" y="6000247"/>
            <a:ext cx="6236574" cy="646331"/>
          </a:xfrm>
          <a:prstGeom prst="rect">
            <a:avLst/>
          </a:prstGeom>
          <a:noFill/>
        </p:spPr>
        <p:txBody>
          <a:bodyPr wrap="square" rtlCol="0">
            <a:spAutoFit/>
          </a:bodyPr>
          <a:lstStyle/>
          <a:p>
            <a:r>
              <a:rPr lang="de-DE" dirty="0"/>
              <a:t>Metasuchmaschinen bedienen sich der Indizes verschiedener Suchmaschinen und erstellen daraus eine eigene Trefferliste.</a:t>
            </a:r>
          </a:p>
        </p:txBody>
      </p:sp>
      <p:sp>
        <p:nvSpPr>
          <p:cNvPr id="7" name="Foliennummernplatzhalter 6">
            <a:extLst>
              <a:ext uri="{FF2B5EF4-FFF2-40B4-BE49-F238E27FC236}">
                <a16:creationId xmlns:a16="http://schemas.microsoft.com/office/drawing/2014/main" id="{0BF9EF58-114E-4147-A23A-09AE24C466BA}"/>
              </a:ext>
            </a:extLst>
          </p:cNvPr>
          <p:cNvSpPr>
            <a:spLocks noGrp="1"/>
          </p:cNvSpPr>
          <p:nvPr>
            <p:ph type="sldNum" sz="quarter" idx="12"/>
          </p:nvPr>
        </p:nvSpPr>
        <p:spPr/>
        <p:txBody>
          <a:bodyPr/>
          <a:lstStyle/>
          <a:p>
            <a:fld id="{A237E902-33E7-4BD3-9DD1-DCF898C609FC}" type="slidenum">
              <a:rPr lang="de-DE" smtClean="0"/>
              <a:t>12</a:t>
            </a:fld>
            <a:endParaRPr lang="de-DE"/>
          </a:p>
        </p:txBody>
      </p:sp>
      <p:sp>
        <p:nvSpPr>
          <p:cNvPr id="33" name="Textfeld 32">
            <a:extLst>
              <a:ext uri="{FF2B5EF4-FFF2-40B4-BE49-F238E27FC236}">
                <a16:creationId xmlns:a16="http://schemas.microsoft.com/office/drawing/2014/main" id="{4C8AB90B-831D-4821-BCF5-571BCE034125}"/>
              </a:ext>
            </a:extLst>
          </p:cNvPr>
          <p:cNvSpPr txBox="1"/>
          <p:nvPr/>
        </p:nvSpPr>
        <p:spPr>
          <a:xfrm>
            <a:off x="1384121" y="5100128"/>
            <a:ext cx="2482809" cy="200055"/>
          </a:xfrm>
          <a:prstGeom prst="rect">
            <a:avLst/>
          </a:prstGeom>
          <a:noFill/>
        </p:spPr>
        <p:txBody>
          <a:bodyPr wrap="square" rtlCol="0">
            <a:spAutoFit/>
          </a:bodyPr>
          <a:lstStyle/>
          <a:p>
            <a:r>
              <a:rPr lang="de-DE" sz="700" dirty="0"/>
              <a:t>https://openclipart.org/detail/180746/tango-computer-green</a:t>
            </a:r>
          </a:p>
        </p:txBody>
      </p:sp>
    </p:spTree>
    <p:extLst>
      <p:ext uri="{BB962C8B-B14F-4D97-AF65-F5344CB8AC3E}">
        <p14:creationId xmlns:p14="http://schemas.microsoft.com/office/powerpoint/2010/main" val="22953609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7B7956-A553-41D5-8F6E-3214FE1AA9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C5E7D1-5B1B-43B4-A338-E9D0077BA3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972F172-19D2-4FAD-B631-4C36ACBACFA7}"/>
              </a:ext>
            </a:extLst>
          </p:cNvPr>
          <p:cNvSpPr>
            <a:spLocks noGrp="1"/>
          </p:cNvSpPr>
          <p:nvPr>
            <p:ph type="title"/>
          </p:nvPr>
        </p:nvSpPr>
        <p:spPr>
          <a:xfrm>
            <a:off x="1202919" y="4674398"/>
            <a:ext cx="9784080" cy="1508760"/>
          </a:xfrm>
        </p:spPr>
        <p:txBody>
          <a:bodyPr>
            <a:normAutofit/>
          </a:bodyPr>
          <a:lstStyle/>
          <a:p>
            <a:r>
              <a:rPr lang="de-DE"/>
              <a:t>Vertikale Suchmaschinen</a:t>
            </a:r>
          </a:p>
        </p:txBody>
      </p:sp>
      <p:graphicFrame>
        <p:nvGraphicFramePr>
          <p:cNvPr id="16" name="Inhaltsplatzhalter 2"/>
          <p:cNvGraphicFramePr>
            <a:graphicFrameLocks noGrp="1"/>
          </p:cNvGraphicFramePr>
          <p:nvPr>
            <p:ph idx="1"/>
            <p:extLst>
              <p:ext uri="{D42A27DB-BD31-4B8C-83A1-F6EECF244321}">
                <p14:modId xmlns:p14="http://schemas.microsoft.com/office/powerpoint/2010/main" val="2798638065"/>
              </p:ext>
            </p:extLst>
          </p:nvPr>
        </p:nvGraphicFramePr>
        <p:xfrm>
          <a:off x="1203325" y="643467"/>
          <a:ext cx="9783763" cy="329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AC4BD4E1-D451-4518-93A6-228AA7D221C6}"/>
              </a:ext>
            </a:extLst>
          </p:cNvPr>
          <p:cNvSpPr>
            <a:spLocks noGrp="1"/>
          </p:cNvSpPr>
          <p:nvPr>
            <p:ph type="sldNum" sz="quarter" idx="12"/>
          </p:nvPr>
        </p:nvSpPr>
        <p:spPr/>
        <p:txBody>
          <a:bodyPr/>
          <a:lstStyle/>
          <a:p>
            <a:fld id="{A237E902-33E7-4BD3-9DD1-DCF898C609FC}" type="slidenum">
              <a:rPr lang="de-DE" smtClean="0"/>
              <a:t>13</a:t>
            </a:fld>
            <a:endParaRPr lang="de-DE"/>
          </a:p>
        </p:txBody>
      </p:sp>
    </p:spTree>
    <p:extLst>
      <p:ext uri="{BB962C8B-B14F-4D97-AF65-F5344CB8AC3E}">
        <p14:creationId xmlns:p14="http://schemas.microsoft.com/office/powerpoint/2010/main" val="808610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21"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3A8EEFB-7C0E-4281-A69A-DB8D6A0D613C}"/>
              </a:ext>
            </a:extLst>
          </p:cNvPr>
          <p:cNvSpPr>
            <a:spLocks noGrp="1"/>
          </p:cNvSpPr>
          <p:nvPr>
            <p:ph type="title"/>
          </p:nvPr>
        </p:nvSpPr>
        <p:spPr>
          <a:xfrm>
            <a:off x="4963246" y="2194560"/>
            <a:ext cx="6905666" cy="1739347"/>
          </a:xfrm>
        </p:spPr>
        <p:txBody>
          <a:bodyPr vert="horz" lIns="91440" tIns="45720" rIns="91440" bIns="45720" rtlCol="0" anchor="ctr">
            <a:normAutofit/>
          </a:bodyPr>
          <a:lstStyle/>
          <a:p>
            <a:pPr algn="ctr">
              <a:lnSpc>
                <a:spcPct val="80000"/>
              </a:lnSpc>
            </a:pPr>
            <a:r>
              <a:rPr lang="en-US" sz="6000" spc="150"/>
              <a:t>Konsequenzen</a:t>
            </a:r>
          </a:p>
        </p:txBody>
      </p:sp>
      <p:sp>
        <p:nvSpPr>
          <p:cNvPr id="8" name="Textfeld 7">
            <a:extLst>
              <a:ext uri="{FF2B5EF4-FFF2-40B4-BE49-F238E27FC236}">
                <a16:creationId xmlns:a16="http://schemas.microsoft.com/office/drawing/2014/main" id="{7E15063C-FB9B-4B3D-A151-E508C824EABD}"/>
              </a:ext>
            </a:extLst>
          </p:cNvPr>
          <p:cNvSpPr txBox="1"/>
          <p:nvPr/>
        </p:nvSpPr>
        <p:spPr>
          <a:xfrm>
            <a:off x="4716379" y="4081112"/>
            <a:ext cx="7315200" cy="369332"/>
          </a:xfrm>
          <a:prstGeom prst="rect">
            <a:avLst/>
          </a:prstGeom>
          <a:noFill/>
        </p:spPr>
        <p:txBody>
          <a:bodyPr wrap="square" rtlCol="0">
            <a:spAutoFit/>
          </a:bodyPr>
          <a:lstStyle/>
          <a:p>
            <a:pPr algn="ctr"/>
            <a:r>
              <a:rPr lang="de-DE" dirty="0"/>
              <a:t>Jede Suchmaschine zeigt nur ihr „Bild“ des Internets</a:t>
            </a:r>
          </a:p>
        </p:txBody>
      </p:sp>
      <p:sp>
        <p:nvSpPr>
          <p:cNvPr id="3" name="Rechteck: abgerundete Ecken 2">
            <a:hlinkClick r:id="rId3"/>
            <a:extLst>
              <a:ext uri="{FF2B5EF4-FFF2-40B4-BE49-F238E27FC236}">
                <a16:creationId xmlns:a16="http://schemas.microsoft.com/office/drawing/2014/main" id="{84236623-9F72-4DD8-A88E-5A1EC232FAD1}"/>
              </a:ext>
            </a:extLst>
          </p:cNvPr>
          <p:cNvSpPr/>
          <p:nvPr/>
        </p:nvSpPr>
        <p:spPr>
          <a:xfrm>
            <a:off x="7458075" y="4953000"/>
            <a:ext cx="1733550" cy="828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Vieles bleibt verborgen:</a:t>
            </a:r>
          </a:p>
          <a:p>
            <a:pPr algn="ctr"/>
            <a:r>
              <a:rPr lang="de-DE" dirty="0"/>
              <a:t>Invisible Web</a:t>
            </a:r>
          </a:p>
        </p:txBody>
      </p:sp>
      <p:sp>
        <p:nvSpPr>
          <p:cNvPr id="5" name="Foliennummernplatzhalter 4">
            <a:extLst>
              <a:ext uri="{FF2B5EF4-FFF2-40B4-BE49-F238E27FC236}">
                <a16:creationId xmlns:a16="http://schemas.microsoft.com/office/drawing/2014/main" id="{0F9FD8BF-311A-4194-9D6B-FB455577B485}"/>
              </a:ext>
            </a:extLst>
          </p:cNvPr>
          <p:cNvSpPr>
            <a:spLocks noGrp="1"/>
          </p:cNvSpPr>
          <p:nvPr>
            <p:ph type="sldNum" sz="quarter" idx="12"/>
          </p:nvPr>
        </p:nvSpPr>
        <p:spPr/>
        <p:txBody>
          <a:bodyPr/>
          <a:lstStyle/>
          <a:p>
            <a:fld id="{A237E902-33E7-4BD3-9DD1-DCF898C609FC}" type="slidenum">
              <a:rPr lang="de-DE" smtClean="0"/>
              <a:t>14</a:t>
            </a:fld>
            <a:endParaRPr lang="de-DE"/>
          </a:p>
        </p:txBody>
      </p:sp>
    </p:spTree>
    <p:extLst>
      <p:ext uri="{BB962C8B-B14F-4D97-AF65-F5344CB8AC3E}">
        <p14:creationId xmlns:p14="http://schemas.microsoft.com/office/powerpoint/2010/main" val="26154696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37" name="Rectangle 27">
            <a:extLst>
              <a:ext uri="{FF2B5EF4-FFF2-40B4-BE49-F238E27FC236}">
                <a16:creationId xmlns:a16="http://schemas.microsoft.com/office/drawing/2014/main" id="{13E75778-8865-451E-A418-58B337FE5B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29">
            <a:extLst>
              <a:ext uri="{FF2B5EF4-FFF2-40B4-BE49-F238E27FC236}">
                <a16:creationId xmlns:a16="http://schemas.microsoft.com/office/drawing/2014/main" id="{36B93B81-5ED7-4387-828F-605FD3B1B0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id="{61951AA0-DD9C-4514-A46F-ABF18C50E5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68C980E-94C1-48F5-8725-CBA0DDD4C084}"/>
              </a:ext>
            </a:extLst>
          </p:cNvPr>
          <p:cNvSpPr>
            <a:spLocks noGrp="1"/>
          </p:cNvSpPr>
          <p:nvPr>
            <p:ph type="title"/>
          </p:nvPr>
        </p:nvSpPr>
        <p:spPr>
          <a:xfrm>
            <a:off x="365759" y="1204111"/>
            <a:ext cx="11471565" cy="3367889"/>
          </a:xfrm>
        </p:spPr>
        <p:txBody>
          <a:bodyPr vert="horz" lIns="91440" tIns="45720" rIns="91440" bIns="45720" rtlCol="0" anchor="b">
            <a:normAutofit/>
          </a:bodyPr>
          <a:lstStyle/>
          <a:p>
            <a:pPr algn="l"/>
            <a:r>
              <a:rPr lang="en-US" sz="8800">
                <a:solidFill>
                  <a:schemeClr val="tx1"/>
                </a:solidFill>
              </a:rPr>
              <a:t>Suchstrategien</a:t>
            </a:r>
          </a:p>
        </p:txBody>
      </p:sp>
      <p:sp>
        <p:nvSpPr>
          <p:cNvPr id="5" name="Textplatzhalter 4">
            <a:extLst>
              <a:ext uri="{FF2B5EF4-FFF2-40B4-BE49-F238E27FC236}">
                <a16:creationId xmlns:a16="http://schemas.microsoft.com/office/drawing/2014/main" id="{D6BE828D-9D55-42F7-AB83-0565900A119A}"/>
              </a:ext>
            </a:extLst>
          </p:cNvPr>
          <p:cNvSpPr>
            <a:spLocks noGrp="1"/>
          </p:cNvSpPr>
          <p:nvPr>
            <p:ph type="body" idx="1"/>
          </p:nvPr>
        </p:nvSpPr>
        <p:spPr>
          <a:xfrm>
            <a:off x="365759" y="4614688"/>
            <a:ext cx="11471565" cy="859011"/>
          </a:xfrm>
        </p:spPr>
        <p:txBody>
          <a:bodyPr vert="horz" lIns="91440" tIns="45720" rIns="91440" bIns="45720" rtlCol="0">
            <a:normAutofit/>
          </a:bodyPr>
          <a:lstStyle/>
          <a:p>
            <a:pPr algn="l"/>
            <a:endParaRPr lang="en-US" sz="2800">
              <a:solidFill>
                <a:schemeClr val="tx1"/>
              </a:solidFill>
            </a:endParaRPr>
          </a:p>
        </p:txBody>
      </p:sp>
      <p:sp>
        <p:nvSpPr>
          <p:cNvPr id="4" name="Foliennummernplatzhalter 3">
            <a:extLst>
              <a:ext uri="{FF2B5EF4-FFF2-40B4-BE49-F238E27FC236}">
                <a16:creationId xmlns:a16="http://schemas.microsoft.com/office/drawing/2014/main" id="{B4ECB712-6B5F-481F-9E3E-2739D3533B1B}"/>
              </a:ext>
            </a:extLst>
          </p:cNvPr>
          <p:cNvSpPr>
            <a:spLocks noGrp="1"/>
          </p:cNvSpPr>
          <p:nvPr>
            <p:ph type="sldNum" sz="quarter" idx="12"/>
          </p:nvPr>
        </p:nvSpPr>
        <p:spPr/>
        <p:txBody>
          <a:bodyPr/>
          <a:lstStyle/>
          <a:p>
            <a:fld id="{A237E902-33E7-4BD3-9DD1-DCF898C609FC}" type="slidenum">
              <a:rPr lang="de-DE" smtClean="0"/>
              <a:t>15</a:t>
            </a:fld>
            <a:endParaRPr lang="de-DE"/>
          </a:p>
        </p:txBody>
      </p:sp>
    </p:spTree>
    <p:extLst>
      <p:ext uri="{BB962C8B-B14F-4D97-AF65-F5344CB8AC3E}">
        <p14:creationId xmlns:p14="http://schemas.microsoft.com/office/powerpoint/2010/main" val="25551286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286011-29E4-4BB0-8791-6DD1B8583C64}"/>
              </a:ext>
            </a:extLst>
          </p:cNvPr>
          <p:cNvSpPr>
            <a:spLocks noGrp="1"/>
          </p:cNvSpPr>
          <p:nvPr>
            <p:ph type="title"/>
          </p:nvPr>
        </p:nvSpPr>
        <p:spPr/>
        <p:txBody>
          <a:bodyPr/>
          <a:lstStyle/>
          <a:p>
            <a:r>
              <a:rPr lang="de-DE" dirty="0"/>
              <a:t>Einfach oder komplex?</a:t>
            </a:r>
          </a:p>
        </p:txBody>
      </p:sp>
      <p:sp>
        <p:nvSpPr>
          <p:cNvPr id="5" name="Inhaltsplatzhalter 4">
            <a:extLst>
              <a:ext uri="{FF2B5EF4-FFF2-40B4-BE49-F238E27FC236}">
                <a16:creationId xmlns:a16="http://schemas.microsoft.com/office/drawing/2014/main" id="{0EB9F1E9-F3EF-424A-AAB3-EE6B7098E153}"/>
              </a:ext>
            </a:extLst>
          </p:cNvPr>
          <p:cNvSpPr>
            <a:spLocks noGrp="1"/>
          </p:cNvSpPr>
          <p:nvPr>
            <p:ph sz="half" idx="1"/>
          </p:nvPr>
        </p:nvSpPr>
        <p:spPr/>
        <p:txBody>
          <a:bodyPr/>
          <a:lstStyle/>
          <a:p>
            <a:pPr marL="0" indent="0" algn="ctr">
              <a:buNone/>
            </a:pPr>
            <a:r>
              <a:rPr lang="de-DE" dirty="0"/>
              <a:t>Einfache Suche	</a:t>
            </a:r>
          </a:p>
          <a:p>
            <a:pPr marL="0" indent="0">
              <a:buNone/>
            </a:pPr>
            <a:endParaRPr lang="de-DE" dirty="0"/>
          </a:p>
          <a:p>
            <a:r>
              <a:rPr lang="de-DE" dirty="0"/>
              <a:t>Eindeutige Begriffe wählen</a:t>
            </a:r>
          </a:p>
          <a:p>
            <a:r>
              <a:rPr lang="de-DE" dirty="0"/>
              <a:t>Jedes Wort ist bedeutsam, weil es die Trefferquote einschränkt </a:t>
            </a:r>
          </a:p>
          <a:p>
            <a:pPr marL="0" indent="0">
              <a:buNone/>
            </a:pPr>
            <a:endParaRPr lang="de-DE" dirty="0"/>
          </a:p>
        </p:txBody>
      </p:sp>
      <p:sp>
        <p:nvSpPr>
          <p:cNvPr id="6" name="Inhaltsplatzhalter 5">
            <a:extLst>
              <a:ext uri="{FF2B5EF4-FFF2-40B4-BE49-F238E27FC236}">
                <a16:creationId xmlns:a16="http://schemas.microsoft.com/office/drawing/2014/main" id="{0FE74866-9461-4466-8854-14F0B4518576}"/>
              </a:ext>
            </a:extLst>
          </p:cNvPr>
          <p:cNvSpPr>
            <a:spLocks noGrp="1"/>
          </p:cNvSpPr>
          <p:nvPr>
            <p:ph sz="half" idx="2"/>
          </p:nvPr>
        </p:nvSpPr>
        <p:spPr/>
        <p:txBody>
          <a:bodyPr>
            <a:normAutofit/>
          </a:bodyPr>
          <a:lstStyle/>
          <a:p>
            <a:pPr marL="0" indent="0" algn="ctr">
              <a:buNone/>
            </a:pPr>
            <a:r>
              <a:rPr lang="de-DE" dirty="0"/>
              <a:t>Komplexe Suche</a:t>
            </a:r>
          </a:p>
          <a:p>
            <a:pPr marL="0" indent="0" algn="ctr">
              <a:buNone/>
            </a:pPr>
            <a:endParaRPr lang="de-DE" dirty="0"/>
          </a:p>
          <a:p>
            <a:r>
              <a:rPr lang="de-DE" dirty="0"/>
              <a:t>Suche nach bestimmten Wortgruppen</a:t>
            </a:r>
          </a:p>
          <a:p>
            <a:r>
              <a:rPr lang="de-DE" dirty="0"/>
              <a:t>Suche mit Wildcards/Platzhaltern</a:t>
            </a:r>
          </a:p>
          <a:p>
            <a:r>
              <a:rPr lang="de-DE" dirty="0"/>
              <a:t>Suche mit Operatoren</a:t>
            </a:r>
          </a:p>
        </p:txBody>
      </p:sp>
      <p:sp>
        <p:nvSpPr>
          <p:cNvPr id="3" name="Foliennummernplatzhalter 2">
            <a:extLst>
              <a:ext uri="{FF2B5EF4-FFF2-40B4-BE49-F238E27FC236}">
                <a16:creationId xmlns:a16="http://schemas.microsoft.com/office/drawing/2014/main" id="{76376F3E-FD52-49C0-8C35-E204AE1F7A00}"/>
              </a:ext>
            </a:extLst>
          </p:cNvPr>
          <p:cNvSpPr>
            <a:spLocks noGrp="1"/>
          </p:cNvSpPr>
          <p:nvPr>
            <p:ph type="sldNum" sz="quarter" idx="12"/>
          </p:nvPr>
        </p:nvSpPr>
        <p:spPr/>
        <p:txBody>
          <a:bodyPr/>
          <a:lstStyle/>
          <a:p>
            <a:fld id="{A237E902-33E7-4BD3-9DD1-DCF898C609FC}" type="slidenum">
              <a:rPr lang="de-DE" smtClean="0"/>
              <a:t>16</a:t>
            </a:fld>
            <a:endParaRPr lang="de-DE"/>
          </a:p>
        </p:txBody>
      </p:sp>
    </p:spTree>
    <p:extLst>
      <p:ext uri="{BB962C8B-B14F-4D97-AF65-F5344CB8AC3E}">
        <p14:creationId xmlns:p14="http://schemas.microsoft.com/office/powerpoint/2010/main" val="33064926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76757-DDBD-4DCA-A125-273AFC8D77D4}"/>
              </a:ext>
            </a:extLst>
          </p:cNvPr>
          <p:cNvSpPr>
            <a:spLocks noGrp="1"/>
          </p:cNvSpPr>
          <p:nvPr>
            <p:ph type="title"/>
          </p:nvPr>
        </p:nvSpPr>
        <p:spPr>
          <a:xfrm>
            <a:off x="1202918" y="284176"/>
            <a:ext cx="9998481" cy="1508760"/>
          </a:xfrm>
        </p:spPr>
        <p:txBody>
          <a:bodyPr/>
          <a:lstStyle/>
          <a:p>
            <a:r>
              <a:rPr lang="de-DE" dirty="0"/>
              <a:t>Unterricht Provoziert Suche im Internet</a:t>
            </a:r>
          </a:p>
        </p:txBody>
      </p:sp>
      <p:sp>
        <p:nvSpPr>
          <p:cNvPr id="4" name="Foliennummernplatzhalter 3">
            <a:extLst>
              <a:ext uri="{FF2B5EF4-FFF2-40B4-BE49-F238E27FC236}">
                <a16:creationId xmlns:a16="http://schemas.microsoft.com/office/drawing/2014/main" id="{AC293671-4069-43ED-952C-7A6EB1E137F1}"/>
              </a:ext>
            </a:extLst>
          </p:cNvPr>
          <p:cNvSpPr>
            <a:spLocks noGrp="1"/>
          </p:cNvSpPr>
          <p:nvPr>
            <p:ph type="sldNum" sz="quarter" idx="12"/>
          </p:nvPr>
        </p:nvSpPr>
        <p:spPr/>
        <p:txBody>
          <a:bodyPr/>
          <a:lstStyle/>
          <a:p>
            <a:fld id="{A237E902-33E7-4BD3-9DD1-DCF898C609FC}" type="slidenum">
              <a:rPr lang="de-DE" smtClean="0"/>
              <a:t>17</a:t>
            </a:fld>
            <a:endParaRPr lang="de-DE"/>
          </a:p>
        </p:txBody>
      </p:sp>
      <p:sp>
        <p:nvSpPr>
          <p:cNvPr id="3" name="Flussdiagramm: Alternativer Prozess 2">
            <a:extLst>
              <a:ext uri="{FF2B5EF4-FFF2-40B4-BE49-F238E27FC236}">
                <a16:creationId xmlns:a16="http://schemas.microsoft.com/office/drawing/2014/main" id="{31A85F9D-C74B-4565-9C5B-CB3B58EAA656}"/>
              </a:ext>
            </a:extLst>
          </p:cNvPr>
          <p:cNvSpPr/>
          <p:nvPr/>
        </p:nvSpPr>
        <p:spPr>
          <a:xfrm>
            <a:off x="1524000" y="3556305"/>
            <a:ext cx="2990850" cy="15087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Unterricht</a:t>
            </a:r>
          </a:p>
        </p:txBody>
      </p:sp>
      <p:sp>
        <p:nvSpPr>
          <p:cNvPr id="7" name="Flussdiagramm: Verzweigung 6">
            <a:extLst>
              <a:ext uri="{FF2B5EF4-FFF2-40B4-BE49-F238E27FC236}">
                <a16:creationId xmlns:a16="http://schemas.microsoft.com/office/drawing/2014/main" id="{7D4DA339-06CF-44BD-B500-0EA8E0250067}"/>
              </a:ext>
            </a:extLst>
          </p:cNvPr>
          <p:cNvSpPr/>
          <p:nvPr/>
        </p:nvSpPr>
        <p:spPr>
          <a:xfrm>
            <a:off x="4914900" y="3891585"/>
            <a:ext cx="2486025" cy="83281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Recherche</a:t>
            </a:r>
          </a:p>
        </p:txBody>
      </p:sp>
      <p:sp>
        <p:nvSpPr>
          <p:cNvPr id="10" name="Flussdiagramm: Alternativer Prozess 9">
            <a:hlinkClick r:id="rId3"/>
            <a:extLst>
              <a:ext uri="{FF2B5EF4-FFF2-40B4-BE49-F238E27FC236}">
                <a16:creationId xmlns:a16="http://schemas.microsoft.com/office/drawing/2014/main" id="{BA159685-3541-4B22-A5B5-34D3EF2AB88E}"/>
              </a:ext>
            </a:extLst>
          </p:cNvPr>
          <p:cNvSpPr/>
          <p:nvPr/>
        </p:nvSpPr>
        <p:spPr>
          <a:xfrm>
            <a:off x="7800975" y="3556305"/>
            <a:ext cx="2990850" cy="15087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Suchanfragen für Hausaufgaben und Referate</a:t>
            </a:r>
          </a:p>
        </p:txBody>
      </p:sp>
    </p:spTree>
    <p:extLst>
      <p:ext uri="{BB962C8B-B14F-4D97-AF65-F5344CB8AC3E}">
        <p14:creationId xmlns:p14="http://schemas.microsoft.com/office/powerpoint/2010/main" val="33474570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14321-34E2-476C-8251-CF8A4B9D607F}"/>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39BF0BC6-117E-4D55-AFC2-91D50A41E8AC}"/>
              </a:ext>
            </a:extLst>
          </p:cNvPr>
          <p:cNvSpPr>
            <a:spLocks noGrp="1"/>
          </p:cNvSpPr>
          <p:nvPr>
            <p:ph idx="1"/>
          </p:nvPr>
        </p:nvSpPr>
        <p:spPr>
          <a:xfrm>
            <a:off x="163037" y="3429000"/>
            <a:ext cx="5931922" cy="278892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marL="0" indent="0" algn="ctr">
              <a:buNone/>
            </a:pPr>
            <a:r>
              <a:rPr lang="de-DE" sz="6000" dirty="0"/>
              <a:t>Anforderungen</a:t>
            </a:r>
          </a:p>
        </p:txBody>
      </p:sp>
      <p:pic>
        <p:nvPicPr>
          <p:cNvPr id="5" name="Grafik 4">
            <a:extLst>
              <a:ext uri="{FF2B5EF4-FFF2-40B4-BE49-F238E27FC236}">
                <a16:creationId xmlns:a16="http://schemas.microsoft.com/office/drawing/2014/main" id="{746F2493-5303-40F8-BC95-AC0DEA6609D3}"/>
              </a:ext>
            </a:extLst>
          </p:cNvPr>
          <p:cNvPicPr>
            <a:picLocks noChangeAspect="1"/>
          </p:cNvPicPr>
          <p:nvPr/>
        </p:nvPicPr>
        <p:blipFill>
          <a:blip r:embed="rId3"/>
          <a:stretch>
            <a:fillRect/>
          </a:stretch>
        </p:blipFill>
        <p:spPr>
          <a:xfrm>
            <a:off x="6094959" y="3399905"/>
            <a:ext cx="5931922" cy="2743438"/>
          </a:xfrm>
          <a:prstGeom prst="rect">
            <a:avLst/>
          </a:prstGeom>
        </p:spPr>
      </p:pic>
      <p:sp>
        <p:nvSpPr>
          <p:cNvPr id="6" name="Foliennummernplatzhalter 5">
            <a:extLst>
              <a:ext uri="{FF2B5EF4-FFF2-40B4-BE49-F238E27FC236}">
                <a16:creationId xmlns:a16="http://schemas.microsoft.com/office/drawing/2014/main" id="{1B40190B-203F-4ACA-AB09-8215EB7FDC49}"/>
              </a:ext>
            </a:extLst>
          </p:cNvPr>
          <p:cNvSpPr>
            <a:spLocks noGrp="1"/>
          </p:cNvSpPr>
          <p:nvPr>
            <p:ph type="sldNum" sz="quarter" idx="12"/>
          </p:nvPr>
        </p:nvSpPr>
        <p:spPr/>
        <p:txBody>
          <a:bodyPr/>
          <a:lstStyle/>
          <a:p>
            <a:fld id="{A237E902-33E7-4BD3-9DD1-DCF898C609FC}" type="slidenum">
              <a:rPr lang="de-DE" smtClean="0"/>
              <a:t>18</a:t>
            </a:fld>
            <a:endParaRPr lang="de-DE"/>
          </a:p>
        </p:txBody>
      </p:sp>
    </p:spTree>
    <p:extLst>
      <p:ext uri="{BB962C8B-B14F-4D97-AF65-F5344CB8AC3E}">
        <p14:creationId xmlns:p14="http://schemas.microsoft.com/office/powerpoint/2010/main" val="6392558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21"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0E69ACF-7FB3-4B3B-871F-4736DD972B09}"/>
              </a:ext>
            </a:extLst>
          </p:cNvPr>
          <p:cNvSpPr>
            <a:spLocks noGrp="1"/>
          </p:cNvSpPr>
          <p:nvPr>
            <p:ph type="title"/>
          </p:nvPr>
        </p:nvSpPr>
        <p:spPr>
          <a:xfrm>
            <a:off x="7540358" y="2194560"/>
            <a:ext cx="4651642" cy="1739347"/>
          </a:xfrm>
        </p:spPr>
        <p:txBody>
          <a:bodyPr vert="horz" lIns="91440" tIns="45720" rIns="91440" bIns="45720" rtlCol="0" anchor="ctr">
            <a:normAutofit/>
          </a:bodyPr>
          <a:lstStyle/>
          <a:p>
            <a:pPr algn="ctr">
              <a:lnSpc>
                <a:spcPct val="70000"/>
              </a:lnSpc>
            </a:pPr>
            <a:r>
              <a:rPr lang="en-US" sz="4800" spc="150" dirty="0"/>
              <a:t>Was </a:t>
            </a:r>
            <a:r>
              <a:rPr lang="en-US" sz="4800" spc="150" dirty="0" err="1"/>
              <a:t>wird</a:t>
            </a:r>
            <a:r>
              <a:rPr lang="en-US" sz="4800" spc="150" dirty="0"/>
              <a:t> </a:t>
            </a:r>
            <a:r>
              <a:rPr lang="en-US" sz="4800" spc="150" dirty="0" err="1"/>
              <a:t>gesucht</a:t>
            </a:r>
            <a:r>
              <a:rPr lang="en-US" sz="4800" spc="150" dirty="0"/>
              <a:t>?</a:t>
            </a:r>
          </a:p>
        </p:txBody>
      </p:sp>
      <p:sp>
        <p:nvSpPr>
          <p:cNvPr id="4" name="Inhaltsplatzhalter 3">
            <a:extLst>
              <a:ext uri="{FF2B5EF4-FFF2-40B4-BE49-F238E27FC236}">
                <a16:creationId xmlns:a16="http://schemas.microsoft.com/office/drawing/2014/main" id="{6BF2A345-F4CB-43DC-92D1-65631EA7C58E}"/>
              </a:ext>
            </a:extLst>
          </p:cNvPr>
          <p:cNvSpPr>
            <a:spLocks noGrp="1"/>
          </p:cNvSpPr>
          <p:nvPr>
            <p:ph idx="1"/>
          </p:nvPr>
        </p:nvSpPr>
        <p:spPr>
          <a:xfrm>
            <a:off x="370712" y="1325880"/>
            <a:ext cx="5639670" cy="4206240"/>
          </a:xfrm>
        </p:spPr>
        <p:txBody>
          <a:bodyPr/>
          <a:lstStyle/>
          <a:p>
            <a:endParaRPr lang="de-DE" dirty="0"/>
          </a:p>
        </p:txBody>
      </p:sp>
      <p:sp>
        <p:nvSpPr>
          <p:cNvPr id="5" name="Rechteck: abgerundete Ecken 4">
            <a:hlinkClick r:id="rId3"/>
            <a:extLst>
              <a:ext uri="{FF2B5EF4-FFF2-40B4-BE49-F238E27FC236}">
                <a16:creationId xmlns:a16="http://schemas.microsoft.com/office/drawing/2014/main" id="{E79C3F62-E043-4FE3-B624-B02DC0668F78}"/>
              </a:ext>
            </a:extLst>
          </p:cNvPr>
          <p:cNvSpPr/>
          <p:nvPr/>
        </p:nvSpPr>
        <p:spPr>
          <a:xfrm>
            <a:off x="1967922" y="2617342"/>
            <a:ext cx="2445249" cy="1623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häufigsten Suchanfragen</a:t>
            </a:r>
          </a:p>
        </p:txBody>
      </p:sp>
      <p:sp>
        <p:nvSpPr>
          <p:cNvPr id="6" name="Foliennummernplatzhalter 5">
            <a:extLst>
              <a:ext uri="{FF2B5EF4-FFF2-40B4-BE49-F238E27FC236}">
                <a16:creationId xmlns:a16="http://schemas.microsoft.com/office/drawing/2014/main" id="{85104F0E-DAA4-44B2-BC31-BB4766712752}"/>
              </a:ext>
            </a:extLst>
          </p:cNvPr>
          <p:cNvSpPr>
            <a:spLocks noGrp="1"/>
          </p:cNvSpPr>
          <p:nvPr>
            <p:ph type="sldNum" sz="quarter" idx="12"/>
          </p:nvPr>
        </p:nvSpPr>
        <p:spPr/>
        <p:txBody>
          <a:bodyPr/>
          <a:lstStyle/>
          <a:p>
            <a:fld id="{A237E902-33E7-4BD3-9DD1-DCF898C609FC}" type="slidenum">
              <a:rPr lang="de-DE" smtClean="0"/>
              <a:t>19</a:t>
            </a:fld>
            <a:endParaRPr lang="de-DE"/>
          </a:p>
        </p:txBody>
      </p:sp>
    </p:spTree>
    <p:extLst>
      <p:ext uri="{BB962C8B-B14F-4D97-AF65-F5344CB8AC3E}">
        <p14:creationId xmlns:p14="http://schemas.microsoft.com/office/powerpoint/2010/main" val="738039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504DA-8715-4BF7-8896-84047C56E2AD}"/>
              </a:ext>
            </a:extLst>
          </p:cNvPr>
          <p:cNvSpPr>
            <a:spLocks noGrp="1"/>
          </p:cNvSpPr>
          <p:nvPr>
            <p:ph type="title"/>
          </p:nvPr>
        </p:nvSpPr>
        <p:spPr/>
        <p:txBody>
          <a:bodyPr/>
          <a:lstStyle/>
          <a:p>
            <a:r>
              <a:rPr lang="de-DE" dirty="0"/>
              <a:t>Überblick Modul Recherche</a:t>
            </a:r>
          </a:p>
        </p:txBody>
      </p:sp>
      <p:sp>
        <p:nvSpPr>
          <p:cNvPr id="5" name="Foliennummernplatzhalter 4">
            <a:extLst>
              <a:ext uri="{FF2B5EF4-FFF2-40B4-BE49-F238E27FC236}">
                <a16:creationId xmlns:a16="http://schemas.microsoft.com/office/drawing/2014/main" id="{5CEBDB4A-D7A7-4E3F-B1AC-634EF937C25E}"/>
              </a:ext>
            </a:extLst>
          </p:cNvPr>
          <p:cNvSpPr>
            <a:spLocks noGrp="1"/>
          </p:cNvSpPr>
          <p:nvPr>
            <p:ph type="sldNum" sz="quarter" idx="12"/>
          </p:nvPr>
        </p:nvSpPr>
        <p:spPr/>
        <p:txBody>
          <a:bodyPr/>
          <a:lstStyle/>
          <a:p>
            <a:fld id="{A237E902-33E7-4BD3-9DD1-DCF898C609FC}" type="slidenum">
              <a:rPr lang="de-DE" smtClean="0"/>
              <a:t>2</a:t>
            </a:fld>
            <a:endParaRPr lang="de-DE"/>
          </a:p>
        </p:txBody>
      </p:sp>
      <p:sp>
        <p:nvSpPr>
          <p:cNvPr id="4" name="Rechteck: abgerundete Ecken 3">
            <a:extLst>
              <a:ext uri="{FF2B5EF4-FFF2-40B4-BE49-F238E27FC236}">
                <a16:creationId xmlns:a16="http://schemas.microsoft.com/office/drawing/2014/main" id="{B428CB7A-C47C-4FFC-8CBB-733111596EFF}"/>
              </a:ext>
            </a:extLst>
          </p:cNvPr>
          <p:cNvSpPr/>
          <p:nvPr/>
        </p:nvSpPr>
        <p:spPr>
          <a:xfrm>
            <a:off x="1202919" y="2601443"/>
            <a:ext cx="3667125" cy="1413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Suchmaschinen: </a:t>
            </a:r>
          </a:p>
          <a:p>
            <a:pPr marL="285750" indent="-285750">
              <a:buFont typeface="Arial" panose="020B0604020202020204" pitchFamily="34" charset="0"/>
              <a:buChar char="•"/>
            </a:pPr>
            <a:r>
              <a:rPr lang="de-DE" dirty="0"/>
              <a:t>Typen</a:t>
            </a:r>
          </a:p>
          <a:p>
            <a:pPr marL="285750" indent="-285750">
              <a:buFont typeface="Arial" panose="020B0604020202020204" pitchFamily="34" charset="0"/>
              <a:buChar char="•"/>
            </a:pPr>
            <a:r>
              <a:rPr lang="de-DE" dirty="0"/>
              <a:t>Funktionsweise</a:t>
            </a:r>
          </a:p>
          <a:p>
            <a:pPr marL="285750" indent="-285750">
              <a:buFont typeface="Arial" panose="020B0604020202020204" pitchFamily="34" charset="0"/>
              <a:buChar char="•"/>
            </a:pPr>
            <a:r>
              <a:rPr lang="de-DE" dirty="0"/>
              <a:t>Konsequenzen</a:t>
            </a:r>
          </a:p>
          <a:p>
            <a:pPr algn="ctr"/>
            <a:endParaRPr lang="de-DE" dirty="0"/>
          </a:p>
        </p:txBody>
      </p:sp>
      <p:sp>
        <p:nvSpPr>
          <p:cNvPr id="6" name="Rechteck: abgerundete Ecken 5">
            <a:extLst>
              <a:ext uri="{FF2B5EF4-FFF2-40B4-BE49-F238E27FC236}">
                <a16:creationId xmlns:a16="http://schemas.microsoft.com/office/drawing/2014/main" id="{7E45A817-C93C-4641-94F0-73EE3AA0E904}"/>
              </a:ext>
            </a:extLst>
          </p:cNvPr>
          <p:cNvSpPr/>
          <p:nvPr/>
        </p:nvSpPr>
        <p:spPr>
          <a:xfrm>
            <a:off x="1202919" y="4200047"/>
            <a:ext cx="3783012" cy="15087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8600" lvl="1" indent="0">
              <a:buNone/>
            </a:pPr>
            <a:r>
              <a:rPr lang="de-DE" dirty="0"/>
              <a:t>Probleme:</a:t>
            </a:r>
          </a:p>
          <a:p>
            <a:pPr marL="285750" indent="-285750">
              <a:buFont typeface="Arial" panose="020B0604020202020204" pitchFamily="34" charset="0"/>
              <a:buChar char="•"/>
            </a:pPr>
            <a:r>
              <a:rPr lang="de-DE" dirty="0"/>
              <a:t>Inhalt</a:t>
            </a:r>
          </a:p>
          <a:p>
            <a:pPr marL="285750" indent="-285750">
              <a:buFont typeface="Arial" panose="020B0604020202020204" pitchFamily="34" charset="0"/>
              <a:buChar char="•"/>
            </a:pPr>
            <a:r>
              <a:rPr lang="de-DE" dirty="0"/>
              <a:t>Struktur</a:t>
            </a:r>
          </a:p>
          <a:p>
            <a:pPr marL="285750" indent="-285750">
              <a:buFont typeface="Arial" panose="020B0604020202020204" pitchFamily="34" charset="0"/>
              <a:buChar char="•"/>
            </a:pPr>
            <a:r>
              <a:rPr lang="de-DE" dirty="0"/>
              <a:t>Verhalten</a:t>
            </a:r>
          </a:p>
        </p:txBody>
      </p:sp>
      <p:sp>
        <p:nvSpPr>
          <p:cNvPr id="7" name="Rechteck: abgerundete Ecken 6">
            <a:extLst>
              <a:ext uri="{FF2B5EF4-FFF2-40B4-BE49-F238E27FC236}">
                <a16:creationId xmlns:a16="http://schemas.microsoft.com/office/drawing/2014/main" id="{E2CF3283-7DBA-4114-9F68-E2BDE3122554}"/>
              </a:ext>
            </a:extLst>
          </p:cNvPr>
          <p:cNvSpPr/>
          <p:nvPr/>
        </p:nvSpPr>
        <p:spPr>
          <a:xfrm>
            <a:off x="1202919" y="5927551"/>
            <a:ext cx="3783012" cy="428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28600" lvl="1" indent="0">
              <a:buNone/>
            </a:pPr>
            <a:r>
              <a:rPr lang="de-DE"/>
              <a:t>Lösungsansätze</a:t>
            </a:r>
            <a:endParaRPr lang="de-DE" dirty="0"/>
          </a:p>
        </p:txBody>
      </p:sp>
      <p:sp>
        <p:nvSpPr>
          <p:cNvPr id="10" name="Rechteck: abgerundete Ecken 9">
            <a:extLst>
              <a:ext uri="{FF2B5EF4-FFF2-40B4-BE49-F238E27FC236}">
                <a16:creationId xmlns:a16="http://schemas.microsoft.com/office/drawing/2014/main" id="{93FF7B9E-E167-4C84-94E5-71F9E2EB2B0A}"/>
              </a:ext>
            </a:extLst>
          </p:cNvPr>
          <p:cNvSpPr/>
          <p:nvPr/>
        </p:nvSpPr>
        <p:spPr>
          <a:xfrm>
            <a:off x="1202918" y="2000250"/>
            <a:ext cx="3667125" cy="4157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DE"/>
              <a:t>Informationsgesellschaft</a:t>
            </a:r>
          </a:p>
        </p:txBody>
      </p:sp>
    </p:spTree>
    <p:extLst>
      <p:ext uri="{BB962C8B-B14F-4D97-AF65-F5344CB8AC3E}">
        <p14:creationId xmlns:p14="http://schemas.microsoft.com/office/powerpoint/2010/main" val="289133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F2FD-2A1E-4F22-B829-CEB985A43D16}"/>
              </a:ext>
            </a:extLst>
          </p:cNvPr>
          <p:cNvSpPr>
            <a:spLocks noGrp="1"/>
          </p:cNvSpPr>
          <p:nvPr>
            <p:ph type="title"/>
          </p:nvPr>
        </p:nvSpPr>
        <p:spPr/>
        <p:txBody>
          <a:bodyPr/>
          <a:lstStyle/>
          <a:p>
            <a:r>
              <a:rPr lang="de-DE" dirty="0"/>
              <a:t>Das Internet ist ein Medium für Erwachsene</a:t>
            </a:r>
          </a:p>
        </p:txBody>
      </p:sp>
      <p:sp>
        <p:nvSpPr>
          <p:cNvPr id="4" name="Pfeil: Fünfeck 3">
            <a:extLst>
              <a:ext uri="{FF2B5EF4-FFF2-40B4-BE49-F238E27FC236}">
                <a16:creationId xmlns:a16="http://schemas.microsoft.com/office/drawing/2014/main" id="{EDC820E8-8539-4FDF-BA80-9F6D0438946E}"/>
              </a:ext>
            </a:extLst>
          </p:cNvPr>
          <p:cNvSpPr/>
          <p:nvPr/>
        </p:nvSpPr>
        <p:spPr>
          <a:xfrm>
            <a:off x="1202919" y="3003550"/>
            <a:ext cx="4929594" cy="2038350"/>
          </a:xfrm>
          <a:prstGeom prst="homePlat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5400" dirty="0"/>
              <a:t>Möglichkeiten</a:t>
            </a:r>
            <a:endParaRPr lang="de-DE" sz="6600" dirty="0"/>
          </a:p>
        </p:txBody>
      </p:sp>
      <p:sp>
        <p:nvSpPr>
          <p:cNvPr id="5" name="Pfeil: Fünfeck 4">
            <a:extLst>
              <a:ext uri="{FF2B5EF4-FFF2-40B4-BE49-F238E27FC236}">
                <a16:creationId xmlns:a16="http://schemas.microsoft.com/office/drawing/2014/main" id="{66C16A9C-BB7F-4747-9398-C0FDAF0472A7}"/>
              </a:ext>
            </a:extLst>
          </p:cNvPr>
          <p:cNvSpPr/>
          <p:nvPr/>
        </p:nvSpPr>
        <p:spPr>
          <a:xfrm flipH="1">
            <a:off x="6138856" y="2957509"/>
            <a:ext cx="4967287" cy="2139950"/>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7200" dirty="0"/>
              <a:t>Risiken</a:t>
            </a:r>
          </a:p>
        </p:txBody>
      </p:sp>
      <p:sp>
        <p:nvSpPr>
          <p:cNvPr id="6" name="Foliennummernplatzhalter 5">
            <a:extLst>
              <a:ext uri="{FF2B5EF4-FFF2-40B4-BE49-F238E27FC236}">
                <a16:creationId xmlns:a16="http://schemas.microsoft.com/office/drawing/2014/main" id="{BF3C2992-6E73-4FD5-84F3-CF56BDA1D252}"/>
              </a:ext>
            </a:extLst>
          </p:cNvPr>
          <p:cNvSpPr>
            <a:spLocks noGrp="1"/>
          </p:cNvSpPr>
          <p:nvPr>
            <p:ph type="sldNum" sz="quarter" idx="12"/>
          </p:nvPr>
        </p:nvSpPr>
        <p:spPr/>
        <p:txBody>
          <a:bodyPr/>
          <a:lstStyle/>
          <a:p>
            <a:fld id="{A237E902-33E7-4BD3-9DD1-DCF898C609FC}" type="slidenum">
              <a:rPr lang="de-DE" smtClean="0"/>
              <a:t>20</a:t>
            </a:fld>
            <a:endParaRPr lang="de-DE"/>
          </a:p>
        </p:txBody>
      </p:sp>
    </p:spTree>
    <p:extLst>
      <p:ext uri="{BB962C8B-B14F-4D97-AF65-F5344CB8AC3E}">
        <p14:creationId xmlns:p14="http://schemas.microsoft.com/office/powerpoint/2010/main" val="877511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Wo liegen die Probleme?</a:t>
            </a:r>
          </a:p>
        </p:txBody>
      </p:sp>
      <p:graphicFrame>
        <p:nvGraphicFramePr>
          <p:cNvPr id="9" name="Inhaltsplatzhalter 8"/>
          <p:cNvGraphicFramePr>
            <a:graphicFrameLocks noGrp="1"/>
          </p:cNvGraphicFramePr>
          <p:nvPr>
            <p:ph idx="1"/>
            <p:extLst/>
          </p:nvPr>
        </p:nvGraphicFramePr>
        <p:xfrm>
          <a:off x="2363788" y="1825625"/>
          <a:ext cx="76755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20E686DC-323A-456D-8C2C-E28D795E3F58}"/>
              </a:ext>
            </a:extLst>
          </p:cNvPr>
          <p:cNvSpPr>
            <a:spLocks noGrp="1"/>
          </p:cNvSpPr>
          <p:nvPr>
            <p:ph type="sldNum" sz="quarter" idx="12"/>
          </p:nvPr>
        </p:nvSpPr>
        <p:spPr/>
        <p:txBody>
          <a:bodyPr/>
          <a:lstStyle/>
          <a:p>
            <a:fld id="{A237E902-33E7-4BD3-9DD1-DCF898C609FC}" type="slidenum">
              <a:rPr lang="de-DE" smtClean="0"/>
              <a:t>21</a:t>
            </a:fld>
            <a:endParaRPr lang="de-DE"/>
          </a:p>
        </p:txBody>
      </p:sp>
    </p:spTree>
    <p:extLst>
      <p:ext uri="{BB962C8B-B14F-4D97-AF65-F5344CB8AC3E}">
        <p14:creationId xmlns:p14="http://schemas.microsoft.com/office/powerpoint/2010/main" val="16541437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AFD6D9B-F1EA-4EFB-83C8-DE12F1AE820A}"/>
              </a:ext>
            </a:extLst>
          </p:cNvPr>
          <p:cNvSpPr>
            <a:spLocks noGrp="1"/>
          </p:cNvSpPr>
          <p:nvPr>
            <p:ph type="title"/>
          </p:nvPr>
        </p:nvSpPr>
        <p:spPr/>
        <p:txBody>
          <a:bodyPr/>
          <a:lstStyle/>
          <a:p>
            <a:r>
              <a:rPr lang="de-DE" dirty="0"/>
              <a:t>Inhalte</a:t>
            </a:r>
          </a:p>
        </p:txBody>
      </p:sp>
      <p:sp>
        <p:nvSpPr>
          <p:cNvPr id="5" name="Textplatzhalter 4">
            <a:extLst>
              <a:ext uri="{FF2B5EF4-FFF2-40B4-BE49-F238E27FC236}">
                <a16:creationId xmlns:a16="http://schemas.microsoft.com/office/drawing/2014/main" id="{712CD81C-C672-4284-B89A-D11CBDA0CFB0}"/>
              </a:ext>
            </a:extLst>
          </p:cNvPr>
          <p:cNvSpPr>
            <a:spLocks noGrp="1"/>
          </p:cNvSpPr>
          <p:nvPr>
            <p:ph type="body" idx="1"/>
          </p:nvPr>
        </p:nvSpPr>
        <p:spPr/>
        <p:txBody>
          <a:bodyPr/>
          <a:lstStyle/>
          <a:p>
            <a:endParaRPr lang="de-DE"/>
          </a:p>
        </p:txBody>
      </p:sp>
      <p:sp>
        <p:nvSpPr>
          <p:cNvPr id="3" name="Foliennummernplatzhalter 2">
            <a:extLst>
              <a:ext uri="{FF2B5EF4-FFF2-40B4-BE49-F238E27FC236}">
                <a16:creationId xmlns:a16="http://schemas.microsoft.com/office/drawing/2014/main" id="{FEA04EF2-0735-47C0-B092-A6438E357C55}"/>
              </a:ext>
            </a:extLst>
          </p:cNvPr>
          <p:cNvSpPr>
            <a:spLocks noGrp="1"/>
          </p:cNvSpPr>
          <p:nvPr>
            <p:ph type="sldNum" sz="quarter" idx="12"/>
          </p:nvPr>
        </p:nvSpPr>
        <p:spPr/>
        <p:txBody>
          <a:bodyPr/>
          <a:lstStyle/>
          <a:p>
            <a:fld id="{A237E902-33E7-4BD3-9DD1-DCF898C609FC}" type="slidenum">
              <a:rPr lang="de-DE" smtClean="0"/>
              <a:t>22</a:t>
            </a:fld>
            <a:endParaRPr lang="de-DE"/>
          </a:p>
        </p:txBody>
      </p:sp>
    </p:spTree>
    <p:extLst>
      <p:ext uri="{BB962C8B-B14F-4D97-AF65-F5344CB8AC3E}">
        <p14:creationId xmlns:p14="http://schemas.microsoft.com/office/powerpoint/2010/main" val="17400663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Suchanfragen repräsentieren den gesamten Inhalts des Netzes</a:t>
            </a:r>
          </a:p>
        </p:txBody>
      </p:sp>
      <p:graphicFrame>
        <p:nvGraphicFramePr>
          <p:cNvPr id="7" name="Diagramm 6"/>
          <p:cNvGraphicFramePr/>
          <p:nvPr>
            <p:extLst>
              <p:ext uri="{D42A27DB-BD31-4B8C-83A1-F6EECF244321}">
                <p14:modId xmlns:p14="http://schemas.microsoft.com/office/powerpoint/2010/main" val="3113316676"/>
              </p:ext>
            </p:extLst>
          </p:nvPr>
        </p:nvGraphicFramePr>
        <p:xfrm>
          <a:off x="3250354" y="22706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9027D920-90CC-430E-A80D-D86FEB855621}"/>
              </a:ext>
            </a:extLst>
          </p:cNvPr>
          <p:cNvSpPr>
            <a:spLocks noGrp="1"/>
          </p:cNvSpPr>
          <p:nvPr>
            <p:ph type="sldNum" sz="quarter" idx="12"/>
          </p:nvPr>
        </p:nvSpPr>
        <p:spPr/>
        <p:txBody>
          <a:bodyPr/>
          <a:lstStyle/>
          <a:p>
            <a:fld id="{A237E902-33E7-4BD3-9DD1-DCF898C609FC}" type="slidenum">
              <a:rPr lang="de-DE" smtClean="0"/>
              <a:t>23</a:t>
            </a:fld>
            <a:endParaRPr lang="de-DE"/>
          </a:p>
        </p:txBody>
      </p:sp>
    </p:spTree>
    <p:extLst>
      <p:ext uri="{BB962C8B-B14F-4D97-AF65-F5344CB8AC3E}">
        <p14:creationId xmlns:p14="http://schemas.microsoft.com/office/powerpoint/2010/main" val="1513504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98E40-24E8-4EE3-968E-F14FC14B7D58}"/>
              </a:ext>
            </a:extLst>
          </p:cNvPr>
          <p:cNvSpPr>
            <a:spLocks noGrp="1"/>
          </p:cNvSpPr>
          <p:nvPr>
            <p:ph type="title"/>
          </p:nvPr>
        </p:nvSpPr>
        <p:spPr/>
        <p:txBody>
          <a:bodyPr/>
          <a:lstStyle/>
          <a:p>
            <a:r>
              <a:rPr lang="de-DE" dirty="0"/>
              <a:t>Struktur</a:t>
            </a:r>
          </a:p>
        </p:txBody>
      </p:sp>
      <p:sp>
        <p:nvSpPr>
          <p:cNvPr id="4" name="Textplatzhalter 3">
            <a:extLst>
              <a:ext uri="{FF2B5EF4-FFF2-40B4-BE49-F238E27FC236}">
                <a16:creationId xmlns:a16="http://schemas.microsoft.com/office/drawing/2014/main" id="{C04275F9-04AE-496A-BDD7-1C85BE570061}"/>
              </a:ext>
            </a:extLst>
          </p:cNvPr>
          <p:cNvSpPr>
            <a:spLocks noGrp="1"/>
          </p:cNvSpPr>
          <p:nvPr>
            <p:ph type="body" idx="1"/>
          </p:nvPr>
        </p:nvSpPr>
        <p:spPr/>
        <p:txBody>
          <a:bodyPr/>
          <a:lstStyle/>
          <a:p>
            <a:r>
              <a:rPr lang="de-DE" dirty="0"/>
              <a:t>Immer weniger – immer mehr</a:t>
            </a:r>
          </a:p>
        </p:txBody>
      </p:sp>
      <p:sp>
        <p:nvSpPr>
          <p:cNvPr id="5" name="Foliennummernplatzhalter 4">
            <a:extLst>
              <a:ext uri="{FF2B5EF4-FFF2-40B4-BE49-F238E27FC236}">
                <a16:creationId xmlns:a16="http://schemas.microsoft.com/office/drawing/2014/main" id="{731AADE9-3446-4A37-B9A9-D0D5619C2F0E}"/>
              </a:ext>
            </a:extLst>
          </p:cNvPr>
          <p:cNvSpPr>
            <a:spLocks noGrp="1"/>
          </p:cNvSpPr>
          <p:nvPr>
            <p:ph type="sldNum" sz="quarter" idx="12"/>
          </p:nvPr>
        </p:nvSpPr>
        <p:spPr/>
        <p:txBody>
          <a:bodyPr/>
          <a:lstStyle/>
          <a:p>
            <a:fld id="{A237E902-33E7-4BD3-9DD1-DCF898C609FC}" type="slidenum">
              <a:rPr lang="de-DE" smtClean="0"/>
              <a:t>24</a:t>
            </a:fld>
            <a:endParaRPr lang="de-DE"/>
          </a:p>
        </p:txBody>
      </p:sp>
    </p:spTree>
    <p:extLst>
      <p:ext uri="{BB962C8B-B14F-4D97-AF65-F5344CB8AC3E}">
        <p14:creationId xmlns:p14="http://schemas.microsoft.com/office/powerpoint/2010/main" val="30882114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5" name="Rectangle 14">
            <a:extLst>
              <a:ext uri="{FF2B5EF4-FFF2-40B4-BE49-F238E27FC236}">
                <a16:creationId xmlns:a16="http://schemas.microsoft.com/office/drawing/2014/main" id="{6875A510-99DD-46D8-AE1A-CB86DEDF76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6">
            <a:extLst>
              <a:ext uri="{FF2B5EF4-FFF2-40B4-BE49-F238E27FC236}">
                <a16:creationId xmlns:a16="http://schemas.microsoft.com/office/drawing/2014/main" id="{91919E56-817A-4365-8FCB-F7BC7184B2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18">
            <a:extLst>
              <a:ext uri="{FF2B5EF4-FFF2-40B4-BE49-F238E27FC236}">
                <a16:creationId xmlns:a16="http://schemas.microsoft.com/office/drawing/2014/main" id="{3CD9C1C2-DCE1-4DA7-AA7A-5957AEF3B7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CC28204B-BDBF-460F-A972-D8EF37BED66F}"/>
              </a:ext>
            </a:extLst>
          </p:cNvPr>
          <p:cNvSpPr>
            <a:spLocks noGrp="1"/>
          </p:cNvSpPr>
          <p:nvPr>
            <p:ph type="title"/>
          </p:nvPr>
        </p:nvSpPr>
        <p:spPr>
          <a:xfrm>
            <a:off x="355209" y="685800"/>
            <a:ext cx="11471565" cy="1739347"/>
          </a:xfrm>
        </p:spPr>
        <p:txBody>
          <a:bodyPr vert="horz" lIns="91440" tIns="45720" rIns="91440" bIns="45720" rtlCol="0" anchor="ctr">
            <a:normAutofit/>
          </a:bodyPr>
          <a:lstStyle/>
          <a:p>
            <a:pPr algn="ctr">
              <a:lnSpc>
                <a:spcPct val="80000"/>
              </a:lnSpc>
            </a:pPr>
            <a:r>
              <a:rPr lang="en-US" sz="6000" spc="150" dirty="0"/>
              <a:t>Warum ist der Himmel blau?</a:t>
            </a:r>
          </a:p>
        </p:txBody>
      </p:sp>
      <p:pic>
        <p:nvPicPr>
          <p:cNvPr id="10" name="Warum ist der Himmel blaua">
            <a:hlinkClick r:id="" action="ppaction://media"/>
            <a:extLst>
              <a:ext uri="{FF2B5EF4-FFF2-40B4-BE49-F238E27FC236}">
                <a16:creationId xmlns:a16="http://schemas.microsoft.com/office/drawing/2014/main" id="{CF255EB2-0F44-42D4-93D4-74CAABF355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91113" y="3798359"/>
            <a:ext cx="609600" cy="609600"/>
          </a:xfrm>
          <a:prstGeom prst="rect">
            <a:avLst/>
          </a:prstGeom>
        </p:spPr>
      </p:pic>
      <p:sp>
        <p:nvSpPr>
          <p:cNvPr id="4" name="Foliennummernplatzhalter 3">
            <a:extLst>
              <a:ext uri="{FF2B5EF4-FFF2-40B4-BE49-F238E27FC236}">
                <a16:creationId xmlns:a16="http://schemas.microsoft.com/office/drawing/2014/main" id="{942ABE15-3911-42D1-95F6-D089D51C6A34}"/>
              </a:ext>
            </a:extLst>
          </p:cNvPr>
          <p:cNvSpPr>
            <a:spLocks noGrp="1"/>
          </p:cNvSpPr>
          <p:nvPr>
            <p:ph type="sldNum" sz="quarter" idx="12"/>
          </p:nvPr>
        </p:nvSpPr>
        <p:spPr/>
        <p:txBody>
          <a:bodyPr/>
          <a:lstStyle/>
          <a:p>
            <a:fld id="{A237E902-33E7-4BD3-9DD1-DCF898C609FC}" type="slidenum">
              <a:rPr lang="de-DE" smtClean="0"/>
              <a:t>25</a:t>
            </a:fld>
            <a:endParaRPr lang="de-DE"/>
          </a:p>
        </p:txBody>
      </p:sp>
    </p:spTree>
    <p:extLst>
      <p:ext uri="{BB962C8B-B14F-4D97-AF65-F5344CB8AC3E}">
        <p14:creationId xmlns:p14="http://schemas.microsoft.com/office/powerpoint/2010/main" val="3564452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1000"/>
                                  </p:stCondLst>
                                  <p:childTnLst>
                                    <p:cmd type="call" cmd="playFrom(0.0)">
                                      <p:cBhvr>
                                        <p:cTn id="6" dur="3208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969878E-1A5E-494E-B569-F8A41F77BB1F}"/>
              </a:ext>
            </a:extLst>
          </p:cNvPr>
          <p:cNvSpPr>
            <a:spLocks noGrp="1"/>
          </p:cNvSpPr>
          <p:nvPr>
            <p:ph type="title"/>
          </p:nvPr>
        </p:nvSpPr>
        <p:spPr>
          <a:xfrm>
            <a:off x="4963246" y="2194560"/>
            <a:ext cx="6905666" cy="1739347"/>
          </a:xfrm>
        </p:spPr>
        <p:txBody>
          <a:bodyPr vert="horz" lIns="91440" tIns="45720" rIns="91440" bIns="45720" rtlCol="0" anchor="ctr">
            <a:normAutofit/>
          </a:bodyPr>
          <a:lstStyle/>
          <a:p>
            <a:pPr algn="ctr">
              <a:lnSpc>
                <a:spcPct val="80000"/>
              </a:lnSpc>
            </a:pPr>
            <a:r>
              <a:rPr lang="en-US" sz="5600" spc="150" dirty="0">
                <a:solidFill>
                  <a:schemeClr val="tx2"/>
                </a:solidFill>
                <a:hlinkClick r:id="rId3"/>
              </a:rPr>
              <a:t>Monopolisierung</a:t>
            </a:r>
            <a:r>
              <a:rPr lang="en-US" sz="5600" spc="150" dirty="0">
                <a:solidFill>
                  <a:schemeClr val="tx2"/>
                </a:solidFill>
              </a:rPr>
              <a:t> der Dienstanbieter</a:t>
            </a:r>
          </a:p>
        </p:txBody>
      </p:sp>
      <p:sp>
        <p:nvSpPr>
          <p:cNvPr id="5" name="Rechteck: abgerundete Ecken 4">
            <a:hlinkClick r:id="rId4"/>
            <a:extLst>
              <a:ext uri="{FF2B5EF4-FFF2-40B4-BE49-F238E27FC236}">
                <a16:creationId xmlns:a16="http://schemas.microsoft.com/office/drawing/2014/main" id="{5EE948CF-9299-46B2-955A-3EB43CA52BA0}"/>
              </a:ext>
            </a:extLst>
          </p:cNvPr>
          <p:cNvSpPr/>
          <p:nvPr/>
        </p:nvSpPr>
        <p:spPr>
          <a:xfrm>
            <a:off x="1286797" y="2633703"/>
            <a:ext cx="2399378" cy="1590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Geschichte der  „Monopolbildung“</a:t>
            </a:r>
          </a:p>
        </p:txBody>
      </p:sp>
      <p:sp>
        <p:nvSpPr>
          <p:cNvPr id="4" name="Foliennummernplatzhalter 3">
            <a:extLst>
              <a:ext uri="{FF2B5EF4-FFF2-40B4-BE49-F238E27FC236}">
                <a16:creationId xmlns:a16="http://schemas.microsoft.com/office/drawing/2014/main" id="{492130AF-FF09-4A8E-A234-ADD7140F38FC}"/>
              </a:ext>
            </a:extLst>
          </p:cNvPr>
          <p:cNvSpPr>
            <a:spLocks noGrp="1"/>
          </p:cNvSpPr>
          <p:nvPr>
            <p:ph type="sldNum" sz="quarter" idx="12"/>
          </p:nvPr>
        </p:nvSpPr>
        <p:spPr/>
        <p:txBody>
          <a:bodyPr/>
          <a:lstStyle/>
          <a:p>
            <a:fld id="{A237E902-33E7-4BD3-9DD1-DCF898C609FC}" type="slidenum">
              <a:rPr lang="de-DE" smtClean="0">
                <a:solidFill>
                  <a:schemeClr val="bg1"/>
                </a:solidFill>
              </a:rPr>
              <a:t>26</a:t>
            </a:fld>
            <a:endParaRPr lang="de-DE" dirty="0">
              <a:solidFill>
                <a:schemeClr val="bg1"/>
              </a:solidFill>
            </a:endParaRPr>
          </a:p>
        </p:txBody>
      </p:sp>
    </p:spTree>
    <p:extLst>
      <p:ext uri="{BB962C8B-B14F-4D97-AF65-F5344CB8AC3E}">
        <p14:creationId xmlns:p14="http://schemas.microsoft.com/office/powerpoint/2010/main" val="999088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6565" y="562607"/>
            <a:ext cx="7886700" cy="922579"/>
          </a:xfrm>
        </p:spPr>
        <p:txBody>
          <a:bodyPr>
            <a:normAutofit/>
          </a:bodyPr>
          <a:lstStyle/>
          <a:p>
            <a:r>
              <a:rPr lang="de-DE" sz="3600" dirty="0"/>
              <a:t>Was weiß der Dienstanbieter? </a:t>
            </a:r>
            <a:r>
              <a:rPr lang="de-DE" sz="1200" dirty="0">
                <a:solidFill>
                  <a:schemeClr val="tx2">
                    <a:lumMod val="75000"/>
                  </a:schemeClr>
                </a:solidFill>
              </a:rPr>
              <a:t>Google</a:t>
            </a:r>
            <a:r>
              <a:rPr lang="de-DE" sz="1200" dirty="0"/>
              <a:t>/Apple/Microsoft/Facebook</a:t>
            </a:r>
            <a:endParaRPr lang="de-DE" sz="3600" dirty="0"/>
          </a:p>
        </p:txBody>
      </p:sp>
      <p:sp>
        <p:nvSpPr>
          <p:cNvPr id="4" name="Inhaltsplatzhalter 3">
            <a:extLst>
              <a:ext uri="{FF2B5EF4-FFF2-40B4-BE49-F238E27FC236}">
                <a16:creationId xmlns:a16="http://schemas.microsoft.com/office/drawing/2014/main" id="{8B4A50DE-6919-4E76-B61C-FE877A7D762E}"/>
              </a:ext>
            </a:extLst>
          </p:cNvPr>
          <p:cNvSpPr>
            <a:spLocks noGrp="1"/>
          </p:cNvSpPr>
          <p:nvPr>
            <p:ph idx="1"/>
          </p:nvPr>
        </p:nvSpPr>
        <p:spPr>
          <a:xfrm>
            <a:off x="6218238" y="2945130"/>
            <a:ext cx="5443402" cy="2407920"/>
          </a:xfrm>
        </p:spPr>
        <p:txBody>
          <a:bodyPr/>
          <a:lstStyle/>
          <a:p>
            <a:r>
              <a:rPr lang="de-DE" dirty="0"/>
              <a:t>Alle Dienstanbieter speichern Informationen über ihre Nutzer</a:t>
            </a:r>
          </a:p>
          <a:p>
            <a:pPr lvl="1"/>
            <a:r>
              <a:rPr lang="de-DE" dirty="0"/>
              <a:t> personalisiertes Angebot</a:t>
            </a:r>
          </a:p>
          <a:p>
            <a:pPr lvl="1"/>
            <a:r>
              <a:rPr lang="de-DE" dirty="0"/>
              <a:t>Auswertung der spezifischen Nutzerinformationen</a:t>
            </a:r>
          </a:p>
        </p:txBody>
      </p:sp>
      <p:sp>
        <p:nvSpPr>
          <p:cNvPr id="5" name="Rechteck: abgerundete Ecken 4">
            <a:hlinkClick r:id="rId3"/>
            <a:extLst>
              <a:ext uri="{FF2B5EF4-FFF2-40B4-BE49-F238E27FC236}">
                <a16:creationId xmlns:a16="http://schemas.microsoft.com/office/drawing/2014/main" id="{1A8F500F-34FC-4084-8A79-90718A9C44D3}"/>
              </a:ext>
            </a:extLst>
          </p:cNvPr>
          <p:cNvSpPr/>
          <p:nvPr/>
        </p:nvSpPr>
        <p:spPr>
          <a:xfrm>
            <a:off x="1986565" y="2428875"/>
            <a:ext cx="3305175"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Google </a:t>
            </a:r>
            <a:r>
              <a:rPr lang="de-DE" dirty="0" err="1"/>
              <a:t>dashboard</a:t>
            </a:r>
            <a:endParaRPr lang="de-DE" dirty="0"/>
          </a:p>
        </p:txBody>
      </p:sp>
      <p:sp>
        <p:nvSpPr>
          <p:cNvPr id="8" name="Rechteck: abgerundete Ecken 7">
            <a:hlinkClick r:id="rId4"/>
            <a:extLst>
              <a:ext uri="{FF2B5EF4-FFF2-40B4-BE49-F238E27FC236}">
                <a16:creationId xmlns:a16="http://schemas.microsoft.com/office/drawing/2014/main" id="{824B37DD-FE94-4E5D-833C-F0487712F947}"/>
              </a:ext>
            </a:extLst>
          </p:cNvPr>
          <p:cNvSpPr/>
          <p:nvPr/>
        </p:nvSpPr>
        <p:spPr>
          <a:xfrm>
            <a:off x="1986564" y="4391025"/>
            <a:ext cx="3305175"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Microsoft Kontoinformationen</a:t>
            </a:r>
          </a:p>
        </p:txBody>
      </p:sp>
      <p:sp>
        <p:nvSpPr>
          <p:cNvPr id="6" name="Foliennummernplatzhalter 5">
            <a:extLst>
              <a:ext uri="{FF2B5EF4-FFF2-40B4-BE49-F238E27FC236}">
                <a16:creationId xmlns:a16="http://schemas.microsoft.com/office/drawing/2014/main" id="{0A3C8A4A-2232-4D73-8705-77A8BA657E92}"/>
              </a:ext>
            </a:extLst>
          </p:cNvPr>
          <p:cNvSpPr>
            <a:spLocks noGrp="1"/>
          </p:cNvSpPr>
          <p:nvPr>
            <p:ph type="sldNum" sz="quarter" idx="12"/>
          </p:nvPr>
        </p:nvSpPr>
        <p:spPr/>
        <p:txBody>
          <a:bodyPr/>
          <a:lstStyle/>
          <a:p>
            <a:fld id="{A237E902-33E7-4BD3-9DD1-DCF898C609FC}" type="slidenum">
              <a:rPr lang="de-DE" smtClean="0"/>
              <a:t>27</a:t>
            </a:fld>
            <a:endParaRPr lang="de-DE"/>
          </a:p>
        </p:txBody>
      </p:sp>
    </p:spTree>
    <p:extLst>
      <p:ext uri="{BB962C8B-B14F-4D97-AF65-F5344CB8AC3E}">
        <p14:creationId xmlns:p14="http://schemas.microsoft.com/office/powerpoint/2010/main" val="27340487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3CDB4-20D9-4BA8-B54C-A700C87605F0}"/>
              </a:ext>
            </a:extLst>
          </p:cNvPr>
          <p:cNvSpPr>
            <a:spLocks noGrp="1"/>
          </p:cNvSpPr>
          <p:nvPr>
            <p:ph type="title"/>
          </p:nvPr>
        </p:nvSpPr>
        <p:spPr/>
        <p:txBody>
          <a:bodyPr/>
          <a:lstStyle/>
          <a:p>
            <a:r>
              <a:rPr lang="de-DE" dirty="0"/>
              <a:t>Das ist der Preis</a:t>
            </a:r>
          </a:p>
        </p:txBody>
      </p:sp>
      <p:sp>
        <p:nvSpPr>
          <p:cNvPr id="7" name="Rechteck: abgerundete Ecken 6">
            <a:hlinkClick r:id="rId3"/>
            <a:extLst>
              <a:ext uri="{FF2B5EF4-FFF2-40B4-BE49-F238E27FC236}">
                <a16:creationId xmlns:a16="http://schemas.microsoft.com/office/drawing/2014/main" id="{AB52A3A1-5CD9-458C-8F10-E63E4BE6F93E}"/>
              </a:ext>
            </a:extLst>
          </p:cNvPr>
          <p:cNvSpPr/>
          <p:nvPr/>
        </p:nvSpPr>
        <p:spPr>
          <a:xfrm>
            <a:off x="4341813" y="3429000"/>
            <a:ext cx="3581400" cy="2143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Auswertung der Browserdaten durch Google</a:t>
            </a:r>
          </a:p>
        </p:txBody>
      </p:sp>
      <p:sp>
        <p:nvSpPr>
          <p:cNvPr id="4" name="Foliennummernplatzhalter 3">
            <a:extLst>
              <a:ext uri="{FF2B5EF4-FFF2-40B4-BE49-F238E27FC236}">
                <a16:creationId xmlns:a16="http://schemas.microsoft.com/office/drawing/2014/main" id="{8973E31E-F2CD-47CD-9E5A-5D6D6F1F567D}"/>
              </a:ext>
            </a:extLst>
          </p:cNvPr>
          <p:cNvSpPr>
            <a:spLocks noGrp="1"/>
          </p:cNvSpPr>
          <p:nvPr>
            <p:ph type="sldNum" sz="quarter" idx="12"/>
          </p:nvPr>
        </p:nvSpPr>
        <p:spPr/>
        <p:txBody>
          <a:bodyPr/>
          <a:lstStyle/>
          <a:p>
            <a:fld id="{A237E902-33E7-4BD3-9DD1-DCF898C609FC}" type="slidenum">
              <a:rPr lang="de-DE" smtClean="0"/>
              <a:t>28</a:t>
            </a:fld>
            <a:endParaRPr lang="de-DE"/>
          </a:p>
        </p:txBody>
      </p:sp>
    </p:spTree>
    <p:extLst>
      <p:ext uri="{BB962C8B-B14F-4D97-AF65-F5344CB8AC3E}">
        <p14:creationId xmlns:p14="http://schemas.microsoft.com/office/powerpoint/2010/main" val="42614415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9BCE422-6A2A-4DDF-957D-7ABBFD010A19}"/>
              </a:ext>
            </a:extLst>
          </p:cNvPr>
          <p:cNvSpPr>
            <a:spLocks noGrp="1"/>
          </p:cNvSpPr>
          <p:nvPr>
            <p:ph type="title"/>
          </p:nvPr>
        </p:nvSpPr>
        <p:spPr>
          <a:xfrm>
            <a:off x="7531502" y="2168768"/>
            <a:ext cx="4660498" cy="1714973"/>
          </a:xfrm>
        </p:spPr>
        <p:txBody>
          <a:bodyPr vert="horz" lIns="91440" tIns="45720" rIns="91440" bIns="45720" rtlCol="0" anchor="ctr">
            <a:noAutofit/>
          </a:bodyPr>
          <a:lstStyle/>
          <a:p>
            <a:pPr algn="ctr">
              <a:lnSpc>
                <a:spcPct val="80000"/>
              </a:lnSpc>
            </a:pPr>
            <a:r>
              <a:rPr lang="de-DE" sz="3600" spc="150" dirty="0">
                <a:solidFill>
                  <a:schemeClr val="tx2"/>
                </a:solidFill>
              </a:rPr>
              <a:t>Suchmaschinen-anbieter vermarkten Daten</a:t>
            </a:r>
          </a:p>
        </p:txBody>
      </p:sp>
      <p:sp>
        <p:nvSpPr>
          <p:cNvPr id="8" name="Rechteck: abgerundete Ecken 7">
            <a:hlinkClick r:id="rId2"/>
            <a:extLst>
              <a:ext uri="{FF2B5EF4-FFF2-40B4-BE49-F238E27FC236}">
                <a16:creationId xmlns:a16="http://schemas.microsoft.com/office/drawing/2014/main" id="{D7737BE2-C907-4DD0-BAD2-447383530CAA}"/>
              </a:ext>
            </a:extLst>
          </p:cNvPr>
          <p:cNvSpPr/>
          <p:nvPr/>
        </p:nvSpPr>
        <p:spPr>
          <a:xfrm>
            <a:off x="1085851" y="2054941"/>
            <a:ext cx="4905374" cy="2488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Umsatzanteile der Werbeeinahmen bei Google</a:t>
            </a:r>
          </a:p>
        </p:txBody>
      </p:sp>
      <p:sp>
        <p:nvSpPr>
          <p:cNvPr id="4" name="Foliennummernplatzhalter 3">
            <a:extLst>
              <a:ext uri="{FF2B5EF4-FFF2-40B4-BE49-F238E27FC236}">
                <a16:creationId xmlns:a16="http://schemas.microsoft.com/office/drawing/2014/main" id="{1DD3B6F6-4ACC-4958-9B66-2E9C75E137F3}"/>
              </a:ext>
            </a:extLst>
          </p:cNvPr>
          <p:cNvSpPr>
            <a:spLocks noGrp="1"/>
          </p:cNvSpPr>
          <p:nvPr>
            <p:ph type="sldNum" sz="quarter" idx="12"/>
          </p:nvPr>
        </p:nvSpPr>
        <p:spPr/>
        <p:txBody>
          <a:bodyPr/>
          <a:lstStyle/>
          <a:p>
            <a:fld id="{A237E902-33E7-4BD3-9DD1-DCF898C609FC}" type="slidenum">
              <a:rPr lang="de-DE" smtClean="0"/>
              <a:t>29</a:t>
            </a:fld>
            <a:endParaRPr lang="de-DE"/>
          </a:p>
        </p:txBody>
      </p:sp>
    </p:spTree>
    <p:extLst>
      <p:ext uri="{BB962C8B-B14F-4D97-AF65-F5344CB8AC3E}">
        <p14:creationId xmlns:p14="http://schemas.microsoft.com/office/powerpoint/2010/main" val="2995152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638ED-C4F6-48DB-B84C-B052D15FBA11}"/>
              </a:ext>
            </a:extLst>
          </p:cNvPr>
          <p:cNvSpPr>
            <a:spLocks noGrp="1"/>
          </p:cNvSpPr>
          <p:nvPr>
            <p:ph type="title"/>
          </p:nvPr>
        </p:nvSpPr>
        <p:spPr/>
        <p:txBody>
          <a:bodyPr/>
          <a:lstStyle/>
          <a:p>
            <a:r>
              <a:rPr lang="de-DE" dirty="0"/>
              <a:t>Informationsgesellschaft</a:t>
            </a:r>
          </a:p>
        </p:txBody>
      </p:sp>
      <p:sp>
        <p:nvSpPr>
          <p:cNvPr id="6" name="Inhaltsplatzhalter 5">
            <a:extLst>
              <a:ext uri="{FF2B5EF4-FFF2-40B4-BE49-F238E27FC236}">
                <a16:creationId xmlns:a16="http://schemas.microsoft.com/office/drawing/2014/main" id="{4AA89780-42F5-4E72-8C85-D77D3DF9B57B}"/>
              </a:ext>
            </a:extLst>
          </p:cNvPr>
          <p:cNvSpPr>
            <a:spLocks noGrp="1"/>
          </p:cNvSpPr>
          <p:nvPr>
            <p:ph idx="1"/>
          </p:nvPr>
        </p:nvSpPr>
        <p:spPr>
          <a:xfrm>
            <a:off x="1202919" y="2651760"/>
            <a:ext cx="9784080" cy="4206240"/>
          </a:xfrm>
        </p:spPr>
        <p:txBody>
          <a:bodyPr/>
          <a:lstStyle/>
          <a:p>
            <a:r>
              <a:rPr lang="de-DE" dirty="0"/>
              <a:t>Unsere Gesellschaft ist eine  Wissens- und Informationsgesellschaft  Ein Großteil des Wissens und der Nachrichten wird ausschließlich über und im Netz veröffentlicht. </a:t>
            </a:r>
          </a:p>
          <a:p>
            <a:r>
              <a:rPr lang="de-DE" dirty="0"/>
              <a:t>Der sichere und unbeschränkte Zugang zu den Informationen im Netz ist ein wesentliches Merkmal moderner Gesellschaften. </a:t>
            </a:r>
          </a:p>
          <a:p>
            <a:endParaRPr lang="de-DE" dirty="0"/>
          </a:p>
        </p:txBody>
      </p:sp>
      <p:sp>
        <p:nvSpPr>
          <p:cNvPr id="7" name="Rechteck: abgerundete Ecken 6">
            <a:hlinkClick r:id="rId3"/>
            <a:extLst>
              <a:ext uri="{FF2B5EF4-FFF2-40B4-BE49-F238E27FC236}">
                <a16:creationId xmlns:a16="http://schemas.microsoft.com/office/drawing/2014/main" id="{27ECC0C3-12D1-45B9-8F95-7C3EDDD926A6}"/>
              </a:ext>
            </a:extLst>
          </p:cNvPr>
          <p:cNvSpPr/>
          <p:nvPr/>
        </p:nvSpPr>
        <p:spPr>
          <a:xfrm>
            <a:off x="1393419" y="4905824"/>
            <a:ext cx="1797977" cy="1150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geschieht im Netz?</a:t>
            </a:r>
          </a:p>
        </p:txBody>
      </p:sp>
      <p:sp>
        <p:nvSpPr>
          <p:cNvPr id="4" name="Foliennummernplatzhalter 3">
            <a:extLst>
              <a:ext uri="{FF2B5EF4-FFF2-40B4-BE49-F238E27FC236}">
                <a16:creationId xmlns:a16="http://schemas.microsoft.com/office/drawing/2014/main" id="{10D65987-6506-41FD-8302-4649DFE4E051}"/>
              </a:ext>
            </a:extLst>
          </p:cNvPr>
          <p:cNvSpPr>
            <a:spLocks noGrp="1"/>
          </p:cNvSpPr>
          <p:nvPr>
            <p:ph type="sldNum" sz="quarter" idx="12"/>
          </p:nvPr>
        </p:nvSpPr>
        <p:spPr/>
        <p:txBody>
          <a:bodyPr/>
          <a:lstStyle/>
          <a:p>
            <a:fld id="{A237E902-33E7-4BD3-9DD1-DCF898C609FC}" type="slidenum">
              <a:rPr lang="de-DE" smtClean="0"/>
              <a:t>3</a:t>
            </a:fld>
            <a:endParaRPr lang="de-DE"/>
          </a:p>
        </p:txBody>
      </p:sp>
    </p:spTree>
    <p:extLst>
      <p:ext uri="{BB962C8B-B14F-4D97-AF65-F5344CB8AC3E}">
        <p14:creationId xmlns:p14="http://schemas.microsoft.com/office/powerpoint/2010/main" val="38161308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F26DD-6117-47FB-AE12-6A1F085E7BA8}"/>
              </a:ext>
            </a:extLst>
          </p:cNvPr>
          <p:cNvSpPr>
            <a:spLocks noGrp="1"/>
          </p:cNvSpPr>
          <p:nvPr>
            <p:ph type="title"/>
          </p:nvPr>
        </p:nvSpPr>
        <p:spPr/>
        <p:txBody>
          <a:bodyPr/>
          <a:lstStyle/>
          <a:p>
            <a:r>
              <a:rPr lang="de-DE" dirty="0"/>
              <a:t>Onlinewerbung (Google Adwords)</a:t>
            </a:r>
          </a:p>
        </p:txBody>
      </p:sp>
      <p:sp>
        <p:nvSpPr>
          <p:cNvPr id="3" name="Inhaltsplatzhalter 2">
            <a:extLst>
              <a:ext uri="{FF2B5EF4-FFF2-40B4-BE49-F238E27FC236}">
                <a16:creationId xmlns:a16="http://schemas.microsoft.com/office/drawing/2014/main" id="{EA34FBD8-D2B5-498D-A420-2260CDF941BD}"/>
              </a:ext>
            </a:extLst>
          </p:cNvPr>
          <p:cNvSpPr>
            <a:spLocks noGrp="1"/>
          </p:cNvSpPr>
          <p:nvPr>
            <p:ph idx="1"/>
          </p:nvPr>
        </p:nvSpPr>
        <p:spPr>
          <a:xfrm>
            <a:off x="1202919" y="2278380"/>
            <a:ext cx="9784080" cy="4206240"/>
          </a:xfrm>
        </p:spPr>
        <p:txBody>
          <a:bodyPr/>
          <a:lstStyle/>
          <a:p>
            <a:pPr marL="0" indent="0">
              <a:buNone/>
            </a:pPr>
            <a:r>
              <a:rPr lang="de-DE" dirty="0"/>
              <a:t>Online-Werbung: </a:t>
            </a:r>
          </a:p>
          <a:p>
            <a:pPr lvl="1"/>
            <a:r>
              <a:rPr lang="de-DE" dirty="0"/>
              <a:t>Anzeigeschaltung aufgrund des Suchbegriffes</a:t>
            </a:r>
          </a:p>
          <a:p>
            <a:pPr lvl="1"/>
            <a:r>
              <a:rPr lang="de-DE" dirty="0"/>
              <a:t>Lokalisierung der Anzeigen bei Ortswechsel</a:t>
            </a:r>
          </a:p>
          <a:p>
            <a:pPr lvl="1"/>
            <a:endParaRPr lang="de-DE" dirty="0"/>
          </a:p>
          <a:p>
            <a:pPr lvl="1"/>
            <a:r>
              <a:rPr lang="de-DE" dirty="0"/>
              <a:t>Google nutzt Suchbegriffe, Standort und die Suchhistorie um möglichst passgenaue Anzeigen zu schalten.</a:t>
            </a:r>
          </a:p>
          <a:p>
            <a:pPr lvl="2"/>
            <a:r>
              <a:rPr lang="de-DE" dirty="0"/>
              <a:t>Welche und wie viele Informationen Google gespeichert hat, kann man im „</a:t>
            </a:r>
            <a:r>
              <a:rPr lang="de-DE" dirty="0">
                <a:hlinkClick r:id="rId3"/>
              </a:rPr>
              <a:t>Aktivitätsprofil</a:t>
            </a:r>
            <a:r>
              <a:rPr lang="de-DE" dirty="0"/>
              <a:t>“ einsehen.</a:t>
            </a:r>
          </a:p>
          <a:p>
            <a:pPr marL="0" indent="0">
              <a:buNone/>
            </a:pPr>
            <a:endParaRPr lang="de-DE" dirty="0"/>
          </a:p>
        </p:txBody>
      </p:sp>
      <p:sp>
        <p:nvSpPr>
          <p:cNvPr id="5" name="Foliennummernplatzhalter 4">
            <a:extLst>
              <a:ext uri="{FF2B5EF4-FFF2-40B4-BE49-F238E27FC236}">
                <a16:creationId xmlns:a16="http://schemas.microsoft.com/office/drawing/2014/main" id="{B48358B7-9D99-460F-90BB-F6BDAA3C3150}"/>
              </a:ext>
            </a:extLst>
          </p:cNvPr>
          <p:cNvSpPr>
            <a:spLocks noGrp="1"/>
          </p:cNvSpPr>
          <p:nvPr>
            <p:ph type="sldNum" sz="quarter" idx="12"/>
          </p:nvPr>
        </p:nvSpPr>
        <p:spPr/>
        <p:txBody>
          <a:bodyPr/>
          <a:lstStyle/>
          <a:p>
            <a:fld id="{A237E902-33E7-4BD3-9DD1-DCF898C609FC}" type="slidenum">
              <a:rPr lang="de-DE" smtClean="0"/>
              <a:t>30</a:t>
            </a:fld>
            <a:endParaRPr lang="de-DE"/>
          </a:p>
        </p:txBody>
      </p:sp>
    </p:spTree>
    <p:extLst>
      <p:ext uri="{BB962C8B-B14F-4D97-AF65-F5344CB8AC3E}">
        <p14:creationId xmlns:p14="http://schemas.microsoft.com/office/powerpoint/2010/main" val="3497667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237B7956-A553-41D5-8F6E-3214FE1AA9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14C5E7D1-5B1B-43B4-A338-E9D0077BA3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8E8277A-0586-405C-86E3-034C82235C5C}"/>
              </a:ext>
            </a:extLst>
          </p:cNvPr>
          <p:cNvSpPr>
            <a:spLocks noGrp="1"/>
          </p:cNvSpPr>
          <p:nvPr>
            <p:ph type="title"/>
          </p:nvPr>
        </p:nvSpPr>
        <p:spPr>
          <a:xfrm>
            <a:off x="1202919" y="4674398"/>
            <a:ext cx="9784080" cy="1508760"/>
          </a:xfrm>
        </p:spPr>
        <p:txBody>
          <a:bodyPr vert="horz" lIns="91440" tIns="45720" rIns="91440" bIns="45720" rtlCol="0">
            <a:normAutofit/>
          </a:bodyPr>
          <a:lstStyle/>
          <a:p>
            <a:r>
              <a:rPr lang="en-US" spc="150" dirty="0"/>
              <a:t>Personalisierte Suche</a:t>
            </a:r>
          </a:p>
        </p:txBody>
      </p:sp>
      <p:graphicFrame>
        <p:nvGraphicFramePr>
          <p:cNvPr id="3" name="Diagramm 2">
            <a:extLst>
              <a:ext uri="{FF2B5EF4-FFF2-40B4-BE49-F238E27FC236}">
                <a16:creationId xmlns:a16="http://schemas.microsoft.com/office/drawing/2014/main" id="{5F23706F-3AA7-4177-9982-8F503FC55861}"/>
              </a:ext>
            </a:extLst>
          </p:cNvPr>
          <p:cNvGraphicFramePr/>
          <p:nvPr>
            <p:extLst>
              <p:ext uri="{D42A27DB-BD31-4B8C-83A1-F6EECF244321}">
                <p14:modId xmlns:p14="http://schemas.microsoft.com/office/powerpoint/2010/main" val="1694969461"/>
              </p:ext>
            </p:extLst>
          </p:nvPr>
        </p:nvGraphicFramePr>
        <p:xfrm>
          <a:off x="952500" y="155954"/>
          <a:ext cx="10706100" cy="427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60A97C61-816D-41FD-906A-A4F32F397208}"/>
              </a:ext>
            </a:extLst>
          </p:cNvPr>
          <p:cNvSpPr>
            <a:spLocks noGrp="1"/>
          </p:cNvSpPr>
          <p:nvPr>
            <p:ph type="sldNum" sz="quarter" idx="12"/>
          </p:nvPr>
        </p:nvSpPr>
        <p:spPr/>
        <p:txBody>
          <a:bodyPr/>
          <a:lstStyle/>
          <a:p>
            <a:fld id="{A237E902-33E7-4BD3-9DD1-DCF898C609FC}" type="slidenum">
              <a:rPr lang="de-DE" smtClean="0"/>
              <a:t>31</a:t>
            </a:fld>
            <a:endParaRPr lang="de-DE"/>
          </a:p>
        </p:txBody>
      </p:sp>
    </p:spTree>
    <p:extLst>
      <p:ext uri="{BB962C8B-B14F-4D97-AF65-F5344CB8AC3E}">
        <p14:creationId xmlns:p14="http://schemas.microsoft.com/office/powerpoint/2010/main" val="27473908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B43F5-3D30-4DB4-824A-448CDE9A46F0}"/>
              </a:ext>
            </a:extLst>
          </p:cNvPr>
          <p:cNvSpPr>
            <a:spLocks noGrp="1"/>
          </p:cNvSpPr>
          <p:nvPr>
            <p:ph type="title"/>
          </p:nvPr>
        </p:nvSpPr>
        <p:spPr/>
        <p:txBody>
          <a:bodyPr/>
          <a:lstStyle/>
          <a:p>
            <a:r>
              <a:rPr lang="de-DE" dirty="0"/>
              <a:t>Manipulation durch „Autocomplete“ </a:t>
            </a:r>
          </a:p>
        </p:txBody>
      </p:sp>
      <p:sp>
        <p:nvSpPr>
          <p:cNvPr id="3" name="Inhaltsplatzhalter 2">
            <a:extLst>
              <a:ext uri="{FF2B5EF4-FFF2-40B4-BE49-F238E27FC236}">
                <a16:creationId xmlns:a16="http://schemas.microsoft.com/office/drawing/2014/main" id="{DB0E1010-E20A-4B0E-ACE8-3C5D776F2D79}"/>
              </a:ext>
            </a:extLst>
          </p:cNvPr>
          <p:cNvSpPr>
            <a:spLocks noGrp="1"/>
          </p:cNvSpPr>
          <p:nvPr>
            <p:ph idx="1"/>
          </p:nvPr>
        </p:nvSpPr>
        <p:spPr/>
        <p:txBody>
          <a:bodyPr/>
          <a:lstStyle/>
          <a:p>
            <a:r>
              <a:rPr lang="de-DE" dirty="0"/>
              <a:t>Durch die automatische Ergänzung bei der Eingabe von Suchbegriffen (Autocomplete) können Suchanfragen gelenkt (manipuliert) werden</a:t>
            </a:r>
          </a:p>
          <a:p>
            <a:pPr marL="0" indent="0">
              <a:buNone/>
            </a:pPr>
            <a:endParaRPr lang="de-DE" dirty="0"/>
          </a:p>
        </p:txBody>
      </p:sp>
      <p:sp>
        <p:nvSpPr>
          <p:cNvPr id="4" name="Rechteck: abgerundete Ecken 3">
            <a:hlinkClick r:id="rId3"/>
            <a:extLst>
              <a:ext uri="{FF2B5EF4-FFF2-40B4-BE49-F238E27FC236}">
                <a16:creationId xmlns:a16="http://schemas.microsoft.com/office/drawing/2014/main" id="{364FB285-79C2-42BC-84DD-9A47381AFDF9}"/>
              </a:ext>
            </a:extLst>
          </p:cNvPr>
          <p:cNvSpPr/>
          <p:nvPr/>
        </p:nvSpPr>
        <p:spPr>
          <a:xfrm>
            <a:off x="7620000" y="4552951"/>
            <a:ext cx="3133725" cy="1504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Der Fall Bettina </a:t>
            </a:r>
            <a:r>
              <a:rPr lang="de-DE" dirty="0"/>
              <a:t>Wulff</a:t>
            </a:r>
          </a:p>
        </p:txBody>
      </p:sp>
      <p:sp>
        <p:nvSpPr>
          <p:cNvPr id="5" name="Rechteck: abgerundete Ecken 4">
            <a:hlinkClick r:id="rId4"/>
            <a:extLst>
              <a:ext uri="{FF2B5EF4-FFF2-40B4-BE49-F238E27FC236}">
                <a16:creationId xmlns:a16="http://schemas.microsoft.com/office/drawing/2014/main" id="{659FD351-474E-4D50-ABD2-3A80141B2417}"/>
              </a:ext>
            </a:extLst>
          </p:cNvPr>
          <p:cNvSpPr/>
          <p:nvPr/>
        </p:nvSpPr>
        <p:spPr>
          <a:xfrm>
            <a:off x="1924050" y="4552951"/>
            <a:ext cx="3133725" cy="1504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Autocomplete</a:t>
            </a:r>
          </a:p>
        </p:txBody>
      </p:sp>
      <p:sp>
        <p:nvSpPr>
          <p:cNvPr id="7" name="Foliennummernplatzhalter 6">
            <a:extLst>
              <a:ext uri="{FF2B5EF4-FFF2-40B4-BE49-F238E27FC236}">
                <a16:creationId xmlns:a16="http://schemas.microsoft.com/office/drawing/2014/main" id="{A2BFFA4D-F03D-476C-A9D4-ED254C0EDEA7}"/>
              </a:ext>
            </a:extLst>
          </p:cNvPr>
          <p:cNvSpPr>
            <a:spLocks noGrp="1"/>
          </p:cNvSpPr>
          <p:nvPr>
            <p:ph type="sldNum" sz="quarter" idx="12"/>
          </p:nvPr>
        </p:nvSpPr>
        <p:spPr/>
        <p:txBody>
          <a:bodyPr/>
          <a:lstStyle/>
          <a:p>
            <a:fld id="{A237E902-33E7-4BD3-9DD1-DCF898C609FC}" type="slidenum">
              <a:rPr lang="de-DE" smtClean="0"/>
              <a:t>32</a:t>
            </a:fld>
            <a:endParaRPr lang="de-DE"/>
          </a:p>
        </p:txBody>
      </p:sp>
    </p:spTree>
    <p:extLst>
      <p:ext uri="{BB962C8B-B14F-4D97-AF65-F5344CB8AC3E}">
        <p14:creationId xmlns:p14="http://schemas.microsoft.com/office/powerpoint/2010/main" val="41617804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36E26A9-2444-445B-9144-B32D659B63EE}"/>
              </a:ext>
            </a:extLst>
          </p:cNvPr>
          <p:cNvSpPr>
            <a:spLocks noGrp="1"/>
          </p:cNvSpPr>
          <p:nvPr>
            <p:ph type="title"/>
          </p:nvPr>
        </p:nvSpPr>
        <p:spPr/>
        <p:txBody>
          <a:bodyPr/>
          <a:lstStyle/>
          <a:p>
            <a:r>
              <a:rPr lang="de-DE" dirty="0"/>
              <a:t>Es gibt kein Vergessen!</a:t>
            </a:r>
          </a:p>
        </p:txBody>
      </p:sp>
      <p:sp>
        <p:nvSpPr>
          <p:cNvPr id="5" name="Textplatzhalter 4">
            <a:extLst>
              <a:ext uri="{FF2B5EF4-FFF2-40B4-BE49-F238E27FC236}">
                <a16:creationId xmlns:a16="http://schemas.microsoft.com/office/drawing/2014/main" id="{AFD253AC-CFEB-4BF5-AB5E-71F82F3BBB71}"/>
              </a:ext>
            </a:extLst>
          </p:cNvPr>
          <p:cNvSpPr>
            <a:spLocks noGrp="1"/>
          </p:cNvSpPr>
          <p:nvPr>
            <p:ph type="body" idx="1"/>
          </p:nvPr>
        </p:nvSpPr>
        <p:spPr/>
        <p:txBody>
          <a:bodyPr/>
          <a:lstStyle/>
          <a:p>
            <a:endParaRPr lang="de-DE" dirty="0"/>
          </a:p>
        </p:txBody>
      </p:sp>
      <p:sp>
        <p:nvSpPr>
          <p:cNvPr id="3" name="Foliennummernplatzhalter 2">
            <a:extLst>
              <a:ext uri="{FF2B5EF4-FFF2-40B4-BE49-F238E27FC236}">
                <a16:creationId xmlns:a16="http://schemas.microsoft.com/office/drawing/2014/main" id="{C2EFD807-531E-4670-B6A1-320457F76FF7}"/>
              </a:ext>
            </a:extLst>
          </p:cNvPr>
          <p:cNvSpPr>
            <a:spLocks noGrp="1"/>
          </p:cNvSpPr>
          <p:nvPr>
            <p:ph type="sldNum" sz="quarter" idx="12"/>
          </p:nvPr>
        </p:nvSpPr>
        <p:spPr/>
        <p:txBody>
          <a:bodyPr/>
          <a:lstStyle/>
          <a:p>
            <a:fld id="{A237E902-33E7-4BD3-9DD1-DCF898C609FC}" type="slidenum">
              <a:rPr lang="de-DE" smtClean="0"/>
              <a:t>33</a:t>
            </a:fld>
            <a:endParaRPr lang="de-DE"/>
          </a:p>
        </p:txBody>
      </p:sp>
    </p:spTree>
    <p:extLst>
      <p:ext uri="{BB962C8B-B14F-4D97-AF65-F5344CB8AC3E}">
        <p14:creationId xmlns:p14="http://schemas.microsoft.com/office/powerpoint/2010/main" val="27248269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B972422-B794-4FA8-BCC6-BAF6938A1B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19C7155-1644-4C60-B0B5-32B1800D60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89DE9E2B-5611-49C8-862E-AD4D43A8AA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5296EC4F-8732-481B-94CB-C98E4EF297F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65F02ACF-67D5-4220-8C25-BE6E0A35AF18}"/>
              </a:ext>
            </a:extLst>
          </p:cNvPr>
          <p:cNvSpPr>
            <a:spLocks noGrp="1"/>
          </p:cNvSpPr>
          <p:nvPr>
            <p:ph type="title"/>
          </p:nvPr>
        </p:nvSpPr>
        <p:spPr>
          <a:xfrm>
            <a:off x="643467" y="1325880"/>
            <a:ext cx="3089437" cy="4206240"/>
          </a:xfrm>
        </p:spPr>
        <p:txBody>
          <a:bodyPr vert="horz" lIns="91440" tIns="45720" rIns="91440" bIns="45720" rtlCol="0">
            <a:normAutofit/>
          </a:bodyPr>
          <a:lstStyle/>
          <a:p>
            <a:pPr algn="r"/>
            <a:r>
              <a:rPr lang="en-US" sz="3200" spc="150">
                <a:solidFill>
                  <a:schemeClr val="tx2"/>
                </a:solidFill>
              </a:rPr>
              <a:t>Snapshots des Internets </a:t>
            </a:r>
          </a:p>
        </p:txBody>
      </p:sp>
      <p:sp>
        <p:nvSpPr>
          <p:cNvPr id="6" name="Rechteck: abgerundete Ecken 5">
            <a:hlinkClick r:id="rId3"/>
            <a:extLst>
              <a:ext uri="{FF2B5EF4-FFF2-40B4-BE49-F238E27FC236}">
                <a16:creationId xmlns:a16="http://schemas.microsoft.com/office/drawing/2014/main" id="{005770FE-C3C9-41AC-B3C0-CB82C48A05FE}"/>
              </a:ext>
            </a:extLst>
          </p:cNvPr>
          <p:cNvSpPr/>
          <p:nvPr/>
        </p:nvSpPr>
        <p:spPr>
          <a:xfrm>
            <a:off x="5991225" y="1836868"/>
            <a:ext cx="4152900" cy="2697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DE" sz="3200" dirty="0"/>
              <a:t>Eine Datenbank für alle jemals öffentliche Seiten?!</a:t>
            </a:r>
          </a:p>
        </p:txBody>
      </p:sp>
      <p:sp>
        <p:nvSpPr>
          <p:cNvPr id="4" name="Foliennummernplatzhalter 3">
            <a:extLst>
              <a:ext uri="{FF2B5EF4-FFF2-40B4-BE49-F238E27FC236}">
                <a16:creationId xmlns:a16="http://schemas.microsoft.com/office/drawing/2014/main" id="{71EDF6A9-165E-4A0D-8573-41B4DA8A11F1}"/>
              </a:ext>
            </a:extLst>
          </p:cNvPr>
          <p:cNvSpPr>
            <a:spLocks noGrp="1"/>
          </p:cNvSpPr>
          <p:nvPr>
            <p:ph type="sldNum" sz="quarter" idx="12"/>
          </p:nvPr>
        </p:nvSpPr>
        <p:spPr/>
        <p:txBody>
          <a:bodyPr/>
          <a:lstStyle/>
          <a:p>
            <a:fld id="{A237E902-33E7-4BD3-9DD1-DCF898C609FC}" type="slidenum">
              <a:rPr lang="de-DE" smtClean="0"/>
              <a:t>34</a:t>
            </a:fld>
            <a:endParaRPr lang="de-DE"/>
          </a:p>
        </p:txBody>
      </p:sp>
    </p:spTree>
    <p:extLst>
      <p:ext uri="{BB962C8B-B14F-4D97-AF65-F5344CB8AC3E}">
        <p14:creationId xmlns:p14="http://schemas.microsoft.com/office/powerpoint/2010/main" val="54508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807B5-E22F-4835-9C14-5F79FD755094}"/>
              </a:ext>
            </a:extLst>
          </p:cNvPr>
          <p:cNvSpPr>
            <a:spLocks noGrp="1"/>
          </p:cNvSpPr>
          <p:nvPr>
            <p:ph type="title"/>
          </p:nvPr>
        </p:nvSpPr>
        <p:spPr/>
        <p:txBody>
          <a:bodyPr/>
          <a:lstStyle/>
          <a:p>
            <a:r>
              <a:rPr lang="de-DE" dirty="0"/>
              <a:t>Ein Anruf mit Folgen</a:t>
            </a:r>
          </a:p>
        </p:txBody>
      </p:sp>
      <p:sp>
        <p:nvSpPr>
          <p:cNvPr id="5" name="Foliennummernplatzhalter 4">
            <a:extLst>
              <a:ext uri="{FF2B5EF4-FFF2-40B4-BE49-F238E27FC236}">
                <a16:creationId xmlns:a16="http://schemas.microsoft.com/office/drawing/2014/main" id="{2B4E9F4F-3F8B-42AC-B264-F152FB3AF623}"/>
              </a:ext>
            </a:extLst>
          </p:cNvPr>
          <p:cNvSpPr>
            <a:spLocks noGrp="1"/>
          </p:cNvSpPr>
          <p:nvPr>
            <p:ph type="sldNum" sz="quarter" idx="12"/>
          </p:nvPr>
        </p:nvSpPr>
        <p:spPr/>
        <p:txBody>
          <a:bodyPr/>
          <a:lstStyle/>
          <a:p>
            <a:fld id="{A237E902-33E7-4BD3-9DD1-DCF898C609FC}" type="slidenum">
              <a:rPr lang="de-DE" smtClean="0"/>
              <a:t>35</a:t>
            </a:fld>
            <a:endParaRPr lang="de-DE"/>
          </a:p>
        </p:txBody>
      </p:sp>
      <p:sp>
        <p:nvSpPr>
          <p:cNvPr id="3" name="Rechteck: abgerundete Ecken 2">
            <a:hlinkClick r:id="rId3"/>
            <a:extLst>
              <a:ext uri="{FF2B5EF4-FFF2-40B4-BE49-F238E27FC236}">
                <a16:creationId xmlns:a16="http://schemas.microsoft.com/office/drawing/2014/main" id="{2E77C5C3-527A-4298-9C14-003AF3B8A4E1}"/>
              </a:ext>
            </a:extLst>
          </p:cNvPr>
          <p:cNvSpPr/>
          <p:nvPr/>
        </p:nvSpPr>
        <p:spPr>
          <a:xfrm>
            <a:off x="4140973" y="3139066"/>
            <a:ext cx="3907971" cy="193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 Anruf mit Folgen:</a:t>
            </a:r>
          </a:p>
          <a:p>
            <a:pPr algn="ctr"/>
            <a:r>
              <a:rPr lang="de-DE" dirty="0"/>
              <a:t>Zehnbauer</a:t>
            </a:r>
          </a:p>
        </p:txBody>
      </p:sp>
    </p:spTree>
    <p:extLst>
      <p:ext uri="{BB962C8B-B14F-4D97-AF65-F5344CB8AC3E}">
        <p14:creationId xmlns:p14="http://schemas.microsoft.com/office/powerpoint/2010/main" val="31712393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5">
            <a:extLst>
              <a:ext uri="{FF2B5EF4-FFF2-40B4-BE49-F238E27FC236}">
                <a16:creationId xmlns:a16="http://schemas.microsoft.com/office/drawing/2014/main" id="{5F9F5EB8-AB42-47FD-8F4A-176C0A4B1B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7">
            <a:extLst>
              <a:ext uri="{FF2B5EF4-FFF2-40B4-BE49-F238E27FC236}">
                <a16:creationId xmlns:a16="http://schemas.microsoft.com/office/drawing/2014/main" id="{F9060CEE-D73E-44ED-A407-C828C9E4D9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id="{AF0B544C-FD6C-42D8-B6B7-DDF7E60D03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C67564D6-576C-45C9-B7EA-F7701B149F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Grafik 4">
            <a:extLst>
              <a:ext uri="{FF2B5EF4-FFF2-40B4-BE49-F238E27FC236}">
                <a16:creationId xmlns:a16="http://schemas.microsoft.com/office/drawing/2014/main" id="{42B21DE4-922B-4EDA-B5CF-84EEE744F2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4276" y="2215899"/>
            <a:ext cx="3374654" cy="2384755"/>
          </a:xfrm>
          <a:prstGeom prst="rect">
            <a:avLst/>
          </a:prstGeom>
        </p:spPr>
      </p:pic>
      <p:sp>
        <p:nvSpPr>
          <p:cNvPr id="4" name="Titel 3">
            <a:extLst>
              <a:ext uri="{FF2B5EF4-FFF2-40B4-BE49-F238E27FC236}">
                <a16:creationId xmlns:a16="http://schemas.microsoft.com/office/drawing/2014/main" id="{C5EC7C6C-CCD5-4E67-8829-86143EAE2416}"/>
              </a:ext>
            </a:extLst>
          </p:cNvPr>
          <p:cNvSpPr>
            <a:spLocks noGrp="1"/>
          </p:cNvSpPr>
          <p:nvPr>
            <p:ph type="title"/>
          </p:nvPr>
        </p:nvSpPr>
        <p:spPr>
          <a:xfrm>
            <a:off x="4963246" y="2194560"/>
            <a:ext cx="6905666" cy="1739347"/>
          </a:xfrm>
        </p:spPr>
        <p:txBody>
          <a:bodyPr vert="horz" lIns="91440" tIns="45720" rIns="91440" bIns="45720" rtlCol="0" anchor="ctr">
            <a:normAutofit/>
          </a:bodyPr>
          <a:lstStyle/>
          <a:p>
            <a:r>
              <a:rPr lang="en-US">
                <a:solidFill>
                  <a:schemeClr val="tx2"/>
                </a:solidFill>
              </a:rPr>
              <a:t>Filterblase-Fake News</a:t>
            </a:r>
          </a:p>
        </p:txBody>
      </p:sp>
      <p:sp>
        <p:nvSpPr>
          <p:cNvPr id="3" name="Foliennummernplatzhalter 2">
            <a:extLst>
              <a:ext uri="{FF2B5EF4-FFF2-40B4-BE49-F238E27FC236}">
                <a16:creationId xmlns:a16="http://schemas.microsoft.com/office/drawing/2014/main" id="{82F8A747-B32F-4AA7-85FC-2C015720D5C0}"/>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A237E902-33E7-4BD3-9DD1-DCF898C609FC}" type="slidenum">
              <a:rPr lang="en-US">
                <a:solidFill>
                  <a:schemeClr val="bg2"/>
                </a:solidFill>
              </a:rPr>
              <a:pPr defTabSz="914400">
                <a:spcAft>
                  <a:spcPts val="600"/>
                </a:spcAft>
              </a:pPr>
              <a:t>36</a:t>
            </a:fld>
            <a:endParaRPr lang="en-US">
              <a:solidFill>
                <a:schemeClr val="bg2"/>
              </a:solidFill>
            </a:endParaRPr>
          </a:p>
        </p:txBody>
      </p:sp>
      <p:sp>
        <p:nvSpPr>
          <p:cNvPr id="6" name="Rechteck 5">
            <a:extLst>
              <a:ext uri="{FF2B5EF4-FFF2-40B4-BE49-F238E27FC236}">
                <a16:creationId xmlns:a16="http://schemas.microsoft.com/office/drawing/2014/main" id="{FB3B91A6-E914-4672-8FFC-23028B6D337E}"/>
              </a:ext>
            </a:extLst>
          </p:cNvPr>
          <p:cNvSpPr/>
          <p:nvPr/>
        </p:nvSpPr>
        <p:spPr>
          <a:xfrm>
            <a:off x="559035" y="4649819"/>
            <a:ext cx="2661306" cy="215444"/>
          </a:xfrm>
          <a:prstGeom prst="rect">
            <a:avLst/>
          </a:prstGeom>
        </p:spPr>
        <p:txBody>
          <a:bodyPr wrap="none">
            <a:spAutoFit/>
          </a:bodyPr>
          <a:lstStyle/>
          <a:p>
            <a:r>
              <a:rPr lang="de-DE" sz="800" dirty="0"/>
              <a:t>https://openclipart.org/detail/276638/april-fools-day-2017</a:t>
            </a:r>
          </a:p>
        </p:txBody>
      </p:sp>
    </p:spTree>
    <p:extLst>
      <p:ext uri="{BB962C8B-B14F-4D97-AF65-F5344CB8AC3E}">
        <p14:creationId xmlns:p14="http://schemas.microsoft.com/office/powerpoint/2010/main" val="15046495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B326B7DA-B4C3-44C8-91FB-DE1D1DA73F20}"/>
              </a:ext>
            </a:extLst>
          </p:cNvPr>
          <p:cNvGraphicFramePr/>
          <p:nvPr>
            <p:extLst>
              <p:ext uri="{D42A27DB-BD31-4B8C-83A1-F6EECF244321}">
                <p14:modId xmlns:p14="http://schemas.microsoft.com/office/powerpoint/2010/main" val="1298190094"/>
              </p:ext>
            </p:extLst>
          </p:nvPr>
        </p:nvGraphicFramePr>
        <p:xfrm>
          <a:off x="1259334" y="571500"/>
          <a:ext cx="9608692" cy="6146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abgerundete Ecken 1">
            <a:hlinkClick r:id="rId8"/>
            <a:extLst>
              <a:ext uri="{FF2B5EF4-FFF2-40B4-BE49-F238E27FC236}">
                <a16:creationId xmlns:a16="http://schemas.microsoft.com/office/drawing/2014/main" id="{2642F20C-1541-4E2A-A560-9F03E20EA275}"/>
              </a:ext>
            </a:extLst>
          </p:cNvPr>
          <p:cNvSpPr/>
          <p:nvPr/>
        </p:nvSpPr>
        <p:spPr>
          <a:xfrm>
            <a:off x="8782052" y="4729162"/>
            <a:ext cx="3095625" cy="1495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Fake News</a:t>
            </a:r>
          </a:p>
        </p:txBody>
      </p:sp>
      <p:sp>
        <p:nvSpPr>
          <p:cNvPr id="3" name="Rechteck: abgerundete Ecken 2">
            <a:hlinkClick r:id="rId9"/>
            <a:extLst>
              <a:ext uri="{FF2B5EF4-FFF2-40B4-BE49-F238E27FC236}">
                <a16:creationId xmlns:a16="http://schemas.microsoft.com/office/drawing/2014/main" id="{A9D2B2EE-C587-4BC8-9403-3662E4129FE5}"/>
              </a:ext>
            </a:extLst>
          </p:cNvPr>
          <p:cNvSpPr/>
          <p:nvPr/>
        </p:nvSpPr>
        <p:spPr>
          <a:xfrm>
            <a:off x="657226" y="4857749"/>
            <a:ext cx="2752724" cy="1495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Fake-News erschüttern das gesellschaftliche Selbstverständnis</a:t>
            </a:r>
          </a:p>
        </p:txBody>
      </p:sp>
      <p:sp>
        <p:nvSpPr>
          <p:cNvPr id="6" name="Foliennummernplatzhalter 5">
            <a:extLst>
              <a:ext uri="{FF2B5EF4-FFF2-40B4-BE49-F238E27FC236}">
                <a16:creationId xmlns:a16="http://schemas.microsoft.com/office/drawing/2014/main" id="{52956A2C-C76A-47F0-B5F5-5E94D7032432}"/>
              </a:ext>
            </a:extLst>
          </p:cNvPr>
          <p:cNvSpPr>
            <a:spLocks noGrp="1"/>
          </p:cNvSpPr>
          <p:nvPr>
            <p:ph type="sldNum" sz="quarter" idx="12"/>
          </p:nvPr>
        </p:nvSpPr>
        <p:spPr/>
        <p:txBody>
          <a:bodyPr/>
          <a:lstStyle/>
          <a:p>
            <a:fld id="{A237E902-33E7-4BD3-9DD1-DCF898C609FC}" type="slidenum">
              <a:rPr lang="de-DE" smtClean="0"/>
              <a:t>37</a:t>
            </a:fld>
            <a:endParaRPr lang="de-DE"/>
          </a:p>
        </p:txBody>
      </p:sp>
      <p:pic>
        <p:nvPicPr>
          <p:cNvPr id="7" name="Grafik 6">
            <a:extLst>
              <a:ext uri="{FF2B5EF4-FFF2-40B4-BE49-F238E27FC236}">
                <a16:creationId xmlns:a16="http://schemas.microsoft.com/office/drawing/2014/main" id="{93F5FC37-22E8-47E3-89D3-3A439ED81D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2503" y="2295525"/>
            <a:ext cx="2526994" cy="2433637"/>
          </a:xfrm>
          <a:prstGeom prst="rect">
            <a:avLst/>
          </a:prstGeom>
        </p:spPr>
      </p:pic>
    </p:spTree>
    <p:extLst>
      <p:ext uri="{BB962C8B-B14F-4D97-AF65-F5344CB8AC3E}">
        <p14:creationId xmlns:p14="http://schemas.microsoft.com/office/powerpoint/2010/main" val="2455717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99FC0-4FF7-4E01-A65B-7F453440C570}"/>
              </a:ext>
            </a:extLst>
          </p:cNvPr>
          <p:cNvSpPr>
            <a:spLocks noGrp="1"/>
          </p:cNvSpPr>
          <p:nvPr>
            <p:ph type="title"/>
          </p:nvPr>
        </p:nvSpPr>
        <p:spPr/>
        <p:txBody>
          <a:bodyPr/>
          <a:lstStyle/>
          <a:p>
            <a:r>
              <a:rPr lang="de-DE" dirty="0"/>
              <a:t>Was Tun?</a:t>
            </a:r>
          </a:p>
        </p:txBody>
      </p:sp>
      <p:sp>
        <p:nvSpPr>
          <p:cNvPr id="3" name="Inhaltsplatzhalter 2">
            <a:extLst>
              <a:ext uri="{FF2B5EF4-FFF2-40B4-BE49-F238E27FC236}">
                <a16:creationId xmlns:a16="http://schemas.microsoft.com/office/drawing/2014/main" id="{5244161B-E879-4E60-BBAA-106E03B7821D}"/>
              </a:ext>
            </a:extLst>
          </p:cNvPr>
          <p:cNvSpPr>
            <a:spLocks noGrp="1"/>
          </p:cNvSpPr>
          <p:nvPr>
            <p:ph idx="1"/>
          </p:nvPr>
        </p:nvSpPr>
        <p:spPr>
          <a:xfrm>
            <a:off x="1202919" y="2021954"/>
            <a:ext cx="10560991" cy="4206240"/>
          </a:xfrm>
        </p:spPr>
        <p:txBody>
          <a:bodyPr>
            <a:normAutofit lnSpcReduction="10000"/>
          </a:bodyPr>
          <a:lstStyle/>
          <a:p>
            <a:pPr marL="0" indent="0">
              <a:buNone/>
            </a:pPr>
            <a:r>
              <a:rPr lang="de-DE" dirty="0"/>
              <a:t>Mit Schülerinnen und Schüler:</a:t>
            </a:r>
          </a:p>
          <a:p>
            <a:r>
              <a:rPr lang="de-DE" dirty="0"/>
              <a:t>Altersgerechte Suchmaschinen nutzen:</a:t>
            </a:r>
          </a:p>
          <a:p>
            <a:pPr lvl="1"/>
            <a:r>
              <a:rPr lang="de-DE" dirty="0">
                <a:hlinkClick r:id="rId3"/>
              </a:rPr>
              <a:t>http://www.blinde-kuh.de/</a:t>
            </a:r>
            <a:r>
              <a:rPr lang="de-DE" dirty="0"/>
              <a:t> (6-14 Jahre)</a:t>
            </a:r>
          </a:p>
          <a:p>
            <a:pPr lvl="1"/>
            <a:r>
              <a:rPr lang="de-DE" dirty="0">
                <a:hlinkClick r:id="rId4"/>
              </a:rPr>
              <a:t>https://www.fragfinn.de/</a:t>
            </a:r>
            <a:r>
              <a:rPr lang="de-DE" dirty="0"/>
              <a:t> (6-12 Jahre)</a:t>
            </a:r>
          </a:p>
          <a:p>
            <a:pPr lvl="1"/>
            <a:r>
              <a:rPr lang="de-DE" dirty="0">
                <a:hlinkClick r:id="rId5"/>
              </a:rPr>
              <a:t>https://www.helles-koepfchen.de/</a:t>
            </a:r>
            <a:r>
              <a:rPr lang="de-DE" dirty="0"/>
              <a:t> (13-15 Jahre) </a:t>
            </a:r>
          </a:p>
          <a:p>
            <a:pPr lvl="1"/>
            <a:endParaRPr lang="de-DE" dirty="0"/>
          </a:p>
          <a:p>
            <a:pPr marL="228600" lvl="1" indent="0">
              <a:buNone/>
            </a:pPr>
            <a:r>
              <a:rPr lang="de-DE" dirty="0"/>
              <a:t>Alternative </a:t>
            </a:r>
            <a:r>
              <a:rPr lang="de-DE" dirty="0">
                <a:hlinkClick r:id="rId6"/>
              </a:rPr>
              <a:t>Suchmaschinen</a:t>
            </a:r>
            <a:r>
              <a:rPr lang="de-DE" dirty="0"/>
              <a:t> nutzen: </a:t>
            </a:r>
          </a:p>
          <a:p>
            <a:pPr lvl="1"/>
            <a:r>
              <a:rPr lang="de-DE" dirty="0">
                <a:hlinkClick r:id="rId7"/>
              </a:rPr>
              <a:t>https://www.ecosia.org/</a:t>
            </a:r>
            <a:endParaRPr lang="de-DE" dirty="0"/>
          </a:p>
          <a:p>
            <a:pPr lvl="1"/>
            <a:r>
              <a:rPr lang="de-DE" dirty="0">
                <a:hlinkClick r:id="rId8"/>
              </a:rPr>
              <a:t>https://duckduckgo.com/</a:t>
            </a:r>
            <a:endParaRPr lang="de-DE" dirty="0"/>
          </a:p>
          <a:p>
            <a:pPr lvl="1"/>
            <a:r>
              <a:rPr lang="de-DE" dirty="0">
                <a:hlinkClick r:id="rId9"/>
              </a:rPr>
              <a:t>https://www.ixquick.com/</a:t>
            </a:r>
            <a:endParaRPr lang="de-DE" dirty="0"/>
          </a:p>
          <a:p>
            <a:pPr lvl="1"/>
            <a:r>
              <a:rPr lang="de-DE" dirty="0">
                <a:hlinkClick r:id="rId10"/>
              </a:rPr>
              <a:t>https://metager.de/</a:t>
            </a:r>
            <a:endParaRPr lang="de-DE" dirty="0"/>
          </a:p>
          <a:p>
            <a:pPr lvl="1"/>
            <a:r>
              <a:rPr lang="de-DE" dirty="0">
                <a:hlinkClick r:id="rId11"/>
              </a:rPr>
              <a:t>https://www.unbubble.eu/</a:t>
            </a:r>
            <a:endParaRPr lang="de-DE" dirty="0"/>
          </a:p>
          <a:p>
            <a:pPr lvl="1"/>
            <a:endParaRPr lang="de-DE" dirty="0"/>
          </a:p>
          <a:p>
            <a:pPr lvl="1"/>
            <a:endParaRPr lang="de-DE" dirty="0"/>
          </a:p>
          <a:p>
            <a:pPr lvl="1"/>
            <a:endParaRPr lang="de-DE" dirty="0"/>
          </a:p>
        </p:txBody>
      </p:sp>
      <p:sp>
        <p:nvSpPr>
          <p:cNvPr id="4" name="Textfeld 3">
            <a:extLst>
              <a:ext uri="{FF2B5EF4-FFF2-40B4-BE49-F238E27FC236}">
                <a16:creationId xmlns:a16="http://schemas.microsoft.com/office/drawing/2014/main" id="{145A354C-90C1-44F8-9351-4176C4C20104}"/>
              </a:ext>
            </a:extLst>
          </p:cNvPr>
          <p:cNvSpPr txBox="1"/>
          <p:nvPr/>
        </p:nvSpPr>
        <p:spPr>
          <a:xfrm>
            <a:off x="6606284" y="2658011"/>
            <a:ext cx="5702157" cy="646331"/>
          </a:xfrm>
          <a:prstGeom prst="rect">
            <a:avLst/>
          </a:prstGeom>
          <a:noFill/>
        </p:spPr>
        <p:txBody>
          <a:bodyPr wrap="square" rtlCol="0">
            <a:spAutoFit/>
          </a:bodyPr>
          <a:lstStyle/>
          <a:p>
            <a:r>
              <a:rPr lang="de-DE" dirty="0"/>
              <a:t>Katalogbasierte Suchmaschinen, die nicht altersgerechte Ergebnisse vermeiden</a:t>
            </a:r>
          </a:p>
        </p:txBody>
      </p:sp>
      <p:sp>
        <p:nvSpPr>
          <p:cNvPr id="5" name="Textfeld 4">
            <a:extLst>
              <a:ext uri="{FF2B5EF4-FFF2-40B4-BE49-F238E27FC236}">
                <a16:creationId xmlns:a16="http://schemas.microsoft.com/office/drawing/2014/main" id="{442E665E-9E3E-4232-BC9F-901A5A4F6D7C}"/>
              </a:ext>
            </a:extLst>
          </p:cNvPr>
          <p:cNvSpPr txBox="1"/>
          <p:nvPr/>
        </p:nvSpPr>
        <p:spPr>
          <a:xfrm>
            <a:off x="6606284" y="4577137"/>
            <a:ext cx="5229545" cy="646331"/>
          </a:xfrm>
          <a:prstGeom prst="rect">
            <a:avLst/>
          </a:prstGeom>
          <a:noFill/>
        </p:spPr>
        <p:txBody>
          <a:bodyPr wrap="square" rtlCol="0">
            <a:spAutoFit/>
          </a:bodyPr>
          <a:lstStyle/>
          <a:p>
            <a:r>
              <a:rPr lang="de-DE" dirty="0"/>
              <a:t>Anonymisierte und werbefreie Suche. Es werden keine Suchprofile angelegt</a:t>
            </a:r>
          </a:p>
        </p:txBody>
      </p:sp>
      <p:sp>
        <p:nvSpPr>
          <p:cNvPr id="7" name="Foliennummernplatzhalter 6">
            <a:extLst>
              <a:ext uri="{FF2B5EF4-FFF2-40B4-BE49-F238E27FC236}">
                <a16:creationId xmlns:a16="http://schemas.microsoft.com/office/drawing/2014/main" id="{C92A950E-3D0B-4545-8E43-391BB1557B29}"/>
              </a:ext>
            </a:extLst>
          </p:cNvPr>
          <p:cNvSpPr>
            <a:spLocks noGrp="1"/>
          </p:cNvSpPr>
          <p:nvPr>
            <p:ph type="sldNum" sz="quarter" idx="12"/>
          </p:nvPr>
        </p:nvSpPr>
        <p:spPr/>
        <p:txBody>
          <a:bodyPr/>
          <a:lstStyle/>
          <a:p>
            <a:fld id="{A237E902-33E7-4BD3-9DD1-DCF898C609FC}" type="slidenum">
              <a:rPr lang="de-DE" smtClean="0"/>
              <a:t>38</a:t>
            </a:fld>
            <a:endParaRPr lang="de-DE"/>
          </a:p>
        </p:txBody>
      </p:sp>
    </p:spTree>
    <p:extLst>
      <p:ext uri="{BB962C8B-B14F-4D97-AF65-F5344CB8AC3E}">
        <p14:creationId xmlns:p14="http://schemas.microsoft.com/office/powerpoint/2010/main" val="1348209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37B7956-A553-41D5-8F6E-3214FE1AA9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14C5E7D1-5B1B-43B4-A338-E9D0077BA3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F2638ED-C4F6-48DB-B84C-B052D15FBA11}"/>
              </a:ext>
            </a:extLst>
          </p:cNvPr>
          <p:cNvSpPr>
            <a:spLocks noGrp="1"/>
          </p:cNvSpPr>
          <p:nvPr>
            <p:ph type="title"/>
          </p:nvPr>
        </p:nvSpPr>
        <p:spPr>
          <a:xfrm>
            <a:off x="1202919" y="4674398"/>
            <a:ext cx="9784080" cy="1508760"/>
          </a:xfrm>
        </p:spPr>
        <p:txBody>
          <a:bodyPr>
            <a:normAutofit/>
          </a:bodyPr>
          <a:lstStyle/>
          <a:p>
            <a:r>
              <a:rPr lang="de-DE"/>
              <a:t>Informationsgesellschaft</a:t>
            </a:r>
          </a:p>
        </p:txBody>
      </p:sp>
      <p:graphicFrame>
        <p:nvGraphicFramePr>
          <p:cNvPr id="30" name="Inhaltsplatzhalter 5"/>
          <p:cNvGraphicFramePr>
            <a:graphicFrameLocks noGrp="1"/>
          </p:cNvGraphicFramePr>
          <p:nvPr>
            <p:ph idx="1"/>
            <p:extLst>
              <p:ext uri="{D42A27DB-BD31-4B8C-83A1-F6EECF244321}">
                <p14:modId xmlns:p14="http://schemas.microsoft.com/office/powerpoint/2010/main" val="3276937463"/>
              </p:ext>
            </p:extLst>
          </p:nvPr>
        </p:nvGraphicFramePr>
        <p:xfrm>
          <a:off x="1203325" y="643467"/>
          <a:ext cx="9783763" cy="329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715F0339-6408-4194-AC87-3EB9ADB20277}"/>
              </a:ext>
            </a:extLst>
          </p:cNvPr>
          <p:cNvSpPr>
            <a:spLocks noGrp="1"/>
          </p:cNvSpPr>
          <p:nvPr>
            <p:ph type="sldNum" sz="quarter" idx="12"/>
          </p:nvPr>
        </p:nvSpPr>
        <p:spPr/>
        <p:txBody>
          <a:bodyPr/>
          <a:lstStyle/>
          <a:p>
            <a:fld id="{A237E902-33E7-4BD3-9DD1-DCF898C609FC}" type="slidenum">
              <a:rPr lang="de-DE" smtClean="0"/>
              <a:t>4</a:t>
            </a:fld>
            <a:endParaRPr lang="de-DE"/>
          </a:p>
        </p:txBody>
      </p:sp>
    </p:spTree>
    <p:extLst>
      <p:ext uri="{BB962C8B-B14F-4D97-AF65-F5344CB8AC3E}">
        <p14:creationId xmlns:p14="http://schemas.microsoft.com/office/powerpoint/2010/main" val="208171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6D3D820-636B-4245-9934-2C1581792FB8}"/>
              </a:ext>
            </a:extLst>
          </p:cNvPr>
          <p:cNvSpPr>
            <a:spLocks noGrp="1"/>
          </p:cNvSpPr>
          <p:nvPr>
            <p:ph type="title"/>
          </p:nvPr>
        </p:nvSpPr>
        <p:spPr>
          <a:xfrm>
            <a:off x="8499853" y="488108"/>
            <a:ext cx="3041972" cy="1026892"/>
          </a:xfrm>
        </p:spPr>
        <p:txBody>
          <a:bodyPr>
            <a:normAutofit/>
          </a:bodyPr>
          <a:lstStyle/>
          <a:p>
            <a:r>
              <a:rPr lang="de-DE" sz="2800" dirty="0">
                <a:solidFill>
                  <a:schemeClr val="tx2"/>
                </a:solidFill>
              </a:rPr>
              <a:t>Informations-Gesellschaft</a:t>
            </a:r>
          </a:p>
        </p:txBody>
      </p:sp>
      <p:sp>
        <p:nvSpPr>
          <p:cNvPr id="3" name="Inhaltsplatzhalter 2">
            <a:extLst>
              <a:ext uri="{FF2B5EF4-FFF2-40B4-BE49-F238E27FC236}">
                <a16:creationId xmlns:a16="http://schemas.microsoft.com/office/drawing/2014/main" id="{BE3D4B27-E01B-44B1-B9B3-19F03FED065F}"/>
              </a:ext>
            </a:extLst>
          </p:cNvPr>
          <p:cNvSpPr>
            <a:spLocks noGrp="1"/>
          </p:cNvSpPr>
          <p:nvPr>
            <p:ph idx="1"/>
          </p:nvPr>
        </p:nvSpPr>
        <p:spPr>
          <a:xfrm>
            <a:off x="8664074" y="2322717"/>
            <a:ext cx="3041972" cy="4050989"/>
          </a:xfrm>
        </p:spPr>
        <p:txBody>
          <a:bodyPr>
            <a:normAutofit/>
          </a:bodyPr>
          <a:lstStyle/>
          <a:p>
            <a:pPr marL="0" indent="0">
              <a:buClr>
                <a:schemeClr val="bg1"/>
              </a:buClr>
              <a:buNone/>
            </a:pPr>
            <a:r>
              <a:rPr lang="de-DE" sz="2400" dirty="0">
                <a:solidFill>
                  <a:schemeClr val="bg1"/>
                </a:solidFill>
              </a:rPr>
              <a:t>Informationssuche:  eine der wichtigsten Tätigkeiten im  Internet</a:t>
            </a:r>
          </a:p>
        </p:txBody>
      </p:sp>
      <p:sp>
        <p:nvSpPr>
          <p:cNvPr id="4" name="Rechteck: abgerundete Ecken 3">
            <a:hlinkClick r:id="rId3"/>
            <a:extLst>
              <a:ext uri="{FF2B5EF4-FFF2-40B4-BE49-F238E27FC236}">
                <a16:creationId xmlns:a16="http://schemas.microsoft.com/office/drawing/2014/main" id="{58D1BD02-9F01-410F-8E35-C8110F993364}"/>
              </a:ext>
            </a:extLst>
          </p:cNvPr>
          <p:cNvSpPr/>
          <p:nvPr/>
        </p:nvSpPr>
        <p:spPr>
          <a:xfrm>
            <a:off x="2075380" y="2517169"/>
            <a:ext cx="2784297" cy="1325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Hauptaktivitäten im Netz</a:t>
            </a:r>
          </a:p>
        </p:txBody>
      </p:sp>
      <p:sp>
        <p:nvSpPr>
          <p:cNvPr id="6" name="Foliennummernplatzhalter 5">
            <a:extLst>
              <a:ext uri="{FF2B5EF4-FFF2-40B4-BE49-F238E27FC236}">
                <a16:creationId xmlns:a16="http://schemas.microsoft.com/office/drawing/2014/main" id="{B86DC0EB-0078-4423-9CFE-4447C1241CDD}"/>
              </a:ext>
            </a:extLst>
          </p:cNvPr>
          <p:cNvSpPr>
            <a:spLocks noGrp="1"/>
          </p:cNvSpPr>
          <p:nvPr>
            <p:ph type="sldNum" sz="quarter" idx="12"/>
          </p:nvPr>
        </p:nvSpPr>
        <p:spPr/>
        <p:txBody>
          <a:bodyPr/>
          <a:lstStyle/>
          <a:p>
            <a:fld id="{A237E902-33E7-4BD3-9DD1-DCF898C609FC}" type="slidenum">
              <a:rPr lang="de-DE" smtClean="0"/>
              <a:t>5</a:t>
            </a:fld>
            <a:endParaRPr lang="de-DE"/>
          </a:p>
        </p:txBody>
      </p:sp>
    </p:spTree>
    <p:extLst>
      <p:ext uri="{BB962C8B-B14F-4D97-AF65-F5344CB8AC3E}">
        <p14:creationId xmlns:p14="http://schemas.microsoft.com/office/powerpoint/2010/main" val="4089422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224216"/>
            <a:ext cx="60960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4FD86D3-F282-45D0-B333-85A6A161E568}"/>
              </a:ext>
            </a:extLst>
          </p:cNvPr>
          <p:cNvSpPr>
            <a:spLocks noGrp="1"/>
          </p:cNvSpPr>
          <p:nvPr>
            <p:ph type="title"/>
          </p:nvPr>
        </p:nvSpPr>
        <p:spPr>
          <a:xfrm>
            <a:off x="6451600" y="2338928"/>
            <a:ext cx="5295900" cy="1508760"/>
          </a:xfrm>
        </p:spPr>
        <p:txBody>
          <a:bodyPr>
            <a:normAutofit/>
          </a:bodyPr>
          <a:lstStyle/>
          <a:p>
            <a:pPr algn="ctr"/>
            <a:r>
              <a:rPr lang="de-DE" sz="3100" dirty="0">
                <a:solidFill>
                  <a:schemeClr val="tx2"/>
                </a:solidFill>
              </a:rPr>
              <a:t>Informationskompetenz </a:t>
            </a:r>
          </a:p>
        </p:txBody>
      </p:sp>
      <p:graphicFrame>
        <p:nvGraphicFramePr>
          <p:cNvPr id="4" name="Inhaltsplatzhalter 3">
            <a:extLst>
              <a:ext uri="{FF2B5EF4-FFF2-40B4-BE49-F238E27FC236}">
                <a16:creationId xmlns:a16="http://schemas.microsoft.com/office/drawing/2014/main" id="{89816E6E-1B5D-4C52-8275-1842B382AAD1}"/>
              </a:ext>
            </a:extLst>
          </p:cNvPr>
          <p:cNvGraphicFramePr>
            <a:graphicFrameLocks noGrp="1"/>
          </p:cNvGraphicFramePr>
          <p:nvPr>
            <p:ph idx="1"/>
            <p:extLst>
              <p:ext uri="{D42A27DB-BD31-4B8C-83A1-F6EECF244321}">
                <p14:modId xmlns:p14="http://schemas.microsoft.com/office/powerpoint/2010/main" val="2332125869"/>
              </p:ext>
            </p:extLst>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2BF391DE-971C-4AA0-98EA-745B7F906FE7}"/>
              </a:ext>
            </a:extLst>
          </p:cNvPr>
          <p:cNvSpPr txBox="1"/>
          <p:nvPr/>
        </p:nvSpPr>
        <p:spPr>
          <a:xfrm>
            <a:off x="6451600" y="5800922"/>
            <a:ext cx="5541736" cy="400110"/>
          </a:xfrm>
          <a:prstGeom prst="rect">
            <a:avLst/>
          </a:prstGeom>
          <a:noFill/>
        </p:spPr>
        <p:txBody>
          <a:bodyPr wrap="square" rtlCol="0">
            <a:spAutoFit/>
          </a:bodyPr>
          <a:lstStyle/>
          <a:p>
            <a:r>
              <a:rPr lang="de-DE" sz="2000" dirty="0">
                <a:solidFill>
                  <a:schemeClr val="accent2"/>
                </a:solidFill>
              </a:rPr>
              <a:t>Basisqualifikation in einer Informationsgesellschaft</a:t>
            </a:r>
          </a:p>
        </p:txBody>
      </p:sp>
      <p:sp>
        <p:nvSpPr>
          <p:cNvPr id="6" name="Foliennummernplatzhalter 5">
            <a:extLst>
              <a:ext uri="{FF2B5EF4-FFF2-40B4-BE49-F238E27FC236}">
                <a16:creationId xmlns:a16="http://schemas.microsoft.com/office/drawing/2014/main" id="{074B131B-5717-4677-91B2-D272C0DB3166}"/>
              </a:ext>
            </a:extLst>
          </p:cNvPr>
          <p:cNvSpPr>
            <a:spLocks noGrp="1"/>
          </p:cNvSpPr>
          <p:nvPr>
            <p:ph type="sldNum" sz="quarter" idx="12"/>
          </p:nvPr>
        </p:nvSpPr>
        <p:spPr/>
        <p:txBody>
          <a:bodyPr/>
          <a:lstStyle/>
          <a:p>
            <a:fld id="{A237E902-33E7-4BD3-9DD1-DCF898C609FC}" type="slidenum">
              <a:rPr lang="de-DE" smtClean="0"/>
              <a:t>6</a:t>
            </a:fld>
            <a:endParaRPr lang="de-DE"/>
          </a:p>
        </p:txBody>
      </p:sp>
    </p:spTree>
    <p:extLst>
      <p:ext uri="{BB962C8B-B14F-4D97-AF65-F5344CB8AC3E}">
        <p14:creationId xmlns:p14="http://schemas.microsoft.com/office/powerpoint/2010/main" val="1167913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76CD3-0F62-4764-975F-158006AC63CD}"/>
              </a:ext>
            </a:extLst>
          </p:cNvPr>
          <p:cNvSpPr>
            <a:spLocks noGrp="1"/>
          </p:cNvSpPr>
          <p:nvPr>
            <p:ph type="title"/>
          </p:nvPr>
        </p:nvSpPr>
        <p:spPr/>
        <p:txBody>
          <a:bodyPr vert="horz" lIns="91440" tIns="45720" rIns="91440" bIns="45720" rtlCol="0" anchor="ctr">
            <a:normAutofit/>
          </a:bodyPr>
          <a:lstStyle/>
          <a:p>
            <a:pPr algn="ctr">
              <a:lnSpc>
                <a:spcPct val="80000"/>
              </a:lnSpc>
            </a:pPr>
            <a:r>
              <a:rPr lang="en-US" sz="6000" spc="150" dirty="0"/>
              <a:t>Suchmaschinen</a:t>
            </a:r>
          </a:p>
        </p:txBody>
      </p:sp>
      <p:sp>
        <p:nvSpPr>
          <p:cNvPr id="7" name="Textplatzhalter 6">
            <a:extLst>
              <a:ext uri="{FF2B5EF4-FFF2-40B4-BE49-F238E27FC236}">
                <a16:creationId xmlns:a16="http://schemas.microsoft.com/office/drawing/2014/main" id="{282B567E-FB1B-4EC5-94C7-0C6B17801B5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A11539F-B482-4F96-A8C9-31F3D8DFE572}"/>
              </a:ext>
            </a:extLst>
          </p:cNvPr>
          <p:cNvSpPr>
            <a:spLocks noGrp="1"/>
          </p:cNvSpPr>
          <p:nvPr>
            <p:ph type="sldNum" sz="quarter" idx="12"/>
          </p:nvPr>
        </p:nvSpPr>
        <p:spPr/>
        <p:txBody>
          <a:bodyPr/>
          <a:lstStyle/>
          <a:p>
            <a:fld id="{A237E902-33E7-4BD3-9DD1-DCF898C609FC}" type="slidenum">
              <a:rPr lang="de-DE" smtClean="0"/>
              <a:t>7</a:t>
            </a:fld>
            <a:endParaRPr lang="de-DE"/>
          </a:p>
        </p:txBody>
      </p:sp>
    </p:spTree>
    <p:extLst>
      <p:ext uri="{BB962C8B-B14F-4D97-AF65-F5344CB8AC3E}">
        <p14:creationId xmlns:p14="http://schemas.microsoft.com/office/powerpoint/2010/main" val="840290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nhaltsplatzhalt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42"/>
            <a:ext cx="9086850" cy="6815136"/>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DC3572-F4A5-4A5C-AC36-B3D890B79A5B}"/>
              </a:ext>
            </a:extLst>
          </p:cNvPr>
          <p:cNvSpPr>
            <a:spLocks noGrp="1"/>
          </p:cNvSpPr>
          <p:nvPr>
            <p:ph type="title"/>
          </p:nvPr>
        </p:nvSpPr>
        <p:spPr>
          <a:xfrm>
            <a:off x="8499853" y="488108"/>
            <a:ext cx="3126090" cy="1026892"/>
          </a:xfrm>
        </p:spPr>
        <p:txBody>
          <a:bodyPr>
            <a:normAutofit/>
          </a:bodyPr>
          <a:lstStyle/>
          <a:p>
            <a:r>
              <a:rPr lang="de-DE" sz="2800" dirty="0">
                <a:solidFill>
                  <a:schemeClr val="tx2"/>
                </a:solidFill>
              </a:rPr>
              <a:t>Informations-portale</a:t>
            </a:r>
          </a:p>
        </p:txBody>
      </p:sp>
      <p:sp>
        <p:nvSpPr>
          <p:cNvPr id="14" name="Content Placeholder 10"/>
          <p:cNvSpPr>
            <a:spLocks noGrp="1"/>
          </p:cNvSpPr>
          <p:nvPr>
            <p:ph idx="1"/>
          </p:nvPr>
        </p:nvSpPr>
        <p:spPr>
          <a:xfrm>
            <a:off x="8992472" y="2307056"/>
            <a:ext cx="3041972" cy="4050989"/>
          </a:xfrm>
        </p:spPr>
        <p:txBody>
          <a:bodyPr>
            <a:normAutofit/>
          </a:bodyPr>
          <a:lstStyle/>
          <a:p>
            <a:pPr>
              <a:buClr>
                <a:schemeClr val="bg2"/>
              </a:buClr>
            </a:pPr>
            <a:r>
              <a:rPr lang="de-DE" sz="1800" dirty="0">
                <a:solidFill>
                  <a:schemeClr val="bg1"/>
                </a:solidFill>
              </a:rPr>
              <a:t>Suchmaschinen erschließen die verfügbaren Informationen des Internets</a:t>
            </a:r>
          </a:p>
          <a:p>
            <a:pPr>
              <a:buClr>
                <a:schemeClr val="bg2"/>
              </a:buClr>
            </a:pPr>
            <a:r>
              <a:rPr lang="de-DE" sz="1800" dirty="0">
                <a:solidFill>
                  <a:schemeClr val="bg1"/>
                </a:solidFill>
              </a:rPr>
              <a:t>Kompetenz im Umgang mit Suchmaschinen</a:t>
            </a:r>
          </a:p>
        </p:txBody>
      </p:sp>
      <p:sp>
        <p:nvSpPr>
          <p:cNvPr id="3" name="Rechteck 2">
            <a:extLst>
              <a:ext uri="{FF2B5EF4-FFF2-40B4-BE49-F238E27FC236}">
                <a16:creationId xmlns:a16="http://schemas.microsoft.com/office/drawing/2014/main" id="{43138051-A629-4CFA-871A-AB4DB2545C3A}"/>
              </a:ext>
            </a:extLst>
          </p:cNvPr>
          <p:cNvSpPr/>
          <p:nvPr/>
        </p:nvSpPr>
        <p:spPr>
          <a:xfrm>
            <a:off x="36512" y="31323"/>
            <a:ext cx="8135251" cy="415498"/>
          </a:xfrm>
          <a:prstGeom prst="rect">
            <a:avLst/>
          </a:prstGeom>
        </p:spPr>
        <p:txBody>
          <a:bodyPr wrap="square">
            <a:spAutoFit/>
          </a:bodyPr>
          <a:lstStyle/>
          <a:p>
            <a:r>
              <a:rPr lang="de-DE" sz="1050" dirty="0" err="1">
                <a:solidFill>
                  <a:schemeClr val="tx2">
                    <a:lumMod val="75000"/>
                  </a:schemeClr>
                </a:solidFill>
              </a:rPr>
              <a:t>Photo</a:t>
            </a:r>
            <a:r>
              <a:rPr lang="de-DE" sz="1050" dirty="0">
                <a:solidFill>
                  <a:schemeClr val="tx2">
                    <a:lumMod val="75000"/>
                  </a:schemeClr>
                </a:solidFill>
              </a:rPr>
              <a:t>: Andreas </a:t>
            </a:r>
            <a:r>
              <a:rPr lang="de-DE" sz="1050" dirty="0" err="1">
                <a:solidFill>
                  <a:schemeClr val="tx2">
                    <a:lumMod val="75000"/>
                  </a:schemeClr>
                </a:solidFill>
              </a:rPr>
              <a:t>Praefcke</a:t>
            </a:r>
            <a:r>
              <a:rPr lang="de-DE" sz="1050" dirty="0">
                <a:solidFill>
                  <a:schemeClr val="tx2">
                    <a:lumMod val="75000"/>
                  </a:schemeClr>
                </a:solidFill>
              </a:rPr>
              <a:t> (https://commons.wikimedia.org/</a:t>
            </a:r>
            <a:r>
              <a:rPr lang="de-DE" sz="1050" dirty="0" err="1">
                <a:solidFill>
                  <a:schemeClr val="tx2">
                    <a:lumMod val="75000"/>
                  </a:schemeClr>
                </a:solidFill>
              </a:rPr>
              <a:t>wiki</a:t>
            </a:r>
            <a:r>
              <a:rPr lang="de-DE" sz="1050" dirty="0">
                <a:solidFill>
                  <a:schemeClr val="tx2">
                    <a:lumMod val="75000"/>
                  </a:schemeClr>
                </a:solidFill>
              </a:rPr>
              <a:t>/</a:t>
            </a:r>
            <a:r>
              <a:rPr lang="de-DE" sz="1050" dirty="0" err="1">
                <a:solidFill>
                  <a:schemeClr val="tx2">
                    <a:lumMod val="75000"/>
                  </a:schemeClr>
                </a:solidFill>
              </a:rPr>
              <a:t>File:Schloss_Hellenstein_Fruchtkasten_Tür.jpg</a:t>
            </a:r>
            <a:r>
              <a:rPr lang="de-DE" sz="1050" dirty="0">
                <a:solidFill>
                  <a:schemeClr val="tx2">
                    <a:lumMod val="75000"/>
                  </a:schemeClr>
                </a:solidFill>
              </a:rPr>
              <a:t>), „Schloss </a:t>
            </a:r>
            <a:r>
              <a:rPr lang="de-DE" sz="1050" dirty="0" err="1">
                <a:solidFill>
                  <a:schemeClr val="tx2">
                    <a:lumMod val="75000"/>
                  </a:schemeClr>
                </a:solidFill>
              </a:rPr>
              <a:t>Hellenstein</a:t>
            </a:r>
            <a:r>
              <a:rPr lang="de-DE" sz="1050" dirty="0">
                <a:solidFill>
                  <a:schemeClr val="tx2">
                    <a:lumMod val="75000"/>
                  </a:schemeClr>
                </a:solidFill>
              </a:rPr>
              <a:t> Fruchtkasten Tür“, https://creativecommons.org/licenses/by/3.0/legalcode</a:t>
            </a:r>
          </a:p>
        </p:txBody>
      </p:sp>
      <p:sp>
        <p:nvSpPr>
          <p:cNvPr id="5" name="Foliennummernplatzhalter 4">
            <a:extLst>
              <a:ext uri="{FF2B5EF4-FFF2-40B4-BE49-F238E27FC236}">
                <a16:creationId xmlns:a16="http://schemas.microsoft.com/office/drawing/2014/main" id="{FCEE8CB6-6658-40DF-A2DC-598AE1812803}"/>
              </a:ext>
            </a:extLst>
          </p:cNvPr>
          <p:cNvSpPr>
            <a:spLocks noGrp="1"/>
          </p:cNvSpPr>
          <p:nvPr>
            <p:ph type="sldNum" sz="quarter" idx="12"/>
          </p:nvPr>
        </p:nvSpPr>
        <p:spPr/>
        <p:txBody>
          <a:bodyPr/>
          <a:lstStyle/>
          <a:p>
            <a:fld id="{A237E902-33E7-4BD3-9DD1-DCF898C609FC}" type="slidenum">
              <a:rPr lang="de-DE" smtClean="0"/>
              <a:t>8</a:t>
            </a:fld>
            <a:endParaRPr lang="de-DE"/>
          </a:p>
        </p:txBody>
      </p:sp>
    </p:spTree>
    <p:extLst>
      <p:ext uri="{BB962C8B-B14F-4D97-AF65-F5344CB8AC3E}">
        <p14:creationId xmlns:p14="http://schemas.microsoft.com/office/powerpoint/2010/main" val="4057330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73721-BB97-4204-9670-FC9183A38C52}"/>
              </a:ext>
            </a:extLst>
          </p:cNvPr>
          <p:cNvSpPr>
            <a:spLocks noGrp="1"/>
          </p:cNvSpPr>
          <p:nvPr>
            <p:ph type="title"/>
          </p:nvPr>
        </p:nvSpPr>
        <p:spPr/>
        <p:txBody>
          <a:bodyPr>
            <a:normAutofit/>
          </a:bodyPr>
          <a:lstStyle/>
          <a:p>
            <a:r>
              <a:rPr lang="de-DE" dirty="0"/>
              <a:t>Typen von Suchmaschinen</a:t>
            </a:r>
          </a:p>
        </p:txBody>
      </p:sp>
      <p:sp>
        <p:nvSpPr>
          <p:cNvPr id="4" name="Inhaltsplatzhalter 3">
            <a:extLst>
              <a:ext uri="{FF2B5EF4-FFF2-40B4-BE49-F238E27FC236}">
                <a16:creationId xmlns:a16="http://schemas.microsoft.com/office/drawing/2014/main" id="{748BFAA7-05A4-42E3-8C26-C115D5AA8B5B}"/>
              </a:ext>
            </a:extLst>
          </p:cNvPr>
          <p:cNvSpPr>
            <a:spLocks noGrp="1"/>
          </p:cNvSpPr>
          <p:nvPr>
            <p:ph idx="1"/>
          </p:nvPr>
        </p:nvSpPr>
        <p:spPr>
          <a:xfrm>
            <a:off x="1202919" y="4115574"/>
            <a:ext cx="3863139" cy="2244129"/>
          </a:xfrm>
        </p:spPr>
        <p:txBody>
          <a:bodyPr/>
          <a:lstStyle/>
          <a:p>
            <a:r>
              <a:rPr lang="de-DE" dirty="0"/>
              <a:t>Indexbasierte </a:t>
            </a:r>
          </a:p>
          <a:p>
            <a:r>
              <a:rPr lang="de-DE" dirty="0"/>
              <a:t>Katalogbasierte</a:t>
            </a:r>
          </a:p>
        </p:txBody>
      </p:sp>
      <p:sp>
        <p:nvSpPr>
          <p:cNvPr id="5" name="Textfeld 4">
            <a:extLst>
              <a:ext uri="{FF2B5EF4-FFF2-40B4-BE49-F238E27FC236}">
                <a16:creationId xmlns:a16="http://schemas.microsoft.com/office/drawing/2014/main" id="{05533A46-B0BB-4C9F-8BF5-9C0F7D872E5A}"/>
              </a:ext>
            </a:extLst>
          </p:cNvPr>
          <p:cNvSpPr txBox="1"/>
          <p:nvPr/>
        </p:nvSpPr>
        <p:spPr>
          <a:xfrm>
            <a:off x="6448480" y="4115574"/>
            <a:ext cx="3427541" cy="707886"/>
          </a:xfrm>
          <a:prstGeom prst="rect">
            <a:avLst/>
          </a:prstGeom>
          <a:noFill/>
        </p:spPr>
        <p:txBody>
          <a:bodyPr wrap="none" rtlCol="0">
            <a:spAutoFit/>
          </a:bodyPr>
          <a:lstStyle/>
          <a:p>
            <a:r>
              <a:rPr lang="de-DE" sz="4000" dirty="0">
                <a:hlinkClick r:id="rId3"/>
              </a:rPr>
              <a:t>Suchmaschinen</a:t>
            </a:r>
            <a:endParaRPr lang="de-DE" sz="4000" dirty="0"/>
          </a:p>
        </p:txBody>
      </p:sp>
      <p:sp>
        <p:nvSpPr>
          <p:cNvPr id="6" name="Textfeld 5">
            <a:extLst>
              <a:ext uri="{FF2B5EF4-FFF2-40B4-BE49-F238E27FC236}">
                <a16:creationId xmlns:a16="http://schemas.microsoft.com/office/drawing/2014/main" id="{4068C111-8967-4491-A901-51946A8344D7}"/>
              </a:ext>
            </a:extLst>
          </p:cNvPr>
          <p:cNvSpPr txBox="1"/>
          <p:nvPr/>
        </p:nvSpPr>
        <p:spPr>
          <a:xfrm>
            <a:off x="802282" y="1912313"/>
            <a:ext cx="5220070" cy="769441"/>
          </a:xfrm>
          <a:prstGeom prst="rect">
            <a:avLst/>
          </a:prstGeom>
          <a:noFill/>
        </p:spPr>
        <p:txBody>
          <a:bodyPr wrap="square" rtlCol="0">
            <a:spAutoFit/>
          </a:bodyPr>
          <a:lstStyle/>
          <a:p>
            <a:pPr algn="ctr"/>
            <a:r>
              <a:rPr lang="de-DE" sz="4400" dirty="0"/>
              <a:t>Metasuchmaschinen</a:t>
            </a:r>
          </a:p>
        </p:txBody>
      </p:sp>
      <p:sp>
        <p:nvSpPr>
          <p:cNvPr id="7" name="Foliennummernplatzhalter 6">
            <a:extLst>
              <a:ext uri="{FF2B5EF4-FFF2-40B4-BE49-F238E27FC236}">
                <a16:creationId xmlns:a16="http://schemas.microsoft.com/office/drawing/2014/main" id="{55C02648-53DA-4D81-9253-116934DD0C3C}"/>
              </a:ext>
            </a:extLst>
          </p:cNvPr>
          <p:cNvSpPr>
            <a:spLocks noGrp="1"/>
          </p:cNvSpPr>
          <p:nvPr>
            <p:ph type="sldNum" sz="quarter" idx="12"/>
          </p:nvPr>
        </p:nvSpPr>
        <p:spPr/>
        <p:txBody>
          <a:bodyPr/>
          <a:lstStyle/>
          <a:p>
            <a:fld id="{A237E902-33E7-4BD3-9DD1-DCF898C609FC}" type="slidenum">
              <a:rPr lang="de-DE" smtClean="0"/>
              <a:t>9</a:t>
            </a:fld>
            <a:endParaRPr lang="de-DE"/>
          </a:p>
        </p:txBody>
      </p:sp>
    </p:spTree>
    <p:extLst>
      <p:ext uri="{BB962C8B-B14F-4D97-AF65-F5344CB8AC3E}">
        <p14:creationId xmlns:p14="http://schemas.microsoft.com/office/powerpoint/2010/main" val="19401857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bändert">
  <a:themeElements>
    <a:clrScheme name="Benutzerdefiniert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EE599"/>
      </a:hlink>
      <a:folHlink>
        <a:srgbClr val="BF9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bänder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Verbund</Template>
  <TotalTime>0</TotalTime>
  <Words>2669</Words>
  <Application>Microsoft Office PowerPoint</Application>
  <PresentationFormat>Breitbild</PresentationFormat>
  <Paragraphs>350</Paragraphs>
  <Slides>38</Slides>
  <Notes>32</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38</vt:i4>
      </vt:variant>
    </vt:vector>
  </HeadingPairs>
  <TitlesOfParts>
    <vt:vector size="42" baseType="lpstr">
      <vt:lpstr>Arial</vt:lpstr>
      <vt:lpstr>Calibri</vt:lpstr>
      <vt:lpstr>Wingdings</vt:lpstr>
      <vt:lpstr>Gebändert</vt:lpstr>
      <vt:lpstr>Internetrecherche</vt:lpstr>
      <vt:lpstr>Überblick Modul Recherche</vt:lpstr>
      <vt:lpstr>Informationsgesellschaft</vt:lpstr>
      <vt:lpstr>Informationsgesellschaft</vt:lpstr>
      <vt:lpstr>Informations-Gesellschaft</vt:lpstr>
      <vt:lpstr>Informationskompetenz </vt:lpstr>
      <vt:lpstr>Suchmaschinen</vt:lpstr>
      <vt:lpstr>Informations-portale</vt:lpstr>
      <vt:lpstr>Typen von Suchmaschinen</vt:lpstr>
      <vt:lpstr>Indexbasierte Suchmaschinen</vt:lpstr>
      <vt:lpstr>Katalogbasierte Suchmaschinen</vt:lpstr>
      <vt:lpstr>Metasuchmaschinen</vt:lpstr>
      <vt:lpstr>Vertikale Suchmaschinen</vt:lpstr>
      <vt:lpstr>Konsequenzen</vt:lpstr>
      <vt:lpstr>Suchstrategien</vt:lpstr>
      <vt:lpstr>Einfach oder komplex?</vt:lpstr>
      <vt:lpstr>Unterricht Provoziert Suche im Internet</vt:lpstr>
      <vt:lpstr>PowerPoint-Präsentation</vt:lpstr>
      <vt:lpstr>Was wird gesucht?</vt:lpstr>
      <vt:lpstr>Das Internet ist ein Medium für Erwachsene</vt:lpstr>
      <vt:lpstr>Wo liegen die Probleme?</vt:lpstr>
      <vt:lpstr>Inhalte</vt:lpstr>
      <vt:lpstr>Suchanfragen repräsentieren den gesamten Inhalts des Netzes</vt:lpstr>
      <vt:lpstr>Struktur</vt:lpstr>
      <vt:lpstr>Warum ist der Himmel blau?</vt:lpstr>
      <vt:lpstr>Monopolisierung der Dienstanbieter</vt:lpstr>
      <vt:lpstr>Was weiß der Dienstanbieter? Google/Apple/Microsoft/Facebook</vt:lpstr>
      <vt:lpstr>Das ist der Preis</vt:lpstr>
      <vt:lpstr>Suchmaschinen-anbieter vermarkten Daten</vt:lpstr>
      <vt:lpstr>Onlinewerbung (Google Adwords)</vt:lpstr>
      <vt:lpstr>Personalisierte Suche</vt:lpstr>
      <vt:lpstr>Manipulation durch „Autocomplete“ </vt:lpstr>
      <vt:lpstr>Es gibt kein Vergessen!</vt:lpstr>
      <vt:lpstr>Snapshots des Internets </vt:lpstr>
      <vt:lpstr>Ein Anruf mit Folgen</vt:lpstr>
      <vt:lpstr>Filterblase-Fake News</vt:lpstr>
      <vt:lpstr>PowerPoint-Präsentation</vt:lpstr>
      <vt:lpstr>Was Tun?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Internetrecherche</dc:title>
  <dc:creator>Dieter Molitor</dc:creator>
  <cp:lastModifiedBy>Dieter Molitor</cp:lastModifiedBy>
  <cp:revision>153</cp:revision>
  <dcterms:created xsi:type="dcterms:W3CDTF">2017-05-23T08:16:04Z</dcterms:created>
  <dcterms:modified xsi:type="dcterms:W3CDTF">2017-12-11T09:00:37Z</dcterms:modified>
</cp:coreProperties>
</file>