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 id="2147483674" r:id="rId2"/>
  </p:sldMasterIdLst>
  <p:notesMasterIdLst>
    <p:notesMasterId r:id="rId9"/>
  </p:notesMasterIdLst>
  <p:handoutMasterIdLst>
    <p:handoutMasterId r:id="rId10"/>
  </p:handoutMasterIdLst>
  <p:sldIdLst>
    <p:sldId id="256" r:id="rId3"/>
    <p:sldId id="388" r:id="rId4"/>
    <p:sldId id="445" r:id="rId5"/>
    <p:sldId id="443" r:id="rId6"/>
    <p:sldId id="444" r:id="rId7"/>
    <p:sldId id="337" r:id="rId8"/>
  </p:sldIdLst>
  <p:sldSz cx="9144000" cy="6858000" type="screen4x3"/>
  <p:notesSz cx="6797675" cy="9926638"/>
  <p:defaultTextStyle>
    <a:defPPr>
      <a:defRPr lang="de-DE"/>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094" autoAdjust="0"/>
    <p:restoredTop sz="77895" autoAdjust="0"/>
  </p:normalViewPr>
  <p:slideViewPr>
    <p:cSldViewPr>
      <p:cViewPr>
        <p:scale>
          <a:sx n="87" d="100"/>
          <a:sy n="87" d="100"/>
        </p:scale>
        <p:origin x="-306" y="-72"/>
      </p:cViewPr>
      <p:guideLst>
        <p:guide orient="horz" pos="2160"/>
        <p:guide pos="2880"/>
      </p:guideLst>
    </p:cSldViewPr>
  </p:slideViewPr>
  <p:outlineViewPr>
    <p:cViewPr>
      <p:scale>
        <a:sx n="33" d="100"/>
        <a:sy n="33" d="100"/>
      </p:scale>
      <p:origin x="42" y="537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wrap="square" lIns="91431" tIns="45715" rIns="91431" bIns="45715" numCol="1" anchor="t" anchorCtr="0" compatLnSpc="1">
            <a:prstTxWarp prst="textNoShape">
              <a:avLst/>
            </a:prstTxWarp>
          </a:bodyPr>
          <a:lstStyle>
            <a:lvl1pPr eaLnBrk="1" hangingPunct="1">
              <a:defRPr sz="1200">
                <a:latin typeface="Calibri" pitchFamily="34" charset="0"/>
              </a:defRPr>
            </a:lvl1pPr>
          </a:lstStyle>
          <a:p>
            <a:pPr>
              <a:defRPr/>
            </a:pPr>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wrap="square" lIns="91431" tIns="45715" rIns="91431" bIns="45715" numCol="1" anchor="t" anchorCtr="0" compatLnSpc="1">
            <a:prstTxWarp prst="textNoShape">
              <a:avLst/>
            </a:prstTxWarp>
          </a:bodyPr>
          <a:lstStyle>
            <a:lvl1pPr algn="r" eaLnBrk="1" hangingPunct="1">
              <a:defRPr sz="1200">
                <a:latin typeface="Calibri" pitchFamily="34" charset="0"/>
              </a:defRPr>
            </a:lvl1pPr>
          </a:lstStyle>
          <a:p>
            <a:pPr>
              <a:defRPr/>
            </a:pPr>
            <a:fld id="{0CD46C3E-3439-4D6A-A542-0FE4EBEDEEF8}" type="datetimeFigureOut">
              <a:rPr lang="de-DE"/>
              <a:pPr>
                <a:defRPr/>
              </a:pPr>
              <a:t>14.07.2016</a:t>
            </a:fld>
            <a:endParaRPr lang="de-DE"/>
          </a:p>
        </p:txBody>
      </p:sp>
      <p:sp>
        <p:nvSpPr>
          <p:cNvPr id="4" name="Fußzeilenplatzhalter 3"/>
          <p:cNvSpPr>
            <a:spLocks noGrp="1"/>
          </p:cNvSpPr>
          <p:nvPr>
            <p:ph type="ftr" sz="quarter" idx="2"/>
          </p:nvPr>
        </p:nvSpPr>
        <p:spPr>
          <a:xfrm>
            <a:off x="0" y="9428163"/>
            <a:ext cx="2946400" cy="496887"/>
          </a:xfrm>
          <a:prstGeom prst="rect">
            <a:avLst/>
          </a:prstGeom>
        </p:spPr>
        <p:txBody>
          <a:bodyPr vert="horz" wrap="square" lIns="91431" tIns="45715" rIns="91431" bIns="45715" numCol="1" anchor="b" anchorCtr="0" compatLnSpc="1">
            <a:prstTxWarp prst="textNoShape">
              <a:avLst/>
            </a:prstTxWarp>
          </a:bodyPr>
          <a:lstStyle>
            <a:lvl1pPr eaLnBrk="1" hangingPunct="1">
              <a:defRPr sz="1200">
                <a:latin typeface="Calibri" pitchFamily="34" charset="0"/>
              </a:defRPr>
            </a:lvl1pPr>
          </a:lstStyle>
          <a:p>
            <a:pPr>
              <a:defRPr/>
            </a:pPr>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wrap="square" lIns="91431" tIns="45715" rIns="91431" bIns="45715" numCol="1" anchor="b" anchorCtr="0" compatLnSpc="1">
            <a:prstTxWarp prst="textNoShape">
              <a:avLst/>
            </a:prstTxWarp>
          </a:bodyPr>
          <a:lstStyle>
            <a:lvl1pPr algn="r" eaLnBrk="1" hangingPunct="1">
              <a:defRPr sz="1200">
                <a:latin typeface="Calibri" pitchFamily="34" charset="0"/>
              </a:defRPr>
            </a:lvl1pPr>
          </a:lstStyle>
          <a:p>
            <a:pPr>
              <a:defRPr/>
            </a:pPr>
            <a:fld id="{5B9CF77C-4D2F-421B-BDD9-0C7C879FA22C}" type="slidenum">
              <a:rPr lang="de-DE" altLang="de-DE"/>
              <a:pPr>
                <a:defRPr/>
              </a:pPr>
              <a:t>‹Nr.›</a:t>
            </a:fld>
            <a:endParaRPr lang="de-DE" altLang="de-DE"/>
          </a:p>
        </p:txBody>
      </p:sp>
    </p:spTree>
    <p:extLst>
      <p:ext uri="{BB962C8B-B14F-4D97-AF65-F5344CB8AC3E}">
        <p14:creationId xmlns:p14="http://schemas.microsoft.com/office/powerpoint/2010/main" val="92716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wrap="square" lIns="91431" tIns="45715" rIns="91431" bIns="45715" numCol="1" anchor="t" anchorCtr="0" compatLnSpc="1">
            <a:prstTxWarp prst="textNoShape">
              <a:avLst/>
            </a:prstTxWarp>
          </a:bodyPr>
          <a:lstStyle>
            <a:lvl1pPr eaLnBrk="1" hangingPunct="1">
              <a:defRPr sz="1200">
                <a:latin typeface="Calibri" pitchFamily="34" charset="0"/>
              </a:defRPr>
            </a:lvl1pPr>
          </a:lstStyle>
          <a:p>
            <a:pPr>
              <a:defRPr/>
            </a:pPr>
            <a:endParaRPr lang="de-DE"/>
          </a:p>
        </p:txBody>
      </p:sp>
      <p:sp>
        <p:nvSpPr>
          <p:cNvPr id="3" name="Datumsplatzhalter 2"/>
          <p:cNvSpPr>
            <a:spLocks noGrp="1"/>
          </p:cNvSpPr>
          <p:nvPr>
            <p:ph type="dt" idx="1"/>
          </p:nvPr>
        </p:nvSpPr>
        <p:spPr>
          <a:xfrm>
            <a:off x="3849688" y="0"/>
            <a:ext cx="2946400" cy="496888"/>
          </a:xfrm>
          <a:prstGeom prst="rect">
            <a:avLst/>
          </a:prstGeom>
        </p:spPr>
        <p:txBody>
          <a:bodyPr vert="horz" wrap="square" lIns="91431" tIns="45715" rIns="91431" bIns="45715" numCol="1" anchor="t" anchorCtr="0" compatLnSpc="1">
            <a:prstTxWarp prst="textNoShape">
              <a:avLst/>
            </a:prstTxWarp>
          </a:bodyPr>
          <a:lstStyle>
            <a:lvl1pPr algn="r" eaLnBrk="1" hangingPunct="1">
              <a:defRPr sz="1200">
                <a:latin typeface="Calibri" pitchFamily="34" charset="0"/>
              </a:defRPr>
            </a:lvl1pPr>
          </a:lstStyle>
          <a:p>
            <a:pPr>
              <a:defRPr/>
            </a:pPr>
            <a:fld id="{022168A1-0E14-4ABD-A6AE-AF3F676A3E54}" type="datetimeFigureOut">
              <a:rPr lang="de-DE"/>
              <a:pPr>
                <a:defRPr/>
              </a:pPr>
              <a:t>14.07.2016</a:t>
            </a:fld>
            <a:endParaRPr lang="de-DE"/>
          </a:p>
        </p:txBody>
      </p:sp>
      <p:sp>
        <p:nvSpPr>
          <p:cNvPr id="4" name="Folienbildplatzhalt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31" tIns="45715" rIns="91431" bIns="45715" rtlCol="0" anchor="ctr"/>
          <a:lstStyle/>
          <a:p>
            <a:pPr lvl="0"/>
            <a:endParaRPr lang="de-DE" noProof="0" smtClean="0"/>
          </a:p>
        </p:txBody>
      </p:sp>
      <p:sp>
        <p:nvSpPr>
          <p:cNvPr id="5" name="Notizenplatzhalter 4"/>
          <p:cNvSpPr>
            <a:spLocks noGrp="1"/>
          </p:cNvSpPr>
          <p:nvPr>
            <p:ph type="body" sz="quarter" idx="3"/>
          </p:nvPr>
        </p:nvSpPr>
        <p:spPr>
          <a:xfrm>
            <a:off x="679450" y="4714875"/>
            <a:ext cx="5438775" cy="4467225"/>
          </a:xfrm>
          <a:prstGeom prst="rect">
            <a:avLst/>
          </a:prstGeom>
        </p:spPr>
        <p:txBody>
          <a:bodyPr vert="horz" lIns="91431" tIns="45715" rIns="91431" bIns="45715"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 name="Fußzeilenplatzhalter 5"/>
          <p:cNvSpPr>
            <a:spLocks noGrp="1"/>
          </p:cNvSpPr>
          <p:nvPr>
            <p:ph type="ftr" sz="quarter" idx="4"/>
          </p:nvPr>
        </p:nvSpPr>
        <p:spPr>
          <a:xfrm>
            <a:off x="0" y="9428163"/>
            <a:ext cx="2946400" cy="496887"/>
          </a:xfrm>
          <a:prstGeom prst="rect">
            <a:avLst/>
          </a:prstGeom>
        </p:spPr>
        <p:txBody>
          <a:bodyPr vert="horz" wrap="square" lIns="91431" tIns="45715" rIns="91431" bIns="45715" numCol="1" anchor="b" anchorCtr="0" compatLnSpc="1">
            <a:prstTxWarp prst="textNoShape">
              <a:avLst/>
            </a:prstTxWarp>
          </a:bodyPr>
          <a:lstStyle>
            <a:lvl1pPr eaLnBrk="1" hangingPunct="1">
              <a:defRPr sz="1200">
                <a:latin typeface="Calibri" pitchFamily="34" charset="0"/>
              </a:defRPr>
            </a:lvl1pPr>
          </a:lstStyle>
          <a:p>
            <a:pPr>
              <a:defRPr/>
            </a:pPr>
            <a:endParaRPr lang="de-DE"/>
          </a:p>
        </p:txBody>
      </p:sp>
      <p:sp>
        <p:nvSpPr>
          <p:cNvPr id="7" name="Foliennummernplatzhalter 6"/>
          <p:cNvSpPr>
            <a:spLocks noGrp="1"/>
          </p:cNvSpPr>
          <p:nvPr>
            <p:ph type="sldNum" sz="quarter" idx="5"/>
          </p:nvPr>
        </p:nvSpPr>
        <p:spPr>
          <a:xfrm>
            <a:off x="3849688" y="9428163"/>
            <a:ext cx="2946400" cy="496887"/>
          </a:xfrm>
          <a:prstGeom prst="rect">
            <a:avLst/>
          </a:prstGeom>
        </p:spPr>
        <p:txBody>
          <a:bodyPr vert="horz" wrap="square" lIns="91431" tIns="45715" rIns="91431" bIns="45715" numCol="1" anchor="b" anchorCtr="0" compatLnSpc="1">
            <a:prstTxWarp prst="textNoShape">
              <a:avLst/>
            </a:prstTxWarp>
          </a:bodyPr>
          <a:lstStyle>
            <a:lvl1pPr algn="r" eaLnBrk="1" hangingPunct="1">
              <a:defRPr sz="1200">
                <a:latin typeface="Calibri" pitchFamily="34" charset="0"/>
              </a:defRPr>
            </a:lvl1pPr>
          </a:lstStyle>
          <a:p>
            <a:pPr>
              <a:defRPr/>
            </a:pPr>
            <a:fld id="{C0326CA1-1D67-4F94-97A0-1625F532624B}" type="slidenum">
              <a:rPr lang="de-DE" altLang="de-DE"/>
              <a:pPr>
                <a:defRPr/>
              </a:pPr>
              <a:t>‹Nr.›</a:t>
            </a:fld>
            <a:endParaRPr lang="de-DE" altLang="de-DE"/>
          </a:p>
        </p:txBody>
      </p:sp>
    </p:spTree>
    <p:extLst>
      <p:ext uri="{BB962C8B-B14F-4D97-AF65-F5344CB8AC3E}">
        <p14:creationId xmlns:p14="http://schemas.microsoft.com/office/powerpoint/2010/main" val="17661281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bwMode="auto">
          <a:noFill/>
          <a:ln>
            <a:solidFill>
              <a:srgbClr val="000000"/>
            </a:solidFill>
            <a:miter lim="800000"/>
            <a:headEnd/>
            <a:tailEnd/>
          </a:ln>
        </p:spPr>
      </p:sp>
      <p:sp>
        <p:nvSpPr>
          <p:cNvPr id="27651"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altLang="de-DE" smtClean="0"/>
          </a:p>
        </p:txBody>
      </p:sp>
      <p:sp>
        <p:nvSpPr>
          <p:cNvPr id="27652" name="Foliennummernplatzhalter 3"/>
          <p:cNvSpPr>
            <a:spLocks noGrp="1"/>
          </p:cNvSpPr>
          <p:nvPr>
            <p:ph type="sldNum" sz="quarter" idx="5"/>
          </p:nvPr>
        </p:nvSpPr>
        <p:spPr bwMode="auto">
          <a:noFill/>
          <a:ln>
            <a:miter lim="800000"/>
            <a:headEnd/>
            <a:tailEnd/>
          </a:ln>
        </p:spPr>
        <p:txBody>
          <a:bodyPr/>
          <a:lstStyle/>
          <a:p>
            <a:fld id="{90C18A63-65E3-4B21-A754-AB2AD1468E80}" type="slidenum">
              <a:rPr lang="de-DE" altLang="de-DE" smtClean="0"/>
              <a:pPr/>
              <a:t>1</a:t>
            </a:fld>
            <a:endParaRPr lang="de-DE" altLang="de-DE" smtClean="0"/>
          </a:p>
        </p:txBody>
      </p:sp>
    </p:spTree>
    <p:extLst>
      <p:ext uri="{BB962C8B-B14F-4D97-AF65-F5344CB8AC3E}">
        <p14:creationId xmlns:p14="http://schemas.microsoft.com/office/powerpoint/2010/main" val="18990330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bildplatzhalter 1"/>
          <p:cNvSpPr>
            <a:spLocks noGrp="1" noRot="1" noChangeAspect="1" noTextEdit="1"/>
          </p:cNvSpPr>
          <p:nvPr>
            <p:ph type="sldImg"/>
          </p:nvPr>
        </p:nvSpPr>
        <p:spPr bwMode="auto">
          <a:noFill/>
          <a:ln>
            <a:solidFill>
              <a:srgbClr val="000000"/>
            </a:solidFill>
            <a:miter lim="800000"/>
            <a:headEnd/>
            <a:tailEnd/>
          </a:ln>
        </p:spPr>
      </p:sp>
      <p:sp>
        <p:nvSpPr>
          <p:cNvPr id="28675"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de-DE" altLang="de-DE" dirty="0" smtClean="0"/>
              <a:t>Dieser</a:t>
            </a:r>
            <a:r>
              <a:rPr lang="de-DE" altLang="de-DE" baseline="0" dirty="0" smtClean="0"/>
              <a:t> Unterrichtsvorschlag basiert auf </a:t>
            </a:r>
            <a:r>
              <a:rPr lang="de-DE" altLang="de-DE" dirty="0" smtClean="0"/>
              <a:t>Terra GWG Geographie Wirtschaft 1 (ISBN 3-623-27811-4), S. 182, 183.</a:t>
            </a:r>
          </a:p>
        </p:txBody>
      </p:sp>
      <p:sp>
        <p:nvSpPr>
          <p:cNvPr id="28676" name="Foliennummernplatzhalter 3"/>
          <p:cNvSpPr>
            <a:spLocks noGrp="1"/>
          </p:cNvSpPr>
          <p:nvPr>
            <p:ph type="sldNum" sz="quarter" idx="5"/>
          </p:nvPr>
        </p:nvSpPr>
        <p:spPr bwMode="auto">
          <a:noFill/>
          <a:ln>
            <a:miter lim="800000"/>
            <a:headEnd/>
            <a:tailEnd/>
          </a:ln>
        </p:spPr>
        <p:txBody>
          <a:bodyPr/>
          <a:lstStyle/>
          <a:p>
            <a:fld id="{AA2E5B01-F5FE-482C-8B7B-7626B60C5708}" type="slidenum">
              <a:rPr lang="de-DE" altLang="de-DE" smtClean="0"/>
              <a:pPr/>
              <a:t>2</a:t>
            </a:fld>
            <a:endParaRPr lang="de-DE" altLang="de-DE" smtClean="0"/>
          </a:p>
        </p:txBody>
      </p:sp>
    </p:spTree>
    <p:extLst>
      <p:ext uri="{BB962C8B-B14F-4D97-AF65-F5344CB8AC3E}">
        <p14:creationId xmlns:p14="http://schemas.microsoft.com/office/powerpoint/2010/main" val="3749426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lienbildplatzhalter 1"/>
          <p:cNvSpPr>
            <a:spLocks noGrp="1" noRot="1" noChangeAspect="1" noTextEdit="1"/>
          </p:cNvSpPr>
          <p:nvPr>
            <p:ph type="sldImg"/>
          </p:nvPr>
        </p:nvSpPr>
        <p:spPr bwMode="auto">
          <a:noFill/>
          <a:ln>
            <a:solidFill>
              <a:srgbClr val="000000"/>
            </a:solidFill>
            <a:miter lim="800000"/>
            <a:headEnd/>
            <a:tailEnd/>
          </a:ln>
        </p:spPr>
      </p:sp>
      <p:sp>
        <p:nvSpPr>
          <p:cNvPr id="28675"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altLang="de-DE" smtClean="0"/>
          </a:p>
        </p:txBody>
      </p:sp>
      <p:sp>
        <p:nvSpPr>
          <p:cNvPr id="28676" name="Foliennummernplatzhalter 3"/>
          <p:cNvSpPr>
            <a:spLocks noGrp="1"/>
          </p:cNvSpPr>
          <p:nvPr>
            <p:ph type="sldNum" sz="quarter" idx="5"/>
          </p:nvPr>
        </p:nvSpPr>
        <p:spPr bwMode="auto">
          <a:noFill/>
          <a:ln>
            <a:miter lim="800000"/>
            <a:headEnd/>
            <a:tailEnd/>
          </a:ln>
        </p:spPr>
        <p:txBody>
          <a:bodyPr/>
          <a:lstStyle/>
          <a:p>
            <a:fld id="{AA2E5B01-F5FE-482C-8B7B-7626B60C5708}" type="slidenum">
              <a:rPr lang="de-DE" altLang="de-DE" smtClean="0"/>
              <a:pPr/>
              <a:t>3</a:t>
            </a:fld>
            <a:endParaRPr lang="de-DE" altLang="de-DE" smtClean="0"/>
          </a:p>
        </p:txBody>
      </p:sp>
    </p:spTree>
    <p:extLst>
      <p:ext uri="{BB962C8B-B14F-4D97-AF65-F5344CB8AC3E}">
        <p14:creationId xmlns:p14="http://schemas.microsoft.com/office/powerpoint/2010/main" val="3711725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lienbildplatzhalter 1"/>
          <p:cNvSpPr>
            <a:spLocks noGrp="1" noRot="1" noChangeAspect="1" noTextEdit="1"/>
          </p:cNvSpPr>
          <p:nvPr>
            <p:ph type="sldImg"/>
          </p:nvPr>
        </p:nvSpPr>
        <p:spPr bwMode="auto">
          <a:noFill/>
          <a:ln>
            <a:solidFill>
              <a:srgbClr val="000000"/>
            </a:solidFill>
            <a:miter lim="800000"/>
            <a:headEnd/>
            <a:tailEnd/>
          </a:ln>
        </p:spPr>
      </p:sp>
      <p:sp>
        <p:nvSpPr>
          <p:cNvPr id="29699"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altLang="de-DE" smtClean="0"/>
          </a:p>
        </p:txBody>
      </p:sp>
      <p:sp>
        <p:nvSpPr>
          <p:cNvPr id="29700" name="Foliennummernplatzhalter 3"/>
          <p:cNvSpPr>
            <a:spLocks noGrp="1"/>
          </p:cNvSpPr>
          <p:nvPr>
            <p:ph type="sldNum" sz="quarter" idx="5"/>
          </p:nvPr>
        </p:nvSpPr>
        <p:spPr bwMode="auto">
          <a:noFill/>
          <a:ln>
            <a:miter lim="800000"/>
            <a:headEnd/>
            <a:tailEnd/>
          </a:ln>
        </p:spPr>
        <p:txBody>
          <a:bodyPr/>
          <a:lstStyle/>
          <a:p>
            <a:fld id="{2BE40F83-E658-4DF3-A06D-E5D1C2C41DA1}" type="slidenum">
              <a:rPr lang="de-DE" altLang="de-DE" smtClean="0"/>
              <a:pPr/>
              <a:t>4</a:t>
            </a:fld>
            <a:endParaRPr lang="de-DE" altLang="de-DE" smtClean="0"/>
          </a:p>
        </p:txBody>
      </p:sp>
    </p:spTree>
    <p:extLst>
      <p:ext uri="{BB962C8B-B14F-4D97-AF65-F5344CB8AC3E}">
        <p14:creationId xmlns:p14="http://schemas.microsoft.com/office/powerpoint/2010/main" val="3199650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lienbildplatzhalter 1"/>
          <p:cNvSpPr>
            <a:spLocks noGrp="1" noRot="1" noChangeAspect="1" noTextEdit="1"/>
          </p:cNvSpPr>
          <p:nvPr>
            <p:ph type="sldImg"/>
          </p:nvPr>
        </p:nvSpPr>
        <p:spPr bwMode="auto">
          <a:noFill/>
          <a:ln>
            <a:solidFill>
              <a:srgbClr val="000000"/>
            </a:solidFill>
            <a:miter lim="800000"/>
            <a:headEnd/>
            <a:tailEnd/>
          </a:ln>
        </p:spPr>
      </p:sp>
      <p:sp>
        <p:nvSpPr>
          <p:cNvPr id="30723"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altLang="de-DE" smtClean="0"/>
          </a:p>
        </p:txBody>
      </p:sp>
      <p:sp>
        <p:nvSpPr>
          <p:cNvPr id="30724" name="Foliennummernplatzhalter 3"/>
          <p:cNvSpPr>
            <a:spLocks noGrp="1"/>
          </p:cNvSpPr>
          <p:nvPr>
            <p:ph type="sldNum" sz="quarter" idx="5"/>
          </p:nvPr>
        </p:nvSpPr>
        <p:spPr bwMode="auto">
          <a:noFill/>
          <a:ln>
            <a:miter lim="800000"/>
            <a:headEnd/>
            <a:tailEnd/>
          </a:ln>
        </p:spPr>
        <p:txBody>
          <a:bodyPr/>
          <a:lstStyle/>
          <a:p>
            <a:fld id="{E279F863-47C0-41D1-A102-2A2EC7AC0CC2}" type="slidenum">
              <a:rPr lang="de-DE" altLang="de-DE" smtClean="0"/>
              <a:pPr/>
              <a:t>5</a:t>
            </a:fld>
            <a:endParaRPr lang="de-DE" altLang="de-DE" smtClean="0"/>
          </a:p>
        </p:txBody>
      </p:sp>
    </p:spTree>
    <p:extLst>
      <p:ext uri="{BB962C8B-B14F-4D97-AF65-F5344CB8AC3E}">
        <p14:creationId xmlns:p14="http://schemas.microsoft.com/office/powerpoint/2010/main" val="19093646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lienbildplatzhalter 1"/>
          <p:cNvSpPr>
            <a:spLocks noGrp="1" noRot="1" noChangeAspect="1" noTextEdit="1"/>
          </p:cNvSpPr>
          <p:nvPr>
            <p:ph type="sldImg"/>
          </p:nvPr>
        </p:nvSpPr>
        <p:spPr bwMode="auto">
          <a:noFill/>
          <a:ln>
            <a:solidFill>
              <a:srgbClr val="000000"/>
            </a:solidFill>
            <a:miter lim="800000"/>
            <a:headEnd/>
            <a:tailEnd/>
          </a:ln>
        </p:spPr>
      </p:sp>
      <p:sp>
        <p:nvSpPr>
          <p:cNvPr id="31747"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altLang="de-DE" smtClean="0"/>
          </a:p>
        </p:txBody>
      </p:sp>
      <p:sp>
        <p:nvSpPr>
          <p:cNvPr id="31748" name="Foliennummernplatzhalter 3"/>
          <p:cNvSpPr>
            <a:spLocks noGrp="1"/>
          </p:cNvSpPr>
          <p:nvPr>
            <p:ph type="sldNum" sz="quarter" idx="5"/>
          </p:nvPr>
        </p:nvSpPr>
        <p:spPr bwMode="auto">
          <a:noFill/>
          <a:ln>
            <a:miter lim="800000"/>
            <a:headEnd/>
            <a:tailEnd/>
          </a:ln>
        </p:spPr>
        <p:txBody>
          <a:bodyPr/>
          <a:lstStyle/>
          <a:p>
            <a:fld id="{FF955DD7-2ECE-4B9C-8796-7EE3B513BE65}" type="slidenum">
              <a:rPr lang="de-DE" altLang="de-DE" smtClean="0"/>
              <a:pPr/>
              <a:t>6</a:t>
            </a:fld>
            <a:endParaRPr lang="de-DE" altLang="de-DE" smtClean="0"/>
          </a:p>
        </p:txBody>
      </p:sp>
    </p:spTree>
    <p:extLst>
      <p:ext uri="{BB962C8B-B14F-4D97-AF65-F5344CB8AC3E}">
        <p14:creationId xmlns:p14="http://schemas.microsoft.com/office/powerpoint/2010/main" val="2895755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emf"/><Relationship Id="rId4"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emf"/><Relationship Id="rId4" Type="http://schemas.openxmlformats.org/officeDocument/2006/relationships/image" Target="../media/image4.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emf"/><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emf"/><Relationship Id="rId4" Type="http://schemas.openxmlformats.org/officeDocument/2006/relationships/image" Target="../media/image4.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emf"/><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idx="1"/>
          </p:nvPr>
        </p:nvSpPr>
        <p:spPr/>
        <p:txBody>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xfrm>
            <a:off x="685800" y="6453188"/>
            <a:ext cx="0" cy="14287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a:cs typeface="ＭＳ Ｐゴシック"/>
              </a:defRPr>
            </a:lvl1pPr>
          </a:lstStyle>
          <a:p>
            <a:pPr>
              <a:defRPr/>
            </a:pPr>
            <a:endParaRPr lang="de-DE"/>
          </a:p>
        </p:txBody>
      </p:sp>
    </p:spTree>
  </p:cSld>
  <p:clrMapOvr>
    <a:masterClrMapping/>
  </p:clrMapOvr>
  <p:transition>
    <p:pull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533400"/>
            <a:ext cx="1943100" cy="5562600"/>
          </a:xfrm>
        </p:spPr>
        <p:txBody>
          <a:bodyPr vert="eaVert"/>
          <a:lstStyle/>
          <a:p>
            <a:r>
              <a:rPr lang="de-DE" smtClean="0"/>
              <a:t>Mastertitelformat bearbeiten</a:t>
            </a:r>
            <a:endParaRPr lang="de-DE"/>
          </a:p>
        </p:txBody>
      </p:sp>
      <p:sp>
        <p:nvSpPr>
          <p:cNvPr id="3" name="Vertikaler Textplatzhalter 2"/>
          <p:cNvSpPr>
            <a:spLocks noGrp="1"/>
          </p:cNvSpPr>
          <p:nvPr>
            <p:ph type="body" orient="vert" idx="1"/>
          </p:nvPr>
        </p:nvSpPr>
        <p:spPr>
          <a:xfrm>
            <a:off x="685800" y="533400"/>
            <a:ext cx="5676900" cy="5562600"/>
          </a:xfrm>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xfrm>
            <a:off x="107950" y="6477000"/>
            <a:ext cx="577850" cy="14287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a:cs typeface="ＭＳ Ｐゴシック"/>
              </a:defRPr>
            </a:lvl1pPr>
          </a:lstStyle>
          <a:p>
            <a:pPr>
              <a:defRPr/>
            </a:pPr>
            <a:endParaRPr lang="de-DE"/>
          </a:p>
        </p:txBody>
      </p:sp>
      <p:sp>
        <p:nvSpPr>
          <p:cNvPr id="5" name="Rectangle 5"/>
          <p:cNvSpPr>
            <a:spLocks noGrp="1" noChangeArrowheads="1"/>
          </p:cNvSpPr>
          <p:nvPr>
            <p:ph type="ftr" sz="quarter" idx="11"/>
          </p:nvPr>
        </p:nvSpPr>
        <p:spPr/>
        <p:txBody>
          <a:bodyPr/>
          <a:lstStyle>
            <a:lvl1pPr>
              <a:defRPr/>
            </a:lvl1pPr>
          </a:lstStyle>
          <a:p>
            <a:pPr>
              <a:defRPr/>
            </a:pPr>
            <a:r>
              <a:rPr lang="de-DE"/>
              <a:t>Differenzierung im Unterricht</a:t>
            </a:r>
          </a:p>
        </p:txBody>
      </p:sp>
    </p:spTree>
  </p:cSld>
  <p:clrMapOvr>
    <a:masterClrMapping/>
  </p:clrMapOvr>
  <p:transition>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dgm" preserve="1">
  <p:cSld name="Titel und Diagramm oder Organigramm">
    <p:spTree>
      <p:nvGrpSpPr>
        <p:cNvPr id="1" name=""/>
        <p:cNvGrpSpPr/>
        <p:nvPr/>
      </p:nvGrpSpPr>
      <p:grpSpPr>
        <a:xfrm>
          <a:off x="0" y="0"/>
          <a:ext cx="0" cy="0"/>
          <a:chOff x="0" y="0"/>
          <a:chExt cx="0" cy="0"/>
        </a:xfrm>
      </p:grpSpPr>
      <p:sp>
        <p:nvSpPr>
          <p:cNvPr id="2" name="Titel 1"/>
          <p:cNvSpPr>
            <a:spLocks noGrp="1"/>
          </p:cNvSpPr>
          <p:nvPr>
            <p:ph type="title"/>
          </p:nvPr>
        </p:nvSpPr>
        <p:spPr>
          <a:xfrm>
            <a:off x="685800" y="533400"/>
            <a:ext cx="7772400" cy="1219200"/>
          </a:xfrm>
        </p:spPr>
        <p:txBody>
          <a:bodyPr/>
          <a:lstStyle/>
          <a:p>
            <a:r>
              <a:rPr lang="de-DE" smtClean="0"/>
              <a:t>Mastertitelformat bearbeiten</a:t>
            </a:r>
            <a:endParaRPr lang="de-DE"/>
          </a:p>
        </p:txBody>
      </p:sp>
      <p:sp>
        <p:nvSpPr>
          <p:cNvPr id="3" name="SmartArt-Platzhalter 2"/>
          <p:cNvSpPr>
            <a:spLocks noGrp="1"/>
          </p:cNvSpPr>
          <p:nvPr>
            <p:ph type="dgm" idx="1"/>
          </p:nvPr>
        </p:nvSpPr>
        <p:spPr>
          <a:xfrm>
            <a:off x="685800" y="2133600"/>
            <a:ext cx="7772400" cy="3962400"/>
          </a:xfrm>
        </p:spPr>
        <p:txBody>
          <a:bodyPr/>
          <a:lstStyle/>
          <a:p>
            <a:pPr lvl="0"/>
            <a:r>
              <a:rPr lang="de-DE" noProof="0" smtClean="0"/>
              <a:t>SmartArt-Grafik durch Klicken auf Symbol hinzuzufügen</a:t>
            </a:r>
            <a:endParaRPr lang="de-DE" noProof="0" dirty="0" smtClean="0"/>
          </a:p>
        </p:txBody>
      </p:sp>
      <p:sp>
        <p:nvSpPr>
          <p:cNvPr id="4" name="Rectangle 4"/>
          <p:cNvSpPr>
            <a:spLocks noGrp="1" noChangeArrowheads="1"/>
          </p:cNvSpPr>
          <p:nvPr>
            <p:ph type="dt" sz="half" idx="10"/>
          </p:nvPr>
        </p:nvSpPr>
        <p:spPr>
          <a:xfrm>
            <a:off x="107950" y="6477000"/>
            <a:ext cx="577850" cy="14287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a:cs typeface="ＭＳ Ｐゴシック"/>
              </a:defRPr>
            </a:lvl1pPr>
          </a:lstStyle>
          <a:p>
            <a:pPr>
              <a:defRPr/>
            </a:pPr>
            <a:endParaRPr lang="de-DE"/>
          </a:p>
        </p:txBody>
      </p:sp>
      <p:sp>
        <p:nvSpPr>
          <p:cNvPr id="5" name="Rectangle 5"/>
          <p:cNvSpPr>
            <a:spLocks noGrp="1" noChangeArrowheads="1"/>
          </p:cNvSpPr>
          <p:nvPr>
            <p:ph type="ftr" sz="quarter" idx="11"/>
          </p:nvPr>
        </p:nvSpPr>
        <p:spPr/>
        <p:txBody>
          <a:bodyPr/>
          <a:lstStyle>
            <a:lvl1pPr>
              <a:defRPr/>
            </a:lvl1pPr>
          </a:lstStyle>
          <a:p>
            <a:pPr>
              <a:defRPr/>
            </a:pPr>
            <a:r>
              <a:rPr lang="de-DE"/>
              <a:t>Differenzierung im Unterricht</a:t>
            </a:r>
          </a:p>
        </p:txBody>
      </p:sp>
    </p:spTree>
  </p:cSld>
  <p:clrMapOvr>
    <a:masterClrMapping/>
  </p:clrMapOvr>
  <p:transition>
    <p:pull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el und Diagramm">
    <p:spTree>
      <p:nvGrpSpPr>
        <p:cNvPr id="1" name=""/>
        <p:cNvGrpSpPr/>
        <p:nvPr/>
      </p:nvGrpSpPr>
      <p:grpSpPr>
        <a:xfrm>
          <a:off x="0" y="0"/>
          <a:ext cx="0" cy="0"/>
          <a:chOff x="0" y="0"/>
          <a:chExt cx="0" cy="0"/>
        </a:xfrm>
      </p:grpSpPr>
      <p:sp>
        <p:nvSpPr>
          <p:cNvPr id="2" name="Titel 1"/>
          <p:cNvSpPr>
            <a:spLocks noGrp="1"/>
          </p:cNvSpPr>
          <p:nvPr>
            <p:ph type="title"/>
          </p:nvPr>
        </p:nvSpPr>
        <p:spPr>
          <a:xfrm>
            <a:off x="685800" y="533400"/>
            <a:ext cx="7772400" cy="1219200"/>
          </a:xfrm>
        </p:spPr>
        <p:txBody>
          <a:bodyPr/>
          <a:lstStyle/>
          <a:p>
            <a:r>
              <a:rPr lang="de-DE" smtClean="0"/>
              <a:t>Mastertitelformat bearbeiten</a:t>
            </a:r>
            <a:endParaRPr lang="de-DE"/>
          </a:p>
        </p:txBody>
      </p:sp>
      <p:sp>
        <p:nvSpPr>
          <p:cNvPr id="3" name="Diagrammplatzhalter 2"/>
          <p:cNvSpPr>
            <a:spLocks noGrp="1"/>
          </p:cNvSpPr>
          <p:nvPr>
            <p:ph type="chart" idx="1"/>
          </p:nvPr>
        </p:nvSpPr>
        <p:spPr>
          <a:xfrm>
            <a:off x="685800" y="2133600"/>
            <a:ext cx="7772400" cy="3962400"/>
          </a:xfrm>
        </p:spPr>
        <p:txBody>
          <a:bodyPr/>
          <a:lstStyle/>
          <a:p>
            <a:pPr lvl="0"/>
            <a:r>
              <a:rPr lang="de-DE" noProof="0" smtClean="0"/>
              <a:t>Diagramm durch Klicken auf Symbol hinzufügen</a:t>
            </a:r>
            <a:endParaRPr lang="de-DE" noProof="0" dirty="0" smtClean="0"/>
          </a:p>
        </p:txBody>
      </p:sp>
      <p:sp>
        <p:nvSpPr>
          <p:cNvPr id="4" name="Rectangle 4"/>
          <p:cNvSpPr>
            <a:spLocks noGrp="1" noChangeArrowheads="1"/>
          </p:cNvSpPr>
          <p:nvPr>
            <p:ph type="dt" sz="half" idx="10"/>
          </p:nvPr>
        </p:nvSpPr>
        <p:spPr>
          <a:xfrm>
            <a:off x="107950" y="6477000"/>
            <a:ext cx="577850" cy="14287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a:cs typeface="ＭＳ Ｐゴシック"/>
              </a:defRPr>
            </a:lvl1pPr>
          </a:lstStyle>
          <a:p>
            <a:pPr>
              <a:defRPr/>
            </a:pPr>
            <a:endParaRPr lang="de-DE"/>
          </a:p>
        </p:txBody>
      </p:sp>
      <p:sp>
        <p:nvSpPr>
          <p:cNvPr id="5" name="Rectangle 5"/>
          <p:cNvSpPr>
            <a:spLocks noGrp="1" noChangeArrowheads="1"/>
          </p:cNvSpPr>
          <p:nvPr>
            <p:ph type="ftr" sz="quarter" idx="11"/>
          </p:nvPr>
        </p:nvSpPr>
        <p:spPr/>
        <p:txBody>
          <a:bodyPr/>
          <a:lstStyle>
            <a:lvl1pPr>
              <a:defRPr/>
            </a:lvl1pPr>
          </a:lstStyle>
          <a:p>
            <a:pPr>
              <a:defRPr/>
            </a:pPr>
            <a:r>
              <a:rPr lang="de-DE"/>
              <a:t>Differenzierung im Unterricht</a:t>
            </a:r>
          </a:p>
        </p:txBody>
      </p:sp>
    </p:spTree>
  </p:cSld>
  <p:clrMapOvr>
    <a:masterClrMapping/>
  </p:clrMapOvr>
  <p:transition>
    <p:pull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6"/>
            <a:ext cx="7772400" cy="1470025"/>
          </a:xfrm>
        </p:spPr>
        <p:txBody>
          <a:bodyPr/>
          <a:lstStyle/>
          <a:p>
            <a:r>
              <a:rPr lang="de-DE" smtClean="0"/>
              <a:t>Mastertitelformat bearbeiten</a:t>
            </a:r>
            <a:endParaRPr lang="de-DE"/>
          </a:p>
        </p:txBody>
      </p:sp>
      <p:sp>
        <p:nvSpPr>
          <p:cNvPr id="3" name="Untertitel 2"/>
          <p:cNvSpPr>
            <a:spLocks noGrp="1"/>
          </p:cNvSpPr>
          <p:nvPr>
            <p:ph type="subTitle" idx="1"/>
          </p:nvPr>
        </p:nvSpPr>
        <p:spPr>
          <a:xfrm>
            <a:off x="1371600" y="3886201"/>
            <a:ext cx="6400800" cy="1752600"/>
          </a:xfrm>
        </p:spPr>
        <p:txBody>
          <a:bodyPr/>
          <a:lstStyle>
            <a:lvl1pPr marL="0" indent="0" algn="ctr">
              <a:buNone/>
              <a:defRPr/>
            </a:lvl1pPr>
            <a:lvl2pPr marL="457153" indent="0" algn="ctr">
              <a:buNone/>
              <a:defRPr/>
            </a:lvl2pPr>
            <a:lvl3pPr marL="914305" indent="0" algn="ctr">
              <a:buNone/>
              <a:defRPr/>
            </a:lvl3pPr>
            <a:lvl4pPr marL="1371458" indent="0" algn="ctr">
              <a:buNone/>
              <a:defRPr/>
            </a:lvl4pPr>
            <a:lvl5pPr marL="1828610" indent="0" algn="ctr">
              <a:buNone/>
              <a:defRPr/>
            </a:lvl5pPr>
            <a:lvl6pPr marL="2285763" indent="0" algn="ctr">
              <a:buNone/>
              <a:defRPr/>
            </a:lvl6pPr>
            <a:lvl7pPr marL="2742915" indent="0" algn="ctr">
              <a:buNone/>
              <a:defRPr/>
            </a:lvl7pPr>
            <a:lvl8pPr marL="3200068" indent="0" algn="ctr">
              <a:buNone/>
              <a:defRPr/>
            </a:lvl8pPr>
            <a:lvl9pPr marL="3657220" indent="0" algn="ctr">
              <a:buNone/>
              <a:defRPr/>
            </a:lvl9pPr>
          </a:lstStyle>
          <a:p>
            <a:r>
              <a:rPr lang="de-DE" smtClean="0"/>
              <a:t>Master-Untertitelformat bearbeiten</a:t>
            </a:r>
            <a:endParaRPr lang="de-DE"/>
          </a:p>
        </p:txBody>
      </p:sp>
      <p:sp>
        <p:nvSpPr>
          <p:cNvPr id="4" name="Rectangle 5"/>
          <p:cNvSpPr>
            <a:spLocks noGrp="1" noChangeArrowheads="1"/>
          </p:cNvSpPr>
          <p:nvPr>
            <p:ph type="ftr" sz="quarter" idx="10"/>
          </p:nvPr>
        </p:nvSpPr>
        <p:spPr>
          <a:xfrm>
            <a:off x="685800" y="6562725"/>
            <a:ext cx="1947863" cy="169863"/>
          </a:xfrm>
        </p:spPr>
        <p:txBody>
          <a:bodyPr/>
          <a:lstStyle>
            <a:lvl1pPr algn="l">
              <a:defRPr sz="1100"/>
            </a:lvl1pPr>
          </a:lstStyle>
          <a:p>
            <a:pPr>
              <a:defRPr/>
            </a:pPr>
            <a:r>
              <a:rPr lang="de-DE"/>
              <a:t>Differenzierung im Unterricht</a:t>
            </a:r>
          </a:p>
        </p:txBody>
      </p:sp>
      <p:sp>
        <p:nvSpPr>
          <p:cNvPr id="5" name="Rectangle 6"/>
          <p:cNvSpPr>
            <a:spLocks noGrp="1" noChangeArrowheads="1"/>
          </p:cNvSpPr>
          <p:nvPr>
            <p:ph type="sldNum" sz="quarter" idx="11"/>
          </p:nvPr>
        </p:nvSpPr>
        <p:spPr>
          <a:xfrm>
            <a:off x="7239000" y="6553200"/>
            <a:ext cx="1905000" cy="304800"/>
          </a:xfrm>
          <a:prstGeom prst="rect">
            <a:avLst/>
          </a:prstGeom>
        </p:spPr>
        <p:txBody>
          <a:bodyPr vert="horz" wrap="square" lIns="82945" tIns="41473" rIns="82945" bIns="41473" numCol="1" anchor="t" anchorCtr="0" compatLnSpc="1">
            <a:prstTxWarp prst="textNoShape">
              <a:avLst/>
            </a:prstTxWarp>
          </a:bodyPr>
          <a:lstStyle>
            <a:lvl1pPr eaLnBrk="1" hangingPunct="1">
              <a:defRPr/>
            </a:lvl1pPr>
          </a:lstStyle>
          <a:p>
            <a:pPr>
              <a:defRPr/>
            </a:pPr>
            <a:fld id="{7B4976E7-8B9D-421C-888F-77187788DCFF}" type="slidenum">
              <a:rPr lang="de-DE" altLang="de-DE"/>
              <a:pPr>
                <a:defRPr/>
              </a:pPr>
              <a:t>‹Nr.›</a:t>
            </a:fld>
            <a:endParaRPr lang="de-DE" altLang="de-D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pic>
        <p:nvPicPr>
          <p:cNvPr id="4" name="Picture 5" descr="logo_ls_farbig_vektor_S-korrigiert"/>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804025" y="177800"/>
            <a:ext cx="2116138" cy="576263"/>
          </a:xfrm>
          <a:prstGeom prst="rect">
            <a:avLst/>
          </a:prstGeom>
          <a:noFill/>
          <a:ln w="9525">
            <a:noFill/>
            <a:miter lim="800000"/>
            <a:headEnd/>
            <a:tailEnd/>
          </a:ln>
        </p:spPr>
      </p:pic>
      <p:sp>
        <p:nvSpPr>
          <p:cNvPr id="5" name="Textfeld 9"/>
          <p:cNvSpPr txBox="1">
            <a:spLocks noChangeArrowheads="1"/>
          </p:cNvSpPr>
          <p:nvPr/>
        </p:nvSpPr>
        <p:spPr bwMode="auto">
          <a:xfrm>
            <a:off x="223838" y="1012825"/>
            <a:ext cx="8696325" cy="431800"/>
          </a:xfrm>
          <a:prstGeom prst="rect">
            <a:avLst/>
          </a:prstGeom>
          <a:solidFill>
            <a:srgbClr val="FFFF99"/>
          </a:solidFill>
          <a:ln>
            <a:noFill/>
          </a:ln>
          <a:extLst/>
        </p:spPr>
        <p:txBody>
          <a:bodyPr>
            <a:spAutoFit/>
          </a:bodyPr>
          <a:lstStyle/>
          <a:p>
            <a:pPr algn="ctr">
              <a:defRPr/>
            </a:pPr>
            <a:endParaRPr lang="de-DE" sz="2800" b="1">
              <a:solidFill>
                <a:srgbClr val="000000"/>
              </a:solidFill>
              <a:ea typeface="ＭＳ Ｐゴシック"/>
              <a:cs typeface="Arial" pitchFamily="34" charset="0"/>
            </a:endParaRPr>
          </a:p>
        </p:txBody>
      </p:sp>
      <p:pic>
        <p:nvPicPr>
          <p:cNvPr id="6" name="Grafik 1"/>
          <p:cNvPicPr>
            <a:picLocks noChangeAspect="1"/>
          </p:cNvPicPr>
          <p:nvPr/>
        </p:nvPicPr>
        <p:blipFill>
          <a:blip r:embed="rId3" cstate="print"/>
          <a:srcRect/>
          <a:stretch>
            <a:fillRect/>
          </a:stretch>
        </p:blipFill>
        <p:spPr bwMode="auto">
          <a:xfrm>
            <a:off x="241300" y="82550"/>
            <a:ext cx="1873250" cy="768350"/>
          </a:xfrm>
          <a:prstGeom prst="rect">
            <a:avLst/>
          </a:prstGeom>
          <a:noFill/>
          <a:ln w="9525">
            <a:noFill/>
            <a:miter lim="800000"/>
            <a:headEnd/>
            <a:tailEnd/>
          </a:ln>
        </p:spPr>
      </p:pic>
      <p:pic>
        <p:nvPicPr>
          <p:cNvPr id="7" name="Bild 7" descr="Bildungdieallengerechtwird.tif"/>
          <p:cNvPicPr>
            <a:picLocks noChangeAspect="1"/>
          </p:cNvPicPr>
          <p:nvPr/>
        </p:nvPicPr>
        <p:blipFill>
          <a:blip r:embed="rId4" cstate="print"/>
          <a:srcRect/>
          <a:stretch>
            <a:fillRect/>
          </a:stretch>
        </p:blipFill>
        <p:spPr bwMode="auto">
          <a:xfrm>
            <a:off x="7956550" y="6105525"/>
            <a:ext cx="1023938" cy="708025"/>
          </a:xfrm>
          <a:prstGeom prst="rect">
            <a:avLst/>
          </a:prstGeom>
          <a:noFill/>
          <a:ln w="9525">
            <a:noFill/>
            <a:miter lim="800000"/>
            <a:headEnd/>
            <a:tailEnd/>
          </a:ln>
        </p:spPr>
      </p:pic>
      <p:pic>
        <p:nvPicPr>
          <p:cNvPr id="8" name="Bild 8"/>
          <p:cNvPicPr>
            <a:picLocks/>
          </p:cNvPicPr>
          <p:nvPr/>
        </p:nvPicPr>
        <p:blipFill>
          <a:blip r:embed="rId5" cstate="print"/>
          <a:srcRect/>
          <a:stretch>
            <a:fillRect/>
          </a:stretch>
        </p:blipFill>
        <p:spPr bwMode="auto">
          <a:xfrm flipV="1">
            <a:off x="217488" y="6021388"/>
            <a:ext cx="8712200" cy="36512"/>
          </a:xfrm>
          <a:prstGeom prst="rect">
            <a:avLst/>
          </a:prstGeom>
          <a:noFill/>
          <a:ln w="9525">
            <a:noFill/>
            <a:miter lim="800000"/>
            <a:headEnd/>
            <a:tailEnd/>
          </a:ln>
        </p:spPr>
      </p:pic>
      <p:sp>
        <p:nvSpPr>
          <p:cNvPr id="2" name="Titel 1"/>
          <p:cNvSpPr>
            <a:spLocks noGrp="1"/>
          </p:cNvSpPr>
          <p:nvPr>
            <p:ph type="ctrTitle"/>
          </p:nvPr>
        </p:nvSpPr>
        <p:spPr>
          <a:xfrm>
            <a:off x="685800" y="2130425"/>
            <a:ext cx="7772400" cy="1470025"/>
          </a:xfrm>
          <a:prstGeom prst="rect">
            <a:avLst/>
          </a:prstGeom>
        </p:spPr>
        <p:txBody>
          <a:bodyPr/>
          <a:lstStyle/>
          <a:p>
            <a:r>
              <a:rPr lang="de-DE" smtClean="0"/>
              <a:t>Mastertitelformat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lang="de-DE"/>
          </a:p>
        </p:txBody>
      </p:sp>
    </p:spTree>
  </p:cSld>
  <p:clrMapOvr>
    <a:masterClrMapping/>
  </p:clrMapOvr>
  <p:transitio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Zwei Inhalte">
    <p:spTree>
      <p:nvGrpSpPr>
        <p:cNvPr id="1" name=""/>
        <p:cNvGrpSpPr/>
        <p:nvPr/>
      </p:nvGrpSpPr>
      <p:grpSpPr>
        <a:xfrm>
          <a:off x="0" y="0"/>
          <a:ext cx="0" cy="0"/>
          <a:chOff x="0" y="0"/>
          <a:chExt cx="0" cy="0"/>
        </a:xfrm>
      </p:grpSpPr>
      <p:pic>
        <p:nvPicPr>
          <p:cNvPr id="5" name="Picture 5" descr="logo_ls_farbig_vektor_S-korrigiert"/>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804025" y="177800"/>
            <a:ext cx="2116138" cy="576263"/>
          </a:xfrm>
          <a:prstGeom prst="rect">
            <a:avLst/>
          </a:prstGeom>
          <a:noFill/>
          <a:ln w="9525">
            <a:noFill/>
            <a:miter lim="800000"/>
            <a:headEnd/>
            <a:tailEnd/>
          </a:ln>
        </p:spPr>
      </p:pic>
      <p:sp>
        <p:nvSpPr>
          <p:cNvPr id="6" name="Textfeld 9"/>
          <p:cNvSpPr txBox="1">
            <a:spLocks noChangeArrowheads="1"/>
          </p:cNvSpPr>
          <p:nvPr/>
        </p:nvSpPr>
        <p:spPr bwMode="auto">
          <a:xfrm>
            <a:off x="223838" y="1012825"/>
            <a:ext cx="8696325" cy="431800"/>
          </a:xfrm>
          <a:prstGeom prst="rect">
            <a:avLst/>
          </a:prstGeom>
          <a:solidFill>
            <a:srgbClr val="FFFF99"/>
          </a:solidFill>
          <a:ln>
            <a:noFill/>
          </a:ln>
          <a:extLst/>
        </p:spPr>
        <p:txBody>
          <a:bodyPr>
            <a:spAutoFit/>
          </a:bodyPr>
          <a:lstStyle/>
          <a:p>
            <a:pPr algn="ctr">
              <a:defRPr/>
            </a:pPr>
            <a:endParaRPr lang="de-DE" sz="2800" b="1">
              <a:solidFill>
                <a:srgbClr val="000000"/>
              </a:solidFill>
              <a:ea typeface="ＭＳ Ｐゴシック"/>
              <a:cs typeface="Arial" pitchFamily="34" charset="0"/>
            </a:endParaRPr>
          </a:p>
        </p:txBody>
      </p:sp>
      <p:pic>
        <p:nvPicPr>
          <p:cNvPr id="7" name="Grafik 1"/>
          <p:cNvPicPr>
            <a:picLocks noChangeAspect="1"/>
          </p:cNvPicPr>
          <p:nvPr/>
        </p:nvPicPr>
        <p:blipFill>
          <a:blip r:embed="rId3" cstate="print"/>
          <a:srcRect/>
          <a:stretch>
            <a:fillRect/>
          </a:stretch>
        </p:blipFill>
        <p:spPr bwMode="auto">
          <a:xfrm>
            <a:off x="241300" y="82550"/>
            <a:ext cx="1873250" cy="768350"/>
          </a:xfrm>
          <a:prstGeom prst="rect">
            <a:avLst/>
          </a:prstGeom>
          <a:noFill/>
          <a:ln w="9525">
            <a:noFill/>
            <a:miter lim="800000"/>
            <a:headEnd/>
            <a:tailEnd/>
          </a:ln>
        </p:spPr>
      </p:pic>
      <p:pic>
        <p:nvPicPr>
          <p:cNvPr id="8" name="Bild 12" descr="Bildungdieallengerechtwird.tif"/>
          <p:cNvPicPr>
            <a:picLocks noChangeAspect="1"/>
          </p:cNvPicPr>
          <p:nvPr/>
        </p:nvPicPr>
        <p:blipFill>
          <a:blip r:embed="rId4" cstate="print"/>
          <a:srcRect/>
          <a:stretch>
            <a:fillRect/>
          </a:stretch>
        </p:blipFill>
        <p:spPr bwMode="auto">
          <a:xfrm>
            <a:off x="7956550" y="6105525"/>
            <a:ext cx="1023938" cy="708025"/>
          </a:xfrm>
          <a:prstGeom prst="rect">
            <a:avLst/>
          </a:prstGeom>
          <a:noFill/>
          <a:ln w="9525">
            <a:noFill/>
            <a:miter lim="800000"/>
            <a:headEnd/>
            <a:tailEnd/>
          </a:ln>
        </p:spPr>
      </p:pic>
      <p:pic>
        <p:nvPicPr>
          <p:cNvPr id="9" name="Bild 13"/>
          <p:cNvPicPr>
            <a:picLocks/>
          </p:cNvPicPr>
          <p:nvPr/>
        </p:nvPicPr>
        <p:blipFill>
          <a:blip r:embed="rId5" cstate="print"/>
          <a:srcRect/>
          <a:stretch>
            <a:fillRect/>
          </a:stretch>
        </p:blipFill>
        <p:spPr bwMode="auto">
          <a:xfrm flipV="1">
            <a:off x="217488" y="6021388"/>
            <a:ext cx="8712200" cy="36512"/>
          </a:xfrm>
          <a:prstGeom prst="rect">
            <a:avLst/>
          </a:prstGeom>
          <a:noFill/>
          <a:ln w="9525">
            <a:noFill/>
            <a:miter lim="800000"/>
            <a:headEnd/>
            <a:tailEnd/>
          </a:ln>
        </p:spPr>
      </p:pic>
      <p:sp>
        <p:nvSpPr>
          <p:cNvPr id="10" name="Fußzeilenplatzhalter 4"/>
          <p:cNvSpPr txBox="1">
            <a:spLocks/>
          </p:cNvSpPr>
          <p:nvPr/>
        </p:nvSpPr>
        <p:spPr>
          <a:xfrm>
            <a:off x="252413" y="6453188"/>
            <a:ext cx="719137" cy="365125"/>
          </a:xfrm>
          <a:prstGeom prst="rect">
            <a:avLst/>
          </a:prstGeom>
        </p:spPr>
        <p:txBody>
          <a:bodyPr anchor="ctr"/>
          <a:lstStyle/>
          <a:p>
            <a:pPr algn="ctr">
              <a:defRPr/>
            </a:pPr>
            <a:endParaRPr lang="de-DE" sz="1000">
              <a:solidFill>
                <a:srgbClr val="898989"/>
              </a:solidFill>
              <a:cs typeface="Arial" pitchFamily="34" charset="0"/>
            </a:endParaRP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cSld>
  <p:clrMapOvr>
    <a:masterClrMapping/>
  </p:clrMapOvr>
  <p:transitio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Nur Titel">
    <p:spTree>
      <p:nvGrpSpPr>
        <p:cNvPr id="1" name=""/>
        <p:cNvGrpSpPr/>
        <p:nvPr/>
      </p:nvGrpSpPr>
      <p:grpSpPr>
        <a:xfrm>
          <a:off x="0" y="0"/>
          <a:ext cx="0" cy="0"/>
          <a:chOff x="0" y="0"/>
          <a:chExt cx="0" cy="0"/>
        </a:xfrm>
      </p:grpSpPr>
      <p:pic>
        <p:nvPicPr>
          <p:cNvPr id="2" name="Picture 5" descr="logo_ls_farbig_vektor_S-korrigiert"/>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804025" y="177800"/>
            <a:ext cx="2116138" cy="576263"/>
          </a:xfrm>
          <a:prstGeom prst="rect">
            <a:avLst/>
          </a:prstGeom>
          <a:noFill/>
          <a:ln w="9525">
            <a:noFill/>
            <a:miter lim="800000"/>
            <a:headEnd/>
            <a:tailEnd/>
          </a:ln>
        </p:spPr>
      </p:pic>
      <p:sp>
        <p:nvSpPr>
          <p:cNvPr id="3" name="Textfeld 9"/>
          <p:cNvSpPr txBox="1">
            <a:spLocks noChangeArrowheads="1"/>
          </p:cNvSpPr>
          <p:nvPr/>
        </p:nvSpPr>
        <p:spPr bwMode="auto">
          <a:xfrm>
            <a:off x="223838" y="1012825"/>
            <a:ext cx="8696325" cy="431800"/>
          </a:xfrm>
          <a:prstGeom prst="rect">
            <a:avLst/>
          </a:prstGeom>
          <a:solidFill>
            <a:srgbClr val="FFFF99"/>
          </a:solidFill>
          <a:ln>
            <a:noFill/>
          </a:ln>
          <a:extLst/>
        </p:spPr>
        <p:txBody>
          <a:bodyPr>
            <a:spAutoFit/>
          </a:bodyPr>
          <a:lstStyle/>
          <a:p>
            <a:pPr algn="ctr">
              <a:defRPr/>
            </a:pPr>
            <a:endParaRPr lang="de-DE" sz="2800" b="1">
              <a:solidFill>
                <a:srgbClr val="000000"/>
              </a:solidFill>
              <a:ea typeface="ＭＳ Ｐゴシック"/>
              <a:cs typeface="Arial" pitchFamily="34" charset="0"/>
            </a:endParaRPr>
          </a:p>
        </p:txBody>
      </p:sp>
      <p:pic>
        <p:nvPicPr>
          <p:cNvPr id="4" name="Grafik 1"/>
          <p:cNvPicPr>
            <a:picLocks noChangeAspect="1"/>
          </p:cNvPicPr>
          <p:nvPr/>
        </p:nvPicPr>
        <p:blipFill>
          <a:blip r:embed="rId3" cstate="print"/>
          <a:srcRect/>
          <a:stretch>
            <a:fillRect/>
          </a:stretch>
        </p:blipFill>
        <p:spPr bwMode="auto">
          <a:xfrm>
            <a:off x="241300" y="82550"/>
            <a:ext cx="1873250" cy="768350"/>
          </a:xfrm>
          <a:prstGeom prst="rect">
            <a:avLst/>
          </a:prstGeom>
          <a:noFill/>
          <a:ln w="9525">
            <a:noFill/>
            <a:miter lim="800000"/>
            <a:headEnd/>
            <a:tailEnd/>
          </a:ln>
        </p:spPr>
      </p:pic>
      <p:pic>
        <p:nvPicPr>
          <p:cNvPr id="5" name="Bild 7" descr="Bildungdieallengerechtwird.tif"/>
          <p:cNvPicPr>
            <a:picLocks noChangeAspect="1"/>
          </p:cNvPicPr>
          <p:nvPr/>
        </p:nvPicPr>
        <p:blipFill>
          <a:blip r:embed="rId4" cstate="print"/>
          <a:srcRect/>
          <a:stretch>
            <a:fillRect/>
          </a:stretch>
        </p:blipFill>
        <p:spPr bwMode="auto">
          <a:xfrm>
            <a:off x="7956550" y="6105525"/>
            <a:ext cx="1023938" cy="708025"/>
          </a:xfrm>
          <a:prstGeom prst="rect">
            <a:avLst/>
          </a:prstGeom>
          <a:noFill/>
          <a:ln w="9525">
            <a:noFill/>
            <a:miter lim="800000"/>
            <a:headEnd/>
            <a:tailEnd/>
          </a:ln>
        </p:spPr>
      </p:pic>
      <p:pic>
        <p:nvPicPr>
          <p:cNvPr id="6" name="Bild 8"/>
          <p:cNvPicPr>
            <a:picLocks/>
          </p:cNvPicPr>
          <p:nvPr/>
        </p:nvPicPr>
        <p:blipFill>
          <a:blip r:embed="rId5" cstate="print"/>
          <a:srcRect/>
          <a:stretch>
            <a:fillRect/>
          </a:stretch>
        </p:blipFill>
        <p:spPr bwMode="auto">
          <a:xfrm flipV="1">
            <a:off x="217488" y="6021388"/>
            <a:ext cx="8712200" cy="36512"/>
          </a:xfrm>
          <a:prstGeom prst="rect">
            <a:avLst/>
          </a:prstGeom>
          <a:noFill/>
          <a:ln w="9525">
            <a:noFill/>
            <a:miter lim="800000"/>
            <a:headEnd/>
            <a:tailEnd/>
          </a:ln>
        </p:spPr>
      </p:pic>
      <p:sp>
        <p:nvSpPr>
          <p:cNvPr id="7" name="Fußzeilenplatzhalter 4"/>
          <p:cNvSpPr txBox="1">
            <a:spLocks/>
          </p:cNvSpPr>
          <p:nvPr/>
        </p:nvSpPr>
        <p:spPr>
          <a:xfrm>
            <a:off x="252413" y="6453188"/>
            <a:ext cx="719137" cy="365125"/>
          </a:xfrm>
          <a:prstGeom prst="rect">
            <a:avLst/>
          </a:prstGeom>
        </p:spPr>
        <p:txBody>
          <a:bodyPr anchor="ctr"/>
          <a:lstStyle/>
          <a:p>
            <a:pPr algn="ctr">
              <a:defRPr/>
            </a:pPr>
            <a:fld id="{3D48783D-D9FB-454F-A787-174CF1FF6610}" type="slidenum">
              <a:rPr lang="de-DE" altLang="de-DE" sz="1000">
                <a:solidFill>
                  <a:srgbClr val="898989"/>
                </a:solidFill>
                <a:ea typeface="ＭＳ Ｐゴシック"/>
                <a:cs typeface="ＭＳ Ｐゴシック"/>
              </a:rPr>
              <a:pPr algn="ctr">
                <a:defRPr/>
              </a:pPr>
              <a:t>‹Nr.›</a:t>
            </a:fld>
            <a:endParaRPr lang="de-DE" altLang="de-DE" sz="1000">
              <a:solidFill>
                <a:srgbClr val="898989"/>
              </a:solidFill>
              <a:ea typeface="ＭＳ Ｐゴシック"/>
              <a:cs typeface="ＭＳ Ｐゴシック"/>
            </a:endParaRPr>
          </a:p>
        </p:txBody>
      </p:sp>
    </p:spTree>
  </p:cSld>
  <p:clrMapOvr>
    <a:masterClrMapping/>
  </p:clrMapOvr>
  <p:transitio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pic>
        <p:nvPicPr>
          <p:cNvPr id="2" name="Picture 5" descr="logo_ls_farbig_vektor_S-korrigiert"/>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804025" y="177800"/>
            <a:ext cx="2116138" cy="576263"/>
          </a:xfrm>
          <a:prstGeom prst="rect">
            <a:avLst/>
          </a:prstGeom>
          <a:noFill/>
          <a:ln w="9525">
            <a:noFill/>
            <a:miter lim="800000"/>
            <a:headEnd/>
            <a:tailEnd/>
          </a:ln>
        </p:spPr>
      </p:pic>
      <p:sp>
        <p:nvSpPr>
          <p:cNvPr id="3" name="Textfeld 9"/>
          <p:cNvSpPr txBox="1">
            <a:spLocks noChangeArrowheads="1"/>
          </p:cNvSpPr>
          <p:nvPr/>
        </p:nvSpPr>
        <p:spPr bwMode="auto">
          <a:xfrm>
            <a:off x="223838" y="1012825"/>
            <a:ext cx="8696325" cy="431800"/>
          </a:xfrm>
          <a:prstGeom prst="rect">
            <a:avLst/>
          </a:prstGeom>
          <a:solidFill>
            <a:srgbClr val="FFFF99"/>
          </a:solidFill>
          <a:ln>
            <a:noFill/>
          </a:ln>
          <a:extLst/>
        </p:spPr>
        <p:txBody>
          <a:bodyPr>
            <a:spAutoFit/>
          </a:bodyPr>
          <a:lstStyle/>
          <a:p>
            <a:pPr algn="ctr">
              <a:defRPr/>
            </a:pPr>
            <a:endParaRPr lang="de-DE" sz="2800" b="1">
              <a:solidFill>
                <a:srgbClr val="000000"/>
              </a:solidFill>
              <a:ea typeface="ＭＳ Ｐゴシック"/>
              <a:cs typeface="Arial" pitchFamily="34" charset="0"/>
            </a:endParaRPr>
          </a:p>
        </p:txBody>
      </p:sp>
      <p:pic>
        <p:nvPicPr>
          <p:cNvPr id="4" name="Grafik 1"/>
          <p:cNvPicPr>
            <a:picLocks noChangeAspect="1"/>
          </p:cNvPicPr>
          <p:nvPr/>
        </p:nvPicPr>
        <p:blipFill>
          <a:blip r:embed="rId3" cstate="print"/>
          <a:srcRect/>
          <a:stretch>
            <a:fillRect/>
          </a:stretch>
        </p:blipFill>
        <p:spPr bwMode="auto">
          <a:xfrm>
            <a:off x="241300" y="82550"/>
            <a:ext cx="1873250" cy="768350"/>
          </a:xfrm>
          <a:prstGeom prst="rect">
            <a:avLst/>
          </a:prstGeom>
          <a:noFill/>
          <a:ln w="9525">
            <a:noFill/>
            <a:miter lim="800000"/>
            <a:headEnd/>
            <a:tailEnd/>
          </a:ln>
        </p:spPr>
      </p:pic>
      <p:pic>
        <p:nvPicPr>
          <p:cNvPr id="5" name="Bild 7" descr="Bildungdieallengerechtwird.tif"/>
          <p:cNvPicPr>
            <a:picLocks noChangeAspect="1"/>
          </p:cNvPicPr>
          <p:nvPr/>
        </p:nvPicPr>
        <p:blipFill>
          <a:blip r:embed="rId4" cstate="print"/>
          <a:srcRect/>
          <a:stretch>
            <a:fillRect/>
          </a:stretch>
        </p:blipFill>
        <p:spPr bwMode="auto">
          <a:xfrm>
            <a:off x="7956550" y="6105525"/>
            <a:ext cx="1023938" cy="708025"/>
          </a:xfrm>
          <a:prstGeom prst="rect">
            <a:avLst/>
          </a:prstGeom>
          <a:noFill/>
          <a:ln w="9525">
            <a:noFill/>
            <a:miter lim="800000"/>
            <a:headEnd/>
            <a:tailEnd/>
          </a:ln>
        </p:spPr>
      </p:pic>
      <p:pic>
        <p:nvPicPr>
          <p:cNvPr id="6" name="Bild 8"/>
          <p:cNvPicPr>
            <a:picLocks/>
          </p:cNvPicPr>
          <p:nvPr/>
        </p:nvPicPr>
        <p:blipFill>
          <a:blip r:embed="rId5" cstate="print"/>
          <a:srcRect/>
          <a:stretch>
            <a:fillRect/>
          </a:stretch>
        </p:blipFill>
        <p:spPr bwMode="auto">
          <a:xfrm flipV="1">
            <a:off x="217488" y="6021388"/>
            <a:ext cx="8712200" cy="36512"/>
          </a:xfrm>
          <a:prstGeom prst="rect">
            <a:avLst/>
          </a:prstGeom>
          <a:noFill/>
          <a:ln w="9525">
            <a:noFill/>
            <a:miter lim="800000"/>
            <a:headEnd/>
            <a:tailEnd/>
          </a:ln>
        </p:spPr>
      </p:pic>
      <p:sp>
        <p:nvSpPr>
          <p:cNvPr id="7" name="Fußzeilenplatzhalter 2"/>
          <p:cNvSpPr>
            <a:spLocks noGrp="1"/>
          </p:cNvSpPr>
          <p:nvPr>
            <p:ph type="ftr" sz="quarter" idx="10"/>
          </p:nvPr>
        </p:nvSpPr>
        <p:spPr/>
        <p:txBody>
          <a:bodyPr/>
          <a:lstStyle>
            <a:lvl1pPr algn="ctr" eaLnBrk="1" hangingPunct="1">
              <a:defRPr b="1">
                <a:ea typeface="ＭＳ Ｐゴシック" charset="0"/>
              </a:defRPr>
            </a:lvl1pPr>
          </a:lstStyle>
          <a:p>
            <a:pPr>
              <a:defRPr/>
            </a:pPr>
            <a:r>
              <a:rPr lang="de-DE"/>
              <a:t>Differenzierung im Unterricht</a:t>
            </a:r>
          </a:p>
        </p:txBody>
      </p:sp>
      <p:sp>
        <p:nvSpPr>
          <p:cNvPr id="8" name="Foliennummernplatzhalter 3"/>
          <p:cNvSpPr>
            <a:spLocks noGrp="1"/>
          </p:cNvSpPr>
          <p:nvPr>
            <p:ph type="sldNum" sz="quarter" idx="11"/>
          </p:nvPr>
        </p:nvSpPr>
        <p:spPr/>
        <p:txBody>
          <a:bodyPr/>
          <a:lstStyle>
            <a:lvl1pPr eaLnBrk="1" hangingPunct="1">
              <a:defRPr b="1"/>
            </a:lvl1pPr>
          </a:lstStyle>
          <a:p>
            <a:pPr>
              <a:defRPr/>
            </a:pPr>
            <a:fld id="{F0FAFA85-D399-4A57-A0D9-ED64B1877E59}" type="slidenum">
              <a:rPr lang="de-DE" altLang="de-DE"/>
              <a:pPr>
                <a:defRPr/>
              </a:pPr>
              <a:t>‹Nr.›</a:t>
            </a:fld>
            <a:endParaRPr lang="de-DE" altLang="de-DE"/>
          </a:p>
        </p:txBody>
      </p:sp>
    </p:spTree>
  </p:cSld>
  <p:clrMapOvr>
    <a:masterClrMapping/>
  </p:clrMapOvr>
  <p:transition spd="med">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1_Titel und Inhalt">
    <p:spTree>
      <p:nvGrpSpPr>
        <p:cNvPr id="1" name=""/>
        <p:cNvGrpSpPr/>
        <p:nvPr/>
      </p:nvGrpSpPr>
      <p:grpSpPr>
        <a:xfrm>
          <a:off x="0" y="0"/>
          <a:ext cx="0" cy="0"/>
          <a:chOff x="0" y="0"/>
          <a:chExt cx="0" cy="0"/>
        </a:xfrm>
      </p:grpSpPr>
      <p:pic>
        <p:nvPicPr>
          <p:cNvPr id="4" name="Picture 5" descr="logo_ls_farbig_vektor_S-korrigiert"/>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804025" y="177800"/>
            <a:ext cx="2116138" cy="576263"/>
          </a:xfrm>
          <a:prstGeom prst="rect">
            <a:avLst/>
          </a:prstGeom>
          <a:noFill/>
          <a:ln w="9525">
            <a:noFill/>
            <a:miter lim="800000"/>
            <a:headEnd/>
            <a:tailEnd/>
          </a:ln>
        </p:spPr>
      </p:pic>
      <p:sp>
        <p:nvSpPr>
          <p:cNvPr id="5" name="Textfeld 9"/>
          <p:cNvSpPr txBox="1">
            <a:spLocks noChangeArrowheads="1"/>
          </p:cNvSpPr>
          <p:nvPr/>
        </p:nvSpPr>
        <p:spPr bwMode="auto">
          <a:xfrm>
            <a:off x="223838" y="1012825"/>
            <a:ext cx="8696325" cy="431800"/>
          </a:xfrm>
          <a:prstGeom prst="rect">
            <a:avLst/>
          </a:prstGeom>
          <a:solidFill>
            <a:srgbClr val="FFFF99"/>
          </a:solidFill>
          <a:ln>
            <a:noFill/>
          </a:ln>
          <a:extLst/>
        </p:spPr>
        <p:txBody>
          <a:bodyPr>
            <a:spAutoFit/>
          </a:bodyPr>
          <a:lstStyle/>
          <a:p>
            <a:pPr algn="ctr">
              <a:defRPr/>
            </a:pPr>
            <a:endParaRPr lang="de-DE" sz="2800" b="1">
              <a:solidFill>
                <a:srgbClr val="000000"/>
              </a:solidFill>
              <a:ea typeface="ＭＳ Ｐゴシック"/>
              <a:cs typeface="Arial" pitchFamily="34" charset="0"/>
            </a:endParaRPr>
          </a:p>
        </p:txBody>
      </p:sp>
      <p:pic>
        <p:nvPicPr>
          <p:cNvPr id="6" name="Grafik 1"/>
          <p:cNvPicPr>
            <a:picLocks noChangeAspect="1"/>
          </p:cNvPicPr>
          <p:nvPr/>
        </p:nvPicPr>
        <p:blipFill>
          <a:blip r:embed="rId3" cstate="print"/>
          <a:srcRect/>
          <a:stretch>
            <a:fillRect/>
          </a:stretch>
        </p:blipFill>
        <p:spPr bwMode="auto">
          <a:xfrm>
            <a:off x="241300" y="82550"/>
            <a:ext cx="1873250" cy="768350"/>
          </a:xfrm>
          <a:prstGeom prst="rect">
            <a:avLst/>
          </a:prstGeom>
          <a:noFill/>
          <a:ln w="9525">
            <a:noFill/>
            <a:miter lim="800000"/>
            <a:headEnd/>
            <a:tailEnd/>
          </a:ln>
        </p:spPr>
      </p:pic>
      <p:pic>
        <p:nvPicPr>
          <p:cNvPr id="7" name="Bild 7" descr="Bildungdieallengerechtwird.tif"/>
          <p:cNvPicPr>
            <a:picLocks noChangeAspect="1"/>
          </p:cNvPicPr>
          <p:nvPr/>
        </p:nvPicPr>
        <p:blipFill>
          <a:blip r:embed="rId4" cstate="print"/>
          <a:srcRect/>
          <a:stretch>
            <a:fillRect/>
          </a:stretch>
        </p:blipFill>
        <p:spPr bwMode="auto">
          <a:xfrm>
            <a:off x="7956550" y="6105525"/>
            <a:ext cx="1023938" cy="708025"/>
          </a:xfrm>
          <a:prstGeom prst="rect">
            <a:avLst/>
          </a:prstGeom>
          <a:noFill/>
          <a:ln w="9525">
            <a:noFill/>
            <a:miter lim="800000"/>
            <a:headEnd/>
            <a:tailEnd/>
          </a:ln>
        </p:spPr>
      </p:pic>
      <p:pic>
        <p:nvPicPr>
          <p:cNvPr id="8" name="Bild 8"/>
          <p:cNvPicPr>
            <a:picLocks/>
          </p:cNvPicPr>
          <p:nvPr/>
        </p:nvPicPr>
        <p:blipFill>
          <a:blip r:embed="rId5" cstate="print"/>
          <a:srcRect/>
          <a:stretch>
            <a:fillRect/>
          </a:stretch>
        </p:blipFill>
        <p:spPr bwMode="auto">
          <a:xfrm flipV="1">
            <a:off x="217488" y="6021388"/>
            <a:ext cx="8712200" cy="36512"/>
          </a:xfrm>
          <a:prstGeom prst="rect">
            <a:avLst/>
          </a:prstGeom>
          <a:noFill/>
          <a:ln w="9525">
            <a:noFill/>
            <a:miter lim="800000"/>
            <a:headEnd/>
            <a:tailEnd/>
          </a:ln>
        </p:spPr>
      </p:pic>
      <p:sp>
        <p:nvSpPr>
          <p:cNvPr id="3" name="Inhaltsplatzhalter 2"/>
          <p:cNvSpPr>
            <a:spLocks noGrp="1"/>
          </p:cNvSpPr>
          <p:nvPr>
            <p:ph idx="1"/>
          </p:nvPr>
        </p:nvSpPr>
        <p:spPr>
          <a:xfrm>
            <a:off x="395536" y="1484784"/>
            <a:ext cx="8424862" cy="4752975"/>
          </a:xfrm>
        </p:spPr>
        <p:txBody>
          <a:bodyPr/>
          <a:lstStyle>
            <a:lvl1pPr marL="271463" indent="-271463">
              <a:buClr>
                <a:srgbClr val="FC854A"/>
              </a:buClr>
              <a:buFont typeface="Wingdings" pitchFamily="2" charset="2"/>
              <a:buChar char="§"/>
              <a:defRPr baseline="0">
                <a:latin typeface="Arial" pitchFamily="34" charset="0"/>
              </a:defRPr>
            </a:lvl1pPr>
            <a:lvl2pPr marL="719138" indent="-268288">
              <a:buClr>
                <a:srgbClr val="FC854A"/>
              </a:buClr>
              <a:buFont typeface="Wingdings" pitchFamily="2" charset="2"/>
              <a:buChar char="§"/>
              <a:defRPr sz="2000" baseline="0">
                <a:latin typeface="Arial" pitchFamily="34" charset="0"/>
              </a:defRPr>
            </a:lvl2pPr>
            <a:lvl3pPr marL="1165225" indent="-266700">
              <a:buClr>
                <a:srgbClr val="FC854A"/>
              </a:buClr>
              <a:buFont typeface="Wingdings" pitchFamily="2" charset="2"/>
              <a:buChar char="§"/>
              <a:defRPr sz="1800" baseline="0">
                <a:latin typeface="Arial" pitchFamily="34" charset="0"/>
              </a:defRPr>
            </a:lvl3pPr>
            <a:lvl4pPr marL="1611313" indent="-261938">
              <a:buClr>
                <a:srgbClr val="873E50"/>
              </a:buClr>
              <a:buFont typeface="Wingdings" pitchFamily="2" charset="2"/>
              <a:buChar char="§"/>
              <a:defRPr sz="1600" baseline="0">
                <a:latin typeface="Arial" pitchFamily="34" charset="0"/>
              </a:defRPr>
            </a:lvl4pPr>
            <a:lvl5pPr marL="2057400" indent="-261938">
              <a:buClr>
                <a:srgbClr val="873E50"/>
              </a:buClr>
              <a:buFont typeface="Wingdings" pitchFamily="2" charset="2"/>
              <a:buChar char="§"/>
              <a:defRPr sz="1400" baseline="0">
                <a:latin typeface="Arial" pitchFamily="34" charset="0"/>
              </a:defRPr>
            </a:lvl5pPr>
          </a:lstStyle>
          <a:p>
            <a:pPr lvl="0"/>
            <a:r>
              <a:rPr lang="de-DE" smtClean="0"/>
              <a:t>Mastertextformat bearbeiten</a:t>
            </a:r>
          </a:p>
          <a:p>
            <a:pPr lvl="1"/>
            <a:r>
              <a:rPr lang="de-DE" smtClean="0"/>
              <a:t>Zweite Ebene</a:t>
            </a:r>
          </a:p>
          <a:p>
            <a:pPr lvl="2"/>
            <a:r>
              <a:rPr lang="de-DE" smtClean="0"/>
              <a:t>Dritte Ebene</a:t>
            </a:r>
          </a:p>
        </p:txBody>
      </p:sp>
      <p:sp>
        <p:nvSpPr>
          <p:cNvPr id="9" name="Foliennummernplatzhalter 5"/>
          <p:cNvSpPr>
            <a:spLocks noGrp="1"/>
          </p:cNvSpPr>
          <p:nvPr>
            <p:ph type="sldNum" sz="quarter" idx="10"/>
          </p:nvPr>
        </p:nvSpPr>
        <p:spPr/>
        <p:txBody>
          <a:bodyPr/>
          <a:lstStyle>
            <a:lvl1pPr eaLnBrk="1" hangingPunct="1">
              <a:defRPr b="1"/>
            </a:lvl1pPr>
          </a:lstStyle>
          <a:p>
            <a:pPr>
              <a:defRPr/>
            </a:pPr>
            <a:fld id="{43C6D544-8B3D-46BB-AFF2-192E0FA09CF3}" type="slidenum">
              <a:rPr lang="de-DE" altLang="de-DE"/>
              <a:pPr>
                <a:defRPr/>
              </a:pPr>
              <a:t>‹Nr.›</a:t>
            </a:fld>
            <a:endParaRPr lang="de-DE" altLang="de-DE"/>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1"/>
            <a:ext cx="7772400" cy="1362075"/>
          </a:xfrm>
        </p:spPr>
        <p:txBody>
          <a:bodyPr anchor="t"/>
          <a:lstStyle>
            <a:lvl1pPr algn="l">
              <a:defRPr sz="4000" b="1" cap="all"/>
            </a:lvl1pPr>
          </a:lstStyle>
          <a:p>
            <a:r>
              <a:rPr lang="de-DE" smtClean="0"/>
              <a:t>Mastertitelformat bearbeiten</a:t>
            </a:r>
            <a:endParaRPr lang="de-DE"/>
          </a:p>
        </p:txBody>
      </p:sp>
      <p:sp>
        <p:nvSpPr>
          <p:cNvPr id="3" name="Textplatzhalter 2"/>
          <p:cNvSpPr>
            <a:spLocks noGrp="1"/>
          </p:cNvSpPr>
          <p:nvPr>
            <p:ph type="body" idx="1"/>
          </p:nvPr>
        </p:nvSpPr>
        <p:spPr>
          <a:xfrm>
            <a:off x="722313" y="2906714"/>
            <a:ext cx="7772400" cy="1500187"/>
          </a:xfrm>
        </p:spPr>
        <p:txBody>
          <a:bodyPr anchor="b"/>
          <a:lstStyle>
            <a:lvl1pPr marL="0" indent="0">
              <a:buNone/>
              <a:defRPr sz="2000"/>
            </a:lvl1pPr>
            <a:lvl2pPr marL="457153" indent="0">
              <a:buNone/>
              <a:defRPr sz="1800"/>
            </a:lvl2pPr>
            <a:lvl3pPr marL="914305" indent="0">
              <a:buNone/>
              <a:defRPr sz="1600"/>
            </a:lvl3pPr>
            <a:lvl4pPr marL="1371458" indent="0">
              <a:buNone/>
              <a:defRPr sz="1400"/>
            </a:lvl4pPr>
            <a:lvl5pPr marL="1828610" indent="0">
              <a:buNone/>
              <a:defRPr sz="1400"/>
            </a:lvl5pPr>
            <a:lvl6pPr marL="2285763" indent="0">
              <a:buNone/>
              <a:defRPr sz="1400"/>
            </a:lvl6pPr>
            <a:lvl7pPr marL="2742915" indent="0">
              <a:buNone/>
              <a:defRPr sz="1400"/>
            </a:lvl7pPr>
            <a:lvl8pPr marL="3200068" indent="0">
              <a:buNone/>
              <a:defRPr sz="1400"/>
            </a:lvl8pPr>
            <a:lvl9pPr marL="3657220" indent="0">
              <a:buNone/>
              <a:defRPr sz="1400"/>
            </a:lvl9pPr>
          </a:lstStyle>
          <a:p>
            <a:pPr lvl="0"/>
            <a:r>
              <a:rPr lang="de-DE" smtClean="0"/>
              <a:t>Mastertextformat bearbeiten</a:t>
            </a:r>
          </a:p>
        </p:txBody>
      </p:sp>
      <p:sp>
        <p:nvSpPr>
          <p:cNvPr id="4" name="Rectangle 4"/>
          <p:cNvSpPr>
            <a:spLocks noGrp="1" noChangeArrowheads="1"/>
          </p:cNvSpPr>
          <p:nvPr>
            <p:ph type="dt" sz="half" idx="10"/>
          </p:nvPr>
        </p:nvSpPr>
        <p:spPr>
          <a:xfrm>
            <a:off x="107950" y="6477000"/>
            <a:ext cx="577850" cy="14287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a:cs typeface="ＭＳ Ｐゴシック"/>
              </a:defRPr>
            </a:lvl1pPr>
          </a:lstStyle>
          <a:p>
            <a:pPr>
              <a:defRPr/>
            </a:pPr>
            <a:endParaRPr lang="de-DE"/>
          </a:p>
        </p:txBody>
      </p:sp>
      <p:sp>
        <p:nvSpPr>
          <p:cNvPr id="5" name="Rectangle 5"/>
          <p:cNvSpPr>
            <a:spLocks noGrp="1" noChangeArrowheads="1"/>
          </p:cNvSpPr>
          <p:nvPr>
            <p:ph type="ftr" sz="quarter" idx="11"/>
          </p:nvPr>
        </p:nvSpPr>
        <p:spPr/>
        <p:txBody>
          <a:bodyPr/>
          <a:lstStyle>
            <a:lvl1pPr>
              <a:defRPr/>
            </a:lvl1pPr>
          </a:lstStyle>
          <a:p>
            <a:pPr>
              <a:defRPr/>
            </a:pPr>
            <a:r>
              <a:rPr lang="de-DE"/>
              <a:t>Differenzierung im Unterricht</a:t>
            </a:r>
          </a:p>
        </p:txBody>
      </p:sp>
    </p:spTree>
  </p:cSld>
  <p:clrMapOvr>
    <a:masterClrMapping/>
  </p:clrMapOvr>
  <p:transition>
    <p:pull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Inhaltsplatzhalter 2"/>
          <p:cNvSpPr>
            <a:spLocks noGrp="1"/>
          </p:cNvSpPr>
          <p:nvPr>
            <p:ph sz="half" idx="1"/>
          </p:nvPr>
        </p:nvSpPr>
        <p:spPr>
          <a:xfrm>
            <a:off x="685800" y="21336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2133600"/>
            <a:ext cx="38100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xfrm>
            <a:off x="107950" y="6477000"/>
            <a:ext cx="577850" cy="14287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a:cs typeface="ＭＳ Ｐゴシック"/>
              </a:defRPr>
            </a:lvl1pPr>
          </a:lstStyle>
          <a:p>
            <a:pPr>
              <a:defRPr/>
            </a:pPr>
            <a:endParaRPr lang="de-DE"/>
          </a:p>
        </p:txBody>
      </p:sp>
    </p:spTree>
  </p:cSld>
  <p:clrMapOvr>
    <a:masterClrMapping/>
  </p:clrMapOvr>
  <p:transition>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Mastertitelformat bearbeiten</a:t>
            </a:r>
            <a:endParaRPr lang="de-DE"/>
          </a:p>
        </p:txBody>
      </p:sp>
      <p:sp>
        <p:nvSpPr>
          <p:cNvPr id="3" name="Textplatzhalter 2"/>
          <p:cNvSpPr>
            <a:spLocks noGrp="1"/>
          </p:cNvSpPr>
          <p:nvPr>
            <p:ph type="body" idx="1"/>
          </p:nvPr>
        </p:nvSpPr>
        <p:spPr>
          <a:xfrm>
            <a:off x="457200" y="1535114"/>
            <a:ext cx="4040188" cy="639762"/>
          </a:xfrm>
        </p:spPr>
        <p:txBody>
          <a:bodyPr anchor="b"/>
          <a:lstStyle>
            <a:lvl1pPr marL="0" indent="0">
              <a:buNone/>
              <a:defRPr sz="2400" b="1"/>
            </a:lvl1pPr>
            <a:lvl2pPr marL="457153" indent="0">
              <a:buNone/>
              <a:defRPr sz="2000" b="1"/>
            </a:lvl2pPr>
            <a:lvl3pPr marL="914305" indent="0">
              <a:buNone/>
              <a:defRPr sz="1800" b="1"/>
            </a:lvl3pPr>
            <a:lvl4pPr marL="1371458" indent="0">
              <a:buNone/>
              <a:defRPr sz="1600" b="1"/>
            </a:lvl4pPr>
            <a:lvl5pPr marL="1828610" indent="0">
              <a:buNone/>
              <a:defRPr sz="1600" b="1"/>
            </a:lvl5pPr>
            <a:lvl6pPr marL="2285763" indent="0">
              <a:buNone/>
              <a:defRPr sz="1600" b="1"/>
            </a:lvl6pPr>
            <a:lvl7pPr marL="2742915" indent="0">
              <a:buNone/>
              <a:defRPr sz="1600" b="1"/>
            </a:lvl7pPr>
            <a:lvl8pPr marL="3200068" indent="0">
              <a:buNone/>
              <a:defRPr sz="1600" b="1"/>
            </a:lvl8pPr>
            <a:lvl9pPr marL="3657220" indent="0">
              <a:buNone/>
              <a:defRPr sz="1600" b="1"/>
            </a:lvl9pPr>
          </a:lstStyle>
          <a:p>
            <a:pPr lvl="0"/>
            <a:r>
              <a:rPr lang="de-DE" smtClean="0"/>
              <a:t>Mastertextformat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4"/>
            <a:ext cx="4041775" cy="639762"/>
          </a:xfrm>
        </p:spPr>
        <p:txBody>
          <a:bodyPr anchor="b"/>
          <a:lstStyle>
            <a:lvl1pPr marL="0" indent="0">
              <a:buNone/>
              <a:defRPr sz="2400" b="1"/>
            </a:lvl1pPr>
            <a:lvl2pPr marL="457153" indent="0">
              <a:buNone/>
              <a:defRPr sz="2000" b="1"/>
            </a:lvl2pPr>
            <a:lvl3pPr marL="914305" indent="0">
              <a:buNone/>
              <a:defRPr sz="1800" b="1"/>
            </a:lvl3pPr>
            <a:lvl4pPr marL="1371458" indent="0">
              <a:buNone/>
              <a:defRPr sz="1600" b="1"/>
            </a:lvl4pPr>
            <a:lvl5pPr marL="1828610" indent="0">
              <a:buNone/>
              <a:defRPr sz="1600" b="1"/>
            </a:lvl5pPr>
            <a:lvl6pPr marL="2285763" indent="0">
              <a:buNone/>
              <a:defRPr sz="1600" b="1"/>
            </a:lvl6pPr>
            <a:lvl7pPr marL="2742915" indent="0">
              <a:buNone/>
              <a:defRPr sz="1600" b="1"/>
            </a:lvl7pPr>
            <a:lvl8pPr marL="3200068" indent="0">
              <a:buNone/>
              <a:defRPr sz="1600" b="1"/>
            </a:lvl8pPr>
            <a:lvl9pPr marL="3657220" indent="0">
              <a:buNone/>
              <a:defRPr sz="1600" b="1"/>
            </a:lvl9pPr>
          </a:lstStyle>
          <a:p>
            <a:pPr lvl="0"/>
            <a:r>
              <a:rPr lang="de-DE" smtClean="0"/>
              <a:t>Mastertextformat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xfrm>
            <a:off x="107950" y="6477000"/>
            <a:ext cx="577850" cy="14287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a:cs typeface="ＭＳ Ｐゴシック"/>
              </a:defRPr>
            </a:lvl1pPr>
          </a:lstStyle>
          <a:p>
            <a:pPr>
              <a:defRPr/>
            </a:pPr>
            <a:endParaRPr lang="de-DE"/>
          </a:p>
        </p:txBody>
      </p:sp>
      <p:sp>
        <p:nvSpPr>
          <p:cNvPr id="8" name="Rectangle 5"/>
          <p:cNvSpPr>
            <a:spLocks noGrp="1" noChangeArrowheads="1"/>
          </p:cNvSpPr>
          <p:nvPr>
            <p:ph type="ftr" sz="quarter" idx="11"/>
          </p:nvPr>
        </p:nvSpPr>
        <p:spPr/>
        <p:txBody>
          <a:bodyPr/>
          <a:lstStyle>
            <a:lvl1pPr>
              <a:defRPr/>
            </a:lvl1pPr>
          </a:lstStyle>
          <a:p>
            <a:pPr>
              <a:defRPr/>
            </a:pPr>
            <a:r>
              <a:rPr lang="de-DE"/>
              <a:t>Differenzierung im Unterricht</a:t>
            </a:r>
          </a:p>
        </p:txBody>
      </p:sp>
    </p:spTree>
  </p:cSld>
  <p:clrMapOvr>
    <a:masterClrMapping/>
  </p:clrMapOvr>
  <p:transition>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Rectangle 4"/>
          <p:cNvSpPr>
            <a:spLocks noGrp="1" noChangeArrowheads="1"/>
          </p:cNvSpPr>
          <p:nvPr>
            <p:ph type="dt" sz="half" idx="10"/>
          </p:nvPr>
        </p:nvSpPr>
        <p:spPr>
          <a:xfrm>
            <a:off x="107950" y="6477000"/>
            <a:ext cx="577850" cy="14287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a:cs typeface="ＭＳ Ｐゴシック"/>
              </a:defRPr>
            </a:lvl1pPr>
          </a:lstStyle>
          <a:p>
            <a:pPr>
              <a:defRPr/>
            </a:pPr>
            <a:endParaRPr lang="de-DE"/>
          </a:p>
        </p:txBody>
      </p:sp>
      <p:sp>
        <p:nvSpPr>
          <p:cNvPr id="4" name="Rectangle 5"/>
          <p:cNvSpPr>
            <a:spLocks noGrp="1" noChangeArrowheads="1"/>
          </p:cNvSpPr>
          <p:nvPr>
            <p:ph type="ftr" sz="quarter" idx="11"/>
          </p:nvPr>
        </p:nvSpPr>
        <p:spPr/>
        <p:txBody>
          <a:bodyPr/>
          <a:lstStyle>
            <a:lvl1pPr>
              <a:defRPr/>
            </a:lvl1pPr>
          </a:lstStyle>
          <a:p>
            <a:pPr>
              <a:defRPr/>
            </a:pPr>
            <a:r>
              <a:rPr lang="de-DE"/>
              <a:t>Differenzierung im Unterricht</a:t>
            </a:r>
          </a:p>
        </p:txBody>
      </p:sp>
    </p:spTree>
  </p:cSld>
  <p:clrMapOvr>
    <a:masterClrMapping/>
  </p:clrMapOvr>
  <p:transition>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107950" y="6477000"/>
            <a:ext cx="577850" cy="14287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a:cs typeface="ＭＳ Ｐゴシック"/>
              </a:defRPr>
            </a:lvl1pPr>
          </a:lstStyle>
          <a:p>
            <a:pPr>
              <a:defRPr/>
            </a:pPr>
            <a:endParaRPr lang="de-DE"/>
          </a:p>
        </p:txBody>
      </p:sp>
    </p:spTree>
  </p:cSld>
  <p:clrMapOvr>
    <a:masterClrMapping/>
  </p:clrMapOvr>
  <p:transition>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lstStyle>
            <a:lvl1pPr algn="l">
              <a:defRPr sz="2000" b="1"/>
            </a:lvl1pPr>
          </a:lstStyle>
          <a:p>
            <a:r>
              <a:rPr lang="de-DE" smtClean="0"/>
              <a:t>Mastertitelformat bearbeiten</a:t>
            </a:r>
            <a:endParaRPr lang="de-DE"/>
          </a:p>
        </p:txBody>
      </p:sp>
      <p:sp>
        <p:nvSpPr>
          <p:cNvPr id="3" name="Inhaltsplatzhalter 2"/>
          <p:cNvSpPr>
            <a:spLocks noGrp="1"/>
          </p:cNvSpPr>
          <p:nvPr>
            <p:ph idx="1"/>
          </p:nvPr>
        </p:nvSpPr>
        <p:spPr>
          <a:xfrm>
            <a:off x="3575051"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1" y="1435101"/>
            <a:ext cx="3008313" cy="4691063"/>
          </a:xfrm>
        </p:spPr>
        <p:txBody>
          <a:bodyPr/>
          <a:lstStyle>
            <a:lvl1pPr marL="0" indent="0">
              <a:buNone/>
              <a:defRPr sz="1400"/>
            </a:lvl1pPr>
            <a:lvl2pPr marL="457153" indent="0">
              <a:buNone/>
              <a:defRPr sz="1200"/>
            </a:lvl2pPr>
            <a:lvl3pPr marL="914305" indent="0">
              <a:buNone/>
              <a:defRPr sz="1000"/>
            </a:lvl3pPr>
            <a:lvl4pPr marL="1371458" indent="0">
              <a:buNone/>
              <a:defRPr sz="900"/>
            </a:lvl4pPr>
            <a:lvl5pPr marL="1828610" indent="0">
              <a:buNone/>
              <a:defRPr sz="900"/>
            </a:lvl5pPr>
            <a:lvl6pPr marL="2285763" indent="0">
              <a:buNone/>
              <a:defRPr sz="900"/>
            </a:lvl6pPr>
            <a:lvl7pPr marL="2742915" indent="0">
              <a:buNone/>
              <a:defRPr sz="900"/>
            </a:lvl7pPr>
            <a:lvl8pPr marL="3200068" indent="0">
              <a:buNone/>
              <a:defRPr sz="900"/>
            </a:lvl8pPr>
            <a:lvl9pPr marL="365722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107950" y="6477000"/>
            <a:ext cx="577850" cy="14287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a:cs typeface="ＭＳ Ｐゴシック"/>
              </a:defRPr>
            </a:lvl1pPr>
          </a:lstStyle>
          <a:p>
            <a:pPr>
              <a:defRPr/>
            </a:pPr>
            <a:endParaRPr lang="de-DE"/>
          </a:p>
        </p:txBody>
      </p:sp>
      <p:sp>
        <p:nvSpPr>
          <p:cNvPr id="6" name="Rectangle 5"/>
          <p:cNvSpPr>
            <a:spLocks noGrp="1" noChangeArrowheads="1"/>
          </p:cNvSpPr>
          <p:nvPr>
            <p:ph type="ftr" sz="quarter" idx="11"/>
          </p:nvPr>
        </p:nvSpPr>
        <p:spPr/>
        <p:txBody>
          <a:bodyPr/>
          <a:lstStyle>
            <a:lvl1pPr>
              <a:defRPr/>
            </a:lvl1pPr>
          </a:lstStyle>
          <a:p>
            <a:pPr>
              <a:defRPr/>
            </a:pPr>
            <a:r>
              <a:rPr lang="de-DE"/>
              <a:t>Differenzierung im Unterricht</a:t>
            </a:r>
          </a:p>
        </p:txBody>
      </p:sp>
    </p:spTree>
  </p:cSld>
  <p:clrMapOvr>
    <a:masterClrMapping/>
  </p:clrMapOvr>
  <p:transition>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smtClean="0"/>
              <a:t>Mastertitelformat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153" indent="0">
              <a:buNone/>
              <a:defRPr sz="2800"/>
            </a:lvl2pPr>
            <a:lvl3pPr marL="914305" indent="0">
              <a:buNone/>
              <a:defRPr sz="2400"/>
            </a:lvl3pPr>
            <a:lvl4pPr marL="1371458" indent="0">
              <a:buNone/>
              <a:defRPr sz="2000"/>
            </a:lvl4pPr>
            <a:lvl5pPr marL="1828610" indent="0">
              <a:buNone/>
              <a:defRPr sz="2000"/>
            </a:lvl5pPr>
            <a:lvl6pPr marL="2285763" indent="0">
              <a:buNone/>
              <a:defRPr sz="2000"/>
            </a:lvl6pPr>
            <a:lvl7pPr marL="2742915" indent="0">
              <a:buNone/>
              <a:defRPr sz="2000"/>
            </a:lvl7pPr>
            <a:lvl8pPr marL="3200068" indent="0">
              <a:buNone/>
              <a:defRPr sz="2000"/>
            </a:lvl8pPr>
            <a:lvl9pPr marL="3657220" indent="0">
              <a:buNone/>
              <a:defRPr sz="2000"/>
            </a:lvl9pPr>
          </a:lstStyle>
          <a:p>
            <a:pPr lvl="0"/>
            <a:r>
              <a:rPr lang="de-DE" noProof="0" smtClean="0"/>
              <a:t>Bild auf Platzhalter ziehen oder durch Klicken auf Symbol hinzufügen</a:t>
            </a:r>
            <a:endParaRPr lang="de-DE" noProof="0" dirty="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153" indent="0">
              <a:buNone/>
              <a:defRPr sz="1200"/>
            </a:lvl2pPr>
            <a:lvl3pPr marL="914305" indent="0">
              <a:buNone/>
              <a:defRPr sz="1000"/>
            </a:lvl3pPr>
            <a:lvl4pPr marL="1371458" indent="0">
              <a:buNone/>
              <a:defRPr sz="900"/>
            </a:lvl4pPr>
            <a:lvl5pPr marL="1828610" indent="0">
              <a:buNone/>
              <a:defRPr sz="900"/>
            </a:lvl5pPr>
            <a:lvl6pPr marL="2285763" indent="0">
              <a:buNone/>
              <a:defRPr sz="900"/>
            </a:lvl6pPr>
            <a:lvl7pPr marL="2742915" indent="0">
              <a:buNone/>
              <a:defRPr sz="900"/>
            </a:lvl7pPr>
            <a:lvl8pPr marL="3200068" indent="0">
              <a:buNone/>
              <a:defRPr sz="900"/>
            </a:lvl8pPr>
            <a:lvl9pPr marL="3657220" indent="0">
              <a:buNone/>
              <a:defRPr sz="900"/>
            </a:lvl9pPr>
          </a:lstStyle>
          <a:p>
            <a:pPr lvl="0"/>
            <a:r>
              <a:rPr lang="de-DE" smtClean="0"/>
              <a:t>Mastertextformat bearbeiten</a:t>
            </a:r>
          </a:p>
        </p:txBody>
      </p:sp>
      <p:sp>
        <p:nvSpPr>
          <p:cNvPr id="5" name="Rectangle 4"/>
          <p:cNvSpPr>
            <a:spLocks noGrp="1" noChangeArrowheads="1"/>
          </p:cNvSpPr>
          <p:nvPr>
            <p:ph type="dt" sz="half" idx="10"/>
          </p:nvPr>
        </p:nvSpPr>
        <p:spPr>
          <a:xfrm>
            <a:off x="107950" y="6477000"/>
            <a:ext cx="577850" cy="14287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a:cs typeface="ＭＳ Ｐゴシック"/>
              </a:defRPr>
            </a:lvl1pPr>
          </a:lstStyle>
          <a:p>
            <a:pPr>
              <a:defRPr/>
            </a:pPr>
            <a:endParaRPr lang="de-DE"/>
          </a:p>
        </p:txBody>
      </p:sp>
      <p:sp>
        <p:nvSpPr>
          <p:cNvPr id="6" name="Rectangle 5"/>
          <p:cNvSpPr>
            <a:spLocks noGrp="1" noChangeArrowheads="1"/>
          </p:cNvSpPr>
          <p:nvPr>
            <p:ph type="ftr" sz="quarter" idx="11"/>
          </p:nvPr>
        </p:nvSpPr>
        <p:spPr/>
        <p:txBody>
          <a:bodyPr/>
          <a:lstStyle>
            <a:lvl1pPr>
              <a:defRPr/>
            </a:lvl1pPr>
          </a:lstStyle>
          <a:p>
            <a:pPr>
              <a:defRPr/>
            </a:pPr>
            <a:r>
              <a:rPr lang="de-DE"/>
              <a:t>Differenzierung im Unterricht</a:t>
            </a:r>
          </a:p>
        </p:txBody>
      </p:sp>
    </p:spTree>
  </p:cSld>
  <p:clrMapOvr>
    <a:masterClrMapping/>
  </p:clrMapOvr>
  <p:transition>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Mastertitelformat bearbeiten</a:t>
            </a:r>
            <a:endParaRPr lang="de-DE"/>
          </a:p>
        </p:txBody>
      </p:sp>
      <p:sp>
        <p:nvSpPr>
          <p:cNvPr id="3" name="Vertikaler Textplatzhalter 2"/>
          <p:cNvSpPr>
            <a:spLocks noGrp="1"/>
          </p:cNvSpPr>
          <p:nvPr>
            <p:ph type="body" orient="vert" idx="1"/>
          </p:nvPr>
        </p:nvSpPr>
        <p:spPr/>
        <p:txBody>
          <a:bodyPr vert="eaVert"/>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xfrm>
            <a:off x="107950" y="6477000"/>
            <a:ext cx="577850" cy="142875"/>
          </a:xfrm>
          <a:prstGeom prst="rect">
            <a:avLst/>
          </a:prstGeom>
        </p:spPr>
        <p:txBody>
          <a:bodyPr vert="horz" wrap="square" lIns="91440" tIns="45720" rIns="91440" bIns="45720" numCol="1" anchor="t" anchorCtr="0" compatLnSpc="1">
            <a:prstTxWarp prst="textNoShape">
              <a:avLst/>
            </a:prstTxWarp>
          </a:bodyPr>
          <a:lstStyle>
            <a:lvl1pPr eaLnBrk="1" hangingPunct="1">
              <a:defRPr>
                <a:ea typeface="ＭＳ Ｐゴシック"/>
                <a:cs typeface="ＭＳ Ｐゴシック"/>
              </a:defRPr>
            </a:lvl1pPr>
          </a:lstStyle>
          <a:p>
            <a:pPr>
              <a:defRPr/>
            </a:pPr>
            <a:endParaRPr lang="de-DE"/>
          </a:p>
        </p:txBody>
      </p:sp>
      <p:sp>
        <p:nvSpPr>
          <p:cNvPr id="5" name="Rectangle 5"/>
          <p:cNvSpPr>
            <a:spLocks noGrp="1" noChangeArrowheads="1"/>
          </p:cNvSpPr>
          <p:nvPr>
            <p:ph type="ftr" sz="quarter" idx="11"/>
          </p:nvPr>
        </p:nvSpPr>
        <p:spPr/>
        <p:txBody>
          <a:bodyPr/>
          <a:lstStyle>
            <a:lvl1pPr>
              <a:defRPr/>
            </a:lvl1pPr>
          </a:lstStyle>
          <a:p>
            <a:pPr>
              <a:defRPr/>
            </a:pPr>
            <a:r>
              <a:rPr lang="de-DE"/>
              <a:t>Differenzierung im Unterricht</a:t>
            </a:r>
          </a:p>
        </p:txBody>
      </p:sp>
    </p:spTree>
  </p:cSld>
  <p:clrMapOvr>
    <a:masterClrMapping/>
  </p:clrMapOvr>
  <p:transition>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slideLayout" Target="../slideLayouts/slideLayout16.xml"/><Relationship Id="rId7" Type="http://schemas.openxmlformats.org/officeDocument/2006/relationships/image" Target="../media/image2.pn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theme" Target="../theme/theme2.xml"/><Relationship Id="rId5" Type="http://schemas.openxmlformats.org/officeDocument/2006/relationships/slideLayout" Target="../slideLayouts/slideLayout18.xml"/><Relationship Id="rId10" Type="http://schemas.openxmlformats.org/officeDocument/2006/relationships/image" Target="../media/image5.emf"/><Relationship Id="rId4" Type="http://schemas.openxmlformats.org/officeDocument/2006/relationships/slideLayout" Target="../slideLayouts/slideLayout17.xml"/><Relationship Id="rId9"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DE5"/>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533400"/>
            <a:ext cx="7772400" cy="12192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de-DE" altLang="de-DE" smtClean="0"/>
              <a:t>Klicken Sie, zum Bearbeiten.</a:t>
            </a:r>
          </a:p>
        </p:txBody>
      </p:sp>
      <p:sp>
        <p:nvSpPr>
          <p:cNvPr id="1027" name="Rectangle 3"/>
          <p:cNvSpPr>
            <a:spLocks noGrp="1" noChangeArrowheads="1"/>
          </p:cNvSpPr>
          <p:nvPr>
            <p:ph type="body" idx="1"/>
          </p:nvPr>
        </p:nvSpPr>
        <p:spPr bwMode="auto">
          <a:xfrm>
            <a:off x="685800" y="2133600"/>
            <a:ext cx="7772400" cy="3962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altLang="de-DE" smtClean="0"/>
              <a:t>Klicken Sie, um die Textformatierung des Masters zu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1029" name="Rectangle 5"/>
          <p:cNvSpPr>
            <a:spLocks noGrp="1" noChangeArrowheads="1"/>
          </p:cNvSpPr>
          <p:nvPr>
            <p:ph type="ftr" sz="quarter" idx="3"/>
          </p:nvPr>
        </p:nvSpPr>
        <p:spPr bwMode="auto">
          <a:xfrm>
            <a:off x="2392363" y="381000"/>
            <a:ext cx="6065837" cy="142875"/>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1" hangingPunct="1">
              <a:defRPr sz="1000" b="1">
                <a:latin typeface="Arial" charset="0"/>
                <a:ea typeface="+mn-ea"/>
                <a:cs typeface="+mn-cs"/>
              </a:defRPr>
            </a:lvl1pPr>
          </a:lstStyle>
          <a:p>
            <a:pPr>
              <a:defRPr/>
            </a:pPr>
            <a:r>
              <a:rPr lang="de-DE"/>
              <a:t>Differenzierung im Unterricht</a:t>
            </a:r>
          </a:p>
        </p:txBody>
      </p:sp>
      <p:pic>
        <p:nvPicPr>
          <p:cNvPr id="2" name="Picture 8" descr="R:\Gestaltungsrichtlinien\Logo RP mit Hintergrund.jpg"/>
          <p:cNvPicPr>
            <a:picLocks noChangeAspect="1" noChangeArrowheads="1"/>
          </p:cNvPicPr>
          <p:nvPr/>
        </p:nvPicPr>
        <p:blipFill>
          <a:blip r:embed="rId15" cstate="print"/>
          <a:srcRect/>
          <a:stretch>
            <a:fillRect/>
          </a:stretch>
        </p:blipFill>
        <p:spPr bwMode="auto">
          <a:xfrm>
            <a:off x="7285038" y="6053138"/>
            <a:ext cx="1173162" cy="576262"/>
          </a:xfrm>
          <a:prstGeom prst="rect">
            <a:avLst/>
          </a:prstGeom>
          <a:noFill/>
          <a:ln w="9525">
            <a:noFill/>
            <a:miter lim="800000"/>
            <a:headEnd/>
            <a:tailEnd/>
          </a:ln>
        </p:spPr>
      </p:pic>
      <p:sp>
        <p:nvSpPr>
          <p:cNvPr id="7" name="Fußzeilenplatzhalter 3"/>
          <p:cNvSpPr txBox="1">
            <a:spLocks/>
          </p:cNvSpPr>
          <p:nvPr/>
        </p:nvSpPr>
        <p:spPr bwMode="auto">
          <a:xfrm>
            <a:off x="684213" y="6381750"/>
            <a:ext cx="3714750" cy="158750"/>
          </a:xfrm>
          <a:prstGeom prst="rect">
            <a:avLst/>
          </a:prstGeom>
          <a:noFill/>
          <a:ln w="9525">
            <a:noFill/>
            <a:miter lim="800000"/>
            <a:headEnd/>
            <a:tailEnd/>
          </a:ln>
          <a:effectLst/>
        </p:spPr>
        <p:txBody>
          <a:bodyPr wrap="none" lIns="0" tIns="0" rIns="0" bIns="0">
            <a:spAutoFit/>
          </a:bodyPr>
          <a:lstStyle>
            <a:lvl1pPr defTabSz="449263" eaLnBrk="0" hangingPunct="0">
              <a:defRPr sz="2400" b="1">
                <a:solidFill>
                  <a:schemeClr val="tx1"/>
                </a:solidFill>
                <a:latin typeface="Times New Roman" charset="0"/>
                <a:ea typeface="ＭＳ Ｐゴシック" charset="-128"/>
              </a:defRPr>
            </a:lvl1pPr>
            <a:lvl2pPr marL="742950" indent="-285750" defTabSz="449263" eaLnBrk="0" hangingPunct="0">
              <a:defRPr sz="2400" b="1">
                <a:solidFill>
                  <a:schemeClr val="tx1"/>
                </a:solidFill>
                <a:latin typeface="Times New Roman" charset="0"/>
                <a:ea typeface="ＭＳ Ｐゴシック" charset="-128"/>
              </a:defRPr>
            </a:lvl2pPr>
            <a:lvl3pPr marL="1143000" indent="-228600" defTabSz="449263" eaLnBrk="0" hangingPunct="0">
              <a:defRPr sz="2400" b="1">
                <a:solidFill>
                  <a:schemeClr val="tx1"/>
                </a:solidFill>
                <a:latin typeface="Times New Roman" charset="0"/>
                <a:ea typeface="ＭＳ Ｐゴシック" charset="-128"/>
              </a:defRPr>
            </a:lvl3pPr>
            <a:lvl4pPr marL="1600200" indent="-228600" defTabSz="449263" eaLnBrk="0" hangingPunct="0">
              <a:defRPr sz="2400" b="1">
                <a:solidFill>
                  <a:schemeClr val="tx1"/>
                </a:solidFill>
                <a:latin typeface="Times New Roman" charset="0"/>
                <a:ea typeface="ＭＳ Ｐゴシック" charset="-128"/>
              </a:defRPr>
            </a:lvl4pPr>
            <a:lvl5pPr marL="2057400" indent="-228600" defTabSz="449263" eaLnBrk="0" hangingPunct="0">
              <a:defRPr sz="2400" b="1">
                <a:solidFill>
                  <a:schemeClr val="tx1"/>
                </a:solidFill>
                <a:latin typeface="Times New Roman" charset="0"/>
                <a:ea typeface="ＭＳ Ｐゴシック" charset="-128"/>
              </a:defRPr>
            </a:lvl5pPr>
            <a:lvl6pPr marL="2514600" indent="-228600" algn="r" defTabSz="449263" eaLnBrk="0" fontAlgn="base" hangingPunct="0">
              <a:spcBef>
                <a:spcPct val="0"/>
              </a:spcBef>
              <a:spcAft>
                <a:spcPct val="0"/>
              </a:spcAft>
              <a:defRPr sz="2400" b="1">
                <a:solidFill>
                  <a:schemeClr val="tx1"/>
                </a:solidFill>
                <a:latin typeface="Times New Roman" charset="0"/>
                <a:ea typeface="ＭＳ Ｐゴシック" charset="-128"/>
              </a:defRPr>
            </a:lvl6pPr>
            <a:lvl7pPr marL="2971800" indent="-228600" algn="r" defTabSz="449263" eaLnBrk="0" fontAlgn="base" hangingPunct="0">
              <a:spcBef>
                <a:spcPct val="0"/>
              </a:spcBef>
              <a:spcAft>
                <a:spcPct val="0"/>
              </a:spcAft>
              <a:defRPr sz="2400" b="1">
                <a:solidFill>
                  <a:schemeClr val="tx1"/>
                </a:solidFill>
                <a:latin typeface="Times New Roman" charset="0"/>
                <a:ea typeface="ＭＳ Ｐゴシック" charset="-128"/>
              </a:defRPr>
            </a:lvl7pPr>
            <a:lvl8pPr marL="3429000" indent="-228600" algn="r" defTabSz="449263" eaLnBrk="0" fontAlgn="base" hangingPunct="0">
              <a:spcBef>
                <a:spcPct val="0"/>
              </a:spcBef>
              <a:spcAft>
                <a:spcPct val="0"/>
              </a:spcAft>
              <a:defRPr sz="2400" b="1">
                <a:solidFill>
                  <a:schemeClr val="tx1"/>
                </a:solidFill>
                <a:latin typeface="Times New Roman" charset="0"/>
                <a:ea typeface="ＭＳ Ｐゴシック" charset="-128"/>
              </a:defRPr>
            </a:lvl8pPr>
            <a:lvl9pPr marL="3886200" indent="-228600" algn="r" defTabSz="449263" eaLnBrk="0" fontAlgn="base" hangingPunct="0">
              <a:spcBef>
                <a:spcPct val="0"/>
              </a:spcBef>
              <a:spcAft>
                <a:spcPct val="0"/>
              </a:spcAft>
              <a:defRPr sz="2400" b="1">
                <a:solidFill>
                  <a:schemeClr val="tx1"/>
                </a:solidFill>
                <a:latin typeface="Times New Roman" charset="0"/>
                <a:ea typeface="ＭＳ Ｐゴシック" charset="-128"/>
              </a:defRPr>
            </a:lvl9pPr>
          </a:lstStyle>
          <a:p>
            <a:pPr algn="ctr" eaLnBrk="1">
              <a:lnSpc>
                <a:spcPct val="93000"/>
              </a:lnSpc>
              <a:buClr>
                <a:srgbClr val="000000"/>
              </a:buClr>
              <a:buSzPct val="100000"/>
              <a:buFont typeface="Times New Roman" charset="0"/>
              <a:buNone/>
              <a:defRPr/>
            </a:pPr>
            <a:r>
              <a:rPr lang="de-DE" altLang="de-DE" sz="1100">
                <a:latin typeface="Arial" charset="0"/>
              </a:rPr>
              <a:t>ZPG Geographie: Bildungsplan 2016 – Klassenstufe 5/6</a:t>
            </a:r>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Lst>
  <p:transition>
    <p:pull dir="r"/>
  </p:transition>
  <p:timing>
    <p:tnLst>
      <p:par>
        <p:cTn id="1" dur="indefinite" restart="never" nodeType="tmRoot"/>
      </p:par>
    </p:tnLst>
  </p:timing>
  <p:hf sldNum="0" hdr="0" dt="0"/>
  <p:txStyles>
    <p:titleStyle>
      <a:lvl1pPr algn="l" rtl="0" eaLnBrk="0" fontAlgn="base" hangingPunct="0">
        <a:spcBef>
          <a:spcPct val="0"/>
        </a:spcBef>
        <a:spcAft>
          <a:spcPct val="0"/>
        </a:spcAft>
        <a:defRPr sz="40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000">
          <a:solidFill>
            <a:schemeClr val="tx2"/>
          </a:solidFill>
          <a:latin typeface="Times"/>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Times"/>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Times"/>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Times"/>
          <a:ea typeface="ＭＳ Ｐゴシック" charset="0"/>
          <a:cs typeface="ＭＳ Ｐゴシック" charset="0"/>
        </a:defRPr>
      </a:lvl5pPr>
      <a:lvl6pPr marL="457153" algn="l" rtl="0" eaLnBrk="1" fontAlgn="base" hangingPunct="1">
        <a:spcBef>
          <a:spcPct val="0"/>
        </a:spcBef>
        <a:spcAft>
          <a:spcPct val="0"/>
        </a:spcAft>
        <a:defRPr sz="4000">
          <a:solidFill>
            <a:schemeClr val="tx2"/>
          </a:solidFill>
          <a:latin typeface="Times"/>
        </a:defRPr>
      </a:lvl6pPr>
      <a:lvl7pPr marL="914305" algn="l" rtl="0" eaLnBrk="1" fontAlgn="base" hangingPunct="1">
        <a:spcBef>
          <a:spcPct val="0"/>
        </a:spcBef>
        <a:spcAft>
          <a:spcPct val="0"/>
        </a:spcAft>
        <a:defRPr sz="4000">
          <a:solidFill>
            <a:schemeClr val="tx2"/>
          </a:solidFill>
          <a:latin typeface="Times"/>
        </a:defRPr>
      </a:lvl7pPr>
      <a:lvl8pPr marL="1371458" algn="l" rtl="0" eaLnBrk="1" fontAlgn="base" hangingPunct="1">
        <a:spcBef>
          <a:spcPct val="0"/>
        </a:spcBef>
        <a:spcAft>
          <a:spcPct val="0"/>
        </a:spcAft>
        <a:defRPr sz="4000">
          <a:solidFill>
            <a:schemeClr val="tx2"/>
          </a:solidFill>
          <a:latin typeface="Times"/>
        </a:defRPr>
      </a:lvl8pPr>
      <a:lvl9pPr marL="1828610" algn="l" rtl="0" eaLnBrk="1" fontAlgn="base" hangingPunct="1">
        <a:spcBef>
          <a:spcPct val="0"/>
        </a:spcBef>
        <a:spcAft>
          <a:spcPct val="0"/>
        </a:spcAft>
        <a:defRPr sz="4000">
          <a:solidFill>
            <a:schemeClr val="tx2"/>
          </a:solidFill>
          <a:latin typeface="Times"/>
        </a:defRPr>
      </a:lvl9pPr>
    </p:titleStyle>
    <p:bodyStyle>
      <a:lvl1pPr marL="279400" indent="-279400" algn="l" rtl="0" eaLnBrk="0" fontAlgn="base" hangingPunct="0">
        <a:spcBef>
          <a:spcPct val="30000"/>
        </a:spcBef>
        <a:spcAft>
          <a:spcPct val="0"/>
        </a:spcAft>
        <a:buSzPct val="90000"/>
        <a:buChar char="•"/>
        <a:defRPr sz="2400">
          <a:solidFill>
            <a:schemeClr val="tx1"/>
          </a:solidFill>
          <a:latin typeface="+mn-lt"/>
          <a:ea typeface="ＭＳ Ｐゴシック" charset="0"/>
          <a:cs typeface="ＭＳ Ｐゴシック" charset="0"/>
        </a:defRPr>
      </a:lvl1pPr>
      <a:lvl2pPr marL="755650" indent="-284163" algn="l" rtl="0" eaLnBrk="0" fontAlgn="base" hangingPunct="0">
        <a:spcBef>
          <a:spcPct val="0"/>
        </a:spcBef>
        <a:spcAft>
          <a:spcPct val="0"/>
        </a:spcAft>
        <a:buChar char="–"/>
        <a:defRPr sz="2400">
          <a:solidFill>
            <a:schemeClr val="tx1"/>
          </a:solidFill>
          <a:latin typeface="+mn-lt"/>
          <a:ea typeface="ＭＳ Ｐゴシック" charset="0"/>
          <a:cs typeface="ＭＳ Ｐゴシック"/>
        </a:defRPr>
      </a:lvl2pPr>
      <a:lvl3pPr marL="1174750" indent="-227013" algn="l" rtl="0" eaLnBrk="0" fontAlgn="base" hangingPunct="0">
        <a:spcBef>
          <a:spcPct val="30000"/>
        </a:spcBef>
        <a:spcAft>
          <a:spcPct val="0"/>
        </a:spcAft>
        <a:buSzPct val="90000"/>
        <a:buChar char="•"/>
        <a:defRPr sz="2000">
          <a:solidFill>
            <a:schemeClr val="tx1"/>
          </a:solidFill>
          <a:latin typeface="+mn-lt"/>
          <a:ea typeface="ＭＳ Ｐゴシック" charset="0"/>
          <a:cs typeface="ＭＳ Ｐゴシック"/>
        </a:defRPr>
      </a:lvl3pPr>
      <a:lvl4pPr marL="1593850" indent="-227013" algn="l" rtl="0" eaLnBrk="0" fontAlgn="base" hangingPunct="0">
        <a:spcBef>
          <a:spcPct val="30000"/>
        </a:spcBef>
        <a:spcAft>
          <a:spcPct val="0"/>
        </a:spcAft>
        <a:buSzPct val="90000"/>
        <a:buChar char="•"/>
        <a:defRPr sz="2000">
          <a:solidFill>
            <a:schemeClr val="tx1"/>
          </a:solidFill>
          <a:latin typeface="+mn-lt"/>
          <a:ea typeface="ＭＳ Ｐゴシック" charset="0"/>
          <a:cs typeface="ＭＳ Ｐゴシック"/>
        </a:defRPr>
      </a:lvl4pPr>
      <a:lvl5pPr marL="2012950" indent="-227013" algn="l" rtl="0" eaLnBrk="0" fontAlgn="base" hangingPunct="0">
        <a:spcBef>
          <a:spcPct val="30000"/>
        </a:spcBef>
        <a:spcAft>
          <a:spcPct val="0"/>
        </a:spcAft>
        <a:buSzPct val="90000"/>
        <a:buChar char="•"/>
        <a:defRPr sz="2000">
          <a:solidFill>
            <a:schemeClr val="tx1"/>
          </a:solidFill>
          <a:latin typeface="+mn-lt"/>
          <a:ea typeface="ＭＳ Ｐゴシック" charset="0"/>
          <a:cs typeface="ＭＳ Ｐゴシック"/>
        </a:defRPr>
      </a:lvl5pPr>
      <a:lvl6pPr marL="2471482" indent="-228577" algn="l" rtl="0" eaLnBrk="1" fontAlgn="base" hangingPunct="1">
        <a:spcBef>
          <a:spcPct val="30000"/>
        </a:spcBef>
        <a:spcAft>
          <a:spcPct val="0"/>
        </a:spcAft>
        <a:buSzPct val="90000"/>
        <a:buChar char="•"/>
        <a:defRPr sz="2000">
          <a:solidFill>
            <a:schemeClr val="tx1"/>
          </a:solidFill>
          <a:latin typeface="+mn-lt"/>
        </a:defRPr>
      </a:lvl6pPr>
      <a:lvl7pPr marL="2928634" indent="-228577" algn="l" rtl="0" eaLnBrk="1" fontAlgn="base" hangingPunct="1">
        <a:spcBef>
          <a:spcPct val="30000"/>
        </a:spcBef>
        <a:spcAft>
          <a:spcPct val="0"/>
        </a:spcAft>
        <a:buSzPct val="90000"/>
        <a:buChar char="•"/>
        <a:defRPr sz="2000">
          <a:solidFill>
            <a:schemeClr val="tx1"/>
          </a:solidFill>
          <a:latin typeface="+mn-lt"/>
        </a:defRPr>
      </a:lvl7pPr>
      <a:lvl8pPr marL="3385787" indent="-228577" algn="l" rtl="0" eaLnBrk="1" fontAlgn="base" hangingPunct="1">
        <a:spcBef>
          <a:spcPct val="30000"/>
        </a:spcBef>
        <a:spcAft>
          <a:spcPct val="0"/>
        </a:spcAft>
        <a:buSzPct val="90000"/>
        <a:buChar char="•"/>
        <a:defRPr sz="2000">
          <a:solidFill>
            <a:schemeClr val="tx1"/>
          </a:solidFill>
          <a:latin typeface="+mn-lt"/>
        </a:defRPr>
      </a:lvl8pPr>
      <a:lvl9pPr marL="3842939" indent="-228577" algn="l" rtl="0" eaLnBrk="1" fontAlgn="base" hangingPunct="1">
        <a:spcBef>
          <a:spcPct val="30000"/>
        </a:spcBef>
        <a:spcAft>
          <a:spcPct val="0"/>
        </a:spcAft>
        <a:buSzPct val="90000"/>
        <a:buChar char="•"/>
        <a:defRPr sz="2000">
          <a:solidFill>
            <a:schemeClr val="tx1"/>
          </a:solidFill>
          <a:latin typeface="+mn-lt"/>
        </a:defRPr>
      </a:lvl9pPr>
    </p:bodyStyle>
    <p:otherStyle>
      <a:defPPr>
        <a:defRPr lang="de-DE"/>
      </a:defPPr>
      <a:lvl1pPr marL="0" algn="l" defTabSz="914305" rtl="0" eaLnBrk="1" latinLnBrk="0" hangingPunct="1">
        <a:defRPr sz="1800" kern="1200">
          <a:solidFill>
            <a:schemeClr val="tx1"/>
          </a:solidFill>
          <a:latin typeface="+mn-lt"/>
          <a:ea typeface="+mn-ea"/>
          <a:cs typeface="+mn-cs"/>
        </a:defRPr>
      </a:lvl1pPr>
      <a:lvl2pPr marL="457153"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8"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5"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0" algn="l" defTabSz="91430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extplatzhalter 2"/>
          <p:cNvSpPr>
            <a:spLocks noGrp="1"/>
          </p:cNvSpPr>
          <p:nvPr>
            <p:ph type="body" idx="1"/>
          </p:nvPr>
        </p:nvSpPr>
        <p:spPr bwMode="auto">
          <a:xfrm>
            <a:off x="457200" y="1773238"/>
            <a:ext cx="8229600" cy="43529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altLang="de-DE" smtClean="0"/>
              <a:t>Textmasterformat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5" name="Fußzeilenplatzhalter 4"/>
          <p:cNvSpPr>
            <a:spLocks noGrp="1"/>
          </p:cNvSpPr>
          <p:nvPr>
            <p:ph type="ftr" sz="quarter" idx="3"/>
          </p:nvPr>
        </p:nvSpPr>
        <p:spPr>
          <a:xfrm>
            <a:off x="107950" y="6453188"/>
            <a:ext cx="3743325" cy="365125"/>
          </a:xfrm>
          <a:prstGeom prst="rect">
            <a:avLst/>
          </a:prstGeom>
        </p:spPr>
        <p:txBody>
          <a:bodyPr vert="horz" lIns="91440" tIns="45720" rIns="91440" bIns="45720" rtlCol="0" anchor="ctr"/>
          <a:lstStyle>
            <a:lvl1pPr algn="l" eaLnBrk="0" fontAlgn="auto" hangingPunct="0">
              <a:spcBef>
                <a:spcPts val="0"/>
              </a:spcBef>
              <a:spcAft>
                <a:spcPts val="0"/>
              </a:spcAft>
              <a:defRPr sz="1000" b="0">
                <a:solidFill>
                  <a:prstClr val="black">
                    <a:tint val="75000"/>
                  </a:prstClr>
                </a:solidFill>
                <a:latin typeface="Arial" pitchFamily="34" charset="0"/>
                <a:ea typeface="+mn-ea"/>
                <a:cs typeface="Arial" pitchFamily="34" charset="0"/>
              </a:defRPr>
            </a:lvl1pPr>
          </a:lstStyle>
          <a:p>
            <a:pPr>
              <a:defRPr/>
            </a:pPr>
            <a:r>
              <a:rPr lang="de-DE"/>
              <a:t>Differenzierung im Unterricht</a:t>
            </a:r>
          </a:p>
        </p:txBody>
      </p:sp>
      <p:sp>
        <p:nvSpPr>
          <p:cNvPr id="6" name="Foliennummernplatzhalter 5"/>
          <p:cNvSpPr>
            <a:spLocks noGrp="1"/>
          </p:cNvSpPr>
          <p:nvPr>
            <p:ph type="sldNum" sz="quarter" idx="4"/>
          </p:nvPr>
        </p:nvSpPr>
        <p:spPr>
          <a:xfrm>
            <a:off x="6588125" y="6472238"/>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fld id="{B8410A18-B3FF-495A-BE76-393BA0544D7C}" type="slidenum">
              <a:rPr lang="de-DE" altLang="de-DE"/>
              <a:pPr>
                <a:defRPr/>
              </a:pPr>
              <a:t>‹Nr.›</a:t>
            </a:fld>
            <a:endParaRPr lang="de-DE" altLang="de-DE"/>
          </a:p>
        </p:txBody>
      </p:sp>
      <p:pic>
        <p:nvPicPr>
          <p:cNvPr id="2053" name="Picture 5" descr="logo_ls_farbig_vektor_S-korrigiert"/>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6804025" y="177800"/>
            <a:ext cx="2116138" cy="576263"/>
          </a:xfrm>
          <a:prstGeom prst="rect">
            <a:avLst/>
          </a:prstGeom>
          <a:noFill/>
          <a:ln w="9525">
            <a:noFill/>
            <a:miter lim="800000"/>
            <a:headEnd/>
            <a:tailEnd/>
          </a:ln>
        </p:spPr>
      </p:pic>
      <p:sp>
        <p:nvSpPr>
          <p:cNvPr id="37894" name="Textfeld 9"/>
          <p:cNvSpPr txBox="1">
            <a:spLocks noChangeArrowheads="1"/>
          </p:cNvSpPr>
          <p:nvPr/>
        </p:nvSpPr>
        <p:spPr bwMode="auto">
          <a:xfrm>
            <a:off x="223838" y="1012825"/>
            <a:ext cx="8696325" cy="431800"/>
          </a:xfrm>
          <a:prstGeom prst="rect">
            <a:avLst/>
          </a:prstGeom>
          <a:solidFill>
            <a:srgbClr val="FFFF99"/>
          </a:solidFill>
          <a:ln>
            <a:noFill/>
          </a:ln>
          <a:extLst/>
        </p:spPr>
        <p:txBody>
          <a:bodyPr>
            <a:spAutoFit/>
          </a:bodyPr>
          <a:lstStyle/>
          <a:p>
            <a:pPr algn="ctr">
              <a:defRPr/>
            </a:pPr>
            <a:endParaRPr lang="de-DE" sz="2800" b="1">
              <a:solidFill>
                <a:srgbClr val="000000"/>
              </a:solidFill>
              <a:ea typeface="ＭＳ Ｐゴシック"/>
              <a:cs typeface="Arial" pitchFamily="34" charset="0"/>
            </a:endParaRPr>
          </a:p>
        </p:txBody>
      </p:sp>
      <p:pic>
        <p:nvPicPr>
          <p:cNvPr id="2055" name="Grafik 1"/>
          <p:cNvPicPr>
            <a:picLocks noChangeAspect="1"/>
          </p:cNvPicPr>
          <p:nvPr/>
        </p:nvPicPr>
        <p:blipFill>
          <a:blip r:embed="rId8" cstate="print"/>
          <a:srcRect/>
          <a:stretch>
            <a:fillRect/>
          </a:stretch>
        </p:blipFill>
        <p:spPr bwMode="auto">
          <a:xfrm>
            <a:off x="241300" y="82550"/>
            <a:ext cx="1873250" cy="768350"/>
          </a:xfrm>
          <a:prstGeom prst="rect">
            <a:avLst/>
          </a:prstGeom>
          <a:noFill/>
          <a:ln w="9525">
            <a:noFill/>
            <a:miter lim="800000"/>
            <a:headEnd/>
            <a:tailEnd/>
          </a:ln>
        </p:spPr>
      </p:pic>
      <p:pic>
        <p:nvPicPr>
          <p:cNvPr id="2056" name="Bild 7" descr="Bildungdieallengerechtwird.tif"/>
          <p:cNvPicPr>
            <a:picLocks noChangeAspect="1"/>
          </p:cNvPicPr>
          <p:nvPr/>
        </p:nvPicPr>
        <p:blipFill>
          <a:blip r:embed="rId9" cstate="print"/>
          <a:srcRect/>
          <a:stretch>
            <a:fillRect/>
          </a:stretch>
        </p:blipFill>
        <p:spPr bwMode="auto">
          <a:xfrm>
            <a:off x="7956550" y="6105525"/>
            <a:ext cx="1023938" cy="708025"/>
          </a:xfrm>
          <a:prstGeom prst="rect">
            <a:avLst/>
          </a:prstGeom>
          <a:noFill/>
          <a:ln w="9525">
            <a:noFill/>
            <a:miter lim="800000"/>
            <a:headEnd/>
            <a:tailEnd/>
          </a:ln>
        </p:spPr>
      </p:pic>
      <p:pic>
        <p:nvPicPr>
          <p:cNvPr id="2057" name="Bild 8"/>
          <p:cNvPicPr>
            <a:picLocks/>
          </p:cNvPicPr>
          <p:nvPr/>
        </p:nvPicPr>
        <p:blipFill>
          <a:blip r:embed="rId10" cstate="print"/>
          <a:srcRect/>
          <a:stretch>
            <a:fillRect/>
          </a:stretch>
        </p:blipFill>
        <p:spPr bwMode="auto">
          <a:xfrm flipV="1">
            <a:off x="217488" y="6021388"/>
            <a:ext cx="8712200" cy="365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Lst>
  <p:transition spd="med">
    <p:fade/>
  </p:transition>
  <p:timing>
    <p:tnLst>
      <p:par>
        <p:cTn id="1" dur="indefinite" restart="never" nodeType="tmRoot"/>
      </p:par>
    </p:tnLst>
  </p:timing>
  <p:hf sldNum="0" hd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Clr>
          <a:srgbClr val="7F7F7F"/>
        </a:buClr>
        <a:buFont typeface="Wingdings" pitchFamily="2" charset="2"/>
        <a:buChar char="§"/>
        <a:defRPr sz="2400" kern="1200">
          <a:solidFill>
            <a:schemeClr val="tx1"/>
          </a:solidFill>
          <a:latin typeface="Arial" pitchFamily="34" charset="0"/>
          <a:ea typeface="ＭＳ Ｐゴシック" charset="0"/>
          <a:cs typeface="Arial" pitchFamily="34" charset="0"/>
        </a:defRPr>
      </a:lvl1pPr>
      <a:lvl2pPr marL="742950" indent="-285750" algn="l" rtl="0" eaLnBrk="0" fontAlgn="base" hangingPunct="0">
        <a:spcBef>
          <a:spcPct val="20000"/>
        </a:spcBef>
        <a:spcAft>
          <a:spcPct val="0"/>
        </a:spcAft>
        <a:buFont typeface="Arial" pitchFamily="34" charset="0"/>
        <a:buChar char="–"/>
        <a:defRPr sz="2200" kern="1200">
          <a:solidFill>
            <a:schemeClr val="tx1"/>
          </a:solidFill>
          <a:latin typeface="Arial" pitchFamily="34" charset="0"/>
          <a:ea typeface="ＭＳ Ｐゴシック" charset="0"/>
          <a:cs typeface="Arial" pitchFamily="34" charset="0"/>
        </a:defRPr>
      </a:lvl2pPr>
      <a:lvl3pPr marL="1257300" indent="-342900" algn="l" rtl="0" eaLnBrk="0" fontAlgn="base" hangingPunct="0">
        <a:spcBef>
          <a:spcPct val="20000"/>
        </a:spcBef>
        <a:spcAft>
          <a:spcPct val="0"/>
        </a:spcAft>
        <a:buClr>
          <a:srgbClr val="7F7F7F"/>
        </a:buClr>
        <a:buFont typeface="Arial" pitchFamily="34" charset="0"/>
        <a:buChar char="•"/>
        <a:defRPr sz="2000" kern="1200">
          <a:solidFill>
            <a:schemeClr val="tx1"/>
          </a:solidFill>
          <a:latin typeface="Arial" pitchFamily="34" charset="0"/>
          <a:ea typeface="ＭＳ Ｐゴシック" charset="0"/>
          <a:cs typeface="Arial" pitchFamily="34" charset="0"/>
        </a:defRPr>
      </a:lvl3pPr>
      <a:lvl4pPr marL="1600200" indent="-228600" algn="l" rtl="0" eaLnBrk="0" fontAlgn="base" hangingPunct="0">
        <a:spcBef>
          <a:spcPct val="20000"/>
        </a:spcBef>
        <a:spcAft>
          <a:spcPct val="0"/>
        </a:spcAft>
        <a:buFont typeface="Arial" pitchFamily="34" charset="0"/>
        <a:buChar char="–"/>
        <a:defRPr kern="1200">
          <a:solidFill>
            <a:schemeClr val="tx1"/>
          </a:solidFill>
          <a:latin typeface="Arial" pitchFamily="34" charset="0"/>
          <a:ea typeface="ＭＳ Ｐゴシック" charset="0"/>
          <a:cs typeface="Arial" pitchFamily="34" charset="0"/>
        </a:defRPr>
      </a:lvl4pPr>
      <a:lvl5pPr marL="2057400" indent="-228600" algn="l" rtl="0" eaLnBrk="0" fontAlgn="base" hangingPunct="0">
        <a:spcBef>
          <a:spcPct val="20000"/>
        </a:spcBef>
        <a:spcAft>
          <a:spcPct val="0"/>
        </a:spcAft>
        <a:buFont typeface="Arial" pitchFamily="34" charset="0"/>
        <a:buChar char="»"/>
        <a:defRPr kern="1200">
          <a:solidFill>
            <a:schemeClr val="tx1"/>
          </a:solidFill>
          <a:latin typeface="Arial" pitchFamily="34" charset="0"/>
          <a:ea typeface="ＭＳ Ｐゴシック"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10"/>
          <p:cNvSpPr txBox="1">
            <a:spLocks noChangeArrowheads="1"/>
          </p:cNvSpPr>
          <p:nvPr/>
        </p:nvSpPr>
        <p:spPr bwMode="auto">
          <a:xfrm>
            <a:off x="611188" y="476250"/>
            <a:ext cx="6264275" cy="1323975"/>
          </a:xfrm>
          <a:prstGeom prst="rect">
            <a:avLst/>
          </a:prstGeom>
          <a:noFill/>
          <a:ln w="9525">
            <a:noFill/>
            <a:miter lim="800000"/>
            <a:headEnd/>
            <a:tailEnd/>
          </a:ln>
          <a:effectLst/>
        </p:spPr>
        <p:txBody>
          <a:bodyPr>
            <a:spAutoFit/>
          </a:bodyPr>
          <a:lstStyle/>
          <a:p>
            <a:pPr eaLnBrk="1" fontAlgn="auto" hangingPunct="1">
              <a:spcBef>
                <a:spcPct val="50000"/>
              </a:spcBef>
              <a:spcAft>
                <a:spcPts val="0"/>
              </a:spcAft>
              <a:defRPr/>
            </a:pPr>
            <a:r>
              <a:rPr lang="de-DE" sz="4000" dirty="0">
                <a:solidFill>
                  <a:schemeClr val="accent5">
                    <a:lumMod val="75000"/>
                  </a:schemeClr>
                </a:solidFill>
                <a:latin typeface="+mn-lt"/>
              </a:rPr>
              <a:t>Differenzierung</a:t>
            </a:r>
            <a:br>
              <a:rPr lang="de-DE" sz="4000" dirty="0">
                <a:solidFill>
                  <a:schemeClr val="accent5">
                    <a:lumMod val="75000"/>
                  </a:schemeClr>
                </a:solidFill>
                <a:latin typeface="+mn-lt"/>
              </a:rPr>
            </a:br>
            <a:r>
              <a:rPr lang="de-DE" sz="4000" dirty="0">
                <a:solidFill>
                  <a:schemeClr val="accent5">
                    <a:lumMod val="75000"/>
                  </a:schemeClr>
                </a:solidFill>
                <a:latin typeface="+mn-lt"/>
              </a:rPr>
              <a:t>im Geographie-Unterricht</a:t>
            </a:r>
          </a:p>
        </p:txBody>
      </p:sp>
      <p:sp>
        <p:nvSpPr>
          <p:cNvPr id="21507" name="Untertitel 2"/>
          <p:cNvSpPr>
            <a:spLocks noGrp="1"/>
          </p:cNvSpPr>
          <p:nvPr>
            <p:ph type="subTitle" idx="1"/>
          </p:nvPr>
        </p:nvSpPr>
        <p:spPr>
          <a:xfrm>
            <a:off x="683365" y="2996952"/>
            <a:ext cx="7775575" cy="1223963"/>
          </a:xfrm>
        </p:spPr>
        <p:txBody>
          <a:bodyPr/>
          <a:lstStyle/>
          <a:p>
            <a:pPr algn="l"/>
            <a:r>
              <a:rPr lang="de-DE" sz="3000" b="1" dirty="0" smtClean="0">
                <a:ea typeface="ＭＳ Ｐゴシック"/>
                <a:cs typeface="ＭＳ Ｐゴシック"/>
              </a:rPr>
              <a:t>Standard 3.1.3.1 "Lebensraum Stadt"</a:t>
            </a:r>
            <a:endParaRPr lang="de-DE" sz="3000" dirty="0" smtClean="0">
              <a:ea typeface="ＭＳ Ｐゴシック"/>
              <a:cs typeface="ＭＳ Ｐゴシック"/>
            </a:endParaRPr>
          </a:p>
          <a:p>
            <a:pPr algn="l"/>
            <a:r>
              <a:rPr lang="de-DE" sz="3000" dirty="0" smtClean="0">
                <a:ea typeface="ＭＳ Ｐゴシック"/>
                <a:cs typeface="ＭＳ Ｐゴシック"/>
              </a:rPr>
              <a:t>Vorschlag einer Einstiegsstunde</a:t>
            </a:r>
          </a:p>
          <a:p>
            <a:pPr algn="l"/>
            <a:endParaRPr lang="de-DE" sz="2000" dirty="0" smtClean="0">
              <a:ea typeface="ＭＳ Ｐゴシック"/>
              <a:cs typeface="ＭＳ Ｐゴシック"/>
            </a:endParaRPr>
          </a:p>
        </p:txBody>
      </p:sp>
      <p:sp>
        <p:nvSpPr>
          <p:cNvPr id="21508" name="Fußzeilenplatzhalter 1"/>
          <p:cNvSpPr>
            <a:spLocks noGrp="1"/>
          </p:cNvSpPr>
          <p:nvPr>
            <p:ph type="ftr" sz="quarter" idx="10"/>
          </p:nvPr>
        </p:nvSpPr>
        <p:spPr>
          <a:noFill/>
        </p:spPr>
        <p:txBody>
          <a:bodyPr/>
          <a:lstStyle/>
          <a:p>
            <a:r>
              <a:rPr lang="de-DE" smtClean="0">
                <a:latin typeface="Arial" pitchFamily="34" charset="0"/>
              </a:rPr>
              <a:t>Differenzierung im Unterricht</a:t>
            </a:r>
          </a:p>
        </p:txBody>
      </p:sp>
    </p:spTree>
  </p:cSld>
  <p:clrMapOvr>
    <a:masterClrMapping/>
  </p:clrMapOvr>
  <p:transition>
    <p:pull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ußzeilenplatzhalter 1"/>
          <p:cNvSpPr>
            <a:spLocks noGrp="1"/>
          </p:cNvSpPr>
          <p:nvPr>
            <p:ph type="ftr" sz="quarter" idx="10"/>
          </p:nvPr>
        </p:nvSpPr>
        <p:spPr>
          <a:noFill/>
        </p:spPr>
        <p:txBody>
          <a:bodyPr/>
          <a:lstStyle/>
          <a:p>
            <a:r>
              <a:rPr lang="de-DE" smtClean="0">
                <a:latin typeface="Arial" pitchFamily="34" charset="0"/>
              </a:rPr>
              <a:t>Differenzierung im Unterricht</a:t>
            </a:r>
          </a:p>
        </p:txBody>
      </p:sp>
      <p:sp>
        <p:nvSpPr>
          <p:cNvPr id="7" name="Untertitel 2"/>
          <p:cNvSpPr>
            <a:spLocks noGrp="1"/>
          </p:cNvSpPr>
          <p:nvPr>
            <p:ph type="subTitle" idx="1"/>
          </p:nvPr>
        </p:nvSpPr>
        <p:spPr>
          <a:xfrm>
            <a:off x="611188" y="188913"/>
            <a:ext cx="7921252" cy="792162"/>
          </a:xfrm>
        </p:spPr>
        <p:txBody>
          <a:bodyPr>
            <a:noAutofit/>
          </a:bodyPr>
          <a:lstStyle/>
          <a:p>
            <a:pPr algn="l">
              <a:defRPr/>
            </a:pPr>
            <a:r>
              <a:rPr lang="de-DE" b="1" dirty="0" smtClean="0"/>
              <a:t>Standard 3.1.3.1 "Lebensraum Stadt"</a:t>
            </a:r>
            <a:endParaRPr lang="de-DE" dirty="0" smtClean="0"/>
          </a:p>
          <a:p>
            <a:pPr algn="l">
              <a:defRPr/>
            </a:pPr>
            <a:r>
              <a:rPr lang="de-DE" dirty="0" smtClean="0"/>
              <a:t>Vorschlag einer Einstiegsstunde</a:t>
            </a:r>
            <a:endParaRPr lang="de-DE" b="1" dirty="0" smtClean="0">
              <a:ea typeface="ＭＳ Ｐゴシック"/>
              <a:cs typeface="ＭＳ Ｐゴシック"/>
            </a:endParaRPr>
          </a:p>
          <a:p>
            <a:pPr algn="l" eaLnBrk="1" hangingPunct="1">
              <a:defRPr/>
            </a:pPr>
            <a:endParaRPr lang="de-DE" sz="2000" dirty="0" smtClean="0">
              <a:ea typeface="ＭＳ Ｐゴシック"/>
              <a:cs typeface="ＭＳ Ｐゴシック"/>
            </a:endParaRPr>
          </a:p>
          <a:p>
            <a:pPr algn="l" eaLnBrk="1" hangingPunct="1">
              <a:defRPr/>
            </a:pPr>
            <a:r>
              <a:rPr lang="de-DE" sz="1700" dirty="0" smtClean="0">
                <a:ea typeface="ＭＳ Ｐゴシック"/>
                <a:cs typeface="ＭＳ Ｐゴシック"/>
              </a:rPr>
              <a:t>Vorbemerkung</a:t>
            </a:r>
          </a:p>
          <a:p>
            <a:pPr algn="l" eaLnBrk="1" hangingPunct="1">
              <a:defRPr/>
            </a:pPr>
            <a:r>
              <a:rPr lang="de-DE" sz="1700" i="1" dirty="0" smtClean="0">
                <a:ea typeface="ＭＳ Ｐゴシック"/>
                <a:cs typeface="ＭＳ Ｐゴシック"/>
              </a:rPr>
              <a:t>„</a:t>
            </a:r>
            <a:r>
              <a:rPr lang="de-DE" sz="1700" i="1" dirty="0">
                <a:ea typeface="ＭＳ Ｐゴシック"/>
                <a:cs typeface="ＭＳ Ｐゴシック"/>
              </a:rPr>
              <a:t>Ziel der Bildungsplanreform 2016 ist </a:t>
            </a:r>
            <a:r>
              <a:rPr lang="de-DE" sz="1700" i="1" dirty="0" smtClean="0">
                <a:ea typeface="ＭＳ Ｐゴシック"/>
                <a:cs typeface="ＭＳ Ｐゴシック"/>
              </a:rPr>
              <a:t>die Stärkung </a:t>
            </a:r>
            <a:r>
              <a:rPr lang="de-DE" sz="1700" i="1" dirty="0">
                <a:ea typeface="ＭＳ Ｐゴシック"/>
                <a:cs typeface="ＭＳ Ｐゴシック"/>
              </a:rPr>
              <a:t>der Bildungsgerechtigkeit in Baden-Württemberg. Durch mehr Klarheit in den Anforderungen und den Abbau von </a:t>
            </a:r>
            <a:r>
              <a:rPr lang="de-DE" sz="1700" i="1" dirty="0" smtClean="0">
                <a:ea typeface="ＭＳ Ｐゴシック"/>
                <a:cs typeface="ＭＳ Ｐゴシック"/>
              </a:rPr>
              <a:t>Bildungshürden </a:t>
            </a:r>
            <a:r>
              <a:rPr lang="de-DE" sz="1700" i="1" dirty="0">
                <a:ea typeface="ＭＳ Ｐゴシック"/>
                <a:cs typeface="ＭＳ Ｐゴシック"/>
              </a:rPr>
              <a:t>wird die Durchlässigkeit im baden-württembergischen Bildungssystem erhöht und damit die Grundlage für eine systematische individuelle Förderung und den </a:t>
            </a:r>
            <a:r>
              <a:rPr lang="de-DE" sz="1700" i="1" dirty="0" smtClean="0">
                <a:ea typeface="ＭＳ Ｐゴシック"/>
                <a:cs typeface="ＭＳ Ｐゴシック"/>
              </a:rPr>
              <a:t>Umgang </a:t>
            </a:r>
            <a:r>
              <a:rPr lang="de-DE" sz="1700" i="1" dirty="0">
                <a:ea typeface="ＭＳ Ｐゴシック"/>
                <a:cs typeface="ＭＳ Ｐゴシック"/>
              </a:rPr>
              <a:t>mit Heterogenität geschaffen“.</a:t>
            </a:r>
          </a:p>
          <a:p>
            <a:pPr algn="l" eaLnBrk="1" hangingPunct="1">
              <a:defRPr/>
            </a:pPr>
            <a:r>
              <a:rPr lang="de-DE" sz="1400" dirty="0">
                <a:ea typeface="ＭＳ Ｐゴシック"/>
                <a:cs typeface="ＭＳ Ｐゴシック"/>
              </a:rPr>
              <a:t>Quelle: http://www.kultusportal-bw.de/,Lde/Startseite/schulebw/Anlass+und+Bestandteile; 18.10 2015</a:t>
            </a:r>
          </a:p>
          <a:p>
            <a:pPr algn="l" eaLnBrk="1" hangingPunct="1">
              <a:defRPr/>
            </a:pPr>
            <a:endParaRPr lang="de-DE" sz="1700" dirty="0" smtClean="0">
              <a:ea typeface="ＭＳ Ｐゴシック"/>
              <a:cs typeface="ＭＳ Ｐゴシック"/>
            </a:endParaRPr>
          </a:p>
          <a:p>
            <a:pPr algn="l" eaLnBrk="1" hangingPunct="1">
              <a:defRPr/>
            </a:pPr>
            <a:r>
              <a:rPr lang="de-DE" sz="1700" dirty="0" smtClean="0">
                <a:ea typeface="ＭＳ Ｐゴシック"/>
                <a:cs typeface="ＭＳ Ｐゴシック"/>
              </a:rPr>
              <a:t>Dieser </a:t>
            </a:r>
            <a:r>
              <a:rPr lang="de-DE" sz="1700" dirty="0">
                <a:ea typeface="ＭＳ Ｐゴシック"/>
                <a:cs typeface="ＭＳ Ｐゴシック"/>
              </a:rPr>
              <a:t>Vorschlag will zeigen, dass Elemente der Diagnose und Differenzierung auch ohne größeren zusätzlichen Aufwand bereits mit dem vorhandenen Arbeitsmaterial im eigenen Unterricht realisiert werden können. Lediglich eine grobe Umrisskarte der Schulstadt mit Eintragung der wichtigsten Stadtviertel ist zusätzlich </a:t>
            </a:r>
            <a:r>
              <a:rPr lang="de-DE" sz="1700" dirty="0" smtClean="0">
                <a:ea typeface="ＭＳ Ｐゴシック"/>
                <a:cs typeface="ＭＳ Ｐゴシック"/>
              </a:rPr>
              <a:t>anzufertigen.</a:t>
            </a:r>
          </a:p>
          <a:p>
            <a:pPr algn="l" eaLnBrk="1" hangingPunct="1">
              <a:defRPr/>
            </a:pPr>
            <a:r>
              <a:rPr lang="de-DE" sz="1700" dirty="0" smtClean="0">
                <a:ea typeface="ＭＳ Ｐゴシック"/>
                <a:cs typeface="ＭＳ Ｐゴシック"/>
              </a:rPr>
              <a:t>Der </a:t>
            </a:r>
            <a:r>
              <a:rPr lang="de-DE" sz="1700" dirty="0">
                <a:ea typeface="ＭＳ Ｐゴシック"/>
                <a:cs typeface="ＭＳ Ｐゴシック"/>
              </a:rPr>
              <a:t>Vorschlag geht von einer Doppelstunde in einem PC-Pool aus, kann aber, </a:t>
            </a:r>
            <a:r>
              <a:rPr lang="de-DE" sz="1700" dirty="0" smtClean="0">
                <a:ea typeface="ＭＳ Ｐゴシック"/>
                <a:cs typeface="ＭＳ Ｐゴシック"/>
              </a:rPr>
              <a:t>abhängig </a:t>
            </a:r>
            <a:r>
              <a:rPr lang="de-DE" sz="1700" dirty="0">
                <a:ea typeface="ＭＳ Ｐゴシック"/>
                <a:cs typeface="ＭＳ Ｐゴシック"/>
              </a:rPr>
              <a:t>von den lokalen Gegebenheiten und individuellen Präferenzen abgewandelt werden zu zwei Einzelstunden - auch ohne die Nutzung des Internet – oder insgesamt drei Stunden. Dies steht in engem Zusammenhang mit der vorbereitenden </a:t>
            </a:r>
            <a:r>
              <a:rPr lang="de-DE" sz="1700" dirty="0" smtClean="0">
                <a:ea typeface="ＭＳ Ｐゴシック"/>
                <a:cs typeface="ＭＳ Ｐゴシック"/>
              </a:rPr>
              <a:t>Hausaufgabe</a:t>
            </a:r>
            <a:r>
              <a:rPr lang="de-DE" sz="1700" dirty="0">
                <a:ea typeface="ＭＳ Ｐゴシック"/>
                <a:cs typeface="ＭＳ Ｐゴシック"/>
              </a:rPr>
              <a:t>.</a:t>
            </a:r>
          </a:p>
          <a:p>
            <a:pPr marL="268288" indent="-268288" algn="l" eaLnBrk="1" hangingPunct="1">
              <a:buFont typeface="Wingdings" pitchFamily="2" charset="2"/>
              <a:buChar char="Ø"/>
              <a:defRPr/>
            </a:pPr>
            <a:endParaRPr lang="de-DE" sz="2000" dirty="0" smtClean="0">
              <a:ea typeface="ＭＳ Ｐゴシック"/>
              <a:cs typeface="ＭＳ Ｐゴシック"/>
            </a:endParaRPr>
          </a:p>
        </p:txBody>
      </p:sp>
    </p:spTree>
  </p:cSld>
  <p:clrMapOvr>
    <a:masterClrMapping/>
  </p:clrMapOvr>
  <p:transition>
    <p:pull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ußzeilenplatzhalter 1"/>
          <p:cNvSpPr>
            <a:spLocks noGrp="1"/>
          </p:cNvSpPr>
          <p:nvPr>
            <p:ph type="ftr" sz="quarter" idx="10"/>
          </p:nvPr>
        </p:nvSpPr>
        <p:spPr>
          <a:noFill/>
        </p:spPr>
        <p:txBody>
          <a:bodyPr/>
          <a:lstStyle/>
          <a:p>
            <a:r>
              <a:rPr lang="de-DE" smtClean="0">
                <a:latin typeface="Arial" pitchFamily="34" charset="0"/>
              </a:rPr>
              <a:t>Differenzierung im Unterricht</a:t>
            </a:r>
          </a:p>
        </p:txBody>
      </p:sp>
      <p:graphicFrame>
        <p:nvGraphicFramePr>
          <p:cNvPr id="6" name="Tabelle 5"/>
          <p:cNvGraphicFramePr>
            <a:graphicFrameLocks noGrp="1"/>
          </p:cNvGraphicFramePr>
          <p:nvPr/>
        </p:nvGraphicFramePr>
        <p:xfrm>
          <a:off x="611188" y="1412875"/>
          <a:ext cx="8136904" cy="4464495"/>
        </p:xfrm>
        <a:graphic>
          <a:graphicData uri="http://schemas.openxmlformats.org/drawingml/2006/table">
            <a:tbl>
              <a:tblPr/>
              <a:tblGrid>
                <a:gridCol w="5400600"/>
                <a:gridCol w="1340575"/>
                <a:gridCol w="1395729"/>
              </a:tblGrid>
              <a:tr h="771604">
                <a:tc>
                  <a:txBody>
                    <a:bodyPr/>
                    <a:lstStyle/>
                    <a:p>
                      <a:pPr algn="just">
                        <a:lnSpc>
                          <a:spcPct val="115000"/>
                        </a:lnSpc>
                        <a:spcAft>
                          <a:spcPts val="0"/>
                        </a:spcAft>
                        <a:tabLst>
                          <a:tab pos="914400" algn="l"/>
                          <a:tab pos="1143000" algn="l"/>
                        </a:tabLst>
                      </a:pPr>
                      <a:endParaRPr lang="de-DE" sz="1600" dirty="0">
                        <a:latin typeface="Calibri"/>
                        <a:ea typeface="Calibri"/>
                        <a:cs typeface="Times New Roman"/>
                      </a:endParaRPr>
                    </a:p>
                    <a:p>
                      <a:pPr algn="just">
                        <a:lnSpc>
                          <a:spcPct val="115000"/>
                        </a:lnSpc>
                        <a:spcAft>
                          <a:spcPts val="0"/>
                        </a:spcAft>
                        <a:tabLst>
                          <a:tab pos="914400" algn="l"/>
                          <a:tab pos="1143000" algn="l"/>
                        </a:tabLst>
                      </a:pPr>
                      <a:r>
                        <a:rPr lang="de-DE" sz="1600" b="1" dirty="0">
                          <a:solidFill>
                            <a:srgbClr val="000000"/>
                          </a:solidFill>
                          <a:latin typeface="Arial"/>
                          <a:ea typeface="Calibri"/>
                          <a:cs typeface="Times New Roman"/>
                        </a:rPr>
                        <a:t>Unterrichtsphase / Arbeitsauftrag</a:t>
                      </a:r>
                      <a:endParaRPr lang="de-DE"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914400" algn="l"/>
                          <a:tab pos="1143000" algn="l"/>
                        </a:tabLst>
                      </a:pPr>
                      <a:endParaRPr lang="de-DE" sz="1600" dirty="0">
                        <a:latin typeface="Calibri"/>
                        <a:ea typeface="Calibri"/>
                        <a:cs typeface="Times New Roman"/>
                      </a:endParaRPr>
                    </a:p>
                    <a:p>
                      <a:pPr algn="just">
                        <a:lnSpc>
                          <a:spcPct val="115000"/>
                        </a:lnSpc>
                        <a:spcAft>
                          <a:spcPts val="0"/>
                        </a:spcAft>
                        <a:tabLst>
                          <a:tab pos="914400" algn="l"/>
                          <a:tab pos="1143000" algn="l"/>
                        </a:tabLst>
                      </a:pPr>
                      <a:r>
                        <a:rPr lang="de-DE" sz="1600" b="1" dirty="0" smtClean="0">
                          <a:solidFill>
                            <a:srgbClr val="000000"/>
                          </a:solidFill>
                          <a:latin typeface="Arial"/>
                          <a:ea typeface="Calibri"/>
                          <a:cs typeface="Times New Roman"/>
                        </a:rPr>
                        <a:t>Sozialform </a:t>
                      </a:r>
                      <a:r>
                        <a:rPr lang="de-DE" sz="1600" b="1" dirty="0">
                          <a:solidFill>
                            <a:srgbClr val="000000"/>
                          </a:solidFill>
                          <a:latin typeface="Arial"/>
                          <a:ea typeface="Calibri"/>
                          <a:cs typeface="Times New Roman"/>
                        </a:rPr>
                        <a:t>/</a:t>
                      </a:r>
                      <a:endParaRPr lang="de-DE" sz="1600" dirty="0">
                        <a:latin typeface="Calibri"/>
                        <a:ea typeface="Calibri"/>
                        <a:cs typeface="Times New Roman"/>
                      </a:endParaRPr>
                    </a:p>
                    <a:p>
                      <a:pPr algn="just">
                        <a:lnSpc>
                          <a:spcPct val="115000"/>
                        </a:lnSpc>
                        <a:spcAft>
                          <a:spcPts val="0"/>
                        </a:spcAft>
                        <a:tabLst>
                          <a:tab pos="914400" algn="l"/>
                          <a:tab pos="1143000" algn="l"/>
                        </a:tabLst>
                      </a:pPr>
                      <a:r>
                        <a:rPr lang="de-DE" sz="1600" b="1" dirty="0">
                          <a:solidFill>
                            <a:srgbClr val="000000"/>
                          </a:solidFill>
                          <a:latin typeface="Arial"/>
                          <a:ea typeface="Calibri"/>
                          <a:cs typeface="Times New Roman"/>
                        </a:rPr>
                        <a:t>Methode</a:t>
                      </a:r>
                      <a:endParaRPr lang="de-DE"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914400" algn="l"/>
                          <a:tab pos="1143000" algn="l"/>
                        </a:tabLst>
                      </a:pPr>
                      <a:endParaRPr lang="de-DE" sz="1600">
                        <a:latin typeface="Calibri"/>
                        <a:ea typeface="Calibri"/>
                        <a:cs typeface="Times New Roman"/>
                      </a:endParaRPr>
                    </a:p>
                    <a:p>
                      <a:pPr algn="just">
                        <a:lnSpc>
                          <a:spcPct val="115000"/>
                        </a:lnSpc>
                        <a:spcAft>
                          <a:spcPts val="0"/>
                        </a:spcAft>
                        <a:tabLst>
                          <a:tab pos="914400" algn="l"/>
                          <a:tab pos="1143000" algn="l"/>
                        </a:tabLst>
                      </a:pPr>
                      <a:r>
                        <a:rPr lang="de-DE" sz="1600" b="1">
                          <a:solidFill>
                            <a:srgbClr val="000000"/>
                          </a:solidFill>
                          <a:latin typeface="Arial"/>
                          <a:ea typeface="Calibri"/>
                          <a:cs typeface="Times New Roman"/>
                        </a:rPr>
                        <a:t>Varianten</a:t>
                      </a:r>
                      <a:endParaRPr lang="de-DE"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42927">
                <a:tc>
                  <a:txBody>
                    <a:bodyPr/>
                    <a:lstStyle/>
                    <a:p>
                      <a:pPr>
                        <a:lnSpc>
                          <a:spcPct val="115000"/>
                        </a:lnSpc>
                        <a:spcAft>
                          <a:spcPts val="0"/>
                        </a:spcAft>
                        <a:tabLst>
                          <a:tab pos="914400" algn="l"/>
                          <a:tab pos="1143000" algn="l"/>
                        </a:tabLst>
                      </a:pPr>
                      <a:r>
                        <a:rPr lang="de-DE" sz="1600" dirty="0">
                          <a:solidFill>
                            <a:srgbClr val="000000"/>
                          </a:solidFill>
                          <a:latin typeface="Arial"/>
                          <a:ea typeface="Calibri"/>
                          <a:cs typeface="Times New Roman"/>
                        </a:rPr>
                        <a:t>Vorbereitende Hausaufgabe: </a:t>
                      </a:r>
                      <a:r>
                        <a:rPr lang="de-DE" sz="1600" dirty="0" smtClean="0">
                          <a:solidFill>
                            <a:srgbClr val="000000"/>
                          </a:solidFill>
                          <a:latin typeface="Arial"/>
                          <a:ea typeface="Calibri"/>
                          <a:cs typeface="Times New Roman"/>
                        </a:rPr>
                        <a:t/>
                      </a:r>
                      <a:br>
                        <a:rPr lang="de-DE" sz="1600" dirty="0" smtClean="0">
                          <a:solidFill>
                            <a:srgbClr val="000000"/>
                          </a:solidFill>
                          <a:latin typeface="Arial"/>
                          <a:ea typeface="Calibri"/>
                          <a:cs typeface="Times New Roman"/>
                        </a:rPr>
                      </a:br>
                      <a:r>
                        <a:rPr lang="de-DE" sz="1600" i="1" dirty="0" smtClean="0">
                          <a:solidFill>
                            <a:srgbClr val="000000"/>
                          </a:solidFill>
                          <a:latin typeface="Arial"/>
                          <a:ea typeface="Calibri"/>
                          <a:cs typeface="Times New Roman"/>
                        </a:rPr>
                        <a:t>„</a:t>
                      </a:r>
                      <a:r>
                        <a:rPr lang="de-DE" sz="1600" i="1" dirty="0">
                          <a:solidFill>
                            <a:srgbClr val="000000"/>
                          </a:solidFill>
                          <a:latin typeface="Arial"/>
                          <a:ea typeface="Calibri"/>
                          <a:cs typeface="Times New Roman"/>
                        </a:rPr>
                        <a:t>Male ein Bild einer Stadt</a:t>
                      </a:r>
                      <a:r>
                        <a:rPr lang="de-DE" sz="1600" i="1" dirty="0" smtClean="0">
                          <a:solidFill>
                            <a:srgbClr val="000000"/>
                          </a:solidFill>
                          <a:latin typeface="Arial"/>
                          <a:ea typeface="Calibri"/>
                          <a:cs typeface="Times New Roman"/>
                        </a:rPr>
                        <a:t>“</a:t>
                      </a:r>
                      <a:endParaRPr lang="de-DE"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14400" algn="l"/>
                          <a:tab pos="1143000" algn="l"/>
                        </a:tabLst>
                      </a:pPr>
                      <a:r>
                        <a:rPr lang="de-DE" sz="1600">
                          <a:solidFill>
                            <a:srgbClr val="000000"/>
                          </a:solidFill>
                          <a:latin typeface="Arial"/>
                          <a:ea typeface="Calibri"/>
                          <a:cs typeface="Times New Roman"/>
                        </a:rPr>
                        <a:t>EA</a:t>
                      </a:r>
                      <a:endParaRPr lang="de-DE"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14400" algn="l"/>
                          <a:tab pos="1143000" algn="l"/>
                        </a:tabLst>
                      </a:pPr>
                      <a:r>
                        <a:rPr lang="de-DE" sz="1600">
                          <a:solidFill>
                            <a:srgbClr val="000000"/>
                          </a:solidFill>
                          <a:latin typeface="Arial"/>
                          <a:ea typeface="Calibri"/>
                          <a:cs typeface="Times New Roman"/>
                        </a:rPr>
                        <a:t>Variante 1</a:t>
                      </a:r>
                      <a:endParaRPr lang="de-DE" sz="160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35460">
                <a:tc>
                  <a:txBody>
                    <a:bodyPr/>
                    <a:lstStyle/>
                    <a:p>
                      <a:pPr>
                        <a:lnSpc>
                          <a:spcPct val="115000"/>
                        </a:lnSpc>
                        <a:spcAft>
                          <a:spcPts val="0"/>
                        </a:spcAft>
                        <a:tabLst>
                          <a:tab pos="914400" algn="l"/>
                          <a:tab pos="1143000" algn="l"/>
                        </a:tabLst>
                      </a:pPr>
                      <a:r>
                        <a:rPr lang="de-DE" sz="1600" dirty="0">
                          <a:solidFill>
                            <a:srgbClr val="000000"/>
                          </a:solidFill>
                          <a:latin typeface="Arial"/>
                          <a:ea typeface="Calibri"/>
                          <a:cs typeface="Times New Roman"/>
                        </a:rPr>
                        <a:t>Gruppenarbeit mit je 4-5 TN (</a:t>
                      </a:r>
                      <a:r>
                        <a:rPr lang="de-DE" sz="1600" dirty="0" err="1">
                          <a:solidFill>
                            <a:srgbClr val="000000"/>
                          </a:solidFill>
                          <a:latin typeface="Arial"/>
                          <a:ea typeface="Calibri"/>
                          <a:cs typeface="Times New Roman"/>
                        </a:rPr>
                        <a:t>Placemat</a:t>
                      </a:r>
                      <a:r>
                        <a:rPr lang="de-DE" sz="1600" dirty="0">
                          <a:solidFill>
                            <a:srgbClr val="000000"/>
                          </a:solidFill>
                          <a:latin typeface="Arial"/>
                          <a:ea typeface="Calibri"/>
                          <a:cs typeface="Times New Roman"/>
                        </a:rPr>
                        <a:t>-Prinzip):</a:t>
                      </a:r>
                      <a:endParaRPr lang="de-DE" sz="1600" dirty="0">
                        <a:latin typeface="Calibri"/>
                        <a:ea typeface="Calibri"/>
                        <a:cs typeface="Times New Roman"/>
                      </a:endParaRPr>
                    </a:p>
                    <a:p>
                      <a:pPr marL="171450" lvl="0" indent="-171450">
                        <a:spcBef>
                          <a:spcPts val="600"/>
                        </a:spcBef>
                        <a:spcAft>
                          <a:spcPts val="0"/>
                        </a:spcAft>
                        <a:buSzPts val="1200"/>
                        <a:buFont typeface="Symbol"/>
                        <a:buChar char=""/>
                        <a:tabLst>
                          <a:tab pos="914400" algn="l"/>
                          <a:tab pos="1143000" algn="l"/>
                        </a:tabLst>
                      </a:pPr>
                      <a:r>
                        <a:rPr lang="de-DE" sz="1600" i="1" dirty="0">
                          <a:solidFill>
                            <a:srgbClr val="000000"/>
                          </a:solidFill>
                          <a:latin typeface="Arial"/>
                          <a:ea typeface="Times New Roman"/>
                          <a:cs typeface="Times New Roman"/>
                        </a:rPr>
                        <a:t>„Stellt Euch die Städte gegenseitig vor</a:t>
                      </a:r>
                      <a:r>
                        <a:rPr lang="de-DE" sz="1600" i="1" dirty="0" smtClean="0">
                          <a:solidFill>
                            <a:srgbClr val="000000"/>
                          </a:solidFill>
                          <a:latin typeface="Arial"/>
                          <a:ea typeface="Times New Roman"/>
                          <a:cs typeface="Times New Roman"/>
                        </a:rPr>
                        <a:t>“</a:t>
                      </a:r>
                      <a:endParaRPr lang="de-DE" sz="1600" dirty="0">
                        <a:latin typeface="Calibri"/>
                        <a:ea typeface="Times New Roman"/>
                        <a:cs typeface="Times New Roman"/>
                      </a:endParaRPr>
                    </a:p>
                    <a:p>
                      <a:pPr marL="171450" lvl="0" indent="-171450">
                        <a:spcBef>
                          <a:spcPts val="600"/>
                        </a:spcBef>
                        <a:spcAft>
                          <a:spcPts val="0"/>
                        </a:spcAft>
                        <a:buSzPts val="1200"/>
                        <a:buFont typeface="Symbol"/>
                        <a:buChar char=""/>
                        <a:tabLst>
                          <a:tab pos="914400" algn="l"/>
                          <a:tab pos="1143000" algn="l"/>
                        </a:tabLst>
                      </a:pPr>
                      <a:r>
                        <a:rPr lang="de-DE" sz="1600" i="1" dirty="0">
                          <a:solidFill>
                            <a:srgbClr val="000000"/>
                          </a:solidFill>
                          <a:latin typeface="Arial"/>
                          <a:ea typeface="Times New Roman"/>
                          <a:cs typeface="Times New Roman"/>
                        </a:rPr>
                        <a:t>„Schreibt gemeinsam die Merkmale Eurer Städte auf</a:t>
                      </a:r>
                      <a:r>
                        <a:rPr lang="de-DE" sz="1600" i="1" dirty="0" smtClean="0">
                          <a:solidFill>
                            <a:srgbClr val="000000"/>
                          </a:solidFill>
                          <a:latin typeface="Arial"/>
                          <a:ea typeface="Times New Roman"/>
                          <a:cs typeface="Times New Roman"/>
                        </a:rPr>
                        <a:t>“</a:t>
                      </a:r>
                      <a:endParaRPr lang="de-DE" sz="16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14400" algn="l"/>
                          <a:tab pos="1143000" algn="l"/>
                        </a:tabLst>
                      </a:pPr>
                      <a:r>
                        <a:rPr lang="de-DE" sz="1600" dirty="0">
                          <a:solidFill>
                            <a:srgbClr val="000000"/>
                          </a:solidFill>
                          <a:latin typeface="Arial"/>
                          <a:ea typeface="Calibri"/>
                          <a:cs typeface="Times New Roman"/>
                        </a:rPr>
                        <a:t>GA</a:t>
                      </a:r>
                      <a:endParaRPr lang="de-DE"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14400" algn="l"/>
                          <a:tab pos="1143000" algn="l"/>
                        </a:tabLst>
                      </a:pPr>
                      <a:endParaRPr lang="de-DE" sz="1600">
                        <a:solidFill>
                          <a:srgbClr val="000000"/>
                        </a:solidFill>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44860">
                <a:tc>
                  <a:txBody>
                    <a:bodyPr/>
                    <a:lstStyle/>
                    <a:p>
                      <a:pPr>
                        <a:lnSpc>
                          <a:spcPct val="115000"/>
                        </a:lnSpc>
                        <a:spcAft>
                          <a:spcPts val="1000"/>
                        </a:spcAft>
                      </a:pPr>
                      <a:r>
                        <a:rPr lang="de-DE" sz="1600" dirty="0">
                          <a:solidFill>
                            <a:srgbClr val="000000"/>
                          </a:solidFill>
                          <a:latin typeface="Arial"/>
                          <a:ea typeface="Calibri"/>
                          <a:cs typeface="Times New Roman"/>
                        </a:rPr>
                        <a:t>S präsentieren </a:t>
                      </a:r>
                      <a:r>
                        <a:rPr lang="de-DE" sz="1600" dirty="0" smtClean="0">
                          <a:solidFill>
                            <a:srgbClr val="000000"/>
                          </a:solidFill>
                          <a:latin typeface="Arial"/>
                          <a:ea typeface="Calibri"/>
                          <a:cs typeface="Times New Roman"/>
                        </a:rPr>
                        <a:t>Gruppenergebnisse</a:t>
                      </a:r>
                      <a:endParaRPr lang="de-DE" sz="1600" dirty="0">
                        <a:latin typeface="Calibri"/>
                        <a:ea typeface="Calibri"/>
                        <a:cs typeface="Times New Roman"/>
                      </a:endParaRPr>
                    </a:p>
                    <a:p>
                      <a:pPr>
                        <a:lnSpc>
                          <a:spcPct val="115000"/>
                        </a:lnSpc>
                        <a:spcAft>
                          <a:spcPts val="1000"/>
                        </a:spcAft>
                      </a:pPr>
                      <a:r>
                        <a:rPr lang="de-DE" sz="1600" dirty="0">
                          <a:latin typeface="Arial"/>
                          <a:ea typeface="Times New Roman"/>
                          <a:cs typeface="Times New Roman"/>
                        </a:rPr>
                        <a:t>Begleitende Sicherung durch L mit </a:t>
                      </a:r>
                      <a:r>
                        <a:rPr lang="de-DE" sz="1600" dirty="0" smtClean="0">
                          <a:latin typeface="Arial"/>
                          <a:ea typeface="Times New Roman"/>
                          <a:cs typeface="Times New Roman"/>
                        </a:rPr>
                        <a:t>TA</a:t>
                      </a:r>
                      <a:endParaRPr lang="de-DE" sz="1600" dirty="0">
                        <a:latin typeface="Calibri"/>
                        <a:ea typeface="Calibri"/>
                        <a:cs typeface="Times New Roman"/>
                      </a:endParaRPr>
                    </a:p>
                    <a:p>
                      <a:pPr>
                        <a:lnSpc>
                          <a:spcPct val="115000"/>
                        </a:lnSpc>
                        <a:spcAft>
                          <a:spcPts val="1000"/>
                        </a:spcAft>
                      </a:pPr>
                      <a:r>
                        <a:rPr lang="de-DE" sz="1600" dirty="0">
                          <a:latin typeface="Arial"/>
                          <a:ea typeface="Times New Roman"/>
                          <a:cs typeface="Times New Roman"/>
                        </a:rPr>
                        <a:t>Sicherung: Schüler übernehmen TA</a:t>
                      </a:r>
                      <a:endParaRPr lang="de-DE"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14400" algn="l"/>
                          <a:tab pos="1143000" algn="l"/>
                        </a:tabLst>
                      </a:pPr>
                      <a:r>
                        <a:rPr lang="de-DE" sz="1600" dirty="0">
                          <a:solidFill>
                            <a:srgbClr val="000000"/>
                          </a:solidFill>
                          <a:latin typeface="Arial"/>
                          <a:ea typeface="Calibri"/>
                          <a:cs typeface="Times New Roman"/>
                        </a:rPr>
                        <a:t>LSG, TA</a:t>
                      </a:r>
                      <a:endParaRPr lang="de-DE"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14400" algn="l"/>
                          <a:tab pos="1143000" algn="l"/>
                        </a:tabLst>
                      </a:pPr>
                      <a:endParaRPr lang="de-DE" sz="1600" dirty="0">
                        <a:solidFill>
                          <a:srgbClr val="000000"/>
                        </a:solidFill>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Untertitel 2"/>
          <p:cNvSpPr>
            <a:spLocks noGrp="1"/>
          </p:cNvSpPr>
          <p:nvPr>
            <p:ph type="subTitle" idx="1"/>
          </p:nvPr>
        </p:nvSpPr>
        <p:spPr>
          <a:xfrm>
            <a:off x="611188" y="188913"/>
            <a:ext cx="5040312" cy="792162"/>
          </a:xfrm>
        </p:spPr>
        <p:txBody>
          <a:bodyPr>
            <a:noAutofit/>
          </a:bodyPr>
          <a:lstStyle/>
          <a:p>
            <a:pPr algn="l">
              <a:defRPr/>
            </a:pPr>
            <a:r>
              <a:rPr lang="de-DE" b="1" dirty="0" smtClean="0"/>
              <a:t>Standard 3.1.3.1 "Lebensraum Stadt"</a:t>
            </a:r>
            <a:endParaRPr lang="de-DE" dirty="0" smtClean="0"/>
          </a:p>
          <a:p>
            <a:pPr algn="l">
              <a:defRPr/>
            </a:pPr>
            <a:r>
              <a:rPr lang="de-DE" dirty="0" smtClean="0"/>
              <a:t>Vorschlag einer Einstiegsstunde</a:t>
            </a:r>
            <a:endParaRPr lang="de-DE" b="1" dirty="0" smtClean="0">
              <a:ea typeface="ＭＳ Ｐゴシック"/>
              <a:cs typeface="ＭＳ Ｐゴシック"/>
            </a:endParaRPr>
          </a:p>
          <a:p>
            <a:pPr marL="268288" indent="-268288" algn="l" eaLnBrk="1" hangingPunct="1">
              <a:buFont typeface="Wingdings" pitchFamily="2" charset="2"/>
              <a:buChar char="Ø"/>
              <a:defRPr/>
            </a:pPr>
            <a:endParaRPr lang="de-DE" sz="2000" dirty="0" smtClean="0">
              <a:ea typeface="ＭＳ Ｐゴシック"/>
              <a:cs typeface="ＭＳ Ｐゴシック"/>
            </a:endParaRPr>
          </a:p>
        </p:txBody>
      </p:sp>
    </p:spTree>
    <p:extLst>
      <p:ext uri="{BB962C8B-B14F-4D97-AF65-F5344CB8AC3E}">
        <p14:creationId xmlns:p14="http://schemas.microsoft.com/office/powerpoint/2010/main" val="2555510426"/>
      </p:ext>
    </p:extLst>
  </p:cSld>
  <p:clrMapOvr>
    <a:masterClrMapping/>
  </p:clrMapOvr>
  <p:transition>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ußzeilenplatzhalter 1"/>
          <p:cNvSpPr>
            <a:spLocks noGrp="1"/>
          </p:cNvSpPr>
          <p:nvPr>
            <p:ph type="ftr" sz="quarter" idx="10"/>
          </p:nvPr>
        </p:nvSpPr>
        <p:spPr>
          <a:noFill/>
        </p:spPr>
        <p:txBody>
          <a:bodyPr/>
          <a:lstStyle/>
          <a:p>
            <a:r>
              <a:rPr lang="de-DE" smtClean="0">
                <a:latin typeface="Arial" pitchFamily="34" charset="0"/>
              </a:rPr>
              <a:t>Differenzierung im Unterricht</a:t>
            </a:r>
          </a:p>
        </p:txBody>
      </p:sp>
      <p:graphicFrame>
        <p:nvGraphicFramePr>
          <p:cNvPr id="5" name="Tabelle 4"/>
          <p:cNvGraphicFramePr>
            <a:graphicFrameLocks noGrp="1"/>
          </p:cNvGraphicFramePr>
          <p:nvPr/>
        </p:nvGraphicFramePr>
        <p:xfrm>
          <a:off x="684213" y="1484313"/>
          <a:ext cx="7992888" cy="4478806"/>
        </p:xfrm>
        <a:graphic>
          <a:graphicData uri="http://schemas.openxmlformats.org/drawingml/2006/table">
            <a:tbl>
              <a:tblPr/>
              <a:tblGrid>
                <a:gridCol w="5616624"/>
                <a:gridCol w="1296144"/>
                <a:gridCol w="1080120"/>
              </a:tblGrid>
              <a:tr h="754931">
                <a:tc>
                  <a:txBody>
                    <a:bodyPr/>
                    <a:lstStyle/>
                    <a:p>
                      <a:pPr algn="just">
                        <a:lnSpc>
                          <a:spcPct val="115000"/>
                        </a:lnSpc>
                        <a:spcAft>
                          <a:spcPts val="0"/>
                        </a:spcAft>
                        <a:tabLst>
                          <a:tab pos="914400" algn="l"/>
                          <a:tab pos="1143000" algn="l"/>
                        </a:tabLst>
                      </a:pPr>
                      <a:endParaRPr lang="de-DE" sz="1600" dirty="0">
                        <a:latin typeface="Calibri"/>
                        <a:ea typeface="Calibri"/>
                        <a:cs typeface="Times New Roman"/>
                      </a:endParaRPr>
                    </a:p>
                    <a:p>
                      <a:pPr algn="just">
                        <a:lnSpc>
                          <a:spcPct val="115000"/>
                        </a:lnSpc>
                        <a:spcAft>
                          <a:spcPts val="0"/>
                        </a:spcAft>
                        <a:tabLst>
                          <a:tab pos="914400" algn="l"/>
                          <a:tab pos="1143000" algn="l"/>
                        </a:tabLst>
                      </a:pPr>
                      <a:r>
                        <a:rPr lang="de-DE" sz="1600" b="1" dirty="0">
                          <a:solidFill>
                            <a:srgbClr val="000000"/>
                          </a:solidFill>
                          <a:latin typeface="Arial"/>
                          <a:ea typeface="Calibri"/>
                          <a:cs typeface="Times New Roman"/>
                        </a:rPr>
                        <a:t>Unterrichtsphase / Arbeitsauftrag</a:t>
                      </a:r>
                      <a:endParaRPr lang="de-DE"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914400" algn="l"/>
                          <a:tab pos="1143000" algn="l"/>
                        </a:tabLst>
                      </a:pPr>
                      <a:endParaRPr lang="de-DE" sz="1600">
                        <a:latin typeface="Calibri"/>
                        <a:ea typeface="Calibri"/>
                        <a:cs typeface="Times New Roman"/>
                      </a:endParaRPr>
                    </a:p>
                    <a:p>
                      <a:pPr algn="just">
                        <a:lnSpc>
                          <a:spcPct val="115000"/>
                        </a:lnSpc>
                        <a:spcAft>
                          <a:spcPts val="0"/>
                        </a:spcAft>
                        <a:tabLst>
                          <a:tab pos="914400" algn="l"/>
                          <a:tab pos="1143000" algn="l"/>
                        </a:tabLst>
                      </a:pPr>
                      <a:r>
                        <a:rPr lang="de-DE" sz="1600" b="1">
                          <a:solidFill>
                            <a:srgbClr val="000000"/>
                          </a:solidFill>
                          <a:latin typeface="Arial"/>
                          <a:ea typeface="Calibri"/>
                          <a:cs typeface="Times New Roman"/>
                        </a:rPr>
                        <a:t>Sozialform /</a:t>
                      </a:r>
                      <a:endParaRPr lang="de-DE" sz="1600">
                        <a:latin typeface="Calibri"/>
                        <a:ea typeface="Calibri"/>
                        <a:cs typeface="Times New Roman"/>
                      </a:endParaRPr>
                    </a:p>
                    <a:p>
                      <a:pPr algn="just">
                        <a:lnSpc>
                          <a:spcPct val="115000"/>
                        </a:lnSpc>
                        <a:spcAft>
                          <a:spcPts val="0"/>
                        </a:spcAft>
                        <a:tabLst>
                          <a:tab pos="914400" algn="l"/>
                          <a:tab pos="1143000" algn="l"/>
                        </a:tabLst>
                      </a:pPr>
                      <a:r>
                        <a:rPr lang="de-DE" sz="1600" b="1">
                          <a:solidFill>
                            <a:srgbClr val="000000"/>
                          </a:solidFill>
                          <a:latin typeface="Arial"/>
                          <a:ea typeface="Calibri"/>
                          <a:cs typeface="Times New Roman"/>
                        </a:rPr>
                        <a:t>Methode</a:t>
                      </a:r>
                      <a:endParaRPr lang="de-DE"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914400" algn="l"/>
                          <a:tab pos="1143000" algn="l"/>
                        </a:tabLst>
                      </a:pPr>
                      <a:endParaRPr lang="de-DE" sz="1600">
                        <a:latin typeface="Calibri"/>
                        <a:ea typeface="Calibri"/>
                        <a:cs typeface="Times New Roman"/>
                      </a:endParaRPr>
                    </a:p>
                    <a:p>
                      <a:pPr algn="just">
                        <a:lnSpc>
                          <a:spcPct val="115000"/>
                        </a:lnSpc>
                        <a:spcAft>
                          <a:spcPts val="0"/>
                        </a:spcAft>
                        <a:tabLst>
                          <a:tab pos="914400" algn="l"/>
                          <a:tab pos="1143000" algn="l"/>
                        </a:tabLst>
                      </a:pPr>
                      <a:r>
                        <a:rPr lang="de-DE" sz="1600" b="1">
                          <a:solidFill>
                            <a:srgbClr val="000000"/>
                          </a:solidFill>
                          <a:latin typeface="Arial"/>
                          <a:ea typeface="Calibri"/>
                          <a:cs typeface="Times New Roman"/>
                        </a:rPr>
                        <a:t>Varianten</a:t>
                      </a:r>
                      <a:endParaRPr lang="de-DE"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4931">
                <a:tc>
                  <a:txBody>
                    <a:bodyPr/>
                    <a:lstStyle/>
                    <a:p>
                      <a:pPr>
                        <a:lnSpc>
                          <a:spcPct val="115000"/>
                        </a:lnSpc>
                        <a:spcAft>
                          <a:spcPts val="1000"/>
                        </a:spcAft>
                      </a:pPr>
                      <a:r>
                        <a:rPr lang="de-DE" sz="1600" dirty="0">
                          <a:latin typeface="Arial"/>
                          <a:ea typeface="Times New Roman"/>
                          <a:cs typeface="Times New Roman"/>
                        </a:rPr>
                        <a:t>Lautes Lesen des Textes S. 182, dabei Möglichkeit, </a:t>
                      </a:r>
                      <a:r>
                        <a:rPr lang="de-DE" sz="1600" dirty="0" smtClean="0">
                          <a:latin typeface="Arial"/>
                          <a:ea typeface="Times New Roman"/>
                          <a:cs typeface="Times New Roman"/>
                        </a:rPr>
                        <a:t>die </a:t>
                      </a:r>
                      <a:r>
                        <a:rPr lang="de-DE" sz="1600" dirty="0">
                          <a:latin typeface="Arial"/>
                          <a:ea typeface="Times New Roman"/>
                          <a:cs typeface="Times New Roman"/>
                        </a:rPr>
                        <a:t>Fachbegriffe zu </a:t>
                      </a:r>
                      <a:r>
                        <a:rPr lang="de-DE" sz="1600" dirty="0" smtClean="0">
                          <a:latin typeface="Arial"/>
                          <a:ea typeface="Times New Roman"/>
                          <a:cs typeface="Times New Roman"/>
                        </a:rPr>
                        <a:t>festigen</a:t>
                      </a:r>
                      <a:endParaRPr lang="de-DE"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14400" algn="l"/>
                          <a:tab pos="1143000" algn="l"/>
                        </a:tabLst>
                      </a:pPr>
                      <a:r>
                        <a:rPr lang="de-DE" sz="1600" dirty="0">
                          <a:solidFill>
                            <a:srgbClr val="000000"/>
                          </a:solidFill>
                          <a:latin typeface="Arial"/>
                          <a:ea typeface="Calibri"/>
                          <a:cs typeface="Times New Roman"/>
                        </a:rPr>
                        <a:t>LSG, TA</a:t>
                      </a:r>
                      <a:endParaRPr lang="de-DE"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tabLst>
                          <a:tab pos="914400" algn="l"/>
                          <a:tab pos="1143000" algn="l"/>
                        </a:tabLst>
                      </a:pPr>
                      <a:endParaRPr lang="de-DE" sz="1600">
                        <a:solidFill>
                          <a:srgbClr val="000000"/>
                        </a:solidFill>
                        <a:latin typeface="Arial"/>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33595">
                <a:tc>
                  <a:txBody>
                    <a:bodyPr/>
                    <a:lstStyle/>
                    <a:p>
                      <a:pPr>
                        <a:lnSpc>
                          <a:spcPct val="115000"/>
                        </a:lnSpc>
                        <a:spcAft>
                          <a:spcPts val="1000"/>
                        </a:spcAft>
                      </a:pPr>
                      <a:r>
                        <a:rPr lang="de-DE" sz="1600" dirty="0">
                          <a:latin typeface="Arial"/>
                          <a:ea typeface="Times New Roman"/>
                          <a:cs typeface="Times New Roman"/>
                        </a:rPr>
                        <a:t>S. 182, 1: </a:t>
                      </a:r>
                      <a:r>
                        <a:rPr lang="de-DE" sz="1600" i="1" dirty="0">
                          <a:latin typeface="Arial"/>
                          <a:ea typeface="Times New Roman"/>
                          <a:cs typeface="Times New Roman"/>
                        </a:rPr>
                        <a:t>„Ordne die Fotos 3-6 mithilfe der Skizze 2 dem Luftbild 1 zu und begründe Deine Entscheidung</a:t>
                      </a:r>
                      <a:r>
                        <a:rPr lang="de-DE" sz="1600" i="1" dirty="0" smtClean="0">
                          <a:latin typeface="Arial"/>
                          <a:ea typeface="Times New Roman"/>
                          <a:cs typeface="Times New Roman"/>
                        </a:rPr>
                        <a:t>“</a:t>
                      </a:r>
                      <a:endParaRPr lang="de-DE" sz="1600" dirty="0">
                        <a:latin typeface="Calibri"/>
                        <a:ea typeface="Calibri"/>
                        <a:cs typeface="Times New Roman"/>
                      </a:endParaRPr>
                    </a:p>
                    <a:p>
                      <a:pPr>
                        <a:lnSpc>
                          <a:spcPct val="115000"/>
                        </a:lnSpc>
                        <a:spcAft>
                          <a:spcPts val="1000"/>
                        </a:spcAft>
                      </a:pPr>
                      <a:r>
                        <a:rPr lang="de-DE" sz="1600" dirty="0">
                          <a:latin typeface="Arial"/>
                          <a:ea typeface="Times New Roman"/>
                          <a:cs typeface="Times New Roman"/>
                        </a:rPr>
                        <a:t>Besprechung, Sicherung</a:t>
                      </a:r>
                      <a:endParaRPr lang="de-DE"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914400" algn="l"/>
                          <a:tab pos="1143000" algn="l"/>
                        </a:tabLst>
                      </a:pPr>
                      <a:endParaRPr lang="de-DE" sz="1600">
                        <a:solidFill>
                          <a:srgbClr val="000000"/>
                        </a:solidFill>
                        <a:latin typeface="Arial"/>
                        <a:ea typeface="Calibri"/>
                        <a:cs typeface="Times New Roman"/>
                      </a:endParaRPr>
                    </a:p>
                    <a:p>
                      <a:pPr algn="just">
                        <a:lnSpc>
                          <a:spcPct val="115000"/>
                        </a:lnSpc>
                        <a:spcAft>
                          <a:spcPts val="0"/>
                        </a:spcAft>
                        <a:tabLst>
                          <a:tab pos="914400" algn="l"/>
                          <a:tab pos="1143000" algn="l"/>
                        </a:tabLst>
                      </a:pPr>
                      <a:r>
                        <a:rPr lang="de-DE" sz="1600">
                          <a:solidFill>
                            <a:srgbClr val="000000"/>
                          </a:solidFill>
                          <a:latin typeface="Arial"/>
                          <a:ea typeface="Calibri"/>
                          <a:cs typeface="Times New Roman"/>
                        </a:rPr>
                        <a:t>EA</a:t>
                      </a:r>
                      <a:endParaRPr lang="de-DE" sz="1600">
                        <a:latin typeface="Calibri"/>
                        <a:ea typeface="Calibri"/>
                        <a:cs typeface="Times New Roman"/>
                      </a:endParaRPr>
                    </a:p>
                    <a:p>
                      <a:pPr algn="just">
                        <a:lnSpc>
                          <a:spcPct val="115000"/>
                        </a:lnSpc>
                        <a:spcAft>
                          <a:spcPts val="0"/>
                        </a:spcAft>
                        <a:tabLst>
                          <a:tab pos="914400" algn="l"/>
                          <a:tab pos="1143000" algn="l"/>
                        </a:tabLst>
                      </a:pPr>
                      <a:r>
                        <a:rPr lang="de-DE" sz="1600">
                          <a:solidFill>
                            <a:srgbClr val="000000"/>
                          </a:solidFill>
                          <a:latin typeface="Arial"/>
                          <a:ea typeface="Calibri"/>
                          <a:cs typeface="Times New Roman"/>
                        </a:rPr>
                        <a:t>LSG</a:t>
                      </a:r>
                      <a:endParaRPr lang="de-DE"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914400" algn="l"/>
                          <a:tab pos="1143000" algn="l"/>
                        </a:tabLst>
                      </a:pPr>
                      <a:endParaRPr lang="de-DE" sz="1600">
                        <a:solidFill>
                          <a:srgbClr val="000000"/>
                        </a:solidFill>
                        <a:latin typeface="Arial"/>
                        <a:ea typeface="Calibri"/>
                        <a:cs typeface="Times New Roman"/>
                      </a:endParaRPr>
                    </a:p>
                    <a:p>
                      <a:pPr algn="just">
                        <a:lnSpc>
                          <a:spcPct val="115000"/>
                        </a:lnSpc>
                        <a:spcAft>
                          <a:spcPts val="0"/>
                        </a:spcAft>
                        <a:tabLst>
                          <a:tab pos="914400" algn="l"/>
                          <a:tab pos="1143000" algn="l"/>
                        </a:tabLst>
                      </a:pPr>
                      <a:r>
                        <a:rPr lang="de-DE" sz="1600">
                          <a:solidFill>
                            <a:srgbClr val="000000"/>
                          </a:solidFill>
                          <a:latin typeface="Arial"/>
                          <a:ea typeface="Calibri"/>
                          <a:cs typeface="Times New Roman"/>
                        </a:rPr>
                        <a:t>Variante 2</a:t>
                      </a:r>
                      <a:endParaRPr lang="de-DE" sz="1600">
                        <a:latin typeface="Calibri"/>
                        <a:ea typeface="Calibri"/>
                        <a:cs typeface="Times New Roman"/>
                      </a:endParaRPr>
                    </a:p>
                    <a:p>
                      <a:pPr algn="just">
                        <a:lnSpc>
                          <a:spcPct val="115000"/>
                        </a:lnSpc>
                        <a:spcAft>
                          <a:spcPts val="0"/>
                        </a:spcAft>
                        <a:tabLst>
                          <a:tab pos="914400" algn="l"/>
                          <a:tab pos="1143000" algn="l"/>
                        </a:tabLst>
                      </a:pPr>
                      <a:r>
                        <a:rPr lang="de-DE" sz="1600">
                          <a:solidFill>
                            <a:srgbClr val="000000"/>
                          </a:solidFill>
                          <a:latin typeface="Arial"/>
                          <a:ea typeface="Calibri"/>
                          <a:cs typeface="Times New Roman"/>
                        </a:rPr>
                        <a:t>Variante 3</a:t>
                      </a:r>
                      <a:endParaRPr lang="de-DE"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49032">
                <a:tc>
                  <a:txBody>
                    <a:bodyPr/>
                    <a:lstStyle/>
                    <a:p>
                      <a:pPr>
                        <a:lnSpc>
                          <a:spcPct val="115000"/>
                        </a:lnSpc>
                        <a:spcAft>
                          <a:spcPts val="0"/>
                        </a:spcAft>
                        <a:tabLst>
                          <a:tab pos="914400" algn="l"/>
                          <a:tab pos="1143000" algn="l"/>
                        </a:tabLst>
                      </a:pPr>
                      <a:r>
                        <a:rPr lang="de-DE" sz="1600" dirty="0">
                          <a:solidFill>
                            <a:srgbClr val="000000"/>
                          </a:solidFill>
                          <a:latin typeface="Arial"/>
                          <a:ea typeface="Calibri"/>
                          <a:cs typeface="Times New Roman"/>
                        </a:rPr>
                        <a:t>S. 183, 3: </a:t>
                      </a:r>
                      <a:r>
                        <a:rPr lang="de-DE" sz="1600" i="1" dirty="0">
                          <a:solidFill>
                            <a:srgbClr val="000000"/>
                          </a:solidFill>
                          <a:latin typeface="Arial"/>
                          <a:ea typeface="Calibri"/>
                          <a:cs typeface="Times New Roman"/>
                        </a:rPr>
                        <a:t>„Begründe, welche Lage für die folgenden Personen interessant ist:</a:t>
                      </a:r>
                      <a:endParaRPr lang="de-DE" sz="1600" dirty="0">
                        <a:latin typeface="Calibri"/>
                        <a:ea typeface="Calibri"/>
                        <a:cs typeface="Times New Roman"/>
                      </a:endParaRPr>
                    </a:p>
                    <a:p>
                      <a:pPr marL="171450" lvl="0" indent="-171450">
                        <a:spcAft>
                          <a:spcPts val="0"/>
                        </a:spcAft>
                        <a:buSzPts val="1200"/>
                        <a:buFont typeface="Symbol"/>
                        <a:buChar char=""/>
                        <a:tabLst>
                          <a:tab pos="914400" algn="l"/>
                          <a:tab pos="1143000" algn="l"/>
                        </a:tabLst>
                      </a:pPr>
                      <a:r>
                        <a:rPr lang="de-DE" sz="1600" i="1" dirty="0">
                          <a:solidFill>
                            <a:srgbClr val="000000"/>
                          </a:solidFill>
                          <a:latin typeface="Arial"/>
                          <a:ea typeface="Times New Roman"/>
                          <a:cs typeface="Times New Roman"/>
                        </a:rPr>
                        <a:t>Eine Familie mit zwei kleinen Kindern sucht eine </a:t>
                      </a:r>
                      <a:r>
                        <a:rPr lang="de-DE" sz="1600" i="1" dirty="0" smtClean="0">
                          <a:solidFill>
                            <a:srgbClr val="000000"/>
                          </a:solidFill>
                          <a:latin typeface="Arial"/>
                          <a:ea typeface="Times New Roman"/>
                          <a:cs typeface="Times New Roman"/>
                        </a:rPr>
                        <a:t>Wohnung</a:t>
                      </a:r>
                      <a:endParaRPr lang="de-DE" sz="1600" dirty="0">
                        <a:latin typeface="Calibri"/>
                        <a:ea typeface="Times New Roman"/>
                        <a:cs typeface="Times New Roman"/>
                      </a:endParaRPr>
                    </a:p>
                    <a:p>
                      <a:pPr marL="171450" lvl="0" indent="-171450">
                        <a:spcAft>
                          <a:spcPts val="0"/>
                        </a:spcAft>
                        <a:buSzPts val="1200"/>
                        <a:buFont typeface="Symbol"/>
                        <a:buChar char=""/>
                        <a:tabLst>
                          <a:tab pos="914400" algn="l"/>
                          <a:tab pos="1143000" algn="l"/>
                        </a:tabLst>
                      </a:pPr>
                      <a:r>
                        <a:rPr lang="de-DE" sz="1600" i="1" dirty="0">
                          <a:solidFill>
                            <a:srgbClr val="000000"/>
                          </a:solidFill>
                          <a:latin typeface="Arial"/>
                          <a:ea typeface="Times New Roman"/>
                          <a:cs typeface="Times New Roman"/>
                        </a:rPr>
                        <a:t>Ein Facharzt möchte eine Praxis eröffnen.</a:t>
                      </a:r>
                      <a:endParaRPr lang="de-DE" sz="1600" dirty="0">
                        <a:latin typeface="Calibri"/>
                        <a:ea typeface="Times New Roman"/>
                        <a:cs typeface="Times New Roman"/>
                      </a:endParaRPr>
                    </a:p>
                    <a:p>
                      <a:pPr marL="171450" lvl="0" indent="-171450">
                        <a:spcAft>
                          <a:spcPts val="0"/>
                        </a:spcAft>
                        <a:buSzPts val="1200"/>
                        <a:buFont typeface="Symbol"/>
                        <a:buChar char=""/>
                        <a:tabLst>
                          <a:tab pos="914400" algn="l"/>
                          <a:tab pos="1143000" algn="l"/>
                        </a:tabLst>
                      </a:pPr>
                      <a:r>
                        <a:rPr lang="de-DE" sz="1600" i="1" dirty="0">
                          <a:solidFill>
                            <a:srgbClr val="000000"/>
                          </a:solidFill>
                          <a:latin typeface="Arial"/>
                          <a:ea typeface="Times New Roman"/>
                          <a:cs typeface="Times New Roman"/>
                        </a:rPr>
                        <a:t>Ein KFZ-Mechaniker möchte eine Autowerkstatt </a:t>
                      </a:r>
                      <a:r>
                        <a:rPr lang="de-DE" sz="1600" i="1" dirty="0" smtClean="0">
                          <a:solidFill>
                            <a:srgbClr val="000000"/>
                          </a:solidFill>
                          <a:latin typeface="Arial"/>
                          <a:ea typeface="Times New Roman"/>
                          <a:cs typeface="Times New Roman"/>
                        </a:rPr>
                        <a:t>eröffnen</a:t>
                      </a:r>
                      <a:endParaRPr lang="de-DE" sz="1600" dirty="0" smtClean="0">
                        <a:latin typeface="Calibri"/>
                        <a:ea typeface="Times New Roman"/>
                        <a:cs typeface="Times New Roman"/>
                      </a:endParaRPr>
                    </a:p>
                    <a:p>
                      <a:pPr>
                        <a:lnSpc>
                          <a:spcPct val="115000"/>
                        </a:lnSpc>
                        <a:spcAft>
                          <a:spcPts val="0"/>
                        </a:spcAft>
                        <a:tabLst>
                          <a:tab pos="914400" algn="l"/>
                          <a:tab pos="1143000" algn="l"/>
                        </a:tabLst>
                      </a:pPr>
                      <a:r>
                        <a:rPr lang="de-DE" sz="1600" dirty="0" smtClean="0">
                          <a:solidFill>
                            <a:srgbClr val="000000"/>
                          </a:solidFill>
                          <a:latin typeface="Arial"/>
                          <a:ea typeface="Calibri"/>
                          <a:cs typeface="Times New Roman"/>
                        </a:rPr>
                        <a:t>Besprechung, Sicherung</a:t>
                      </a:r>
                      <a:endParaRPr lang="de-DE"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914400" algn="l"/>
                          <a:tab pos="1143000" algn="l"/>
                        </a:tabLst>
                      </a:pPr>
                      <a:endParaRPr lang="de-DE" sz="1600" dirty="0">
                        <a:solidFill>
                          <a:srgbClr val="000000"/>
                        </a:solidFill>
                        <a:latin typeface="Arial"/>
                        <a:ea typeface="Calibri"/>
                        <a:cs typeface="Times New Roman"/>
                      </a:endParaRPr>
                    </a:p>
                    <a:p>
                      <a:pPr algn="just">
                        <a:lnSpc>
                          <a:spcPct val="115000"/>
                        </a:lnSpc>
                        <a:spcAft>
                          <a:spcPts val="0"/>
                        </a:spcAft>
                        <a:tabLst>
                          <a:tab pos="914400" algn="l"/>
                          <a:tab pos="1143000" algn="l"/>
                        </a:tabLst>
                      </a:pPr>
                      <a:r>
                        <a:rPr lang="de-DE" sz="1600" dirty="0">
                          <a:solidFill>
                            <a:srgbClr val="000000"/>
                          </a:solidFill>
                          <a:latin typeface="Arial"/>
                          <a:ea typeface="Calibri"/>
                          <a:cs typeface="Times New Roman"/>
                        </a:rPr>
                        <a:t>PA</a:t>
                      </a:r>
                      <a:endParaRPr lang="de-DE"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914400" algn="l"/>
                          <a:tab pos="1143000" algn="l"/>
                        </a:tabLst>
                      </a:pPr>
                      <a:endParaRPr lang="de-DE" sz="1600" dirty="0">
                        <a:solidFill>
                          <a:srgbClr val="000000"/>
                        </a:solidFill>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Untertitel 2"/>
          <p:cNvSpPr txBox="1">
            <a:spLocks/>
          </p:cNvSpPr>
          <p:nvPr/>
        </p:nvSpPr>
        <p:spPr bwMode="auto">
          <a:xfrm>
            <a:off x="611188" y="188913"/>
            <a:ext cx="5040312" cy="792162"/>
          </a:xfrm>
          <a:prstGeom prst="rect">
            <a:avLst/>
          </a:prstGeom>
          <a:noFill/>
          <a:ln w="9525">
            <a:noFill/>
            <a:miter lim="800000"/>
            <a:headEnd/>
            <a:tailEnd/>
          </a:ln>
        </p:spPr>
        <p:txBody>
          <a:bodyPr lIns="0" tIns="0" rIns="0" bIns="0"/>
          <a:lstStyle/>
          <a:p>
            <a:pPr>
              <a:spcBef>
                <a:spcPct val="30000"/>
              </a:spcBef>
              <a:buSzPct val="90000"/>
              <a:defRPr/>
            </a:pPr>
            <a:r>
              <a:rPr lang="de-DE" sz="2400" b="1" kern="0" dirty="0">
                <a:latin typeface="+mn-lt"/>
                <a:ea typeface="ＭＳ Ｐゴシック" charset="0"/>
                <a:cs typeface="ＭＳ Ｐゴシック" charset="0"/>
              </a:rPr>
              <a:t>Standard 3.1.3.1 "Lebensraum Stadt"</a:t>
            </a:r>
            <a:endParaRPr lang="de-DE" sz="2400" kern="0" dirty="0">
              <a:latin typeface="+mn-lt"/>
              <a:ea typeface="ＭＳ Ｐゴシック" charset="0"/>
              <a:cs typeface="ＭＳ Ｐゴシック" charset="0"/>
            </a:endParaRPr>
          </a:p>
          <a:p>
            <a:pPr>
              <a:spcBef>
                <a:spcPct val="30000"/>
              </a:spcBef>
              <a:buSzPct val="90000"/>
              <a:defRPr/>
            </a:pPr>
            <a:r>
              <a:rPr lang="de-DE" sz="2400" kern="0" dirty="0">
                <a:latin typeface="+mn-lt"/>
                <a:ea typeface="ＭＳ Ｐゴシック" charset="0"/>
                <a:cs typeface="ＭＳ Ｐゴシック" charset="0"/>
              </a:rPr>
              <a:t>Vorschlag einer Einstiegsstunde</a:t>
            </a:r>
            <a:endParaRPr lang="de-DE" sz="2400" b="1" kern="0" dirty="0">
              <a:latin typeface="+mn-lt"/>
              <a:ea typeface="ＭＳ Ｐゴシック"/>
              <a:cs typeface="ＭＳ Ｐゴシック"/>
            </a:endParaRPr>
          </a:p>
          <a:p>
            <a:pPr marL="268288" indent="-268288" eaLnBrk="1" hangingPunct="1">
              <a:spcBef>
                <a:spcPct val="30000"/>
              </a:spcBef>
              <a:buSzPct val="90000"/>
              <a:buFont typeface="Wingdings" pitchFamily="2" charset="2"/>
              <a:buChar char="Ø"/>
              <a:defRPr/>
            </a:pPr>
            <a:endParaRPr lang="de-DE" sz="2000" kern="0" dirty="0">
              <a:latin typeface="+mn-lt"/>
              <a:ea typeface="ＭＳ Ｐゴシック"/>
              <a:cs typeface="ＭＳ Ｐゴシック"/>
            </a:endParaRPr>
          </a:p>
        </p:txBody>
      </p:sp>
    </p:spTree>
  </p:cSld>
  <p:clrMapOvr>
    <a:masterClrMapping/>
  </p:clrMapOvr>
  <p:transition>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ußzeilenplatzhalter 1"/>
          <p:cNvSpPr>
            <a:spLocks noGrp="1"/>
          </p:cNvSpPr>
          <p:nvPr>
            <p:ph type="ftr" sz="quarter" idx="10"/>
          </p:nvPr>
        </p:nvSpPr>
        <p:spPr>
          <a:noFill/>
        </p:spPr>
        <p:txBody>
          <a:bodyPr/>
          <a:lstStyle/>
          <a:p>
            <a:r>
              <a:rPr lang="de-DE" smtClean="0">
                <a:latin typeface="Arial" pitchFamily="34" charset="0"/>
              </a:rPr>
              <a:t>Differenzierung im Unterricht</a:t>
            </a:r>
          </a:p>
        </p:txBody>
      </p:sp>
      <p:graphicFrame>
        <p:nvGraphicFramePr>
          <p:cNvPr id="6" name="Tabelle 5"/>
          <p:cNvGraphicFramePr>
            <a:graphicFrameLocks noGrp="1"/>
          </p:cNvGraphicFramePr>
          <p:nvPr>
            <p:extLst>
              <p:ext uri="{D42A27DB-BD31-4B8C-83A1-F6EECF244321}">
                <p14:modId xmlns:p14="http://schemas.microsoft.com/office/powerpoint/2010/main" val="3281345724"/>
              </p:ext>
            </p:extLst>
          </p:nvPr>
        </p:nvGraphicFramePr>
        <p:xfrm>
          <a:off x="684213" y="1412875"/>
          <a:ext cx="7776864" cy="4491024"/>
        </p:xfrm>
        <a:graphic>
          <a:graphicData uri="http://schemas.openxmlformats.org/drawingml/2006/table">
            <a:tbl>
              <a:tblPr/>
              <a:tblGrid>
                <a:gridCol w="5294886"/>
                <a:gridCol w="1323722"/>
                <a:gridCol w="1158256"/>
              </a:tblGrid>
              <a:tr h="849830">
                <a:tc>
                  <a:txBody>
                    <a:bodyPr/>
                    <a:lstStyle/>
                    <a:p>
                      <a:pPr algn="just">
                        <a:lnSpc>
                          <a:spcPct val="115000"/>
                        </a:lnSpc>
                        <a:spcAft>
                          <a:spcPts val="0"/>
                        </a:spcAft>
                        <a:tabLst>
                          <a:tab pos="914400" algn="l"/>
                          <a:tab pos="1143000" algn="l"/>
                        </a:tabLst>
                      </a:pPr>
                      <a:endParaRPr lang="de-DE" sz="1600" dirty="0">
                        <a:latin typeface="Calibri"/>
                        <a:ea typeface="Calibri"/>
                        <a:cs typeface="Times New Roman"/>
                      </a:endParaRPr>
                    </a:p>
                    <a:p>
                      <a:pPr algn="just">
                        <a:lnSpc>
                          <a:spcPct val="115000"/>
                        </a:lnSpc>
                        <a:spcAft>
                          <a:spcPts val="0"/>
                        </a:spcAft>
                        <a:tabLst>
                          <a:tab pos="914400" algn="l"/>
                          <a:tab pos="1143000" algn="l"/>
                        </a:tabLst>
                      </a:pPr>
                      <a:r>
                        <a:rPr lang="de-DE" sz="1600" b="1" dirty="0">
                          <a:solidFill>
                            <a:srgbClr val="000000"/>
                          </a:solidFill>
                          <a:latin typeface="Arial"/>
                          <a:ea typeface="Calibri"/>
                          <a:cs typeface="Times New Roman"/>
                        </a:rPr>
                        <a:t>Unterrichtsphase / Arbeitsauftrag</a:t>
                      </a:r>
                      <a:endParaRPr lang="de-DE"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914400" algn="l"/>
                          <a:tab pos="1143000" algn="l"/>
                        </a:tabLst>
                      </a:pPr>
                      <a:endParaRPr lang="de-DE" sz="1600">
                        <a:latin typeface="Calibri"/>
                        <a:ea typeface="Calibri"/>
                        <a:cs typeface="Times New Roman"/>
                      </a:endParaRPr>
                    </a:p>
                    <a:p>
                      <a:pPr algn="just">
                        <a:lnSpc>
                          <a:spcPct val="115000"/>
                        </a:lnSpc>
                        <a:spcAft>
                          <a:spcPts val="0"/>
                        </a:spcAft>
                        <a:tabLst>
                          <a:tab pos="914400" algn="l"/>
                          <a:tab pos="1143000" algn="l"/>
                        </a:tabLst>
                      </a:pPr>
                      <a:r>
                        <a:rPr lang="de-DE" sz="1600" b="1">
                          <a:solidFill>
                            <a:srgbClr val="000000"/>
                          </a:solidFill>
                          <a:latin typeface="Arial"/>
                          <a:ea typeface="Calibri"/>
                          <a:cs typeface="Times New Roman"/>
                        </a:rPr>
                        <a:t>Sozialform /</a:t>
                      </a:r>
                      <a:endParaRPr lang="de-DE" sz="1600">
                        <a:latin typeface="Calibri"/>
                        <a:ea typeface="Calibri"/>
                        <a:cs typeface="Times New Roman"/>
                      </a:endParaRPr>
                    </a:p>
                    <a:p>
                      <a:pPr algn="just">
                        <a:lnSpc>
                          <a:spcPct val="115000"/>
                        </a:lnSpc>
                        <a:spcAft>
                          <a:spcPts val="0"/>
                        </a:spcAft>
                        <a:tabLst>
                          <a:tab pos="914400" algn="l"/>
                          <a:tab pos="1143000" algn="l"/>
                        </a:tabLst>
                      </a:pPr>
                      <a:r>
                        <a:rPr lang="de-DE" sz="1600" b="1">
                          <a:solidFill>
                            <a:srgbClr val="000000"/>
                          </a:solidFill>
                          <a:latin typeface="Arial"/>
                          <a:ea typeface="Calibri"/>
                          <a:cs typeface="Times New Roman"/>
                        </a:rPr>
                        <a:t>Methode</a:t>
                      </a:r>
                      <a:endParaRPr lang="de-DE"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914400" algn="l"/>
                          <a:tab pos="1143000" algn="l"/>
                        </a:tabLst>
                      </a:pPr>
                      <a:endParaRPr lang="de-DE" sz="1600">
                        <a:latin typeface="Calibri"/>
                        <a:ea typeface="Calibri"/>
                        <a:cs typeface="Times New Roman"/>
                      </a:endParaRPr>
                    </a:p>
                    <a:p>
                      <a:pPr algn="just">
                        <a:lnSpc>
                          <a:spcPct val="115000"/>
                        </a:lnSpc>
                        <a:spcAft>
                          <a:spcPts val="0"/>
                        </a:spcAft>
                        <a:tabLst>
                          <a:tab pos="914400" algn="l"/>
                          <a:tab pos="1143000" algn="l"/>
                        </a:tabLst>
                      </a:pPr>
                      <a:r>
                        <a:rPr lang="de-DE" sz="1600" b="1">
                          <a:solidFill>
                            <a:srgbClr val="000000"/>
                          </a:solidFill>
                          <a:latin typeface="Arial"/>
                          <a:ea typeface="Calibri"/>
                          <a:cs typeface="Times New Roman"/>
                        </a:rPr>
                        <a:t>Varianten</a:t>
                      </a:r>
                      <a:endParaRPr lang="de-DE"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6613">
                <a:tc>
                  <a:txBody>
                    <a:bodyPr/>
                    <a:lstStyle/>
                    <a:p>
                      <a:pPr>
                        <a:lnSpc>
                          <a:spcPct val="115000"/>
                        </a:lnSpc>
                        <a:spcAft>
                          <a:spcPts val="1000"/>
                        </a:spcAft>
                      </a:pPr>
                      <a:r>
                        <a:rPr lang="de-DE" sz="1600" dirty="0">
                          <a:latin typeface="Arial"/>
                          <a:ea typeface="Times New Roman"/>
                          <a:cs typeface="Times New Roman"/>
                        </a:rPr>
                        <a:t>Lehrerdemonstration: Kurzeinführung in Google </a:t>
                      </a:r>
                      <a:r>
                        <a:rPr lang="de-DE" sz="1600" dirty="0" err="1">
                          <a:latin typeface="Arial"/>
                          <a:ea typeface="Times New Roman"/>
                          <a:cs typeface="Times New Roman"/>
                        </a:rPr>
                        <a:t>Maps</a:t>
                      </a:r>
                      <a:r>
                        <a:rPr lang="de-DE" sz="1600" dirty="0">
                          <a:latin typeface="Arial"/>
                          <a:ea typeface="Times New Roman"/>
                          <a:cs typeface="Times New Roman"/>
                        </a:rPr>
                        <a:t> </a:t>
                      </a:r>
                      <a:endParaRPr lang="de-DE"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914400" algn="l"/>
                          <a:tab pos="1143000" algn="l"/>
                        </a:tabLst>
                      </a:pPr>
                      <a:endParaRPr lang="de-DE" sz="1600">
                        <a:solidFill>
                          <a:srgbClr val="000000"/>
                        </a:solidFill>
                        <a:latin typeface="Arial"/>
                        <a:ea typeface="Calibri"/>
                        <a:cs typeface="Times New Roman"/>
                      </a:endParaRPr>
                    </a:p>
                    <a:p>
                      <a:pPr algn="just">
                        <a:lnSpc>
                          <a:spcPct val="115000"/>
                        </a:lnSpc>
                        <a:spcAft>
                          <a:spcPts val="0"/>
                        </a:spcAft>
                        <a:tabLst>
                          <a:tab pos="914400" algn="l"/>
                          <a:tab pos="1143000" algn="l"/>
                        </a:tabLst>
                      </a:pPr>
                      <a:r>
                        <a:rPr lang="de-DE" sz="1600">
                          <a:solidFill>
                            <a:srgbClr val="000000"/>
                          </a:solidFill>
                          <a:latin typeface="Arial"/>
                          <a:ea typeface="Calibri"/>
                          <a:cs typeface="Times New Roman"/>
                        </a:rPr>
                        <a:t>Lehrerdem.</a:t>
                      </a:r>
                      <a:endParaRPr lang="de-DE"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914400" algn="l"/>
                          <a:tab pos="1143000" algn="l"/>
                        </a:tabLst>
                      </a:pPr>
                      <a:endParaRPr lang="de-DE" sz="1600">
                        <a:solidFill>
                          <a:srgbClr val="000000"/>
                        </a:solidFill>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9981">
                <a:tc>
                  <a:txBody>
                    <a:bodyPr/>
                    <a:lstStyle/>
                    <a:p>
                      <a:pPr>
                        <a:lnSpc>
                          <a:spcPct val="115000"/>
                        </a:lnSpc>
                        <a:spcAft>
                          <a:spcPts val="1000"/>
                        </a:spcAft>
                      </a:pPr>
                      <a:r>
                        <a:rPr lang="de-DE" sz="1600" dirty="0">
                          <a:latin typeface="Arial"/>
                          <a:ea typeface="Times New Roman"/>
                          <a:cs typeface="Times New Roman"/>
                        </a:rPr>
                        <a:t>S. 182, 4a: </a:t>
                      </a:r>
                      <a:r>
                        <a:rPr lang="de-DE" sz="1600" i="1" dirty="0">
                          <a:latin typeface="Arial"/>
                          <a:ea typeface="Times New Roman"/>
                          <a:cs typeface="Times New Roman"/>
                        </a:rPr>
                        <a:t>„Stellt für Euren </a:t>
                      </a:r>
                      <a:r>
                        <a:rPr lang="de-DE" sz="1600" i="1" dirty="0" err="1">
                          <a:latin typeface="Arial"/>
                          <a:ea typeface="Times New Roman"/>
                          <a:cs typeface="Times New Roman"/>
                        </a:rPr>
                        <a:t>Schulort</a:t>
                      </a:r>
                      <a:r>
                        <a:rPr lang="de-DE" sz="1600" i="1" dirty="0">
                          <a:latin typeface="Arial"/>
                          <a:ea typeface="Times New Roman"/>
                          <a:cs typeface="Times New Roman"/>
                        </a:rPr>
                        <a:t> fest, wie die </a:t>
                      </a:r>
                      <a:r>
                        <a:rPr lang="de-DE" sz="1600" i="1" u="none" dirty="0">
                          <a:latin typeface="Arial"/>
                          <a:ea typeface="Times New Roman"/>
                          <a:cs typeface="Times New Roman"/>
                        </a:rPr>
                        <a:t>vier</a:t>
                      </a:r>
                      <a:r>
                        <a:rPr lang="de-DE" sz="1600" i="1" dirty="0">
                          <a:latin typeface="Arial"/>
                          <a:ea typeface="Times New Roman"/>
                          <a:cs typeface="Times New Roman"/>
                        </a:rPr>
                        <a:t> Stadtteile genutzt werden</a:t>
                      </a:r>
                      <a:r>
                        <a:rPr lang="de-DE" sz="1600" i="1" dirty="0" smtClean="0">
                          <a:latin typeface="Arial"/>
                          <a:ea typeface="Times New Roman"/>
                          <a:cs typeface="Times New Roman"/>
                        </a:rPr>
                        <a:t>“</a:t>
                      </a:r>
                      <a:endParaRPr lang="de-DE" sz="1600" dirty="0">
                        <a:latin typeface="Calibri"/>
                        <a:ea typeface="Calibri"/>
                        <a:cs typeface="Times New Roman"/>
                      </a:endParaRPr>
                    </a:p>
                    <a:p>
                      <a:pPr>
                        <a:lnSpc>
                          <a:spcPct val="115000"/>
                        </a:lnSpc>
                        <a:spcAft>
                          <a:spcPts val="1000"/>
                        </a:spcAft>
                      </a:pPr>
                      <a:r>
                        <a:rPr lang="de-DE" sz="1600" dirty="0">
                          <a:latin typeface="Arial"/>
                          <a:ea typeface="Times New Roman"/>
                          <a:cs typeface="Times New Roman"/>
                        </a:rPr>
                        <a:t>Arbeit am PC mit Google </a:t>
                      </a:r>
                      <a:r>
                        <a:rPr lang="de-DE" sz="1600" dirty="0" err="1">
                          <a:latin typeface="Arial"/>
                          <a:ea typeface="Times New Roman"/>
                          <a:cs typeface="Times New Roman"/>
                        </a:rPr>
                        <a:t>Maps</a:t>
                      </a:r>
                      <a:r>
                        <a:rPr lang="de-DE" sz="1600" dirty="0">
                          <a:latin typeface="Arial"/>
                          <a:ea typeface="Times New Roman"/>
                          <a:cs typeface="Times New Roman"/>
                        </a:rPr>
                        <a:t> </a:t>
                      </a:r>
                      <a:r>
                        <a:rPr lang="de-DE" sz="1600" dirty="0" smtClean="0">
                          <a:latin typeface="Arial"/>
                          <a:ea typeface="Times New Roman"/>
                          <a:cs typeface="Times New Roman"/>
                        </a:rPr>
                        <a:t>mit</a:t>
                      </a:r>
                      <a:r>
                        <a:rPr lang="de-DE" sz="1600" baseline="0" dirty="0" smtClean="0">
                          <a:latin typeface="Arial"/>
                          <a:ea typeface="Times New Roman"/>
                          <a:cs typeface="Times New Roman"/>
                        </a:rPr>
                        <a:t> </a:t>
                      </a:r>
                      <a:r>
                        <a:rPr lang="de-DE" sz="1600" dirty="0" smtClean="0">
                          <a:latin typeface="Arial"/>
                          <a:ea typeface="Times New Roman"/>
                          <a:cs typeface="Times New Roman"/>
                        </a:rPr>
                        <a:t>einer </a:t>
                      </a:r>
                      <a:r>
                        <a:rPr lang="de-DE" sz="1600" dirty="0">
                          <a:latin typeface="Arial"/>
                          <a:ea typeface="Times New Roman"/>
                          <a:cs typeface="Times New Roman"/>
                        </a:rPr>
                        <a:t>vom L erstellten groben </a:t>
                      </a:r>
                      <a:r>
                        <a:rPr lang="de-DE" sz="1600" dirty="0" err="1" smtClean="0">
                          <a:latin typeface="Arial"/>
                          <a:ea typeface="Times New Roman"/>
                          <a:cs typeface="Times New Roman"/>
                        </a:rPr>
                        <a:t>Umrißkarte</a:t>
                      </a:r>
                      <a:r>
                        <a:rPr lang="de-DE" sz="1600" dirty="0" smtClean="0">
                          <a:latin typeface="Arial"/>
                          <a:ea typeface="Times New Roman"/>
                          <a:cs typeface="Times New Roman"/>
                        </a:rPr>
                        <a:t> </a:t>
                      </a:r>
                      <a:r>
                        <a:rPr lang="de-DE" sz="1600" dirty="0">
                          <a:latin typeface="Arial"/>
                          <a:ea typeface="Times New Roman"/>
                          <a:cs typeface="Times New Roman"/>
                        </a:rPr>
                        <a:t>der Schulstadt </a:t>
                      </a:r>
                      <a:r>
                        <a:rPr lang="de-DE" sz="1600" dirty="0" smtClean="0">
                          <a:latin typeface="Arial"/>
                          <a:ea typeface="Times New Roman"/>
                          <a:cs typeface="Times New Roman"/>
                        </a:rPr>
                        <a:t>(</a:t>
                      </a:r>
                      <a:r>
                        <a:rPr lang="de-DE" sz="1600" dirty="0">
                          <a:latin typeface="Arial"/>
                          <a:ea typeface="Times New Roman"/>
                          <a:cs typeface="Times New Roman"/>
                        </a:rPr>
                        <a:t>für jeden S ein Exemplar</a:t>
                      </a:r>
                      <a:r>
                        <a:rPr lang="de-DE" sz="1600" dirty="0" smtClean="0">
                          <a:latin typeface="Arial"/>
                          <a:ea typeface="Times New Roman"/>
                          <a:cs typeface="Times New Roman"/>
                        </a:rPr>
                        <a:t>)</a:t>
                      </a:r>
                      <a:endParaRPr lang="de-DE" sz="1600" dirty="0">
                        <a:latin typeface="Calibri"/>
                        <a:ea typeface="Calibri"/>
                        <a:cs typeface="Times New Roman"/>
                      </a:endParaRPr>
                    </a:p>
                    <a:p>
                      <a:pPr>
                        <a:lnSpc>
                          <a:spcPct val="115000"/>
                        </a:lnSpc>
                        <a:spcAft>
                          <a:spcPts val="0"/>
                        </a:spcAft>
                        <a:tabLst>
                          <a:tab pos="914400" algn="l"/>
                          <a:tab pos="1143000" algn="l"/>
                        </a:tabLst>
                      </a:pPr>
                      <a:r>
                        <a:rPr lang="de-DE" sz="1600" dirty="0">
                          <a:solidFill>
                            <a:srgbClr val="000000"/>
                          </a:solidFill>
                          <a:latin typeface="Arial"/>
                          <a:ea typeface="Calibri"/>
                          <a:cs typeface="Times New Roman"/>
                        </a:rPr>
                        <a:t>Besprechung, Sicherung</a:t>
                      </a:r>
                      <a:endParaRPr lang="de-DE"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914400" algn="l"/>
                          <a:tab pos="1143000" algn="l"/>
                        </a:tabLst>
                      </a:pPr>
                      <a:endParaRPr lang="de-DE" sz="1600" dirty="0">
                        <a:solidFill>
                          <a:srgbClr val="000000"/>
                        </a:solidFill>
                        <a:latin typeface="Arial"/>
                        <a:ea typeface="Calibri"/>
                        <a:cs typeface="Times New Roman"/>
                      </a:endParaRPr>
                    </a:p>
                    <a:p>
                      <a:pPr algn="just">
                        <a:lnSpc>
                          <a:spcPct val="115000"/>
                        </a:lnSpc>
                        <a:spcAft>
                          <a:spcPts val="0"/>
                        </a:spcAft>
                        <a:tabLst>
                          <a:tab pos="914400" algn="l"/>
                          <a:tab pos="1143000" algn="l"/>
                        </a:tabLst>
                      </a:pPr>
                      <a:r>
                        <a:rPr lang="de-DE" sz="1600" dirty="0">
                          <a:solidFill>
                            <a:srgbClr val="000000"/>
                          </a:solidFill>
                          <a:latin typeface="Arial"/>
                          <a:ea typeface="Calibri"/>
                          <a:cs typeface="Times New Roman"/>
                        </a:rPr>
                        <a:t>PA am PC</a:t>
                      </a:r>
                      <a:endParaRPr lang="de-DE"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914400" algn="l"/>
                          <a:tab pos="1143000" algn="l"/>
                        </a:tabLst>
                      </a:pPr>
                      <a:endParaRPr lang="de-DE" sz="1600" dirty="0">
                        <a:solidFill>
                          <a:srgbClr val="000000"/>
                        </a:solidFill>
                        <a:latin typeface="Arial"/>
                        <a:ea typeface="Calibri"/>
                        <a:cs typeface="Times New Roman"/>
                      </a:endParaRPr>
                    </a:p>
                    <a:p>
                      <a:pPr algn="just">
                        <a:lnSpc>
                          <a:spcPct val="115000"/>
                        </a:lnSpc>
                        <a:spcAft>
                          <a:spcPts val="0"/>
                        </a:spcAft>
                        <a:tabLst>
                          <a:tab pos="914400" algn="l"/>
                          <a:tab pos="1143000" algn="l"/>
                        </a:tabLst>
                      </a:pPr>
                      <a:r>
                        <a:rPr lang="de-DE" sz="1600" dirty="0">
                          <a:solidFill>
                            <a:srgbClr val="000000"/>
                          </a:solidFill>
                          <a:latin typeface="Arial"/>
                          <a:ea typeface="Calibri"/>
                          <a:cs typeface="Times New Roman"/>
                        </a:rPr>
                        <a:t>Variante 4</a:t>
                      </a:r>
                      <a:endParaRPr lang="de-DE" sz="16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74600">
                <a:tc>
                  <a:txBody>
                    <a:bodyPr/>
                    <a:lstStyle/>
                    <a:p>
                      <a:pPr>
                        <a:lnSpc>
                          <a:spcPct val="115000"/>
                        </a:lnSpc>
                        <a:spcAft>
                          <a:spcPts val="0"/>
                        </a:spcAft>
                        <a:tabLst>
                          <a:tab pos="914400" algn="l"/>
                          <a:tab pos="1143000" algn="l"/>
                        </a:tabLst>
                      </a:pPr>
                      <a:r>
                        <a:rPr lang="de-DE" sz="1600" dirty="0">
                          <a:solidFill>
                            <a:srgbClr val="000000"/>
                          </a:solidFill>
                          <a:latin typeface="Arial"/>
                          <a:ea typeface="Calibri"/>
                          <a:cs typeface="Times New Roman"/>
                        </a:rPr>
                        <a:t>Hausaufgabe: S. 182, 4b: </a:t>
                      </a:r>
                      <a:r>
                        <a:rPr lang="de-DE" sz="1600" i="1" dirty="0">
                          <a:solidFill>
                            <a:srgbClr val="000000"/>
                          </a:solidFill>
                          <a:latin typeface="Arial"/>
                          <a:ea typeface="Calibri"/>
                          <a:cs typeface="Times New Roman"/>
                        </a:rPr>
                        <a:t>„Erstelle eine ähnliche Skizze wie die von Ravensburg für Deine Heimatstadt</a:t>
                      </a:r>
                      <a:r>
                        <a:rPr lang="de-DE" sz="1600" i="1" dirty="0" smtClean="0">
                          <a:solidFill>
                            <a:srgbClr val="000000"/>
                          </a:solidFill>
                          <a:latin typeface="Arial"/>
                          <a:ea typeface="Calibri"/>
                          <a:cs typeface="Times New Roman"/>
                        </a:rPr>
                        <a:t>“</a:t>
                      </a:r>
                      <a:endParaRPr lang="de-DE" sz="16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914400" algn="l"/>
                          <a:tab pos="1143000" algn="l"/>
                        </a:tabLst>
                      </a:pPr>
                      <a:endParaRPr lang="de-DE" sz="1600">
                        <a:solidFill>
                          <a:srgbClr val="000000"/>
                        </a:solidFill>
                        <a:latin typeface="Arial"/>
                        <a:ea typeface="Calibri"/>
                        <a:cs typeface="Times New Roman"/>
                      </a:endParaRPr>
                    </a:p>
                    <a:p>
                      <a:pPr algn="just">
                        <a:lnSpc>
                          <a:spcPct val="115000"/>
                        </a:lnSpc>
                        <a:spcAft>
                          <a:spcPts val="0"/>
                        </a:spcAft>
                        <a:tabLst>
                          <a:tab pos="914400" algn="l"/>
                          <a:tab pos="1143000" algn="l"/>
                        </a:tabLst>
                      </a:pPr>
                      <a:r>
                        <a:rPr lang="de-DE" sz="1600">
                          <a:solidFill>
                            <a:srgbClr val="000000"/>
                          </a:solidFill>
                          <a:latin typeface="Arial"/>
                          <a:ea typeface="Calibri"/>
                          <a:cs typeface="Times New Roman"/>
                        </a:rPr>
                        <a:t>EA</a:t>
                      </a:r>
                      <a:endParaRPr lang="de-DE" sz="16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tabLst>
                          <a:tab pos="914400" algn="l"/>
                          <a:tab pos="1143000" algn="l"/>
                        </a:tabLst>
                      </a:pPr>
                      <a:endParaRPr lang="de-DE" sz="1600" dirty="0">
                        <a:solidFill>
                          <a:srgbClr val="000000"/>
                        </a:solidFill>
                        <a:latin typeface="Arial"/>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Untertitel 2"/>
          <p:cNvSpPr txBox="1">
            <a:spLocks/>
          </p:cNvSpPr>
          <p:nvPr/>
        </p:nvSpPr>
        <p:spPr bwMode="auto">
          <a:xfrm>
            <a:off x="611188" y="188913"/>
            <a:ext cx="5040312" cy="792162"/>
          </a:xfrm>
          <a:prstGeom prst="rect">
            <a:avLst/>
          </a:prstGeom>
          <a:noFill/>
          <a:ln w="9525">
            <a:noFill/>
            <a:miter lim="800000"/>
            <a:headEnd/>
            <a:tailEnd/>
          </a:ln>
        </p:spPr>
        <p:txBody>
          <a:bodyPr lIns="0" tIns="0" rIns="0" bIns="0"/>
          <a:lstStyle/>
          <a:p>
            <a:pPr>
              <a:spcBef>
                <a:spcPct val="30000"/>
              </a:spcBef>
              <a:buSzPct val="90000"/>
              <a:defRPr/>
            </a:pPr>
            <a:r>
              <a:rPr lang="de-DE" sz="2400" b="1" kern="0" dirty="0">
                <a:latin typeface="+mn-lt"/>
                <a:ea typeface="ＭＳ Ｐゴシック" charset="0"/>
                <a:cs typeface="ＭＳ Ｐゴシック" charset="0"/>
              </a:rPr>
              <a:t>Standard 3.1.3.1 "Lebensraum Stadt"</a:t>
            </a:r>
            <a:endParaRPr lang="de-DE" sz="2400" kern="0" dirty="0">
              <a:latin typeface="+mn-lt"/>
              <a:ea typeface="ＭＳ Ｐゴシック" charset="0"/>
              <a:cs typeface="ＭＳ Ｐゴシック" charset="0"/>
            </a:endParaRPr>
          </a:p>
          <a:p>
            <a:pPr>
              <a:spcBef>
                <a:spcPct val="30000"/>
              </a:spcBef>
              <a:buSzPct val="90000"/>
              <a:defRPr/>
            </a:pPr>
            <a:r>
              <a:rPr lang="de-DE" sz="2400" kern="0" dirty="0">
                <a:latin typeface="+mn-lt"/>
                <a:ea typeface="ＭＳ Ｐゴシック" charset="0"/>
                <a:cs typeface="ＭＳ Ｐゴシック" charset="0"/>
              </a:rPr>
              <a:t>Vorschlag einer Einstiegsstunde</a:t>
            </a:r>
            <a:endParaRPr lang="de-DE" sz="2400" b="1" kern="0" dirty="0">
              <a:latin typeface="+mn-lt"/>
              <a:ea typeface="ＭＳ Ｐゴシック"/>
              <a:cs typeface="ＭＳ Ｐゴシック"/>
            </a:endParaRPr>
          </a:p>
          <a:p>
            <a:pPr marL="268288" indent="-268288" eaLnBrk="1" hangingPunct="1">
              <a:spcBef>
                <a:spcPct val="30000"/>
              </a:spcBef>
              <a:buSzPct val="90000"/>
              <a:buFont typeface="Wingdings" pitchFamily="2" charset="2"/>
              <a:buChar char="Ø"/>
              <a:defRPr/>
            </a:pPr>
            <a:endParaRPr lang="de-DE" sz="2000" kern="0" dirty="0">
              <a:latin typeface="+mn-lt"/>
              <a:ea typeface="ＭＳ Ｐゴシック"/>
              <a:cs typeface="ＭＳ Ｐゴシック"/>
            </a:endParaRPr>
          </a:p>
        </p:txBody>
      </p:sp>
    </p:spTree>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Untertitel 2"/>
          <p:cNvSpPr txBox="1">
            <a:spLocks/>
          </p:cNvSpPr>
          <p:nvPr/>
        </p:nvSpPr>
        <p:spPr bwMode="auto">
          <a:xfrm>
            <a:off x="539750" y="1196975"/>
            <a:ext cx="8316913" cy="5040313"/>
          </a:xfrm>
          <a:prstGeom prst="rect">
            <a:avLst/>
          </a:prstGeom>
          <a:noFill/>
          <a:ln w="9525">
            <a:noFill/>
            <a:miter lim="800000"/>
            <a:headEnd/>
            <a:tailEnd/>
          </a:ln>
        </p:spPr>
        <p:txBody>
          <a:bodyPr/>
          <a:lstStyle/>
          <a:p>
            <a:pPr marL="261938" indent="-261938" eaLnBrk="1" hangingPunct="1">
              <a:lnSpc>
                <a:spcPct val="120000"/>
              </a:lnSpc>
              <a:spcBef>
                <a:spcPts val="600"/>
              </a:spcBef>
              <a:buFont typeface="Arial" pitchFamily="34" charset="0"/>
              <a:buNone/>
            </a:pPr>
            <a:r>
              <a:rPr lang="de-DE" sz="2400" b="1" dirty="0">
                <a:latin typeface="Times" pitchFamily="18" charset="0"/>
              </a:rPr>
              <a:t>Variante 1</a:t>
            </a:r>
          </a:p>
          <a:p>
            <a:pPr marL="261938" indent="-261938" eaLnBrk="1" hangingPunct="1">
              <a:lnSpc>
                <a:spcPct val="120000"/>
              </a:lnSpc>
              <a:buFont typeface="Arial" pitchFamily="34" charset="0"/>
              <a:buNone/>
            </a:pPr>
            <a:r>
              <a:rPr lang="de-DE" sz="2000" dirty="0" smtClean="0">
                <a:latin typeface="Times" pitchFamily="18" charset="0"/>
              </a:rPr>
              <a:t>Anfertigen </a:t>
            </a:r>
            <a:r>
              <a:rPr lang="de-DE" sz="2000" dirty="0">
                <a:latin typeface="Times" pitchFamily="18" charset="0"/>
              </a:rPr>
              <a:t>der Zeichnungen im Unterricht</a:t>
            </a:r>
          </a:p>
          <a:p>
            <a:pPr marL="261938" indent="-261938" eaLnBrk="1" hangingPunct="1">
              <a:lnSpc>
                <a:spcPct val="120000"/>
              </a:lnSpc>
              <a:spcBef>
                <a:spcPts val="600"/>
              </a:spcBef>
              <a:buFont typeface="Arial" pitchFamily="34" charset="0"/>
              <a:buNone/>
            </a:pPr>
            <a:r>
              <a:rPr lang="de-DE" sz="2000" dirty="0">
                <a:latin typeface="Times" pitchFamily="18" charset="0"/>
              </a:rPr>
              <a:t>Vorteil: Beobachtung durch Lehrer </a:t>
            </a:r>
            <a:r>
              <a:rPr lang="de-DE" sz="2000" dirty="0" smtClean="0">
                <a:latin typeface="Times" pitchFamily="18" charset="0"/>
              </a:rPr>
              <a:t>möglich          Nachteil: höherer Zeitbedarf</a:t>
            </a:r>
            <a:endParaRPr lang="de-DE" sz="2000" dirty="0">
              <a:latin typeface="Times" pitchFamily="18" charset="0"/>
            </a:endParaRPr>
          </a:p>
          <a:p>
            <a:pPr marL="261938" indent="-261938" eaLnBrk="1" hangingPunct="1">
              <a:lnSpc>
                <a:spcPct val="120000"/>
              </a:lnSpc>
              <a:spcBef>
                <a:spcPts val="1800"/>
              </a:spcBef>
              <a:buFont typeface="Arial" pitchFamily="34" charset="0"/>
              <a:buNone/>
            </a:pPr>
            <a:r>
              <a:rPr lang="de-DE" sz="2400" b="1" dirty="0">
                <a:latin typeface="Times" pitchFamily="18" charset="0"/>
              </a:rPr>
              <a:t>Variante 2</a:t>
            </a:r>
          </a:p>
          <a:p>
            <a:pPr marL="261938" indent="-261938" eaLnBrk="1" hangingPunct="1">
              <a:lnSpc>
                <a:spcPct val="120000"/>
              </a:lnSpc>
              <a:buFont typeface="Arial" pitchFamily="34" charset="0"/>
              <a:buNone/>
            </a:pPr>
            <a:r>
              <a:rPr lang="de-DE" sz="2000" dirty="0" err="1" smtClean="0">
                <a:latin typeface="Times" pitchFamily="18" charset="0"/>
              </a:rPr>
              <a:t>Fundamentum</a:t>
            </a:r>
            <a:r>
              <a:rPr lang="de-DE" sz="2000" dirty="0" smtClean="0">
                <a:latin typeface="Times" pitchFamily="18" charset="0"/>
              </a:rPr>
              <a:t>-</a:t>
            </a:r>
            <a:r>
              <a:rPr lang="de-DE" sz="2000" dirty="0" err="1" smtClean="0">
                <a:latin typeface="Times" pitchFamily="18" charset="0"/>
              </a:rPr>
              <a:t>Additum</a:t>
            </a:r>
            <a:r>
              <a:rPr lang="de-DE" sz="2000" dirty="0" smtClean="0">
                <a:latin typeface="Times" pitchFamily="18" charset="0"/>
              </a:rPr>
              <a:t>-Verfahren </a:t>
            </a:r>
            <a:r>
              <a:rPr lang="de-DE" sz="2000" dirty="0">
                <a:latin typeface="Times" pitchFamily="18" charset="0"/>
              </a:rPr>
              <a:t>bei Aufgabe 2:</a:t>
            </a:r>
          </a:p>
          <a:p>
            <a:pPr marL="261938" indent="-261938" eaLnBrk="1" hangingPunct="1">
              <a:lnSpc>
                <a:spcPct val="120000"/>
              </a:lnSpc>
              <a:spcBef>
                <a:spcPts val="600"/>
              </a:spcBef>
              <a:buFont typeface="Arial" pitchFamily="34" charset="0"/>
              <a:buNone/>
            </a:pPr>
            <a:r>
              <a:rPr lang="de-DE" sz="2000" dirty="0">
                <a:latin typeface="Times" pitchFamily="18" charset="0"/>
              </a:rPr>
              <a:t>2a für alle, 2b nur für die leistungsstärkeren Schüler</a:t>
            </a:r>
          </a:p>
          <a:p>
            <a:pPr marL="261938" indent="-261938" eaLnBrk="1" hangingPunct="1">
              <a:lnSpc>
                <a:spcPct val="120000"/>
              </a:lnSpc>
              <a:spcBef>
                <a:spcPts val="1800"/>
              </a:spcBef>
              <a:buFont typeface="Arial" pitchFamily="34" charset="0"/>
              <a:buNone/>
            </a:pPr>
            <a:r>
              <a:rPr lang="de-DE" sz="2400" b="1" dirty="0">
                <a:latin typeface="Times" pitchFamily="18" charset="0"/>
              </a:rPr>
              <a:t>Variante 3</a:t>
            </a:r>
          </a:p>
          <a:p>
            <a:pPr marL="261938" indent="-261938" eaLnBrk="1" hangingPunct="1">
              <a:lnSpc>
                <a:spcPct val="120000"/>
              </a:lnSpc>
              <a:buFont typeface="Arial" pitchFamily="34" charset="0"/>
              <a:buNone/>
            </a:pPr>
            <a:r>
              <a:rPr lang="de-DE" sz="2000" dirty="0">
                <a:latin typeface="Times" pitchFamily="18" charset="0"/>
              </a:rPr>
              <a:t>Bei zwei Einzelstunden wird Aufgabe 2 zur Hausaufgabe</a:t>
            </a:r>
          </a:p>
          <a:p>
            <a:pPr marL="261938" indent="-261938" eaLnBrk="1" hangingPunct="1">
              <a:lnSpc>
                <a:spcPct val="120000"/>
              </a:lnSpc>
              <a:spcBef>
                <a:spcPts val="1800"/>
              </a:spcBef>
              <a:buFont typeface="Arial" pitchFamily="34" charset="0"/>
              <a:buNone/>
            </a:pPr>
            <a:r>
              <a:rPr lang="de-DE" sz="2400" b="1" dirty="0">
                <a:latin typeface="Times" pitchFamily="18" charset="0"/>
              </a:rPr>
              <a:t>Variante 4</a:t>
            </a:r>
          </a:p>
          <a:p>
            <a:pPr marL="261938" indent="-261938" eaLnBrk="1" hangingPunct="1">
              <a:lnSpc>
                <a:spcPct val="120000"/>
              </a:lnSpc>
              <a:buFont typeface="Arial" pitchFamily="34" charset="0"/>
              <a:buNone/>
            </a:pPr>
            <a:r>
              <a:rPr lang="de-DE" sz="2000" dirty="0">
                <a:latin typeface="Times" pitchFamily="18" charset="0"/>
              </a:rPr>
              <a:t>Im Klassenzimmer: Gruppenarbeit mit Material statt Partnerarbeit am PC</a:t>
            </a:r>
            <a:endParaRPr lang="de-DE" sz="2000" b="1" dirty="0">
              <a:latin typeface="Times" pitchFamily="18" charset="0"/>
            </a:endParaRPr>
          </a:p>
        </p:txBody>
      </p:sp>
      <p:sp>
        <p:nvSpPr>
          <p:cNvPr id="25603" name="Fußzeilenplatzhalter 1"/>
          <p:cNvSpPr>
            <a:spLocks noGrp="1"/>
          </p:cNvSpPr>
          <p:nvPr>
            <p:ph type="ftr" sz="quarter" idx="10"/>
          </p:nvPr>
        </p:nvSpPr>
        <p:spPr>
          <a:noFill/>
        </p:spPr>
        <p:txBody>
          <a:bodyPr/>
          <a:lstStyle/>
          <a:p>
            <a:r>
              <a:rPr lang="de-DE" smtClean="0">
                <a:latin typeface="Arial" pitchFamily="34" charset="0"/>
              </a:rPr>
              <a:t>Differenzierung im Unterricht</a:t>
            </a:r>
          </a:p>
        </p:txBody>
      </p:sp>
      <p:sp>
        <p:nvSpPr>
          <p:cNvPr id="4" name="Untertitel 2"/>
          <p:cNvSpPr txBox="1">
            <a:spLocks/>
          </p:cNvSpPr>
          <p:nvPr/>
        </p:nvSpPr>
        <p:spPr bwMode="auto">
          <a:xfrm>
            <a:off x="611188" y="188913"/>
            <a:ext cx="5040312" cy="792162"/>
          </a:xfrm>
          <a:prstGeom prst="rect">
            <a:avLst/>
          </a:prstGeom>
          <a:noFill/>
          <a:ln w="9525">
            <a:noFill/>
            <a:miter lim="800000"/>
            <a:headEnd/>
            <a:tailEnd/>
          </a:ln>
        </p:spPr>
        <p:txBody>
          <a:bodyPr lIns="0" tIns="0" rIns="0" bIns="0"/>
          <a:lstStyle/>
          <a:p>
            <a:pPr>
              <a:spcBef>
                <a:spcPct val="30000"/>
              </a:spcBef>
              <a:buSzPct val="90000"/>
              <a:defRPr/>
            </a:pPr>
            <a:r>
              <a:rPr lang="de-DE" sz="2400" b="1" kern="0" dirty="0">
                <a:latin typeface="+mn-lt"/>
                <a:ea typeface="ＭＳ Ｐゴシック" charset="0"/>
                <a:cs typeface="ＭＳ Ｐゴシック" charset="0"/>
              </a:rPr>
              <a:t>Standard 3.1.3.1 "Lebensraum Stadt"</a:t>
            </a:r>
            <a:endParaRPr lang="de-DE" sz="2400" kern="0" dirty="0">
              <a:latin typeface="+mn-lt"/>
              <a:ea typeface="ＭＳ Ｐゴシック" charset="0"/>
              <a:cs typeface="ＭＳ Ｐゴシック" charset="0"/>
            </a:endParaRPr>
          </a:p>
          <a:p>
            <a:pPr>
              <a:spcBef>
                <a:spcPct val="30000"/>
              </a:spcBef>
              <a:buSzPct val="90000"/>
              <a:defRPr/>
            </a:pPr>
            <a:r>
              <a:rPr lang="de-DE" sz="2400" kern="0" dirty="0">
                <a:latin typeface="+mn-lt"/>
                <a:ea typeface="ＭＳ Ｐゴシック" charset="0"/>
                <a:cs typeface="ＭＳ Ｐゴシック" charset="0"/>
              </a:rPr>
              <a:t>Vorschlag einer Einstiegsstunde</a:t>
            </a:r>
            <a:endParaRPr lang="de-DE" sz="2400" b="1" kern="0" dirty="0">
              <a:latin typeface="+mn-lt"/>
              <a:ea typeface="ＭＳ Ｐゴシック"/>
              <a:cs typeface="ＭＳ Ｐゴシック"/>
            </a:endParaRPr>
          </a:p>
          <a:p>
            <a:pPr marL="268288" indent="-268288" eaLnBrk="1" hangingPunct="1">
              <a:spcBef>
                <a:spcPct val="30000"/>
              </a:spcBef>
              <a:buSzPct val="90000"/>
              <a:buFont typeface="Wingdings" pitchFamily="2" charset="2"/>
              <a:buChar char="Ø"/>
              <a:defRPr/>
            </a:pPr>
            <a:endParaRPr lang="de-DE" sz="2000" kern="0" dirty="0">
              <a:latin typeface="+mn-lt"/>
              <a:ea typeface="ＭＳ Ｐゴシック"/>
              <a:cs typeface="ＭＳ Ｐゴシック"/>
            </a:endParaRPr>
          </a:p>
        </p:txBody>
      </p:sp>
    </p:spTree>
  </p:cSld>
  <p:clrMapOvr>
    <a:masterClrMapping/>
  </p:clrMapOvr>
  <p:transition>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2">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2">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2">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sign ZPG">
  <a:themeElements>
    <a:clrScheme name="RPF-PowerpointVorlage 1">
      <a:dk1>
        <a:srgbClr val="000000"/>
      </a:dk1>
      <a:lt1>
        <a:srgbClr val="FFFFC1"/>
      </a:lt1>
      <a:dk2>
        <a:srgbClr val="000000"/>
      </a:dk2>
      <a:lt2>
        <a:srgbClr val="C0C0C0"/>
      </a:lt2>
      <a:accent1>
        <a:srgbClr val="969696"/>
      </a:accent1>
      <a:accent2>
        <a:srgbClr val="0000FF"/>
      </a:accent2>
      <a:accent3>
        <a:srgbClr val="FFFFDD"/>
      </a:accent3>
      <a:accent4>
        <a:srgbClr val="000000"/>
      </a:accent4>
      <a:accent5>
        <a:srgbClr val="C9C9C9"/>
      </a:accent5>
      <a:accent6>
        <a:srgbClr val="0000E7"/>
      </a:accent6>
      <a:hlink>
        <a:srgbClr val="FF0000"/>
      </a:hlink>
      <a:folHlink>
        <a:srgbClr val="5F5F5F"/>
      </a:folHlink>
    </a:clrScheme>
    <a:fontScheme name="RPF-PowerpointVorlage">
      <a:majorFont>
        <a:latin typeface="Times"/>
        <a:ea typeface=""/>
        <a:cs typeface=""/>
      </a:majorFont>
      <a:minorFont>
        <a:latin typeface="Times"/>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altLang="de-DE" sz="2400" b="0" i="0" u="none" strike="noStrike" cap="none" normalizeH="0" baseline="0" smtClean="0">
            <a:ln>
              <a:noFill/>
            </a:ln>
            <a:solidFill>
              <a:schemeClr val="tx1"/>
            </a:solidFill>
            <a:effectLst/>
            <a:latin typeface="Times"/>
          </a:defRPr>
        </a:defPPr>
      </a:lstStyle>
    </a:lnDef>
  </a:objectDefaults>
  <a:extraClrSchemeLst>
    <a:extraClrScheme>
      <a:clrScheme name="RPF-PowerpointVorlage 1">
        <a:dk1>
          <a:srgbClr val="000000"/>
        </a:dk1>
        <a:lt1>
          <a:srgbClr val="FFFFC1"/>
        </a:lt1>
        <a:dk2>
          <a:srgbClr val="000000"/>
        </a:dk2>
        <a:lt2>
          <a:srgbClr val="C0C0C0"/>
        </a:lt2>
        <a:accent1>
          <a:srgbClr val="969696"/>
        </a:accent1>
        <a:accent2>
          <a:srgbClr val="0000FF"/>
        </a:accent2>
        <a:accent3>
          <a:srgbClr val="FFFFDD"/>
        </a:accent3>
        <a:accent4>
          <a:srgbClr val="000000"/>
        </a:accent4>
        <a:accent5>
          <a:srgbClr val="C9C9C9"/>
        </a:accent5>
        <a:accent6>
          <a:srgbClr val="0000E7"/>
        </a:accent6>
        <a:hlink>
          <a:srgbClr val="FF0000"/>
        </a:hlink>
        <a:folHlink>
          <a:srgbClr val="5F5F5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Design ZPG" id="{15B13EAE-C724-5245-8A4E-E5C52FD1225E}" vid="{FB44E5A3-4564-6B4E-B2AC-06F86E728D7B}"/>
    </a:ext>
  </a:extLst>
</a:theme>
</file>

<file path=ppt/theme/theme2.xml><?xml version="1.0" encoding="utf-8"?>
<a:theme xmlns:a="http://schemas.openxmlformats.org/drawingml/2006/main" name="Design1">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 ZPG</Template>
  <TotalTime>0</TotalTime>
  <Words>550</Words>
  <Application>Microsoft Office PowerPoint</Application>
  <PresentationFormat>Bildschirmpräsentation (4:3)</PresentationFormat>
  <Paragraphs>105</Paragraphs>
  <Slides>6</Slides>
  <Notes>6</Notes>
  <HiddenSlides>0</HiddenSlides>
  <MMClips>0</MMClips>
  <ScaleCrop>false</ScaleCrop>
  <HeadingPairs>
    <vt:vector size="4" baseType="variant">
      <vt:variant>
        <vt:lpstr>Design</vt:lpstr>
      </vt:variant>
      <vt:variant>
        <vt:i4>2</vt:i4>
      </vt:variant>
      <vt:variant>
        <vt:lpstr>Folientitel</vt:lpstr>
      </vt:variant>
      <vt:variant>
        <vt:i4>6</vt:i4>
      </vt:variant>
    </vt:vector>
  </HeadingPairs>
  <TitlesOfParts>
    <vt:vector size="8" baseType="lpstr">
      <vt:lpstr>Design ZPG</vt:lpstr>
      <vt:lpstr>Design1</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2016-06-05T13:31:28Z</dcterms:created>
  <dcterms:modified xsi:type="dcterms:W3CDTF">2016-07-14T14:51:34Z</dcterms:modified>
</cp:coreProperties>
</file>