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96" r:id="rId2"/>
    <p:sldId id="314" r:id="rId3"/>
    <p:sldId id="317" r:id="rId4"/>
    <p:sldId id="319" r:id="rId5"/>
    <p:sldId id="322" r:id="rId6"/>
    <p:sldId id="321" r:id="rId7"/>
    <p:sldId id="32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635"/>
  </p:normalViewPr>
  <p:slideViewPr>
    <p:cSldViewPr snapToGrid="0" snapToObjects="1">
      <p:cViewPr varScale="1">
        <p:scale>
          <a:sx n="84" d="100"/>
          <a:sy n="84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5D0F-A771-8D45-816D-7644513A07EC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32E4D-134B-8245-9041-2D31B7123B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36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Möglichkeiten der Visualisierung der veränderten Raumstruktur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CA67-D061-429F-B186-15D98BBFE4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89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Modernes, von der internationalen Arbeitsteilung und der Globalisierung geprägtes Malaysia: </a:t>
            </a:r>
          </a:p>
          <a:p>
            <a:r>
              <a:rPr lang="de-DE" dirty="0"/>
              <a:t>Produktionsstätten im Bereich IT südlich von George Town, </a:t>
            </a:r>
            <a:r>
              <a:rPr lang="de-DE" dirty="0" err="1"/>
              <a:t>Penang</a:t>
            </a:r>
            <a:r>
              <a:rPr lang="de-DE" dirty="0"/>
              <a:t>, Malaysia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CA67-D061-429F-B186-15D98BBFE4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6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32E4D-134B-8245-9041-2D31B7123B5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19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George Town, </a:t>
            </a:r>
            <a:r>
              <a:rPr lang="de-DE" dirty="0" err="1"/>
              <a:t>Penang</a:t>
            </a:r>
            <a:r>
              <a:rPr lang="de-DE" dirty="0"/>
              <a:t>, Malaysia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CA67-D061-429F-B186-15D98BBFE4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1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Modernes, von der internationalen Arbeitsteilung und der Globalisierung geprägtes Malaysia: </a:t>
            </a:r>
          </a:p>
          <a:p>
            <a:r>
              <a:rPr lang="de-DE" dirty="0"/>
              <a:t>Kuala Lumpur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CA67-D061-429F-B186-15D98BBFE4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2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Traditionelles Malaysia:</a:t>
            </a:r>
          </a:p>
          <a:p>
            <a:pPr marL="628650" lvl="1" indent="-171450">
              <a:buFont typeface="Symbol" pitchFamily="2" charset="2"/>
              <a:buChar char="-"/>
            </a:pPr>
            <a:r>
              <a:rPr lang="de-DE" dirty="0" err="1"/>
              <a:t>Petaling</a:t>
            </a:r>
            <a:r>
              <a:rPr lang="de-DE" dirty="0"/>
              <a:t> Street Market, Kuala Lumpur, Malaysia</a:t>
            </a:r>
          </a:p>
          <a:p>
            <a:pPr marL="628650" lvl="1" indent="-171450">
              <a:buFont typeface="Symbol" pitchFamily="2" charset="2"/>
              <a:buChar char="-"/>
            </a:pPr>
            <a:r>
              <a:rPr lang="de-DE" dirty="0" err="1"/>
              <a:t>Batu</a:t>
            </a:r>
            <a:r>
              <a:rPr lang="de-DE" dirty="0"/>
              <a:t> Caves, Kuala Lumpur, Malaysia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CA67-D061-429F-B186-15D98BBFE45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3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kumimoji="0" lang="de-DE" dirty="0"/>
              <a:t>Titel der gesamten Präsentation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10530308" y="6117273"/>
            <a:ext cx="1182316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BA06910F-1C0C-AF45-9E31-259F101F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129280"/>
            <a:ext cx="36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ZSL-Konzeptionsgruppe Geographie</a:t>
            </a:r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F0659010-3031-3246-969C-F1371C29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72" y="450000"/>
            <a:ext cx="437235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7711045-AEF9-6243-BDC5-C907F0144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16" y="323898"/>
            <a:ext cx="2111208" cy="9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6390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032448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066800"/>
          </a:xfrm>
        </p:spPr>
        <p:txBody>
          <a:bodyPr/>
          <a:lstStyle>
            <a:lvl1pPr algn="l">
              <a:defRPr sz="3000" baseline="0">
                <a:latin typeface="Arial" panose="020B0604020202020204" pitchFamily="34" charset="0"/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33BDCB04-9FD1-7B4B-A8D5-02638769B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165344"/>
            <a:ext cx="36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ZSL-Konzeptionsgruppe Geographie</a:t>
            </a:r>
          </a:p>
        </p:txBody>
      </p:sp>
    </p:spTree>
    <p:extLst>
      <p:ext uri="{BB962C8B-B14F-4D97-AF65-F5344CB8AC3E}">
        <p14:creationId xmlns:p14="http://schemas.microsoft.com/office/powerpoint/2010/main" val="2513990853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ECE50-8D41-FE4C-927F-D155AA20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066800"/>
          </a:xfrm>
        </p:spPr>
        <p:txBody>
          <a:bodyPr/>
          <a:lstStyle>
            <a:lvl1pPr>
              <a:defRPr sz="3000" baseline="0">
                <a:latin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CA173D-0281-7F4B-A142-3581ACFBB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96000" y="6165344"/>
            <a:ext cx="3600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ZSL-Konzeptionsgruppe Geographie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754367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787CD-464D-FB49-A103-DFEE287E2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96000" y="6237312"/>
            <a:ext cx="3600000" cy="360000"/>
          </a:xfrm>
        </p:spPr>
        <p:txBody>
          <a:bodyPr/>
          <a:lstStyle/>
          <a:p>
            <a:r>
              <a:rPr lang="de-DE"/>
              <a:t>ZSL-Konzeptionsgruppe Geographie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147301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32362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457F0DEF-E349-1345-AE7A-D6AA17569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192239"/>
            <a:ext cx="36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ZSL-Konzeptionsgruppe Geographie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B4E38C-118A-D24C-B9B5-3CB0412B9B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56" y="5877272"/>
            <a:ext cx="1043560" cy="665014"/>
          </a:xfrm>
          <a:prstGeom prst="rect">
            <a:avLst/>
          </a:prstGeom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C72C014B-C58F-504A-8DBA-5F3A6DFEA39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973336"/>
            <a:ext cx="351193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pull dir="r"/>
  </p:transition>
  <p:hf hdr="0"/>
  <p:txStyles>
    <p:titleStyle>
      <a:lvl1pPr algn="l" rtl="0" eaLnBrk="1" latinLnBrk="0" hangingPunct="1">
        <a:spcBef>
          <a:spcPct val="0"/>
        </a:spcBef>
        <a:buNone/>
        <a:defRPr kumimoji="0" sz="30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4.0/deed.de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4.0/deed.de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eorge_Town_(Penang)#/media/Datei:Georgetown_Penang_1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kbuamalaysia.blogspot.com/2018/01/weltkulturerbe-george-town-di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4.0/deed.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4.0/deed.de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AF2A6-84C1-E74A-B153-1F5E86BF4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72817"/>
            <a:ext cx="11111409" cy="1830066"/>
          </a:xfrm>
        </p:spPr>
        <p:txBody>
          <a:bodyPr/>
          <a:lstStyle/>
          <a:p>
            <a:r>
              <a:rPr lang="de-DE" sz="3600" dirty="0"/>
              <a:t>Veränderung der Raumstrukturen in ausgewählten Wirtschaftsregionen als Ergebnis wirtschaftlichen Handelns im Globalisierungsprozess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0E0E69-26C4-1C46-BF17-8EBAC65FC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084" y="3901087"/>
            <a:ext cx="10817037" cy="1690138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sz="2800" dirty="0"/>
              <a:t>Bildmaterial zur Vertiefung in der Doppelstunde 1</a:t>
            </a:r>
          </a:p>
          <a:p>
            <a:r>
              <a:rPr lang="de-DE" sz="2800" dirty="0"/>
              <a:t>„Globalisierung – Chance oder Risiko?“</a:t>
            </a:r>
          </a:p>
          <a:p>
            <a:r>
              <a:rPr lang="de-DE" sz="2800" dirty="0"/>
              <a:t>(siehe Unterrichtsentwurf)</a:t>
            </a:r>
          </a:p>
        </p:txBody>
      </p:sp>
    </p:spTree>
    <p:extLst>
      <p:ext uri="{BB962C8B-B14F-4D97-AF65-F5344CB8AC3E}">
        <p14:creationId xmlns:p14="http://schemas.microsoft.com/office/powerpoint/2010/main" val="2249546767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350900-B730-8941-8198-BADC2E762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C9C9C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ZSL-Konzeptionsgruppe Geographie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C9C9C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0773411-A873-4E45-BC0D-B6DFFF2E3311}"/>
              </a:ext>
            </a:extLst>
          </p:cNvPr>
          <p:cNvSpPr/>
          <p:nvPr/>
        </p:nvSpPr>
        <p:spPr>
          <a:xfrm>
            <a:off x="1055440" y="2492936"/>
            <a:ext cx="100811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zwei Gesichter Malaysias: Veränderung der Raumstrukturen als Folge der Globalisierung</a:t>
            </a:r>
          </a:p>
        </p:txBody>
      </p:sp>
    </p:spTree>
    <p:extLst>
      <p:ext uri="{BB962C8B-B14F-4D97-AF65-F5344CB8AC3E}">
        <p14:creationId xmlns:p14="http://schemas.microsoft.com/office/powerpoint/2010/main" val="948918907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5A7755-332B-374B-80D0-8553DAF12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C9C9C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ZSL-Konzeptionsgruppe Geographie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C9C9C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A8AE82-F268-194C-B011-E3B48BF3F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" y="1025770"/>
            <a:ext cx="6048672" cy="45365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FC86075-A53C-5A46-91F6-D4EAD7473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2907"/>
            <a:ext cx="5952661" cy="446449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646A2D8-95CB-7B4D-A33C-FF15C7EBC79C}"/>
              </a:ext>
            </a:extLst>
          </p:cNvPr>
          <p:cNvSpPr/>
          <p:nvPr/>
        </p:nvSpPr>
        <p:spPr>
          <a:xfrm>
            <a:off x="0" y="5592144"/>
            <a:ext cx="6240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+mj-lt"/>
              </a:rPr>
              <a:t>(Mirjam Schäfer, IT-Produktionsstätte südlich von George Town, </a:t>
            </a:r>
            <a:r>
              <a:rPr lang="de-DE" sz="1000" dirty="0" err="1">
                <a:latin typeface="+mj-lt"/>
              </a:rPr>
              <a:t>Penang</a:t>
            </a:r>
            <a:r>
              <a:rPr lang="de-DE" sz="1000" dirty="0">
                <a:latin typeface="+mj-lt"/>
              </a:rPr>
              <a:t>, Malaysia, Lizenz</a:t>
            </a:r>
            <a:r>
              <a:rPr lang="de-DE" sz="1000" dirty="0">
                <a:latin typeface="+mj-lt"/>
                <a:hlinkClick r:id="rId5"/>
              </a:rPr>
              <a:t>: CC BY-ND 4.0</a:t>
            </a:r>
            <a:r>
              <a:rPr lang="de-DE" sz="1000" dirty="0">
                <a:latin typeface="+mj-lt"/>
              </a:rPr>
              <a:t>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DF52F8-E552-224F-B264-C3C18E95F2BE}"/>
              </a:ext>
            </a:extLst>
          </p:cNvPr>
          <p:cNvSpPr/>
          <p:nvPr/>
        </p:nvSpPr>
        <p:spPr>
          <a:xfrm>
            <a:off x="6042212" y="5063826"/>
            <a:ext cx="6240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+mj-lt"/>
              </a:rPr>
              <a:t>(Mirjam Schäfer, IT-Produktionsstätte südlich von George Town, </a:t>
            </a:r>
            <a:r>
              <a:rPr lang="de-DE" sz="1000" dirty="0" err="1">
                <a:latin typeface="+mj-lt"/>
              </a:rPr>
              <a:t>Penang</a:t>
            </a:r>
            <a:r>
              <a:rPr lang="de-DE" sz="1000" dirty="0">
                <a:latin typeface="+mj-lt"/>
              </a:rPr>
              <a:t>, Malaysia, Lizenz: </a:t>
            </a:r>
            <a:r>
              <a:rPr lang="de-DE" sz="1000" dirty="0">
                <a:latin typeface="+mj-lt"/>
                <a:hlinkClick r:id="rId5"/>
              </a:rPr>
              <a:t>CC BY-ND 4.0</a:t>
            </a:r>
            <a:r>
              <a:rPr lang="de-DE" sz="1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8410987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0405D86-8BAA-5D45-98A5-77E2875EC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C9C9C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ZSL-Konzeptionsgruppe Geographie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C9C9C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D27FA2-74E3-204A-9C3D-420FEA73C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" y="773567"/>
            <a:ext cx="6016652" cy="45124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1FAD510-CB4B-2645-9AB2-BEB8A7ACF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60" y="1072936"/>
            <a:ext cx="6016652" cy="451248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FBAE28D-DF5A-254B-8DB5-D5B1E9F8AEFB}"/>
              </a:ext>
            </a:extLst>
          </p:cNvPr>
          <p:cNvSpPr/>
          <p:nvPr/>
        </p:nvSpPr>
        <p:spPr>
          <a:xfrm>
            <a:off x="-26894" y="5286056"/>
            <a:ext cx="6240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+mj-lt"/>
              </a:rPr>
              <a:t>(Mirjam Schäfer, IT-Produktionsstätte südlich von George Town, </a:t>
            </a:r>
            <a:r>
              <a:rPr lang="de-DE" sz="1000" dirty="0" err="1">
                <a:latin typeface="+mj-lt"/>
              </a:rPr>
              <a:t>Penang</a:t>
            </a:r>
            <a:r>
              <a:rPr lang="de-DE" sz="1000" dirty="0">
                <a:latin typeface="+mj-lt"/>
              </a:rPr>
              <a:t>, Malaysia, Lizenz: </a:t>
            </a:r>
            <a:r>
              <a:rPr lang="de-DE" sz="1000" dirty="0">
                <a:latin typeface="+mj-lt"/>
                <a:hlinkClick r:id="rId5"/>
              </a:rPr>
              <a:t>CC BY-ND 4.0</a:t>
            </a:r>
            <a:r>
              <a:rPr lang="de-DE" sz="1000" dirty="0">
                <a:latin typeface="+mj-lt"/>
              </a:rPr>
              <a:t>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0EB9A6B-C74B-F747-8BBD-F41A314CFD0D}"/>
              </a:ext>
            </a:extLst>
          </p:cNvPr>
          <p:cNvSpPr/>
          <p:nvPr/>
        </p:nvSpPr>
        <p:spPr>
          <a:xfrm>
            <a:off x="6015318" y="5638573"/>
            <a:ext cx="6240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+mj-lt"/>
              </a:rPr>
              <a:t>(Mirjam Schäfer, IT-Produktionsstätte südlich von George Town, </a:t>
            </a:r>
            <a:r>
              <a:rPr lang="de-DE" sz="1000" dirty="0" err="1">
                <a:latin typeface="+mj-lt"/>
              </a:rPr>
              <a:t>Penang</a:t>
            </a:r>
            <a:r>
              <a:rPr lang="de-DE" sz="1000" dirty="0">
                <a:latin typeface="+mj-lt"/>
              </a:rPr>
              <a:t>, Malaysia, Lizenz: </a:t>
            </a:r>
            <a:r>
              <a:rPr lang="de-DE" sz="1000" dirty="0">
                <a:latin typeface="+mj-lt"/>
                <a:hlinkClick r:id="rId5"/>
              </a:rPr>
              <a:t>CC BY-ND 4.0</a:t>
            </a:r>
            <a:r>
              <a:rPr lang="de-DE" sz="1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848121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2F415BB-64D2-CE4F-87F2-21E5B4159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C9C9C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ZSL-Konzeptionsgruppe Geographie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C9C9C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1F162C-4CE6-224F-B740-388AB082E1FE}"/>
              </a:ext>
            </a:extLst>
          </p:cNvPr>
          <p:cNvSpPr/>
          <p:nvPr/>
        </p:nvSpPr>
        <p:spPr>
          <a:xfrm>
            <a:off x="317043" y="6474201"/>
            <a:ext cx="68041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https://de.wikipedia.org/wiki/George_Town_(Penang)#/media/Datei:Georgetown_Penang_1.jpg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[02.12.2020])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EB2E694-EF92-404F-94ED-C85DFE9124D0}"/>
              </a:ext>
            </a:extLst>
          </p:cNvPr>
          <p:cNvSpPr/>
          <p:nvPr/>
        </p:nvSpPr>
        <p:spPr>
          <a:xfrm>
            <a:off x="7114012" y="4173550"/>
            <a:ext cx="48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https://dokbuamalaysia.blogspot.com/2018/01/weltkulturerbe-george-town-die.html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[02.12.2020])</a:t>
            </a:r>
          </a:p>
        </p:txBody>
      </p:sp>
    </p:spTree>
    <p:extLst>
      <p:ext uri="{BB962C8B-B14F-4D97-AF65-F5344CB8AC3E}">
        <p14:creationId xmlns:p14="http://schemas.microsoft.com/office/powerpoint/2010/main" val="130928390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171904-2361-5A4D-8B94-5B68437F0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C9C9C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ZSL-Konzeptionsgruppe Geographie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C9C9C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070A3A-6D94-1A49-B1FC-2C95654A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94" y="332656"/>
            <a:ext cx="10002411" cy="56000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B4B1073-D3CD-9444-A5E5-0155C84C567E}"/>
              </a:ext>
            </a:extLst>
          </p:cNvPr>
          <p:cNvSpPr/>
          <p:nvPr/>
        </p:nvSpPr>
        <p:spPr>
          <a:xfrm>
            <a:off x="983432" y="5932657"/>
            <a:ext cx="6240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+mj-lt"/>
              </a:rPr>
              <a:t>(Mirjam Schäfer, Downtown Kuala Lumpur, Lizenz: </a:t>
            </a:r>
            <a:r>
              <a:rPr lang="de-DE" sz="1000" dirty="0">
                <a:latin typeface="+mj-lt"/>
                <a:hlinkClick r:id="rId4"/>
              </a:rPr>
              <a:t>CC BY-ND 4.0</a:t>
            </a:r>
            <a:r>
              <a:rPr lang="de-DE" sz="1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3504337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7A0F2B-CD4E-BF46-A159-648F2C1BC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C9C9C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ZSL-Konzeptionsgruppe Geographie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C9C9C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F1FF80-56DB-DA4F-97C3-311965D47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2" y="476672"/>
            <a:ext cx="4050450" cy="5400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2729A8-3FFC-3E43-BF5A-3F9863B85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67" y="476672"/>
            <a:ext cx="4050450" cy="54006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5BB3CCF-DC27-0F4D-A77A-4DC4E5DD80FE}"/>
              </a:ext>
            </a:extLst>
          </p:cNvPr>
          <p:cNvSpPr/>
          <p:nvPr/>
        </p:nvSpPr>
        <p:spPr>
          <a:xfrm>
            <a:off x="1127448" y="5888837"/>
            <a:ext cx="4680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+mj-lt"/>
              </a:rPr>
              <a:t>(Mirjam Schäfer, </a:t>
            </a:r>
            <a:r>
              <a:rPr lang="de-DE" sz="1000" dirty="0" err="1">
                <a:latin typeface="+mj-lt"/>
              </a:rPr>
              <a:t>Petaling</a:t>
            </a:r>
            <a:r>
              <a:rPr lang="de-DE" sz="1000" dirty="0">
                <a:latin typeface="+mj-lt"/>
              </a:rPr>
              <a:t> Street Market, Kuala Lumpur, Lizenz</a:t>
            </a:r>
            <a:r>
              <a:rPr lang="de-DE" sz="1000" dirty="0">
                <a:latin typeface="+mj-lt"/>
                <a:hlinkClick r:id="rId5"/>
              </a:rPr>
              <a:t>: CC BY-ND 4.0</a:t>
            </a:r>
            <a:r>
              <a:rPr lang="de-DE" sz="1000" dirty="0">
                <a:latin typeface="+mj-lt"/>
              </a:rPr>
              <a:t>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EE5A1F-2288-A844-95F5-56030E59BFF1}"/>
              </a:ext>
            </a:extLst>
          </p:cNvPr>
          <p:cNvSpPr/>
          <p:nvPr/>
        </p:nvSpPr>
        <p:spPr>
          <a:xfrm>
            <a:off x="5951672" y="5877272"/>
            <a:ext cx="4104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+mj-lt"/>
              </a:rPr>
              <a:t>(Mirjam Schäfer, </a:t>
            </a:r>
            <a:r>
              <a:rPr lang="de-DE" sz="1000" dirty="0" err="1">
                <a:latin typeface="+mj-lt"/>
              </a:rPr>
              <a:t>Batu</a:t>
            </a:r>
            <a:r>
              <a:rPr lang="de-DE" sz="1000" dirty="0">
                <a:latin typeface="+mj-lt"/>
              </a:rPr>
              <a:t> Caves, Kuala Lumpur, Lizenz: </a:t>
            </a:r>
            <a:r>
              <a:rPr lang="de-DE" sz="1000" dirty="0">
                <a:latin typeface="+mj-lt"/>
                <a:hlinkClick r:id="rId5"/>
              </a:rPr>
              <a:t>CC BY-ND 4.0</a:t>
            </a:r>
            <a:r>
              <a:rPr lang="de-DE" sz="1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8153916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Fobi Kursstufe 2023" id="{F69DBC65-2751-B247-B80F-AB991F2AEAAC}" vid="{90E7595C-8072-1E4F-86CB-1D54549B425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Breitbild</PresentationFormat>
  <Paragraphs>36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Symbol</vt:lpstr>
      <vt:lpstr>Formatvorlage_KM-Rot ZSL-Logo</vt:lpstr>
      <vt:lpstr>Veränderung der Raumstrukturen in ausgewählten Wirtschaftsregionen als Ergebnis wirtschaftlichen Handelns im Globalisierungsprozess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Veränderung der Raumstrukturen in ausgewählten Wirtschaftsregionen als Ergebnis wirtschaftlichen Handelns im Globalisierungsprozess</dc:title>
  <dc:creator>Mirjam Schäfer</dc:creator>
  <cp:lastModifiedBy>zwakh</cp:lastModifiedBy>
  <cp:revision>13</cp:revision>
  <dcterms:created xsi:type="dcterms:W3CDTF">2021-01-02T09:37:17Z</dcterms:created>
  <dcterms:modified xsi:type="dcterms:W3CDTF">2023-05-10T08:43:53Z</dcterms:modified>
</cp:coreProperties>
</file>