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302" r:id="rId3"/>
    <p:sldId id="276" r:id="rId4"/>
    <p:sldId id="27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0945"/>
  </p:normalViewPr>
  <p:slideViewPr>
    <p:cSldViewPr snapToGrid="0" snapToObjects="1">
      <p:cViewPr varScale="1">
        <p:scale>
          <a:sx n="114" d="100"/>
          <a:sy n="114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4EE3A-4A54-F843-9101-13D929C34C0C}" type="datetimeFigureOut">
              <a:rPr lang="de-DE" smtClean="0"/>
              <a:t>15.02.21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A4888-C593-A34D-9E36-30B431A0D7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951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pertino,_California#/media/File:Aerial_view_of_Apple_Park_dllu.jp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(</a:t>
            </a:r>
            <a:r>
              <a:rPr lang="de-DE" sz="1200" dirty="0">
                <a:hlinkClick r:id="rId3"/>
              </a:rPr>
              <a:t>https://en.wikipedia.org/wiki/Cupertino,_California#/media/File:Aerial_view_of_Apple_Park_dllu.jpg</a:t>
            </a:r>
            <a:r>
              <a:rPr lang="de-DE" sz="1200" dirty="0"/>
              <a:t>  [03.12.2020])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A4888-C593-A34D-9E36-30B431A0D71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4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Abgerundetes Rechtec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hteck 9"/>
          <p:cNvSpPr/>
          <p:nvPr userDrawn="1"/>
        </p:nvSpPr>
        <p:spPr>
          <a:xfrm>
            <a:off x="1" y="3650400"/>
            <a:ext cx="12192001" cy="244800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609601" y="2132857"/>
            <a:ext cx="11111409" cy="1470025"/>
          </a:xfrm>
        </p:spPr>
        <p:txBody>
          <a:bodyPr anchor="b">
            <a:noAutofit/>
          </a:bodyPr>
          <a:lstStyle>
            <a:lvl1pPr algn="l">
              <a:defRPr sz="4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kumimoji="0" lang="de-DE" dirty="0"/>
              <a:t>Titel der gesamten Präsentation</a:t>
            </a:r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 hasCustomPrompt="1"/>
          </p:nvPr>
        </p:nvSpPr>
        <p:spPr>
          <a:xfrm>
            <a:off x="638085" y="3901087"/>
            <a:ext cx="6575492" cy="1690138"/>
          </a:xfrm>
        </p:spPr>
        <p:txBody>
          <a:bodyPr>
            <a:normAutofit/>
          </a:bodyPr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/>
              <a:t>Anlass der Präsentation</a:t>
            </a:r>
            <a:br>
              <a:rPr kumimoji="0" lang="de-DE" dirty="0"/>
            </a:br>
            <a:r>
              <a:rPr kumimoji="0" lang="de-DE" dirty="0"/>
              <a:t>Name des/der Vortragenden </a:t>
            </a:r>
            <a:endParaRPr kumimoji="0" lang="en-US" dirty="0"/>
          </a:p>
        </p:txBody>
      </p:sp>
      <p:sp>
        <p:nvSpPr>
          <p:cNvPr id="21" name="Datumsplatzhalter 13"/>
          <p:cNvSpPr>
            <a:spLocks noGrp="1"/>
          </p:cNvSpPr>
          <p:nvPr>
            <p:ph type="dt" sz="half" idx="2"/>
          </p:nvPr>
        </p:nvSpPr>
        <p:spPr>
          <a:xfrm>
            <a:off x="10530308" y="6117273"/>
            <a:ext cx="1182316" cy="360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BA06910F-1C0C-AF45-9E31-259F101F2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6000" y="6129280"/>
            <a:ext cx="3600000" cy="3600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8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ZSL-Konzeptionsgruppe Geographie</a:t>
            </a:r>
          </a:p>
        </p:txBody>
      </p:sp>
      <p:pic>
        <p:nvPicPr>
          <p:cNvPr id="12" name="Grafik 7">
            <a:extLst>
              <a:ext uri="{FF2B5EF4-FFF2-40B4-BE49-F238E27FC236}">
                <a16:creationId xmlns:a16="http://schemas.microsoft.com/office/drawing/2014/main" id="{F0659010-3031-3246-969C-F1371C2970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472" y="450000"/>
            <a:ext cx="437235" cy="5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47711045-AEF9-6243-BDC5-C907F0144E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416" y="323898"/>
            <a:ext cx="2111208" cy="92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36006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032448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066800"/>
          </a:xfrm>
        </p:spPr>
        <p:txBody>
          <a:bodyPr/>
          <a:lstStyle>
            <a:lvl1pPr algn="l"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 dirty="0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33BDCB04-9FD1-7B4B-A8D5-02638769B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6000" y="6165344"/>
            <a:ext cx="3600000" cy="3600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8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ZSL-Konzeptionsgruppe Geographie</a:t>
            </a:r>
          </a:p>
        </p:txBody>
      </p:sp>
    </p:spTree>
    <p:extLst>
      <p:ext uri="{BB962C8B-B14F-4D97-AF65-F5344CB8AC3E}">
        <p14:creationId xmlns:p14="http://schemas.microsoft.com/office/powerpoint/2010/main" val="53874918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ECE50-8D41-FE4C-927F-D155AA20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066800"/>
          </a:xfrm>
        </p:spPr>
        <p:txBody>
          <a:bodyPr/>
          <a:lstStyle>
            <a:lvl1pPr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CA173D-0281-7F4B-A142-3581ACFBB5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296000" y="6165344"/>
            <a:ext cx="3600000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ZSL-Konzeptionsgruppe Geographie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3582091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B5787CD-464D-FB49-A103-DFEE287E20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296000" y="6237312"/>
            <a:ext cx="3600000" cy="360000"/>
          </a:xfrm>
        </p:spPr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4523308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 userDrawn="1"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32362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09600" y="1700808"/>
            <a:ext cx="10972800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/>
              <a:t>Textmasterformat bearbeiten</a:t>
            </a:r>
          </a:p>
          <a:p>
            <a:pPr lvl="1" eaLnBrk="1" latinLnBrk="0" hangingPunct="1"/>
            <a:r>
              <a:rPr kumimoji="0" lang="de-DE" dirty="0"/>
              <a:t>Zweite Ebene</a:t>
            </a:r>
          </a:p>
          <a:p>
            <a:pPr lvl="2" eaLnBrk="1" latinLnBrk="0" hangingPunct="1"/>
            <a:r>
              <a:rPr kumimoji="0" lang="de-DE" dirty="0"/>
              <a:t>Dritte Ebene</a:t>
            </a:r>
          </a:p>
          <a:p>
            <a:pPr lvl="3" eaLnBrk="1" latinLnBrk="0" hangingPunct="1"/>
            <a:r>
              <a:rPr kumimoji="0" lang="de-DE" dirty="0"/>
              <a:t>Vierte Ebene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457F0DEF-E349-1345-AE7A-D6AA17569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6000" y="6192239"/>
            <a:ext cx="3600000" cy="3600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8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ZSL-Konzeptionsgruppe Geographie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5B4E38C-118A-D24C-B9B5-3CB0412B9B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056" y="5877272"/>
            <a:ext cx="1043560" cy="665014"/>
          </a:xfrm>
          <a:prstGeom prst="rect">
            <a:avLst/>
          </a:prstGeom>
        </p:spPr>
      </p:pic>
      <p:pic>
        <p:nvPicPr>
          <p:cNvPr id="10" name="Grafik 7">
            <a:extLst>
              <a:ext uri="{FF2B5EF4-FFF2-40B4-BE49-F238E27FC236}">
                <a16:creationId xmlns:a16="http://schemas.microsoft.com/office/drawing/2014/main" id="{C72C014B-C58F-504A-8DBA-5F3A6DFEA39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5973336"/>
            <a:ext cx="351193" cy="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6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pull dir="r"/>
  </p:transition>
  <p:hf hdr="0"/>
  <p:txStyles>
    <p:titleStyle>
      <a:lvl1pPr algn="l" rtl="0" eaLnBrk="1" latinLnBrk="0" hangingPunct="1">
        <a:spcBef>
          <a:spcPct val="0"/>
        </a:spcBef>
        <a:buNone/>
        <a:defRPr kumimoji="0" sz="3000" kern="1200" baseline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58368" indent="-24688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pertino,_California#/media/File:Aerial_view_of_Apple_Park_dllu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ercke.westermann.de/content/silicon-valley-kalifornien-informationstechnologie-cluster-978-3-14-100800-5-214-2-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liconvalleymap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AF2A6-84C1-E74A-B153-1F5E86BF4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1772817"/>
            <a:ext cx="11111409" cy="1830066"/>
          </a:xfrm>
        </p:spPr>
        <p:txBody>
          <a:bodyPr/>
          <a:lstStyle/>
          <a:p>
            <a:r>
              <a:rPr lang="de-DE" sz="3600" dirty="0"/>
              <a:t>Veränderung der Raumstrukturen in ausgewählten Wirtschaftsregionen als Ergebnis wirtschaftlichen Handelns im Globalisierungsprozess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0E0E69-26C4-1C46-BF17-8EBAC65FC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084" y="3901087"/>
            <a:ext cx="10817037" cy="1690138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de-DE" sz="2800" dirty="0"/>
              <a:t>Material zur Erarbeitung 1, Doppelstunde 3</a:t>
            </a:r>
          </a:p>
          <a:p>
            <a:r>
              <a:rPr lang="de-DE" sz="2800" dirty="0"/>
              <a:t>„Unternehmerische Standortwahl in Zeiten der Globalisierung“</a:t>
            </a:r>
          </a:p>
          <a:p>
            <a:r>
              <a:rPr lang="de-DE" sz="2800" dirty="0"/>
              <a:t>(siehe Unterrichtsentwurf)</a:t>
            </a:r>
          </a:p>
        </p:txBody>
      </p:sp>
    </p:spTree>
    <p:extLst>
      <p:ext uri="{BB962C8B-B14F-4D97-AF65-F5344CB8AC3E}">
        <p14:creationId xmlns:p14="http://schemas.microsoft.com/office/powerpoint/2010/main" val="1672881024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263E9BB-8454-7942-9D01-1E9BB1CE50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293D621-AF26-AD43-BE1D-C06160C82BD4}"/>
              </a:ext>
            </a:extLst>
          </p:cNvPr>
          <p:cNvSpPr/>
          <p:nvPr/>
        </p:nvSpPr>
        <p:spPr>
          <a:xfrm>
            <a:off x="1758462" y="5871578"/>
            <a:ext cx="81967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2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C834D53-CF29-484D-8363-0A698E95C407}"/>
              </a:ext>
            </a:extLst>
          </p:cNvPr>
          <p:cNvSpPr txBox="1"/>
          <p:nvPr/>
        </p:nvSpPr>
        <p:spPr>
          <a:xfrm>
            <a:off x="1866380" y="409932"/>
            <a:ext cx="8196708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Schrägluftbild von Apple Park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F8E3F9F-ACB2-1D42-BCB1-E6B6AEE6B823}"/>
              </a:ext>
            </a:extLst>
          </p:cNvPr>
          <p:cNvSpPr/>
          <p:nvPr/>
        </p:nvSpPr>
        <p:spPr>
          <a:xfrm>
            <a:off x="1768972" y="5765244"/>
            <a:ext cx="8294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1200" dirty="0"/>
              <a:t>(</a:t>
            </a:r>
            <a:r>
              <a:rPr lang="de-DE" sz="1200" dirty="0">
                <a:hlinkClick r:id="rId3"/>
              </a:rPr>
              <a:t>https://en.wikipedia.org/wiki/Cupertino,_California#/media/File:Aerial_view_of_Apple_Park_dllu.jpg</a:t>
            </a:r>
            <a:r>
              <a:rPr lang="de-DE" sz="1200" dirty="0"/>
              <a:t>  [03.12.2020])</a:t>
            </a:r>
          </a:p>
        </p:txBody>
      </p:sp>
    </p:spTree>
    <p:extLst>
      <p:ext uri="{BB962C8B-B14F-4D97-AF65-F5344CB8AC3E}">
        <p14:creationId xmlns:p14="http://schemas.microsoft.com/office/powerpoint/2010/main" val="1600393319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316A28-652A-9A4B-8E6B-C2BD51D2E6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C8A0510-AB3B-1444-B60B-1AAC826ED31F}"/>
              </a:ext>
            </a:extLst>
          </p:cNvPr>
          <p:cNvSpPr/>
          <p:nvPr/>
        </p:nvSpPr>
        <p:spPr>
          <a:xfrm>
            <a:off x="8400255" y="5396983"/>
            <a:ext cx="19592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https://diercke.westermann.de/content/silicon-valley-kalifornien-informationstechnologie-cluster-978-3-14-100800-5-214-2-1</a:t>
            </a:r>
            <a:r>
              <a:rPr lang="de-DE" sz="1200" dirty="0"/>
              <a:t> [03.12.2020]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B0CD32-9056-FB43-9C63-1E0FF81DAFCD}"/>
              </a:ext>
            </a:extLst>
          </p:cNvPr>
          <p:cNvSpPr txBox="1"/>
          <p:nvPr/>
        </p:nvSpPr>
        <p:spPr>
          <a:xfrm>
            <a:off x="3143672" y="692432"/>
            <a:ext cx="5184576" cy="5909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Karte IT-Cluster Silicon Valley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4093716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364E6EA-EEC7-8B46-A026-B8E6D36946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6411A6C-845D-4345-ADB4-31DE36EE71D3}"/>
              </a:ext>
            </a:extLst>
          </p:cNvPr>
          <p:cNvSpPr/>
          <p:nvPr/>
        </p:nvSpPr>
        <p:spPr>
          <a:xfrm>
            <a:off x="7608168" y="3212976"/>
            <a:ext cx="44422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Interaktive Karte:</a:t>
            </a:r>
          </a:p>
          <a:p>
            <a:r>
              <a:rPr lang="de-DE" dirty="0">
                <a:hlinkClick r:id="rId2"/>
              </a:rPr>
              <a:t>https://siliconvalleymap.org</a:t>
            </a:r>
            <a:r>
              <a:rPr lang="de-DE" dirty="0"/>
              <a:t> ([03.12.2020] </a:t>
            </a:r>
          </a:p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8ABFBA0-EAC7-BC46-8D78-7E6F943EEF9A}"/>
              </a:ext>
            </a:extLst>
          </p:cNvPr>
          <p:cNvSpPr txBox="1"/>
          <p:nvPr/>
        </p:nvSpPr>
        <p:spPr>
          <a:xfrm>
            <a:off x="1127447" y="1158999"/>
            <a:ext cx="6263001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Interaktive Karte IT-Cluster Silicon Valley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9049115"/>
      </p:ext>
    </p:extLst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vorlage_KM-Rot ZSL-Logo">
  <a:themeElements>
    <a:clrScheme name="Benutzerdefiniert 6">
      <a:dk1>
        <a:srgbClr val="000000"/>
      </a:dk1>
      <a:lt1>
        <a:srgbClr val="FFFFC1"/>
      </a:lt1>
      <a:dk2>
        <a:srgbClr val="5F5F5F"/>
      </a:dk2>
      <a:lt2>
        <a:srgbClr val="BF0000"/>
      </a:lt2>
      <a:accent1>
        <a:srgbClr val="FF6D6D"/>
      </a:accent1>
      <a:accent2>
        <a:srgbClr val="BF0000"/>
      </a:accent2>
      <a:accent3>
        <a:srgbClr val="BF0000"/>
      </a:accent3>
      <a:accent4>
        <a:srgbClr val="920000"/>
      </a:accent4>
      <a:accent5>
        <a:srgbClr val="C9C9C9"/>
      </a:accent5>
      <a:accent6>
        <a:srgbClr val="920000"/>
      </a:accent6>
      <a:hlink>
        <a:srgbClr val="FF0000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Fobi Kursstufe 2023" id="{F69DBC65-2751-B247-B80F-AB991F2AEAAC}" vid="{90E7595C-8072-1E4F-86CB-1D54549B425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Macintosh PowerPoint</Application>
  <PresentationFormat>Breitbild</PresentationFormat>
  <Paragraphs>65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Georgia</vt:lpstr>
      <vt:lpstr>Formatvorlage_KM-Rot ZSL-Logo</vt:lpstr>
      <vt:lpstr>Veränderung der Raumstrukturen in ausgewählten Wirtschaftsregionen als Ergebnis wirtschaftlichen Handelns im Globalisierungsprozess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Mirjam Schäfer</dc:creator>
  <cp:lastModifiedBy>Mirjam Schäfer</cp:lastModifiedBy>
  <cp:revision>33</cp:revision>
  <dcterms:created xsi:type="dcterms:W3CDTF">2020-11-29T08:14:56Z</dcterms:created>
  <dcterms:modified xsi:type="dcterms:W3CDTF">2021-02-15T10:19:15Z</dcterms:modified>
</cp:coreProperties>
</file>