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302" r:id="rId3"/>
    <p:sldId id="276" r:id="rId4"/>
    <p:sldId id="27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0945"/>
  </p:normalViewPr>
  <p:slideViewPr>
    <p:cSldViewPr snapToGrid="0" snapToObjects="1">
      <p:cViewPr varScale="1">
        <p:scale>
          <a:sx n="114" d="100"/>
          <a:sy n="114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4EE3A-4A54-F843-9101-13D929C34C0C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A4888-C593-A34D-9E36-30B431A0D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95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upertino,_California#/media/File:Aerial_view_of_Apple_Park_dllu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(</a:t>
            </a:r>
            <a:r>
              <a:rPr lang="de-DE" sz="1200" dirty="0">
                <a:hlinkClick r:id="rId3"/>
              </a:rPr>
              <a:t>https://en.wikipedia.org/wiki/Cupertino,_California#/media/File:Aerial_view_of_Apple_Park_dllu.jpg</a:t>
            </a:r>
            <a:r>
              <a:rPr lang="de-DE" sz="1200" dirty="0"/>
              <a:t>  [03.12.2020])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A4888-C593-A34D-9E36-30B431A0D71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4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kumimoji="0" lang="de-DE" dirty="0"/>
              <a:t>Titel der gesamten Präsentation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10530308" y="6117273"/>
            <a:ext cx="1182316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BA06910F-1C0C-AF45-9E31-259F101F2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29280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12" name="Grafik 7">
            <a:extLst>
              <a:ext uri="{FF2B5EF4-FFF2-40B4-BE49-F238E27FC236}">
                <a16:creationId xmlns:a16="http://schemas.microsoft.com/office/drawing/2014/main" id="{F0659010-3031-3246-969C-F1371C2970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472" y="450000"/>
            <a:ext cx="437235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7711045-AEF9-6243-BDC5-C907F0144E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16" y="323898"/>
            <a:ext cx="2111208" cy="9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36006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032448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 algn="l"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33BDCB04-9FD1-7B4B-A8D5-02638769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65344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</p:spTree>
    <p:extLst>
      <p:ext uri="{BB962C8B-B14F-4D97-AF65-F5344CB8AC3E}">
        <p14:creationId xmlns:p14="http://schemas.microsoft.com/office/powerpoint/2010/main" val="53874918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ECE50-8D41-FE4C-927F-D155AA20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CA173D-0281-7F4B-A142-3581ACFBB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165344"/>
            <a:ext cx="3600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582091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5787CD-464D-FB49-A103-DFEE287E20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237312"/>
            <a:ext cx="3600000" cy="360000"/>
          </a:xfrm>
        </p:spPr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4523308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32362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457F0DEF-E349-1345-AE7A-D6AA17569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92239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5B4E38C-118A-D24C-B9B5-3CB0412B9B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056" y="5877272"/>
            <a:ext cx="1043560" cy="665014"/>
          </a:xfrm>
          <a:prstGeom prst="rect">
            <a:avLst/>
          </a:prstGeom>
        </p:spPr>
      </p:pic>
      <p:pic>
        <p:nvPicPr>
          <p:cNvPr id="10" name="Grafik 7">
            <a:extLst>
              <a:ext uri="{FF2B5EF4-FFF2-40B4-BE49-F238E27FC236}">
                <a16:creationId xmlns:a16="http://schemas.microsoft.com/office/drawing/2014/main" id="{C72C014B-C58F-504A-8DBA-5F3A6DFEA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5973336"/>
            <a:ext cx="351193" cy="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pull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kern="12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upertino,_California#/media/File:Aerial_view_of_Apple_Park_dllu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ercke.westermann.de/content/silicon-valley-kalifornien-informationstechnologie-cluster-978-3-14-100800-5-214-2-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liconvalleymap.or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AF2A6-84C1-E74A-B153-1F5E86BF4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1772817"/>
            <a:ext cx="11111409" cy="1830066"/>
          </a:xfrm>
        </p:spPr>
        <p:txBody>
          <a:bodyPr/>
          <a:lstStyle/>
          <a:p>
            <a:r>
              <a:rPr lang="de-DE" sz="3600" dirty="0"/>
              <a:t>Veränderung der Raumstrukturen in ausgewählten Wirtschaftsregionen als Ergebnis wirtschaftlichen Handelns im Globalisierungsprozess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0E0E69-26C4-1C46-BF17-8EBAC65FC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084" y="3901087"/>
            <a:ext cx="10817037" cy="1690138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sz="2800" dirty="0"/>
              <a:t>Material zur Erarbeitung 1, Doppelstunde 3</a:t>
            </a:r>
          </a:p>
          <a:p>
            <a:r>
              <a:rPr lang="de-DE" sz="2800" dirty="0"/>
              <a:t>„Unternehmerische Standortwahl in Zeiten der Globalisierung“</a:t>
            </a:r>
          </a:p>
          <a:p>
            <a:r>
              <a:rPr lang="de-DE" sz="2800" dirty="0"/>
              <a:t>(siehe Unterrichtsentwurf)</a:t>
            </a:r>
          </a:p>
        </p:txBody>
      </p:sp>
    </p:spTree>
    <p:extLst>
      <p:ext uri="{BB962C8B-B14F-4D97-AF65-F5344CB8AC3E}">
        <p14:creationId xmlns:p14="http://schemas.microsoft.com/office/powerpoint/2010/main" val="1672881024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263E9BB-8454-7942-9D01-1E9BB1CE50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93D621-AF26-AD43-BE1D-C06160C82BD4}"/>
              </a:ext>
            </a:extLst>
          </p:cNvPr>
          <p:cNvSpPr/>
          <p:nvPr/>
        </p:nvSpPr>
        <p:spPr>
          <a:xfrm>
            <a:off x="1758462" y="5871578"/>
            <a:ext cx="81967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2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C834D53-CF29-484D-8363-0A698E95C407}"/>
              </a:ext>
            </a:extLst>
          </p:cNvPr>
          <p:cNvSpPr txBox="1"/>
          <p:nvPr/>
        </p:nvSpPr>
        <p:spPr>
          <a:xfrm>
            <a:off x="1866380" y="409932"/>
            <a:ext cx="8196708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Schrägluftbild von Apple Park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F8E3F9F-ACB2-1D42-BCB1-E6B6AEE6B823}"/>
              </a:ext>
            </a:extLst>
          </p:cNvPr>
          <p:cNvSpPr/>
          <p:nvPr/>
        </p:nvSpPr>
        <p:spPr>
          <a:xfrm>
            <a:off x="1768972" y="5765244"/>
            <a:ext cx="8294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sz="1200" dirty="0"/>
              <a:t>(</a:t>
            </a:r>
            <a:r>
              <a:rPr lang="de-DE" sz="1200" dirty="0">
                <a:hlinkClick r:id="rId3"/>
              </a:rPr>
              <a:t>https://en.wikipedia.org/wiki/Cupertino,_California#/media/File:Aerial_view_of_Apple_Park_dllu.jpg</a:t>
            </a:r>
            <a:r>
              <a:rPr lang="de-DE" sz="1200" dirty="0"/>
              <a:t>  [03.12.2020])</a:t>
            </a:r>
          </a:p>
        </p:txBody>
      </p:sp>
    </p:spTree>
    <p:extLst>
      <p:ext uri="{BB962C8B-B14F-4D97-AF65-F5344CB8AC3E}">
        <p14:creationId xmlns:p14="http://schemas.microsoft.com/office/powerpoint/2010/main" val="1600393319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316A28-652A-9A4B-8E6B-C2BD51D2E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C8A0510-AB3B-1444-B60B-1AAC826ED31F}"/>
              </a:ext>
            </a:extLst>
          </p:cNvPr>
          <p:cNvSpPr/>
          <p:nvPr/>
        </p:nvSpPr>
        <p:spPr>
          <a:xfrm>
            <a:off x="8400255" y="5396983"/>
            <a:ext cx="1959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https://diercke.westermann.de/content/silicon-valley-kalifornien-informationstechnologie-cluster-978-3-14-100800-5-214-2-1</a:t>
            </a:r>
            <a:r>
              <a:rPr lang="de-DE" sz="1200" dirty="0"/>
              <a:t> [03.12.2020]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B0CD32-9056-FB43-9C63-1E0FF81DAFCD}"/>
              </a:ext>
            </a:extLst>
          </p:cNvPr>
          <p:cNvSpPr txBox="1"/>
          <p:nvPr/>
        </p:nvSpPr>
        <p:spPr>
          <a:xfrm>
            <a:off x="3143672" y="692432"/>
            <a:ext cx="5184576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Karte IT-Cluster Silicon Valley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4093716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364E6EA-EEC7-8B46-A026-B8E6D36946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6411A6C-845D-4345-ADB4-31DE36EE71D3}"/>
              </a:ext>
            </a:extLst>
          </p:cNvPr>
          <p:cNvSpPr/>
          <p:nvPr/>
        </p:nvSpPr>
        <p:spPr>
          <a:xfrm>
            <a:off x="7608168" y="3212976"/>
            <a:ext cx="44422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Interaktive Karte:</a:t>
            </a:r>
          </a:p>
          <a:p>
            <a:r>
              <a:rPr lang="de-DE" dirty="0">
                <a:hlinkClick r:id="rId2"/>
              </a:rPr>
              <a:t>https://siliconvalleymap.org</a:t>
            </a:r>
            <a:r>
              <a:rPr lang="de-DE" dirty="0"/>
              <a:t> ([03.12.2020] </a:t>
            </a: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8ABFBA0-EAC7-BC46-8D78-7E6F943EEF9A}"/>
              </a:ext>
            </a:extLst>
          </p:cNvPr>
          <p:cNvSpPr txBox="1"/>
          <p:nvPr/>
        </p:nvSpPr>
        <p:spPr>
          <a:xfrm>
            <a:off x="1127447" y="1158999"/>
            <a:ext cx="6263001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Interaktive Karte IT-Cluster Silicon Valley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9049115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Fobi Kursstufe 2023" id="{F69DBC65-2751-B247-B80F-AB991F2AEAAC}" vid="{90E7595C-8072-1E4F-86CB-1D54549B425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Breitbild</PresentationFormat>
  <Paragraphs>65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Formatvorlage_KM-Rot ZSL-Logo</vt:lpstr>
      <vt:lpstr>Veränderung der Raumstrukturen in ausgewählten Wirtschaftsregionen als Ergebnis wirtschaftlichen Handelns im Globalisierungsprozess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Mirjam Schäfer</dc:creator>
  <cp:lastModifiedBy>Mirjam Schäfer</cp:lastModifiedBy>
  <cp:revision>33</cp:revision>
  <dcterms:created xsi:type="dcterms:W3CDTF">2020-11-29T08:14:56Z</dcterms:created>
  <dcterms:modified xsi:type="dcterms:W3CDTF">2021-02-15T10:19:15Z</dcterms:modified>
</cp:coreProperties>
</file>