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302" r:id="rId3"/>
    <p:sldId id="276" r:id="rId4"/>
    <p:sldId id="40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67111"/>
  </p:normalViewPr>
  <p:slideViewPr>
    <p:cSldViewPr snapToGrid="0" snapToObjects="1">
      <p:cViewPr varScale="1">
        <p:scale>
          <a:sx n="81" d="100"/>
          <a:sy n="81" d="100"/>
        </p:scale>
        <p:origin x="25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4EE3A-4A54-F843-9101-13D929C34C0C}" type="datetimeFigureOut">
              <a:rPr lang="de-DE" smtClean="0"/>
              <a:t>15.02.21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A4888-C593-A34D-9E36-30B431A0D7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95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curid=76353307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Textquellen: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https://</a:t>
            </a:r>
            <a:r>
              <a:rPr lang="de-DE" sz="1200" dirty="0" err="1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www.handelsblatt.com</a:t>
            </a:r>
            <a:r>
              <a:rPr lang="de-DE" sz="12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/unternehmen/</a:t>
            </a:r>
            <a:r>
              <a:rPr lang="de-DE" sz="1200" dirty="0" err="1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management</a:t>
            </a:r>
            <a:r>
              <a:rPr lang="de-DE" sz="1200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/techbranche-tesla-chef-musk-bricht-mit-dem-silicon-valley-sie-denken-sie-haben-den-erfolg-gepachtet/26701156.html?ticket=ST-23458290-1lGkUzOHgYraV92cTnie-ap6, 02.01.2021</a:t>
            </a:r>
            <a:endParaRPr lang="de-DE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de-DE" sz="1200" dirty="0"/>
              <a:t>https://</a:t>
            </a:r>
            <a:r>
              <a:rPr lang="de-DE" sz="1200" dirty="0" err="1"/>
              <a:t>www.tagesschau.de</a:t>
            </a:r>
            <a:r>
              <a:rPr lang="de-DE" sz="1200" dirty="0"/>
              <a:t>/</a:t>
            </a:r>
            <a:r>
              <a:rPr lang="de-DE" sz="1200" dirty="0" err="1"/>
              <a:t>wirtschaft</a:t>
            </a:r>
            <a:r>
              <a:rPr lang="de-DE" sz="1200" dirty="0"/>
              <a:t>/</a:t>
            </a:r>
            <a:r>
              <a:rPr lang="de-DE" sz="1200" dirty="0" err="1"/>
              <a:t>technologie</a:t>
            </a:r>
            <a:r>
              <a:rPr lang="de-DE" sz="1200" dirty="0"/>
              <a:t>/tesla-elon-musk-umzug-texas-101.html, 02.01.2021</a:t>
            </a:r>
          </a:p>
          <a:p>
            <a:endParaRPr lang="de-DE" sz="1200" dirty="0"/>
          </a:p>
          <a:p>
            <a:endParaRPr lang="de-DE" sz="1200" dirty="0"/>
          </a:p>
          <a:p>
            <a:r>
              <a:rPr lang="de-DE" sz="1200" dirty="0"/>
              <a:t>Bildquelle:</a:t>
            </a:r>
          </a:p>
          <a:p>
            <a:r>
              <a:rPr lang="de-DE" sz="1200" dirty="0"/>
              <a:t>Von </a:t>
            </a:r>
            <a:r>
              <a:rPr lang="de-DE" sz="1200" dirty="0" err="1"/>
              <a:t>Duncan.Hull</a:t>
            </a:r>
            <a:r>
              <a:rPr lang="de-DE" sz="1200" dirty="0"/>
              <a:t> - Eigenes Werk, CC BY-SA 4.0, </a:t>
            </a:r>
            <a:r>
              <a:rPr lang="de-DE" sz="1200" dirty="0">
                <a:hlinkClick r:id="rId3"/>
              </a:rPr>
              <a:t>https://commons.wikimedia.org/w/index.php?curid=76353307</a:t>
            </a:r>
            <a:r>
              <a:rPr lang="de-DE" sz="1200" dirty="0"/>
              <a:t>, 30.12.2020</a:t>
            </a:r>
          </a:p>
          <a:p>
            <a:endParaRPr lang="de-DE" sz="1200" dirty="0"/>
          </a:p>
          <a:p>
            <a:endParaRPr lang="de-DE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A4888-C593-A34D-9E36-30B431A0D71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433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Verortung des Umzug vom Silicon Valley nach Austin, Texas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A4888-C593-A34D-9E36-30B431A0D71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91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hteck 9"/>
          <p:cNvSpPr/>
          <p:nvPr userDrawn="1"/>
        </p:nvSpPr>
        <p:spPr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kumimoji="0" lang="de-DE" dirty="0"/>
              <a:t>Titel der gesamten Präsentation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10530308" y="6117273"/>
            <a:ext cx="1182316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BA06910F-1C0C-AF45-9E31-259F101F2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29280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  <p:pic>
        <p:nvPicPr>
          <p:cNvPr id="12" name="Grafik 7">
            <a:extLst>
              <a:ext uri="{FF2B5EF4-FFF2-40B4-BE49-F238E27FC236}">
                <a16:creationId xmlns:a16="http://schemas.microsoft.com/office/drawing/2014/main" id="{F0659010-3031-3246-969C-F1371C2970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472" y="450000"/>
            <a:ext cx="437235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7711045-AEF9-6243-BDC5-C907F0144E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16" y="323898"/>
            <a:ext cx="2111208" cy="92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36006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032448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066800"/>
          </a:xfrm>
        </p:spPr>
        <p:txBody>
          <a:bodyPr/>
          <a:lstStyle>
            <a:lvl1pPr algn="l"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33BDCB04-9FD1-7B4B-A8D5-02638769B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65344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</p:spTree>
    <p:extLst>
      <p:ext uri="{BB962C8B-B14F-4D97-AF65-F5344CB8AC3E}">
        <p14:creationId xmlns:p14="http://schemas.microsoft.com/office/powerpoint/2010/main" val="53874918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ECE50-8D41-FE4C-927F-D155AA20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066800"/>
          </a:xfrm>
        </p:spPr>
        <p:txBody>
          <a:bodyPr/>
          <a:lstStyle>
            <a:lvl1pPr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CA173D-0281-7F4B-A142-3581ACFBB5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96000" y="6165344"/>
            <a:ext cx="36000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ZSL-Konzeptionsgruppe Geographie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582091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5787CD-464D-FB49-A103-DFEE287E20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96000" y="6237312"/>
            <a:ext cx="3600000" cy="360000"/>
          </a:xfrm>
        </p:spPr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4523308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32362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109728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457F0DEF-E349-1345-AE7A-D6AA17569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92239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5B4E38C-118A-D24C-B9B5-3CB0412B9B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056" y="5877272"/>
            <a:ext cx="1043560" cy="665014"/>
          </a:xfrm>
          <a:prstGeom prst="rect">
            <a:avLst/>
          </a:prstGeom>
        </p:spPr>
      </p:pic>
      <p:pic>
        <p:nvPicPr>
          <p:cNvPr id="10" name="Grafik 7">
            <a:extLst>
              <a:ext uri="{FF2B5EF4-FFF2-40B4-BE49-F238E27FC236}">
                <a16:creationId xmlns:a16="http://schemas.microsoft.com/office/drawing/2014/main" id="{C72C014B-C58F-504A-8DBA-5F3A6DFEA3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5973336"/>
            <a:ext cx="351193" cy="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pull dir="r"/>
  </p:transition>
  <p:hf hdr="0"/>
  <p:txStyles>
    <p:titleStyle>
      <a:lvl1pPr algn="l" rtl="0" eaLnBrk="1" latinLnBrk="0" hangingPunct="1">
        <a:spcBef>
          <a:spcPct val="0"/>
        </a:spcBef>
        <a:buNone/>
        <a:defRPr kumimoji="0" sz="3000" kern="12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AF2A6-84C1-E74A-B153-1F5E86BF4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1" y="1772817"/>
            <a:ext cx="11111409" cy="1830066"/>
          </a:xfrm>
        </p:spPr>
        <p:txBody>
          <a:bodyPr/>
          <a:lstStyle/>
          <a:p>
            <a:r>
              <a:rPr lang="de-DE" sz="3600" dirty="0"/>
              <a:t>Veränderung der Raumstrukturen in ausgewählten Wirtschaftsregionen als Ergebnis wirtschaftlichen Handelns im Globalisierungsprozess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0E0E69-26C4-1C46-BF17-8EBAC65FC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084" y="3901087"/>
            <a:ext cx="10817037" cy="1690138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sz="2800" dirty="0"/>
              <a:t>Material zur Erarbeitung 2, Doppelstunde 3</a:t>
            </a:r>
          </a:p>
          <a:p>
            <a:r>
              <a:rPr lang="de-DE" sz="2800" dirty="0"/>
              <a:t>„Unternehmerische Standortwahl in Zeiten der Globalisierung“</a:t>
            </a:r>
          </a:p>
          <a:p>
            <a:r>
              <a:rPr lang="de-DE" sz="2800" dirty="0"/>
              <a:t>(siehe Unterrichtsentwurf)</a:t>
            </a:r>
          </a:p>
        </p:txBody>
      </p:sp>
    </p:spTree>
    <p:extLst>
      <p:ext uri="{BB962C8B-B14F-4D97-AF65-F5344CB8AC3E}">
        <p14:creationId xmlns:p14="http://schemas.microsoft.com/office/powerpoint/2010/main" val="1672881024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263E9BB-8454-7942-9D01-1E9BB1CE50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93D621-AF26-AD43-BE1D-C06160C82BD4}"/>
              </a:ext>
            </a:extLst>
          </p:cNvPr>
          <p:cNvSpPr/>
          <p:nvPr/>
        </p:nvSpPr>
        <p:spPr>
          <a:xfrm>
            <a:off x="1758462" y="5871578"/>
            <a:ext cx="81967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2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3840F3A-9C71-0947-869C-5C441473750D}"/>
              </a:ext>
            </a:extLst>
          </p:cNvPr>
          <p:cNvSpPr/>
          <p:nvPr/>
        </p:nvSpPr>
        <p:spPr>
          <a:xfrm>
            <a:off x="285297" y="1686586"/>
            <a:ext cx="41529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/>
              <a:t>"Ja, ich bin nach Texas umgezogen.“ 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715F73F-C16D-8444-9361-065A46129C49}"/>
              </a:ext>
            </a:extLst>
          </p:cNvPr>
          <p:cNvSpPr/>
          <p:nvPr/>
        </p:nvSpPr>
        <p:spPr>
          <a:xfrm>
            <a:off x="7896000" y="3078504"/>
            <a:ext cx="391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/>
              <a:t>“Kalifornien ist großartig aber das Silicon Valley und die Gegend</a:t>
            </a:r>
          </a:p>
          <a:p>
            <a:r>
              <a:rPr lang="de-DE" i="1" dirty="0"/>
              <a:t>um die Bucht von San Francisco haben zu viel Einfluss auf die Welt."</a:t>
            </a:r>
            <a:endParaRPr lang="de-DE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181CB91-FAA3-4142-9D02-1EF70E38C630}"/>
              </a:ext>
            </a:extLst>
          </p:cNvPr>
          <p:cNvSpPr/>
          <p:nvPr/>
        </p:nvSpPr>
        <p:spPr>
          <a:xfrm>
            <a:off x="521699" y="3078504"/>
            <a:ext cx="37743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/>
              <a:t>„Neben den geschäftlichen Gründen hat auch das Votum der Mitarbeiter den Ausschlag gegeben: Auf die Frage, wo sie am liebsten Leben würden, habe Austin auf der Liste ganz oben gestanden. Also wurde es Austin.“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E47DE83-57DA-E44E-B148-64144983EA1A}"/>
              </a:ext>
            </a:extLst>
          </p:cNvPr>
          <p:cNvSpPr/>
          <p:nvPr/>
        </p:nvSpPr>
        <p:spPr>
          <a:xfrm>
            <a:off x="8593612" y="1832815"/>
            <a:ext cx="29996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i="1" dirty="0">
                <a:solidFill>
                  <a:srgbClr val="1E1E1E"/>
                </a:solidFill>
                <a:latin typeface="+mj-lt"/>
              </a:rPr>
              <a:t>„Sie denken, sie haben den Erfolg gepachtet.“</a:t>
            </a:r>
            <a:endParaRPr lang="de-DE" i="1" dirty="0">
              <a:latin typeface="+mj-lt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2A1CB37-D1B2-B34F-B84E-88BF4D067404}"/>
              </a:ext>
            </a:extLst>
          </p:cNvPr>
          <p:cNvSpPr txBox="1"/>
          <p:nvPr/>
        </p:nvSpPr>
        <p:spPr>
          <a:xfrm>
            <a:off x="831949" y="529389"/>
            <a:ext cx="10528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/>
              <a:t>Elon</a:t>
            </a:r>
            <a:r>
              <a:rPr lang="de-DE" sz="2800" dirty="0"/>
              <a:t> </a:t>
            </a:r>
            <a:r>
              <a:rPr lang="de-DE" sz="2800" dirty="0" err="1"/>
              <a:t>Musk</a:t>
            </a:r>
            <a:r>
              <a:rPr lang="de-DE" sz="2800" dirty="0"/>
              <a:t> über den Standort Silicon Valley, Dezember 2020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B89C775-27D0-C243-BF7A-4084AE4116A6}"/>
              </a:ext>
            </a:extLst>
          </p:cNvPr>
          <p:cNvSpPr/>
          <p:nvPr/>
        </p:nvSpPr>
        <p:spPr>
          <a:xfrm>
            <a:off x="8369726" y="4994414"/>
            <a:ext cx="3809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>
                <a:solidFill>
                  <a:srgbClr val="1E1E1E"/>
                </a:solidFill>
                <a:latin typeface="+mj-lt"/>
              </a:rPr>
              <a:t>„Staatliche Vorschriften behindern den Schaffensgeist.“</a:t>
            </a:r>
            <a:endParaRPr lang="de-DE" i="1" dirty="0">
              <a:latin typeface="+mj-lt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2934D77-326A-814A-85E5-F49E385D7E44}"/>
              </a:ext>
            </a:extLst>
          </p:cNvPr>
          <p:cNvSpPr txBox="1"/>
          <p:nvPr/>
        </p:nvSpPr>
        <p:spPr>
          <a:xfrm>
            <a:off x="4686387" y="1556089"/>
            <a:ext cx="2677189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Foto von </a:t>
            </a:r>
            <a:r>
              <a:rPr lang="de-DE" dirty="0" err="1"/>
              <a:t>Elon</a:t>
            </a:r>
            <a:r>
              <a:rPr lang="de-DE" dirty="0"/>
              <a:t> </a:t>
            </a:r>
            <a:r>
              <a:rPr lang="de-DE" dirty="0" err="1"/>
              <a:t>Musk</a:t>
            </a: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0393319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9316A28-652A-9A4B-8E6B-C2BD51D2E6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AB97C96-146A-7A43-812E-502C2FFF1812}"/>
              </a:ext>
            </a:extLst>
          </p:cNvPr>
          <p:cNvSpPr/>
          <p:nvPr/>
        </p:nvSpPr>
        <p:spPr>
          <a:xfrm>
            <a:off x="1448505" y="5800357"/>
            <a:ext cx="893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(https://</a:t>
            </a:r>
            <a:r>
              <a:rPr lang="de-DE" sz="1200" dirty="0" err="1"/>
              <a:t>upload.wikimedia.org</a:t>
            </a:r>
            <a:r>
              <a:rPr lang="de-DE" sz="1200" dirty="0"/>
              <a:t>/</a:t>
            </a:r>
            <a:r>
              <a:rPr lang="de-DE" sz="1200" dirty="0" err="1"/>
              <a:t>wikipedia</a:t>
            </a:r>
            <a:r>
              <a:rPr lang="de-DE" sz="1200" dirty="0"/>
              <a:t>/</a:t>
            </a:r>
            <a:r>
              <a:rPr lang="de-DE" sz="1200" dirty="0" err="1"/>
              <a:t>commons</a:t>
            </a:r>
            <a:r>
              <a:rPr lang="de-DE" sz="1200" dirty="0"/>
              <a:t>/9/92/Map_of_USA_with_state_names_2.svg, 02.01.2021)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4B91C6B-45FA-BF4D-9EA1-62F3881E1447}"/>
              </a:ext>
            </a:extLst>
          </p:cNvPr>
          <p:cNvSpPr/>
          <p:nvPr/>
        </p:nvSpPr>
        <p:spPr>
          <a:xfrm>
            <a:off x="5303521" y="4851131"/>
            <a:ext cx="115503" cy="125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6812D6-0B6A-DF47-BFDD-9B389DDF0D7A}"/>
              </a:ext>
            </a:extLst>
          </p:cNvPr>
          <p:cNvSpPr/>
          <p:nvPr/>
        </p:nvSpPr>
        <p:spPr>
          <a:xfrm>
            <a:off x="1850373" y="2784109"/>
            <a:ext cx="115503" cy="125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A90786F6-E95B-CA40-AF7A-F911BEF06440}"/>
              </a:ext>
            </a:extLst>
          </p:cNvPr>
          <p:cNvCxnSpPr>
            <a:cxnSpLocks/>
          </p:cNvCxnSpPr>
          <p:nvPr/>
        </p:nvCxnSpPr>
        <p:spPr>
          <a:xfrm>
            <a:off x="1975501" y="2909238"/>
            <a:ext cx="3328020" cy="19359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420D6EAD-0E97-9940-B061-936CCF46BCAD}"/>
              </a:ext>
            </a:extLst>
          </p:cNvPr>
          <p:cNvSpPr txBox="1"/>
          <p:nvPr/>
        </p:nvSpPr>
        <p:spPr>
          <a:xfrm>
            <a:off x="1552336" y="445045"/>
            <a:ext cx="8731538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Karte USA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4093716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8D7DF4F-6244-9B43-B589-939BC272F5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BD31F84-1CFB-1F45-92D9-860ED4F83FE0}"/>
              </a:ext>
            </a:extLst>
          </p:cNvPr>
          <p:cNvSpPr txBox="1"/>
          <p:nvPr/>
        </p:nvSpPr>
        <p:spPr>
          <a:xfrm>
            <a:off x="1040524" y="2674845"/>
            <a:ext cx="10334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Ursachen / Gründe für </a:t>
            </a:r>
            <a:r>
              <a:rPr lang="de-DE" sz="3200" dirty="0" err="1"/>
              <a:t>Musks</a:t>
            </a:r>
            <a:r>
              <a:rPr lang="de-DE" sz="3200" dirty="0"/>
              <a:t> Kritik und Entscheidung?</a:t>
            </a:r>
          </a:p>
        </p:txBody>
      </p:sp>
    </p:spTree>
    <p:extLst>
      <p:ext uri="{BB962C8B-B14F-4D97-AF65-F5344CB8AC3E}">
        <p14:creationId xmlns:p14="http://schemas.microsoft.com/office/powerpoint/2010/main" val="2475045966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Fobi Kursstufe 2023" id="{F69DBC65-2751-B247-B80F-AB991F2AEAAC}" vid="{90E7595C-8072-1E4F-86CB-1D54549B425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Macintosh PowerPoint</Application>
  <PresentationFormat>Breitbild</PresentationFormat>
  <Paragraphs>55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Georgia</vt:lpstr>
      <vt:lpstr>Formatvorlage_KM-Rot ZSL-Logo</vt:lpstr>
      <vt:lpstr>Veränderung der Raumstrukturen in ausgewählten Wirtschaftsregionen als Ergebnis wirtschaftlichen Handelns im Globalisierungsprozess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Mirjam Schäfer</dc:creator>
  <cp:lastModifiedBy>Mirjam Schäfer</cp:lastModifiedBy>
  <cp:revision>42</cp:revision>
  <dcterms:created xsi:type="dcterms:W3CDTF">2020-11-29T08:14:56Z</dcterms:created>
  <dcterms:modified xsi:type="dcterms:W3CDTF">2021-02-15T10:25:48Z</dcterms:modified>
</cp:coreProperties>
</file>