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62" r:id="rId3"/>
    <p:sldId id="258" r:id="rId4"/>
    <p:sldId id="259" r:id="rId5"/>
    <p:sldId id="260" r:id="rId6"/>
    <p:sldId id="261" r:id="rId7"/>
    <p:sldId id="263" r:id="rId8"/>
    <p:sldId id="264" r:id="rId9"/>
  </p:sldIdLst>
  <p:sldSz cx="10080625" cy="7559675"/>
  <p:notesSz cx="7559675" cy="10691813"/>
  <p:defaultTextStyle>
    <a:defPPr>
      <a:defRPr lang="en-GB"/>
    </a:defPPr>
    <a:lvl1pPr algn="l" defTabSz="449263" rtl="0" fontAlgn="base" hangingPunct="0">
      <a:lnSpc>
        <a:spcPct val="94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Droid Sans Fallback" charset="0"/>
      </a:defRPr>
    </a:lvl1pPr>
    <a:lvl2pPr marL="742950" indent="-285750" algn="l" defTabSz="449263" rtl="0" fontAlgn="base" hangingPunct="0">
      <a:lnSpc>
        <a:spcPct val="94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Droid Sans Fallback" charset="0"/>
      </a:defRPr>
    </a:lvl2pPr>
    <a:lvl3pPr marL="1143000" indent="-228600" algn="l" defTabSz="449263" rtl="0" fontAlgn="base" hangingPunct="0">
      <a:lnSpc>
        <a:spcPct val="94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Droid Sans Fallback" charset="0"/>
      </a:defRPr>
    </a:lvl3pPr>
    <a:lvl4pPr marL="1600200" indent="-228600" algn="l" defTabSz="449263" rtl="0" fontAlgn="base" hangingPunct="0">
      <a:lnSpc>
        <a:spcPct val="94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Droid Sans Fallback" charset="0"/>
      </a:defRPr>
    </a:lvl4pPr>
    <a:lvl5pPr marL="2057400" indent="-228600" algn="l" defTabSz="449263" rtl="0" fontAlgn="base" hangingPunct="0">
      <a:lnSpc>
        <a:spcPct val="94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Droid Sans Fallback" charset="0"/>
      </a:defRPr>
    </a:lvl5pPr>
    <a:lvl6pPr marL="2286000" algn="l" defTabSz="457200" rtl="0" eaLnBrk="1" latinLnBrk="0" hangingPunct="1">
      <a:defRPr kern="1200">
        <a:solidFill>
          <a:schemeClr val="tx1"/>
        </a:solidFill>
        <a:latin typeface="Arial" charset="0"/>
        <a:ea typeface="ＭＳ Ｐゴシック" charset="0"/>
        <a:cs typeface="Droid Sans Fallback" charset="0"/>
      </a:defRPr>
    </a:lvl6pPr>
    <a:lvl7pPr marL="2743200" algn="l" defTabSz="457200" rtl="0" eaLnBrk="1" latinLnBrk="0" hangingPunct="1">
      <a:defRPr kern="1200">
        <a:solidFill>
          <a:schemeClr val="tx1"/>
        </a:solidFill>
        <a:latin typeface="Arial" charset="0"/>
        <a:ea typeface="ＭＳ Ｐゴシック" charset="0"/>
        <a:cs typeface="Droid Sans Fallback" charset="0"/>
      </a:defRPr>
    </a:lvl7pPr>
    <a:lvl8pPr marL="3200400" algn="l" defTabSz="457200" rtl="0" eaLnBrk="1" latinLnBrk="0" hangingPunct="1">
      <a:defRPr kern="1200">
        <a:solidFill>
          <a:schemeClr val="tx1"/>
        </a:solidFill>
        <a:latin typeface="Arial" charset="0"/>
        <a:ea typeface="ＭＳ Ｐゴシック" charset="0"/>
        <a:cs typeface="Droid Sans Fallback" charset="0"/>
      </a:defRPr>
    </a:lvl8pPr>
    <a:lvl9pPr marL="3657600" algn="l" defTabSz="457200" rtl="0" eaLnBrk="1" latinLnBrk="0" hangingPunct="1">
      <a:defRPr kern="1200">
        <a:solidFill>
          <a:schemeClr val="tx1"/>
        </a:solidFill>
        <a:latin typeface="Arial" charset="0"/>
        <a:ea typeface="ＭＳ Ｐゴシック" charset="0"/>
        <a:cs typeface="Droid Sans Fallback"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670" autoAdjust="0"/>
  </p:normalViewPr>
  <p:slideViewPr>
    <p:cSldViewPr>
      <p:cViewPr varScale="1">
        <p:scale>
          <a:sx n="55" d="100"/>
          <a:sy n="55" d="100"/>
        </p:scale>
        <p:origin x="178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endParaRPr lang="de-DE"/>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nSpc>
                <a:spcPct val="93000"/>
              </a:lnSpc>
              <a:tabLst>
                <a:tab pos="449263" algn="l"/>
                <a:tab pos="898525" algn="l"/>
                <a:tab pos="1347788" algn="l"/>
                <a:tab pos="1797050" algn="l"/>
                <a:tab pos="2246313" algn="l"/>
                <a:tab pos="2695575" algn="l"/>
                <a:tab pos="3144838" algn="l"/>
              </a:tabLst>
              <a:defRPr sz="1400">
                <a:solidFill>
                  <a:srgbClr val="000000"/>
                </a:solidFill>
                <a:latin typeface="Times New Roman" charset="0"/>
                <a:cs typeface="DejaVu Sans" charset="0"/>
              </a:defRPr>
            </a:lvl1pPr>
          </a:lstStyle>
          <a:p>
            <a:endParaRPr lang="de-DE" dirty="0"/>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a:lnSpc>
                <a:spcPct val="93000"/>
              </a:lnSpc>
              <a:tabLst>
                <a:tab pos="449263" algn="l"/>
                <a:tab pos="898525" algn="l"/>
                <a:tab pos="1347788" algn="l"/>
                <a:tab pos="1797050" algn="l"/>
                <a:tab pos="2246313" algn="l"/>
                <a:tab pos="2695575" algn="l"/>
                <a:tab pos="3144838" algn="l"/>
              </a:tabLst>
              <a:defRPr sz="1400">
                <a:solidFill>
                  <a:srgbClr val="000000"/>
                </a:solidFill>
                <a:latin typeface="Times New Roman" charset="0"/>
                <a:cs typeface="DejaVu Sans" charset="0"/>
              </a:defRPr>
            </a:lvl1pPr>
          </a:lstStyle>
          <a:p>
            <a:endParaRPr lang="de-DE" dirty="0"/>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lvl1pPr>
              <a:lnSpc>
                <a:spcPct val="93000"/>
              </a:lnSpc>
              <a:tabLst>
                <a:tab pos="449263" algn="l"/>
                <a:tab pos="898525" algn="l"/>
                <a:tab pos="1347788" algn="l"/>
                <a:tab pos="1797050" algn="l"/>
                <a:tab pos="2246313" algn="l"/>
                <a:tab pos="2695575" algn="l"/>
                <a:tab pos="3144838" algn="l"/>
              </a:tabLst>
              <a:defRPr sz="1400">
                <a:solidFill>
                  <a:srgbClr val="000000"/>
                </a:solidFill>
                <a:latin typeface="Times New Roman" charset="0"/>
                <a:cs typeface="DejaVu Sans" charset="0"/>
              </a:defRPr>
            </a:lvl1pPr>
          </a:lstStyle>
          <a:p>
            <a:endParaRPr lang="de-DE" dirty="0"/>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lvl1pPr algn="r">
              <a:lnSpc>
                <a:spcPct val="93000"/>
              </a:lnSpc>
              <a:tabLst>
                <a:tab pos="449263" algn="l"/>
                <a:tab pos="898525" algn="l"/>
                <a:tab pos="1347788" algn="l"/>
                <a:tab pos="1797050" algn="l"/>
                <a:tab pos="2246313" algn="l"/>
                <a:tab pos="2695575" algn="l"/>
                <a:tab pos="3144838" algn="l"/>
              </a:tabLst>
              <a:defRPr sz="1400">
                <a:solidFill>
                  <a:srgbClr val="000000"/>
                </a:solidFill>
                <a:latin typeface="Times New Roman" charset="0"/>
                <a:cs typeface="DejaVu Sans" charset="0"/>
              </a:defRPr>
            </a:lvl1pPr>
          </a:lstStyle>
          <a:p>
            <a:fld id="{62598B63-96AB-9548-8D73-6B469B59E0DE}" type="slidenum">
              <a:rPr lang="de-DE"/>
              <a:pPr/>
              <a:t>‹Nr.›</a:t>
            </a:fld>
            <a:endParaRPr lang="de-DE" dirty="0"/>
          </a:p>
        </p:txBody>
      </p:sp>
    </p:spTree>
    <p:extLst>
      <p:ext uri="{BB962C8B-B14F-4D97-AF65-F5344CB8AC3E}">
        <p14:creationId xmlns:p14="http://schemas.microsoft.com/office/powerpoint/2010/main" val="247133722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8782A56-344D-6348-92DE-6F4246A06F2D}" type="slidenum">
              <a:rPr lang="de-DE"/>
              <a:pPr/>
              <a:t>1</a:t>
            </a:fld>
            <a:endParaRPr lang="de-DE" dirty="0"/>
          </a:p>
        </p:txBody>
      </p:sp>
      <p:sp>
        <p:nvSpPr>
          <p:cNvPr id="102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242" name="Text Box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dirty="0"/>
          </a:p>
        </p:txBody>
      </p:sp>
    </p:spTree>
    <p:extLst>
      <p:ext uri="{BB962C8B-B14F-4D97-AF65-F5344CB8AC3E}">
        <p14:creationId xmlns:p14="http://schemas.microsoft.com/office/powerpoint/2010/main" val="2289842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9C971FF-EF28-4195-A575-329446EFAA55}" type="slidenum">
              <a:rPr lang="de-DE" smtClean="0"/>
              <a:t>3</a:t>
            </a:fld>
            <a:endParaRPr lang="de-DE" dirty="0"/>
          </a:p>
        </p:txBody>
      </p:sp>
    </p:spTree>
    <p:extLst>
      <p:ext uri="{BB962C8B-B14F-4D97-AF65-F5344CB8AC3E}">
        <p14:creationId xmlns:p14="http://schemas.microsoft.com/office/powerpoint/2010/main" val="1357511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9C971FF-EF28-4195-A575-329446EFAA55}" type="slidenum">
              <a:rPr lang="de-DE" smtClean="0"/>
              <a:t>4</a:t>
            </a:fld>
            <a:endParaRPr lang="de-DE" dirty="0"/>
          </a:p>
        </p:txBody>
      </p:sp>
    </p:spTree>
    <p:extLst>
      <p:ext uri="{BB962C8B-B14F-4D97-AF65-F5344CB8AC3E}">
        <p14:creationId xmlns:p14="http://schemas.microsoft.com/office/powerpoint/2010/main" val="4229465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9C971FF-EF28-4195-A575-329446EFAA55}" type="slidenum">
              <a:rPr lang="de-DE" smtClean="0"/>
              <a:t>5</a:t>
            </a:fld>
            <a:endParaRPr lang="de-DE" dirty="0"/>
          </a:p>
        </p:txBody>
      </p:sp>
    </p:spTree>
    <p:extLst>
      <p:ext uri="{BB962C8B-B14F-4D97-AF65-F5344CB8AC3E}">
        <p14:creationId xmlns:p14="http://schemas.microsoft.com/office/powerpoint/2010/main" val="1891815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9C971FF-EF28-4195-A575-329446EFAA55}" type="slidenum">
              <a:rPr lang="de-DE" smtClean="0"/>
              <a:t>6</a:t>
            </a:fld>
            <a:endParaRPr lang="de-DE" dirty="0"/>
          </a:p>
        </p:txBody>
      </p:sp>
    </p:spTree>
    <p:extLst>
      <p:ext uri="{BB962C8B-B14F-4D97-AF65-F5344CB8AC3E}">
        <p14:creationId xmlns:p14="http://schemas.microsoft.com/office/powerpoint/2010/main" val="264048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idx="10"/>
          </p:nvPr>
        </p:nvSpPr>
        <p:spPr/>
        <p:txBody>
          <a:bodyPr/>
          <a:lstStyle/>
          <a:p>
            <a:fld id="{62598B63-96AB-9548-8D73-6B469B59E0DE}" type="slidenum">
              <a:rPr lang="de-DE" smtClean="0"/>
              <a:pPr/>
              <a:t>7</a:t>
            </a:fld>
            <a:endParaRPr lang="de-DE" dirty="0"/>
          </a:p>
        </p:txBody>
      </p:sp>
    </p:spTree>
    <p:extLst>
      <p:ext uri="{BB962C8B-B14F-4D97-AF65-F5344CB8AC3E}">
        <p14:creationId xmlns:p14="http://schemas.microsoft.com/office/powerpoint/2010/main" val="3872623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idx="10"/>
          </p:nvPr>
        </p:nvSpPr>
        <p:spPr/>
        <p:txBody>
          <a:bodyPr/>
          <a:lstStyle/>
          <a:p>
            <a:fld id="{62598B63-96AB-9548-8D73-6B469B59E0DE}" type="slidenum">
              <a:rPr lang="de-DE" smtClean="0"/>
              <a:pPr/>
              <a:t>8</a:t>
            </a:fld>
            <a:endParaRPr lang="de-DE" dirty="0"/>
          </a:p>
        </p:txBody>
      </p:sp>
    </p:spTree>
    <p:extLst>
      <p:ext uri="{BB962C8B-B14F-4D97-AF65-F5344CB8AC3E}">
        <p14:creationId xmlns:p14="http://schemas.microsoft.com/office/powerpoint/2010/main" val="1232408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de-DE" smtClean="0"/>
              <a:t>Mastertitelformat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de-DE"/>
          </a:p>
        </p:txBody>
      </p:sp>
      <p:sp>
        <p:nvSpPr>
          <p:cNvPr id="4" name="Datumsplatzhalter 3"/>
          <p:cNvSpPr>
            <a:spLocks noGrp="1"/>
          </p:cNvSpPr>
          <p:nvPr>
            <p:ph type="dt" idx="10"/>
          </p:nvPr>
        </p:nvSpPr>
        <p:spPr/>
        <p:txBody>
          <a:bodyPr/>
          <a:lstStyle>
            <a:lvl1pPr>
              <a:defRPr/>
            </a:lvl1pPr>
          </a:lstStyle>
          <a:p>
            <a:endParaRPr lang="de-DE" dirty="0"/>
          </a:p>
        </p:txBody>
      </p:sp>
      <p:sp>
        <p:nvSpPr>
          <p:cNvPr id="5" name="Fußzeilenplatzhalter 4"/>
          <p:cNvSpPr>
            <a:spLocks noGrp="1"/>
          </p:cNvSpPr>
          <p:nvPr>
            <p:ph type="ftr" idx="11"/>
          </p:nvPr>
        </p:nvSpPr>
        <p:spPr/>
        <p:txBody>
          <a:bodyPr/>
          <a:lstStyle>
            <a:lvl1pPr>
              <a:defRPr/>
            </a:lvl1pPr>
          </a:lstStyle>
          <a:p>
            <a:endParaRPr lang="de-DE" dirty="0"/>
          </a:p>
        </p:txBody>
      </p:sp>
      <p:sp>
        <p:nvSpPr>
          <p:cNvPr id="6" name="Foliennummernplatzhalter 5"/>
          <p:cNvSpPr>
            <a:spLocks noGrp="1"/>
          </p:cNvSpPr>
          <p:nvPr>
            <p:ph type="sldNum" idx="12"/>
          </p:nvPr>
        </p:nvSpPr>
        <p:spPr/>
        <p:txBody>
          <a:bodyPr/>
          <a:lstStyle>
            <a:lvl1pPr>
              <a:defRPr/>
            </a:lvl1pPr>
          </a:lstStyle>
          <a:p>
            <a:fld id="{02ADADED-5C27-BF42-884B-18C37AC1EC37}" type="slidenum">
              <a:rPr lang="de-DE"/>
              <a:pPr/>
              <a:t>‹Nr.›</a:t>
            </a:fld>
            <a:endParaRPr lang="de-DE" dirty="0"/>
          </a:p>
        </p:txBody>
      </p:sp>
    </p:spTree>
    <p:extLst>
      <p:ext uri="{BB962C8B-B14F-4D97-AF65-F5344CB8AC3E}">
        <p14:creationId xmlns:p14="http://schemas.microsoft.com/office/powerpoint/2010/main" val="3954164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idx="10"/>
          </p:nvPr>
        </p:nvSpPr>
        <p:spPr/>
        <p:txBody>
          <a:bodyPr/>
          <a:lstStyle>
            <a:lvl1pPr>
              <a:defRPr/>
            </a:lvl1pPr>
          </a:lstStyle>
          <a:p>
            <a:endParaRPr lang="de-DE" dirty="0"/>
          </a:p>
        </p:txBody>
      </p:sp>
      <p:sp>
        <p:nvSpPr>
          <p:cNvPr id="5" name="Fußzeilenplatzhalter 4"/>
          <p:cNvSpPr>
            <a:spLocks noGrp="1"/>
          </p:cNvSpPr>
          <p:nvPr>
            <p:ph type="ftr" idx="11"/>
          </p:nvPr>
        </p:nvSpPr>
        <p:spPr/>
        <p:txBody>
          <a:bodyPr/>
          <a:lstStyle>
            <a:lvl1pPr>
              <a:defRPr/>
            </a:lvl1pPr>
          </a:lstStyle>
          <a:p>
            <a:endParaRPr lang="de-DE" dirty="0"/>
          </a:p>
        </p:txBody>
      </p:sp>
      <p:sp>
        <p:nvSpPr>
          <p:cNvPr id="6" name="Foliennummernplatzhalter 5"/>
          <p:cNvSpPr>
            <a:spLocks noGrp="1"/>
          </p:cNvSpPr>
          <p:nvPr>
            <p:ph type="sldNum" idx="12"/>
          </p:nvPr>
        </p:nvSpPr>
        <p:spPr/>
        <p:txBody>
          <a:bodyPr/>
          <a:lstStyle>
            <a:lvl1pPr>
              <a:defRPr/>
            </a:lvl1pPr>
          </a:lstStyle>
          <a:p>
            <a:fld id="{650AB087-3FB9-BD41-8E0C-D5885020F889}" type="slidenum">
              <a:rPr lang="de-DE"/>
              <a:pPr/>
              <a:t>‹Nr.›</a:t>
            </a:fld>
            <a:endParaRPr lang="de-DE" dirty="0"/>
          </a:p>
        </p:txBody>
      </p:sp>
    </p:spTree>
    <p:extLst>
      <p:ext uri="{BB962C8B-B14F-4D97-AF65-F5344CB8AC3E}">
        <p14:creationId xmlns:p14="http://schemas.microsoft.com/office/powerpoint/2010/main" val="219487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305675" y="301625"/>
            <a:ext cx="2266950" cy="5849938"/>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503238" y="301625"/>
            <a:ext cx="6650037" cy="5849938"/>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idx="10"/>
          </p:nvPr>
        </p:nvSpPr>
        <p:spPr/>
        <p:txBody>
          <a:bodyPr/>
          <a:lstStyle>
            <a:lvl1pPr>
              <a:defRPr/>
            </a:lvl1pPr>
          </a:lstStyle>
          <a:p>
            <a:endParaRPr lang="de-DE" dirty="0"/>
          </a:p>
        </p:txBody>
      </p:sp>
      <p:sp>
        <p:nvSpPr>
          <p:cNvPr id="5" name="Fußzeilenplatzhalter 4"/>
          <p:cNvSpPr>
            <a:spLocks noGrp="1"/>
          </p:cNvSpPr>
          <p:nvPr>
            <p:ph type="ftr" idx="11"/>
          </p:nvPr>
        </p:nvSpPr>
        <p:spPr/>
        <p:txBody>
          <a:bodyPr/>
          <a:lstStyle>
            <a:lvl1pPr>
              <a:defRPr/>
            </a:lvl1pPr>
          </a:lstStyle>
          <a:p>
            <a:endParaRPr lang="de-DE" dirty="0"/>
          </a:p>
        </p:txBody>
      </p:sp>
      <p:sp>
        <p:nvSpPr>
          <p:cNvPr id="6" name="Foliennummernplatzhalter 5"/>
          <p:cNvSpPr>
            <a:spLocks noGrp="1"/>
          </p:cNvSpPr>
          <p:nvPr>
            <p:ph type="sldNum" idx="12"/>
          </p:nvPr>
        </p:nvSpPr>
        <p:spPr/>
        <p:txBody>
          <a:bodyPr/>
          <a:lstStyle>
            <a:lvl1pPr>
              <a:defRPr/>
            </a:lvl1pPr>
          </a:lstStyle>
          <a:p>
            <a:fld id="{B0976760-7173-3B48-878E-225EB98A040E}" type="slidenum">
              <a:rPr lang="de-DE"/>
              <a:pPr/>
              <a:t>‹Nr.›</a:t>
            </a:fld>
            <a:endParaRPr lang="de-DE" dirty="0"/>
          </a:p>
        </p:txBody>
      </p:sp>
    </p:spTree>
    <p:extLst>
      <p:ext uri="{BB962C8B-B14F-4D97-AF65-F5344CB8AC3E}">
        <p14:creationId xmlns:p14="http://schemas.microsoft.com/office/powerpoint/2010/main" val="322186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idx="10"/>
          </p:nvPr>
        </p:nvSpPr>
        <p:spPr/>
        <p:txBody>
          <a:bodyPr/>
          <a:lstStyle>
            <a:lvl1pPr>
              <a:defRPr/>
            </a:lvl1pPr>
          </a:lstStyle>
          <a:p>
            <a:endParaRPr lang="de-DE" dirty="0"/>
          </a:p>
        </p:txBody>
      </p:sp>
      <p:sp>
        <p:nvSpPr>
          <p:cNvPr id="5" name="Fußzeilenplatzhalter 4"/>
          <p:cNvSpPr>
            <a:spLocks noGrp="1"/>
          </p:cNvSpPr>
          <p:nvPr>
            <p:ph type="ftr" idx="11"/>
          </p:nvPr>
        </p:nvSpPr>
        <p:spPr/>
        <p:txBody>
          <a:bodyPr/>
          <a:lstStyle>
            <a:lvl1pPr>
              <a:defRPr/>
            </a:lvl1pPr>
          </a:lstStyle>
          <a:p>
            <a:endParaRPr lang="de-DE" dirty="0"/>
          </a:p>
        </p:txBody>
      </p:sp>
      <p:sp>
        <p:nvSpPr>
          <p:cNvPr id="6" name="Foliennummernplatzhalter 5"/>
          <p:cNvSpPr>
            <a:spLocks noGrp="1"/>
          </p:cNvSpPr>
          <p:nvPr>
            <p:ph type="sldNum" idx="12"/>
          </p:nvPr>
        </p:nvSpPr>
        <p:spPr/>
        <p:txBody>
          <a:bodyPr/>
          <a:lstStyle>
            <a:lvl1pPr>
              <a:defRPr/>
            </a:lvl1pPr>
          </a:lstStyle>
          <a:p>
            <a:fld id="{175000BC-36DA-7F4B-8C93-EB146F8A6FDC}" type="slidenum">
              <a:rPr lang="de-DE"/>
              <a:pPr/>
              <a:t>‹Nr.›</a:t>
            </a:fld>
            <a:endParaRPr lang="de-DE" dirty="0"/>
          </a:p>
        </p:txBody>
      </p:sp>
    </p:spTree>
    <p:extLst>
      <p:ext uri="{BB962C8B-B14F-4D97-AF65-F5344CB8AC3E}">
        <p14:creationId xmlns:p14="http://schemas.microsoft.com/office/powerpoint/2010/main" val="341582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Datumsplatzhalter 3"/>
          <p:cNvSpPr>
            <a:spLocks noGrp="1"/>
          </p:cNvSpPr>
          <p:nvPr>
            <p:ph type="dt" idx="10"/>
          </p:nvPr>
        </p:nvSpPr>
        <p:spPr/>
        <p:txBody>
          <a:bodyPr/>
          <a:lstStyle>
            <a:lvl1pPr>
              <a:defRPr/>
            </a:lvl1pPr>
          </a:lstStyle>
          <a:p>
            <a:endParaRPr lang="de-DE" dirty="0"/>
          </a:p>
        </p:txBody>
      </p:sp>
      <p:sp>
        <p:nvSpPr>
          <p:cNvPr id="5" name="Fußzeilenplatzhalter 4"/>
          <p:cNvSpPr>
            <a:spLocks noGrp="1"/>
          </p:cNvSpPr>
          <p:nvPr>
            <p:ph type="ftr" idx="11"/>
          </p:nvPr>
        </p:nvSpPr>
        <p:spPr/>
        <p:txBody>
          <a:bodyPr/>
          <a:lstStyle>
            <a:lvl1pPr>
              <a:defRPr/>
            </a:lvl1pPr>
          </a:lstStyle>
          <a:p>
            <a:endParaRPr lang="de-DE" dirty="0"/>
          </a:p>
        </p:txBody>
      </p:sp>
      <p:sp>
        <p:nvSpPr>
          <p:cNvPr id="6" name="Foliennummernplatzhalter 5"/>
          <p:cNvSpPr>
            <a:spLocks noGrp="1"/>
          </p:cNvSpPr>
          <p:nvPr>
            <p:ph type="sldNum" idx="12"/>
          </p:nvPr>
        </p:nvSpPr>
        <p:spPr/>
        <p:txBody>
          <a:bodyPr/>
          <a:lstStyle>
            <a:lvl1pPr>
              <a:defRPr/>
            </a:lvl1pPr>
          </a:lstStyle>
          <a:p>
            <a:fld id="{B46AC56F-7191-2342-8F30-254B6D21E80D}" type="slidenum">
              <a:rPr lang="de-DE"/>
              <a:pPr/>
              <a:t>‹Nr.›</a:t>
            </a:fld>
            <a:endParaRPr lang="de-DE" dirty="0"/>
          </a:p>
        </p:txBody>
      </p:sp>
    </p:spTree>
    <p:extLst>
      <p:ext uri="{BB962C8B-B14F-4D97-AF65-F5344CB8AC3E}">
        <p14:creationId xmlns:p14="http://schemas.microsoft.com/office/powerpoint/2010/main" val="3957043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503238" y="1768475"/>
            <a:ext cx="4457700"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113338" y="1768475"/>
            <a:ext cx="4459287"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idx="10"/>
          </p:nvPr>
        </p:nvSpPr>
        <p:spPr/>
        <p:txBody>
          <a:bodyPr/>
          <a:lstStyle>
            <a:lvl1pPr>
              <a:defRPr/>
            </a:lvl1pPr>
          </a:lstStyle>
          <a:p>
            <a:endParaRPr lang="de-DE" dirty="0"/>
          </a:p>
        </p:txBody>
      </p:sp>
      <p:sp>
        <p:nvSpPr>
          <p:cNvPr id="6" name="Fußzeilenplatzhalter 5"/>
          <p:cNvSpPr>
            <a:spLocks noGrp="1"/>
          </p:cNvSpPr>
          <p:nvPr>
            <p:ph type="ftr" idx="11"/>
          </p:nvPr>
        </p:nvSpPr>
        <p:spPr/>
        <p:txBody>
          <a:bodyPr/>
          <a:lstStyle>
            <a:lvl1pPr>
              <a:defRPr/>
            </a:lvl1pPr>
          </a:lstStyle>
          <a:p>
            <a:endParaRPr lang="de-DE" dirty="0"/>
          </a:p>
        </p:txBody>
      </p:sp>
      <p:sp>
        <p:nvSpPr>
          <p:cNvPr id="7" name="Foliennummernplatzhalter 6"/>
          <p:cNvSpPr>
            <a:spLocks noGrp="1"/>
          </p:cNvSpPr>
          <p:nvPr>
            <p:ph type="sldNum" idx="12"/>
          </p:nvPr>
        </p:nvSpPr>
        <p:spPr/>
        <p:txBody>
          <a:bodyPr/>
          <a:lstStyle>
            <a:lvl1pPr>
              <a:defRPr/>
            </a:lvl1pPr>
          </a:lstStyle>
          <a:p>
            <a:fld id="{CABF2BBA-FB5F-1D4F-9D34-60387D5A96F8}" type="slidenum">
              <a:rPr lang="de-DE"/>
              <a:pPr/>
              <a:t>‹Nr.›</a:t>
            </a:fld>
            <a:endParaRPr lang="de-DE" dirty="0"/>
          </a:p>
        </p:txBody>
      </p:sp>
    </p:spTree>
    <p:extLst>
      <p:ext uri="{BB962C8B-B14F-4D97-AF65-F5344CB8AC3E}">
        <p14:creationId xmlns:p14="http://schemas.microsoft.com/office/powerpoint/2010/main" val="358626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idx="10"/>
          </p:nvPr>
        </p:nvSpPr>
        <p:spPr/>
        <p:txBody>
          <a:bodyPr/>
          <a:lstStyle>
            <a:lvl1pPr>
              <a:defRPr/>
            </a:lvl1pPr>
          </a:lstStyle>
          <a:p>
            <a:endParaRPr lang="de-DE" dirty="0"/>
          </a:p>
        </p:txBody>
      </p:sp>
      <p:sp>
        <p:nvSpPr>
          <p:cNvPr id="8" name="Fußzeilenplatzhalter 7"/>
          <p:cNvSpPr>
            <a:spLocks noGrp="1"/>
          </p:cNvSpPr>
          <p:nvPr>
            <p:ph type="ftr" idx="11"/>
          </p:nvPr>
        </p:nvSpPr>
        <p:spPr/>
        <p:txBody>
          <a:bodyPr/>
          <a:lstStyle>
            <a:lvl1pPr>
              <a:defRPr/>
            </a:lvl1pPr>
          </a:lstStyle>
          <a:p>
            <a:endParaRPr lang="de-DE" dirty="0"/>
          </a:p>
        </p:txBody>
      </p:sp>
      <p:sp>
        <p:nvSpPr>
          <p:cNvPr id="9" name="Foliennummernplatzhalter 8"/>
          <p:cNvSpPr>
            <a:spLocks noGrp="1"/>
          </p:cNvSpPr>
          <p:nvPr>
            <p:ph type="sldNum" idx="12"/>
          </p:nvPr>
        </p:nvSpPr>
        <p:spPr/>
        <p:txBody>
          <a:bodyPr/>
          <a:lstStyle>
            <a:lvl1pPr>
              <a:defRPr/>
            </a:lvl1pPr>
          </a:lstStyle>
          <a:p>
            <a:fld id="{EFC0D001-ADBB-304C-9B30-4FEE29A293AA}" type="slidenum">
              <a:rPr lang="de-DE"/>
              <a:pPr/>
              <a:t>‹Nr.›</a:t>
            </a:fld>
            <a:endParaRPr lang="de-DE" dirty="0"/>
          </a:p>
        </p:txBody>
      </p:sp>
    </p:spTree>
    <p:extLst>
      <p:ext uri="{BB962C8B-B14F-4D97-AF65-F5344CB8AC3E}">
        <p14:creationId xmlns:p14="http://schemas.microsoft.com/office/powerpoint/2010/main" val="2737231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idx="10"/>
          </p:nvPr>
        </p:nvSpPr>
        <p:spPr/>
        <p:txBody>
          <a:bodyPr/>
          <a:lstStyle>
            <a:lvl1pPr>
              <a:defRPr/>
            </a:lvl1pPr>
          </a:lstStyle>
          <a:p>
            <a:endParaRPr lang="de-DE" dirty="0"/>
          </a:p>
        </p:txBody>
      </p:sp>
      <p:sp>
        <p:nvSpPr>
          <p:cNvPr id="4" name="Fußzeilenplatzhalter 3"/>
          <p:cNvSpPr>
            <a:spLocks noGrp="1"/>
          </p:cNvSpPr>
          <p:nvPr>
            <p:ph type="ftr" idx="11"/>
          </p:nvPr>
        </p:nvSpPr>
        <p:spPr/>
        <p:txBody>
          <a:bodyPr/>
          <a:lstStyle>
            <a:lvl1pPr>
              <a:defRPr/>
            </a:lvl1pPr>
          </a:lstStyle>
          <a:p>
            <a:endParaRPr lang="de-DE" dirty="0"/>
          </a:p>
        </p:txBody>
      </p:sp>
      <p:sp>
        <p:nvSpPr>
          <p:cNvPr id="5" name="Foliennummernplatzhalter 4"/>
          <p:cNvSpPr>
            <a:spLocks noGrp="1"/>
          </p:cNvSpPr>
          <p:nvPr>
            <p:ph type="sldNum" idx="12"/>
          </p:nvPr>
        </p:nvSpPr>
        <p:spPr/>
        <p:txBody>
          <a:bodyPr/>
          <a:lstStyle>
            <a:lvl1pPr>
              <a:defRPr/>
            </a:lvl1pPr>
          </a:lstStyle>
          <a:p>
            <a:fld id="{954CD32A-1C25-1E45-AC8A-5F9D65DEAF68}" type="slidenum">
              <a:rPr lang="de-DE"/>
              <a:pPr/>
              <a:t>‹Nr.›</a:t>
            </a:fld>
            <a:endParaRPr lang="de-DE" dirty="0"/>
          </a:p>
        </p:txBody>
      </p:sp>
    </p:spTree>
    <p:extLst>
      <p:ext uri="{BB962C8B-B14F-4D97-AF65-F5344CB8AC3E}">
        <p14:creationId xmlns:p14="http://schemas.microsoft.com/office/powerpoint/2010/main" val="74899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idx="10"/>
          </p:nvPr>
        </p:nvSpPr>
        <p:spPr/>
        <p:txBody>
          <a:bodyPr/>
          <a:lstStyle>
            <a:lvl1pPr>
              <a:defRPr/>
            </a:lvl1pPr>
          </a:lstStyle>
          <a:p>
            <a:endParaRPr lang="de-DE" dirty="0"/>
          </a:p>
        </p:txBody>
      </p:sp>
      <p:sp>
        <p:nvSpPr>
          <p:cNvPr id="3" name="Fußzeilenplatzhalter 2"/>
          <p:cNvSpPr>
            <a:spLocks noGrp="1"/>
          </p:cNvSpPr>
          <p:nvPr>
            <p:ph type="ftr" idx="11"/>
          </p:nvPr>
        </p:nvSpPr>
        <p:spPr/>
        <p:txBody>
          <a:bodyPr/>
          <a:lstStyle>
            <a:lvl1pPr>
              <a:defRPr/>
            </a:lvl1pPr>
          </a:lstStyle>
          <a:p>
            <a:endParaRPr lang="de-DE" dirty="0"/>
          </a:p>
        </p:txBody>
      </p:sp>
      <p:sp>
        <p:nvSpPr>
          <p:cNvPr id="4" name="Foliennummernplatzhalter 3"/>
          <p:cNvSpPr>
            <a:spLocks noGrp="1"/>
          </p:cNvSpPr>
          <p:nvPr>
            <p:ph type="sldNum" idx="12"/>
          </p:nvPr>
        </p:nvSpPr>
        <p:spPr/>
        <p:txBody>
          <a:bodyPr/>
          <a:lstStyle>
            <a:lvl1pPr>
              <a:defRPr/>
            </a:lvl1pPr>
          </a:lstStyle>
          <a:p>
            <a:fld id="{0AA5724F-55D9-724C-A317-9C2B34009852}" type="slidenum">
              <a:rPr lang="de-DE"/>
              <a:pPr/>
              <a:t>‹Nr.›</a:t>
            </a:fld>
            <a:endParaRPr lang="de-DE" dirty="0"/>
          </a:p>
        </p:txBody>
      </p:sp>
    </p:spTree>
    <p:extLst>
      <p:ext uri="{BB962C8B-B14F-4D97-AF65-F5344CB8AC3E}">
        <p14:creationId xmlns:p14="http://schemas.microsoft.com/office/powerpoint/2010/main" val="998790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idx="10"/>
          </p:nvPr>
        </p:nvSpPr>
        <p:spPr/>
        <p:txBody>
          <a:bodyPr/>
          <a:lstStyle>
            <a:lvl1pPr>
              <a:defRPr/>
            </a:lvl1pPr>
          </a:lstStyle>
          <a:p>
            <a:endParaRPr lang="de-DE" dirty="0"/>
          </a:p>
        </p:txBody>
      </p:sp>
      <p:sp>
        <p:nvSpPr>
          <p:cNvPr id="6" name="Fußzeilenplatzhalter 5"/>
          <p:cNvSpPr>
            <a:spLocks noGrp="1"/>
          </p:cNvSpPr>
          <p:nvPr>
            <p:ph type="ftr" idx="11"/>
          </p:nvPr>
        </p:nvSpPr>
        <p:spPr/>
        <p:txBody>
          <a:bodyPr/>
          <a:lstStyle>
            <a:lvl1pPr>
              <a:defRPr/>
            </a:lvl1pPr>
          </a:lstStyle>
          <a:p>
            <a:endParaRPr lang="de-DE" dirty="0"/>
          </a:p>
        </p:txBody>
      </p:sp>
      <p:sp>
        <p:nvSpPr>
          <p:cNvPr id="7" name="Foliennummernplatzhalter 6"/>
          <p:cNvSpPr>
            <a:spLocks noGrp="1"/>
          </p:cNvSpPr>
          <p:nvPr>
            <p:ph type="sldNum" idx="12"/>
          </p:nvPr>
        </p:nvSpPr>
        <p:spPr/>
        <p:txBody>
          <a:bodyPr/>
          <a:lstStyle>
            <a:lvl1pPr>
              <a:defRPr/>
            </a:lvl1pPr>
          </a:lstStyle>
          <a:p>
            <a:fld id="{A71EAEC7-AE82-0249-829D-149513578DF9}" type="slidenum">
              <a:rPr lang="de-DE"/>
              <a:pPr/>
              <a:t>‹Nr.›</a:t>
            </a:fld>
            <a:endParaRPr lang="de-DE" dirty="0"/>
          </a:p>
        </p:txBody>
      </p:sp>
    </p:spTree>
    <p:extLst>
      <p:ext uri="{BB962C8B-B14F-4D97-AF65-F5344CB8AC3E}">
        <p14:creationId xmlns:p14="http://schemas.microsoft.com/office/powerpoint/2010/main" val="787287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idx="10"/>
          </p:nvPr>
        </p:nvSpPr>
        <p:spPr/>
        <p:txBody>
          <a:bodyPr/>
          <a:lstStyle>
            <a:lvl1pPr>
              <a:defRPr/>
            </a:lvl1pPr>
          </a:lstStyle>
          <a:p>
            <a:endParaRPr lang="de-DE" dirty="0"/>
          </a:p>
        </p:txBody>
      </p:sp>
      <p:sp>
        <p:nvSpPr>
          <p:cNvPr id="6" name="Fußzeilenplatzhalter 5"/>
          <p:cNvSpPr>
            <a:spLocks noGrp="1"/>
          </p:cNvSpPr>
          <p:nvPr>
            <p:ph type="ftr" idx="11"/>
          </p:nvPr>
        </p:nvSpPr>
        <p:spPr/>
        <p:txBody>
          <a:bodyPr/>
          <a:lstStyle>
            <a:lvl1pPr>
              <a:defRPr/>
            </a:lvl1pPr>
          </a:lstStyle>
          <a:p>
            <a:endParaRPr lang="de-DE" dirty="0"/>
          </a:p>
        </p:txBody>
      </p:sp>
      <p:sp>
        <p:nvSpPr>
          <p:cNvPr id="7" name="Foliennummernplatzhalter 6"/>
          <p:cNvSpPr>
            <a:spLocks noGrp="1"/>
          </p:cNvSpPr>
          <p:nvPr>
            <p:ph type="sldNum" idx="12"/>
          </p:nvPr>
        </p:nvSpPr>
        <p:spPr/>
        <p:txBody>
          <a:bodyPr/>
          <a:lstStyle>
            <a:lvl1pPr>
              <a:defRPr/>
            </a:lvl1pPr>
          </a:lstStyle>
          <a:p>
            <a:fld id="{1BC37965-D432-D14F-9959-73855BED27CB}" type="slidenum">
              <a:rPr lang="de-DE"/>
              <a:pPr/>
              <a:t>‹Nr.›</a:t>
            </a:fld>
            <a:endParaRPr lang="de-DE" dirty="0"/>
          </a:p>
        </p:txBody>
      </p:sp>
    </p:spTree>
    <p:extLst>
      <p:ext uri="{BB962C8B-B14F-4D97-AF65-F5344CB8AC3E}">
        <p14:creationId xmlns:p14="http://schemas.microsoft.com/office/powerpoint/2010/main" val="336007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Klicken Sie, um das Format des Titeltextes zu bearbeiten</a:t>
            </a:r>
          </a:p>
        </p:txBody>
      </p:sp>
      <p:sp>
        <p:nvSpPr>
          <p:cNvPr id="1026" name="Rectangle 2"/>
          <p:cNvSpPr>
            <a:spLocks noGrp="1" noChangeArrowheads="1"/>
          </p:cNvSpPr>
          <p:nvPr>
            <p:ph type="body" idx="1"/>
          </p:nvPr>
        </p:nvSpPr>
        <p:spPr bwMode="auto">
          <a:xfrm>
            <a:off x="503238" y="1768475"/>
            <a:ext cx="9069387" cy="43830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24192" rIns="0" bIns="0" numCol="1" anchor="t" anchorCtr="0" compatLnSpc="1">
            <a:prstTxWarp prst="textNoShape">
              <a:avLst/>
            </a:prstTxWarp>
          </a:bodyPr>
          <a:lstStyle/>
          <a:p>
            <a:pPr lvl="0"/>
            <a:r>
              <a:rPr lang="en-GB"/>
              <a:t>Klicken Sie, um die Formate des Gliederungstextes zu bearbeiten</a:t>
            </a:r>
          </a:p>
          <a:p>
            <a:pPr lvl="1"/>
            <a:r>
              <a:rPr lang="en-GB"/>
              <a:t>Zweite Gliederungsebene</a:t>
            </a:r>
          </a:p>
          <a:p>
            <a:pPr lvl="2"/>
            <a:r>
              <a:rPr lang="en-GB"/>
              <a:t>Dritte Gliederungsebene</a:t>
            </a:r>
          </a:p>
          <a:p>
            <a:pPr lvl="3"/>
            <a:r>
              <a:rPr lang="en-GB"/>
              <a:t>Vierte Gliederungsebene</a:t>
            </a:r>
          </a:p>
          <a:p>
            <a:pPr lvl="4"/>
            <a:r>
              <a:rPr lang="en-GB"/>
              <a:t>Fünfte Gliederungsebene</a:t>
            </a:r>
          </a:p>
          <a:p>
            <a:pPr lvl="4"/>
            <a:r>
              <a:rPr lang="en-GB"/>
              <a:t>Sechste Gliederungsebene</a:t>
            </a:r>
          </a:p>
          <a:p>
            <a:pPr lvl="4"/>
            <a:r>
              <a:rPr lang="en-GB"/>
              <a:t>Siebente Gliederungsebene</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nSpc>
                <a:spcPct val="93000"/>
              </a:lnSpc>
              <a:tabLst>
                <a:tab pos="449263" algn="l"/>
                <a:tab pos="898525" algn="l"/>
                <a:tab pos="1347788" algn="l"/>
                <a:tab pos="1797050" algn="l"/>
                <a:tab pos="2246313" algn="l"/>
              </a:tabLst>
              <a:defRPr sz="1400">
                <a:solidFill>
                  <a:srgbClr val="000000"/>
                </a:solidFill>
                <a:latin typeface="Times New Roman" charset="0"/>
                <a:cs typeface="DejaVu Sans" charset="0"/>
              </a:defRPr>
            </a:lvl1pPr>
          </a:lstStyle>
          <a:p>
            <a:endParaRPr lang="de-DE" dirty="0"/>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ctr">
              <a:lnSpc>
                <a:spcPct val="93000"/>
              </a:lnSpc>
              <a:tabLst>
                <a:tab pos="449263" algn="l"/>
                <a:tab pos="898525" algn="l"/>
                <a:tab pos="1347788" algn="l"/>
                <a:tab pos="1797050" algn="l"/>
                <a:tab pos="2246313" algn="l"/>
                <a:tab pos="2695575" algn="l"/>
                <a:tab pos="3144838" algn="l"/>
              </a:tabLst>
              <a:defRPr sz="1400">
                <a:solidFill>
                  <a:srgbClr val="000000"/>
                </a:solidFill>
                <a:latin typeface="Times New Roman" charset="0"/>
                <a:cs typeface="DejaVu Sans" charset="0"/>
              </a:defRPr>
            </a:lvl1pPr>
          </a:lstStyle>
          <a:p>
            <a:endParaRPr lang="de-DE" dirty="0"/>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a:lnSpc>
                <a:spcPct val="93000"/>
              </a:lnSpc>
              <a:tabLst>
                <a:tab pos="449263" algn="l"/>
                <a:tab pos="898525" algn="l"/>
                <a:tab pos="1347788" algn="l"/>
                <a:tab pos="1797050" algn="l"/>
                <a:tab pos="2246313" algn="l"/>
              </a:tabLst>
              <a:defRPr sz="1400">
                <a:solidFill>
                  <a:srgbClr val="000000"/>
                </a:solidFill>
                <a:latin typeface="Times New Roman" charset="0"/>
                <a:cs typeface="DejaVu Sans" charset="0"/>
              </a:defRPr>
            </a:lvl1pPr>
          </a:lstStyle>
          <a:p>
            <a:fld id="{9561F725-1C63-694A-A6D9-2BB98EF82FE4}" type="slidenum">
              <a:rPr lang="de-DE"/>
              <a:pPr/>
              <a:t>‹Nr.›</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hangingPunct="0">
        <a:lnSpc>
          <a:spcPct val="94000"/>
        </a:lnSpc>
        <a:spcBef>
          <a:spcPct val="0"/>
        </a:spcBef>
        <a:spcAft>
          <a:spcPct val="0"/>
        </a:spcAft>
        <a:buClr>
          <a:srgbClr val="000000"/>
        </a:buClr>
        <a:buSzPct val="100000"/>
        <a:buFont typeface="Times New Roman" charset="0"/>
        <a:defRPr sz="4400">
          <a:solidFill>
            <a:srgbClr val="000000"/>
          </a:solidFill>
          <a:latin typeface="+mj-lt"/>
          <a:ea typeface="+mj-ea"/>
          <a:cs typeface="+mj-cs"/>
        </a:defRPr>
      </a:lvl1pPr>
      <a:lvl2pPr marL="742950" indent="-285750" algn="ctr" defTabSz="449263" rtl="0" fontAlgn="base" hangingPunct="0">
        <a:lnSpc>
          <a:spcPct val="94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Droid Sans Fallback" charset="0"/>
        </a:defRPr>
      </a:lvl2pPr>
      <a:lvl3pPr marL="1143000" indent="-228600" algn="ctr" defTabSz="449263" rtl="0" fontAlgn="base" hangingPunct="0">
        <a:lnSpc>
          <a:spcPct val="94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Droid Sans Fallback" charset="0"/>
        </a:defRPr>
      </a:lvl3pPr>
      <a:lvl4pPr marL="1600200" indent="-228600" algn="ctr" defTabSz="449263" rtl="0" fontAlgn="base" hangingPunct="0">
        <a:lnSpc>
          <a:spcPct val="94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Droid Sans Fallback" charset="0"/>
        </a:defRPr>
      </a:lvl4pPr>
      <a:lvl5pPr marL="2057400" indent="-228600" algn="ctr" defTabSz="449263" rtl="0" fontAlgn="base" hangingPunct="0">
        <a:lnSpc>
          <a:spcPct val="94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Droid Sans Fallback" charset="0"/>
        </a:defRPr>
      </a:lvl5pPr>
      <a:lvl6pPr marL="2514600" indent="-228600" algn="ctr" defTabSz="449263" rtl="0" fontAlgn="base" hangingPunct="0">
        <a:lnSpc>
          <a:spcPct val="94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Droid Sans Fallback" charset="0"/>
        </a:defRPr>
      </a:lvl6pPr>
      <a:lvl7pPr marL="2971800" indent="-228600" algn="ctr" defTabSz="449263" rtl="0" fontAlgn="base" hangingPunct="0">
        <a:lnSpc>
          <a:spcPct val="94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Droid Sans Fallback" charset="0"/>
        </a:defRPr>
      </a:lvl7pPr>
      <a:lvl8pPr marL="3429000" indent="-228600" algn="ctr" defTabSz="449263" rtl="0" fontAlgn="base" hangingPunct="0">
        <a:lnSpc>
          <a:spcPct val="94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Droid Sans Fallback" charset="0"/>
        </a:defRPr>
      </a:lvl8pPr>
      <a:lvl9pPr marL="3886200" indent="-228600" algn="ctr" defTabSz="449263" rtl="0" fontAlgn="base" hangingPunct="0">
        <a:lnSpc>
          <a:spcPct val="94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Droid Sans Fallback" charset="0"/>
        </a:defRPr>
      </a:lvl9pPr>
    </p:titleStyle>
    <p:bodyStyle>
      <a:lvl1pPr marL="342900" indent="-342900" algn="l" defTabSz="449263" rtl="0" fontAlgn="base" hangingPunct="0">
        <a:lnSpc>
          <a:spcPct val="94000"/>
        </a:lnSpc>
        <a:spcBef>
          <a:spcPct val="0"/>
        </a:spcBef>
        <a:spcAft>
          <a:spcPts val="1425"/>
        </a:spcAft>
        <a:buClr>
          <a:srgbClr val="000000"/>
        </a:buClr>
        <a:buSzPct val="100000"/>
        <a:buFont typeface="Times New Roman" charset="0"/>
        <a:defRPr sz="3200">
          <a:solidFill>
            <a:srgbClr val="000000"/>
          </a:solidFill>
          <a:latin typeface="+mn-lt"/>
          <a:ea typeface="+mn-ea"/>
          <a:cs typeface="+mn-cs"/>
        </a:defRPr>
      </a:lvl1pPr>
      <a:lvl2pPr marL="742950" indent="-285750" algn="l" defTabSz="449263" rtl="0" fontAlgn="base" hangingPunct="0">
        <a:lnSpc>
          <a:spcPct val="94000"/>
        </a:lnSpc>
        <a:spcBef>
          <a:spcPct val="0"/>
        </a:spcBef>
        <a:spcAft>
          <a:spcPts val="1138"/>
        </a:spcAft>
        <a:buClr>
          <a:srgbClr val="000000"/>
        </a:buClr>
        <a:buSzPct val="100000"/>
        <a:buFont typeface="Times New Roman" charset="0"/>
        <a:defRPr sz="2800">
          <a:solidFill>
            <a:srgbClr val="000000"/>
          </a:solidFill>
          <a:latin typeface="+mn-lt"/>
          <a:ea typeface="+mn-ea"/>
          <a:cs typeface="+mn-cs"/>
        </a:defRPr>
      </a:lvl2pPr>
      <a:lvl3pPr marL="1143000" indent="-228600" algn="l" defTabSz="449263" rtl="0" fontAlgn="base" hangingPunct="0">
        <a:lnSpc>
          <a:spcPct val="94000"/>
        </a:lnSpc>
        <a:spcBef>
          <a:spcPct val="0"/>
        </a:spcBef>
        <a:spcAft>
          <a:spcPts val="850"/>
        </a:spcAft>
        <a:buClr>
          <a:srgbClr val="000000"/>
        </a:buClr>
        <a:buSzPct val="100000"/>
        <a:buFont typeface="Times New Roman" charset="0"/>
        <a:defRPr sz="2400">
          <a:solidFill>
            <a:srgbClr val="000000"/>
          </a:solidFill>
          <a:latin typeface="+mn-lt"/>
          <a:ea typeface="+mn-ea"/>
          <a:cs typeface="+mn-cs"/>
        </a:defRPr>
      </a:lvl3pPr>
      <a:lvl4pPr marL="1600200" indent="-228600" algn="l" defTabSz="449263" rtl="0" fontAlgn="base" hangingPunct="0">
        <a:lnSpc>
          <a:spcPct val="94000"/>
        </a:lnSpc>
        <a:spcBef>
          <a:spcPct val="0"/>
        </a:spcBef>
        <a:spcAft>
          <a:spcPts val="575"/>
        </a:spcAft>
        <a:buClr>
          <a:srgbClr val="000000"/>
        </a:buClr>
        <a:buSzPct val="100000"/>
        <a:buFont typeface="Times New Roman" charset="0"/>
        <a:defRPr sz="2000">
          <a:solidFill>
            <a:srgbClr val="000000"/>
          </a:solidFill>
          <a:latin typeface="+mn-lt"/>
          <a:ea typeface="+mn-ea"/>
          <a:cs typeface="+mn-cs"/>
        </a:defRPr>
      </a:lvl4pPr>
      <a:lvl5pPr marL="2057400" indent="-228600" algn="l" defTabSz="449263" rtl="0" fontAlgn="base" hangingPunct="0">
        <a:lnSpc>
          <a:spcPct val="94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5pPr>
      <a:lvl6pPr marL="2514600" indent="-228600" algn="l" defTabSz="449263" rtl="0" fontAlgn="base" hangingPunct="0">
        <a:lnSpc>
          <a:spcPct val="94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4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4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4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cusd7.org/ehs/ehsstaff/jparkin/Academics/Modern_World_History/Web_Page_Design_Project/1915-Hussein_McMahon_Correspondence.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cusd7.org/ehs/ehsstaff/jparkin/Academics/Modern_World_History/Web_Page_Design_Project/1915-Hussein_McMahon_Correspondence.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un.org/depts/german/gv-early/ar181-ii.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301625"/>
            <a:ext cx="9070975" cy="1262063"/>
          </a:xfrm>
          <a:ln/>
        </p:spPr>
        <p:txBody>
          <a:bodyPr tIns="24192"/>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de-DE" sz="3200" b="1" dirty="0" smtClean="0"/>
              <a:t>Fenster zur Welt</a:t>
            </a:r>
            <a:endParaRPr lang="de-DE" sz="3200" dirty="0"/>
          </a:p>
        </p:txBody>
      </p:sp>
      <p:sp>
        <p:nvSpPr>
          <p:cNvPr id="3074" name="Rectangle 2"/>
          <p:cNvSpPr>
            <a:spLocks noGrp="1" noChangeArrowheads="1"/>
          </p:cNvSpPr>
          <p:nvPr>
            <p:ph type="body" idx="1"/>
          </p:nvPr>
        </p:nvSpPr>
        <p:spPr>
          <a:xfrm>
            <a:off x="359792" y="1475581"/>
            <a:ext cx="9070975" cy="5400600"/>
          </a:xfrm>
          <a:ln/>
        </p:spPr>
        <p:txBody>
          <a:bodyPr tIns="15120"/>
          <a:lstStyle/>
          <a:p>
            <a:r>
              <a:rPr lang="de-DE" sz="2000" b="1" dirty="0"/>
              <a:t>3.3.2 BRD und DDR – zwei Staaten, zwei Systeme in der geteilten Welt</a:t>
            </a:r>
            <a:endParaRPr lang="de-DE" sz="2000" dirty="0"/>
          </a:p>
          <a:p>
            <a:r>
              <a:rPr lang="de-DE" sz="2000" dirty="0"/>
              <a:t>Die Schülerinnen und Schüler können (...)</a:t>
            </a:r>
          </a:p>
          <a:p>
            <a:r>
              <a:rPr lang="de-DE" sz="2000" dirty="0" smtClean="0">
                <a:solidFill>
                  <a:schemeClr val="tx1"/>
                </a:solidFill>
              </a:rPr>
              <a:t>(4) den Nahost-Konflikt im Kontext der Dekolonisierung erläutern und bewerten (Dekolonisierung, </a:t>
            </a:r>
            <a:r>
              <a:rPr lang="de-DE" sz="2000" dirty="0" err="1" smtClean="0">
                <a:solidFill>
                  <a:schemeClr val="tx1"/>
                </a:solidFill>
              </a:rPr>
              <a:t>Shoah</a:t>
            </a:r>
            <a:r>
              <a:rPr lang="de-DE" sz="2000" dirty="0" smtClean="0">
                <a:solidFill>
                  <a:schemeClr val="tx1"/>
                </a:solidFill>
              </a:rPr>
              <a:t>, UN-Teilungsplan, Palästina, Israel)</a:t>
            </a:r>
          </a:p>
          <a:p>
            <a:pPr marL="0" indent="107950">
              <a:spcAft>
                <a:spcPts val="1413"/>
              </a:spcAft>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de-DE" sz="2000" b="1" dirty="0" smtClean="0"/>
              <a:t>Herausforderungen/Schwierigkeiten</a:t>
            </a:r>
            <a:r>
              <a:rPr lang="de-DE" sz="2000" b="1" dirty="0"/>
              <a:t>:</a:t>
            </a:r>
          </a:p>
          <a:p>
            <a:pPr marL="450850">
              <a:spcAft>
                <a:spcPts val="1413"/>
              </a:spcAft>
              <a:buSzPct val="45000"/>
              <a:buFont typeface="Wingdings" charset="2"/>
              <a:buChar char="u"/>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de-DE" sz="2000" dirty="0"/>
              <a:t>Wie reduziert man den Inhalt angemessen im Hinblick auf eine historische wie auch kategoriale Problemstellung?</a:t>
            </a:r>
          </a:p>
          <a:p>
            <a:pPr marL="450850">
              <a:spcAft>
                <a:spcPts val="1413"/>
              </a:spcAft>
              <a:buSzPct val="45000"/>
              <a:buFont typeface="Wingdings" charset="2"/>
              <a:buChar char="u"/>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de-DE" sz="2000" dirty="0"/>
              <a:t>Wie verknüpft man </a:t>
            </a:r>
            <a:r>
              <a:rPr lang="de-DE" sz="2000" dirty="0" smtClean="0"/>
              <a:t>den Inhalt mit </a:t>
            </a:r>
            <a:r>
              <a:rPr lang="de-DE" sz="2000" dirty="0"/>
              <a:t>der Sequenz </a:t>
            </a:r>
            <a:r>
              <a:rPr lang="de-DE" sz="2000" dirty="0" smtClean="0"/>
              <a:t>zur BRD/DDR bzw. Kaltem Krieg sinnvoll </a:t>
            </a:r>
            <a:r>
              <a:rPr lang="de-DE" sz="2000" dirty="0"/>
              <a:t>(sachlogisch, für SuS nachvollziehbar, passend zur Sequenzplanung)</a:t>
            </a:r>
            <a:r>
              <a:rPr lang="de-DE" sz="2000" dirty="0" smtClean="0"/>
              <a:t>?</a:t>
            </a:r>
          </a:p>
          <a:p>
            <a:pPr marL="107950" indent="0">
              <a:spcAft>
                <a:spcPts val="1413"/>
              </a:spcAft>
              <a:buSzPct val="4500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de-DE" sz="2000" b="1" dirty="0" smtClean="0"/>
              <a:t>Arbeitsauftrag</a:t>
            </a:r>
            <a:r>
              <a:rPr lang="de-DE" sz="2000" b="1" dirty="0"/>
              <a:t>: </a:t>
            </a:r>
            <a:r>
              <a:rPr lang="de-DE" sz="2000" dirty="0" smtClean="0"/>
              <a:t>Einigen </a:t>
            </a:r>
            <a:r>
              <a:rPr lang="de-DE" sz="2000" dirty="0"/>
              <a:t>Sie sich ausgehend vom vorliegenden Material darauf, welche </a:t>
            </a:r>
            <a:r>
              <a:rPr lang="de-DE" sz="2000" dirty="0" smtClean="0"/>
              <a:t>prozessbezogenen Kompetenzen in einer Doppelstunde besonders </a:t>
            </a:r>
            <a:r>
              <a:rPr lang="de-DE" sz="2000" dirty="0"/>
              <a:t>geübt werden </a:t>
            </a:r>
            <a:r>
              <a:rPr lang="de-DE" sz="2000" dirty="0" smtClean="0"/>
              <a:t>sollen </a:t>
            </a:r>
            <a:r>
              <a:rPr lang="de-DE" sz="2000" dirty="0"/>
              <a:t>und skizzieren Sie mögliche Aufgabenformate. (Vgl. M</a:t>
            </a:r>
            <a:r>
              <a:rPr lang="de-DE" sz="2000" dirty="0" smtClean="0"/>
              <a:t>aterialpool)</a:t>
            </a:r>
            <a:r>
              <a:rPr lang="de-DE" sz="2000" dirty="0"/>
              <a:t>. Stellen Sie Ihre Ergebnisse im Plenum vor. </a:t>
            </a:r>
          </a:p>
          <a:p>
            <a:pPr marL="0" indent="107950">
              <a:spcAft>
                <a:spcPts val="1413"/>
              </a:spcAft>
              <a:buClrTx/>
              <a:buSzTx/>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de-DE" sz="2000" dirty="0"/>
              <a:t> </a:t>
            </a:r>
          </a:p>
          <a:p>
            <a:pPr marL="0" indent="107950">
              <a:spcAft>
                <a:spcPts val="1413"/>
              </a:spcAft>
              <a:buClrTx/>
              <a:buSzTx/>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de-DE"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Problem</a:t>
            </a:r>
            <a:endParaRPr lang="de-DE" dirty="0"/>
          </a:p>
        </p:txBody>
      </p:sp>
      <p:sp>
        <p:nvSpPr>
          <p:cNvPr id="3" name="Inhaltsplatzhalter 2"/>
          <p:cNvSpPr>
            <a:spLocks noGrp="1"/>
          </p:cNvSpPr>
          <p:nvPr>
            <p:ph idx="1"/>
          </p:nvPr>
        </p:nvSpPr>
        <p:spPr/>
        <p:txBody>
          <a:bodyPr/>
          <a:lstStyle/>
          <a:p>
            <a:r>
              <a:rPr lang="de-DE" dirty="0" smtClean="0"/>
              <a:t>Zeitliche Schwerpunktsetzung durch die Begriffe:</a:t>
            </a:r>
          </a:p>
          <a:p>
            <a:r>
              <a:rPr lang="de-DE" dirty="0" smtClean="0">
                <a:solidFill>
                  <a:schemeClr val="tx1"/>
                </a:solidFill>
              </a:rPr>
              <a:t>Dekolonisierung</a:t>
            </a:r>
            <a:r>
              <a:rPr lang="de-DE" dirty="0">
                <a:solidFill>
                  <a:schemeClr val="tx1"/>
                </a:solidFill>
              </a:rPr>
              <a:t>, </a:t>
            </a:r>
            <a:r>
              <a:rPr lang="de-DE" dirty="0" err="1">
                <a:solidFill>
                  <a:schemeClr val="tx1"/>
                </a:solidFill>
              </a:rPr>
              <a:t>Shoah</a:t>
            </a:r>
            <a:r>
              <a:rPr lang="de-DE" dirty="0">
                <a:solidFill>
                  <a:schemeClr val="tx1"/>
                </a:solidFill>
              </a:rPr>
              <a:t>, UN-Teilungsplan, Palästina, </a:t>
            </a:r>
            <a:r>
              <a:rPr lang="de-DE" dirty="0" smtClean="0">
                <a:solidFill>
                  <a:schemeClr val="tx1"/>
                </a:solidFill>
              </a:rPr>
              <a:t>Israel</a:t>
            </a:r>
          </a:p>
          <a:p>
            <a:r>
              <a:rPr lang="de-DE" dirty="0" smtClean="0">
                <a:solidFill>
                  <a:schemeClr val="tx1"/>
                </a:solidFill>
                <a:sym typeface="Wingdings" panose="05000000000000000000" pitchFamily="2" charset="2"/>
              </a:rPr>
              <a:t> Hintergründe des Nahost-Konflikt bis zur Gründung des Staates Israel</a:t>
            </a:r>
            <a:endParaRPr lang="de-DE" dirty="0">
              <a:solidFill>
                <a:schemeClr val="tx1"/>
              </a:solidFill>
            </a:endParaRPr>
          </a:p>
          <a:p>
            <a:r>
              <a:rPr lang="de-DE" dirty="0" smtClean="0"/>
              <a:t> </a:t>
            </a:r>
            <a:endParaRPr lang="de-DE" dirty="0"/>
          </a:p>
        </p:txBody>
      </p:sp>
    </p:spTree>
    <p:extLst>
      <p:ext uri="{BB962C8B-B14F-4D97-AF65-F5344CB8AC3E}">
        <p14:creationId xmlns:p14="http://schemas.microsoft.com/office/powerpoint/2010/main" val="4087551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osmanische Reich</a:t>
            </a:r>
            <a:endParaRPr lang="de-DE" dirty="0"/>
          </a:p>
        </p:txBody>
      </p:sp>
      <p:sp>
        <p:nvSpPr>
          <p:cNvPr id="3" name="Inhaltsplatzhalter 2"/>
          <p:cNvSpPr>
            <a:spLocks noGrp="1"/>
          </p:cNvSpPr>
          <p:nvPr>
            <p:ph idx="1"/>
          </p:nvPr>
        </p:nvSpPr>
        <p:spPr>
          <a:xfrm>
            <a:off x="503238" y="1835621"/>
            <a:ext cx="8713537" cy="4315942"/>
          </a:xfrm>
        </p:spPr>
        <p:txBody>
          <a:bodyPr/>
          <a:lstStyle/>
          <a:p>
            <a:pPr>
              <a:lnSpc>
                <a:spcPct val="90000"/>
              </a:lnSpc>
            </a:pPr>
            <a:r>
              <a:rPr lang="de-DE" dirty="0" smtClean="0"/>
              <a:t>Karte zum Osmanischen Reich während des Ersten Weltkrieges, z.B. aus</a:t>
            </a:r>
            <a:r>
              <a:rPr lang="de-DE" dirty="0"/>
              <a:t>: David Nicolle</a:t>
            </a:r>
            <a:r>
              <a:rPr lang="de-DE" dirty="0" smtClean="0"/>
              <a:t>:  </a:t>
            </a:r>
            <a:r>
              <a:rPr lang="de-DE" dirty="0"/>
              <a:t>Die Osmanen, 170f.</a:t>
            </a:r>
          </a:p>
          <a:p>
            <a:endParaRPr lang="de-DE" dirty="0"/>
          </a:p>
        </p:txBody>
      </p:sp>
    </p:spTree>
    <p:extLst>
      <p:ext uri="{BB962C8B-B14F-4D97-AF65-F5344CB8AC3E}">
        <p14:creationId xmlns:p14="http://schemas.microsoft.com/office/powerpoint/2010/main" val="9072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Karte </a:t>
            </a:r>
            <a:r>
              <a:rPr lang="de-DE" b="1" dirty="0"/>
              <a:t>auf der Grundlage der </a:t>
            </a:r>
            <a:r>
              <a:rPr lang="de-DE" b="1" dirty="0" smtClean="0"/>
              <a:t>Hussein-McMahon-Korrespondenz</a:t>
            </a:r>
            <a:endParaRPr lang="de-DE" dirty="0"/>
          </a:p>
        </p:txBody>
      </p:sp>
      <p:sp>
        <p:nvSpPr>
          <p:cNvPr id="3" name="Inhaltsplatzhalter 2"/>
          <p:cNvSpPr>
            <a:spLocks noGrp="1"/>
          </p:cNvSpPr>
          <p:nvPr>
            <p:ph idx="1"/>
          </p:nvPr>
        </p:nvSpPr>
        <p:spPr>
          <a:xfrm>
            <a:off x="647824" y="2267669"/>
            <a:ext cx="9069387" cy="4383088"/>
          </a:xfrm>
        </p:spPr>
        <p:txBody>
          <a:bodyPr/>
          <a:lstStyle/>
          <a:p>
            <a:r>
              <a:rPr lang="de-DE" dirty="0" smtClean="0"/>
              <a:t>z.B.: </a:t>
            </a:r>
            <a:r>
              <a:rPr lang="de-DE" dirty="0">
                <a:hlinkClick r:id="rId3"/>
              </a:rPr>
              <a:t>http://</a:t>
            </a:r>
            <a:r>
              <a:rPr lang="de-DE" dirty="0" smtClean="0">
                <a:hlinkClick r:id="rId3"/>
              </a:rPr>
              <a:t>www.ecusd7.org/ehs/ehsstaff/jparkin/Academics/Modern_World_History/Web_Page_Design_Project/1915-Hussein_McMahon_Correspondence.htm</a:t>
            </a:r>
            <a:endParaRPr lang="de-DE" dirty="0" smtClean="0"/>
          </a:p>
          <a:p>
            <a:endParaRPr lang="de-DE" dirty="0"/>
          </a:p>
          <a:p>
            <a:r>
              <a:rPr lang="de-DE" b="1" dirty="0"/>
              <a:t> </a:t>
            </a:r>
            <a:endParaRPr lang="de-DE" dirty="0"/>
          </a:p>
          <a:p>
            <a:endParaRPr lang="de-DE" dirty="0"/>
          </a:p>
        </p:txBody>
      </p:sp>
    </p:spTree>
    <p:extLst>
      <p:ext uri="{BB962C8B-B14F-4D97-AF65-F5344CB8AC3E}">
        <p14:creationId xmlns:p14="http://schemas.microsoft.com/office/powerpoint/2010/main" val="275017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Sykes-Picot-Abkommen 1916</a:t>
            </a:r>
            <a:endParaRPr lang="de-DE" dirty="0"/>
          </a:p>
        </p:txBody>
      </p:sp>
      <p:sp>
        <p:nvSpPr>
          <p:cNvPr id="3" name="Inhaltsplatzhalter 2"/>
          <p:cNvSpPr>
            <a:spLocks noGrp="1"/>
          </p:cNvSpPr>
          <p:nvPr>
            <p:ph idx="1"/>
          </p:nvPr>
        </p:nvSpPr>
        <p:spPr>
          <a:xfrm>
            <a:off x="503239" y="1979637"/>
            <a:ext cx="9069386" cy="4824536"/>
          </a:xfrm>
        </p:spPr>
        <p:txBody>
          <a:bodyPr/>
          <a:lstStyle/>
          <a:p>
            <a:r>
              <a:rPr lang="de-DE" dirty="0" smtClean="0"/>
              <a:t>Zwei Karten: einmal Karte zu Hussein-</a:t>
            </a:r>
            <a:r>
              <a:rPr lang="de-DE" dirty="0" err="1" smtClean="0"/>
              <a:t>McMahon</a:t>
            </a:r>
            <a:r>
              <a:rPr lang="de-DE" dirty="0" smtClean="0"/>
              <a:t>-Korrespondenz zum anderen zum Sykes-Picot- Abkommen:</a:t>
            </a:r>
          </a:p>
          <a:p>
            <a:r>
              <a:rPr lang="de-DE" dirty="0">
                <a:hlinkClick r:id="rId3"/>
              </a:rPr>
              <a:t>http://</a:t>
            </a:r>
            <a:r>
              <a:rPr lang="de-DE" dirty="0" smtClean="0">
                <a:hlinkClick r:id="rId3"/>
              </a:rPr>
              <a:t>www.ecusd7.org/ehs/ehsstaff/jparkin/Academics/Modern_World_History/Web_Page_Design_Project/1915-Hussein_McMahon_Correspondence.htm</a:t>
            </a:r>
            <a:endParaRPr lang="de-DE" dirty="0" smtClean="0"/>
          </a:p>
          <a:p>
            <a:r>
              <a:rPr lang="de-DE" dirty="0"/>
              <a:t>https://www.jewishvirtuallibrary.org/jsource/images/sykes.gif</a:t>
            </a:r>
          </a:p>
          <a:p>
            <a:endParaRPr lang="de-DE" dirty="0"/>
          </a:p>
        </p:txBody>
      </p:sp>
    </p:spTree>
    <p:extLst>
      <p:ext uri="{BB962C8B-B14F-4D97-AF65-F5344CB8AC3E}">
        <p14:creationId xmlns:p14="http://schemas.microsoft.com/office/powerpoint/2010/main" val="1317325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 neuer Faktor – die Balfour-Erklärung 1917</a:t>
            </a:r>
            <a:endParaRPr lang="de-DE" dirty="0"/>
          </a:p>
        </p:txBody>
      </p:sp>
      <p:sp>
        <p:nvSpPr>
          <p:cNvPr id="3" name="Inhaltsplatzhalter 2"/>
          <p:cNvSpPr>
            <a:spLocks noGrp="1"/>
          </p:cNvSpPr>
          <p:nvPr>
            <p:ph idx="1"/>
          </p:nvPr>
        </p:nvSpPr>
        <p:spPr/>
        <p:txBody>
          <a:bodyPr>
            <a:normAutofit/>
          </a:bodyPr>
          <a:lstStyle/>
          <a:p>
            <a:r>
              <a:rPr lang="de-DE" dirty="0" smtClean="0"/>
              <a:t>https</a:t>
            </a:r>
            <a:r>
              <a:rPr lang="de-DE" dirty="0"/>
              <a:t>://de.wikipedia.org/wiki/Balfour-Deklaration</a:t>
            </a:r>
          </a:p>
        </p:txBody>
      </p:sp>
    </p:spTree>
    <p:extLst>
      <p:ext uri="{BB962C8B-B14F-4D97-AF65-F5344CB8AC3E}">
        <p14:creationId xmlns:p14="http://schemas.microsoft.com/office/powerpoint/2010/main" val="412234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Völkerbundmandat 1920</a:t>
            </a:r>
            <a:endParaRPr lang="de-DE" dirty="0"/>
          </a:p>
        </p:txBody>
      </p:sp>
      <p:sp>
        <p:nvSpPr>
          <p:cNvPr id="3" name="Inhaltsplatzhalter 2"/>
          <p:cNvSpPr>
            <a:spLocks noGrp="1"/>
          </p:cNvSpPr>
          <p:nvPr>
            <p:ph idx="1"/>
          </p:nvPr>
        </p:nvSpPr>
        <p:spPr>
          <a:xfrm>
            <a:off x="359792" y="1341620"/>
            <a:ext cx="9069387" cy="4383088"/>
          </a:xfrm>
        </p:spPr>
        <p:txBody>
          <a:bodyPr/>
          <a:lstStyle/>
          <a:p>
            <a:r>
              <a:rPr lang="de-DE" dirty="0"/>
              <a:t>https://de.wikipedia.org/wiki/V%C3%B6lkerbundsmandat_f%C3%BCr_Pal%C3%A4stina</a:t>
            </a:r>
          </a:p>
        </p:txBody>
      </p:sp>
    </p:spTree>
    <p:extLst>
      <p:ext uri="{BB962C8B-B14F-4D97-AF65-F5344CB8AC3E}">
        <p14:creationId xmlns:p14="http://schemas.microsoft.com/office/powerpoint/2010/main" val="299916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301626"/>
            <a:ext cx="9069387" cy="813916"/>
          </a:xfrm>
        </p:spPr>
        <p:txBody>
          <a:bodyPr/>
          <a:lstStyle/>
          <a:p>
            <a:r>
              <a:rPr lang="de-DE" dirty="0" smtClean="0"/>
              <a:t>UN-Teilungsplan 1947</a:t>
            </a:r>
            <a:endParaRPr lang="de-DE" dirty="0"/>
          </a:p>
        </p:txBody>
      </p:sp>
      <p:sp>
        <p:nvSpPr>
          <p:cNvPr id="3" name="Inhaltsplatzhalter 2"/>
          <p:cNvSpPr>
            <a:spLocks noGrp="1"/>
          </p:cNvSpPr>
          <p:nvPr>
            <p:ph idx="1"/>
          </p:nvPr>
        </p:nvSpPr>
        <p:spPr>
          <a:xfrm>
            <a:off x="287785" y="1115541"/>
            <a:ext cx="9145016" cy="5832648"/>
          </a:xfrm>
        </p:spPr>
        <p:txBody>
          <a:bodyPr/>
          <a:lstStyle/>
          <a:p>
            <a:r>
              <a:rPr lang="de-DE" sz="1400" b="1" kern="1200" dirty="0">
                <a:latin typeface="Times New Roman" charset="0"/>
                <a:ea typeface="ＭＳ Ｐゴシック" charset="0"/>
              </a:rPr>
              <a:t>Teilungsbeschluss der Vereinten Nationen für Palästina vom 29. November 1947 (Resolution 181 (II))</a:t>
            </a:r>
            <a:endParaRPr lang="de-DE" sz="1400" kern="1200" dirty="0">
              <a:latin typeface="Times New Roman" charset="0"/>
              <a:ea typeface="ＭＳ Ｐゴシック" charset="0"/>
            </a:endParaRPr>
          </a:p>
          <a:p>
            <a:r>
              <a:rPr lang="de-DE" sz="1400" kern="1200" dirty="0">
                <a:latin typeface="Times New Roman" charset="0"/>
                <a:ea typeface="ＭＳ Ｐゴシック" charset="0"/>
              </a:rPr>
              <a:t>TEIL I</a:t>
            </a:r>
          </a:p>
          <a:p>
            <a:r>
              <a:rPr lang="de-DE" sz="1400" b="1" kern="1200" dirty="0">
                <a:latin typeface="Times New Roman" charset="0"/>
                <a:ea typeface="ＭＳ Ｐゴシック" charset="0"/>
              </a:rPr>
              <a:t>Künftige Verfassung und Regierung Palästinas</a:t>
            </a:r>
            <a:endParaRPr lang="de-DE" sz="1400" kern="1200" dirty="0">
              <a:latin typeface="Times New Roman" charset="0"/>
              <a:ea typeface="ＭＳ Ｐゴシック" charset="0"/>
            </a:endParaRPr>
          </a:p>
          <a:p>
            <a:r>
              <a:rPr lang="de-DE" sz="1400" kern="1200" dirty="0">
                <a:latin typeface="Times New Roman" charset="0"/>
                <a:ea typeface="ＭＳ Ｐゴシック" charset="0"/>
              </a:rPr>
              <a:t>A. BEENDIGUNG DES MANDATS, TEILUNG UND UNABHÄNGIGKEIT</a:t>
            </a:r>
          </a:p>
          <a:p>
            <a:r>
              <a:rPr lang="de-DE" sz="1400" kern="1200" dirty="0">
                <a:latin typeface="Times New Roman" charset="0"/>
                <a:ea typeface="ＭＳ Ｐゴシック" charset="0"/>
              </a:rPr>
              <a:t>1. Das Mandat für Palästina endet so bald wie möglich und in jedem Fall spätestens am 1</a:t>
            </a:r>
            <a:r>
              <a:rPr lang="de-DE" sz="1400" kern="1200" dirty="0" smtClean="0">
                <a:latin typeface="Times New Roman" charset="0"/>
                <a:ea typeface="ＭＳ Ｐゴシック" charset="0"/>
              </a:rPr>
              <a:t>. August </a:t>
            </a:r>
            <a:r>
              <a:rPr lang="de-DE" sz="1400" kern="1200" dirty="0">
                <a:latin typeface="Times New Roman" charset="0"/>
                <a:ea typeface="ＭＳ Ｐゴシック" charset="0"/>
              </a:rPr>
              <a:t>1948.</a:t>
            </a:r>
          </a:p>
          <a:p>
            <a:r>
              <a:rPr lang="de-DE" sz="1400" kern="1200" dirty="0">
                <a:latin typeface="Times New Roman" charset="0"/>
                <a:ea typeface="ＭＳ Ｐゴシック" charset="0"/>
              </a:rPr>
              <a:t>2. Die Streitkräfte der Mandatsmacht werden schrittweise aus Palästina abgezogen, </a:t>
            </a:r>
            <a:r>
              <a:rPr lang="de-DE" sz="1400" kern="1200" dirty="0" smtClean="0">
                <a:latin typeface="Times New Roman" charset="0"/>
                <a:ea typeface="ＭＳ Ｐゴシック" charset="0"/>
              </a:rPr>
              <a:t>wobei der </a:t>
            </a:r>
            <a:r>
              <a:rPr lang="de-DE" sz="1400" kern="1200" dirty="0">
                <a:latin typeface="Times New Roman" charset="0"/>
                <a:ea typeface="ＭＳ Ｐゴシック" charset="0"/>
              </a:rPr>
              <a:t>Abzug so bald wie möglich abzuschließen ist, in jedem Fall spätestens am 1. August 1948.</a:t>
            </a:r>
          </a:p>
          <a:p>
            <a:r>
              <a:rPr lang="de-DE" sz="1400" kern="1200" dirty="0">
                <a:latin typeface="Times New Roman" charset="0"/>
                <a:ea typeface="ＭＳ Ｐゴシック" charset="0"/>
              </a:rPr>
              <a:t>Die Mandatsmacht unterrichtet die Kommission so lange wie möglich im Voraus von </a:t>
            </a:r>
            <a:r>
              <a:rPr lang="de-DE" sz="1400" kern="1200" dirty="0" smtClean="0">
                <a:latin typeface="Times New Roman" charset="0"/>
                <a:ea typeface="ＭＳ Ｐゴシック" charset="0"/>
              </a:rPr>
              <a:t>ihrer Absicht</a:t>
            </a:r>
            <a:r>
              <a:rPr lang="de-DE" sz="1400" kern="1200" dirty="0">
                <a:latin typeface="Times New Roman" charset="0"/>
                <a:ea typeface="ＭＳ Ｐゴシック" charset="0"/>
              </a:rPr>
              <a:t>, das Mandat zu beenden und jedes Gebiet zu räumen.</a:t>
            </a:r>
          </a:p>
          <a:p>
            <a:r>
              <a:rPr lang="de-DE" sz="1400" kern="1200" dirty="0">
                <a:latin typeface="Times New Roman" charset="0"/>
                <a:ea typeface="ＭＳ Ｐゴシック" charset="0"/>
              </a:rPr>
              <a:t>Die Mandatsmacht tut alles, um sicherzustellen, dass ein in dem Hoheitsgebiet des </a:t>
            </a:r>
            <a:r>
              <a:rPr lang="de-DE" sz="1400" kern="1200" dirty="0" smtClean="0">
                <a:latin typeface="Times New Roman" charset="0"/>
                <a:ea typeface="ＭＳ Ｐゴシック" charset="0"/>
              </a:rPr>
              <a:t>jüdischen Staates </a:t>
            </a:r>
            <a:r>
              <a:rPr lang="de-DE" sz="1400" kern="1200" dirty="0">
                <a:latin typeface="Times New Roman" charset="0"/>
                <a:ea typeface="ＭＳ Ｐゴシック" charset="0"/>
              </a:rPr>
              <a:t>gelegenes Gebiet, einschließlich eines Seehafens und eines Hinterlandes mit ausreichenden</a:t>
            </a:r>
          </a:p>
          <a:p>
            <a:r>
              <a:rPr lang="de-DE" sz="1400" kern="1200" dirty="0">
                <a:latin typeface="Times New Roman" charset="0"/>
                <a:ea typeface="ＭＳ Ｐゴシック" charset="0"/>
              </a:rPr>
              <a:t>Möglichkeiten für eine beträchtliche Einwanderung, zum frühestmöglichen Zeitpunkt und in jedem Fall spätestens bis zum 1. Februar 1948 geräumt ist.</a:t>
            </a:r>
          </a:p>
          <a:p>
            <a:r>
              <a:rPr lang="de-DE" sz="1400" kern="1200" dirty="0">
                <a:latin typeface="Times New Roman" charset="0"/>
                <a:ea typeface="ＭＳ Ｐゴシック" charset="0"/>
              </a:rPr>
              <a:t>3. Zwei Monate nach Abschluss des Abzugs der Streitkräfte der Mandatsmacht, in jedem</a:t>
            </a:r>
          </a:p>
          <a:p>
            <a:r>
              <a:rPr lang="de-DE" sz="1400" kern="1200" dirty="0">
                <a:latin typeface="Times New Roman" charset="0"/>
                <a:ea typeface="ＭＳ Ｐゴシック" charset="0"/>
              </a:rPr>
              <a:t>Fall spätestens am 1. Oktober 1948, entstehen in Palästina ein unabhängiger arabischer Staat und ein unabhängiger jüdischer Staat sowie das in Teil III dieses Plans vorgesehene internationale Sonderregime für die Stadt Jerusalem. Die Grenzen des arabischen Staates, des jüdischen Staates und der Stadt Jerusalem sind die in den Teilen II und III beschriebenen Grenzen.</a:t>
            </a:r>
          </a:p>
          <a:p>
            <a:r>
              <a:rPr lang="de-DE" sz="1400" u="sng" kern="1200" dirty="0">
                <a:latin typeface="Times New Roman" charset="0"/>
                <a:ea typeface="ＭＳ Ｐゴシック" charset="0"/>
                <a:hlinkClick r:id="rId3"/>
              </a:rPr>
              <a:t>http://www.un.org/depts/german/gv-early/ar181-ii.pdf</a:t>
            </a:r>
            <a:endParaRPr lang="de-DE" sz="1400" dirty="0"/>
          </a:p>
          <a:p>
            <a:endParaRPr lang="de-DE" dirty="0"/>
          </a:p>
        </p:txBody>
      </p:sp>
    </p:spTree>
    <p:extLst>
      <p:ext uri="{BB962C8B-B14F-4D97-AF65-F5344CB8AC3E}">
        <p14:creationId xmlns:p14="http://schemas.microsoft.com/office/powerpoint/2010/main" val="2091136352"/>
      </p:ext>
    </p:extLst>
  </p:cSld>
  <p:clrMapOvr>
    <a:masterClrMapping/>
  </p:clrMapOvr>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Droid Sans Fallback"/>
      </a:majorFont>
      <a:minorFont>
        <a:latin typeface="Arial"/>
        <a:ea typeface="ＭＳ Ｐゴシック"/>
        <a:cs typeface="Droid Sans Fallback"/>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Droid Sans Fallback"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Droid Sans Fallback"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477</Words>
  <Application>Microsoft Office PowerPoint</Application>
  <PresentationFormat>Benutzerdefiniert</PresentationFormat>
  <Paragraphs>48</Paragraphs>
  <Slides>8</Slides>
  <Notes>7</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8</vt:i4>
      </vt:variant>
    </vt:vector>
  </HeadingPairs>
  <TitlesOfParts>
    <vt:vector size="15" baseType="lpstr">
      <vt:lpstr>ＭＳ Ｐゴシック</vt:lpstr>
      <vt:lpstr>Arial</vt:lpstr>
      <vt:lpstr>DejaVu Sans</vt:lpstr>
      <vt:lpstr>Droid Sans Fallback</vt:lpstr>
      <vt:lpstr>Times New Roman</vt:lpstr>
      <vt:lpstr>Wingdings</vt:lpstr>
      <vt:lpstr>Office-Design</vt:lpstr>
      <vt:lpstr>Fenster zur Welt</vt:lpstr>
      <vt:lpstr>Problem</vt:lpstr>
      <vt:lpstr>Das osmanische Reich</vt:lpstr>
      <vt:lpstr>Karte auf der Grundlage der Hussein-McMahon-Korrespondenz</vt:lpstr>
      <vt:lpstr>Sykes-Picot-Abkommen 1916</vt:lpstr>
      <vt:lpstr>Ein neuer Faktor – die Balfour-Erklärung 1917</vt:lpstr>
      <vt:lpstr>Völkerbundmandat 1920</vt:lpstr>
      <vt:lpstr>UN-Teilungsplan 1947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Fenster zur Welt: Japan im 2. Weltkrieg</dc:title>
  <dc:subject/>
  <dc:creator>Annette</dc:creator>
  <cp:keywords/>
  <dc:description/>
  <cp:lastModifiedBy>Annette</cp:lastModifiedBy>
  <cp:revision>23</cp:revision>
  <cp:lastPrinted>1601-01-01T00:00:00Z</cp:lastPrinted>
  <dcterms:created xsi:type="dcterms:W3CDTF">2016-12-08T11:21:11Z</dcterms:created>
  <dcterms:modified xsi:type="dcterms:W3CDTF">2017-10-16T18:56:19Z</dcterms:modified>
</cp:coreProperties>
</file>