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9.png" ContentType="image/png"/>
  <Override PartName="/ppt/media/image10.png" ContentType="image/png"/>
  <Override PartName="/ppt/media/image11.png" ContentType="image/png"/>
  <Override PartName="/ppt/media/image12.jpeg" ContentType="image/jpeg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_rels/slideLayout3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8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slide4.xml" ContentType="application/vnd.openxmlformats-officedocument.presentationml.slide+xml"/>
  <Override PartName="/ppt/presProps.xml" ContentType="application/vnd.openxmlformats-officedocument.presentationml.presPro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</p:sldMasterIdLst>
  <p:sldIdLst>
    <p:sldId id="256" r:id="rId6"/>
    <p:sldId id="257" r:id="rId7"/>
    <p:sldId id="258" r:id="rId8"/>
    <p:sldId id="259" r:id="rId9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4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4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5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7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7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8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8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8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8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8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9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9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09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13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21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24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25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26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27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28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40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4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4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46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4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4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50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5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5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5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5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57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59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60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61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62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16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65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66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67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68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169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de-DE" sz="4400" spc="-1" strike="noStrike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de-DE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slideLayout" Target="../slideLayouts/slideLayout1.xml"/><Relationship Id="rId7" Type="http://schemas.openxmlformats.org/officeDocument/2006/relationships/slideLayout" Target="../slideLayouts/slideLayout2.xml"/><Relationship Id="rId8" Type="http://schemas.openxmlformats.org/officeDocument/2006/relationships/slideLayout" Target="../slideLayouts/slideLayout3.xml"/><Relationship Id="rId9" Type="http://schemas.openxmlformats.org/officeDocument/2006/relationships/slideLayout" Target="../slideLayouts/slideLayout4.xml"/><Relationship Id="rId10" Type="http://schemas.openxmlformats.org/officeDocument/2006/relationships/slideLayout" Target="../slideLayouts/slideLayout5.xml"/><Relationship Id="rId11" Type="http://schemas.openxmlformats.org/officeDocument/2006/relationships/slideLayout" Target="../slideLayouts/slideLayout6.xml"/><Relationship Id="rId12" Type="http://schemas.openxmlformats.org/officeDocument/2006/relationships/slideLayout" Target="../slideLayouts/slideLayout7.xml"/><Relationship Id="rId13" Type="http://schemas.openxmlformats.org/officeDocument/2006/relationships/slideLayout" Target="../slideLayouts/slideLayout8.xml"/><Relationship Id="rId14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0.xml"/><Relationship Id="rId16" Type="http://schemas.openxmlformats.org/officeDocument/2006/relationships/slideLayout" Target="../slideLayouts/slideLayout11.xml"/><Relationship Id="rId17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6.xml"/><Relationship Id="rId8" Type="http://schemas.openxmlformats.org/officeDocument/2006/relationships/slideLayout" Target="../slideLayouts/slideLayout17.xml"/><Relationship Id="rId9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3.xml"/><Relationship Id="rId15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7.png"/><Relationship Id="rId3" Type="http://schemas.openxmlformats.org/officeDocument/2006/relationships/image" Target="../media/image8.png"/><Relationship Id="rId4" Type="http://schemas.openxmlformats.org/officeDocument/2006/relationships/slideLayout" Target="../slideLayouts/slideLayout25.xml"/><Relationship Id="rId5" Type="http://schemas.openxmlformats.org/officeDocument/2006/relationships/slideLayout" Target="../slideLayouts/slideLayout26.xml"/><Relationship Id="rId6" Type="http://schemas.openxmlformats.org/officeDocument/2006/relationships/slideLayout" Target="../slideLayouts/slideLayout27.xml"/><Relationship Id="rId7" Type="http://schemas.openxmlformats.org/officeDocument/2006/relationships/slideLayout" Target="../slideLayouts/slideLayout28.xml"/><Relationship Id="rId8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4.xml"/><Relationship Id="rId14" Type="http://schemas.openxmlformats.org/officeDocument/2006/relationships/slideLayout" Target="../slideLayouts/slideLayout35.xml"/><Relationship Id="rId15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9.png"/><Relationship Id="rId3" Type="http://schemas.openxmlformats.org/officeDocument/2006/relationships/image" Target="../media/image10.png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5.xml"/><Relationship Id="rId13" Type="http://schemas.openxmlformats.org/officeDocument/2006/relationships/slideLayout" Target="../slideLayouts/slideLayout46.xml"/><Relationship Id="rId14" Type="http://schemas.openxmlformats.org/officeDocument/2006/relationships/slideLayout" Target="../slideLayouts/slideLayout47.xml"/><Relationship Id="rId15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de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Rechteck 28" hidden="1"/>
          <p:cNvSpPr/>
          <p:nvPr/>
        </p:nvSpPr>
        <p:spPr>
          <a:xfrm>
            <a:off x="0" y="360"/>
            <a:ext cx="10077120" cy="253800"/>
          </a:xfrm>
          <a:prstGeom prst="rect">
            <a:avLst/>
          </a:prstGeom>
          <a:solidFill>
            <a:srgbClr val="b80000"/>
          </a:solidFill>
          <a:ln w="50760">
            <a:noFill/>
          </a:ln>
          <a:effectLst>
            <a:outerShdw blurRad="51480" dir="5400000" dist="25560" rotWithShape="0">
              <a:srgbClr val="000000">
                <a:alpha val="40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1" name="Fußzeilenplatzhalter 4" hidden="1"/>
          <p:cNvSpPr/>
          <p:nvPr/>
        </p:nvSpPr>
        <p:spPr>
          <a:xfrm>
            <a:off x="4150440" y="5008320"/>
            <a:ext cx="1773000" cy="211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de-DE" sz="800" spc="-1" strike="noStrike">
                <a:solidFill>
                  <a:srgbClr val="656565"/>
                </a:solidFill>
                <a:latin typeface="Arial"/>
                <a:ea typeface="DejaVu Sans"/>
              </a:rPr>
              <a:t>www.zsl-bw.de </a:t>
            </a:r>
            <a:fld id="{DF02C78F-766C-44BE-8762-1424B058D3B6}" type="datetime1">
              <a:rPr b="0" lang="de-DE" sz="800" spc="-1" strike="noStrike">
                <a:solidFill>
                  <a:srgbClr val="656565"/>
                </a:solidFill>
                <a:latin typeface="Arial"/>
                <a:ea typeface="DejaVu Sans"/>
              </a:rPr>
              <a:t>04.07.2023</a:t>
            </a:fld>
            <a:endParaRPr b="0" lang="de-DE" sz="800" spc="-1" strike="noStrike">
              <a:latin typeface="Arial"/>
            </a:endParaRPr>
          </a:p>
        </p:txBody>
      </p:sp>
      <p:pic>
        <p:nvPicPr>
          <p:cNvPr id="2" name="Grafik 7" descr=""/>
          <p:cNvPicPr/>
          <p:nvPr/>
        </p:nvPicPr>
        <p:blipFill>
          <a:blip r:embed="rId2"/>
          <a:stretch/>
        </p:blipFill>
        <p:spPr>
          <a:xfrm>
            <a:off x="493920" y="4948200"/>
            <a:ext cx="287640" cy="294840"/>
          </a:xfrm>
          <a:prstGeom prst="rect">
            <a:avLst/>
          </a:prstGeom>
          <a:ln w="0">
            <a:noFill/>
          </a:ln>
        </p:spPr>
      </p:pic>
      <p:pic>
        <p:nvPicPr>
          <p:cNvPr id="3" name="Grafik 1" descr=""/>
          <p:cNvPicPr/>
          <p:nvPr/>
        </p:nvPicPr>
        <p:blipFill>
          <a:blip r:embed="rId3"/>
          <a:srcRect l="10221" t="16030" r="10394" b="16030"/>
          <a:stretch/>
        </p:blipFill>
        <p:spPr>
          <a:xfrm>
            <a:off x="8870760" y="4948200"/>
            <a:ext cx="726120" cy="294840"/>
          </a:xfrm>
          <a:prstGeom prst="rect">
            <a:avLst/>
          </a:prstGeom>
          <a:ln w="0">
            <a:noFill/>
          </a:ln>
        </p:spPr>
      </p:pic>
      <p:sp>
        <p:nvSpPr>
          <p:cNvPr id="4" name="Abgerundetes Rechteck 29"/>
          <p:cNvSpPr/>
          <p:nvPr/>
        </p:nvSpPr>
        <p:spPr>
          <a:xfrm>
            <a:off x="5963760" y="3276000"/>
            <a:ext cx="3373920" cy="19800"/>
          </a:xfrm>
          <a:prstGeom prst="roundRect">
            <a:avLst>
              <a:gd name="adj" fmla="val 16667"/>
            </a:avLst>
          </a:prstGeom>
          <a:solidFill>
            <a:srgbClr val="fffde9"/>
          </a:solidFill>
          <a:ln w="50760">
            <a:noFill/>
          </a:ln>
          <a:effectLst>
            <a:outerShdw blurRad="51480" dir="5400000" dist="25560" rotWithShape="0">
              <a:srgbClr val="000000">
                <a:alpha val="40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5" name="Rechteck 9"/>
          <p:cNvSpPr/>
          <p:nvPr/>
        </p:nvSpPr>
        <p:spPr>
          <a:xfrm>
            <a:off x="0" y="3017880"/>
            <a:ext cx="10077120" cy="199800"/>
          </a:xfrm>
          <a:prstGeom prst="rect">
            <a:avLst/>
          </a:prstGeom>
          <a:solidFill>
            <a:srgbClr val="b80000"/>
          </a:solidFill>
          <a:ln w="50760">
            <a:noFill/>
          </a:ln>
          <a:effectLst>
            <a:outerShdw blurRad="51480" dir="5400000" dist="25560" rotWithShape="0">
              <a:srgbClr val="000000">
                <a:alpha val="40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pic>
        <p:nvPicPr>
          <p:cNvPr id="6" name="Grafik 1" descr=""/>
          <p:cNvPicPr/>
          <p:nvPr/>
        </p:nvPicPr>
        <p:blipFill>
          <a:blip r:embed="rId4"/>
          <a:stretch/>
        </p:blipFill>
        <p:spPr>
          <a:xfrm>
            <a:off x="527400" y="334440"/>
            <a:ext cx="358560" cy="491400"/>
          </a:xfrm>
          <a:prstGeom prst="rect">
            <a:avLst/>
          </a:prstGeom>
          <a:ln w="0">
            <a:noFill/>
          </a:ln>
        </p:spPr>
      </p:pic>
      <p:pic>
        <p:nvPicPr>
          <p:cNvPr id="7" name="Grafik 2" descr=""/>
          <p:cNvPicPr/>
          <p:nvPr/>
        </p:nvPicPr>
        <p:blipFill>
          <a:blip r:embed="rId5"/>
          <a:srcRect l="7163" t="15718" r="6803" b="15924"/>
          <a:stretch/>
        </p:blipFill>
        <p:spPr>
          <a:xfrm>
            <a:off x="8289000" y="334440"/>
            <a:ext cx="1415160" cy="491400"/>
          </a:xfrm>
          <a:prstGeom prst="rect">
            <a:avLst/>
          </a:prstGeom>
          <a:ln w="0">
            <a:noFill/>
          </a:ln>
        </p:spPr>
      </p:pic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de-DE" sz="4400" spc="-1" strike="noStrike">
                <a:latin typeface="Arial"/>
              </a:rPr>
              <a:t>Format des Titeltextes durch Klicken bearbeiten</a:t>
            </a:r>
            <a:endParaRPr b="0" lang="de-DE" sz="4400" spc="-1" strike="noStrike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3200" spc="-1" strike="noStrike">
                <a:latin typeface="Arial"/>
              </a:rPr>
              <a:t>Format des Gliederungstextes durch Klicken bearbeiten</a:t>
            </a:r>
            <a:endParaRPr b="0" lang="de-DE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800" spc="-1" strike="noStrike">
                <a:latin typeface="Arial"/>
              </a:rPr>
              <a:t>Zweite Gliederungsebene</a:t>
            </a:r>
            <a:endParaRPr b="0" lang="de-DE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400" spc="-1" strike="noStrike">
                <a:latin typeface="Arial"/>
              </a:rPr>
              <a:t>Dritte Gliederungsebene</a:t>
            </a:r>
            <a:endParaRPr b="0" lang="de-DE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000" spc="-1" strike="noStrike">
                <a:latin typeface="Arial"/>
              </a:rPr>
              <a:t>Vierte Gliederungsebene</a:t>
            </a:r>
            <a:endParaRPr b="0" lang="de-DE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Fünfte Gliederungsebene</a:t>
            </a:r>
            <a:endParaRPr b="0" lang="de-DE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Sechste Gliederungsebene</a:t>
            </a:r>
            <a:endParaRPr b="0" lang="de-DE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Siebte Gliederungsebene</a:t>
            </a:r>
            <a:endParaRPr b="0" lang="de-DE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6"/>
    <p:sldLayoutId id="2147483650" r:id="rId7"/>
    <p:sldLayoutId id="2147483651" r:id="rId8"/>
    <p:sldLayoutId id="2147483652" r:id="rId9"/>
    <p:sldLayoutId id="2147483653" r:id="rId10"/>
    <p:sldLayoutId id="2147483654" r:id="rId11"/>
    <p:sldLayoutId id="2147483655" r:id="rId12"/>
    <p:sldLayoutId id="2147483656" r:id="rId13"/>
    <p:sldLayoutId id="2147483657" r:id="rId14"/>
    <p:sldLayoutId id="2147483658" r:id="rId15"/>
    <p:sldLayoutId id="2147483659" r:id="rId16"/>
    <p:sldLayoutId id="2147483660" r:id="rId17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de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hteck 28"/>
          <p:cNvSpPr/>
          <p:nvPr/>
        </p:nvSpPr>
        <p:spPr>
          <a:xfrm>
            <a:off x="0" y="360"/>
            <a:ext cx="10077120" cy="253800"/>
          </a:xfrm>
          <a:prstGeom prst="rect">
            <a:avLst/>
          </a:prstGeom>
          <a:solidFill>
            <a:srgbClr val="b80000"/>
          </a:solidFill>
          <a:ln w="50760">
            <a:noFill/>
          </a:ln>
          <a:effectLst>
            <a:outerShdw blurRad="51480" dir="5400000" dist="25560" rotWithShape="0">
              <a:srgbClr val="000000">
                <a:alpha val="40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sp>
        <p:nvSpPr>
          <p:cNvPr id="47" name="Fußzeilenplatzhalter 4"/>
          <p:cNvSpPr/>
          <p:nvPr/>
        </p:nvSpPr>
        <p:spPr>
          <a:xfrm>
            <a:off x="4150440" y="5008320"/>
            <a:ext cx="1773000" cy="211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0" lang="de-DE" sz="800" spc="-1" strike="noStrike">
                <a:solidFill>
                  <a:srgbClr val="656565"/>
                </a:solidFill>
                <a:latin typeface="Arial"/>
                <a:ea typeface="DejaVu Sans"/>
              </a:rPr>
              <a:t>www.zsl-bw.de </a:t>
            </a:r>
            <a:fld id="{6BD4E671-520E-4652-AA11-CB8FDD80354B}" type="datetime1">
              <a:rPr b="0" lang="de-DE" sz="800" spc="-1" strike="noStrike">
                <a:solidFill>
                  <a:srgbClr val="656565"/>
                </a:solidFill>
                <a:latin typeface="Arial"/>
                <a:ea typeface="DejaVu Sans"/>
              </a:rPr>
              <a:t>04.07.2023</a:t>
            </a:fld>
            <a:endParaRPr b="0" lang="de-DE" sz="800" spc="-1" strike="noStrike">
              <a:latin typeface="Arial"/>
            </a:endParaRPr>
          </a:p>
        </p:txBody>
      </p:sp>
      <p:pic>
        <p:nvPicPr>
          <p:cNvPr id="48" name="Grafik 7" descr=""/>
          <p:cNvPicPr/>
          <p:nvPr/>
        </p:nvPicPr>
        <p:blipFill>
          <a:blip r:embed="rId2"/>
          <a:stretch/>
        </p:blipFill>
        <p:spPr>
          <a:xfrm>
            <a:off x="493920" y="4948200"/>
            <a:ext cx="287640" cy="294840"/>
          </a:xfrm>
          <a:prstGeom prst="rect">
            <a:avLst/>
          </a:prstGeom>
          <a:ln w="0">
            <a:noFill/>
          </a:ln>
        </p:spPr>
      </p:pic>
      <p:pic>
        <p:nvPicPr>
          <p:cNvPr id="49" name="Grafik 1" descr=""/>
          <p:cNvPicPr/>
          <p:nvPr/>
        </p:nvPicPr>
        <p:blipFill>
          <a:blip r:embed="rId3"/>
          <a:srcRect l="10221" t="16030" r="10394" b="16030"/>
          <a:stretch/>
        </p:blipFill>
        <p:spPr>
          <a:xfrm>
            <a:off x="8870760" y="4948200"/>
            <a:ext cx="726120" cy="294840"/>
          </a:xfrm>
          <a:prstGeom prst="rect">
            <a:avLst/>
          </a:prstGeom>
          <a:ln w="0">
            <a:noFill/>
          </a:ln>
        </p:spPr>
      </p:pic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de-DE" sz="4400" spc="-1" strike="noStrike">
                <a:latin typeface="Arial"/>
              </a:rPr>
              <a:t>Format des Titeltextes durch Klicken bearbeiten</a:t>
            </a:r>
            <a:endParaRPr b="0" lang="de-DE" sz="4400" spc="-1" strike="noStrike"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3200" spc="-1" strike="noStrike">
                <a:latin typeface="Arial"/>
              </a:rPr>
              <a:t>Format des Gliederungstextes durch Klicken bearbeiten</a:t>
            </a:r>
            <a:endParaRPr b="0" lang="de-DE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800" spc="-1" strike="noStrike">
                <a:latin typeface="Arial"/>
              </a:rPr>
              <a:t>Zweite Gliederungsebene</a:t>
            </a:r>
            <a:endParaRPr b="0" lang="de-DE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400" spc="-1" strike="noStrike">
                <a:latin typeface="Arial"/>
              </a:rPr>
              <a:t>Dritte Gliederungsebene</a:t>
            </a:r>
            <a:endParaRPr b="0" lang="de-DE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000" spc="-1" strike="noStrike">
                <a:latin typeface="Arial"/>
              </a:rPr>
              <a:t>Vierte Gliederungsebene</a:t>
            </a:r>
            <a:endParaRPr b="0" lang="de-DE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Fünfte Gliederungsebene</a:t>
            </a:r>
            <a:endParaRPr b="0" lang="de-DE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Sechste Gliederungsebene</a:t>
            </a:r>
            <a:endParaRPr b="0" lang="de-DE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Siebte Gliederungsebene</a:t>
            </a:r>
            <a:endParaRPr b="0" lang="de-DE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  <p:sldLayoutId id="2147483672" r:id="rId14"/>
    <p:sldLayoutId id="2147483673" r:id="rId15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de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Rechteck 28"/>
          <p:cNvSpPr/>
          <p:nvPr/>
        </p:nvSpPr>
        <p:spPr>
          <a:xfrm>
            <a:off x="0" y="360"/>
            <a:ext cx="10077120" cy="253800"/>
          </a:xfrm>
          <a:prstGeom prst="rect">
            <a:avLst/>
          </a:prstGeom>
          <a:solidFill>
            <a:srgbClr val="b80000"/>
          </a:solidFill>
          <a:ln w="50760">
            <a:noFill/>
          </a:ln>
          <a:effectLst>
            <a:outerShdw blurRad="51480" dir="5400000" dist="25560" rotWithShape="0">
              <a:srgbClr val="000000">
                <a:alpha val="40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pic>
        <p:nvPicPr>
          <p:cNvPr id="89" name="Grafik 7" descr=""/>
          <p:cNvPicPr/>
          <p:nvPr/>
        </p:nvPicPr>
        <p:blipFill>
          <a:blip r:embed="rId2"/>
          <a:stretch/>
        </p:blipFill>
        <p:spPr>
          <a:xfrm>
            <a:off x="493920" y="4948200"/>
            <a:ext cx="287640" cy="294840"/>
          </a:xfrm>
          <a:prstGeom prst="rect">
            <a:avLst/>
          </a:prstGeom>
          <a:ln w="0">
            <a:noFill/>
          </a:ln>
        </p:spPr>
      </p:pic>
      <p:pic>
        <p:nvPicPr>
          <p:cNvPr id="90" name="Grafik 1" descr=""/>
          <p:cNvPicPr/>
          <p:nvPr/>
        </p:nvPicPr>
        <p:blipFill>
          <a:blip r:embed="rId3"/>
          <a:srcRect l="10221" t="16030" r="10394" b="16030"/>
          <a:stretch/>
        </p:blipFill>
        <p:spPr>
          <a:xfrm>
            <a:off x="8870760" y="4948200"/>
            <a:ext cx="726120" cy="294840"/>
          </a:xfrm>
          <a:prstGeom prst="rect">
            <a:avLst/>
          </a:prstGeom>
          <a:ln w="0">
            <a:noFill/>
          </a:ln>
        </p:spPr>
      </p:pic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r>
              <a:rPr b="0" lang="de-DE" sz="4400" spc="-1" strike="noStrike">
                <a:latin typeface="Arial"/>
              </a:rPr>
              <a:t>Format des Titeltextes durch Klicken bearbeiten</a:t>
            </a:r>
            <a:endParaRPr b="0" lang="de-DE" sz="4400" spc="-1" strike="noStrike"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3200" spc="-1" strike="noStrike">
                <a:latin typeface="Arial"/>
              </a:rPr>
              <a:t>Format des Gliederungstextes durch Klicken bearbeiten</a:t>
            </a:r>
            <a:endParaRPr b="0" lang="de-DE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800" spc="-1" strike="noStrike">
                <a:latin typeface="Arial"/>
              </a:rPr>
              <a:t>Zweite Gliederungsebene</a:t>
            </a:r>
            <a:endParaRPr b="0" lang="de-DE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400" spc="-1" strike="noStrike">
                <a:latin typeface="Arial"/>
              </a:rPr>
              <a:t>Dritte Gliederungsebene</a:t>
            </a:r>
            <a:endParaRPr b="0" lang="de-DE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000" spc="-1" strike="noStrike">
                <a:latin typeface="Arial"/>
              </a:rPr>
              <a:t>Vierte Gliederungsebene</a:t>
            </a:r>
            <a:endParaRPr b="0" lang="de-DE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Fünfte Gliederungsebene</a:t>
            </a:r>
            <a:endParaRPr b="0" lang="de-DE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Sechste Gliederungsebene</a:t>
            </a:r>
            <a:endParaRPr b="0" lang="de-DE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Siebte Gliederungsebene</a:t>
            </a:r>
            <a:endParaRPr b="0" lang="de-DE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de9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Rechteck 28"/>
          <p:cNvSpPr/>
          <p:nvPr/>
        </p:nvSpPr>
        <p:spPr>
          <a:xfrm>
            <a:off x="0" y="360"/>
            <a:ext cx="10077120" cy="253800"/>
          </a:xfrm>
          <a:prstGeom prst="rect">
            <a:avLst/>
          </a:prstGeom>
          <a:solidFill>
            <a:srgbClr val="b80000"/>
          </a:solidFill>
          <a:ln w="50760">
            <a:noFill/>
          </a:ln>
          <a:effectLst>
            <a:outerShdw blurRad="51480" dir="5400000" dist="25560" rotWithShape="0">
              <a:srgbClr val="000000">
                <a:alpha val="40000"/>
              </a:srgbClr>
            </a:outerShdw>
          </a:effectLst>
        </p:spPr>
        <p:style>
          <a:lnRef idx="0"/>
          <a:fillRef idx="0"/>
          <a:effectRef idx="0"/>
          <a:fontRef idx="minor"/>
        </p:style>
      </p:sp>
      <p:pic>
        <p:nvPicPr>
          <p:cNvPr id="130" name="Grafik 7" descr=""/>
          <p:cNvPicPr/>
          <p:nvPr/>
        </p:nvPicPr>
        <p:blipFill>
          <a:blip r:embed="rId2"/>
          <a:stretch/>
        </p:blipFill>
        <p:spPr>
          <a:xfrm>
            <a:off x="493920" y="4948200"/>
            <a:ext cx="287640" cy="294840"/>
          </a:xfrm>
          <a:prstGeom prst="rect">
            <a:avLst/>
          </a:prstGeom>
          <a:ln w="0">
            <a:noFill/>
          </a:ln>
        </p:spPr>
      </p:pic>
      <p:pic>
        <p:nvPicPr>
          <p:cNvPr id="131" name="Grafik 1" descr=""/>
          <p:cNvPicPr/>
          <p:nvPr/>
        </p:nvPicPr>
        <p:blipFill>
          <a:blip r:embed="rId3"/>
          <a:srcRect l="10221" t="16030" r="10394" b="16030"/>
          <a:stretch/>
        </p:blipFill>
        <p:spPr>
          <a:xfrm>
            <a:off x="8870760" y="4948200"/>
            <a:ext cx="726120" cy="294840"/>
          </a:xfrm>
          <a:prstGeom prst="rect">
            <a:avLst/>
          </a:prstGeom>
          <a:ln w="0">
            <a:noFill/>
          </a:ln>
        </p:spPr>
      </p:pic>
      <p:sp>
        <p:nvSpPr>
          <p:cNvPr id="132" name="PlaceHolder 1"/>
          <p:cNvSpPr>
            <a:spLocks noGrp="1"/>
          </p:cNvSpPr>
          <p:nvPr>
            <p:ph type="title"/>
          </p:nvPr>
        </p:nvSpPr>
        <p:spPr>
          <a:xfrm>
            <a:off x="503640" y="572400"/>
            <a:ext cx="9069120" cy="879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de-DE" sz="1800" spc="-1" strike="noStrike">
                <a:latin typeface="Arial"/>
              </a:rPr>
              <a:t>Format des Titeltextes durch Klicken bearbeiten</a:t>
            </a:r>
            <a:endParaRPr b="0" lang="de-DE" sz="1800" spc="-1" strike="noStrike">
              <a:latin typeface="Arial"/>
            </a:endParaRPr>
          </a:p>
        </p:txBody>
      </p:sp>
      <p:sp>
        <p:nvSpPr>
          <p:cNvPr id="13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3200" spc="-1" strike="noStrike">
                <a:latin typeface="Arial"/>
              </a:rPr>
              <a:t>Format des Gliederungstextes durch Klicken bearbeiten</a:t>
            </a:r>
            <a:endParaRPr b="0" lang="de-DE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800" spc="-1" strike="noStrike">
                <a:latin typeface="Arial"/>
              </a:rPr>
              <a:t>Zweite Gliederungsebene</a:t>
            </a:r>
            <a:endParaRPr b="0" lang="de-DE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400" spc="-1" strike="noStrike">
                <a:latin typeface="Arial"/>
              </a:rPr>
              <a:t>Dritte Gliederungsebene</a:t>
            </a:r>
            <a:endParaRPr b="0" lang="de-DE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000" spc="-1" strike="noStrike">
                <a:latin typeface="Arial"/>
              </a:rPr>
              <a:t>Vierte Gliederungsebene</a:t>
            </a:r>
            <a:endParaRPr b="0" lang="de-DE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Fünfte Gliederungsebene</a:t>
            </a:r>
            <a:endParaRPr b="0" lang="de-DE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Sechste Gliederungsebene</a:t>
            </a:r>
            <a:endParaRPr b="0" lang="de-DE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latin typeface="Arial"/>
              </a:rPr>
              <a:t>Siebte Gliederungsebene</a:t>
            </a:r>
            <a:endParaRPr b="0" lang="de-DE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2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2.jpeg"/><Relationship Id="rId2" Type="http://schemas.openxmlformats.org/officeDocument/2006/relationships/slideLayout" Target="../slideLayouts/slideLayout2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Titel 1"/>
          <p:cNvSpPr/>
          <p:nvPr/>
        </p:nvSpPr>
        <p:spPr>
          <a:xfrm>
            <a:off x="1261800" y="1080000"/>
            <a:ext cx="7555680" cy="1492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 algn="ctr">
              <a:lnSpc>
                <a:spcPct val="90000"/>
              </a:lnSpc>
            </a:pPr>
            <a:r>
              <a:rPr b="0" lang="de-DE" sz="6000" spc="-1" strike="noStrike">
                <a:solidFill>
                  <a:srgbClr val="000000"/>
                </a:solidFill>
                <a:latin typeface="Calibri Light"/>
                <a:ea typeface="DejaVu Sans"/>
              </a:rPr>
              <a:t>Themenverteilungsplan und Beispielcurriculum</a:t>
            </a:r>
            <a:endParaRPr b="0" lang="de-DE" sz="6000" spc="-1" strike="noStrike">
              <a:latin typeface="Arial"/>
            </a:endParaRPr>
          </a:p>
        </p:txBody>
      </p:sp>
      <p:sp>
        <p:nvSpPr>
          <p:cNvPr id="171" name=""/>
          <p:cNvSpPr/>
          <p:nvPr/>
        </p:nvSpPr>
        <p:spPr>
          <a:xfrm>
            <a:off x="2880000" y="3600000"/>
            <a:ext cx="4677840" cy="1222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>
              <a:lnSpc>
                <a:spcPct val="100000"/>
              </a:lnSpc>
            </a:pPr>
            <a:r>
              <a:rPr b="0" lang="de-DE" sz="4400" spc="-1" strike="noStrike">
                <a:solidFill>
                  <a:srgbClr val="000000"/>
                </a:solidFill>
                <a:latin typeface="Calibri Light"/>
                <a:ea typeface="DejaVu Sans"/>
              </a:rPr>
              <a:t>Wirtschaftspolitik</a:t>
            </a:r>
            <a:endParaRPr b="0" lang="de-DE" sz="4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PlaceHolder 1"/>
          <p:cNvSpPr>
            <a:spLocks noGrp="1"/>
          </p:cNvSpPr>
          <p:nvPr>
            <p:ph type="title"/>
          </p:nvPr>
        </p:nvSpPr>
        <p:spPr>
          <a:xfrm>
            <a:off x="503640" y="572400"/>
            <a:ext cx="9069120" cy="879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lnSpc>
                <a:spcPct val="100000"/>
              </a:lnSpc>
            </a:pPr>
            <a:r>
              <a:rPr b="1" lang="de-DE" sz="3200" spc="-1" strike="noStrike">
                <a:latin typeface="Calibri Light"/>
              </a:rPr>
              <a:t>Unterschiede zwischen Basis- und Leistungsfach</a:t>
            </a:r>
            <a:endParaRPr b="0" lang="de-DE" sz="3200" spc="-1" strike="noStrike">
              <a:latin typeface="Arial"/>
            </a:endParaRPr>
          </a:p>
        </p:txBody>
      </p:sp>
      <p:sp>
        <p:nvSpPr>
          <p:cNvPr id="173" name="PlaceHolder 2"/>
          <p:cNvSpPr>
            <a:spLocks noGrp="1"/>
          </p:cNvSpPr>
          <p:nvPr>
            <p:ph/>
          </p:nvPr>
        </p:nvSpPr>
        <p:spPr>
          <a:xfrm>
            <a:off x="503640" y="1526760"/>
            <a:ext cx="9069120" cy="3331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100000"/>
              </a:lnSpc>
              <a:buClr>
                <a:srgbClr val="000000"/>
              </a:buClr>
              <a:buFont typeface="Wingdings" charset="2"/>
              <a:buChar char=""/>
            </a:pPr>
            <a:r>
              <a:rPr b="0" lang="de-DE" sz="1800" spc="-1" strike="noStrike">
                <a:latin typeface="Arial"/>
              </a:rPr>
              <a:t> </a:t>
            </a:r>
            <a:r>
              <a:rPr b="0" lang="de-DE" sz="2600" spc="-1" strike="noStrike">
                <a:latin typeface="Calibri Light"/>
              </a:rPr>
              <a:t>Unterschiede: </a:t>
            </a:r>
            <a:r>
              <a:rPr b="0" lang="de-DE" sz="2600" spc="-1" strike="noStrike">
                <a:latin typeface="Calibri Light"/>
              </a:rPr>
              <a:t>	</a:t>
            </a:r>
            <a:endParaRPr b="0" lang="de-DE" sz="2600" spc="-1" strike="noStrike"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Calibri Light"/>
              </a:rPr>
              <a:t>Menge der Themenfelder</a:t>
            </a:r>
            <a:endParaRPr b="0" lang="de-DE" sz="2600" spc="-1" strike="noStrike"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Calibri Light"/>
              </a:rPr>
              <a:t>Menge der Teilstandards im Themenfeld</a:t>
            </a:r>
            <a:endParaRPr b="0" lang="de-DE" sz="2600" spc="-1" strike="noStrike"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Calibri Light"/>
              </a:rPr>
              <a:t>Grundlagenkapitel</a:t>
            </a:r>
            <a:endParaRPr b="0" lang="de-DE" sz="2600" spc="-1" strike="noStrike">
              <a:latin typeface="Arial"/>
            </a:endParaRPr>
          </a:p>
          <a:p>
            <a:pPr marL="432000" indent="-324000">
              <a:lnSpc>
                <a:spcPct val="100000"/>
              </a:lnSpc>
              <a:spcBef>
                <a:spcPts val="1417"/>
              </a:spcBef>
              <a:buClr>
                <a:srgbClr val="000000"/>
              </a:buClr>
              <a:buFont typeface="Wingdings" charset="2"/>
              <a:buChar char=""/>
            </a:pPr>
            <a:r>
              <a:rPr b="0" lang="de-DE" sz="2600" spc="-1" strike="noStrike">
                <a:latin typeface="Calibri Light"/>
              </a:rPr>
              <a:t> </a:t>
            </a:r>
            <a:r>
              <a:rPr b="0" lang="de-DE" sz="2600" spc="-1" strike="noStrike">
                <a:latin typeface="Calibri Light"/>
              </a:rPr>
              <a:t>Gemeinsamkeiten: </a:t>
            </a:r>
            <a:endParaRPr b="0" lang="de-DE" sz="2600" spc="-1" strike="noStrike">
              <a:latin typeface="Arial"/>
            </a:endParaRPr>
          </a:p>
          <a:p>
            <a:pPr lvl="5" marL="2592000" indent="-216000">
              <a:lnSpc>
                <a:spcPct val="10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600" spc="-1" strike="noStrike">
                <a:latin typeface="Calibri Light"/>
              </a:rPr>
              <a:t>Formulierung der Teilstandards</a:t>
            </a:r>
            <a:endParaRPr b="0" lang="de-DE" sz="2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" name="" descr=""/>
          <p:cNvPicPr/>
          <p:nvPr/>
        </p:nvPicPr>
        <p:blipFill>
          <a:blip r:embed="rId1"/>
          <a:stretch/>
        </p:blipFill>
        <p:spPr>
          <a:xfrm>
            <a:off x="1895760" y="491040"/>
            <a:ext cx="6637680" cy="4491720"/>
          </a:xfrm>
          <a:prstGeom prst="rect">
            <a:avLst/>
          </a:prstGeom>
          <a:ln w="0">
            <a:noFill/>
          </a:ln>
        </p:spPr>
      </p:pic>
      <p:sp>
        <p:nvSpPr>
          <p:cNvPr id="175" name="Legende: Linie 3"/>
          <p:cNvSpPr/>
          <p:nvPr/>
        </p:nvSpPr>
        <p:spPr>
          <a:xfrm flipH="1">
            <a:off x="177120" y="702720"/>
            <a:ext cx="1617480" cy="554760"/>
          </a:xfrm>
          <a:prstGeom prst="borderCallout1">
            <a:avLst>
              <a:gd name="adj1" fmla="val 66875"/>
              <a:gd name="adj2" fmla="val -7947"/>
              <a:gd name="adj3" fmla="val 28477"/>
              <a:gd name="adj4" fmla="val -4134"/>
            </a:avLst>
          </a:prstGeom>
          <a:solidFill>
            <a:srgbClr val="d5dce4"/>
          </a:solidFill>
          <a:ln w="12700">
            <a:solidFill>
              <a:srgbClr val="1f3763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de-DE" sz="1600" spc="-1" strike="noStrike">
                <a:solidFill>
                  <a:srgbClr val="000000"/>
                </a:solidFill>
                <a:latin typeface="Calibri"/>
                <a:ea typeface="Calibri"/>
              </a:rPr>
              <a:t>Verweis auf das Themenfeld</a:t>
            </a:r>
            <a:endParaRPr b="0" lang="de-DE" sz="1600" spc="-1" strike="noStrike">
              <a:latin typeface="Arial"/>
            </a:endParaRPr>
          </a:p>
        </p:txBody>
      </p:sp>
      <p:sp>
        <p:nvSpPr>
          <p:cNvPr id="176" name="Legende: Linie 6"/>
          <p:cNvSpPr/>
          <p:nvPr/>
        </p:nvSpPr>
        <p:spPr>
          <a:xfrm flipH="1">
            <a:off x="177120" y="1440000"/>
            <a:ext cx="1617480" cy="717480"/>
          </a:xfrm>
          <a:prstGeom prst="borderCallout1">
            <a:avLst>
              <a:gd name="adj1" fmla="val 7896"/>
              <a:gd name="adj2" fmla="val -158298"/>
              <a:gd name="adj3" fmla="val 28477"/>
              <a:gd name="adj4" fmla="val -4134"/>
            </a:avLst>
          </a:prstGeom>
          <a:solidFill>
            <a:srgbClr val="d5dce4"/>
          </a:solidFill>
          <a:ln w="12700">
            <a:solidFill>
              <a:srgbClr val="1f3763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de-DE" sz="1600" spc="-1" strike="noStrike">
                <a:solidFill>
                  <a:srgbClr val="000000"/>
                </a:solidFill>
                <a:latin typeface="Calibri"/>
                <a:ea typeface="Calibri"/>
              </a:rPr>
              <a:t>Leitfrage für das gesamte Halbjahr</a:t>
            </a:r>
            <a:endParaRPr b="0" lang="de-DE" sz="1600" spc="-1" strike="noStrike">
              <a:latin typeface="Arial"/>
            </a:endParaRPr>
          </a:p>
        </p:txBody>
      </p:sp>
      <p:sp>
        <p:nvSpPr>
          <p:cNvPr id="177" name="Legende: Linie 8"/>
          <p:cNvSpPr/>
          <p:nvPr/>
        </p:nvSpPr>
        <p:spPr>
          <a:xfrm flipH="1">
            <a:off x="177120" y="3087720"/>
            <a:ext cx="1617480" cy="509760"/>
          </a:xfrm>
          <a:prstGeom prst="borderCallout1">
            <a:avLst>
              <a:gd name="adj1" fmla="val 118309"/>
              <a:gd name="adj2" fmla="val -123615"/>
              <a:gd name="adj3" fmla="val 28477"/>
              <a:gd name="adj4" fmla="val -4134"/>
            </a:avLst>
          </a:prstGeom>
          <a:solidFill>
            <a:srgbClr val="d5dce4"/>
          </a:solidFill>
          <a:ln w="12700">
            <a:solidFill>
              <a:srgbClr val="1f3763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de-DE" sz="1600" spc="-1" strike="noStrike">
                <a:solidFill>
                  <a:srgbClr val="000000"/>
                </a:solidFill>
                <a:latin typeface="Calibri"/>
                <a:ea typeface="Calibri"/>
              </a:rPr>
              <a:t>ibKs</a:t>
            </a:r>
            <a:endParaRPr b="0" lang="de-DE" sz="1600" spc="-1" strike="noStrike">
              <a:latin typeface="Arial"/>
            </a:endParaRPr>
          </a:p>
        </p:txBody>
      </p:sp>
      <p:sp>
        <p:nvSpPr>
          <p:cNvPr id="178" name="Legende: Linie 9"/>
          <p:cNvSpPr/>
          <p:nvPr/>
        </p:nvSpPr>
        <p:spPr>
          <a:xfrm flipH="1">
            <a:off x="177120" y="3780000"/>
            <a:ext cx="1617480" cy="509760"/>
          </a:xfrm>
          <a:prstGeom prst="borderCallout1">
            <a:avLst>
              <a:gd name="adj1" fmla="val 102394"/>
              <a:gd name="adj2" fmla="val -116010"/>
              <a:gd name="adj3" fmla="val 28477"/>
              <a:gd name="adj4" fmla="val -4134"/>
            </a:avLst>
          </a:prstGeom>
          <a:solidFill>
            <a:srgbClr val="d5dce4"/>
          </a:solidFill>
          <a:ln w="12700">
            <a:solidFill>
              <a:srgbClr val="1f3763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de-DE" sz="1600" spc="-1" strike="noStrike">
                <a:solidFill>
                  <a:srgbClr val="000000"/>
                </a:solidFill>
                <a:latin typeface="Calibri"/>
                <a:ea typeface="Calibri"/>
              </a:rPr>
              <a:t>pbKs</a:t>
            </a:r>
            <a:endParaRPr b="0" lang="de-DE" sz="1600" spc="-1" strike="noStrike">
              <a:latin typeface="Arial"/>
            </a:endParaRPr>
          </a:p>
        </p:txBody>
      </p:sp>
      <p:sp>
        <p:nvSpPr>
          <p:cNvPr id="179" name="Legende: Linie 11"/>
          <p:cNvSpPr/>
          <p:nvPr/>
        </p:nvSpPr>
        <p:spPr>
          <a:xfrm flipH="1">
            <a:off x="177120" y="2217600"/>
            <a:ext cx="1617480" cy="839880"/>
          </a:xfrm>
          <a:prstGeom prst="borderCallout1">
            <a:avLst>
              <a:gd name="adj1" fmla="val 7445"/>
              <a:gd name="adj2" fmla="val -105625"/>
              <a:gd name="adj3" fmla="val 28477"/>
              <a:gd name="adj4" fmla="val -4134"/>
            </a:avLst>
          </a:prstGeom>
          <a:solidFill>
            <a:srgbClr val="d5dce4"/>
          </a:solidFill>
          <a:ln w="12700">
            <a:solidFill>
              <a:srgbClr val="1f3763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de-DE" sz="1600" spc="-1" strike="noStrike">
                <a:solidFill>
                  <a:srgbClr val="000000"/>
                </a:solidFill>
                <a:latin typeface="Calibri"/>
                <a:ea typeface="Calibri"/>
              </a:rPr>
              <a:t>Verweis auf ibK des Faches WBS als Vorwissen</a:t>
            </a:r>
            <a:endParaRPr b="0" lang="de-DE" sz="1600" spc="-1" strike="noStrike">
              <a:latin typeface="Arial"/>
            </a:endParaRPr>
          </a:p>
        </p:txBody>
      </p:sp>
      <p:sp>
        <p:nvSpPr>
          <p:cNvPr id="180" name="Legende: Linie 14"/>
          <p:cNvSpPr/>
          <p:nvPr/>
        </p:nvSpPr>
        <p:spPr>
          <a:xfrm>
            <a:off x="8640000" y="1800000"/>
            <a:ext cx="1257480" cy="1259640"/>
          </a:xfrm>
          <a:prstGeom prst="borderCallout1">
            <a:avLst>
              <a:gd name="adj1" fmla="val 18750"/>
              <a:gd name="adj2" fmla="val -8333"/>
              <a:gd name="adj3" fmla="val 162582"/>
              <a:gd name="adj4" fmla="val -154992"/>
            </a:avLst>
          </a:prstGeom>
          <a:solidFill>
            <a:srgbClr val="d9e2f3"/>
          </a:solidFill>
          <a:ln w="12700">
            <a:solidFill>
              <a:srgbClr val="1f3763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de-DE" sz="1600" spc="-1" strike="noStrike">
                <a:solidFill>
                  <a:srgbClr val="000000"/>
                </a:solidFill>
                <a:latin typeface="Calibri"/>
                <a:ea typeface="Calibri"/>
              </a:rPr>
              <a:t>Modelle und Theorien: rot hervorge-hoben  </a:t>
            </a:r>
            <a:endParaRPr b="0" lang="de-DE" sz="1600" spc="-1" strike="noStrike">
              <a:latin typeface="Arial"/>
            </a:endParaRPr>
          </a:p>
        </p:txBody>
      </p:sp>
      <p:sp>
        <p:nvSpPr>
          <p:cNvPr id="181" name="Legende: Linie 15"/>
          <p:cNvSpPr/>
          <p:nvPr/>
        </p:nvSpPr>
        <p:spPr>
          <a:xfrm>
            <a:off x="8682840" y="3420000"/>
            <a:ext cx="1214640" cy="1951200"/>
          </a:xfrm>
          <a:prstGeom prst="borderCallout1">
            <a:avLst>
              <a:gd name="adj1" fmla="val 18750"/>
              <a:gd name="adj2" fmla="val -8333"/>
              <a:gd name="adj3" fmla="val 72438"/>
              <a:gd name="adj4" fmla="val -231250"/>
            </a:avLst>
          </a:prstGeom>
          <a:solidFill>
            <a:srgbClr val="d9e2f3"/>
          </a:solidFill>
          <a:ln w="12700">
            <a:solidFill>
              <a:srgbClr val="1f3763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de-DE" sz="1490" spc="-1" strike="noStrike">
                <a:solidFill>
                  <a:srgbClr val="000000"/>
                </a:solidFill>
                <a:latin typeface="Calibri"/>
                <a:ea typeface="Calibri"/>
              </a:rPr>
              <a:t>Verweis auf „Umsetzung ausgewählter Operatoren“</a:t>
            </a:r>
            <a:endParaRPr b="0" lang="de-DE" sz="149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de-DE" sz="1490" spc="-1" strike="noStrike">
                <a:solidFill>
                  <a:srgbClr val="000000"/>
                </a:solidFill>
                <a:latin typeface="Calibri"/>
                <a:ea typeface="Calibri"/>
              </a:rPr>
              <a:t>KG Gemein-schaftskunde</a:t>
            </a:r>
            <a:endParaRPr b="0" lang="de-DE" sz="1490" spc="-1" strike="noStrike">
              <a:latin typeface="Arial"/>
            </a:endParaRPr>
          </a:p>
        </p:txBody>
      </p:sp>
      <p:sp>
        <p:nvSpPr>
          <p:cNvPr id="182" name="Rectangle 2"/>
          <p:cNvSpPr/>
          <p:nvPr/>
        </p:nvSpPr>
        <p:spPr>
          <a:xfrm>
            <a:off x="1895760" y="116280"/>
            <a:ext cx="10075680" cy="373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83" name="Legende: Linie 16"/>
          <p:cNvSpPr/>
          <p:nvPr/>
        </p:nvSpPr>
        <p:spPr>
          <a:xfrm>
            <a:off x="8640000" y="540000"/>
            <a:ext cx="1257480" cy="621720"/>
          </a:xfrm>
          <a:prstGeom prst="borderCallout1">
            <a:avLst>
              <a:gd name="adj1" fmla="val 34639"/>
              <a:gd name="adj2" fmla="val -17880"/>
              <a:gd name="adj3" fmla="val 179491"/>
              <a:gd name="adj4" fmla="val -36059"/>
            </a:avLst>
          </a:prstGeom>
          <a:solidFill>
            <a:srgbClr val="d9e2f3"/>
          </a:solidFill>
          <a:ln w="12700">
            <a:solidFill>
              <a:srgbClr val="1f3763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de-DE" sz="1600" spc="-1" strike="noStrike">
                <a:solidFill>
                  <a:srgbClr val="000000"/>
                </a:solidFill>
                <a:latin typeface="Calibri"/>
                <a:ea typeface="Calibri"/>
              </a:rPr>
              <a:t>Vorschlag Stundenzahl</a:t>
            </a:r>
            <a:endParaRPr b="0" lang="de-DE" sz="1600" spc="-1" strike="noStrike">
              <a:latin typeface="Arial"/>
            </a:endParaRPr>
          </a:p>
        </p:txBody>
      </p:sp>
      <p:sp>
        <p:nvSpPr>
          <p:cNvPr id="184" name="Titel 1_ 2"/>
          <p:cNvSpPr/>
          <p:nvPr/>
        </p:nvSpPr>
        <p:spPr>
          <a:xfrm>
            <a:off x="3060000" y="5040000"/>
            <a:ext cx="3716640" cy="599040"/>
          </a:xfrm>
          <a:prstGeom prst="rect">
            <a:avLst/>
          </a:prstGeom>
          <a:noFill/>
          <a:ln w="1908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100800" rIns="100800" tIns="55080" bIns="55080" anchor="ctr">
            <a:normAutofit fontScale="99000"/>
          </a:bodyPr>
          <a:p>
            <a:pPr algn="ctr">
              <a:lnSpc>
                <a:spcPct val="90000"/>
              </a:lnSpc>
            </a:pPr>
            <a:r>
              <a:rPr b="1" lang="de-DE" sz="3600" spc="-1" strike="noStrike">
                <a:solidFill>
                  <a:srgbClr val="000000"/>
                </a:solidFill>
                <a:latin typeface="Calibri Light"/>
                <a:ea typeface="DejaVu Sans"/>
              </a:rPr>
              <a:t>Lesehinweise</a:t>
            </a:r>
            <a:endParaRPr b="0" lang="de-DE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7" dur="indefinite" restart="never" nodeType="tmRoot">
          <p:childTnLst>
            <p:seq>
              <p:cTn id="28" dur="indefinite" nodeType="mainSeq">
                <p:childTnLst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nodeType="clickEffect" fill="hold" presetClass="entr" presetID="1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5" name="" descr=""/>
          <p:cNvPicPr/>
          <p:nvPr/>
        </p:nvPicPr>
        <p:blipFill>
          <a:blip r:embed="rId1"/>
          <a:stretch/>
        </p:blipFill>
        <p:spPr>
          <a:xfrm>
            <a:off x="1996560" y="704160"/>
            <a:ext cx="6559560" cy="4367880"/>
          </a:xfrm>
          <a:prstGeom prst="rect">
            <a:avLst/>
          </a:prstGeom>
          <a:ln w="0">
            <a:noFill/>
          </a:ln>
        </p:spPr>
      </p:pic>
      <p:sp>
        <p:nvSpPr>
          <p:cNvPr id="186" name="Legende: Linie 2"/>
          <p:cNvSpPr/>
          <p:nvPr/>
        </p:nvSpPr>
        <p:spPr>
          <a:xfrm flipH="1">
            <a:off x="177120" y="1080000"/>
            <a:ext cx="1617480" cy="717480"/>
          </a:xfrm>
          <a:prstGeom prst="borderCallout1">
            <a:avLst>
              <a:gd name="adj1" fmla="val -34332"/>
              <a:gd name="adj2" fmla="val -113285"/>
              <a:gd name="adj3" fmla="val 28477"/>
              <a:gd name="adj4" fmla="val -4134"/>
            </a:avLst>
          </a:prstGeom>
          <a:solidFill>
            <a:srgbClr val="d5dce4"/>
          </a:solidFill>
          <a:ln w="12700">
            <a:solidFill>
              <a:srgbClr val="1f3763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de-DE" sz="1600" spc="-1" strike="noStrike">
                <a:solidFill>
                  <a:srgbClr val="000000"/>
                </a:solidFill>
                <a:latin typeface="Calibri"/>
                <a:ea typeface="Calibri"/>
              </a:rPr>
              <a:t>Berührte Basiskonzepte</a:t>
            </a:r>
            <a:endParaRPr b="0" lang="de-DE" sz="1600" spc="-1" strike="noStrike">
              <a:latin typeface="Arial"/>
            </a:endParaRPr>
          </a:p>
        </p:txBody>
      </p:sp>
      <p:sp>
        <p:nvSpPr>
          <p:cNvPr id="187" name="Legende: Linie 4"/>
          <p:cNvSpPr/>
          <p:nvPr/>
        </p:nvSpPr>
        <p:spPr>
          <a:xfrm flipH="1">
            <a:off x="177120" y="2700000"/>
            <a:ext cx="1617480" cy="509760"/>
          </a:xfrm>
          <a:prstGeom prst="borderCallout1">
            <a:avLst>
              <a:gd name="adj1" fmla="val 96629"/>
              <a:gd name="adj2" fmla="val -34014"/>
              <a:gd name="adj3" fmla="val 28477"/>
              <a:gd name="adj4" fmla="val -4134"/>
            </a:avLst>
          </a:prstGeom>
          <a:solidFill>
            <a:srgbClr val="d5dce4"/>
          </a:solidFill>
          <a:ln w="12700">
            <a:solidFill>
              <a:srgbClr val="1f3763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de-DE" sz="1600" spc="-1" strike="noStrike">
                <a:solidFill>
                  <a:srgbClr val="000000"/>
                </a:solidFill>
                <a:latin typeface="Calibri"/>
                <a:ea typeface="Calibri"/>
              </a:rPr>
              <a:t>Teilaspekte</a:t>
            </a:r>
            <a:endParaRPr b="0" lang="de-DE" sz="1600" spc="-1" strike="noStrike">
              <a:latin typeface="Arial"/>
            </a:endParaRPr>
          </a:p>
        </p:txBody>
      </p:sp>
      <p:sp>
        <p:nvSpPr>
          <p:cNvPr id="188" name="Legende: Linie 5"/>
          <p:cNvSpPr/>
          <p:nvPr/>
        </p:nvSpPr>
        <p:spPr>
          <a:xfrm flipH="1">
            <a:off x="177120" y="3780000"/>
            <a:ext cx="1617480" cy="509760"/>
          </a:xfrm>
          <a:prstGeom prst="borderCallout1">
            <a:avLst>
              <a:gd name="adj1" fmla="val 149227"/>
              <a:gd name="adj2" fmla="val -113619"/>
              <a:gd name="adj3" fmla="val 28477"/>
              <a:gd name="adj4" fmla="val -4134"/>
            </a:avLst>
          </a:prstGeom>
          <a:solidFill>
            <a:srgbClr val="d5dce4"/>
          </a:solidFill>
          <a:ln w="12700">
            <a:solidFill>
              <a:srgbClr val="1f3763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de-DE" sz="1600" spc="-1" strike="noStrike">
                <a:solidFill>
                  <a:srgbClr val="000000"/>
                </a:solidFill>
                <a:latin typeface="Calibri"/>
                <a:ea typeface="Calibri"/>
              </a:rPr>
              <a:t>pbKs</a:t>
            </a:r>
            <a:endParaRPr b="0" lang="de-DE" sz="1600" spc="-1" strike="noStrike">
              <a:latin typeface="Arial"/>
            </a:endParaRPr>
          </a:p>
        </p:txBody>
      </p:sp>
      <p:sp>
        <p:nvSpPr>
          <p:cNvPr id="189" name="Legende: Linie 7"/>
          <p:cNvSpPr/>
          <p:nvPr/>
        </p:nvSpPr>
        <p:spPr>
          <a:xfrm flipH="1">
            <a:off x="177120" y="360000"/>
            <a:ext cx="1617480" cy="537480"/>
          </a:xfrm>
          <a:prstGeom prst="borderCallout1">
            <a:avLst>
              <a:gd name="adj1" fmla="val 57295"/>
              <a:gd name="adj2" fmla="val -17551"/>
              <a:gd name="adj3" fmla="val 28477"/>
              <a:gd name="adj4" fmla="val -4134"/>
            </a:avLst>
          </a:prstGeom>
          <a:solidFill>
            <a:srgbClr val="d5dce4"/>
          </a:solidFill>
          <a:ln w="12700">
            <a:solidFill>
              <a:srgbClr val="1f3763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de-DE" sz="1600" spc="-1" strike="noStrike">
                <a:solidFill>
                  <a:srgbClr val="000000"/>
                </a:solidFill>
                <a:latin typeface="Calibri"/>
                <a:ea typeface="Calibri"/>
              </a:rPr>
              <a:t>Leitfragen für Einheiten</a:t>
            </a:r>
            <a:endParaRPr b="0" lang="de-DE" sz="1600" spc="-1" strike="noStrike">
              <a:latin typeface="Arial"/>
            </a:endParaRPr>
          </a:p>
        </p:txBody>
      </p:sp>
      <p:sp>
        <p:nvSpPr>
          <p:cNvPr id="190" name="Legende: Linie 12"/>
          <p:cNvSpPr/>
          <p:nvPr/>
        </p:nvSpPr>
        <p:spPr>
          <a:xfrm>
            <a:off x="8682840" y="2006280"/>
            <a:ext cx="1214640" cy="2311200"/>
          </a:xfrm>
          <a:prstGeom prst="borderCallout1">
            <a:avLst>
              <a:gd name="adj1" fmla="val 18750"/>
              <a:gd name="adj2" fmla="val -8333"/>
              <a:gd name="adj3" fmla="val -7420"/>
              <a:gd name="adj4" fmla="val -234772"/>
            </a:avLst>
          </a:prstGeom>
          <a:solidFill>
            <a:srgbClr val="d9e2f3"/>
          </a:solidFill>
          <a:ln w="12700">
            <a:solidFill>
              <a:srgbClr val="1f3763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de-DE" sz="1490" spc="-1" strike="noStrike">
                <a:solidFill>
                  <a:srgbClr val="000000"/>
                </a:solidFill>
                <a:latin typeface="Calibri"/>
                <a:ea typeface="Calibri"/>
              </a:rPr>
              <a:t>Verweis auf „Umsetzung ausgewählter Operatoren“</a:t>
            </a:r>
            <a:endParaRPr b="0" lang="de-DE" sz="149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de-DE" sz="1490" spc="-1" strike="noStrike">
                <a:solidFill>
                  <a:srgbClr val="000000"/>
                </a:solidFill>
                <a:latin typeface="Calibri"/>
                <a:ea typeface="Calibri"/>
              </a:rPr>
              <a:t>KG Gemein-schaftskunde</a:t>
            </a:r>
            <a:endParaRPr b="0" lang="de-DE" sz="1490" spc="-1" strike="noStrike">
              <a:latin typeface="Arial"/>
            </a:endParaRPr>
          </a:p>
        </p:txBody>
      </p:sp>
      <p:sp>
        <p:nvSpPr>
          <p:cNvPr id="191" name="Gerader Verbinder 1"/>
          <p:cNvSpPr/>
          <p:nvPr/>
        </p:nvSpPr>
        <p:spPr>
          <a:xfrm flipH="1">
            <a:off x="5760000" y="2520000"/>
            <a:ext cx="2880000" cy="180000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2" name="Rectangle 1"/>
          <p:cNvSpPr/>
          <p:nvPr/>
        </p:nvSpPr>
        <p:spPr>
          <a:xfrm>
            <a:off x="1895760" y="116280"/>
            <a:ext cx="10075680" cy="3736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93" name="Legende: Linie 13"/>
          <p:cNvSpPr/>
          <p:nvPr/>
        </p:nvSpPr>
        <p:spPr>
          <a:xfrm>
            <a:off x="8640000" y="540000"/>
            <a:ext cx="1257480" cy="621720"/>
          </a:xfrm>
          <a:prstGeom prst="borderCallout1">
            <a:avLst>
              <a:gd name="adj1" fmla="val 39884"/>
              <a:gd name="adj2" fmla="val -11825"/>
              <a:gd name="adj3" fmla="val 33775"/>
              <a:gd name="adj4" fmla="val -37303"/>
            </a:avLst>
          </a:prstGeom>
          <a:solidFill>
            <a:srgbClr val="d9e2f3"/>
          </a:solidFill>
          <a:ln w="12700">
            <a:solidFill>
              <a:srgbClr val="1f3763"/>
            </a:solidFill>
            <a:miter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0" lang="de-DE" sz="1600" spc="-1" strike="noStrike">
                <a:solidFill>
                  <a:srgbClr val="000000"/>
                </a:solidFill>
                <a:latin typeface="Calibri"/>
                <a:ea typeface="Calibri"/>
              </a:rPr>
              <a:t>Vorschlag Stundenzahl</a:t>
            </a:r>
            <a:endParaRPr b="0" lang="de-DE" sz="1600" spc="-1" strike="noStrike">
              <a:latin typeface="Arial"/>
            </a:endParaRPr>
          </a:p>
        </p:txBody>
      </p:sp>
      <p:sp>
        <p:nvSpPr>
          <p:cNvPr id="194" name="Titel 1_ 1"/>
          <p:cNvSpPr/>
          <p:nvPr/>
        </p:nvSpPr>
        <p:spPr>
          <a:xfrm>
            <a:off x="3121200" y="5040000"/>
            <a:ext cx="3716640" cy="599040"/>
          </a:xfrm>
          <a:prstGeom prst="rect">
            <a:avLst/>
          </a:prstGeom>
          <a:noFill/>
          <a:ln w="19080">
            <a:solidFill>
              <a:srgbClr val="000000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100800" rIns="100800" tIns="55080" bIns="55080" anchor="ctr">
            <a:normAutofit fontScale="99000"/>
          </a:bodyPr>
          <a:p>
            <a:pPr algn="ctr">
              <a:lnSpc>
                <a:spcPct val="90000"/>
              </a:lnSpc>
            </a:pPr>
            <a:r>
              <a:rPr b="1" lang="de-DE" sz="3600" spc="-1" strike="noStrike">
                <a:solidFill>
                  <a:srgbClr val="000000"/>
                </a:solidFill>
                <a:latin typeface="Calibri Light"/>
                <a:ea typeface="DejaVu Sans"/>
              </a:rPr>
              <a:t>Lesehinweise</a:t>
            </a:r>
            <a:endParaRPr b="0" lang="de-DE" sz="36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61" dur="indefinite" restart="never" nodeType="tmRoot">
          <p:childTnLst>
            <p:seq>
              <p:cTn id="62" dur="indefinite" nodeType="mainSeq">
                <p:childTnLst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</TotalTime>
  <Application>LibreOffice/7.2.3.2$Windows_X86_64 LibreOffice_project/d166454616c1632304285822f9c83ce2e660fd92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2022-11-10T17:43:30Z</dcterms:created>
  <dc:creator/>
  <dc:description/>
  <dc:language>de-DE</dc:language>
  <cp:lastModifiedBy/>
  <dcterms:modified xsi:type="dcterms:W3CDTF">2023-07-04T16:06:15Z</dcterms:modified>
  <cp:revision>15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