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sldIdLst>
    <p:sldId id="304" r:id="rId2"/>
    <p:sldId id="306" r:id="rId3"/>
    <p:sldId id="307" r:id="rId4"/>
    <p:sldId id="308" r:id="rId5"/>
    <p:sldId id="309" r:id="rId6"/>
    <p:sldId id="310" r:id="rId7"/>
    <p:sldId id="311" r:id="rId8"/>
    <p:sldId id="312" r:id="rId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777777"/>
    <a:srgbClr val="4D4D4D"/>
    <a:srgbClr val="FF6600"/>
    <a:srgbClr val="0000FF"/>
    <a:srgbClr val="FF0000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666" autoAdjust="0"/>
    <p:restoredTop sz="94705" autoAdjust="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AFF987-EB14-4911-B6A6-CE92082F9D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00024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434" y="643844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itel 1"/>
          <p:cNvSpPr txBox="1">
            <a:spLocks/>
          </p:cNvSpPr>
          <p:nvPr userDrawn="1"/>
        </p:nvSpPr>
        <p:spPr>
          <a:xfrm>
            <a:off x="402872" y="2066311"/>
            <a:ext cx="8229600" cy="4121579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3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42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442913" y="2155825"/>
            <a:ext cx="8269174" cy="413544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  <a:lvl2pPr marL="914306" indent="-457200">
              <a:buFont typeface="Wingdings" charset="2"/>
              <a:buChar char="Ø"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383005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9954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473075" y="2066925"/>
            <a:ext cx="3882969" cy="4091430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695667" y="2066925"/>
            <a:ext cx="3972122" cy="4120966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425190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60"/>
          <p:cNvGrpSpPr/>
          <p:nvPr userDrawn="1"/>
        </p:nvGrpSpPr>
        <p:grpSpPr>
          <a:xfrm>
            <a:off x="0" y="0"/>
            <a:ext cx="9144000" cy="6871954"/>
            <a:chOff x="0" y="0"/>
            <a:chExt cx="9144000" cy="6871954"/>
          </a:xfrm>
        </p:grpSpPr>
        <p:pic>
          <p:nvPicPr>
            <p:cNvPr id="58" name="Grafik 57" descr="Rahmen Astronomie unten.png"/>
            <p:cNvPicPr>
              <a:picLocks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53" name="Grafik 52" descr="Rahmen Astronomie oben.png"/>
            <p:cNvPicPr>
              <a:picLocks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55" name="Textfeld 54"/>
            <p:cNvSpPr txBox="1"/>
            <p:nvPr userDrawn="1"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D. Bednarski</a:t>
              </a:r>
            </a:p>
          </p:txBody>
        </p:sp>
        <p:sp>
          <p:nvSpPr>
            <p:cNvPr id="56" name="Rechteck 55"/>
            <p:cNvSpPr/>
            <p:nvPr userDrawn="1"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57" name="Grafik 56"/>
            <p:cNvPicPr>
              <a:picLocks noChangeAspect="1"/>
            </p:cNvPicPr>
            <p:nvPr userDrawn="1"/>
          </p:nvPicPr>
          <p:blipFill>
            <a:blip r:embed="rId8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Titel 1"/>
            <p:cNvSpPr txBox="1">
              <a:spLocks/>
            </p:cNvSpPr>
            <p:nvPr userDrawn="1"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3.1.2 Unser</a:t>
              </a:r>
              <a:r>
                <a:rPr lang="de-DE" sz="2200" b="1" cap="small" baseline="0" dirty="0">
                  <a:solidFill>
                    <a:srgbClr val="FFFFFF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Sonnensystem</a:t>
              </a:r>
              <a:endParaRPr lang="de-DE" sz="2200" b="1" cap="small" dirty="0">
                <a:solidFill>
                  <a:srgbClr val="FFFFFF"/>
                </a:solidFill>
                <a:latin typeface="Arial" pitchFamily="34" charset="0"/>
                <a:ea typeface="MS Gothic" pitchFamily="2"/>
                <a:cs typeface="Arial" pitchFamily="34" charset="0"/>
              </a:endParaRPr>
            </a:p>
          </p:txBody>
        </p:sp>
      </p:grpSp>
      <p:sp>
        <p:nvSpPr>
          <p:cNvPr id="47" name="Titel 1"/>
          <p:cNvSpPr txBox="1">
            <a:spLocks/>
          </p:cNvSpPr>
          <p:nvPr userDrawn="1"/>
        </p:nvSpPr>
        <p:spPr>
          <a:xfrm>
            <a:off x="4743450" y="0"/>
            <a:ext cx="4400550" cy="404580"/>
          </a:xfrm>
          <a:prstGeom prst="rect">
            <a:avLst/>
          </a:prstGeom>
        </p:spPr>
        <p:txBody>
          <a:bodyPr lIns="82936" tIns="41469" rIns="82936" bIns="41469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210" hangingPunct="0">
              <a:defRPr/>
            </a:pPr>
            <a:r>
              <a:rPr lang="de-DE" sz="2200" b="0" cap="small" dirty="0" smtClean="0">
                <a:solidFill>
                  <a:srgbClr val="FFFFFF"/>
                </a:solidFill>
                <a:ea typeface="MS Gothic" pitchFamily="2"/>
                <a:cs typeface="Arial" pitchFamily="34" charset="0"/>
              </a:rPr>
              <a:t>Die drehbare Sternkarte</a:t>
            </a:r>
            <a:endParaRPr lang="de-DE" sz="2200" b="0" cap="small" dirty="0">
              <a:solidFill>
                <a:srgbClr val="FFFFFF"/>
              </a:solidFill>
              <a:ea typeface="MS Gothic" pitchFamily="2"/>
              <a:cs typeface="Arial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 bwMode="auto">
          <a:xfrm flipH="1">
            <a:off x="5470438" y="90000"/>
            <a:ext cx="200164" cy="276654"/>
            <a:chOff x="2594" y="1944"/>
            <a:chExt cx="4024" cy="4274"/>
          </a:xfrm>
          <a:solidFill>
            <a:schemeClr val="bg1"/>
          </a:solidFill>
        </p:grpSpPr>
        <p:sp>
          <p:nvSpPr>
            <p:cNvPr id="49" name="Oval 4"/>
            <p:cNvSpPr>
              <a:spLocks noChangeAspect="1" noChangeArrowheads="1"/>
            </p:cNvSpPr>
            <p:nvPr userDrawn="1"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0" name="AutoShape 5"/>
            <p:cNvSpPr>
              <a:spLocks noChangeAspect="1" noChangeArrowheads="1"/>
            </p:cNvSpPr>
            <p:nvPr userDrawn="1"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" name="Rectangle 6"/>
            <p:cNvSpPr>
              <a:spLocks noChangeAspect="1" noChangeArrowheads="1"/>
            </p:cNvSpPr>
            <p:nvPr userDrawn="1"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2" name="AutoShape 7"/>
            <p:cNvSpPr>
              <a:spLocks noChangeAspect="1" noChangeArrowheads="1"/>
            </p:cNvSpPr>
            <p:nvPr userDrawn="1"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4" name="AutoShape 8"/>
            <p:cNvSpPr>
              <a:spLocks noChangeAspect="1" noChangeArrowheads="1"/>
            </p:cNvSpPr>
            <p:nvPr userDrawn="1"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5" name="Group 9"/>
            <p:cNvGrpSpPr>
              <a:grpSpLocks noChangeAspect="1"/>
            </p:cNvGrpSpPr>
            <p:nvPr userDrawn="1"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  <a:grpFill/>
          </p:grpSpPr>
          <p:sp>
            <p:nvSpPr>
              <p:cNvPr id="67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AutoShape 11"/>
              <p:cNvSpPr>
                <a:spLocks noChangeAspect="1" noChangeArrowheads="1"/>
              </p:cNvSpPr>
              <p:nvPr userDrawn="1"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utoShape 12"/>
              <p:cNvSpPr>
                <a:spLocks noChangeAspect="1" noChangeArrowheads="1"/>
              </p:cNvSpPr>
              <p:nvPr userDrawn="1"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AutoShape 13"/>
              <p:cNvSpPr>
                <a:spLocks noChangeAspect="1" noChangeArrowheads="1"/>
              </p:cNvSpPr>
              <p:nvPr userDrawn="1"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AutoShape 14"/>
              <p:cNvSpPr>
                <a:spLocks noChangeAspect="1" noChangeArrowheads="1"/>
              </p:cNvSpPr>
              <p:nvPr userDrawn="1"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utoShape 16"/>
              <p:cNvSpPr>
                <a:spLocks noChangeAspect="1" noChangeArrowheads="1"/>
              </p:cNvSpPr>
              <p:nvPr userDrawn="1"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AutoShape 18"/>
              <p:cNvSpPr>
                <a:spLocks noChangeAspect="1" noChangeArrowheads="1"/>
              </p:cNvSpPr>
              <p:nvPr userDrawn="1"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19"/>
              <p:cNvSpPr>
                <a:spLocks noChangeAspect="1" noChangeArrowheads="1"/>
              </p:cNvSpPr>
              <p:nvPr userDrawn="1"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20"/>
              <p:cNvSpPr>
                <a:spLocks noChangeAspect="1" noChangeArrowheads="1"/>
              </p:cNvSpPr>
              <p:nvPr userDrawn="1"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21"/>
              <p:cNvSpPr>
                <a:spLocks noChangeAspect="1" noChangeArrowheads="1"/>
              </p:cNvSpPr>
              <p:nvPr userDrawn="1"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22"/>
              <p:cNvSpPr>
                <a:spLocks noChangeAspect="1" noChangeArrowheads="1"/>
              </p:cNvSpPr>
              <p:nvPr userDrawn="1"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23"/>
              <p:cNvSpPr>
                <a:spLocks noChangeAspect="1" noChangeArrowheads="1"/>
              </p:cNvSpPr>
              <p:nvPr userDrawn="1"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" name="Rectangle 24"/>
            <p:cNvSpPr>
              <a:spLocks noChangeAspect="1" noChangeArrowheads="1"/>
            </p:cNvSpPr>
            <p:nvPr userDrawn="1"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2" name="Rectangle 25"/>
            <p:cNvSpPr>
              <a:spLocks noChangeAspect="1" noChangeArrowheads="1"/>
            </p:cNvSpPr>
            <p:nvPr userDrawn="1"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3" name="AutoShape 26"/>
            <p:cNvSpPr>
              <a:spLocks noChangeAspect="1" noChangeArrowheads="1"/>
            </p:cNvSpPr>
            <p:nvPr userDrawn="1"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4" name="Oval 27"/>
            <p:cNvSpPr>
              <a:spLocks noChangeAspect="1" noChangeArrowheads="1"/>
            </p:cNvSpPr>
            <p:nvPr userDrawn="1"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5" name="AutoShape 28"/>
            <p:cNvSpPr>
              <a:spLocks noChangeAspect="1" noChangeArrowheads="1"/>
            </p:cNvSpPr>
            <p:nvPr userDrawn="1"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6" name="Rectangle 29"/>
            <p:cNvSpPr>
              <a:spLocks noChangeAspect="1" noChangeArrowheads="1"/>
            </p:cNvSpPr>
            <p:nvPr userDrawn="1"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0" r:id="rId2"/>
    <p:sldLayoutId id="2147483681" r:id="rId3"/>
    <p:sldLayoutId id="214748368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5467349" y="1676400"/>
            <a:ext cx="3420000" cy="341947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3" name="Gruppieren 10"/>
          <p:cNvGrpSpPr/>
          <p:nvPr/>
        </p:nvGrpSpPr>
        <p:grpSpPr>
          <a:xfrm>
            <a:off x="0" y="0"/>
            <a:ext cx="9144000" cy="6871954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D. Bednarski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3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 smtClean="0">
                  <a:solidFill>
                    <a:srgbClr val="FFFFFF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3.1.2 </a:t>
              </a:r>
              <a:r>
                <a:rPr lang="de-DE" sz="2200" b="1" cap="small" dirty="0">
                  <a:solidFill>
                    <a:srgbClr val="FFFFFF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Unser Sonnensystem</a:t>
              </a:r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 bwMode="auto">
          <a:xfrm flipH="1">
            <a:off x="6873875" y="3810000"/>
            <a:ext cx="842963" cy="116522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552575" y="2576513"/>
            <a:ext cx="249238" cy="41592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 rot="20328475">
            <a:off x="565150" y="4597400"/>
            <a:ext cx="673100" cy="279400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7927975" y="804863"/>
            <a:ext cx="295275" cy="2619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017838" y="4213225"/>
            <a:ext cx="247650" cy="2317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642938" y="1085850"/>
            <a:ext cx="168275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311650" y="2932113"/>
            <a:ext cx="168275" cy="15398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5716588" y="1273175"/>
            <a:ext cx="215900" cy="1920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19238221">
            <a:off x="2768600" y="866774"/>
            <a:ext cx="714375" cy="1349375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395288" y="3336925"/>
            <a:ext cx="169862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172075" y="1746250"/>
            <a:ext cx="35718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>
              <a:spcBef>
                <a:spcPts val="563"/>
              </a:spcBef>
              <a:spcAft>
                <a:spcPts val="563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lvl="1" algn="ctr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Astronomie</a:t>
            </a:r>
          </a:p>
          <a:p>
            <a:pPr lvl="1" algn="ctr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Wahlfach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1438276" y="5372100"/>
            <a:ext cx="638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cap="small" dirty="0">
                <a:solidFill>
                  <a:srgbClr val="000000"/>
                </a:solidFill>
              </a:rPr>
              <a:t>Die drehbare Sternkarte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b="1" cap="small" dirty="0">
                <a:solidFill>
                  <a:schemeClr val="bg1"/>
                </a:solidFill>
              </a:rPr>
              <a:t>Einstellen von Datum und Uhrzeit</a:t>
            </a:r>
            <a:endParaRPr lang="de-DE" sz="3200" b="1" cap="small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400" dirty="0"/>
              <a:t>Uhrzeit am Deckblatt auf Datumsring am Grundblatt einstellen</a:t>
            </a:r>
          </a:p>
          <a:p>
            <a:r>
              <a:rPr lang="de-DE" dirty="0"/>
              <a:t>Horizontausschnitt zeigt sichtbaren Teil des Himmels</a:t>
            </a:r>
          </a:p>
          <a:p>
            <a:r>
              <a:rPr lang="de-DE" sz="2400" dirty="0"/>
              <a:t>Zeitkorrektur beachten: </a:t>
            </a:r>
            <a:r>
              <a:rPr lang="de-DE" dirty="0"/>
              <a:t>MOZ = MEZ + </a:t>
            </a:r>
            <a:r>
              <a:rPr lang="de-DE" dirty="0" err="1"/>
              <a:t>dT</a:t>
            </a:r>
            <a:endParaRPr lang="de-DE" dirty="0"/>
          </a:p>
          <a:p>
            <a:r>
              <a:rPr lang="de-DE" sz="2400" dirty="0"/>
              <a:t>Ggf. Sommerzeit beachten</a:t>
            </a:r>
          </a:p>
        </p:txBody>
      </p:sp>
      <p:pic>
        <p:nvPicPr>
          <p:cNvPr id="7" name="Inhaltsplatzhalter 6" descr="Uhrzeit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2" r="782"/>
          <a:stretch>
            <a:fillRect/>
          </a:stretch>
        </p:blipFill>
        <p:spPr>
          <a:xfrm>
            <a:off x="4698803" y="1637434"/>
            <a:ext cx="3972122" cy="412096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9888ABD5-C9F1-2848-B87B-C19732F98710}"/>
              </a:ext>
            </a:extLst>
          </p:cNvPr>
          <p:cNvSpPr txBox="1"/>
          <p:nvPr/>
        </p:nvSpPr>
        <p:spPr>
          <a:xfrm>
            <a:off x="4698803" y="5758400"/>
            <a:ext cx="3849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D. Bednarski</a:t>
            </a:r>
          </a:p>
        </p:txBody>
      </p:sp>
    </p:spTree>
    <p:extLst>
      <p:ext uri="{BB962C8B-B14F-4D97-AF65-F5344CB8AC3E}">
        <p14:creationId xmlns="" xmlns:p14="http://schemas.microsoft.com/office/powerpoint/2010/main" val="245487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b="1" cap="small" dirty="0"/>
              <a:t>Auf- und Untergangszeiten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Horizontlinie des Deckblatts auf den Stern einstellen</a:t>
            </a:r>
          </a:p>
          <a:p>
            <a:r>
              <a:rPr lang="de-DE" dirty="0"/>
              <a:t>Am Datumsring am entsprechenden Tag die Uhrzeit ablesen</a:t>
            </a:r>
          </a:p>
        </p:txBody>
      </p:sp>
      <p:pic>
        <p:nvPicPr>
          <p:cNvPr id="5" name="Inhaltsplatzhalter 4" descr="Sirius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77" b="9577"/>
          <a:stretch>
            <a:fillRect/>
          </a:stretch>
        </p:blipFill>
        <p:spPr>
          <a:xfrm>
            <a:off x="4356044" y="2163805"/>
            <a:ext cx="3177228" cy="3296286"/>
          </a:xfrm>
        </p:spPr>
      </p:pic>
      <p:pic>
        <p:nvPicPr>
          <p:cNvPr id="7" name="Bild 6" descr="15.Dezemb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83" y="1591147"/>
            <a:ext cx="2478312" cy="327409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6B10B0EE-141D-E942-A2BE-E5D0EB890B1C}"/>
              </a:ext>
            </a:extLst>
          </p:cNvPr>
          <p:cNvSpPr txBox="1"/>
          <p:nvPr/>
        </p:nvSpPr>
        <p:spPr>
          <a:xfrm>
            <a:off x="4356044" y="5467120"/>
            <a:ext cx="3849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Bilder: D. Bednarski</a:t>
            </a:r>
          </a:p>
        </p:txBody>
      </p:sp>
    </p:spTree>
    <p:extLst>
      <p:ext uri="{BB962C8B-B14F-4D97-AF65-F5344CB8AC3E}">
        <p14:creationId xmlns="" xmlns:p14="http://schemas.microsoft.com/office/powerpoint/2010/main" val="35041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b="1" cap="small" dirty="0"/>
              <a:t>Dämmerungszeiten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000" dirty="0"/>
              <a:t>Mit dem Zeiger am Ring für die wahre Sonne das Datum einstellen</a:t>
            </a:r>
          </a:p>
          <a:p>
            <a:r>
              <a:rPr lang="de-DE" sz="2000" dirty="0"/>
              <a:t>Ort der Sonne am Schnittpunkt mit der Ekliptik ermitteln</a:t>
            </a:r>
          </a:p>
          <a:p>
            <a:r>
              <a:rPr lang="de-DE" sz="2000" dirty="0"/>
              <a:t>Horizont auf den Ort der Sonne einstellen</a:t>
            </a:r>
          </a:p>
          <a:p>
            <a:r>
              <a:rPr lang="de-DE" sz="2000" dirty="0"/>
              <a:t>Am Datumsring Uhrzeit ablesen</a:t>
            </a:r>
          </a:p>
          <a:p>
            <a:r>
              <a:rPr lang="de-DE" sz="2000" dirty="0"/>
              <a:t>Bürgerliche/astronomische Dämmerung</a:t>
            </a:r>
          </a:p>
        </p:txBody>
      </p:sp>
      <p:pic>
        <p:nvPicPr>
          <p:cNvPr id="8" name="Inhaltsplatzhalter 7" descr="sonnenuntergang.JPG"/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1" r="13876"/>
          <a:stretch/>
        </p:blipFill>
        <p:spPr>
          <a:xfrm rot="5400000">
            <a:off x="4432617" y="1572712"/>
            <a:ext cx="4399916" cy="4121150"/>
          </a:xfrm>
        </p:spPr>
      </p:pic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5BC97372-C52E-8045-BFA3-17467A49D3A7}"/>
              </a:ext>
            </a:extLst>
          </p:cNvPr>
          <p:cNvSpPr txBox="1"/>
          <p:nvPr/>
        </p:nvSpPr>
        <p:spPr>
          <a:xfrm>
            <a:off x="4572000" y="5881356"/>
            <a:ext cx="3849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D. Bednarski</a:t>
            </a:r>
          </a:p>
        </p:txBody>
      </p:sp>
    </p:spTree>
    <p:extLst>
      <p:ext uri="{BB962C8B-B14F-4D97-AF65-F5344CB8AC3E}">
        <p14:creationId xmlns="" xmlns:p14="http://schemas.microsoft.com/office/powerpoint/2010/main" val="42511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b="1" cap="small" dirty="0"/>
              <a:t>Bestimmen der Himmelskoordinaten eines Objekts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Zeiger auf den Stern einstellen</a:t>
            </a:r>
          </a:p>
          <a:p>
            <a:r>
              <a:rPr lang="de-DE" dirty="0"/>
              <a:t>Deklination direkt am Zeiger ablesen</a:t>
            </a:r>
          </a:p>
          <a:p>
            <a:r>
              <a:rPr lang="de-DE" dirty="0"/>
              <a:t>Rektaszension am Rektaszensionsring ablesen</a:t>
            </a:r>
          </a:p>
        </p:txBody>
      </p:sp>
      <p:pic>
        <p:nvPicPr>
          <p:cNvPr id="5" name="Inhaltsplatzhalter 4" descr="Antares.JPG"/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76" r="8751"/>
          <a:stretch/>
        </p:blipFill>
        <p:spPr>
          <a:xfrm rot="5400000">
            <a:off x="4496701" y="1734466"/>
            <a:ext cx="4253655" cy="4121150"/>
          </a:xfrm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B319EE7E-3E40-9048-997F-0AB23FCED1F7}"/>
              </a:ext>
            </a:extLst>
          </p:cNvPr>
          <p:cNvSpPr txBox="1"/>
          <p:nvPr/>
        </p:nvSpPr>
        <p:spPr>
          <a:xfrm>
            <a:off x="4562953" y="5973880"/>
            <a:ext cx="3849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Bild: D. Bednarski</a:t>
            </a:r>
          </a:p>
        </p:txBody>
      </p:sp>
    </p:spTree>
    <p:extLst>
      <p:ext uri="{BB962C8B-B14F-4D97-AF65-F5344CB8AC3E}">
        <p14:creationId xmlns="" xmlns:p14="http://schemas.microsoft.com/office/powerpoint/2010/main" val="220484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b="1" cap="small" dirty="0"/>
              <a:t>Die Kulmination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Meridianlinie auf das Objekt einstellen</a:t>
            </a:r>
          </a:p>
          <a:p>
            <a:r>
              <a:rPr lang="de-DE" dirty="0"/>
              <a:t>Uhrzeit am Datumsring ablesen</a:t>
            </a:r>
          </a:p>
        </p:txBody>
      </p:sp>
      <p:pic>
        <p:nvPicPr>
          <p:cNvPr id="5" name="Inhaltsplatzhalter 4" descr="Regulus 1.JPG"/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54" t="23898" r="12908" b="12983"/>
          <a:stretch/>
        </p:blipFill>
        <p:spPr>
          <a:xfrm rot="5400000">
            <a:off x="3878827" y="2424879"/>
            <a:ext cx="3870773" cy="2601097"/>
          </a:xfrm>
        </p:spPr>
      </p:pic>
      <p:pic>
        <p:nvPicPr>
          <p:cNvPr id="6" name="Bild 5" descr="Regulus 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" t="12448" r="25299" b="9127"/>
          <a:stretch/>
        </p:blipFill>
        <p:spPr>
          <a:xfrm>
            <a:off x="5278694" y="1983197"/>
            <a:ext cx="3672135" cy="2891606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1C6FC537-D503-C549-A70D-DEA671017EBF}"/>
              </a:ext>
            </a:extLst>
          </p:cNvPr>
          <p:cNvSpPr txBox="1"/>
          <p:nvPr/>
        </p:nvSpPr>
        <p:spPr>
          <a:xfrm>
            <a:off x="4512436" y="5692427"/>
            <a:ext cx="3849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Bilder: D. Bednarski</a:t>
            </a:r>
          </a:p>
        </p:txBody>
      </p:sp>
    </p:spTree>
    <p:extLst>
      <p:ext uri="{BB962C8B-B14F-4D97-AF65-F5344CB8AC3E}">
        <p14:creationId xmlns="" xmlns:p14="http://schemas.microsoft.com/office/powerpoint/2010/main" val="151060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b="1" cap="small" dirty="0"/>
              <a:t>Ermitteln der Sternzeit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Uhrzeit und Datum einstellen</a:t>
            </a:r>
          </a:p>
          <a:p>
            <a:r>
              <a:rPr lang="de-DE" dirty="0"/>
              <a:t>Zeiger auf die Meridianlinie einstellen</a:t>
            </a:r>
          </a:p>
          <a:p>
            <a:r>
              <a:rPr lang="de-DE" dirty="0"/>
              <a:t>Sternzeit am Rektaszensionsring ablesen</a:t>
            </a:r>
          </a:p>
        </p:txBody>
      </p:sp>
      <p:pic>
        <p:nvPicPr>
          <p:cNvPr id="5" name="Inhaltsplatzhalter 4" descr="sternzeit 1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800" b="10800"/>
          <a:stretch>
            <a:fillRect/>
          </a:stretch>
        </p:blipFill>
        <p:spPr>
          <a:xfrm>
            <a:off x="4161252" y="1544669"/>
            <a:ext cx="3972122" cy="4120966"/>
          </a:xfrm>
        </p:spPr>
      </p:pic>
      <p:pic>
        <p:nvPicPr>
          <p:cNvPr id="6" name="Bild 5" descr="sternzeit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360" y="1346356"/>
            <a:ext cx="2973335" cy="330469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E902E422-541F-8546-A461-88DB71A41A97}"/>
              </a:ext>
            </a:extLst>
          </p:cNvPr>
          <p:cNvSpPr txBox="1"/>
          <p:nvPr/>
        </p:nvSpPr>
        <p:spPr>
          <a:xfrm>
            <a:off x="4161252" y="5665635"/>
            <a:ext cx="3849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Bilder: D. Bednarski</a:t>
            </a:r>
          </a:p>
        </p:txBody>
      </p:sp>
    </p:spTree>
    <p:extLst>
      <p:ext uri="{BB962C8B-B14F-4D97-AF65-F5344CB8AC3E}">
        <p14:creationId xmlns="" xmlns:p14="http://schemas.microsoft.com/office/powerpoint/2010/main" val="134599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b="1" cap="small" dirty="0"/>
              <a:t>Ermitteln des Stundenwinkels eines Objekts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Uhrzeit und Datum einstellen</a:t>
            </a:r>
          </a:p>
          <a:p>
            <a:r>
              <a:rPr lang="de-DE" dirty="0"/>
              <a:t>Zeiger auf das entsprechende Objekt</a:t>
            </a:r>
          </a:p>
          <a:p>
            <a:r>
              <a:rPr lang="de-DE" dirty="0"/>
              <a:t>Stundenwinkel mithilfe der Markierung am oberen Ende auf dem Uhrzeitring des Deckblatts ablesen</a:t>
            </a:r>
          </a:p>
        </p:txBody>
      </p:sp>
      <p:pic>
        <p:nvPicPr>
          <p:cNvPr id="7" name="Inhaltsplatzhalter 6" descr="rigel 1.jpg"/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56" r="18627"/>
          <a:stretch/>
        </p:blipFill>
        <p:spPr>
          <a:xfrm>
            <a:off x="3916944" y="1742540"/>
            <a:ext cx="4909555" cy="4120966"/>
          </a:xfrm>
        </p:spPr>
      </p:pic>
      <p:pic>
        <p:nvPicPr>
          <p:cNvPr id="8" name="Bild 7" descr="rigel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88" y="1362122"/>
            <a:ext cx="3293237" cy="413375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7363B11D-2932-4745-9C8C-197FC133EEFE}"/>
              </a:ext>
            </a:extLst>
          </p:cNvPr>
          <p:cNvSpPr txBox="1"/>
          <p:nvPr/>
        </p:nvSpPr>
        <p:spPr>
          <a:xfrm>
            <a:off x="3916944" y="5863506"/>
            <a:ext cx="3849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Bilder: D. Bednarski</a:t>
            </a:r>
          </a:p>
        </p:txBody>
      </p:sp>
    </p:spTree>
    <p:extLst>
      <p:ext uri="{BB962C8B-B14F-4D97-AF65-F5344CB8AC3E}">
        <p14:creationId xmlns="" xmlns:p14="http://schemas.microsoft.com/office/powerpoint/2010/main" val="25433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9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</Words>
  <Application>Microsoft Macintosh PowerPoint</Application>
  <PresentationFormat>Bildschirmpräsentation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9_Standarddesign</vt:lpstr>
      <vt:lpstr>Folie 1</vt:lpstr>
      <vt:lpstr>Einstellen von Datum und Uhrzeit</vt:lpstr>
      <vt:lpstr>Auf- und Untergangszeiten</vt:lpstr>
      <vt:lpstr>Dämmerungszeiten</vt:lpstr>
      <vt:lpstr>Bestimmen der Himmelskoordinaten eines Objekts</vt:lpstr>
      <vt:lpstr>Die Kulmination</vt:lpstr>
      <vt:lpstr>Ermitteln der Sternzeit</vt:lpstr>
      <vt:lpstr>Ermitteln des Stundenwinkels eines Objekts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Keplergesetze</dc:title>
  <dc:creator>Sven Hanssen</dc:creator>
  <cp:lastModifiedBy>49163</cp:lastModifiedBy>
  <cp:revision>149</cp:revision>
  <dcterms:created xsi:type="dcterms:W3CDTF">2006-03-28T19:47:41Z</dcterms:created>
  <dcterms:modified xsi:type="dcterms:W3CDTF">2020-09-14T06:47:58Z</dcterms:modified>
</cp:coreProperties>
</file>