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notesMasterIdLst>
    <p:notesMasterId r:id="rId6"/>
  </p:notesMasterIdLst>
  <p:sldIdLst>
    <p:sldId id="463" r:id="rId2"/>
    <p:sldId id="467" r:id="rId3"/>
    <p:sldId id="469" r:id="rId4"/>
    <p:sldId id="468" r:id="rId5"/>
  </p:sldIdLst>
  <p:sldSz cx="9144000" cy="6858000" type="screen4x3"/>
  <p:notesSz cx="6858000" cy="9144000"/>
  <p:defaultTextStyle>
    <a:defPPr>
      <a:defRPr lang="de-DE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153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305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458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61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5763" algn="l" defTabSz="914305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2915" algn="l" defTabSz="914305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068" algn="l" defTabSz="914305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220" algn="l" defTabSz="914305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111111"/>
    <a:srgbClr val="FF3300"/>
    <a:srgbClr val="A50021"/>
    <a:srgbClr val="993300"/>
    <a:srgbClr val="FF0000"/>
    <a:srgbClr val="FF9933"/>
    <a:srgbClr val="FFCC00"/>
    <a:srgbClr val="CC0000"/>
    <a:srgbClr val="FFFF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10" autoAdjust="0"/>
    <p:restoredTop sz="92619" autoAdjust="0"/>
  </p:normalViewPr>
  <p:slideViewPr>
    <p:cSldViewPr snapToGrid="0">
      <p:cViewPr varScale="1">
        <p:scale>
          <a:sx n="106" d="100"/>
          <a:sy n="106" d="100"/>
        </p:scale>
        <p:origin x="2010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69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8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D2EE00-E047-4F06-88AA-997791578707}" type="datetimeFigureOut">
              <a:rPr lang="de-DE" smtClean="0"/>
              <a:pPr/>
              <a:t>29.09.2021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55BF5F-C8E6-4F48-B4F6-539FF6173E7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3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05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58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10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63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15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68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20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  <a:prstGeom prst="rect">
            <a:avLst/>
          </a:prstGeom>
        </p:spPr>
        <p:txBody>
          <a:bodyPr lIns="82927" tIns="41464" rIns="82927" bIns="41464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  <a:prstGeom prst="rect">
            <a:avLst/>
          </a:prstGeom>
        </p:spPr>
        <p:txBody>
          <a:bodyPr lIns="82927" tIns="41464" rIns="82927" bIns="41464"/>
          <a:lstStyle>
            <a:lvl1pPr marL="0" indent="0" algn="ctr">
              <a:buNone/>
              <a:defRPr/>
            </a:lvl1pPr>
            <a:lvl2pPr marL="457059" indent="0" algn="ctr">
              <a:buNone/>
              <a:defRPr/>
            </a:lvl2pPr>
            <a:lvl3pPr marL="914116" indent="0" algn="ctr">
              <a:buNone/>
              <a:defRPr/>
            </a:lvl3pPr>
            <a:lvl4pPr marL="1371174" indent="0" algn="ctr">
              <a:buNone/>
              <a:defRPr/>
            </a:lvl4pPr>
            <a:lvl5pPr marL="1828231" indent="0" algn="ctr">
              <a:buNone/>
              <a:defRPr/>
            </a:lvl5pPr>
            <a:lvl6pPr marL="2285289" indent="0" algn="ctr">
              <a:buNone/>
              <a:defRPr/>
            </a:lvl6pPr>
            <a:lvl7pPr marL="2742346" indent="0" algn="ctr">
              <a:buNone/>
              <a:defRPr/>
            </a:lvl7pPr>
            <a:lvl8pPr marL="3199404" indent="0" algn="ctr">
              <a:buNone/>
              <a:defRPr/>
            </a:lvl8pPr>
            <a:lvl9pPr marL="3656462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 lIns="82927" tIns="41464" rIns="82927" bIns="41464"/>
          <a:lstStyle>
            <a:lvl1pPr algn="l" defTabSz="82928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 lIns="82927" tIns="41464" rIns="82927" bIns="41464"/>
          <a:lstStyle>
            <a:lvl1pPr algn="l" defTabSz="82928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 lIns="82927" tIns="41464" rIns="82927" bIns="41464"/>
          <a:lstStyle>
            <a:lvl1pPr algn="l" defTabSz="82928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0207BD8-F3AF-48B8-A7C4-DB3553FC27EC}" type="slidenum">
              <a:rPr lang="de-DE" smtClean="0">
                <a:solidFill>
                  <a:srgbClr val="000000"/>
                </a:solidFill>
                <a:latin typeface="Arial"/>
              </a:rPr>
              <a:pPr>
                <a:defRPr/>
              </a:pPr>
              <a:t>‹Nr.›</a:t>
            </a:fld>
            <a:endParaRPr lang="de-DE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82927" tIns="41464" rIns="82927" bIns="41464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eaVert" lIns="82927" tIns="41464" rIns="82927" bIns="41464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 lIns="82927" tIns="41464" rIns="82927" bIns="41464"/>
          <a:lstStyle>
            <a:lvl1pPr algn="l" defTabSz="82928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 lIns="82927" tIns="41464" rIns="82927" bIns="41464"/>
          <a:lstStyle>
            <a:lvl1pPr algn="l" defTabSz="82928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 lIns="82927" tIns="41464" rIns="82927" bIns="41464"/>
          <a:lstStyle>
            <a:lvl1pPr algn="l" defTabSz="82928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671AF6E-282C-49BC-8050-302B2B8945CD}" type="slidenum">
              <a:rPr lang="de-DE" smtClean="0">
                <a:solidFill>
                  <a:srgbClr val="000000"/>
                </a:solidFill>
                <a:latin typeface="Arial"/>
              </a:rPr>
              <a:pPr>
                <a:defRPr/>
              </a:pPr>
              <a:t>‹Nr.›</a:t>
            </a:fld>
            <a:endParaRPr lang="de-DE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1" y="274641"/>
            <a:ext cx="2057400" cy="5851525"/>
          </a:xfrm>
          <a:prstGeom prst="rect">
            <a:avLst/>
          </a:prstGeom>
        </p:spPr>
        <p:txBody>
          <a:bodyPr vert="eaVert" lIns="82927" tIns="41464" rIns="82927" bIns="41464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  <a:prstGeom prst="rect">
            <a:avLst/>
          </a:prstGeom>
        </p:spPr>
        <p:txBody>
          <a:bodyPr vert="eaVert" lIns="82927" tIns="41464" rIns="82927" bIns="41464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 lIns="82927" tIns="41464" rIns="82927" bIns="41464"/>
          <a:lstStyle>
            <a:lvl1pPr algn="l" defTabSz="82928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 lIns="82927" tIns="41464" rIns="82927" bIns="41464"/>
          <a:lstStyle>
            <a:lvl1pPr algn="l" defTabSz="82928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 lIns="82927" tIns="41464" rIns="82927" bIns="41464"/>
          <a:lstStyle>
            <a:lvl1pPr algn="l" defTabSz="82928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6FD8B5C-C241-4413-A85E-0CF08C6E8113}" type="slidenum">
              <a:rPr lang="de-DE" smtClean="0">
                <a:solidFill>
                  <a:srgbClr val="000000"/>
                </a:solidFill>
                <a:latin typeface="Arial"/>
              </a:rPr>
              <a:pPr>
                <a:defRPr/>
              </a:pPr>
              <a:t>‹Nr.›</a:t>
            </a:fld>
            <a:endParaRPr lang="de-DE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457200" y="274641"/>
            <a:ext cx="8229600" cy="5851525"/>
          </a:xfrm>
          <a:prstGeom prst="rect">
            <a:avLst/>
          </a:prstGeom>
        </p:spPr>
        <p:txBody>
          <a:bodyPr lIns="82927" tIns="41464" rIns="82927" bIns="41464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 lIns="82927" tIns="41464" rIns="82927" bIns="41464"/>
          <a:lstStyle>
            <a:lvl1pPr algn="l" defTabSz="82928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 lIns="82927" tIns="41464" rIns="82927" bIns="41464"/>
          <a:lstStyle>
            <a:lvl1pPr algn="l" defTabSz="82928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 lIns="82927" tIns="41464" rIns="82927" bIns="41464"/>
          <a:lstStyle>
            <a:lvl1pPr algn="l" defTabSz="82928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6C6AA5F-DDD2-46FD-BE67-FADDD7F3B0F4}" type="slidenum">
              <a:rPr lang="de-DE" smtClean="0">
                <a:solidFill>
                  <a:srgbClr val="000000"/>
                </a:solidFill>
                <a:latin typeface="Arial"/>
              </a:rPr>
              <a:pPr>
                <a:defRPr/>
              </a:pPr>
              <a:t>‹Nr.›</a:t>
            </a:fld>
            <a:endParaRPr lang="de-DE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lIns="91410" tIns="45706" rIns="91410" bIns="45706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 lIns="91410" tIns="45706" rIns="91410" bIns="45706"/>
          <a:lstStyle>
            <a:lvl1pPr algn="l" defTabSz="82928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 lIns="91410" tIns="45706" rIns="91410" bIns="45706"/>
          <a:lstStyle>
            <a:lvl1pPr algn="l" defTabSz="82928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 lIns="91410" tIns="45706" rIns="91410" bIns="45706"/>
          <a:lstStyle>
            <a:lvl1pPr algn="l" defTabSz="82928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8BE9B3F-B558-4940-AE3D-81B131373F84}" type="slidenum">
              <a:rPr lang="de-DE" smtClean="0">
                <a:solidFill>
                  <a:srgbClr val="000000"/>
                </a:solidFill>
                <a:latin typeface="Arial"/>
              </a:rPr>
              <a:pPr>
                <a:defRPr/>
              </a:pPr>
              <a:t>‹Nr.›</a:t>
            </a:fld>
            <a:endParaRPr lang="de-DE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82936" tIns="41469" rIns="82936" bIns="41469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lIns="82936" tIns="41469" rIns="82936" bIns="41469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lIns="82936" tIns="41469" rIns="82936" bIns="41469"/>
          <a:lstStyle>
            <a:lvl1pPr algn="l" defTabSz="82928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lang="de-DE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lIns="82936" tIns="41469" rIns="82936" bIns="41469"/>
          <a:lstStyle>
            <a:lvl1pPr algn="l" defTabSz="82928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lang="de-DE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lIns="82936" tIns="41469" rIns="82936" bIns="41469"/>
          <a:lstStyle>
            <a:lvl1pPr algn="l" defTabSz="82928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fld id="{5FE357D7-B9A9-4238-8189-C3CAFAFFC689}" type="slidenum">
              <a:rPr lang="de-DE" smtClean="0">
                <a:solidFill>
                  <a:srgbClr val="000000"/>
                </a:solidFill>
                <a:latin typeface="Arial"/>
              </a:rPr>
              <a:pPr/>
              <a:t>‹Nr.›</a:t>
            </a:fld>
            <a:endParaRPr lang="de-DE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lIns="82927" tIns="41464" rIns="82927" bIns="41464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 lIns="82927" tIns="41464" rIns="82927" bIns="41464"/>
          <a:lstStyle>
            <a:lvl1pPr algn="l" defTabSz="82928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 lIns="82927" tIns="41464" rIns="82927" bIns="41464"/>
          <a:lstStyle>
            <a:lvl1pPr algn="l" defTabSz="82928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 lIns="82927" tIns="41464" rIns="82927" bIns="41464"/>
          <a:lstStyle>
            <a:lvl1pPr algn="l" defTabSz="82928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59A7DD8-5831-4507-B9CF-4E5270B7BD02}" type="slidenum">
              <a:rPr lang="de-DE" smtClean="0">
                <a:solidFill>
                  <a:srgbClr val="000000"/>
                </a:solidFill>
                <a:latin typeface="Arial"/>
              </a:rPr>
              <a:pPr>
                <a:defRPr/>
              </a:pPr>
              <a:t>‹Nr.›</a:t>
            </a:fld>
            <a:endParaRPr lang="de-DE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  <a:prstGeom prst="rect">
            <a:avLst/>
          </a:prstGeom>
        </p:spPr>
        <p:txBody>
          <a:bodyPr lIns="82927" tIns="41464" rIns="82927" bIns="41464"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  <a:prstGeom prst="rect">
            <a:avLst/>
          </a:prstGeom>
        </p:spPr>
        <p:txBody>
          <a:bodyPr lIns="82927" tIns="41464" rIns="82927" bIns="41464" anchor="b"/>
          <a:lstStyle>
            <a:lvl1pPr marL="0" indent="0">
              <a:buNone/>
              <a:defRPr sz="2000"/>
            </a:lvl1pPr>
            <a:lvl2pPr marL="457059" indent="0">
              <a:buNone/>
              <a:defRPr sz="1800"/>
            </a:lvl2pPr>
            <a:lvl3pPr marL="914116" indent="0">
              <a:buNone/>
              <a:defRPr sz="1600"/>
            </a:lvl3pPr>
            <a:lvl4pPr marL="1371174" indent="0">
              <a:buNone/>
              <a:defRPr sz="1400"/>
            </a:lvl4pPr>
            <a:lvl5pPr marL="1828231" indent="0">
              <a:buNone/>
              <a:defRPr sz="1400"/>
            </a:lvl5pPr>
            <a:lvl6pPr marL="2285289" indent="0">
              <a:buNone/>
              <a:defRPr sz="1400"/>
            </a:lvl6pPr>
            <a:lvl7pPr marL="2742346" indent="0">
              <a:buNone/>
              <a:defRPr sz="1400"/>
            </a:lvl7pPr>
            <a:lvl8pPr marL="3199404" indent="0">
              <a:buNone/>
              <a:defRPr sz="1400"/>
            </a:lvl8pPr>
            <a:lvl9pPr marL="3656462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 lIns="82927" tIns="41464" rIns="82927" bIns="41464"/>
          <a:lstStyle>
            <a:lvl1pPr algn="l" defTabSz="82928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 lIns="82927" tIns="41464" rIns="82927" bIns="41464"/>
          <a:lstStyle>
            <a:lvl1pPr algn="l" defTabSz="82928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 lIns="82927" tIns="41464" rIns="82927" bIns="41464"/>
          <a:lstStyle>
            <a:lvl1pPr algn="l" defTabSz="82928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1D4E5DB-4F2A-4BE2-A377-118AE9CC5E52}" type="slidenum">
              <a:rPr lang="de-DE" smtClean="0">
                <a:solidFill>
                  <a:srgbClr val="000000"/>
                </a:solidFill>
                <a:latin typeface="Arial"/>
              </a:rPr>
              <a:pPr>
                <a:defRPr/>
              </a:pPr>
              <a:t>‹Nr.›</a:t>
            </a:fld>
            <a:endParaRPr lang="de-DE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82927" tIns="41464" rIns="82927" bIns="41464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  <a:prstGeom prst="rect">
            <a:avLst/>
          </a:prstGeom>
        </p:spPr>
        <p:txBody>
          <a:bodyPr lIns="82927" tIns="41464" rIns="82927" bIns="41464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  <a:prstGeom prst="rect">
            <a:avLst/>
          </a:prstGeom>
        </p:spPr>
        <p:txBody>
          <a:bodyPr lIns="82927" tIns="41464" rIns="82927" bIns="41464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 lIns="82927" tIns="41464" rIns="82927" bIns="41464"/>
          <a:lstStyle>
            <a:lvl1pPr algn="l" defTabSz="82928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 lIns="82927" tIns="41464" rIns="82927" bIns="41464"/>
          <a:lstStyle>
            <a:lvl1pPr algn="l" defTabSz="82928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 lIns="82927" tIns="41464" rIns="82927" bIns="41464"/>
          <a:lstStyle>
            <a:lvl1pPr algn="l" defTabSz="82928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CB6DD8A-9C2B-4C14-8ED5-8EBDE3CE74C8}" type="slidenum">
              <a:rPr lang="de-DE" smtClean="0">
                <a:solidFill>
                  <a:srgbClr val="000000"/>
                </a:solidFill>
                <a:latin typeface="Arial"/>
              </a:rPr>
              <a:pPr>
                <a:defRPr/>
              </a:pPr>
              <a:t>‹Nr.›</a:t>
            </a:fld>
            <a:endParaRPr lang="de-DE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82927" tIns="41464" rIns="82927" bIns="41464"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  <a:prstGeom prst="rect">
            <a:avLst/>
          </a:prstGeom>
        </p:spPr>
        <p:txBody>
          <a:bodyPr lIns="82927" tIns="41464" rIns="82927" bIns="41464"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16" indent="0">
              <a:buNone/>
              <a:defRPr sz="1800" b="1"/>
            </a:lvl3pPr>
            <a:lvl4pPr marL="1371174" indent="0">
              <a:buNone/>
              <a:defRPr sz="1600" b="1"/>
            </a:lvl4pPr>
            <a:lvl5pPr marL="1828231" indent="0">
              <a:buNone/>
              <a:defRPr sz="1600" b="1"/>
            </a:lvl5pPr>
            <a:lvl6pPr marL="2285289" indent="0">
              <a:buNone/>
              <a:defRPr sz="1600" b="1"/>
            </a:lvl6pPr>
            <a:lvl7pPr marL="2742346" indent="0">
              <a:buNone/>
              <a:defRPr sz="1600" b="1"/>
            </a:lvl7pPr>
            <a:lvl8pPr marL="3199404" indent="0">
              <a:buNone/>
              <a:defRPr sz="1600" b="1"/>
            </a:lvl8pPr>
            <a:lvl9pPr marL="3656462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lIns="82927" tIns="41464" rIns="82927" bIns="41464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  <a:prstGeom prst="rect">
            <a:avLst/>
          </a:prstGeom>
        </p:spPr>
        <p:txBody>
          <a:bodyPr lIns="82927" tIns="41464" rIns="82927" bIns="41464"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16" indent="0">
              <a:buNone/>
              <a:defRPr sz="1800" b="1"/>
            </a:lvl3pPr>
            <a:lvl4pPr marL="1371174" indent="0">
              <a:buNone/>
              <a:defRPr sz="1600" b="1"/>
            </a:lvl4pPr>
            <a:lvl5pPr marL="1828231" indent="0">
              <a:buNone/>
              <a:defRPr sz="1600" b="1"/>
            </a:lvl5pPr>
            <a:lvl6pPr marL="2285289" indent="0">
              <a:buNone/>
              <a:defRPr sz="1600" b="1"/>
            </a:lvl6pPr>
            <a:lvl7pPr marL="2742346" indent="0">
              <a:buNone/>
              <a:defRPr sz="1600" b="1"/>
            </a:lvl7pPr>
            <a:lvl8pPr marL="3199404" indent="0">
              <a:buNone/>
              <a:defRPr sz="1600" b="1"/>
            </a:lvl8pPr>
            <a:lvl9pPr marL="3656462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lIns="82927" tIns="41464" rIns="82927" bIns="41464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 lIns="82927" tIns="41464" rIns="82927" bIns="41464"/>
          <a:lstStyle>
            <a:lvl1pPr algn="l" defTabSz="82928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 lIns="82927" tIns="41464" rIns="82927" bIns="41464"/>
          <a:lstStyle>
            <a:lvl1pPr algn="l" defTabSz="82928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 lIns="82927" tIns="41464" rIns="82927" bIns="41464"/>
          <a:lstStyle>
            <a:lvl1pPr algn="l" defTabSz="82928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6BDEFE6-13E9-47FD-8FD1-7297F181BB9A}" type="slidenum">
              <a:rPr lang="de-DE" smtClean="0">
                <a:solidFill>
                  <a:srgbClr val="000000"/>
                </a:solidFill>
                <a:latin typeface="Arial"/>
              </a:rPr>
              <a:pPr>
                <a:defRPr/>
              </a:pPr>
              <a:t>‹Nr.›</a:t>
            </a:fld>
            <a:endParaRPr lang="de-DE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82927" tIns="41464" rIns="82927" bIns="41464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 lIns="82927" tIns="41464" rIns="82927" bIns="41464"/>
          <a:lstStyle>
            <a:lvl1pPr algn="l" defTabSz="82928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 lIns="82927" tIns="41464" rIns="82927" bIns="41464"/>
          <a:lstStyle>
            <a:lvl1pPr algn="l" defTabSz="82928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 lIns="82927" tIns="41464" rIns="82927" bIns="41464"/>
          <a:lstStyle>
            <a:lvl1pPr algn="l" defTabSz="82928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AE8CB4B-1BFD-408D-9CC0-CB34BE8D6666}" type="slidenum">
              <a:rPr lang="de-DE" smtClean="0">
                <a:solidFill>
                  <a:srgbClr val="000000"/>
                </a:solidFill>
                <a:latin typeface="Arial"/>
              </a:rPr>
              <a:pPr>
                <a:defRPr/>
              </a:pPr>
              <a:t>‹Nr.›</a:t>
            </a:fld>
            <a:endParaRPr lang="de-DE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 lIns="82927" tIns="41464" rIns="82927" bIns="41464"/>
          <a:lstStyle>
            <a:lvl1pPr algn="l" defTabSz="82928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 lIns="82927" tIns="41464" rIns="82927" bIns="41464"/>
          <a:lstStyle>
            <a:lvl1pPr algn="l" defTabSz="82928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 lIns="82927" tIns="41464" rIns="82927" bIns="41464"/>
          <a:lstStyle>
            <a:lvl1pPr algn="l" defTabSz="82928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83A041A-C1A6-437C-9197-74CCDCD3A688}" type="slidenum">
              <a:rPr lang="de-DE" smtClean="0">
                <a:solidFill>
                  <a:srgbClr val="000000"/>
                </a:solidFill>
                <a:latin typeface="Arial"/>
              </a:rPr>
              <a:pPr>
                <a:defRPr/>
              </a:pPr>
              <a:t>‹Nr.›</a:t>
            </a:fld>
            <a:endParaRPr lang="de-DE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  <a:prstGeom prst="rect">
            <a:avLst/>
          </a:prstGeom>
        </p:spPr>
        <p:txBody>
          <a:bodyPr lIns="82927" tIns="41464" rIns="82927" bIns="41464"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3" y="273053"/>
            <a:ext cx="5111750" cy="5853113"/>
          </a:xfrm>
          <a:prstGeom prst="rect">
            <a:avLst/>
          </a:prstGeom>
        </p:spPr>
        <p:txBody>
          <a:bodyPr lIns="82927" tIns="41464" rIns="82927" bIns="41464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  <a:prstGeom prst="rect">
            <a:avLst/>
          </a:prstGeom>
        </p:spPr>
        <p:txBody>
          <a:bodyPr lIns="82927" tIns="41464" rIns="82927" bIns="41464"/>
          <a:lstStyle>
            <a:lvl1pPr marL="0" indent="0">
              <a:buNone/>
              <a:defRPr sz="1400"/>
            </a:lvl1pPr>
            <a:lvl2pPr marL="457059" indent="0">
              <a:buNone/>
              <a:defRPr sz="1200"/>
            </a:lvl2pPr>
            <a:lvl3pPr marL="914116" indent="0">
              <a:buNone/>
              <a:defRPr sz="1000"/>
            </a:lvl3pPr>
            <a:lvl4pPr marL="1371174" indent="0">
              <a:buNone/>
              <a:defRPr sz="900"/>
            </a:lvl4pPr>
            <a:lvl5pPr marL="1828231" indent="0">
              <a:buNone/>
              <a:defRPr sz="900"/>
            </a:lvl5pPr>
            <a:lvl6pPr marL="2285289" indent="0">
              <a:buNone/>
              <a:defRPr sz="900"/>
            </a:lvl6pPr>
            <a:lvl7pPr marL="2742346" indent="0">
              <a:buNone/>
              <a:defRPr sz="900"/>
            </a:lvl7pPr>
            <a:lvl8pPr marL="3199404" indent="0">
              <a:buNone/>
              <a:defRPr sz="900"/>
            </a:lvl8pPr>
            <a:lvl9pPr marL="3656462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 lIns="82927" tIns="41464" rIns="82927" bIns="41464"/>
          <a:lstStyle>
            <a:lvl1pPr algn="l" defTabSz="82928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 lIns="82927" tIns="41464" rIns="82927" bIns="41464"/>
          <a:lstStyle>
            <a:lvl1pPr algn="l" defTabSz="82928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 lIns="82927" tIns="41464" rIns="82927" bIns="41464"/>
          <a:lstStyle>
            <a:lvl1pPr algn="l" defTabSz="82928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EF3380C-02E4-4F5E-955D-564CAE7D3023}" type="slidenum">
              <a:rPr lang="de-DE" smtClean="0">
                <a:solidFill>
                  <a:srgbClr val="000000"/>
                </a:solidFill>
                <a:latin typeface="Arial"/>
              </a:rPr>
              <a:pPr>
                <a:defRPr/>
              </a:pPr>
              <a:t>‹Nr.›</a:t>
            </a:fld>
            <a:endParaRPr lang="de-DE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lIns="82927" tIns="41464" rIns="82927" bIns="41464"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lIns="82927" tIns="41464" rIns="82927" bIns="41464"/>
          <a:lstStyle>
            <a:lvl1pPr marL="0" indent="0">
              <a:buNone/>
              <a:defRPr sz="3200"/>
            </a:lvl1pPr>
            <a:lvl2pPr marL="457059" indent="0">
              <a:buNone/>
              <a:defRPr sz="2800"/>
            </a:lvl2pPr>
            <a:lvl3pPr marL="914116" indent="0">
              <a:buNone/>
              <a:defRPr sz="2400"/>
            </a:lvl3pPr>
            <a:lvl4pPr marL="1371174" indent="0">
              <a:buNone/>
              <a:defRPr sz="2000"/>
            </a:lvl4pPr>
            <a:lvl5pPr marL="1828231" indent="0">
              <a:buNone/>
              <a:defRPr sz="2000"/>
            </a:lvl5pPr>
            <a:lvl6pPr marL="2285289" indent="0">
              <a:buNone/>
              <a:defRPr sz="2000"/>
            </a:lvl6pPr>
            <a:lvl7pPr marL="2742346" indent="0">
              <a:buNone/>
              <a:defRPr sz="2000"/>
            </a:lvl7pPr>
            <a:lvl8pPr marL="3199404" indent="0">
              <a:buNone/>
              <a:defRPr sz="2000"/>
            </a:lvl8pPr>
            <a:lvl9pPr marL="3656462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lIns="82927" tIns="41464" rIns="82927" bIns="41464"/>
          <a:lstStyle>
            <a:lvl1pPr marL="0" indent="0">
              <a:buNone/>
              <a:defRPr sz="1400"/>
            </a:lvl1pPr>
            <a:lvl2pPr marL="457059" indent="0">
              <a:buNone/>
              <a:defRPr sz="1200"/>
            </a:lvl2pPr>
            <a:lvl3pPr marL="914116" indent="0">
              <a:buNone/>
              <a:defRPr sz="1000"/>
            </a:lvl3pPr>
            <a:lvl4pPr marL="1371174" indent="0">
              <a:buNone/>
              <a:defRPr sz="900"/>
            </a:lvl4pPr>
            <a:lvl5pPr marL="1828231" indent="0">
              <a:buNone/>
              <a:defRPr sz="900"/>
            </a:lvl5pPr>
            <a:lvl6pPr marL="2285289" indent="0">
              <a:buNone/>
              <a:defRPr sz="900"/>
            </a:lvl6pPr>
            <a:lvl7pPr marL="2742346" indent="0">
              <a:buNone/>
              <a:defRPr sz="900"/>
            </a:lvl7pPr>
            <a:lvl8pPr marL="3199404" indent="0">
              <a:buNone/>
              <a:defRPr sz="900"/>
            </a:lvl8pPr>
            <a:lvl9pPr marL="3656462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 lIns="82927" tIns="41464" rIns="82927" bIns="41464"/>
          <a:lstStyle>
            <a:lvl1pPr algn="l" defTabSz="82928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 lIns="82927" tIns="41464" rIns="82927" bIns="41464"/>
          <a:lstStyle>
            <a:lvl1pPr algn="l" defTabSz="82928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 lIns="82927" tIns="41464" rIns="82927" bIns="41464"/>
          <a:lstStyle>
            <a:lvl1pPr algn="l" defTabSz="82928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39F8417-8CBF-4E90-B936-2C91406CDAD0}" type="slidenum">
              <a:rPr lang="de-DE" smtClean="0">
                <a:solidFill>
                  <a:srgbClr val="000000"/>
                </a:solidFill>
                <a:latin typeface="Arial"/>
              </a:rPr>
              <a:pPr>
                <a:defRPr/>
              </a:pPr>
              <a:t>‹Nr.›</a:t>
            </a:fld>
            <a:endParaRPr lang="de-DE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ruppieren 60"/>
          <p:cNvGrpSpPr/>
          <p:nvPr userDrawn="1"/>
        </p:nvGrpSpPr>
        <p:grpSpPr>
          <a:xfrm>
            <a:off x="0" y="1"/>
            <a:ext cx="9144000" cy="6871954"/>
            <a:chOff x="0" y="0"/>
            <a:chExt cx="9144000" cy="6871954"/>
          </a:xfrm>
        </p:grpSpPr>
        <p:pic>
          <p:nvPicPr>
            <p:cNvPr id="58" name="Grafik 57" descr="Rahmen Astronomie unten.png"/>
            <p:cNvPicPr>
              <a:picLocks/>
            </p:cNvPicPr>
            <p:nvPr userDrawn="1"/>
          </p:nvPicPr>
          <p:blipFill>
            <a:blip r:embed="rId17" cstate="print"/>
            <a:stretch>
              <a:fillRect/>
            </a:stretch>
          </p:blipFill>
          <p:spPr>
            <a:xfrm>
              <a:off x="0" y="6555600"/>
              <a:ext cx="9144000" cy="302400"/>
            </a:xfrm>
            <a:prstGeom prst="rect">
              <a:avLst/>
            </a:prstGeom>
          </p:spPr>
        </p:pic>
        <p:pic>
          <p:nvPicPr>
            <p:cNvPr id="53" name="Grafik 52" descr="Rahmen Astronomie oben.png"/>
            <p:cNvPicPr>
              <a:picLocks/>
            </p:cNvPicPr>
            <p:nvPr userDrawn="1"/>
          </p:nvPicPr>
          <p:blipFill>
            <a:blip r:embed="rId18" cstate="print"/>
            <a:stretch>
              <a:fillRect/>
            </a:stretch>
          </p:blipFill>
          <p:spPr>
            <a:xfrm>
              <a:off x="0" y="0"/>
              <a:ext cx="9144000" cy="403200"/>
            </a:xfrm>
            <a:prstGeom prst="rect">
              <a:avLst/>
            </a:prstGeom>
          </p:spPr>
        </p:pic>
        <p:sp>
          <p:nvSpPr>
            <p:cNvPr id="55" name="Textfeld 54"/>
            <p:cNvSpPr txBox="1"/>
            <p:nvPr userDrawn="1"/>
          </p:nvSpPr>
          <p:spPr>
            <a:xfrm>
              <a:off x="864365" y="6550871"/>
              <a:ext cx="3501109" cy="321083"/>
            </a:xfrm>
            <a:prstGeom prst="rect">
              <a:avLst/>
            </a:prstGeom>
            <a:noFill/>
          </p:spPr>
          <p:txBody>
            <a:bodyPr wrap="square" lIns="82936" tIns="41469" rIns="82936" bIns="41469" rtlCol="0">
              <a:spAutoFit/>
            </a:bodyPr>
            <a:lstStyle/>
            <a:p>
              <a:pPr algn="l" defTabSz="82928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500" kern="0" dirty="0">
                  <a:solidFill>
                    <a:srgbClr val="FFFFFF"/>
                  </a:solidFill>
                  <a:latin typeface="Arial"/>
                </a:rPr>
                <a:t>E. Malz</a:t>
              </a:r>
            </a:p>
          </p:txBody>
        </p:sp>
        <p:sp>
          <p:nvSpPr>
            <p:cNvPr id="56" name="Rechteck 55"/>
            <p:cNvSpPr/>
            <p:nvPr userDrawn="1"/>
          </p:nvSpPr>
          <p:spPr>
            <a:xfrm>
              <a:off x="7515497" y="6580699"/>
              <a:ext cx="1604352" cy="243385"/>
            </a:xfrm>
            <a:prstGeom prst="rect">
              <a:avLst/>
            </a:prstGeom>
            <a:noFill/>
            <a:ln w="0">
              <a:solidFill>
                <a:srgbClr val="CCCCFF"/>
              </a:solidFill>
              <a:prstDash val="solid"/>
            </a:ln>
          </p:spPr>
          <p:txBody>
            <a:bodyPr vert="horz" wrap="none" lIns="81631" tIns="40816" rIns="81631" bIns="40816" anchor="ctr" anchorCtr="1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defTabSz="829280" fontAlgn="auto" hangingPunct="0">
                <a:spcBef>
                  <a:spcPts val="0"/>
                </a:spcBef>
                <a:spcAft>
                  <a:spcPts val="0"/>
                </a:spcAft>
                <a:buFont typeface="StarSymbol"/>
                <a:buNone/>
              </a:pPr>
              <a:r>
                <a:rPr lang="de-DE" sz="1300" dirty="0">
                  <a:solidFill>
                    <a:srgbClr val="FFFFFF"/>
                  </a:solidFill>
                  <a:latin typeface="Arial" pitchFamily="18"/>
                  <a:ea typeface="MS Gothic" pitchFamily="2"/>
                  <a:cs typeface="Tahoma" pitchFamily="2"/>
                </a:rPr>
                <a:t>ZPG </a:t>
              </a:r>
              <a:r>
                <a:rPr lang="de-DE" sz="1300" dirty="0">
                  <a:solidFill>
                    <a:srgbClr val="CCCCFF"/>
                  </a:solidFill>
                  <a:latin typeface="Arial" pitchFamily="18"/>
                  <a:ea typeface="MS Gothic" pitchFamily="2"/>
                  <a:cs typeface="Tahoma" pitchFamily="2"/>
                </a:rPr>
                <a:t>Astronomie</a:t>
              </a:r>
            </a:p>
          </p:txBody>
        </p:sp>
        <p:pic>
          <p:nvPicPr>
            <p:cNvPr id="57" name="Grafik 56"/>
            <p:cNvPicPr>
              <a:picLocks noChangeAspect="1"/>
            </p:cNvPicPr>
            <p:nvPr userDrawn="1"/>
          </p:nvPicPr>
          <p:blipFill>
            <a:blip r:embed="rId19" cstate="print">
              <a:alphaModFix/>
              <a:lum/>
            </a:blip>
            <a:srcRect/>
            <a:stretch>
              <a:fillRect/>
            </a:stretch>
          </p:blipFill>
          <p:spPr>
            <a:xfrm>
              <a:off x="65310" y="6597027"/>
              <a:ext cx="601250" cy="21199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9" name="Titel 1"/>
            <p:cNvSpPr txBox="1">
              <a:spLocks/>
            </p:cNvSpPr>
            <p:nvPr userDrawn="1"/>
          </p:nvSpPr>
          <p:spPr>
            <a:xfrm>
              <a:off x="2" y="2"/>
              <a:ext cx="4685210" cy="392933"/>
            </a:xfrm>
            <a:prstGeom prst="rect">
              <a:avLst/>
            </a:prstGeom>
          </p:spPr>
          <p:txBody>
            <a:bodyPr lIns="82936" tIns="41469" rIns="82936" bIns="41469" anchor="ctr"/>
            <a:lstStyle/>
            <a:p>
              <a:pPr algn="l" defTabSz="82928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2200" cap="small" dirty="0">
                  <a:solidFill>
                    <a:srgbClr val="FFFFD1"/>
                  </a:solidFill>
                  <a:latin typeface="Arial" pitchFamily="34" charset="0"/>
                  <a:ea typeface="MS Gothic" pitchFamily="2"/>
                  <a:cs typeface="Arial" pitchFamily="34" charset="0"/>
                </a:rPr>
                <a:t> </a:t>
              </a:r>
              <a:r>
                <a:rPr lang="de-DE" sz="2200" b="1" cap="small" dirty="0">
                  <a:solidFill>
                    <a:schemeClr val="bg1"/>
                  </a:solidFill>
                  <a:latin typeface="Arial" pitchFamily="34" charset="0"/>
                  <a:ea typeface="MS Gothic" pitchFamily="2"/>
                  <a:cs typeface="Arial" pitchFamily="34" charset="0"/>
                </a:rPr>
                <a:t>3.1.4 Struktur des Universums</a:t>
              </a:r>
            </a:p>
          </p:txBody>
        </p:sp>
      </p:grpSp>
      <p:grpSp>
        <p:nvGrpSpPr>
          <p:cNvPr id="10" name="Group 3"/>
          <p:cNvGrpSpPr>
            <a:grpSpLocks noChangeAspect="1"/>
          </p:cNvGrpSpPr>
          <p:nvPr userDrawn="1"/>
        </p:nvGrpSpPr>
        <p:grpSpPr bwMode="auto">
          <a:xfrm flipH="1">
            <a:off x="5875380" y="90000"/>
            <a:ext cx="200164" cy="276654"/>
            <a:chOff x="2594" y="1944"/>
            <a:chExt cx="4024" cy="4274"/>
          </a:xfrm>
          <a:solidFill>
            <a:schemeClr val="bg1"/>
          </a:solidFill>
        </p:grpSpPr>
        <p:sp>
          <p:nvSpPr>
            <p:cNvPr id="11" name="Oval 4"/>
            <p:cNvSpPr>
              <a:spLocks noChangeAspect="1" noChangeArrowheads="1"/>
            </p:cNvSpPr>
            <p:nvPr userDrawn="1"/>
          </p:nvSpPr>
          <p:spPr bwMode="auto">
            <a:xfrm>
              <a:off x="4718" y="3030"/>
              <a:ext cx="360" cy="248"/>
            </a:xfrm>
            <a:prstGeom prst="ellipse">
              <a:avLst/>
            </a:prstGeom>
            <a:grp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2" name="AutoShape 5"/>
            <p:cNvSpPr>
              <a:spLocks noChangeAspect="1" noChangeArrowheads="1"/>
            </p:cNvSpPr>
            <p:nvPr userDrawn="1"/>
          </p:nvSpPr>
          <p:spPr bwMode="auto">
            <a:xfrm>
              <a:off x="4679" y="3347"/>
              <a:ext cx="443" cy="127"/>
            </a:xfrm>
            <a:prstGeom prst="roundRect">
              <a:avLst>
                <a:gd name="adj" fmla="val 50000"/>
              </a:avLst>
            </a:prstGeom>
            <a:grp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3" name="Rectangle 6"/>
            <p:cNvSpPr>
              <a:spLocks noChangeAspect="1" noChangeArrowheads="1"/>
            </p:cNvSpPr>
            <p:nvPr userDrawn="1"/>
          </p:nvSpPr>
          <p:spPr bwMode="auto">
            <a:xfrm>
              <a:off x="4762" y="3234"/>
              <a:ext cx="270" cy="127"/>
            </a:xfrm>
            <a:prstGeom prst="rect">
              <a:avLst/>
            </a:prstGeom>
            <a:grpFill/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4" name="AutoShape 7"/>
            <p:cNvSpPr>
              <a:spLocks noChangeAspect="1" noChangeArrowheads="1"/>
            </p:cNvSpPr>
            <p:nvPr userDrawn="1"/>
          </p:nvSpPr>
          <p:spPr bwMode="auto">
            <a:xfrm rot="1325226">
              <a:off x="4201" y="3323"/>
              <a:ext cx="180" cy="2895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5" name="AutoShape 8"/>
            <p:cNvSpPr>
              <a:spLocks noChangeAspect="1" noChangeArrowheads="1"/>
            </p:cNvSpPr>
            <p:nvPr userDrawn="1"/>
          </p:nvSpPr>
          <p:spPr bwMode="auto">
            <a:xfrm rot="-1404692">
              <a:off x="5438" y="3294"/>
              <a:ext cx="180" cy="2895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>
                <a:solidFill>
                  <a:srgbClr val="000000"/>
                </a:solidFill>
              </a:endParaRPr>
            </a:p>
          </p:txBody>
        </p:sp>
        <p:grpSp>
          <p:nvGrpSpPr>
            <p:cNvPr id="16" name="Group 9"/>
            <p:cNvGrpSpPr>
              <a:grpSpLocks noChangeAspect="1"/>
            </p:cNvGrpSpPr>
            <p:nvPr userDrawn="1"/>
          </p:nvGrpSpPr>
          <p:grpSpPr bwMode="auto">
            <a:xfrm rot="-1899001">
              <a:off x="2594" y="1944"/>
              <a:ext cx="4024" cy="755"/>
              <a:chOff x="1609" y="2901"/>
              <a:chExt cx="4024" cy="755"/>
            </a:xfrm>
            <a:grpFill/>
          </p:grpSpPr>
          <p:sp>
            <p:nvSpPr>
              <p:cNvPr id="23" name="Rectangle 10"/>
              <p:cNvSpPr>
                <a:spLocks noChangeAspect="1" noChangeArrowheads="1"/>
              </p:cNvSpPr>
              <p:nvPr userDrawn="1"/>
            </p:nvSpPr>
            <p:spPr bwMode="auto">
              <a:xfrm>
                <a:off x="4853" y="3074"/>
                <a:ext cx="780" cy="510"/>
              </a:xfrm>
              <a:prstGeom prst="rect">
                <a:avLst/>
              </a:prstGeom>
              <a:grp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24" name="AutoShape 11"/>
              <p:cNvSpPr>
                <a:spLocks noChangeAspect="1" noChangeArrowheads="1"/>
              </p:cNvSpPr>
              <p:nvPr userDrawn="1"/>
            </p:nvSpPr>
            <p:spPr bwMode="auto">
              <a:xfrm rot="5400000">
                <a:off x="3300" y="1980"/>
                <a:ext cx="420" cy="2685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25" name="AutoShape 12"/>
              <p:cNvSpPr>
                <a:spLocks noChangeAspect="1" noChangeArrowheads="1"/>
              </p:cNvSpPr>
              <p:nvPr userDrawn="1"/>
            </p:nvSpPr>
            <p:spPr bwMode="auto">
              <a:xfrm>
                <a:off x="4005" y="3075"/>
                <a:ext cx="143" cy="563"/>
              </a:xfrm>
              <a:prstGeom prst="roundRect">
                <a:avLst>
                  <a:gd name="adj" fmla="val 50000"/>
                </a:avLst>
              </a:prstGeom>
              <a:grp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26" name="AutoShape 13"/>
              <p:cNvSpPr>
                <a:spLocks noChangeAspect="1" noChangeArrowheads="1"/>
              </p:cNvSpPr>
              <p:nvPr userDrawn="1"/>
            </p:nvSpPr>
            <p:spPr bwMode="auto">
              <a:xfrm>
                <a:off x="3240" y="3075"/>
                <a:ext cx="143" cy="563"/>
              </a:xfrm>
              <a:prstGeom prst="roundRect">
                <a:avLst>
                  <a:gd name="adj" fmla="val 50000"/>
                </a:avLst>
              </a:prstGeom>
              <a:grp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27" name="AutoShape 14"/>
              <p:cNvSpPr>
                <a:spLocks noChangeAspect="1" noChangeArrowheads="1"/>
              </p:cNvSpPr>
              <p:nvPr userDrawn="1"/>
            </p:nvSpPr>
            <p:spPr bwMode="auto">
              <a:xfrm>
                <a:off x="4785" y="3015"/>
                <a:ext cx="143" cy="630"/>
              </a:xfrm>
              <a:prstGeom prst="roundRect">
                <a:avLst>
                  <a:gd name="adj" fmla="val 50000"/>
                </a:avLst>
              </a:prstGeom>
              <a:grp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28" name="Rectangle 15"/>
              <p:cNvSpPr>
                <a:spLocks noChangeAspect="1" noChangeArrowheads="1"/>
              </p:cNvSpPr>
              <p:nvPr userDrawn="1"/>
            </p:nvSpPr>
            <p:spPr bwMode="auto">
              <a:xfrm>
                <a:off x="1822" y="3248"/>
                <a:ext cx="345" cy="143"/>
              </a:xfrm>
              <a:prstGeom prst="rect">
                <a:avLst/>
              </a:prstGeom>
              <a:grp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29" name="AutoShape 16"/>
              <p:cNvSpPr>
                <a:spLocks noChangeAspect="1" noChangeArrowheads="1"/>
              </p:cNvSpPr>
              <p:nvPr userDrawn="1"/>
            </p:nvSpPr>
            <p:spPr bwMode="auto">
              <a:xfrm rot="16200000">
                <a:off x="1628" y="3188"/>
                <a:ext cx="210" cy="248"/>
              </a:xfrm>
              <a:prstGeom prst="flowChartPunchedCard">
                <a:avLst/>
              </a:prstGeom>
              <a:grp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30" name="Rectangle 17"/>
              <p:cNvSpPr>
                <a:spLocks noChangeAspect="1" noChangeArrowheads="1"/>
              </p:cNvSpPr>
              <p:nvPr userDrawn="1"/>
            </p:nvSpPr>
            <p:spPr bwMode="auto">
              <a:xfrm>
                <a:off x="1664" y="2985"/>
                <a:ext cx="150" cy="263"/>
              </a:xfrm>
              <a:prstGeom prst="rect">
                <a:avLst/>
              </a:prstGeom>
              <a:grp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31" name="AutoShape 18"/>
              <p:cNvSpPr>
                <a:spLocks noChangeAspect="1" noChangeArrowheads="1"/>
              </p:cNvSpPr>
              <p:nvPr userDrawn="1"/>
            </p:nvSpPr>
            <p:spPr bwMode="auto">
              <a:xfrm rot="5400000">
                <a:off x="1668" y="2868"/>
                <a:ext cx="143" cy="210"/>
              </a:xfrm>
              <a:prstGeom prst="roundRect">
                <a:avLst>
                  <a:gd name="adj" fmla="val 50000"/>
                </a:avLst>
              </a:prstGeom>
              <a:grp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32" name="Rectangle 19"/>
              <p:cNvSpPr>
                <a:spLocks noChangeAspect="1" noChangeArrowheads="1"/>
              </p:cNvSpPr>
              <p:nvPr userDrawn="1"/>
            </p:nvSpPr>
            <p:spPr bwMode="auto">
              <a:xfrm>
                <a:off x="3240" y="3585"/>
                <a:ext cx="908" cy="71"/>
              </a:xfrm>
              <a:prstGeom prst="rect">
                <a:avLst/>
              </a:prstGeom>
              <a:grp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33" name="Rectangle 20"/>
              <p:cNvSpPr>
                <a:spLocks noChangeAspect="1" noChangeArrowheads="1"/>
              </p:cNvSpPr>
              <p:nvPr userDrawn="1"/>
            </p:nvSpPr>
            <p:spPr bwMode="auto">
              <a:xfrm>
                <a:off x="2468" y="2963"/>
                <a:ext cx="353" cy="150"/>
              </a:xfrm>
              <a:prstGeom prst="rect">
                <a:avLst/>
              </a:prstGeom>
              <a:grp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34" name="Rectangle 21"/>
              <p:cNvSpPr>
                <a:spLocks noChangeAspect="1" noChangeArrowheads="1"/>
              </p:cNvSpPr>
              <p:nvPr userDrawn="1"/>
            </p:nvSpPr>
            <p:spPr bwMode="auto">
              <a:xfrm>
                <a:off x="2326" y="2997"/>
                <a:ext cx="203" cy="71"/>
              </a:xfrm>
              <a:prstGeom prst="rect">
                <a:avLst/>
              </a:prstGeom>
              <a:grp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35" name="Rectangle 22"/>
              <p:cNvSpPr>
                <a:spLocks noChangeAspect="1" noChangeArrowheads="1"/>
              </p:cNvSpPr>
              <p:nvPr userDrawn="1"/>
            </p:nvSpPr>
            <p:spPr bwMode="auto">
              <a:xfrm rot="16200000">
                <a:off x="2425" y="3137"/>
                <a:ext cx="203" cy="28"/>
              </a:xfrm>
              <a:prstGeom prst="rect">
                <a:avLst/>
              </a:prstGeom>
              <a:grp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36" name="Rectangle 23"/>
              <p:cNvSpPr>
                <a:spLocks noChangeAspect="1" noChangeArrowheads="1"/>
              </p:cNvSpPr>
              <p:nvPr userDrawn="1"/>
            </p:nvSpPr>
            <p:spPr bwMode="auto">
              <a:xfrm rot="16200000">
                <a:off x="2582" y="3167"/>
                <a:ext cx="203" cy="28"/>
              </a:xfrm>
              <a:prstGeom prst="rect">
                <a:avLst/>
              </a:prstGeom>
              <a:grp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7" name="Rectangle 24"/>
            <p:cNvSpPr>
              <a:spLocks noChangeAspect="1" noChangeArrowheads="1"/>
            </p:cNvSpPr>
            <p:nvPr userDrawn="1"/>
          </p:nvSpPr>
          <p:spPr bwMode="auto">
            <a:xfrm rot="-1899001">
              <a:off x="5164" y="2437"/>
              <a:ext cx="83" cy="1433"/>
            </a:xfrm>
            <a:prstGeom prst="rect">
              <a:avLst/>
            </a:prstGeom>
            <a:grpFill/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8" name="Rectangle 25"/>
            <p:cNvSpPr>
              <a:spLocks noChangeAspect="1" noChangeArrowheads="1"/>
            </p:cNvSpPr>
            <p:nvPr userDrawn="1"/>
          </p:nvSpPr>
          <p:spPr bwMode="auto">
            <a:xfrm rot="-1899001">
              <a:off x="5179" y="3422"/>
              <a:ext cx="510" cy="191"/>
            </a:xfrm>
            <a:prstGeom prst="rect">
              <a:avLst/>
            </a:prstGeom>
            <a:grpFill/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9" name="AutoShape 26"/>
            <p:cNvSpPr>
              <a:spLocks noChangeAspect="1" noChangeArrowheads="1"/>
            </p:cNvSpPr>
            <p:nvPr userDrawn="1"/>
          </p:nvSpPr>
          <p:spPr bwMode="auto">
            <a:xfrm rot="14300999">
              <a:off x="4657" y="2493"/>
              <a:ext cx="457" cy="315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20" name="Oval 27"/>
            <p:cNvSpPr>
              <a:spLocks noChangeAspect="1" noChangeArrowheads="1"/>
            </p:cNvSpPr>
            <p:nvPr userDrawn="1"/>
          </p:nvSpPr>
          <p:spPr bwMode="auto">
            <a:xfrm rot="-1899001">
              <a:off x="4698" y="2759"/>
              <a:ext cx="383" cy="367"/>
            </a:xfrm>
            <a:prstGeom prst="ellipse">
              <a:avLst/>
            </a:prstGeom>
            <a:grp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21" name="AutoShape 28"/>
            <p:cNvSpPr>
              <a:spLocks noChangeAspect="1" noChangeArrowheads="1"/>
            </p:cNvSpPr>
            <p:nvPr userDrawn="1"/>
          </p:nvSpPr>
          <p:spPr bwMode="auto">
            <a:xfrm rot="3500999">
              <a:off x="4589" y="2975"/>
              <a:ext cx="232" cy="173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22" name="Rectangle 29"/>
            <p:cNvSpPr>
              <a:spLocks noChangeAspect="1" noChangeArrowheads="1"/>
            </p:cNvSpPr>
            <p:nvPr userDrawn="1"/>
          </p:nvSpPr>
          <p:spPr bwMode="auto">
            <a:xfrm>
              <a:off x="4500" y="4275"/>
              <a:ext cx="833" cy="71"/>
            </a:xfrm>
            <a:prstGeom prst="rect">
              <a:avLst/>
            </a:prstGeom>
            <a:grpFill/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>
                <a:solidFill>
                  <a:srgbClr val="000000"/>
                </a:solidFill>
              </a:endParaRPr>
            </a:p>
          </p:txBody>
        </p:sp>
      </p:grpSp>
      <p:sp>
        <p:nvSpPr>
          <p:cNvPr id="38" name="Titel 1"/>
          <p:cNvSpPr txBox="1">
            <a:spLocks/>
          </p:cNvSpPr>
          <p:nvPr userDrawn="1"/>
        </p:nvSpPr>
        <p:spPr>
          <a:xfrm>
            <a:off x="5657851" y="1"/>
            <a:ext cx="3483914" cy="392400"/>
          </a:xfrm>
          <a:prstGeom prst="rect">
            <a:avLst/>
          </a:prstGeom>
        </p:spPr>
        <p:txBody>
          <a:bodyPr lIns="82936" tIns="41469" rIns="82936" bIns="41469" anchor="ctr"/>
          <a:lstStyle/>
          <a:p>
            <a:pPr algn="r" defTabSz="914210" hangingPunct="0">
              <a:defRPr/>
            </a:pPr>
            <a:r>
              <a:rPr lang="de-DE" sz="2200" b="0" cap="small" dirty="0">
                <a:solidFill>
                  <a:srgbClr val="FFFFD1"/>
                </a:solidFill>
                <a:ea typeface="MS Gothic" pitchFamily="2"/>
                <a:cs typeface="Arial" pitchFamily="34" charset="0"/>
              </a:rPr>
              <a:t> </a:t>
            </a:r>
            <a:r>
              <a:rPr lang="de-DE" sz="2200" b="0" cap="small" dirty="0">
                <a:solidFill>
                  <a:srgbClr val="FFFFFF"/>
                </a:solidFill>
                <a:ea typeface="MS Gothic" pitchFamily="2"/>
                <a:cs typeface="Arial" pitchFamily="34" charset="0"/>
              </a:rPr>
              <a:t>Cephepheidenmethode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05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11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17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231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793" indent="-34279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719" indent="-28566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646" indent="-228529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9702" indent="-228529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6760" indent="-228529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3818" indent="-22852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0876" indent="-22852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7934" indent="-22852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4991" indent="-22852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9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16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74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31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89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46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04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62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sa.gov/mission_pages/hubble/science/star-v1.html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sahubble.org/images/opo1115e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sahubble.org/images/opo9449a/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000000"/>
              </a:gs>
              <a:gs pos="100000">
                <a:srgbClr val="8DB3E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65" name="Ellipse 64"/>
          <p:cNvSpPr/>
          <p:nvPr/>
        </p:nvSpPr>
        <p:spPr bwMode="auto">
          <a:xfrm>
            <a:off x="5467349" y="1676400"/>
            <a:ext cx="3420000" cy="3419475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30" tIns="45715" rIns="91430" bIns="45715" numCol="1" rtlCol="0" anchor="ctr" anchorCtr="0" compatLnSpc="1">
            <a:prstTxWarp prst="textNoShape">
              <a:avLst/>
            </a:prstTxWarp>
          </a:bodyPr>
          <a:lstStyle/>
          <a:p>
            <a:pPr defTabSz="914305"/>
            <a:endParaRPr lang="de-DE" dirty="0"/>
          </a:p>
        </p:txBody>
      </p:sp>
      <p:grpSp>
        <p:nvGrpSpPr>
          <p:cNvPr id="11" name="Gruppieren 10"/>
          <p:cNvGrpSpPr/>
          <p:nvPr/>
        </p:nvGrpSpPr>
        <p:grpSpPr>
          <a:xfrm>
            <a:off x="0" y="1"/>
            <a:ext cx="9144000" cy="6871954"/>
            <a:chOff x="0" y="0"/>
            <a:chExt cx="9144000" cy="6871954"/>
          </a:xfrm>
        </p:grpSpPr>
        <p:pic>
          <p:nvPicPr>
            <p:cNvPr id="12" name="Grafik 11" descr="Rahmen Astronomie unten.png"/>
            <p:cNvPicPr>
              <a:picLocks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6555600"/>
              <a:ext cx="9144000" cy="302400"/>
            </a:xfrm>
            <a:prstGeom prst="rect">
              <a:avLst/>
            </a:prstGeom>
          </p:spPr>
        </p:pic>
        <p:pic>
          <p:nvPicPr>
            <p:cNvPr id="14" name="Grafik 13" descr="Rahmen Astronomie oben.png"/>
            <p:cNvPicPr>
              <a:picLocks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9144000" cy="403200"/>
            </a:xfrm>
            <a:prstGeom prst="rect">
              <a:avLst/>
            </a:prstGeom>
          </p:spPr>
        </p:pic>
        <p:sp>
          <p:nvSpPr>
            <p:cNvPr id="15" name="Textfeld 14"/>
            <p:cNvSpPr txBox="1"/>
            <p:nvPr/>
          </p:nvSpPr>
          <p:spPr>
            <a:xfrm>
              <a:off x="864365" y="6550871"/>
              <a:ext cx="3501109" cy="321083"/>
            </a:xfrm>
            <a:prstGeom prst="rect">
              <a:avLst/>
            </a:prstGeom>
            <a:noFill/>
          </p:spPr>
          <p:txBody>
            <a:bodyPr wrap="square" lIns="82936" tIns="41469" rIns="82936" bIns="41469" rtlCol="0">
              <a:spAutoFit/>
            </a:bodyPr>
            <a:lstStyle/>
            <a:p>
              <a:pPr algn="l" defTabSz="82928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500" kern="0" dirty="0">
                  <a:solidFill>
                    <a:srgbClr val="FFFFFF"/>
                  </a:solidFill>
                  <a:latin typeface="Arial"/>
                </a:rPr>
                <a:t>E. Malz</a:t>
              </a:r>
            </a:p>
          </p:txBody>
        </p:sp>
        <p:sp>
          <p:nvSpPr>
            <p:cNvPr id="16" name="Rechteck 15"/>
            <p:cNvSpPr/>
            <p:nvPr/>
          </p:nvSpPr>
          <p:spPr>
            <a:xfrm>
              <a:off x="7515497" y="6580699"/>
              <a:ext cx="1604352" cy="243385"/>
            </a:xfrm>
            <a:prstGeom prst="rect">
              <a:avLst/>
            </a:prstGeom>
            <a:noFill/>
            <a:ln w="0">
              <a:solidFill>
                <a:srgbClr val="CCCCFF"/>
              </a:solidFill>
              <a:prstDash val="solid"/>
            </a:ln>
          </p:spPr>
          <p:txBody>
            <a:bodyPr vert="horz" wrap="none" lIns="81631" tIns="40816" rIns="81631" bIns="40816" anchor="ctr" anchorCtr="1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defTabSz="829280" fontAlgn="auto" hangingPunct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300" dirty="0">
                  <a:solidFill>
                    <a:srgbClr val="FFFFFF"/>
                  </a:solidFill>
                  <a:latin typeface="Arial" pitchFamily="18"/>
                  <a:ea typeface="MS Gothic" pitchFamily="2"/>
                  <a:cs typeface="Tahoma" pitchFamily="2"/>
                </a:rPr>
                <a:t>ZPG </a:t>
              </a:r>
              <a:r>
                <a:rPr lang="de-DE" sz="1300" dirty="0">
                  <a:solidFill>
                    <a:srgbClr val="CCCCFF"/>
                  </a:solidFill>
                  <a:latin typeface="Arial" pitchFamily="18"/>
                  <a:ea typeface="MS Gothic" pitchFamily="2"/>
                  <a:cs typeface="Tahoma" pitchFamily="2"/>
                </a:rPr>
                <a:t>Astronomie</a:t>
              </a:r>
            </a:p>
          </p:txBody>
        </p:sp>
        <p:pic>
          <p:nvPicPr>
            <p:cNvPr id="17" name="Grafik 16"/>
            <p:cNvPicPr>
              <a:picLocks noChangeAspect="1"/>
            </p:cNvPicPr>
            <p:nvPr/>
          </p:nvPicPr>
          <p:blipFill>
            <a:blip r:embed="rId4" cstate="print">
              <a:alphaModFix/>
              <a:lum/>
            </a:blip>
            <a:srcRect/>
            <a:stretch>
              <a:fillRect/>
            </a:stretch>
          </p:blipFill>
          <p:spPr>
            <a:xfrm>
              <a:off x="65310" y="6597027"/>
              <a:ext cx="601250" cy="21199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" name="Titel 1"/>
            <p:cNvSpPr txBox="1">
              <a:spLocks/>
            </p:cNvSpPr>
            <p:nvPr/>
          </p:nvSpPr>
          <p:spPr>
            <a:xfrm>
              <a:off x="1" y="2"/>
              <a:ext cx="6188797" cy="392933"/>
            </a:xfrm>
            <a:prstGeom prst="rect">
              <a:avLst/>
            </a:prstGeom>
          </p:spPr>
          <p:txBody>
            <a:bodyPr lIns="82936" tIns="41469" rIns="82936" bIns="41469" anchor="ctr"/>
            <a:lstStyle/>
            <a:p>
              <a:pPr algn="l" defTabSz="82928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2200" cap="small" dirty="0">
                  <a:solidFill>
                    <a:srgbClr val="FFFFD1"/>
                  </a:solidFill>
                  <a:latin typeface="Arial" pitchFamily="34" charset="0"/>
                  <a:ea typeface="MS Gothic" pitchFamily="2"/>
                  <a:cs typeface="Arial" pitchFamily="34" charset="0"/>
                </a:rPr>
                <a:t> </a:t>
              </a:r>
              <a:r>
                <a:rPr lang="de-DE" sz="2200" b="1" cap="small" dirty="0">
                  <a:solidFill>
                    <a:schemeClr val="bg1"/>
                  </a:solidFill>
                  <a:latin typeface="Arial" pitchFamily="34" charset="0"/>
                  <a:ea typeface="MS Gothic" pitchFamily="2"/>
                  <a:cs typeface="Arial" pitchFamily="34" charset="0"/>
                </a:rPr>
                <a:t>3.1.4 Struktur des Universums</a:t>
              </a:r>
            </a:p>
          </p:txBody>
        </p:sp>
      </p:grpSp>
      <p:grpSp>
        <p:nvGrpSpPr>
          <p:cNvPr id="1027" name="Group 3"/>
          <p:cNvGrpSpPr>
            <a:grpSpLocks noChangeAspect="1"/>
          </p:cNvGrpSpPr>
          <p:nvPr/>
        </p:nvGrpSpPr>
        <p:grpSpPr bwMode="auto">
          <a:xfrm flipH="1">
            <a:off x="6873875" y="3810001"/>
            <a:ext cx="842963" cy="1165225"/>
            <a:chOff x="2594" y="1944"/>
            <a:chExt cx="4024" cy="4274"/>
          </a:xfrm>
        </p:grpSpPr>
        <p:sp>
          <p:nvSpPr>
            <p:cNvPr id="1028" name="Oval 4"/>
            <p:cNvSpPr>
              <a:spLocks noChangeAspect="1" noChangeArrowheads="1"/>
            </p:cNvSpPr>
            <p:nvPr/>
          </p:nvSpPr>
          <p:spPr bwMode="auto">
            <a:xfrm>
              <a:off x="4718" y="3030"/>
              <a:ext cx="360" cy="248"/>
            </a:xfrm>
            <a:prstGeom prst="ellipse">
              <a:avLst/>
            </a:prstGeom>
            <a:gradFill rotWithShape="1">
              <a:gsLst>
                <a:gs pos="0">
                  <a:srgbClr val="BFBFBF">
                    <a:gamma/>
                    <a:shade val="46275"/>
                    <a:invGamma/>
                  </a:srgbClr>
                </a:gs>
                <a:gs pos="50000">
                  <a:srgbClr val="BFBFBF"/>
                </a:gs>
                <a:gs pos="100000">
                  <a:srgbClr val="BFBFB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29" name="AutoShape 5"/>
            <p:cNvSpPr>
              <a:spLocks noChangeAspect="1" noChangeArrowheads="1"/>
            </p:cNvSpPr>
            <p:nvPr/>
          </p:nvSpPr>
          <p:spPr bwMode="auto">
            <a:xfrm>
              <a:off x="4679" y="3347"/>
              <a:ext cx="443" cy="12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BFBFBF">
                    <a:gamma/>
                    <a:shade val="46275"/>
                    <a:invGamma/>
                  </a:srgbClr>
                </a:gs>
                <a:gs pos="50000">
                  <a:srgbClr val="BFBFBF"/>
                </a:gs>
                <a:gs pos="100000">
                  <a:srgbClr val="BFBFB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30" name="Rectangle 6"/>
            <p:cNvSpPr>
              <a:spLocks noChangeAspect="1" noChangeArrowheads="1"/>
            </p:cNvSpPr>
            <p:nvPr/>
          </p:nvSpPr>
          <p:spPr bwMode="auto">
            <a:xfrm>
              <a:off x="4762" y="3234"/>
              <a:ext cx="270" cy="127"/>
            </a:xfrm>
            <a:prstGeom prst="rect">
              <a:avLst/>
            </a:prstGeom>
            <a:gradFill rotWithShape="1">
              <a:gsLst>
                <a:gs pos="0">
                  <a:srgbClr val="BFBFBF">
                    <a:gamma/>
                    <a:shade val="46275"/>
                    <a:invGamma/>
                  </a:srgbClr>
                </a:gs>
                <a:gs pos="50000">
                  <a:srgbClr val="BFBFBF"/>
                </a:gs>
                <a:gs pos="100000">
                  <a:srgbClr val="BFBFB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31" name="AutoShape 7"/>
            <p:cNvSpPr>
              <a:spLocks noChangeAspect="1" noChangeArrowheads="1"/>
            </p:cNvSpPr>
            <p:nvPr/>
          </p:nvSpPr>
          <p:spPr bwMode="auto">
            <a:xfrm rot="1325226">
              <a:off x="4201" y="3323"/>
              <a:ext cx="180" cy="2895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rgbClr val="BFBFBF">
                    <a:gamma/>
                    <a:shade val="46275"/>
                    <a:invGamma/>
                  </a:srgbClr>
                </a:gs>
                <a:gs pos="50000">
                  <a:srgbClr val="BFBFBF"/>
                </a:gs>
                <a:gs pos="100000">
                  <a:srgbClr val="BFBFB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32" name="AutoShape 8"/>
            <p:cNvSpPr>
              <a:spLocks noChangeAspect="1" noChangeArrowheads="1"/>
            </p:cNvSpPr>
            <p:nvPr/>
          </p:nvSpPr>
          <p:spPr bwMode="auto">
            <a:xfrm rot="-1404692">
              <a:off x="5438" y="3294"/>
              <a:ext cx="180" cy="2895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rgbClr val="BFBFBF">
                    <a:gamma/>
                    <a:shade val="46275"/>
                    <a:invGamma/>
                  </a:srgbClr>
                </a:gs>
                <a:gs pos="50000">
                  <a:srgbClr val="BFBFBF"/>
                </a:gs>
                <a:gs pos="100000">
                  <a:srgbClr val="BFBFB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grpSp>
          <p:nvGrpSpPr>
            <p:cNvPr id="1033" name="Group 9"/>
            <p:cNvGrpSpPr>
              <a:grpSpLocks noChangeAspect="1"/>
            </p:cNvGrpSpPr>
            <p:nvPr/>
          </p:nvGrpSpPr>
          <p:grpSpPr bwMode="auto">
            <a:xfrm rot="-1899001">
              <a:off x="2594" y="1944"/>
              <a:ext cx="4024" cy="755"/>
              <a:chOff x="1609" y="2901"/>
              <a:chExt cx="4024" cy="755"/>
            </a:xfrm>
          </p:grpSpPr>
          <p:sp>
            <p:nvSpPr>
              <p:cNvPr id="1034" name="Rectangle 10"/>
              <p:cNvSpPr>
                <a:spLocks noChangeAspect="1" noChangeArrowheads="1"/>
              </p:cNvSpPr>
              <p:nvPr/>
            </p:nvSpPr>
            <p:spPr bwMode="auto">
              <a:xfrm>
                <a:off x="4853" y="3074"/>
                <a:ext cx="780" cy="510"/>
              </a:xfrm>
              <a:prstGeom prst="rect">
                <a:avLst/>
              </a:prstGeom>
              <a:gradFill rotWithShape="1">
                <a:gsLst>
                  <a:gs pos="0">
                    <a:srgbClr val="BFBFBF">
                      <a:gamma/>
                      <a:shade val="46275"/>
                      <a:invGamma/>
                    </a:srgbClr>
                  </a:gs>
                  <a:gs pos="50000">
                    <a:srgbClr val="BFBFBF"/>
                  </a:gs>
                  <a:gs pos="100000">
                    <a:srgbClr val="BFBFB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035" name="AutoShape 11"/>
              <p:cNvSpPr>
                <a:spLocks noChangeAspect="1" noChangeArrowheads="1"/>
              </p:cNvSpPr>
              <p:nvPr/>
            </p:nvSpPr>
            <p:spPr bwMode="auto">
              <a:xfrm rot="5400000">
                <a:off x="3300" y="1980"/>
                <a:ext cx="420" cy="2685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BFBFBF">
                      <a:gamma/>
                      <a:shade val="46275"/>
                      <a:invGamma/>
                    </a:srgbClr>
                  </a:gs>
                  <a:gs pos="50000">
                    <a:srgbClr val="BFBFBF"/>
                  </a:gs>
                  <a:gs pos="100000">
                    <a:srgbClr val="BFBFB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036" name="AutoShape 12"/>
              <p:cNvSpPr>
                <a:spLocks noChangeAspect="1" noChangeArrowheads="1"/>
              </p:cNvSpPr>
              <p:nvPr/>
            </p:nvSpPr>
            <p:spPr bwMode="auto">
              <a:xfrm>
                <a:off x="4005" y="3075"/>
                <a:ext cx="143" cy="56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BFBFBF">
                      <a:gamma/>
                      <a:shade val="46275"/>
                      <a:invGamma/>
                    </a:srgbClr>
                  </a:gs>
                  <a:gs pos="50000">
                    <a:srgbClr val="BFBFBF"/>
                  </a:gs>
                  <a:gs pos="100000">
                    <a:srgbClr val="BFBFB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037" name="AutoShape 13"/>
              <p:cNvSpPr>
                <a:spLocks noChangeAspect="1" noChangeArrowheads="1"/>
              </p:cNvSpPr>
              <p:nvPr/>
            </p:nvSpPr>
            <p:spPr bwMode="auto">
              <a:xfrm>
                <a:off x="3240" y="3075"/>
                <a:ext cx="143" cy="56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BFBFBF">
                      <a:gamma/>
                      <a:shade val="46275"/>
                      <a:invGamma/>
                    </a:srgbClr>
                  </a:gs>
                  <a:gs pos="50000">
                    <a:srgbClr val="BFBFBF"/>
                  </a:gs>
                  <a:gs pos="100000">
                    <a:srgbClr val="BFBFB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038" name="AutoShape 14"/>
              <p:cNvSpPr>
                <a:spLocks noChangeAspect="1" noChangeArrowheads="1"/>
              </p:cNvSpPr>
              <p:nvPr/>
            </p:nvSpPr>
            <p:spPr bwMode="auto">
              <a:xfrm>
                <a:off x="4785" y="3015"/>
                <a:ext cx="143" cy="63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BFBFBF">
                      <a:gamma/>
                      <a:shade val="46275"/>
                      <a:invGamma/>
                    </a:srgbClr>
                  </a:gs>
                  <a:gs pos="50000">
                    <a:srgbClr val="BFBFBF"/>
                  </a:gs>
                  <a:gs pos="100000">
                    <a:srgbClr val="BFBFB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039" name="Rectangle 15"/>
              <p:cNvSpPr>
                <a:spLocks noChangeAspect="1" noChangeArrowheads="1"/>
              </p:cNvSpPr>
              <p:nvPr/>
            </p:nvSpPr>
            <p:spPr bwMode="auto">
              <a:xfrm>
                <a:off x="1822" y="3248"/>
                <a:ext cx="345" cy="143"/>
              </a:xfrm>
              <a:prstGeom prst="rect">
                <a:avLst/>
              </a:prstGeom>
              <a:gradFill rotWithShape="1">
                <a:gsLst>
                  <a:gs pos="0">
                    <a:srgbClr val="BFBFBF">
                      <a:gamma/>
                      <a:shade val="46275"/>
                      <a:invGamma/>
                    </a:srgbClr>
                  </a:gs>
                  <a:gs pos="50000">
                    <a:srgbClr val="BFBFBF"/>
                  </a:gs>
                  <a:gs pos="100000">
                    <a:srgbClr val="BFBFB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040" name="AutoShape 16"/>
              <p:cNvSpPr>
                <a:spLocks noChangeAspect="1" noChangeArrowheads="1"/>
              </p:cNvSpPr>
              <p:nvPr/>
            </p:nvSpPr>
            <p:spPr bwMode="auto">
              <a:xfrm rot="16200000">
                <a:off x="1628" y="3188"/>
                <a:ext cx="210" cy="248"/>
              </a:xfrm>
              <a:prstGeom prst="flowChartPunchedCard">
                <a:avLst/>
              </a:prstGeom>
              <a:gradFill rotWithShape="1">
                <a:gsLst>
                  <a:gs pos="0">
                    <a:srgbClr val="BFBFBF">
                      <a:gamma/>
                      <a:shade val="46275"/>
                      <a:invGamma/>
                    </a:srgbClr>
                  </a:gs>
                  <a:gs pos="50000">
                    <a:srgbClr val="BFBFBF"/>
                  </a:gs>
                  <a:gs pos="100000">
                    <a:srgbClr val="BFBFB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041" name="Rectangle 17"/>
              <p:cNvSpPr>
                <a:spLocks noChangeAspect="1" noChangeArrowheads="1"/>
              </p:cNvSpPr>
              <p:nvPr/>
            </p:nvSpPr>
            <p:spPr bwMode="auto">
              <a:xfrm>
                <a:off x="1664" y="2985"/>
                <a:ext cx="150" cy="263"/>
              </a:xfrm>
              <a:prstGeom prst="rect">
                <a:avLst/>
              </a:prstGeom>
              <a:gradFill rotWithShape="1">
                <a:gsLst>
                  <a:gs pos="0">
                    <a:srgbClr val="BFBFBF">
                      <a:gamma/>
                      <a:shade val="46275"/>
                      <a:invGamma/>
                    </a:srgbClr>
                  </a:gs>
                  <a:gs pos="50000">
                    <a:srgbClr val="BFBFBF"/>
                  </a:gs>
                  <a:gs pos="100000">
                    <a:srgbClr val="BFBFB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042" name="AutoShape 18"/>
              <p:cNvSpPr>
                <a:spLocks noChangeAspect="1" noChangeArrowheads="1"/>
              </p:cNvSpPr>
              <p:nvPr/>
            </p:nvSpPr>
            <p:spPr bwMode="auto">
              <a:xfrm rot="5400000">
                <a:off x="1668" y="2868"/>
                <a:ext cx="143" cy="2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BFBFBF">
                      <a:gamma/>
                      <a:shade val="46275"/>
                      <a:invGamma/>
                    </a:srgbClr>
                  </a:gs>
                  <a:gs pos="50000">
                    <a:srgbClr val="BFBFBF"/>
                  </a:gs>
                  <a:gs pos="100000">
                    <a:srgbClr val="BFBFB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043" name="Rectangle 19"/>
              <p:cNvSpPr>
                <a:spLocks noChangeAspect="1" noChangeArrowheads="1"/>
              </p:cNvSpPr>
              <p:nvPr/>
            </p:nvSpPr>
            <p:spPr bwMode="auto">
              <a:xfrm>
                <a:off x="3240" y="3585"/>
                <a:ext cx="908" cy="71"/>
              </a:xfrm>
              <a:prstGeom prst="rect">
                <a:avLst/>
              </a:prstGeom>
              <a:gradFill rotWithShape="1">
                <a:gsLst>
                  <a:gs pos="0">
                    <a:srgbClr val="BFBFBF">
                      <a:gamma/>
                      <a:shade val="46275"/>
                      <a:invGamma/>
                    </a:srgbClr>
                  </a:gs>
                  <a:gs pos="50000">
                    <a:srgbClr val="BFBFBF"/>
                  </a:gs>
                  <a:gs pos="100000">
                    <a:srgbClr val="BFBFB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044" name="Rectangle 20"/>
              <p:cNvSpPr>
                <a:spLocks noChangeAspect="1" noChangeArrowheads="1"/>
              </p:cNvSpPr>
              <p:nvPr/>
            </p:nvSpPr>
            <p:spPr bwMode="auto">
              <a:xfrm>
                <a:off x="2468" y="2963"/>
                <a:ext cx="353" cy="150"/>
              </a:xfrm>
              <a:prstGeom prst="rect">
                <a:avLst/>
              </a:prstGeom>
              <a:gradFill rotWithShape="1">
                <a:gsLst>
                  <a:gs pos="0">
                    <a:srgbClr val="BFBFBF">
                      <a:gamma/>
                      <a:shade val="46275"/>
                      <a:invGamma/>
                    </a:srgbClr>
                  </a:gs>
                  <a:gs pos="50000">
                    <a:srgbClr val="BFBFBF"/>
                  </a:gs>
                  <a:gs pos="100000">
                    <a:srgbClr val="BFBFB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045" name="Rectangle 21"/>
              <p:cNvSpPr>
                <a:spLocks noChangeAspect="1" noChangeArrowheads="1"/>
              </p:cNvSpPr>
              <p:nvPr/>
            </p:nvSpPr>
            <p:spPr bwMode="auto">
              <a:xfrm>
                <a:off x="2326" y="2997"/>
                <a:ext cx="203" cy="71"/>
              </a:xfrm>
              <a:prstGeom prst="rect">
                <a:avLst/>
              </a:prstGeom>
              <a:gradFill rotWithShape="1">
                <a:gsLst>
                  <a:gs pos="0">
                    <a:srgbClr val="BFBFBF">
                      <a:gamma/>
                      <a:shade val="46275"/>
                      <a:invGamma/>
                    </a:srgbClr>
                  </a:gs>
                  <a:gs pos="50000">
                    <a:srgbClr val="BFBFBF"/>
                  </a:gs>
                  <a:gs pos="100000">
                    <a:srgbClr val="BFBFB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046" name="Rectangle 22"/>
              <p:cNvSpPr>
                <a:spLocks noChangeAspect="1" noChangeArrowheads="1"/>
              </p:cNvSpPr>
              <p:nvPr/>
            </p:nvSpPr>
            <p:spPr bwMode="auto">
              <a:xfrm rot="16200000">
                <a:off x="2425" y="3137"/>
                <a:ext cx="203" cy="28"/>
              </a:xfrm>
              <a:prstGeom prst="rect">
                <a:avLst/>
              </a:prstGeom>
              <a:gradFill rotWithShape="1">
                <a:gsLst>
                  <a:gs pos="0">
                    <a:srgbClr val="BFBFBF">
                      <a:gamma/>
                      <a:shade val="46275"/>
                      <a:invGamma/>
                    </a:srgbClr>
                  </a:gs>
                  <a:gs pos="50000">
                    <a:srgbClr val="BFBFBF"/>
                  </a:gs>
                  <a:gs pos="100000">
                    <a:srgbClr val="BFBFB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047" name="Rectangle 23"/>
              <p:cNvSpPr>
                <a:spLocks noChangeAspect="1" noChangeArrowheads="1"/>
              </p:cNvSpPr>
              <p:nvPr/>
            </p:nvSpPr>
            <p:spPr bwMode="auto">
              <a:xfrm rot="16200000">
                <a:off x="2582" y="3167"/>
                <a:ext cx="203" cy="28"/>
              </a:xfrm>
              <a:prstGeom prst="rect">
                <a:avLst/>
              </a:prstGeom>
              <a:gradFill rotWithShape="1">
                <a:gsLst>
                  <a:gs pos="0">
                    <a:srgbClr val="BFBFBF">
                      <a:gamma/>
                      <a:shade val="46275"/>
                      <a:invGamma/>
                    </a:srgbClr>
                  </a:gs>
                  <a:gs pos="50000">
                    <a:srgbClr val="BFBFBF"/>
                  </a:gs>
                  <a:gs pos="100000">
                    <a:srgbClr val="BFBFB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</p:grpSp>
        <p:sp>
          <p:nvSpPr>
            <p:cNvPr id="1048" name="Rectangle 24"/>
            <p:cNvSpPr>
              <a:spLocks noChangeAspect="1" noChangeArrowheads="1"/>
            </p:cNvSpPr>
            <p:nvPr/>
          </p:nvSpPr>
          <p:spPr bwMode="auto">
            <a:xfrm rot="-1899001">
              <a:off x="5164" y="2437"/>
              <a:ext cx="83" cy="1433"/>
            </a:xfrm>
            <a:prstGeom prst="rect">
              <a:avLst/>
            </a:prstGeom>
            <a:gradFill rotWithShape="1">
              <a:gsLst>
                <a:gs pos="0">
                  <a:srgbClr val="BFBFBF">
                    <a:gamma/>
                    <a:shade val="46275"/>
                    <a:invGamma/>
                  </a:srgbClr>
                </a:gs>
                <a:gs pos="50000">
                  <a:srgbClr val="BFBFBF"/>
                </a:gs>
                <a:gs pos="100000">
                  <a:srgbClr val="BFBFB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49" name="Rectangle 25"/>
            <p:cNvSpPr>
              <a:spLocks noChangeAspect="1" noChangeArrowheads="1"/>
            </p:cNvSpPr>
            <p:nvPr/>
          </p:nvSpPr>
          <p:spPr bwMode="auto">
            <a:xfrm rot="-1899001">
              <a:off x="5179" y="3422"/>
              <a:ext cx="510" cy="191"/>
            </a:xfrm>
            <a:prstGeom prst="rect">
              <a:avLst/>
            </a:prstGeom>
            <a:gradFill rotWithShape="1">
              <a:gsLst>
                <a:gs pos="0">
                  <a:srgbClr val="BFBFBF">
                    <a:gamma/>
                    <a:shade val="46275"/>
                    <a:invGamma/>
                  </a:srgbClr>
                </a:gs>
                <a:gs pos="50000">
                  <a:srgbClr val="BFBFBF"/>
                </a:gs>
                <a:gs pos="100000">
                  <a:srgbClr val="BFBFB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50" name="AutoShape 26"/>
            <p:cNvSpPr>
              <a:spLocks noChangeAspect="1" noChangeArrowheads="1"/>
            </p:cNvSpPr>
            <p:nvPr/>
          </p:nvSpPr>
          <p:spPr bwMode="auto">
            <a:xfrm rot="14300999">
              <a:off x="4657" y="2493"/>
              <a:ext cx="457" cy="315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rgbClr val="BFBFBF">
                    <a:gamma/>
                    <a:shade val="46275"/>
                    <a:invGamma/>
                  </a:srgbClr>
                </a:gs>
                <a:gs pos="50000">
                  <a:srgbClr val="BFBFBF"/>
                </a:gs>
                <a:gs pos="100000">
                  <a:srgbClr val="BFBFB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51" name="Oval 27"/>
            <p:cNvSpPr>
              <a:spLocks noChangeAspect="1" noChangeArrowheads="1"/>
            </p:cNvSpPr>
            <p:nvPr/>
          </p:nvSpPr>
          <p:spPr bwMode="auto">
            <a:xfrm rot="-1899001">
              <a:off x="4698" y="2759"/>
              <a:ext cx="383" cy="367"/>
            </a:xfrm>
            <a:prstGeom prst="ellipse">
              <a:avLst/>
            </a:prstGeom>
            <a:gradFill rotWithShape="1">
              <a:gsLst>
                <a:gs pos="0">
                  <a:srgbClr val="BFBFBF">
                    <a:gamma/>
                    <a:shade val="46275"/>
                    <a:invGamma/>
                  </a:srgbClr>
                </a:gs>
                <a:gs pos="50000">
                  <a:srgbClr val="BFBFBF"/>
                </a:gs>
                <a:gs pos="100000">
                  <a:srgbClr val="BFBFB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52" name="AutoShape 28"/>
            <p:cNvSpPr>
              <a:spLocks noChangeAspect="1" noChangeArrowheads="1"/>
            </p:cNvSpPr>
            <p:nvPr/>
          </p:nvSpPr>
          <p:spPr bwMode="auto">
            <a:xfrm rot="3500999">
              <a:off x="4589" y="2975"/>
              <a:ext cx="232" cy="173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rgbClr val="BFBFBF">
                    <a:gamma/>
                    <a:shade val="46275"/>
                    <a:invGamma/>
                  </a:srgbClr>
                </a:gs>
                <a:gs pos="50000">
                  <a:srgbClr val="BFBFBF"/>
                </a:gs>
                <a:gs pos="100000">
                  <a:srgbClr val="BFBFB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53" name="Rectangle 29"/>
            <p:cNvSpPr>
              <a:spLocks noChangeAspect="1" noChangeArrowheads="1"/>
            </p:cNvSpPr>
            <p:nvPr/>
          </p:nvSpPr>
          <p:spPr bwMode="auto">
            <a:xfrm>
              <a:off x="4500" y="4275"/>
              <a:ext cx="833" cy="71"/>
            </a:xfrm>
            <a:prstGeom prst="rect">
              <a:avLst/>
            </a:prstGeom>
            <a:gradFill rotWithShape="1">
              <a:gsLst>
                <a:gs pos="0">
                  <a:srgbClr val="BFBFBF">
                    <a:gamma/>
                    <a:shade val="46275"/>
                    <a:invGamma/>
                  </a:srgbClr>
                </a:gs>
                <a:gs pos="50000">
                  <a:srgbClr val="BFBFBF"/>
                </a:gs>
                <a:gs pos="100000">
                  <a:srgbClr val="BFBFB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1055" name="AutoShape 31"/>
          <p:cNvSpPr>
            <a:spLocks noChangeArrowheads="1"/>
          </p:cNvSpPr>
          <p:nvPr/>
        </p:nvSpPr>
        <p:spPr bwMode="auto">
          <a:xfrm rot="20790079">
            <a:off x="1552575" y="2576513"/>
            <a:ext cx="249238" cy="415925"/>
          </a:xfrm>
          <a:prstGeom prst="moon">
            <a:avLst>
              <a:gd name="adj" fmla="val 50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grpSp>
        <p:nvGrpSpPr>
          <p:cNvPr id="1056" name="Group 32"/>
          <p:cNvGrpSpPr>
            <a:grpSpLocks/>
          </p:cNvGrpSpPr>
          <p:nvPr/>
        </p:nvGrpSpPr>
        <p:grpSpPr bwMode="auto">
          <a:xfrm rot="20328475">
            <a:off x="565150" y="4597400"/>
            <a:ext cx="673100" cy="279400"/>
            <a:chOff x="8650" y="4564"/>
            <a:chExt cx="638" cy="283"/>
          </a:xfrm>
        </p:grpSpPr>
        <p:sp>
          <p:nvSpPr>
            <p:cNvPr id="1057" name="Oval 33"/>
            <p:cNvSpPr>
              <a:spLocks noChangeArrowheads="1"/>
            </p:cNvSpPr>
            <p:nvPr/>
          </p:nvSpPr>
          <p:spPr bwMode="auto">
            <a:xfrm>
              <a:off x="8820" y="4564"/>
              <a:ext cx="296" cy="283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50000">
                  <a:srgbClr val="C0C0C0">
                    <a:gamma/>
                    <a:shade val="21569"/>
                    <a:invGamma/>
                  </a:srgbClr>
                </a:gs>
                <a:gs pos="100000">
                  <a:srgbClr val="C0C0C0"/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58" name="Freeform 34"/>
            <p:cNvSpPr>
              <a:spLocks/>
            </p:cNvSpPr>
            <p:nvPr/>
          </p:nvSpPr>
          <p:spPr bwMode="auto">
            <a:xfrm>
              <a:off x="8650" y="4671"/>
              <a:ext cx="638" cy="67"/>
            </a:xfrm>
            <a:custGeom>
              <a:avLst/>
              <a:gdLst/>
              <a:ahLst/>
              <a:cxnLst>
                <a:cxn ang="0">
                  <a:pos x="167" y="0"/>
                </a:cxn>
                <a:cxn ang="0">
                  <a:pos x="71" y="15"/>
                </a:cxn>
                <a:cxn ang="0">
                  <a:pos x="41" y="42"/>
                </a:cxn>
                <a:cxn ang="0">
                  <a:pos x="320" y="66"/>
                </a:cxn>
                <a:cxn ang="0">
                  <a:pos x="596" y="36"/>
                </a:cxn>
                <a:cxn ang="0">
                  <a:pos x="575" y="12"/>
                </a:cxn>
                <a:cxn ang="0">
                  <a:pos x="464" y="3"/>
                </a:cxn>
              </a:cxnLst>
              <a:rect l="0" t="0" r="r" b="b"/>
              <a:pathLst>
                <a:path w="638" h="67">
                  <a:moveTo>
                    <a:pt x="167" y="0"/>
                  </a:moveTo>
                  <a:cubicBezTo>
                    <a:pt x="151" y="2"/>
                    <a:pt x="92" y="8"/>
                    <a:pt x="71" y="15"/>
                  </a:cubicBezTo>
                  <a:cubicBezTo>
                    <a:pt x="50" y="22"/>
                    <a:pt x="0" y="34"/>
                    <a:pt x="41" y="42"/>
                  </a:cubicBezTo>
                  <a:cubicBezTo>
                    <a:pt x="82" y="50"/>
                    <a:pt x="228" y="67"/>
                    <a:pt x="320" y="66"/>
                  </a:cubicBezTo>
                  <a:cubicBezTo>
                    <a:pt x="412" y="65"/>
                    <a:pt x="554" y="45"/>
                    <a:pt x="596" y="36"/>
                  </a:cubicBezTo>
                  <a:cubicBezTo>
                    <a:pt x="638" y="27"/>
                    <a:pt x="597" y="17"/>
                    <a:pt x="575" y="12"/>
                  </a:cubicBezTo>
                  <a:cubicBezTo>
                    <a:pt x="553" y="7"/>
                    <a:pt x="487" y="5"/>
                    <a:pt x="464" y="3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1059" name="AutoShape 35"/>
          <p:cNvSpPr>
            <a:spLocks noChangeArrowheads="1"/>
          </p:cNvSpPr>
          <p:nvPr/>
        </p:nvSpPr>
        <p:spPr bwMode="auto">
          <a:xfrm>
            <a:off x="7927976" y="804864"/>
            <a:ext cx="295275" cy="261937"/>
          </a:xfrm>
          <a:prstGeom prst="star4">
            <a:avLst>
              <a:gd name="adj" fmla="val 125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60" name="AutoShape 36"/>
          <p:cNvSpPr>
            <a:spLocks noChangeArrowheads="1"/>
          </p:cNvSpPr>
          <p:nvPr/>
        </p:nvSpPr>
        <p:spPr bwMode="auto">
          <a:xfrm>
            <a:off x="3017839" y="4213226"/>
            <a:ext cx="247650" cy="231775"/>
          </a:xfrm>
          <a:prstGeom prst="star4">
            <a:avLst>
              <a:gd name="adj" fmla="val 125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61" name="AutoShape 37"/>
          <p:cNvSpPr>
            <a:spLocks noChangeArrowheads="1"/>
          </p:cNvSpPr>
          <p:nvPr/>
        </p:nvSpPr>
        <p:spPr bwMode="auto">
          <a:xfrm>
            <a:off x="642939" y="1085851"/>
            <a:ext cx="168275" cy="153988"/>
          </a:xfrm>
          <a:prstGeom prst="star4">
            <a:avLst>
              <a:gd name="adj" fmla="val 125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62" name="AutoShape 38"/>
          <p:cNvSpPr>
            <a:spLocks noChangeArrowheads="1"/>
          </p:cNvSpPr>
          <p:nvPr/>
        </p:nvSpPr>
        <p:spPr bwMode="auto">
          <a:xfrm>
            <a:off x="4311650" y="2932113"/>
            <a:ext cx="168275" cy="153987"/>
          </a:xfrm>
          <a:prstGeom prst="star4">
            <a:avLst>
              <a:gd name="adj" fmla="val 125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63" name="AutoShape 39"/>
          <p:cNvSpPr>
            <a:spLocks noChangeAspect="1" noChangeArrowheads="1"/>
          </p:cNvSpPr>
          <p:nvPr/>
        </p:nvSpPr>
        <p:spPr bwMode="auto">
          <a:xfrm>
            <a:off x="5716588" y="1273176"/>
            <a:ext cx="215900" cy="192088"/>
          </a:xfrm>
          <a:prstGeom prst="star4">
            <a:avLst>
              <a:gd name="adj" fmla="val 125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grpSp>
        <p:nvGrpSpPr>
          <p:cNvPr id="1064" name="Group 40"/>
          <p:cNvGrpSpPr>
            <a:grpSpLocks noChangeAspect="1"/>
          </p:cNvGrpSpPr>
          <p:nvPr/>
        </p:nvGrpSpPr>
        <p:grpSpPr bwMode="auto">
          <a:xfrm rot="19238221">
            <a:off x="2768601" y="866774"/>
            <a:ext cx="714375" cy="1349375"/>
            <a:chOff x="4612" y="6685"/>
            <a:chExt cx="1529" cy="2916"/>
          </a:xfrm>
        </p:grpSpPr>
        <p:sp>
          <p:nvSpPr>
            <p:cNvPr id="1065" name="Oval 41"/>
            <p:cNvSpPr>
              <a:spLocks noChangeAspect="1" noChangeArrowheads="1"/>
            </p:cNvSpPr>
            <p:nvPr/>
          </p:nvSpPr>
          <p:spPr bwMode="auto">
            <a:xfrm>
              <a:off x="4612" y="6975"/>
              <a:ext cx="171" cy="170"/>
            </a:xfrm>
            <a:prstGeom prst="ellipse">
              <a:avLst/>
            </a:prstGeom>
            <a:solidFill>
              <a:srgbClr val="FFFFFF"/>
            </a:solidFill>
            <a:ln w="508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66" name="Oval 42"/>
            <p:cNvSpPr>
              <a:spLocks noChangeAspect="1" noChangeArrowheads="1"/>
            </p:cNvSpPr>
            <p:nvPr/>
          </p:nvSpPr>
          <p:spPr bwMode="auto">
            <a:xfrm>
              <a:off x="5684" y="7193"/>
              <a:ext cx="146" cy="144"/>
            </a:xfrm>
            <a:prstGeom prst="ellipse">
              <a:avLst/>
            </a:prstGeom>
            <a:solidFill>
              <a:srgbClr val="FFFFFF"/>
            </a:solidFill>
            <a:ln w="508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67" name="Oval 43"/>
            <p:cNvSpPr>
              <a:spLocks noChangeAspect="1" noChangeArrowheads="1"/>
            </p:cNvSpPr>
            <p:nvPr/>
          </p:nvSpPr>
          <p:spPr bwMode="auto">
            <a:xfrm>
              <a:off x="5250" y="8263"/>
              <a:ext cx="144" cy="144"/>
            </a:xfrm>
            <a:prstGeom prst="ellipse">
              <a:avLst/>
            </a:prstGeom>
            <a:solidFill>
              <a:srgbClr val="FFFFFF"/>
            </a:solidFill>
            <a:ln w="508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68" name="Oval 44"/>
            <p:cNvSpPr>
              <a:spLocks noChangeAspect="1" noChangeArrowheads="1"/>
            </p:cNvSpPr>
            <p:nvPr/>
          </p:nvSpPr>
          <p:spPr bwMode="auto">
            <a:xfrm>
              <a:off x="5079" y="8353"/>
              <a:ext cx="144" cy="144"/>
            </a:xfrm>
            <a:prstGeom prst="ellipse">
              <a:avLst/>
            </a:prstGeom>
            <a:solidFill>
              <a:srgbClr val="FFFFFF"/>
            </a:solidFill>
            <a:ln w="508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69" name="Oval 45"/>
            <p:cNvSpPr>
              <a:spLocks noChangeAspect="1" noChangeArrowheads="1"/>
            </p:cNvSpPr>
            <p:nvPr/>
          </p:nvSpPr>
          <p:spPr bwMode="auto">
            <a:xfrm>
              <a:off x="4787" y="9464"/>
              <a:ext cx="137" cy="137"/>
            </a:xfrm>
            <a:prstGeom prst="ellipse">
              <a:avLst/>
            </a:prstGeom>
            <a:solidFill>
              <a:srgbClr val="FFFFFF"/>
            </a:solidFill>
            <a:ln w="508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70" name="Oval 46"/>
            <p:cNvSpPr>
              <a:spLocks noChangeAspect="1" noChangeArrowheads="1"/>
            </p:cNvSpPr>
            <p:nvPr/>
          </p:nvSpPr>
          <p:spPr bwMode="auto">
            <a:xfrm>
              <a:off x="5408" y="8142"/>
              <a:ext cx="135" cy="137"/>
            </a:xfrm>
            <a:prstGeom prst="ellipse">
              <a:avLst/>
            </a:prstGeom>
            <a:solidFill>
              <a:srgbClr val="FFFFFF"/>
            </a:solidFill>
            <a:ln w="508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71" name="Oval 47"/>
            <p:cNvSpPr>
              <a:spLocks noChangeAspect="1" noChangeArrowheads="1"/>
            </p:cNvSpPr>
            <p:nvPr/>
          </p:nvSpPr>
          <p:spPr bwMode="auto">
            <a:xfrm>
              <a:off x="5953" y="9272"/>
              <a:ext cx="188" cy="188"/>
            </a:xfrm>
            <a:prstGeom prst="ellipse">
              <a:avLst/>
            </a:prstGeom>
            <a:solidFill>
              <a:srgbClr val="FFFFFF"/>
            </a:solidFill>
            <a:ln w="508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72" name="Oval 48"/>
            <p:cNvSpPr>
              <a:spLocks noChangeAspect="1" noChangeArrowheads="1"/>
            </p:cNvSpPr>
            <p:nvPr/>
          </p:nvSpPr>
          <p:spPr bwMode="auto">
            <a:xfrm>
              <a:off x="5385" y="6685"/>
              <a:ext cx="94" cy="94"/>
            </a:xfrm>
            <a:prstGeom prst="ellipse">
              <a:avLst/>
            </a:prstGeom>
            <a:solidFill>
              <a:srgbClr val="FFFFFF"/>
            </a:solidFill>
            <a:ln w="508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73" name="Oval 49"/>
            <p:cNvSpPr>
              <a:spLocks noChangeAspect="1" noChangeArrowheads="1"/>
            </p:cNvSpPr>
            <p:nvPr/>
          </p:nvSpPr>
          <p:spPr bwMode="auto">
            <a:xfrm>
              <a:off x="5257" y="8945"/>
              <a:ext cx="120" cy="118"/>
            </a:xfrm>
            <a:prstGeom prst="ellipse">
              <a:avLst/>
            </a:prstGeom>
            <a:solidFill>
              <a:srgbClr val="FFFFFF"/>
            </a:solidFill>
            <a:ln w="508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74" name="Oval 50"/>
            <p:cNvSpPr>
              <a:spLocks noChangeAspect="1" noChangeArrowheads="1"/>
            </p:cNvSpPr>
            <p:nvPr/>
          </p:nvSpPr>
          <p:spPr bwMode="auto">
            <a:xfrm>
              <a:off x="5680" y="8464"/>
              <a:ext cx="103" cy="101"/>
            </a:xfrm>
            <a:prstGeom prst="ellipse">
              <a:avLst/>
            </a:prstGeom>
            <a:solidFill>
              <a:srgbClr val="FFFFFF"/>
            </a:solidFill>
            <a:ln w="508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75" name="Oval 51"/>
            <p:cNvSpPr>
              <a:spLocks noChangeAspect="1" noChangeArrowheads="1"/>
            </p:cNvSpPr>
            <p:nvPr/>
          </p:nvSpPr>
          <p:spPr bwMode="auto">
            <a:xfrm>
              <a:off x="5321" y="6776"/>
              <a:ext cx="94" cy="93"/>
            </a:xfrm>
            <a:prstGeom prst="ellipse">
              <a:avLst/>
            </a:prstGeom>
            <a:solidFill>
              <a:srgbClr val="FFFFFF"/>
            </a:solidFill>
            <a:ln w="508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76" name="Oval 52"/>
            <p:cNvSpPr>
              <a:spLocks noChangeAspect="1" noChangeArrowheads="1"/>
            </p:cNvSpPr>
            <p:nvPr/>
          </p:nvSpPr>
          <p:spPr bwMode="auto">
            <a:xfrm>
              <a:off x="5395" y="6753"/>
              <a:ext cx="84" cy="86"/>
            </a:xfrm>
            <a:prstGeom prst="ellipse">
              <a:avLst/>
            </a:prstGeom>
            <a:solidFill>
              <a:srgbClr val="FFFFFF"/>
            </a:solidFill>
            <a:ln w="508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77" name="Oval 53"/>
            <p:cNvSpPr>
              <a:spLocks noChangeAspect="1" noChangeArrowheads="1"/>
            </p:cNvSpPr>
            <p:nvPr/>
          </p:nvSpPr>
          <p:spPr bwMode="auto">
            <a:xfrm>
              <a:off x="5291" y="8808"/>
              <a:ext cx="77" cy="76"/>
            </a:xfrm>
            <a:prstGeom prst="ellipse">
              <a:avLst/>
            </a:prstGeom>
            <a:solidFill>
              <a:srgbClr val="FFFFFF"/>
            </a:solidFill>
            <a:ln w="508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78" name="Oval 54"/>
            <p:cNvSpPr>
              <a:spLocks noChangeAspect="1" noChangeArrowheads="1"/>
            </p:cNvSpPr>
            <p:nvPr/>
          </p:nvSpPr>
          <p:spPr bwMode="auto">
            <a:xfrm>
              <a:off x="5291" y="8979"/>
              <a:ext cx="77" cy="77"/>
            </a:xfrm>
            <a:prstGeom prst="ellipse">
              <a:avLst/>
            </a:prstGeom>
            <a:solidFill>
              <a:srgbClr val="FFFFFF"/>
            </a:solidFill>
            <a:ln w="508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79" name="Oval 55"/>
            <p:cNvSpPr>
              <a:spLocks noChangeAspect="1" noChangeArrowheads="1"/>
            </p:cNvSpPr>
            <p:nvPr/>
          </p:nvSpPr>
          <p:spPr bwMode="auto">
            <a:xfrm>
              <a:off x="5291" y="8894"/>
              <a:ext cx="69" cy="68"/>
            </a:xfrm>
            <a:prstGeom prst="ellipse">
              <a:avLst/>
            </a:prstGeom>
            <a:solidFill>
              <a:srgbClr val="FFFFFF"/>
            </a:solidFill>
            <a:ln w="508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1080" name="AutoShape 56"/>
          <p:cNvSpPr>
            <a:spLocks noChangeArrowheads="1"/>
          </p:cNvSpPr>
          <p:nvPr/>
        </p:nvSpPr>
        <p:spPr bwMode="auto">
          <a:xfrm>
            <a:off x="395289" y="3336925"/>
            <a:ext cx="169862" cy="153988"/>
          </a:xfrm>
          <a:prstGeom prst="star4">
            <a:avLst>
              <a:gd name="adj" fmla="val 125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81" name="Text Box 57"/>
          <p:cNvSpPr txBox="1">
            <a:spLocks noChangeArrowheads="1"/>
          </p:cNvSpPr>
          <p:nvPr/>
        </p:nvSpPr>
        <p:spPr bwMode="auto">
          <a:xfrm>
            <a:off x="5172075" y="1746251"/>
            <a:ext cx="3571875" cy="251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1" defTabSz="914305">
              <a:spcBef>
                <a:spcPts val="563"/>
              </a:spcBef>
              <a:spcAft>
                <a:spcPts val="563"/>
              </a:spcAft>
            </a:pPr>
            <a:endParaRPr lang="de-DE" b="1" dirty="0">
              <a:solidFill>
                <a:srgbClr val="333333"/>
              </a:solidFill>
              <a:latin typeface="Tahoma" pitchFamily="34" charset="0"/>
              <a:cs typeface="Arial" pitchFamily="34" charset="0"/>
            </a:endParaRPr>
          </a:p>
          <a:p>
            <a:pPr lvl="1" defTabSz="914305">
              <a:spcBef>
                <a:spcPts val="563"/>
              </a:spcBef>
              <a:spcAft>
                <a:spcPts val="563"/>
              </a:spcAft>
            </a:pPr>
            <a:r>
              <a:rPr lang="de-DE" sz="3600" b="1" cap="small" dirty="0">
                <a:latin typeface="Arial" pitchFamily="34" charset="0"/>
                <a:cs typeface="Arial" pitchFamily="34" charset="0"/>
              </a:rPr>
              <a:t>Astronomie</a:t>
            </a:r>
          </a:p>
          <a:p>
            <a:pPr lvl="1" defTabSz="914305">
              <a:spcBef>
                <a:spcPts val="563"/>
              </a:spcBef>
              <a:spcAft>
                <a:spcPts val="563"/>
              </a:spcAft>
            </a:pPr>
            <a:r>
              <a:rPr lang="de-DE" sz="3600" b="1" cap="small" dirty="0">
                <a:latin typeface="Arial" pitchFamily="34" charset="0"/>
                <a:cs typeface="Arial" pitchFamily="34" charset="0"/>
              </a:rPr>
              <a:t>Wahlfach</a:t>
            </a:r>
          </a:p>
        </p:txBody>
      </p:sp>
      <p:sp>
        <p:nvSpPr>
          <p:cNvPr id="67" name="Textfeld 66"/>
          <p:cNvSpPr txBox="1"/>
          <p:nvPr/>
        </p:nvSpPr>
        <p:spPr>
          <a:xfrm>
            <a:off x="1438276" y="5372102"/>
            <a:ext cx="6381750" cy="707886"/>
          </a:xfrm>
          <a:prstGeom prst="rect">
            <a:avLst/>
          </a:prstGeom>
          <a:noFill/>
        </p:spPr>
        <p:txBody>
          <a:bodyPr wrap="square" lIns="91420" tIns="45711" rIns="91420" bIns="45711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4000" b="1" cap="small" dirty="0">
                <a:solidFill>
                  <a:srgbClr val="000000"/>
                </a:solidFill>
              </a:rPr>
              <a:t>Cepheidenmethode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nhaltsplatzhalter 10" descr="Ein Bild, das Objekt, Foto, Stern, Uhrzeit enthält.&#10;&#10;Automatisch generierte Beschreibung">
            <a:extLst>
              <a:ext uri="{FF2B5EF4-FFF2-40B4-BE49-F238E27FC236}">
                <a16:creationId xmlns:a16="http://schemas.microsoft.com/office/drawing/2014/main" id="{D1C36D8A-4EAC-4962-98F3-E141D774C2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90" y="493776"/>
            <a:ext cx="7486649" cy="5989320"/>
          </a:xfr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7F684585-10C1-4E48-A2DE-860436E03999}"/>
              </a:ext>
            </a:extLst>
          </p:cNvPr>
          <p:cNvSpPr txBox="1"/>
          <p:nvPr/>
        </p:nvSpPr>
        <p:spPr>
          <a:xfrm>
            <a:off x="7904796" y="4052105"/>
            <a:ext cx="992559" cy="646321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pPr algn="l"/>
            <a:r>
              <a:rPr lang="de-DE" dirty="0">
                <a:solidFill>
                  <a:schemeClr val="bg1"/>
                </a:solidFill>
              </a:rPr>
              <a:t>M31</a:t>
            </a:r>
          </a:p>
          <a:p>
            <a:pPr algn="l"/>
            <a:r>
              <a:rPr lang="de-DE" dirty="0">
                <a:solidFill>
                  <a:schemeClr val="bg1"/>
                </a:solidFill>
              </a:rPr>
              <a:t>760 kpc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43599A56-B9AD-4DF2-AF67-24E31C060E3A}"/>
              </a:ext>
            </a:extLst>
          </p:cNvPr>
          <p:cNvSpPr txBox="1"/>
          <p:nvPr/>
        </p:nvSpPr>
        <p:spPr>
          <a:xfrm>
            <a:off x="7610680" y="4698426"/>
            <a:ext cx="1433731" cy="1785094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de-DE" sz="1000" dirty="0">
                <a:solidFill>
                  <a:schemeClr val="bg1"/>
                </a:solidFill>
              </a:rPr>
              <a:t>Bild: </a:t>
            </a:r>
            <a:r>
              <a:rPr lang="de-DE" sz="1000" dirty="0" err="1">
                <a:solidFill>
                  <a:schemeClr val="bg1"/>
                </a:solidFill>
              </a:rPr>
              <a:t>Cepheid</a:t>
            </a:r>
            <a:r>
              <a:rPr lang="de-DE" sz="1000" dirty="0">
                <a:solidFill>
                  <a:schemeClr val="bg1"/>
                </a:solidFill>
              </a:rPr>
              <a:t> Variable Star V1 in M31 von NASA, ESA, </a:t>
            </a:r>
            <a:r>
              <a:rPr lang="de-DE" sz="1000" dirty="0" err="1">
                <a:solidFill>
                  <a:schemeClr val="bg1"/>
                </a:solidFill>
              </a:rPr>
              <a:t>the</a:t>
            </a:r>
            <a:r>
              <a:rPr lang="de-DE" sz="1000" dirty="0">
                <a:solidFill>
                  <a:schemeClr val="bg1"/>
                </a:solidFill>
              </a:rPr>
              <a:t> Hubble Heritage Team (</a:t>
            </a:r>
            <a:r>
              <a:rPr lang="de-DE" sz="1000" dirty="0" err="1">
                <a:solidFill>
                  <a:schemeClr val="bg1"/>
                </a:solidFill>
              </a:rPr>
              <a:t>STScl</a:t>
            </a:r>
            <a:r>
              <a:rPr lang="de-DE" sz="1000" dirty="0">
                <a:solidFill>
                  <a:schemeClr val="bg1"/>
                </a:solidFill>
              </a:rPr>
              <a:t>/AURA) and R. </a:t>
            </a:r>
            <a:r>
              <a:rPr lang="de-DE" sz="1000" dirty="0" err="1">
                <a:solidFill>
                  <a:schemeClr val="bg1"/>
                </a:solidFill>
              </a:rPr>
              <a:t>Gendler</a:t>
            </a:r>
            <a:r>
              <a:rPr lang="de-DE" sz="1000" dirty="0">
                <a:solidFill>
                  <a:schemeClr val="bg1"/>
                </a:solidFill>
              </a:rPr>
              <a:t> via </a:t>
            </a:r>
            <a:r>
              <a:rPr lang="de-DE" sz="1000" dirty="0">
                <a:solidFill>
                  <a:schemeClr val="bg1"/>
                </a:solidFill>
                <a:hlinkClick r:id="rId3"/>
              </a:rPr>
              <a:t>https://www.nasa.gov/mission_pages/hubble/science/star-v1.html</a:t>
            </a:r>
            <a:r>
              <a:rPr lang="de-DE" sz="1000" dirty="0">
                <a:solidFill>
                  <a:schemeClr val="bg1"/>
                </a:solidFill>
              </a:rPr>
              <a:t> [Public Domain (PD-</a:t>
            </a:r>
            <a:r>
              <a:rPr lang="de-DE" sz="1000" dirty="0" err="1">
                <a:solidFill>
                  <a:schemeClr val="bg1"/>
                </a:solidFill>
              </a:rPr>
              <a:t>USGov</a:t>
            </a:r>
            <a:r>
              <a:rPr lang="de-DE" sz="1000" dirty="0">
                <a:solidFill>
                  <a:schemeClr val="bg1"/>
                </a:solidFill>
              </a:rPr>
              <a:t>)] </a:t>
            </a:r>
          </a:p>
        </p:txBody>
      </p:sp>
    </p:spTree>
    <p:extLst>
      <p:ext uri="{BB962C8B-B14F-4D97-AF65-F5344CB8AC3E}">
        <p14:creationId xmlns:p14="http://schemas.microsoft.com/office/powerpoint/2010/main" val="14318897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feld 11">
            <a:extLst>
              <a:ext uri="{FF2B5EF4-FFF2-40B4-BE49-F238E27FC236}">
                <a16:creationId xmlns:a16="http://schemas.microsoft.com/office/drawing/2014/main" id="{7F684585-10C1-4E48-A2DE-860436E03999}"/>
              </a:ext>
            </a:extLst>
          </p:cNvPr>
          <p:cNvSpPr txBox="1"/>
          <p:nvPr/>
        </p:nvSpPr>
        <p:spPr>
          <a:xfrm>
            <a:off x="7848001" y="3517949"/>
            <a:ext cx="992559" cy="646321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pPr algn="l"/>
            <a:r>
              <a:rPr lang="de-DE" dirty="0">
                <a:solidFill>
                  <a:schemeClr val="bg1"/>
                </a:solidFill>
              </a:rPr>
              <a:t>M31</a:t>
            </a:r>
          </a:p>
          <a:p>
            <a:pPr algn="l"/>
            <a:r>
              <a:rPr lang="de-DE" dirty="0">
                <a:solidFill>
                  <a:schemeClr val="bg1"/>
                </a:solidFill>
              </a:rPr>
              <a:t>760 kpc</a:t>
            </a:r>
          </a:p>
        </p:txBody>
      </p:sp>
      <p:pic>
        <p:nvPicPr>
          <p:cNvPr id="5" name="Inhaltsplatzhalter 4" descr="Ein Bild, das verschieden, sitzend, Tisch, Haufen enthält.&#10;&#10;Automatisch generierte Beschreibung">
            <a:extLst>
              <a:ext uri="{FF2B5EF4-FFF2-40B4-BE49-F238E27FC236}">
                <a16:creationId xmlns:a16="http://schemas.microsoft.com/office/drawing/2014/main" id="{909F638E-9231-4E6C-96D2-64A9CDEC13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9" y="585216"/>
            <a:ext cx="7380535" cy="5678424"/>
          </a:xfr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43599A56-B9AD-4DF2-AF67-24E31C060E3A}"/>
              </a:ext>
            </a:extLst>
          </p:cNvPr>
          <p:cNvSpPr txBox="1"/>
          <p:nvPr/>
        </p:nvSpPr>
        <p:spPr>
          <a:xfrm>
            <a:off x="7685344" y="4295442"/>
            <a:ext cx="1458656" cy="2092871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de-DE" sz="1000" dirty="0">
                <a:solidFill>
                  <a:schemeClr val="bg1"/>
                </a:solidFill>
              </a:rPr>
              <a:t>Bild:  „opo1115e.jpg“ von</a:t>
            </a:r>
            <a:r>
              <a:rPr lang="en-US" sz="1000" dirty="0">
                <a:solidFill>
                  <a:schemeClr val="bg1"/>
                </a:solidFill>
              </a:rPr>
              <a:t> NASA, ESA and Z. </a:t>
            </a:r>
            <a:r>
              <a:rPr lang="en-US" sz="1000" dirty="0" err="1">
                <a:solidFill>
                  <a:schemeClr val="bg1"/>
                </a:solidFill>
              </a:rPr>
              <a:t>Levay</a:t>
            </a:r>
            <a:r>
              <a:rPr lang="en-US" sz="1000" dirty="0">
                <a:solidFill>
                  <a:schemeClr val="bg1"/>
                </a:solidFill>
              </a:rPr>
              <a:t> (</a:t>
            </a:r>
            <a:r>
              <a:rPr lang="en-US" sz="1000" dirty="0" err="1">
                <a:solidFill>
                  <a:schemeClr val="bg1"/>
                </a:solidFill>
              </a:rPr>
              <a:t>STScI</a:t>
            </a:r>
            <a:r>
              <a:rPr lang="en-US" sz="1000" dirty="0">
                <a:solidFill>
                  <a:schemeClr val="bg1"/>
                </a:solidFill>
              </a:rPr>
              <a:t>). Science Credit: NASA, ESA, the Hubble Heritage Team (</a:t>
            </a:r>
            <a:r>
              <a:rPr lang="en-US" sz="1000" dirty="0" err="1">
                <a:solidFill>
                  <a:schemeClr val="bg1"/>
                </a:solidFill>
              </a:rPr>
              <a:t>STScI</a:t>
            </a:r>
            <a:r>
              <a:rPr lang="en-US" sz="1000" dirty="0">
                <a:solidFill>
                  <a:schemeClr val="bg1"/>
                </a:solidFill>
              </a:rPr>
              <a:t>/AURA) and the American Association of Variable Star Observers via </a:t>
            </a:r>
            <a:r>
              <a:rPr lang="de-DE" sz="1000" dirty="0">
                <a:solidFill>
                  <a:schemeClr val="bg1"/>
                </a:solidFill>
              </a:rPr>
              <a:t> </a:t>
            </a:r>
            <a:r>
              <a:rPr lang="de-DE" sz="1000" dirty="0">
                <a:solidFill>
                  <a:schemeClr val="bg1"/>
                </a:solidFill>
                <a:hlinkClick r:id="rId3"/>
              </a:rPr>
              <a:t>https://esahubble.org/images/opo1115e/</a:t>
            </a:r>
            <a:endParaRPr lang="de-DE" sz="1000" dirty="0">
              <a:solidFill>
                <a:schemeClr val="bg1"/>
              </a:solidFill>
            </a:endParaRPr>
          </a:p>
          <a:p>
            <a:r>
              <a:rPr lang="de-DE" sz="1000" dirty="0">
                <a:solidFill>
                  <a:schemeClr val="bg1"/>
                </a:solidFill>
              </a:rPr>
              <a:t>[CC BY 4.0]</a:t>
            </a:r>
          </a:p>
        </p:txBody>
      </p:sp>
    </p:spTree>
    <p:extLst>
      <p:ext uri="{BB962C8B-B14F-4D97-AF65-F5344CB8AC3E}">
        <p14:creationId xmlns:p14="http://schemas.microsoft.com/office/powerpoint/2010/main" val="2829940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CB35E500-F892-45AB-A739-F41FBA42160E}"/>
              </a:ext>
            </a:extLst>
          </p:cNvPr>
          <p:cNvSpPr txBox="1"/>
          <p:nvPr/>
        </p:nvSpPr>
        <p:spPr>
          <a:xfrm>
            <a:off x="7748411" y="3793725"/>
            <a:ext cx="941263" cy="646321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pPr algn="l"/>
            <a:r>
              <a:rPr lang="de-DE" dirty="0">
                <a:solidFill>
                  <a:schemeClr val="bg1"/>
                </a:solidFill>
              </a:rPr>
              <a:t>M100</a:t>
            </a:r>
          </a:p>
          <a:p>
            <a:pPr algn="l"/>
            <a:r>
              <a:rPr lang="de-DE" dirty="0">
                <a:solidFill>
                  <a:schemeClr val="bg1"/>
                </a:solidFill>
              </a:rPr>
              <a:t>21 </a:t>
            </a:r>
            <a:r>
              <a:rPr lang="de-DE" dirty="0" err="1">
                <a:solidFill>
                  <a:schemeClr val="bg1"/>
                </a:solidFill>
              </a:rPr>
              <a:t>Mpc</a:t>
            </a:r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6" name="Inhaltsplatzhalter 5" descr="Ein Bild, das Foto, Luft, schwarz, fliegend enthält.&#10;&#10;Automatisch generierte Beschreibung">
            <a:extLst>
              <a:ext uri="{FF2B5EF4-FFF2-40B4-BE49-F238E27FC236}">
                <a16:creationId xmlns:a16="http://schemas.microsoft.com/office/drawing/2014/main" id="{4F6D38A7-0BC7-43BE-9AC0-778A6328D1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23" y="768096"/>
            <a:ext cx="6582156" cy="5641848"/>
          </a:xfr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43599A56-B9AD-4DF2-AF67-24E31C060E3A}"/>
              </a:ext>
            </a:extLst>
          </p:cNvPr>
          <p:cNvSpPr txBox="1"/>
          <p:nvPr/>
        </p:nvSpPr>
        <p:spPr>
          <a:xfrm>
            <a:off x="7381597" y="4603259"/>
            <a:ext cx="1674893" cy="1631206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de-DE" sz="1000" dirty="0">
                <a:solidFill>
                  <a:schemeClr val="bg1"/>
                </a:solidFill>
              </a:rPr>
              <a:t>Bild: </a:t>
            </a:r>
            <a:r>
              <a:rPr lang="sv-SE" sz="1000" dirty="0">
                <a:solidFill>
                  <a:schemeClr val="bg1"/>
                </a:solidFill>
              </a:rPr>
              <a:t>Cepheid Variable Star in Galaxy M100</a:t>
            </a:r>
            <a:r>
              <a:rPr lang="de-DE" sz="1000" dirty="0">
                <a:solidFill>
                  <a:schemeClr val="bg1"/>
                </a:solidFill>
              </a:rPr>
              <a:t> von </a:t>
            </a:r>
            <a:r>
              <a:rPr lang="en-US" sz="1000" dirty="0">
                <a:solidFill>
                  <a:schemeClr val="bg1"/>
                </a:solidFill>
              </a:rPr>
              <a:t>Dr. Wendy L. Freedman, Observatories of the Carnegie Institution of Washington, and NASA/ESA</a:t>
            </a:r>
            <a:r>
              <a:rPr lang="de-DE" sz="1000" dirty="0">
                <a:solidFill>
                  <a:schemeClr val="bg1"/>
                </a:solidFill>
              </a:rPr>
              <a:t> via  </a:t>
            </a:r>
            <a:r>
              <a:rPr lang="de-DE" sz="1000" dirty="0">
                <a:solidFill>
                  <a:schemeClr val="bg1"/>
                </a:solidFill>
                <a:hlinkClick r:id="rId3"/>
              </a:rPr>
              <a:t>https://esahubble.org/images/opo9449a/</a:t>
            </a:r>
            <a:r>
              <a:rPr lang="de-DE" sz="1000" dirty="0">
                <a:solidFill>
                  <a:schemeClr val="bg1"/>
                </a:solidFill>
              </a:rPr>
              <a:t> </a:t>
            </a:r>
          </a:p>
          <a:p>
            <a:r>
              <a:rPr lang="de-DE" sz="1000" dirty="0">
                <a:solidFill>
                  <a:schemeClr val="bg1"/>
                </a:solidFill>
              </a:rPr>
              <a:t>[CC BY 4.0]</a:t>
            </a:r>
          </a:p>
        </p:txBody>
      </p:sp>
    </p:spTree>
    <p:extLst>
      <p:ext uri="{BB962C8B-B14F-4D97-AF65-F5344CB8AC3E}">
        <p14:creationId xmlns:p14="http://schemas.microsoft.com/office/powerpoint/2010/main" val="614762190"/>
      </p:ext>
    </p:extLst>
  </p:cSld>
  <p:clrMapOvr>
    <a:masterClrMapping/>
  </p:clrMapOvr>
</p:sld>
</file>

<file path=ppt/theme/theme1.xml><?xml version="1.0" encoding="utf-8"?>
<a:theme xmlns:a="http://schemas.openxmlformats.org/drawingml/2006/main" name="2_Standarddesign">
  <a:themeElements>
    <a:clrScheme name="1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176</Words>
  <Application>Microsoft Office PowerPoint</Application>
  <PresentationFormat>Bildschirmpräsentation (4:3)</PresentationFormat>
  <Paragraphs>18</Paragraphs>
  <Slides>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10" baseType="lpstr">
      <vt:lpstr>MS Gothic</vt:lpstr>
      <vt:lpstr>Arial</vt:lpstr>
      <vt:lpstr>Calibri</vt:lpstr>
      <vt:lpstr>StarSymbol</vt:lpstr>
      <vt:lpstr>Tahoma</vt:lpstr>
      <vt:lpstr>2_Standarddesign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Sven Hanssen</dc:creator>
  <cp:lastModifiedBy>zwakh</cp:lastModifiedBy>
  <cp:revision>1079</cp:revision>
  <dcterms:created xsi:type="dcterms:W3CDTF">2008-04-07T08:58:10Z</dcterms:created>
  <dcterms:modified xsi:type="dcterms:W3CDTF">2021-09-29T19:01:24Z</dcterms:modified>
</cp:coreProperties>
</file>