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422C9-A402-4C68-B8EC-8AC617A2E6D3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893CC-5D7B-4D36-9E62-4E71C5D4EE5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4E0A7-4D63-46EF-9F5A-4D44707F9B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3275856" y="1340768"/>
            <a:ext cx="2520280" cy="1872208"/>
            <a:chOff x="3203848" y="2492896"/>
            <a:chExt cx="2520280" cy="1872208"/>
          </a:xfrm>
        </p:grpSpPr>
        <p:sp>
          <p:nvSpPr>
            <p:cNvPr id="5" name="Textfeld 4"/>
            <p:cNvSpPr txBox="1"/>
            <p:nvPr/>
          </p:nvSpPr>
          <p:spPr>
            <a:xfrm>
              <a:off x="3635896" y="2780928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Clicker-</a:t>
              </a:r>
            </a:p>
            <a:p>
              <a:pPr algn="ctr"/>
              <a:r>
                <a:rPr lang="de-DE" sz="3600" b="1" u="sng" dirty="0" smtClean="0">
                  <a:solidFill>
                    <a:schemeClr val="accent3">
                      <a:lumMod val="75000"/>
                    </a:schemeClr>
                  </a:solidFill>
                </a:rPr>
                <a:t>Frage</a:t>
              </a:r>
              <a:endParaRPr lang="de-DE" sz="3600" b="1" u="sng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3203848" y="2492896"/>
              <a:ext cx="2520280" cy="1872208"/>
            </a:xfrm>
            <a:prstGeom prst="ellipse">
              <a:avLst/>
            </a:prstGeom>
            <a:noFill/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n>
                  <a:solidFill>
                    <a:schemeClr val="accent3">
                      <a:lumMod val="75000"/>
                    </a:schemeClr>
                  </a:solidFill>
                </a:ln>
                <a:noFill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2051720" y="4149080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Klasse 11/12</a:t>
            </a:r>
          </a:p>
          <a:p>
            <a:pPr algn="ctr"/>
            <a:endParaRPr lang="de-DE" sz="2800" b="1" dirty="0" smtClean="0"/>
          </a:p>
          <a:p>
            <a:pPr algn="ctr"/>
            <a:r>
              <a:rPr lang="de-DE" sz="2800" b="1" dirty="0" smtClean="0"/>
              <a:t>Thema: Synapse</a:t>
            </a:r>
            <a:endParaRPr lang="de-DE" sz="2800" b="1" dirty="0"/>
          </a:p>
        </p:txBody>
      </p:sp>
      <p:pic>
        <p:nvPicPr>
          <p:cNvPr id="1027" name="Picture 3" descr="C:\Users\Homeoffice\AppData\Local\Microsoft\Windows\Temporary Internet Files\Content.IE5\Q7KI2CP4\MC9003590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051" y="2996952"/>
            <a:ext cx="2493244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1196752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 smtClean="0"/>
              <a:t>Ein </a:t>
            </a:r>
            <a:r>
              <a:rPr lang="de-DE" sz="2400" dirty="0" smtClean="0"/>
              <a:t>Nervengift beeinflusst Vorgänge an der Synapse. Die Folgen sind schlaffe Lähmungen </a:t>
            </a:r>
            <a:r>
              <a:rPr lang="de-DE" sz="2400" dirty="0" smtClean="0"/>
              <a:t>der </a:t>
            </a:r>
            <a:r>
              <a:rPr lang="de-DE" sz="2400" dirty="0" smtClean="0"/>
              <a:t>Muskulatur und </a:t>
            </a:r>
            <a:r>
              <a:rPr lang="de-DE" sz="2400" dirty="0" smtClean="0"/>
              <a:t>die Vergifteten ersticken</a:t>
            </a:r>
            <a:r>
              <a:rPr lang="de-DE" sz="2400" dirty="0" smtClean="0"/>
              <a:t>.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dirty="0" smtClean="0"/>
              <a:t>Wo setzt das Gift an der Synapse an?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dirty="0" smtClean="0"/>
              <a:t>Das Gift …</a:t>
            </a:r>
            <a:endParaRPr lang="de-DE" sz="2400" dirty="0" smtClean="0"/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hemmt die </a:t>
            </a:r>
            <a:r>
              <a:rPr lang="de-DE" sz="2400" dirty="0" err="1" smtClean="0"/>
              <a:t>Acetylcholinesterase</a:t>
            </a:r>
            <a:r>
              <a:rPr lang="de-DE" sz="2400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blockiert die Acetylcholin-Rezeptoren ohne Öffnung   der Ionenkanäle.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blockiert die Acetylcholin-Rezeptoren mit Öffnung der Ionenkanäle.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verhindert die Verschmelzung der synaptischen Bläschen mit der präsynaptischen Membran.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2843808" y="4766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Klasse 11/12 Synapse</a:t>
            </a:r>
            <a:endParaRPr lang="de-DE" sz="2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800" dirty="0" smtClean="0"/>
              <a:t>132_ckicker-frage_kl_11-12_synapse</a:t>
            </a:r>
            <a:endParaRPr lang="de-DE" sz="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z="800" smtClean="0"/>
              <a:pPr/>
              <a:t>2</a:t>
            </a:fld>
            <a:endParaRPr lang="de-DE" sz="80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800" dirty="0" smtClean="0"/>
              <a:t>ZPG Biologie © 2013</a:t>
            </a:r>
            <a:endParaRPr lang="de-DE" sz="800" dirty="0"/>
          </a:p>
        </p:txBody>
      </p:sp>
      <p:pic>
        <p:nvPicPr>
          <p:cNvPr id="7" name="Picture 3" descr="C:\Users\Homeoffice\AppData\Local\Microsoft\Windows\Temporary Internet Files\Content.IE5\Q7KI2CP4\MC9003590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3212" y="2132856"/>
            <a:ext cx="2493244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plizieren 3"/>
          <p:cNvSpPr/>
          <p:nvPr/>
        </p:nvSpPr>
        <p:spPr>
          <a:xfrm>
            <a:off x="899592" y="3717032"/>
            <a:ext cx="504056" cy="504056"/>
          </a:xfrm>
          <a:prstGeom prst="mathMultiply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Multiplizieren 4"/>
          <p:cNvSpPr/>
          <p:nvPr/>
        </p:nvSpPr>
        <p:spPr>
          <a:xfrm>
            <a:off x="899592" y="5301208"/>
            <a:ext cx="504056" cy="504056"/>
          </a:xfrm>
          <a:prstGeom prst="mathMultiply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971600" y="1196752"/>
            <a:ext cx="76328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dirty="0" smtClean="0"/>
              <a:t>Ein </a:t>
            </a:r>
            <a:r>
              <a:rPr lang="de-DE" sz="2400" dirty="0" smtClean="0"/>
              <a:t>Nervengift beeinflusst Vorgänge an der Synapse. Die Folgen sind schlaffe Lähmungen </a:t>
            </a:r>
            <a:r>
              <a:rPr lang="de-DE" sz="2400" dirty="0" smtClean="0"/>
              <a:t>der </a:t>
            </a:r>
            <a:r>
              <a:rPr lang="de-DE" sz="2400" dirty="0" smtClean="0"/>
              <a:t>Muskulatur und </a:t>
            </a:r>
            <a:r>
              <a:rPr lang="de-DE" sz="2400" dirty="0" smtClean="0"/>
              <a:t>die Vergifteten ersticken</a:t>
            </a:r>
            <a:r>
              <a:rPr lang="de-DE" sz="2400" dirty="0" smtClean="0"/>
              <a:t>.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dirty="0" smtClean="0"/>
              <a:t>Wo setzt das Gift an der Synapse an?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dirty="0" smtClean="0"/>
              <a:t>Das Gift …</a:t>
            </a:r>
            <a:endParaRPr lang="de-DE" sz="2400" dirty="0" smtClean="0"/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hemmt die </a:t>
            </a:r>
            <a:r>
              <a:rPr lang="de-DE" sz="2400" dirty="0" err="1" smtClean="0"/>
              <a:t>Acetylcholinesterase</a:t>
            </a:r>
            <a:r>
              <a:rPr lang="de-DE" sz="2400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blockiert die Acetylcholin-Rezeptoren ohne Öffnung   der Ionenkanäle.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blockiert die Acetylcholin-Rezeptoren mit Öffnung der Ionenkanäle.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de-DE" sz="2400" dirty="0" smtClean="0"/>
              <a:t>… verhindert die Verschmelzung der synaptischen Bläschen mit der präsynaptischen Membran.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2843808" y="47667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Klasse 11/12 Synapse</a:t>
            </a:r>
            <a:endParaRPr lang="de-DE" sz="2400" b="1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800" smtClean="0"/>
              <a:t>132_ckicker-frage_kl_11-12_synapse</a:t>
            </a:r>
            <a:endParaRPr lang="de-DE" sz="8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z="800" smtClean="0"/>
              <a:pPr/>
              <a:t>3</a:t>
            </a:fld>
            <a:endParaRPr lang="de-DE" sz="80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800" dirty="0" smtClean="0"/>
              <a:t>ZPG Biologie © 2013</a:t>
            </a:r>
            <a:endParaRPr lang="de-DE" sz="800" dirty="0"/>
          </a:p>
        </p:txBody>
      </p:sp>
      <p:pic>
        <p:nvPicPr>
          <p:cNvPr id="9" name="Picture 3" descr="C:\Users\Homeoffice\AppData\Local\Microsoft\Windows\Temporary Internet Files\Content.IE5\Q7KI2CP4\MC9003590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3212" y="2132856"/>
            <a:ext cx="2493244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132_ckicker-frage_kl_11-12_synapse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(c)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E0A7-4D63-46EF-9F5A-4D44707F9B8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899592" y="6926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Quellen:</a:t>
            </a:r>
          </a:p>
          <a:p>
            <a:r>
              <a:rPr lang="de-DE" dirty="0" smtClean="0"/>
              <a:t>Abbildungen Clip-</a:t>
            </a:r>
            <a:r>
              <a:rPr lang="de-DE" dirty="0" err="1" smtClean="0"/>
              <a:t>Arts</a:t>
            </a:r>
            <a:r>
              <a:rPr lang="de-DE" dirty="0" smtClean="0"/>
              <a:t> von </a:t>
            </a:r>
            <a:r>
              <a:rPr lang="de-DE" dirty="0" err="1" smtClean="0"/>
              <a:t>Micrsosoft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Bildschirmpräsentation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Homeoffice</dc:creator>
  <cp:lastModifiedBy>Homeoffice</cp:lastModifiedBy>
  <cp:revision>6</cp:revision>
  <dcterms:created xsi:type="dcterms:W3CDTF">2013-11-02T23:29:55Z</dcterms:created>
  <dcterms:modified xsi:type="dcterms:W3CDTF">2013-11-03T18:53:48Z</dcterms:modified>
</cp:coreProperties>
</file>