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C11BB-92AB-48B0-A302-AEC75541D26E}" type="datetimeFigureOut">
              <a:rPr lang="de-DE" smtClean="0"/>
              <a:t>18.12.2020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F3083-AC97-40B9-8E48-BF1703C3D7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8508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FDEBD0-D71F-45E8-A6D1-A58E549072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F890D41-11E2-4216-AAEB-BBCF4F248F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41F516-46FE-41E6-8489-6041239BA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10200_p_externe_lernorte-ks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3E81D3-8783-4E68-AFA4-5C9991EEA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620A02-6BAA-43E9-9C13-16AB8F249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50E2-84C7-40D4-A1A0-67BB49215D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647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5E5C15-1165-4949-84EF-B64B7F6A2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C5B961D-01AE-4313-BA9B-A2980FEBB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6741D-BEDF-4BDF-8ED3-9A08A9618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10200_p_externe_lernorte-ks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93EB4F-0F7B-481B-A25C-F13B27794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AE4759-DFE2-492A-860E-17FB7A1CC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50E2-84C7-40D4-A1A0-67BB49215D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13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E50C816-3C87-4472-84B0-BD531B6ACD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032F708-A3DD-4C06-A8F4-F77A3F270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0A778A-5DE6-45E5-A8C6-4A5C4A3E3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10200_p_externe_lernorte-ks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A75647-ADC0-4A34-AEF1-64A601E1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768AF3-23D1-4777-A375-EBFF147F5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50E2-84C7-40D4-A1A0-67BB49215D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09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2811F6-642B-40AD-B80F-E1D6E64A1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EA20CA-7D8D-46EB-ADBA-DF43174BE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3EB591-A2E8-4DBE-A0F7-81A876F4D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10200_p_externe_lernorte-ks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592BB5-BF7E-4F31-B73B-2AA9665E2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41AD5F-0912-4CB2-A788-9D556E483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50E2-84C7-40D4-A1A0-67BB49215D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091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90E6BA-821E-4995-822C-585ADCE6A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20046D-1515-4975-ACF9-085FDD6F3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C6D46C-D198-4327-9314-132F18A99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10200_p_externe_lernorte-ks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31F3A3-AE86-4802-A284-C16ECD585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F02F72-729A-4EFD-B44D-EC6CD67A9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50E2-84C7-40D4-A1A0-67BB49215D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2738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0B8D57-4FBC-4569-94A3-059411980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DFB3CD-FA9C-4F3E-83C4-EC174867A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22868B5-8805-4C97-B88D-7FFD92A17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D07C47-212D-4565-B9CB-15DB3C723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10200_p_externe_lernorte-ks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5BD848F-0573-4B33-9F60-6AF11EEAE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6B45FEF-FA1C-481A-89AC-C39336666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50E2-84C7-40D4-A1A0-67BB49215D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046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2950D4-C2B1-49A5-A0B5-BAF7471EA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69A0F7-E68F-499A-8649-D4FC86721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A659E01-47BB-4444-B035-62EC00DAF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CE96320-DB99-4F29-91BC-4F5C25C847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1840E5C-466A-42E3-ACA8-DC46E00C06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19ABB78-C68D-489C-AEBF-C818327A7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10200_p_externe_lernorte-ks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079725-4DF7-4E72-9DE0-C15983943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9D61742-1DB4-47F3-841E-0A9339E14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50E2-84C7-40D4-A1A0-67BB49215D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35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E8D69E-D204-4E2B-96C0-D6B81FCBF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B4CE0B5-DC05-4CBE-9B29-8BCDC01B7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10200_p_externe_lernorte-ks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2148D02-8EE2-4908-960D-AB58D131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AE0E0B3-5EED-434C-B682-0E9961F9B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50E2-84C7-40D4-A1A0-67BB49215D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08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3BA6BCB-2789-4435-B927-4788E38A6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10200_p_externe_lernorte-ks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2E79A73-6058-4FA3-B7BE-F42DF09E0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6D5840-D344-47E3-AC9F-04DCBC83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50E2-84C7-40D4-A1A0-67BB49215D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03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B1779B-754E-4844-BADB-4716A3621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2198F5-C182-43E9-8279-3F965AB37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E29E22-D325-459C-98D9-8DCF419E7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05AB2D-C029-4BA1-8642-4E25A54B5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10200_p_externe_lernorte-ks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8480C9-F888-4C31-A4F1-4873EE356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C5B8702-5D1E-463C-A0FE-624AC578B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50E2-84C7-40D4-A1A0-67BB49215D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475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DD374C-F799-4957-A362-516BEB156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D561A35-9B7E-43BA-B9E2-0EBE66336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1FF2364-24B3-4A66-824E-D7D502F44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F38F0D0-0311-4526-AA30-DDE653FE1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10200_p_externe_lernorte-ks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7B1E239-0025-45C6-AC8C-9B9E31C53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C7E7A93-B81E-49A4-80AA-C72DBCFA5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50E2-84C7-40D4-A1A0-67BB49215D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948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A53E50E-C569-47DE-AA92-BF328A286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7F05DF-A627-4B61-B64E-99F77B634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5D8823-C2C0-41E3-862E-B2546C5DD9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10200_p_externe_lernorte-ks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17ABA5-640F-4FD0-9ACE-01BF9089DC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298E53-8FE4-4A00-986E-42188B45A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750E2-84C7-40D4-A1A0-67BB49215D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684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7E44E98-7069-4586-9379-EFA94BA209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374900"/>
            <a:ext cx="5918200" cy="3594100"/>
          </a:xfrm>
          <a:prstGeom prst="rect">
            <a:avLst/>
          </a:prstGeom>
        </p:spPr>
      </p:pic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D10B4CA4-7571-455B-8143-64B94D309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5000" y="2374900"/>
            <a:ext cx="4178300" cy="35941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E9C1FF1-F388-443B-8BC5-AB3E173DE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0204" y="606564"/>
            <a:ext cx="1045159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Externe Lernorte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6F1F53-8B52-4DCF-B7DE-F21A9F1BF7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10200_p_externe_lernorte-ks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AD5DDE-24FD-4804-946A-A10919A3D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A3EB54-2C51-47BC-9534-0989567A7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D4750E2-84C7-40D4-A1A0-67BB49215D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53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36C627E-BE96-47F7-AB1C-EAF294515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10200_p_externe_lernorte-ks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1438760-0C3A-4187-AF85-D4CB67EA2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272E274-4344-4396-960F-BA223D904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50E2-84C7-40D4-A1A0-67BB49215D32}" type="slidenum">
              <a:rPr lang="de-DE" smtClean="0"/>
              <a:t>2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0DBD260-F4C3-43BA-8E88-ABB7958B2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425" y="542925"/>
            <a:ext cx="9201150" cy="577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06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3D7E194-5012-4EF7-A4F2-4C78CF062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10200_p_externe_lernorte-ks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544C3CD-94F9-463E-A9DB-AB23AB795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0AA86D8-308F-4619-B14F-94E596853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50E2-84C7-40D4-A1A0-67BB49215D32}" type="slidenum">
              <a:rPr lang="de-DE" smtClean="0"/>
              <a:t>3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5D1D402-28E7-49B5-8D67-D9E406651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519112"/>
            <a:ext cx="9220200" cy="581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984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A1B2667-7330-4050-9EAA-A1C6FBCAC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10200_p_externe_lernorte-ks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A245724-5000-4089-9006-28C16FCCB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F38960-2092-4765-8EF5-03BD13A91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50E2-84C7-40D4-A1A0-67BB49215D32}" type="slidenum">
              <a:rPr lang="de-DE" smtClean="0"/>
              <a:t>4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9AED02E-A2FD-4376-BA51-F67DEB1E7B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950" y="1290637"/>
            <a:ext cx="918210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2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Breitbild</PresentationFormat>
  <Paragraphs>13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Externe Lernorte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Externe Lernorte</dc:title>
  <dc:creator>Klaus Küting</dc:creator>
  <cp:lastModifiedBy>Klaus Küting</cp:lastModifiedBy>
  <cp:revision>1</cp:revision>
  <dcterms:created xsi:type="dcterms:W3CDTF">2020-12-18T11:01:30Z</dcterms:created>
  <dcterms:modified xsi:type="dcterms:W3CDTF">2020-12-18T11:05:05Z</dcterms:modified>
</cp:coreProperties>
</file>