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57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597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60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Masters/slideMaster51.xml" ContentType="application/vnd.openxmlformats-officedocument.presentationml.slideMaster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Default Extension="jpeg" ContentType="image/jpeg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6" r:id="rId1"/>
    <p:sldMasterId id="2147484429" r:id="rId2"/>
    <p:sldMasterId id="2147484441" r:id="rId3"/>
    <p:sldMasterId id="2147484453" r:id="rId4"/>
    <p:sldMasterId id="2147484465" r:id="rId5"/>
    <p:sldMasterId id="2147484481" r:id="rId6"/>
    <p:sldMasterId id="2147484497" r:id="rId7"/>
    <p:sldMasterId id="2147484510" r:id="rId8"/>
    <p:sldMasterId id="2147484522" r:id="rId9"/>
    <p:sldMasterId id="2147484534" r:id="rId10"/>
    <p:sldMasterId id="2147484546" r:id="rId11"/>
    <p:sldMasterId id="2147484562" r:id="rId12"/>
    <p:sldMasterId id="2147484574" r:id="rId13"/>
    <p:sldMasterId id="2147484586" r:id="rId14"/>
    <p:sldMasterId id="2147484598" r:id="rId15"/>
    <p:sldMasterId id="2147484610" r:id="rId16"/>
    <p:sldMasterId id="2147484623" r:id="rId17"/>
    <p:sldMasterId id="2147484635" r:id="rId18"/>
    <p:sldMasterId id="2147484647" r:id="rId19"/>
    <p:sldMasterId id="2147484659" r:id="rId20"/>
    <p:sldMasterId id="2147484675" r:id="rId21"/>
    <p:sldMasterId id="2147484687" r:id="rId22"/>
    <p:sldMasterId id="2147484699" r:id="rId23"/>
    <p:sldMasterId id="2147484711" r:id="rId24"/>
    <p:sldMasterId id="2147484723" r:id="rId25"/>
    <p:sldMasterId id="2147484736" r:id="rId26"/>
    <p:sldMasterId id="2147484748" r:id="rId27"/>
    <p:sldMasterId id="2147484760" r:id="rId28"/>
    <p:sldMasterId id="2147484772" r:id="rId29"/>
    <p:sldMasterId id="2147484788" r:id="rId30"/>
    <p:sldMasterId id="2147484800" r:id="rId31"/>
    <p:sldMasterId id="2147484812" r:id="rId32"/>
    <p:sldMasterId id="2147484824" r:id="rId33"/>
    <p:sldMasterId id="2147484836" r:id="rId34"/>
    <p:sldMasterId id="2147484849" r:id="rId35"/>
    <p:sldMasterId id="2147484861" r:id="rId36"/>
    <p:sldMasterId id="2147484873" r:id="rId37"/>
    <p:sldMasterId id="2147484885" r:id="rId38"/>
    <p:sldMasterId id="2147484901" r:id="rId39"/>
    <p:sldMasterId id="2147484913" r:id="rId40"/>
    <p:sldMasterId id="2147484925" r:id="rId41"/>
    <p:sldMasterId id="2147484937" r:id="rId42"/>
    <p:sldMasterId id="2147484949" r:id="rId43"/>
    <p:sldMasterId id="2147484962" r:id="rId44"/>
    <p:sldMasterId id="2147484974" r:id="rId45"/>
    <p:sldMasterId id="2147484986" r:id="rId46"/>
    <p:sldMasterId id="2147484998" r:id="rId47"/>
    <p:sldMasterId id="2147485014" r:id="rId48"/>
    <p:sldMasterId id="2147485026" r:id="rId49"/>
    <p:sldMasterId id="2147485038" r:id="rId50"/>
    <p:sldMasterId id="2147485050" r:id="rId51"/>
    <p:sldMasterId id="2147487826" r:id="rId52"/>
  </p:sldMasterIdLst>
  <p:notesMasterIdLst>
    <p:notesMasterId r:id="rId86"/>
  </p:notesMasterIdLst>
  <p:sldIdLst>
    <p:sldId id="708" r:id="rId53"/>
    <p:sldId id="788" r:id="rId54"/>
    <p:sldId id="710" r:id="rId55"/>
    <p:sldId id="801" r:id="rId56"/>
    <p:sldId id="807" r:id="rId57"/>
    <p:sldId id="802" r:id="rId58"/>
    <p:sldId id="808" r:id="rId59"/>
    <p:sldId id="809" r:id="rId60"/>
    <p:sldId id="811" r:id="rId61"/>
    <p:sldId id="812" r:id="rId62"/>
    <p:sldId id="814" r:id="rId63"/>
    <p:sldId id="819" r:id="rId64"/>
    <p:sldId id="818" r:id="rId65"/>
    <p:sldId id="834" r:id="rId66"/>
    <p:sldId id="817" r:id="rId67"/>
    <p:sldId id="835" r:id="rId68"/>
    <p:sldId id="823" r:id="rId69"/>
    <p:sldId id="824" r:id="rId70"/>
    <p:sldId id="820" r:id="rId71"/>
    <p:sldId id="825" r:id="rId72"/>
    <p:sldId id="828" r:id="rId73"/>
    <p:sldId id="832" r:id="rId74"/>
    <p:sldId id="827" r:id="rId75"/>
    <p:sldId id="831" r:id="rId76"/>
    <p:sldId id="837" r:id="rId77"/>
    <p:sldId id="838" r:id="rId78"/>
    <p:sldId id="841" r:id="rId79"/>
    <p:sldId id="843" r:id="rId80"/>
    <p:sldId id="844" r:id="rId81"/>
    <p:sldId id="847" r:id="rId82"/>
    <p:sldId id="830" r:id="rId83"/>
    <p:sldId id="833" r:id="rId84"/>
    <p:sldId id="848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514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5591" autoAdjust="0"/>
    <p:restoredTop sz="85305" autoAdjust="0"/>
  </p:normalViewPr>
  <p:slideViewPr>
    <p:cSldViewPr>
      <p:cViewPr>
        <p:scale>
          <a:sx n="100" d="100"/>
          <a:sy n="100" d="100"/>
        </p:scale>
        <p:origin x="-186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76" Type="http://schemas.openxmlformats.org/officeDocument/2006/relationships/slide" Target="slides/slide24.xml"/><Relationship Id="rId84" Type="http://schemas.openxmlformats.org/officeDocument/2006/relationships/slide" Target="slides/slide32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slide" Target="slides/slide14.xml"/><Relationship Id="rId74" Type="http://schemas.openxmlformats.org/officeDocument/2006/relationships/slide" Target="slides/slide22.xml"/><Relationship Id="rId79" Type="http://schemas.openxmlformats.org/officeDocument/2006/relationships/slide" Target="slides/slide27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9.xml"/><Relationship Id="rId82" Type="http://schemas.openxmlformats.org/officeDocument/2006/relationships/slide" Target="slides/slide30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77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0.xml"/><Relationship Id="rId80" Type="http://schemas.openxmlformats.org/officeDocument/2006/relationships/slide" Target="slides/slide28.xml"/><Relationship Id="rId85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slide" Target="slides/slide18.xml"/><Relationship Id="rId75" Type="http://schemas.openxmlformats.org/officeDocument/2006/relationships/slide" Target="slides/slide23.xml"/><Relationship Id="rId83" Type="http://schemas.openxmlformats.org/officeDocument/2006/relationships/slide" Target="slides/slide3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slide" Target="slides/slide21.xml"/><Relationship Id="rId78" Type="http://schemas.openxmlformats.org/officeDocument/2006/relationships/slide" Target="slides/slide26.xml"/><Relationship Id="rId81" Type="http://schemas.openxmlformats.org/officeDocument/2006/relationships/slide" Target="slides/slide29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3EBB4-008D-432A-B03A-50C4E7FA341C}" type="datetimeFigureOut">
              <a:rPr lang="de-DE" smtClean="0"/>
              <a:pPr/>
              <a:t>15.12.2016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29503-C441-4D57-AD17-1637892E81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9012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Ggfs. Fotos machen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Versuche!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9503-C441-4D57-AD17-1637892E8139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2.xml"/><Relationship Id="rId1" Type="http://schemas.openxmlformats.org/officeDocument/2006/relationships/themeOverride" Target="../theme/themeOverride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2.xml"/><Relationship Id="rId1" Type="http://schemas.openxmlformats.org/officeDocument/2006/relationships/themeOverride" Target="../theme/themeOverride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6451-2803-4B3C-A72C-B2111DA7D5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BE8E-69FF-4FF6-BC26-EEA158D46E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F93D-BE19-4137-AACA-6136642125D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5293-4FB0-461A-BF65-ECFC881E8B5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3798-0F26-4CE4-B9F3-18C809B90D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17C-6F62-4518-BAD4-D1ED186D3F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A8F4-9190-4662-A2F5-81DE83230D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D10F-5793-497B-AF37-5BFE42B2C3D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A4B3-F414-4D0D-80CD-9611C281816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B388-675E-4910-BC66-0DE56E39B15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9F41F-F72C-4FAB-A913-CA7F9D89C69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1217-DA61-4BCD-8708-439323B15C5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EC3C-19A3-47B7-B84F-103D693096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6E4F-4299-4707-8504-5FA32E65B43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336A9-64F7-4D8E-A237-37C89B5633F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5FCCA-52F9-42D7-B3BA-779B02D0A3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C71F-7FBE-4728-95DF-65F39294E7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87BE-BB3A-4706-AFC0-4067047404F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DF5B-34DF-42E4-83E1-45794F29D8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1EED-6DD6-442D-B1B2-E505DF4AF3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B5D3-B19D-49E0-9D62-2C13724DB91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499B1-82FA-415F-B4CB-4EBF4015ACF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1BF0-1413-46E5-B48F-0D469CA405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FD17-22E5-428E-BEEE-512912B9DF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ABEC-A0F6-4925-8EF5-3FF868C79CC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9775-D298-41CE-9E8E-E60932F0A8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A19C-5A02-4CC2-A915-003D014A14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8CEF-74A2-4D09-9710-0E0B57A08A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8348-D474-46C1-9EFA-AA2B8EF10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7C18-FDF0-4094-8A75-F713152E3E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C183-D257-4877-8CD2-D8D5C1511D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F9EF-46BA-4F0C-B373-85663C4A46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7B30-9131-4E5F-B5B0-42F971056E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8F2B-CBB5-4138-B562-8F8905CECE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0E7C-F3BA-4717-AE74-976B745477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63CB-B5FA-4FFE-9726-0F56243A0F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64EF-DBE8-4F64-B77A-932FAA872D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FE5E-7E3E-4A85-866A-A8FAFFCBDF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87BF-786A-4A6F-9430-CDDC6008A9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8139-03B7-469B-B064-81F4E9AB33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6712-0FE5-4134-82A9-65F31E433E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69C7-5E6F-43F2-BF11-30ED7927EC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5793-6EA8-43CF-A94A-DD264576EB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E926E-8BCC-4023-AE10-C88885A9D3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6F14-DE36-48C6-86B8-B440E6C6AD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1544-7781-4CA8-9732-01AC629A60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1D4A-EFD7-443F-B755-550534B300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C312-94B7-4E9C-8E75-E901760A80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5CA9-BF51-4280-9FCF-824B565BB1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DE94-626D-45E5-9434-E7CAD9B205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F5A3-499C-44C2-BF36-F91BFE409E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7608-627D-4547-B531-1B08B8D881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7F1E-8BAF-4F18-A11D-E339BC42E6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CBFF-AD76-4DD8-97EC-4D69FCDCDB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507A-A393-4881-B20D-19C92557EE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377B4-5272-41F5-A17E-51DC11C1D7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EEBC-92E7-437A-BD0A-76E0F173ED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7754-A353-418E-90E0-448B18F9C7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E8C0-8D07-4F16-AB06-3043A708CFA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0E87-767D-46E9-AF8D-4BB98039D6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BA40-A1E8-4610-84C4-C23F6525801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6C021-F348-4E2E-A49A-DB5D9AB170D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2F0F-E7F5-4618-A756-1A9AE1127A6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B326-70F0-4310-B705-C4D020DB74A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B9E8-DAE8-43F9-909C-9D6226285C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8A6E-2689-4FDB-9AB9-FED5EA3B233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EA9A-3973-481F-B9A6-467C9ABCB13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9EF7-52A1-4072-A48B-5EE7D57A8F6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A9BA-E7A5-4C21-9690-A0FEF541BBF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0C622-CF92-40C7-9980-A4B0414EF5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CED-6472-4C58-B4DC-70A659CDA2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4C60-8BBD-4216-BC20-D8933C3AE23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1D533-56D7-49C5-8F8F-D6376B411D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ED68-0FCA-479A-8289-F6082EB81B8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4BFC-F570-42D7-828F-310B320F40C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60C7-69DB-4202-816C-70A19F6A3E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7F8A-3A10-4A15-8C23-11EE4738C7B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988B-FAF1-4C4A-BE23-5691801438F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2A003-CA49-4649-96AC-240A4E6EBCB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F6B8-F4DE-4789-9499-1DF79F5B1AE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0A5F-514D-409F-A1A9-FCDE3D8FA7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B0CF-83F8-4AC0-BED3-ED8024B34B6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12D7-AFFD-4615-961E-33ADB87CAB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019B-364F-4FAB-92AA-F30184BA77E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3C1A-6533-47D0-B8A2-E658ACE6049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4247-0FD7-4195-BF58-BF705E8912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72E5-42D3-4CF8-B101-1F9F166778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1957-5078-4810-8A57-AC0A7B72D6A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3C96-2D95-4472-98D2-B33420756AA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5F9C-2AD7-426F-A347-31E798E3D6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64AE2-AB5F-4458-BED9-D841EFB3A0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FB2-82F1-4DCB-8392-4781A5AC2A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FC82-6E35-4DB3-AD73-81ABCC5796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403A-0F97-4B9E-8DAB-6832E990E8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88A21-C2E6-4D78-B447-20DF68461E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4049-B978-43C9-8711-0C10DEA3E7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7BEC-6E22-4B97-89A3-D18647A705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CCD1-F31B-4D63-86B1-9794747DAE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C4738-E4AD-4FB6-BACA-A46F2E34F3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58CA-7FB4-4215-B0DB-4158DBE3C6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6DFA-4C67-41BB-9F79-41BF6C917D5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890A-4827-490D-8B5F-23BC512B14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A632-D7C4-4B50-9690-82E115FEEC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3A00-6341-4406-90EC-E8A83A85A71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49AE-6DF2-474B-AC86-3A551FC51B7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EF588-C1C2-440E-9F55-2D2E522125F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0EB9-2C76-4DC8-AD66-C3D4EBDBD7E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F438-6CBB-4248-BE4D-DC9D13AC855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1D9F0-DC91-4651-A1AF-EE6EAD3B29E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B151-5D08-4D84-AC4E-D42D3F63298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D81F-44DC-4089-B458-079BD1CD20F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7C50F-E0C8-40D1-A046-D23BAAAC58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3114-0B6D-4862-95DB-4321EAE7AC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D23C-2DA9-4DF2-8014-8295BD8859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834F-5839-46FD-8D81-D98443C6DC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DDA1-E06D-4590-870D-A8807DC9692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245A-F6A4-4E86-8749-706AE3C0E73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B3DC-0A2C-42C5-8E93-D5F282E6D28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288D-83A8-443D-A55E-F5E0EB4FB74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3210-9D39-48E0-ABF9-E059D446E82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0993-28D7-4A27-ADB9-F3C7424D6C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B6BC-AFDC-4162-8577-963436A25CC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D799-9B95-4522-818D-BA6259DCFB5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EA03-ABAF-45E0-958A-B194F44649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8EE7-8279-44E5-9D56-5E806CDE5E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C2AC-1E89-4D2E-913D-8A42760041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A7B8-C740-401B-807F-CF19F11A62D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4D164-4B42-4240-A873-C3D7B7FBA90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CE87-45D5-4DDB-AE01-8C0E0A2678C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298A-091C-4E5C-A7A3-09A4D54FA8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2F791-0C48-485A-A669-3A2B03D4D8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28F7-8F12-4818-8F10-CBDD14BABE6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5FE4-DF2B-41D7-9D7D-2A3BF9D134E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4217-6706-4D8A-B288-5B338B8CF9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A25A-933D-44AE-99A9-B908B2247F1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E332-515F-4823-8201-0D1899D31DA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B2897-83F9-4CFA-89D0-2ECEBDAB26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8C938-776E-404C-B8A1-22FB4AA8992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A5FD-13DE-4886-8D07-CC94B2189C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CFB5-35A7-444D-8398-19DC1746D5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9E5E-9E83-44F2-9688-416A34B4D3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F9EC-D8ED-4342-A6F9-381B7534D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1D17-3E6E-4641-A8AC-9FEE63AFD7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C9C7-3AA3-4585-9586-8736F818ED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8245-D345-4AF5-8B63-F266EEE6D8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5C86-2AA3-4A20-B444-D45F786AF32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FBAF-9188-4F95-B395-CB25A7C80F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04A5-CDDE-47F7-B330-3F366E6D86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B8CA-E118-4C11-9828-2CF492732D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DD08-46DA-42B2-9528-1BAFEB2C8D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47E7-39A1-4BE9-8942-45F4079C0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4768-7094-464E-8300-AFB0B91464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342C-8199-44CC-ABB5-C1B18AADBF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F3AA-D054-4C40-99AE-79813308D2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F466-729B-49FA-9CC6-8BC860945F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C534-3389-4E78-8A77-214566E0A6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5F71-29D2-4D49-B602-60DC61EB9D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2ED33-C5B2-4DEE-B101-940D53AB6F9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9B89-C85C-4F78-B001-E0F1447BC2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534C-5082-4B3E-8451-1A2B6A3E5D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0112-3C73-4BD9-A692-7EB41197FC2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F2C2C-7E70-4450-B2B7-974D483961C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9C05-2981-4DCA-94D0-B2B396B66E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4CA2-429E-4DB0-870C-5B0986A0B9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5D17-A119-4FFB-B75F-284455566D4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51ED-50C4-4B18-8C44-5E46263C0A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097DC-E09C-419E-B2BD-176A2F235F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14F6-614A-4424-8BEF-11DF7B73913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776D-8B54-49E8-9B65-5AA14A5509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AA76-B2AC-4897-986D-65FDB920634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F39F0-094C-4F7C-BD35-767DA8FD5A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F083-F861-4BB5-8699-D6524160DAA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181A-ABA1-4359-8917-7EE6039145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C9ED-8D15-4026-B4DD-44ADDF0291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9618-68BD-46BC-AC4F-0AA5B21436E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C5EE-D328-4817-8273-F41F78D5E75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D629-AA2F-496E-A8C8-B57FD44355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CEF8-F754-4ACA-9787-6A757759D1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0B2C-9D96-4F00-BDD5-4C180A343D9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92D3-5B07-444C-B197-C7A88F1365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BEB9-064C-4EAE-A526-5C5A247F077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A37A-0875-4C8D-AE94-7D9598A3D1A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1C8F-A632-47C7-B202-2E8EF2A9DFF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75A27-29D9-4E7E-952E-BAEDC29EF7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5EA3-248B-4C36-A5E7-13D4C0C0FBF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563B-997F-4BC8-B5E2-68A3B199D8B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CE98-48F2-430C-B3BE-C70656C014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0471-22CE-479D-90B0-A7C86DB7F4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4BF1-D8DA-4745-A953-260189DA715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D26C-DF24-4071-8D26-4B67BC65B0C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B2F7-F15F-4AE9-8524-BC9AE22100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D5C-C168-4AE0-994C-F877CB2BBF1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BB69-BAEF-437A-A9DB-7492A44321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CC8E-B546-4669-8766-FF442B37B57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B7C2-5EA2-4924-AFA0-44FB549923B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790A-40DE-4539-93F7-E702A038939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811E-2A7E-49C0-83F0-88D4B0CD472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8696-E1B5-441E-A8FB-14E7117F8A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D2AF-AE25-4510-8DD5-0695FAEF2F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FE5D-A131-4907-B1AF-F1EB55EC272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7E28-E399-4998-A6ED-91CDE7EF43B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A62E-55B7-40B5-A7C9-6654DBA87F4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AC71-D43A-4474-8BF5-321FBDBDFD9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43F83-A0BC-48CB-BE05-8BB7F40CA42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368C7-2F54-4167-BCCC-D83B749B2A7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633F-ED59-4F22-AB21-12AE16731F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C113-F4B7-4648-BF38-E035597C5D8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6611-FEF3-48F5-8D0D-5DFA84BB90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D16C-A224-4E79-8582-746501EA42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84172-BA6B-41DD-9E8E-26014562B3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B74C-750A-4E11-B39D-DB7B86FCEE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5F42-FCB5-4655-A521-247FA174C4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753C-AF30-4519-A05C-674083C49E5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4333F-F53C-46FE-8F55-FEA3316786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2096D-A18D-4B96-8536-A170955AEA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26CF-1A98-4600-89C1-FBB900D3C48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DEE1-32DC-4477-9581-373622E7D75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7FB5-2F85-4321-8B59-61C6F16F74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D1D0-2F33-49AA-9093-BCD8B92748E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FD1A-5296-4CA9-9B87-7C6FAA8EEBF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EC08-2DD5-4197-A84D-2B3C455021F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2715-B8BD-4016-AB24-2E9C4D45EAC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8B73-9DEC-41E8-9C86-E254EC15F9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DB17B-B1C2-49A9-B1F6-FC5E4B58DD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4967-A883-4EFA-9ED5-B8B06D7FFEC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BA75-3976-4D4B-860A-706DD22446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9D63-A51F-4990-8B32-478DEE9544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94F8-44CD-439B-AB71-F500AA8F39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6D32-95D0-40ED-8B05-BFA5B886342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D5F6-5734-41DF-A406-A5237D5EEC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A3060-DCEE-4B08-8490-A14961EF288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ADB8-71C0-473C-9E7D-F793B48C039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A023-22BC-4303-9E2B-10B369143E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019D-655B-4C75-8B17-CE094375D4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DDA23-8AE9-428F-8FAB-38286F3E204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9B5D-FC6C-4740-A279-855AB6DA08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19CE-1B3F-49F8-AC3D-C832994DC91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5BD3-7D7F-4707-BEA0-265B24D9E74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64729-103E-47E0-AFD2-C7611BA199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45E22-3EC8-4C37-9961-4E1C60EAD24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18BE-A917-437A-9FC3-C042D7576DE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638D-19E7-4DD3-9C01-9E60691CFAB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D9AC-AD83-48DE-95A8-3BBC39B70EF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D932-8E60-451D-A268-05D7E4318F1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9589-EC8C-4E02-A951-BE1EC0E719D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8318-8F6F-4A8D-892C-BF0C57A0877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7B62-BBD4-421B-8A12-650EBFF0636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D6DD-9F14-428F-8735-0F631032830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CAABE-8C82-499D-A24C-59DBAA4C947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C383-D904-4F7E-BE10-21862A50E7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4D55-D462-4901-AACB-209B5DC830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8BEA-4D5C-499A-B559-0B31B2CB4C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48B77-A790-437E-81C9-93ACA16996E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907A-0160-479D-9A85-3B5529014F7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0B33D-C8A7-40B4-AA0C-BADA1F66C4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B8C5-48B0-4F01-8622-F9769DEBF2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25A3-C9DC-4A1C-BA64-13F4BB34295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9DAA-DBE2-4E51-9E52-4418A8A4BC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04F1-9AE9-4D44-9029-8A2DC75A26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4FDA-AD5F-4EEA-AB4F-8F1F87111B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4D76-BC4B-484D-B27A-26C1DFD5E3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6142-A8A3-4015-A8FA-635D503D195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6DD1-09FB-47F2-B64F-0073CAB236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174E-D4EE-48A8-8CFD-F1AFB3228AE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831C-8D13-4198-95E2-2561469CA02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57F7-10E5-4255-B306-9DC1C3D461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605B-D114-465D-A4AD-E9069766CD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DD5E-0E18-4CA5-BF3F-BAEE75936FC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16D9-3101-4B75-9B1B-A7D634B2E8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F20D-1086-40A4-B98E-B291782D37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B5D6-207F-4041-B692-DB32B8E7F2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E923-B3E8-400B-B872-C1F0D38E2A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FCB8-8918-4110-8459-3D2807E804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F1A27-320E-41A1-95FE-CE48F0D55E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A1EA-1831-4015-AFBC-9EDAEF6751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7ECD-AD4F-4E06-83E9-B831E18E22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382C-C77D-43BB-8716-6A9CBD13AC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B467-6C3B-449E-89C3-4275D3D313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12B0-F177-4A52-A225-8BDA65CEE2E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826-5EBB-4522-991D-11E6E537127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428A-A7BB-4F76-A80B-29AF3A58AD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EA1A-F63F-440E-80EC-96CE4DB6BD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6F9F-7F2A-4BD4-8B83-2CFA65B32B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6A5A-43F6-4AE5-B2CC-4B1AB17AC4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CD8E-42BF-46F4-8272-577DAD89E77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1374-B9F2-4211-9A39-DADB9D7FC72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F0232-7F55-45C7-A4CA-839EBF293EE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20BC6-8FBC-4181-BBD4-4FB51044367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C539-C618-45A0-8A22-9B574EC5ADB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CB12-4141-494C-B612-111518CFEBA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2798E-F684-451D-9FE9-FC1F475D13C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3B71-9116-4BC5-AB4B-9CD93E0572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28AF-B4D1-459A-B5C9-1C905B7092A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E5CD-6309-49B7-A518-E91A0739922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E8B5-8C8E-4284-A299-6F8C6066749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BEA2-EF0D-4A9A-997D-CBC295DFC8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89D9-2C63-4E12-940C-71E6565320B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C538-B4FE-4D90-ABAD-053C7BCB8A3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EA56-0DC1-4D87-AB56-371C3FD449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8ECCC-4A48-4C20-99C6-B073E7EC79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DBD7-854B-4FC1-9AEC-37E64BA71A5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D0E8-FD57-46A0-8B01-D0A6236845D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BAA33-8192-405B-8F36-3987DDD6D0F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3C21-FD7C-40BF-8503-D0DA3248842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145A-74D2-41B0-BB4C-E193B82DB73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DD297-2001-4ACE-AB20-0BAA8BE37B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DA77-B7C0-4D6D-A3CF-AAF2AA16E3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AE2CA-55C3-4F18-BE25-3352B1795F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A945-6644-46C5-BEEF-DE41D073680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9C38-A12C-47C4-8288-8F2A261FF7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5756-197A-4567-ACEE-9F907DD857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128E-26A0-4CA4-BCDD-7C2C41C5876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D7D31-ACD0-42FB-9E7D-9250C3B5E7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0B38-1095-4D22-8153-18186DDABD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6B38-3916-4AAE-98C7-CFF1B2E96C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DCFB-E1FD-4942-8E14-72D3FBFA851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B417-ED9F-4AAE-B0E1-7C578CD86D4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1C05-2306-4A3A-B5CD-1D2DB9E48BD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BE5E-F7A2-426F-93BD-E608353F5A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5284-611A-4D2A-BCB7-459211178E7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C809-96CD-4A3B-ACF2-6D93A4D787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D570-9694-4994-93E8-CCB0262D5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7F70-8AEE-46F3-BBA3-8CDFB5546C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2D8D-3B06-4A71-8DF7-9861ECADE6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AF57-E899-4C6D-A87C-D7903FA87A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9C16-C952-4645-A418-2961F596D92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84FC7-BD8F-400F-8700-55167B682C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5A02-FE04-459E-906B-D638AD0408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3703-20DC-443A-B017-D251B62DD1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3628-B1FF-4795-BC50-3ECDD712EF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8285-8079-4D1D-93E9-E8461C279E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AF3D-BFC7-44FE-B7F4-343AF0D4B4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A577-9FF7-461A-82D1-682C892B61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009D-420A-4299-B852-8E3D56D7AF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CF34B-E2F5-4CA9-9F99-45C8CDF4052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77C3-9DF6-4FDB-A0B0-CA810971561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C3A8-B694-41DE-8FAC-AA5C453093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3324-0C66-4331-A93B-351C8665313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EACF-8B5C-444F-9362-67F5C627DB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79B6-6BF2-47E7-956F-B9FB1E2EB6A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C939-9275-4D8B-AFED-EED1F433DCB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DCA3-D362-4037-944B-416CE3A0CF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3A8B2-35B5-4A81-A2C4-FC23927B650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ECB8A-9112-4B36-A8F9-1E6C5A9706B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27A4-645E-45F2-8169-2F809907039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03DE-63DC-4940-9D3D-971033F7421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FAEB-0DDE-4846-A65D-5BFEC304E9F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CCC0-45E9-4D37-A557-C038B839690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96EA-B47E-4870-ABBD-248810C87A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EF84-9082-4D9A-AF96-A60C59E8CC2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034F-AB0F-4FC0-B19D-1903453D639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B55B-84D4-4ED9-9EAE-5C171A0CB4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9A15-3763-4BB7-A163-A3209002AD1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43DE-CA93-49B0-B8F3-EC1B7B1AA15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D129-B178-4C52-90D8-22FF5A00B47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667FC-0622-4587-84D6-AF0D985262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7C20-2F40-40BB-A27C-400ED70DF3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2C615-AB09-48D2-B318-F3129D99787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1BF4-E96F-4E61-9142-1B7B366402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D624-A2C0-4BD6-B87B-A9CCFE9D70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EBB14-9C38-45E0-82D2-3EA456E87FA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7F7D-F7BC-42E0-93C2-FFE69C153E0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07B5-94D1-4760-B083-05A235F73A7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8C91-D670-4302-A9A8-1D8B532934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5E45-E5CA-4CF7-A286-1B421BA4521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44ED-DE14-47C1-BE1E-51D65FFDB3C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6D21-967A-42A4-B896-98BFBDB44ED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4362-6493-428D-8EB2-63AF8726FB7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5EBE-36CE-4FFB-A56E-02CC5DF67B5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C5C6-19E7-4877-886D-14A611DFDC6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397A-1F03-435B-8B32-B3D652364A5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2A36-8E44-421A-AFDB-C23C5F6369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BE5F-99B9-49CE-9678-B953BA9C1C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4E95-9EB0-47EE-A81C-D93D9CFE8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5A33-21C9-4EF7-90D5-FEA35AC2DF1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2200-B88D-4D12-8254-57C68D497F2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915-EA4F-46AA-AE33-AB2B4F97A1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5F3B-6EC2-4654-8C3B-A797E7300CD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F8FFF-A8F3-4626-ADC3-CCA52BECF5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CA35-D452-40AF-A9CC-8B056024F7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67B4-D217-4E96-97FB-C7D018F4F7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B33E-4684-41E0-9F55-2A03C2DA75E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56A1-9A18-49F0-9ED6-B8087E821E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34E8-50BC-4A89-9B3C-09668DD60F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FA40-C633-4442-AC95-18C7B937ED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71B2-121E-4B9B-A05D-34AD8DC5B7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A0D5-8D49-41B4-9EA6-B4D5678407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1DAF-EAEB-484B-82AF-CAA92A757F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15F7-5A6B-4704-9BDB-A74B8BA0D5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8687-C0AD-4B06-A2AF-041B89FCB0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E426-7001-4BDA-94D8-4A74317A3F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8E11-8951-44C4-87AC-D268DE1F0C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F5B1-58C6-4CEB-9AE4-ABC505E4D6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5377-3493-4442-B97B-11813B5854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62D3-8D2C-4FE4-BE2A-62ED03950D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9F8B-47F8-48C5-90B0-041A0EE3DC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A8FC-9161-49C9-8FEA-9CBC7597D63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EFB11-E180-46BC-A716-E31E4268CEA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A569-18CE-4E5C-AF77-2F5F7EFBE8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8F67-0AF1-4847-ABCA-8C1FCB1B1A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FC08-D53C-40F1-9E08-FA66F51B7A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FB7F-7A98-43AC-A63F-CB8C2CD04F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79F1-3270-49FE-BEB4-9039961C9B7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890B-7897-4AC0-B476-D7AD9B54B0C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0470-325E-4CF5-94C6-4F1B2CC4D5A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5E40-CE9D-4556-82EF-059B304F77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9B49-9F4B-4EC4-A6AF-1036443CFB2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4FA0-6B95-40FA-9054-10C59F616A2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C0A1-17EA-436D-844B-091AD90D60C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D880-FFF6-447F-8023-B78085E7792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3D69-29AD-471B-AB16-898A5A1ADAA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FE7F-881D-46E9-9C3A-791627B441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BCFE-FBFF-4A28-90EC-D9E890F195B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CE04-1198-4D46-B6E1-F1DCEE2B14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F888-3242-4F52-B2B6-16C79BE357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4B1D-FFD5-46C0-9A9C-84C6C757191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D629A-6A60-41E9-A5CD-03ECDDA89F2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7D41-476E-4668-8ECE-0F66B54DAD7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5DE0-855A-4CA8-A2D2-95919845C8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8996-37B6-4E5A-908F-07CE67EF2B4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858F-7E9D-4994-A067-E163ECD02BD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777AE-62B8-43A6-8233-F7566AB2938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5A79-3ABE-497F-AA6C-CA32CCC789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E281-2AEA-47A2-9E09-25A8AA4446F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7908-E1C0-482A-B68A-B27A5C65DC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0A85D-470F-4B60-AD7D-C973D214811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0D30-8791-414F-9D52-08EE0356565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B82D-7347-47A9-9EFC-44EC59ECE0E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4B495-2888-430C-A3AF-B99001ED2A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C191-3C71-440C-BA4E-3001E30C17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6642-D85A-4C09-BE4A-2850BB67E2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3571-A713-4A45-8AFE-130A1804FD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8D23E-8DE7-45AE-A509-6990034CAA6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ACB4-E9F0-4166-A6E1-5BA47DBE0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5768-9ABE-44AF-A243-921B9378404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D5791-178B-4A18-9B50-A7C7AD9A007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92F8-9D51-4114-B762-95688DAF93C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C139-EC37-4822-B9F1-F71EFFE64D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F8E3-F753-4464-B526-4F93771BD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36086-FB52-40DB-BED4-1AD4FD99B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6C8C-F4E1-46A6-9DF9-12D73E2545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8D56F-10C7-47D3-91CA-263238FA0E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B81E-3945-4160-A5FE-80ECBBBB31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97A5-3FA7-497C-8A4F-1E81B3ADC2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C4FF-737C-4990-A549-59C5DE5EF8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8CBD-7C59-4DA9-A531-3E91267943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3B61-2810-4F85-AD90-602AEFDF47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F310-4D75-405B-872C-EEA9C39137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DBD8-2FE1-488D-A68A-C441876682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8B2B-E98E-4FC2-83C6-89827094D2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BE2A-E4DF-4E37-991B-48999D006E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7BC3-27BD-4408-B589-0AD743B95AE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23D4-2847-4C36-8972-85BCC7AB9F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C7A7-5951-498B-8F45-9E1F86FBE8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FB0B-5B60-4CDA-81AE-33F3B1F62A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29A2-9A88-420D-B948-E4809C3C04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5BBD-E15A-4699-81D4-6EAFC15288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58880-38CB-4E1C-AAD7-C27F8B920A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8BA7-587C-4BB8-B2BA-77AE9DBEF7B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DEE99-290F-485D-A503-9590092284D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52C9-2CFC-484F-AE95-F8AD206313A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6537-6D5C-47A5-8C7F-F033FB471B2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DA6E-BEC0-499E-BADC-C1BC41DD76D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513E-4EEC-44A0-B943-5FAA1E7C91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2064-1504-4085-BDDB-616FACEB2E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64CDA-DC07-4222-89F6-6A1D0E1CFF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1C68B-A082-452C-B718-1D55C39C8A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FB07-EAFF-4F51-BBBA-BB6DDE08F02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50A9-8BA4-4C00-987E-98FC9250C17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7F90-1295-4B45-8CEB-4ECAECBA701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CA24-A0ED-4DD9-949D-52CFBB9B53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2FB2-7E08-409F-BBF1-120D9F65F11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78621-57C8-499E-8CB6-4BE4ADC2742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FF4B-5C5B-4EAA-9098-90CBAC4AFA0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E9D1-8725-4656-A6D3-6E3F4896656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F7C0-A2A0-4F79-BF24-42E41EBD984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CD7C-6C68-4784-B166-705711FA9E9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55FD3-7BE6-4114-A9B7-0E0BC4581C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A41F-4A2C-4E58-9878-63905EC6C6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9C02-681D-4738-95E7-130BAE18C74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79D1-66B3-4E03-8B25-E7D636284DC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1E63-E566-4872-AE0E-47CFED400A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4B32-920E-4AFD-9AEA-5535E6BC39D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C247-7348-49BE-8A7F-C43E6F256CA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0A4F-48B6-4A88-A09D-9B4C10019E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1C6A7-75E6-4ADA-864A-83C965D7DC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C6D8-5A22-4851-99CB-B5178A3DB1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DD49-6837-46BF-A80D-49F431E8F4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E949-CA82-442E-946B-3202AD8DF2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EE1F-4709-47D4-943D-1263201FF8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0804-08CB-4F2E-8388-6586994026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86F4-5554-4224-AFBD-1980BBD77F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E1BA-99F3-437B-BF0A-BA0437F4A5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058D-BC01-4E3C-AF76-3CC5E7B844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E39F-7D0C-484B-B453-3CFEE8E0BF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2D39-26EF-4AB1-9893-35E75B245E2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5DAD-C4EF-4872-8AD0-D6CDD0B2BD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0FAF-8C13-4E27-8786-3ECD2A5070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EDDF-BB80-41FE-A243-77DCEBEC1D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D8F4-C6E1-423C-A232-2E17F7097D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EE0E-A7A9-4E8D-84FD-8165E748A3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FF99-59F4-4FA6-9294-F8AF69ADD7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1410-25A3-43DE-AA18-6CD3A8F4B3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304D5-A7AD-4FE5-BFBC-DB489BFF22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E2DE-8567-4FE3-877D-02051B900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0950-EEB4-4169-B327-6956FCE400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5383C-6800-465B-8782-8D1B37170D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C753-96DA-4AB6-9E83-1C882B6889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1BFF7-0A75-4E94-9D3E-6BFBD1E5EE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BFB3-0A26-4EF1-AD93-678A31F409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65EA-EEBB-4024-9D15-6EFC40A27F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0FF3-BA28-480A-954D-734011884B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9C23C-0DD6-499A-81E6-2DBB8477CC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E410-C91D-4510-B7F9-2B0C54900AB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741F-9475-452B-851B-EA7583D6C1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71B0-65AC-4AAF-94D5-A9B25667DC7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667B-9D92-4CA3-9857-B6A0389C09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B9AD-418D-4B45-95CC-B284DF83684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EF98-F7BF-46E0-BE85-209B5DAF171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6F72-B2EF-4781-B602-F8079334742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19324-681B-4877-B105-1B22A97548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42DB-2370-4D06-BCA3-120C24EF02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0477-3B55-41DE-A936-21902638E9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1D64-5749-460F-8A22-2AE60CDFB60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5515-82E0-4208-85AC-4F54D785116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2553-518E-475E-80B0-2C332C37C86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8B12-2F61-439F-BA39-67A6968ACBC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B84F-7AED-41DF-848F-DF597A31D06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A543-D3BA-41AB-AE29-899CF97C31B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2333-41AA-4AD7-ABBF-728F354507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6AAF-A501-431D-B873-ED7C3CF1BD9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DC61-F4F9-4A86-97F9-74CEE1FAB33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BD91-F2FE-4A01-BED0-A9D07BAA156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10F1-56A6-41B5-9C25-F47EDB5ACD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C891-E1CF-4AD8-9837-8E96CAED3D2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11CD7-91F3-46F2-BC44-C07F2BE471C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9C0A-46CC-4596-AD88-0F2092BABA7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7D74-5202-4FC4-8E16-3FB261DB978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5813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5037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2826-3663-4822-8FD4-E549BE43850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C25FD-BEA1-42EE-98EA-3F37881156E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CC35F-4002-4DE2-9255-0514AF9192B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9015-8304-4E22-A31F-9A4C6CAE48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A711-87CF-4423-96F5-3BAFFB2C796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A8BF1-AF6E-44C3-ACD4-773466A5065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F514C-D397-46FA-A0B2-E2D882D46E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8759-8B32-4CEC-85CA-BF2A98A0624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5A9E-92CF-4296-B17A-8759991891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865D7-969B-425D-ACF6-86BA21F4B9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BFB-3092-4B01-A2E3-93514A58E90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C9D4-5405-450C-875F-3C1D2A2BDE4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604963"/>
            <a:ext cx="6019800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75D45-0E57-4DB3-BA8A-8AA6C28506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10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2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1311E-EBDE-48CA-8D4F-90B4C744A7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4FB5-9FDD-4E84-B411-D09E5E7570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F50F-3038-41FD-9ED3-B7E36C202F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3FA9-4664-4702-8B0A-A9CED033F7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E1D6-CA18-4C4D-B07D-8EB08369CB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189E-FB0C-4BA6-A116-5393B056A5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C517-2BB2-46F8-BF12-48EFF43FFC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E2AC-916C-4481-BF57-663D84E4B5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25EC-EA49-4C3D-A659-C0D9722F67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7" name="Gleichschenkliges Dreieck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58BC-C010-447D-B8FB-66A2F84CDB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0A54-82C2-4EDF-8FAA-10953B0BF9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7DFF-2084-4481-9108-851E146C97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rade Verbindung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Gleichschenkliges Dreieck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A716-3734-44F4-9908-5B46C84436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B14E-9BCC-4FFD-9B2C-C606FB2FB8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861B-84C1-4768-9859-FECF8CAED0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17E5-AFEB-454C-AE2E-5A86F54EE1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690-4ACA-43F4-9109-7E75555E1E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79B6-3253-43AB-A921-4865A38242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8BF5-BF80-44B8-84E0-B2490D350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1725-E7F6-487B-8F71-78B7AF6B03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7535-7B1F-4FC4-AFAE-5D4AA45AE52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4A49-6921-4B29-8B7E-BF548C8A77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7D0DB-A6B6-4573-B2EA-5050359099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93BB-F42A-4D64-A42E-AED74F9676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52B5-C716-436B-B115-6E20DB6487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03C0-F6CB-4533-B5E7-FB5823DE35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6BF7-A558-4178-8325-F4348F1B43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4600-E570-4C5D-86F1-E27577409C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31DF-D6DC-4BD3-A1E1-7357FD7BFEF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4F74-EC97-4667-95E7-45CA61A92F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013E-A00E-4ACA-8528-4484DFEE6F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D00C-B2E8-48B0-82C7-5BB955E7E02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776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807C-E6A2-46AC-B05E-47900C77F6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7211-AB97-4F06-8803-D6713B2AC4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D3B5-193C-4064-BD97-94F2C60320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52FB-0543-4142-B7C2-0F9756995A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A2816-4173-4A40-8DC6-ADA255DF79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67B5-53F9-4460-B10C-9F0433C87B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DFE3-C19E-4F79-9CA0-C413CBF2AD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F635E-ED66-40C3-B31F-EB776FAF96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9090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9090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E8FA-B734-4AC2-926D-D2EC8ABF3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2B60-8216-4DC0-A426-DC95BD4F4E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645E-930F-45FB-92E2-B7321525435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554C-421B-40A1-9965-1F75262EB4A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4862-DB10-4EF5-9DC9-56F97F9E56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EDE24-3500-456C-A450-348FAF5C339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CBE5-1E0A-4253-9624-5C4B8BB4DC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F996-C663-4E10-BCE9-B62783AF864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83B3-AA56-4149-A968-EFB9081FD49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7B47-41F9-4866-AAB9-F22EFDDB4F9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A320-1F54-494F-B2D4-7E05F7EC47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8C5E-9640-4203-9870-C541FD5E7FD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62AF9-46A7-4B43-AA4A-DDC0C7B986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0FBDA-05F3-42BC-B697-D63396FEF3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9593-3609-4D10-B189-BE8D40D7AF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30.xml"/><Relationship Id="rId16" Type="http://schemas.openxmlformats.org/officeDocument/2006/relationships/theme" Target="../theme/theme29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4" Type="http://schemas.openxmlformats.org/officeDocument/2006/relationships/image" Target="../media/image1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34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slideLayout" Target="../slideLayouts/slideLayout44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11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65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11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2.xml"/><Relationship Id="rId7" Type="http://schemas.openxmlformats.org/officeDocument/2006/relationships/slideLayout" Target="../slideLayouts/slideLayout476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71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1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74.xml"/><Relationship Id="rId10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9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94.xml"/><Relationship Id="rId7" Type="http://schemas.openxmlformats.org/officeDocument/2006/relationships/slideLayout" Target="../slideLayouts/slideLayout498.xml"/><Relationship Id="rId12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7.xml"/><Relationship Id="rId11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500.xml"/><Relationship Id="rId14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2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20.xml"/><Relationship Id="rId11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19.xml"/><Relationship Id="rId10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2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53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526.xml"/><Relationship Id="rId6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536.xml"/><Relationship Id="rId5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35.xml"/><Relationship Id="rId4" Type="http://schemas.openxmlformats.org/officeDocument/2006/relationships/slideLayout" Target="../slideLayouts/slideLayout529.xml"/><Relationship Id="rId9" Type="http://schemas.openxmlformats.org/officeDocument/2006/relationships/slideLayout" Target="../slideLayouts/slideLayout53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13" Type="http://schemas.openxmlformats.org/officeDocument/2006/relationships/slideLayout" Target="../slideLayouts/slideLayout549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12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38.xml"/><Relationship Id="rId16" Type="http://schemas.openxmlformats.org/officeDocument/2006/relationships/theme" Target="../theme/theme47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1.xml"/><Relationship Id="rId1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Relationship Id="rId14" Type="http://schemas.openxmlformats.org/officeDocument/2006/relationships/slideLayout" Target="../slideLayouts/slideLayout550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65.xml"/><Relationship Id="rId7" Type="http://schemas.openxmlformats.org/officeDocument/2006/relationships/slideLayout" Target="../slideLayouts/slideLayout569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64.xml"/><Relationship Id="rId1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8.xml"/><Relationship Id="rId11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6.xml"/><Relationship Id="rId7" Type="http://schemas.openxmlformats.org/officeDocument/2006/relationships/slideLayout" Target="../slideLayouts/slideLayout580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9.xml"/><Relationship Id="rId11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8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91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86.xml"/><Relationship Id="rId1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90.xml"/><Relationship Id="rId11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93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3.xml"/><Relationship Id="rId3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602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97.xml"/><Relationship Id="rId1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601.xml"/><Relationship Id="rId11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450AA52-5232-4E5B-AED7-1D62CD8316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2" r:id="rId1"/>
    <p:sldLayoutId id="2147490803" r:id="rId2"/>
    <p:sldLayoutId id="2147490804" r:id="rId3"/>
    <p:sldLayoutId id="2147490805" r:id="rId4"/>
    <p:sldLayoutId id="2147490806" r:id="rId5"/>
    <p:sldLayoutId id="2147490807" r:id="rId6"/>
    <p:sldLayoutId id="2147490808" r:id="rId7"/>
    <p:sldLayoutId id="2147490809" r:id="rId8"/>
    <p:sldLayoutId id="2147490810" r:id="rId9"/>
    <p:sldLayoutId id="2147490811" r:id="rId10"/>
    <p:sldLayoutId id="2147490812" r:id="rId11"/>
    <p:sldLayoutId id="214749081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0D7CE42-32BD-49CA-90D1-E43477AA436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94" r:id="rId1"/>
    <p:sldLayoutId id="2147490895" r:id="rId2"/>
    <p:sldLayoutId id="2147490896" r:id="rId3"/>
    <p:sldLayoutId id="2147490897" r:id="rId4"/>
    <p:sldLayoutId id="2147490898" r:id="rId5"/>
    <p:sldLayoutId id="2147490899" r:id="rId6"/>
    <p:sldLayoutId id="2147490900" r:id="rId7"/>
    <p:sldLayoutId id="2147490901" r:id="rId8"/>
    <p:sldLayoutId id="2147490902" r:id="rId9"/>
    <p:sldLayoutId id="2147490903" r:id="rId10"/>
    <p:sldLayoutId id="214749090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FA9CDABD-C5D4-4006-A6BA-C8FF9F1937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19" r:id="rId1"/>
    <p:sldLayoutId id="2147491320" r:id="rId2"/>
    <p:sldLayoutId id="2147491321" r:id="rId3"/>
    <p:sldLayoutId id="2147491322" r:id="rId4"/>
    <p:sldLayoutId id="2147491323" r:id="rId5"/>
    <p:sldLayoutId id="2147491324" r:id="rId6"/>
    <p:sldLayoutId id="2147491325" r:id="rId7"/>
    <p:sldLayoutId id="2147491326" r:id="rId8"/>
    <p:sldLayoutId id="2147491327" r:id="rId9"/>
    <p:sldLayoutId id="2147491328" r:id="rId10"/>
    <p:sldLayoutId id="2147491329" r:id="rId11"/>
    <p:sldLayoutId id="2147491330" r:id="rId12"/>
    <p:sldLayoutId id="2147491331" r:id="rId13"/>
    <p:sldLayoutId id="2147491332" r:id="rId14"/>
    <p:sldLayoutId id="21474913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59FED08-2562-4DFC-8C35-C9E6F384AE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05" r:id="rId1"/>
    <p:sldLayoutId id="2147490906" r:id="rId2"/>
    <p:sldLayoutId id="2147490907" r:id="rId3"/>
    <p:sldLayoutId id="2147490908" r:id="rId4"/>
    <p:sldLayoutId id="2147490909" r:id="rId5"/>
    <p:sldLayoutId id="2147490910" r:id="rId6"/>
    <p:sldLayoutId id="2147490911" r:id="rId7"/>
    <p:sldLayoutId id="2147490912" r:id="rId8"/>
    <p:sldLayoutId id="2147490913" r:id="rId9"/>
    <p:sldLayoutId id="2147490914" r:id="rId10"/>
    <p:sldLayoutId id="214749091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7035593-205C-4A10-8654-9CE66C10279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16" r:id="rId1"/>
    <p:sldLayoutId id="2147490917" r:id="rId2"/>
    <p:sldLayoutId id="2147490918" r:id="rId3"/>
    <p:sldLayoutId id="2147490919" r:id="rId4"/>
    <p:sldLayoutId id="2147490920" r:id="rId5"/>
    <p:sldLayoutId id="2147490921" r:id="rId6"/>
    <p:sldLayoutId id="2147490922" r:id="rId7"/>
    <p:sldLayoutId id="2147490923" r:id="rId8"/>
    <p:sldLayoutId id="2147490924" r:id="rId9"/>
    <p:sldLayoutId id="2147490925" r:id="rId10"/>
    <p:sldLayoutId id="214749092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273D170-F806-4E15-9B13-807BB86F767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27" r:id="rId1"/>
    <p:sldLayoutId id="2147490928" r:id="rId2"/>
    <p:sldLayoutId id="2147490929" r:id="rId3"/>
    <p:sldLayoutId id="2147490930" r:id="rId4"/>
    <p:sldLayoutId id="2147490931" r:id="rId5"/>
    <p:sldLayoutId id="2147490932" r:id="rId6"/>
    <p:sldLayoutId id="2147490933" r:id="rId7"/>
    <p:sldLayoutId id="2147490934" r:id="rId8"/>
    <p:sldLayoutId id="2147490935" r:id="rId9"/>
    <p:sldLayoutId id="2147490936" r:id="rId10"/>
    <p:sldLayoutId id="2147490937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618D189-1CA4-4A39-A1E5-E134C396C6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38" r:id="rId1"/>
    <p:sldLayoutId id="2147490939" r:id="rId2"/>
    <p:sldLayoutId id="2147490940" r:id="rId3"/>
    <p:sldLayoutId id="2147490941" r:id="rId4"/>
    <p:sldLayoutId id="2147490942" r:id="rId5"/>
    <p:sldLayoutId id="2147490943" r:id="rId6"/>
    <p:sldLayoutId id="2147490944" r:id="rId7"/>
    <p:sldLayoutId id="2147490945" r:id="rId8"/>
    <p:sldLayoutId id="2147490946" r:id="rId9"/>
    <p:sldLayoutId id="2147490947" r:id="rId10"/>
    <p:sldLayoutId id="214749094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68A83A-B7BD-4BF7-B285-D6ACCA1315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49" r:id="rId1"/>
    <p:sldLayoutId id="2147490950" r:id="rId2"/>
    <p:sldLayoutId id="2147490951" r:id="rId3"/>
    <p:sldLayoutId id="2147490952" r:id="rId4"/>
    <p:sldLayoutId id="2147490953" r:id="rId5"/>
    <p:sldLayoutId id="2147490954" r:id="rId6"/>
    <p:sldLayoutId id="2147490955" r:id="rId7"/>
    <p:sldLayoutId id="2147490956" r:id="rId8"/>
    <p:sldLayoutId id="2147490957" r:id="rId9"/>
    <p:sldLayoutId id="2147490958" r:id="rId10"/>
    <p:sldLayoutId id="2147490959" r:id="rId11"/>
    <p:sldLayoutId id="2147491334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6C79946-7986-4209-A6BA-B1807F59601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0" r:id="rId1"/>
    <p:sldLayoutId id="2147490961" r:id="rId2"/>
    <p:sldLayoutId id="2147490962" r:id="rId3"/>
    <p:sldLayoutId id="2147490963" r:id="rId4"/>
    <p:sldLayoutId id="2147490964" r:id="rId5"/>
    <p:sldLayoutId id="2147490965" r:id="rId6"/>
    <p:sldLayoutId id="2147490966" r:id="rId7"/>
    <p:sldLayoutId id="2147490967" r:id="rId8"/>
    <p:sldLayoutId id="2147490968" r:id="rId9"/>
    <p:sldLayoutId id="2147490969" r:id="rId10"/>
    <p:sldLayoutId id="2147490970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C174B3B-90F3-4746-B222-2D51DE6226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1" r:id="rId1"/>
    <p:sldLayoutId id="2147490972" r:id="rId2"/>
    <p:sldLayoutId id="2147490973" r:id="rId3"/>
    <p:sldLayoutId id="2147490974" r:id="rId4"/>
    <p:sldLayoutId id="2147490975" r:id="rId5"/>
    <p:sldLayoutId id="2147490976" r:id="rId6"/>
    <p:sldLayoutId id="2147490977" r:id="rId7"/>
    <p:sldLayoutId id="2147490978" r:id="rId8"/>
    <p:sldLayoutId id="2147490979" r:id="rId9"/>
    <p:sldLayoutId id="2147490980" r:id="rId10"/>
    <p:sldLayoutId id="2147490981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7522C5E-AF75-4025-86C2-0DF3C1AB898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2" r:id="rId1"/>
    <p:sldLayoutId id="2147490983" r:id="rId2"/>
    <p:sldLayoutId id="2147490984" r:id="rId3"/>
    <p:sldLayoutId id="2147490985" r:id="rId4"/>
    <p:sldLayoutId id="2147490986" r:id="rId5"/>
    <p:sldLayoutId id="2147490987" r:id="rId6"/>
    <p:sldLayoutId id="2147490988" r:id="rId7"/>
    <p:sldLayoutId id="2147490989" r:id="rId8"/>
    <p:sldLayoutId id="2147490990" r:id="rId9"/>
    <p:sldLayoutId id="2147490991" r:id="rId10"/>
    <p:sldLayoutId id="2147490992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106C172-B7D2-4CE3-893E-763FCA898D6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14" r:id="rId1"/>
    <p:sldLayoutId id="2147490815" r:id="rId2"/>
    <p:sldLayoutId id="2147490816" r:id="rId3"/>
    <p:sldLayoutId id="2147490817" r:id="rId4"/>
    <p:sldLayoutId id="2147490818" r:id="rId5"/>
    <p:sldLayoutId id="2147490819" r:id="rId6"/>
    <p:sldLayoutId id="2147490820" r:id="rId7"/>
    <p:sldLayoutId id="2147490821" r:id="rId8"/>
    <p:sldLayoutId id="2147490822" r:id="rId9"/>
    <p:sldLayoutId id="2147490823" r:id="rId10"/>
    <p:sldLayoutId id="214749082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823C4D33-6D24-4498-96C1-37D8AF506C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35" r:id="rId1"/>
    <p:sldLayoutId id="2147491336" r:id="rId2"/>
    <p:sldLayoutId id="2147491337" r:id="rId3"/>
    <p:sldLayoutId id="2147491338" r:id="rId4"/>
    <p:sldLayoutId id="2147491339" r:id="rId5"/>
    <p:sldLayoutId id="2147491340" r:id="rId6"/>
    <p:sldLayoutId id="2147491341" r:id="rId7"/>
    <p:sldLayoutId id="2147491342" r:id="rId8"/>
    <p:sldLayoutId id="2147491343" r:id="rId9"/>
    <p:sldLayoutId id="2147491344" r:id="rId10"/>
    <p:sldLayoutId id="2147491345" r:id="rId11"/>
    <p:sldLayoutId id="2147491346" r:id="rId12"/>
    <p:sldLayoutId id="2147491347" r:id="rId13"/>
    <p:sldLayoutId id="2147491348" r:id="rId14"/>
    <p:sldLayoutId id="21474913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A1256C9-7C4F-4446-9F4C-53E4254790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3" r:id="rId1"/>
    <p:sldLayoutId id="2147490994" r:id="rId2"/>
    <p:sldLayoutId id="2147490995" r:id="rId3"/>
    <p:sldLayoutId id="2147490996" r:id="rId4"/>
    <p:sldLayoutId id="2147490997" r:id="rId5"/>
    <p:sldLayoutId id="2147490998" r:id="rId6"/>
    <p:sldLayoutId id="2147490999" r:id="rId7"/>
    <p:sldLayoutId id="2147491000" r:id="rId8"/>
    <p:sldLayoutId id="2147491001" r:id="rId9"/>
    <p:sldLayoutId id="2147491002" r:id="rId10"/>
    <p:sldLayoutId id="2147491003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EA4B142-969F-419C-BC39-FC49DCC00F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4" r:id="rId1"/>
    <p:sldLayoutId id="2147491005" r:id="rId2"/>
    <p:sldLayoutId id="2147491006" r:id="rId3"/>
    <p:sldLayoutId id="2147491007" r:id="rId4"/>
    <p:sldLayoutId id="2147491008" r:id="rId5"/>
    <p:sldLayoutId id="2147491009" r:id="rId6"/>
    <p:sldLayoutId id="2147491010" r:id="rId7"/>
    <p:sldLayoutId id="2147491011" r:id="rId8"/>
    <p:sldLayoutId id="2147491012" r:id="rId9"/>
    <p:sldLayoutId id="2147491013" r:id="rId10"/>
    <p:sldLayoutId id="214749101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AF1C67F-93A5-479F-BC0C-3C36228B5AF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5" r:id="rId1"/>
    <p:sldLayoutId id="2147491016" r:id="rId2"/>
    <p:sldLayoutId id="2147491017" r:id="rId3"/>
    <p:sldLayoutId id="2147491018" r:id="rId4"/>
    <p:sldLayoutId id="2147491019" r:id="rId5"/>
    <p:sldLayoutId id="2147491020" r:id="rId6"/>
    <p:sldLayoutId id="2147491021" r:id="rId7"/>
    <p:sldLayoutId id="2147491022" r:id="rId8"/>
    <p:sldLayoutId id="2147491023" r:id="rId9"/>
    <p:sldLayoutId id="2147491024" r:id="rId10"/>
    <p:sldLayoutId id="214749102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76363D3-CDFB-4ADE-829D-748B7262D3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45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6" r:id="rId1"/>
    <p:sldLayoutId id="2147491027" r:id="rId2"/>
    <p:sldLayoutId id="2147491028" r:id="rId3"/>
    <p:sldLayoutId id="2147491029" r:id="rId4"/>
    <p:sldLayoutId id="2147491030" r:id="rId5"/>
    <p:sldLayoutId id="2147491031" r:id="rId6"/>
    <p:sldLayoutId id="2147491032" r:id="rId7"/>
    <p:sldLayoutId id="2147491033" r:id="rId8"/>
    <p:sldLayoutId id="2147491034" r:id="rId9"/>
    <p:sldLayoutId id="2147491035" r:id="rId10"/>
    <p:sldLayoutId id="214749103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BAF754B-4659-4669-9A0D-AF4BCF693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7" r:id="rId1"/>
    <p:sldLayoutId id="2147491038" r:id="rId2"/>
    <p:sldLayoutId id="2147491039" r:id="rId3"/>
    <p:sldLayoutId id="2147491040" r:id="rId4"/>
    <p:sldLayoutId id="2147491041" r:id="rId5"/>
    <p:sldLayoutId id="2147491042" r:id="rId6"/>
    <p:sldLayoutId id="2147491043" r:id="rId7"/>
    <p:sldLayoutId id="2147491044" r:id="rId8"/>
    <p:sldLayoutId id="2147491045" r:id="rId9"/>
    <p:sldLayoutId id="2147491046" r:id="rId10"/>
    <p:sldLayoutId id="2147491047" r:id="rId11"/>
    <p:sldLayoutId id="2147491350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A7457E4-183E-4D30-BBC6-417AE9A5223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8" r:id="rId1"/>
    <p:sldLayoutId id="2147491049" r:id="rId2"/>
    <p:sldLayoutId id="2147491050" r:id="rId3"/>
    <p:sldLayoutId id="2147491051" r:id="rId4"/>
    <p:sldLayoutId id="2147491052" r:id="rId5"/>
    <p:sldLayoutId id="2147491053" r:id="rId6"/>
    <p:sldLayoutId id="2147491054" r:id="rId7"/>
    <p:sldLayoutId id="2147491055" r:id="rId8"/>
    <p:sldLayoutId id="2147491056" r:id="rId9"/>
    <p:sldLayoutId id="2147491057" r:id="rId10"/>
    <p:sldLayoutId id="214749105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6E1BE9E-BEB9-4B56-B787-D90257A1F5B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59" r:id="rId1"/>
    <p:sldLayoutId id="2147491060" r:id="rId2"/>
    <p:sldLayoutId id="2147491061" r:id="rId3"/>
    <p:sldLayoutId id="2147491062" r:id="rId4"/>
    <p:sldLayoutId id="2147491063" r:id="rId5"/>
    <p:sldLayoutId id="2147491064" r:id="rId6"/>
    <p:sldLayoutId id="2147491065" r:id="rId7"/>
    <p:sldLayoutId id="2147491066" r:id="rId8"/>
    <p:sldLayoutId id="2147491067" r:id="rId9"/>
    <p:sldLayoutId id="2147491068" r:id="rId10"/>
    <p:sldLayoutId id="214749106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E786A23-6B6E-44CA-86B5-E8A37D89E1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86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70" r:id="rId1"/>
    <p:sldLayoutId id="2147491071" r:id="rId2"/>
    <p:sldLayoutId id="2147491072" r:id="rId3"/>
    <p:sldLayoutId id="2147491073" r:id="rId4"/>
    <p:sldLayoutId id="2147491074" r:id="rId5"/>
    <p:sldLayoutId id="2147491075" r:id="rId6"/>
    <p:sldLayoutId id="2147491076" r:id="rId7"/>
    <p:sldLayoutId id="2147491077" r:id="rId8"/>
    <p:sldLayoutId id="2147491078" r:id="rId9"/>
    <p:sldLayoutId id="2147491079" r:id="rId10"/>
    <p:sldLayoutId id="2147491080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A8FA23C8-EFF1-49E8-B9DB-20348ABCCE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51" r:id="rId1"/>
    <p:sldLayoutId id="2147491352" r:id="rId2"/>
    <p:sldLayoutId id="2147491353" r:id="rId3"/>
    <p:sldLayoutId id="2147491354" r:id="rId4"/>
    <p:sldLayoutId id="2147491355" r:id="rId5"/>
    <p:sldLayoutId id="2147491356" r:id="rId6"/>
    <p:sldLayoutId id="2147491357" r:id="rId7"/>
    <p:sldLayoutId id="2147491358" r:id="rId8"/>
    <p:sldLayoutId id="2147491359" r:id="rId9"/>
    <p:sldLayoutId id="2147491360" r:id="rId10"/>
    <p:sldLayoutId id="2147491361" r:id="rId11"/>
    <p:sldLayoutId id="2147491362" r:id="rId12"/>
    <p:sldLayoutId id="2147491363" r:id="rId13"/>
    <p:sldLayoutId id="2147491364" r:id="rId14"/>
    <p:sldLayoutId id="214749136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4EC5279-4D72-401E-9758-6E291CDE762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25" r:id="rId1"/>
    <p:sldLayoutId id="2147490826" r:id="rId2"/>
    <p:sldLayoutId id="2147490827" r:id="rId3"/>
    <p:sldLayoutId id="2147490828" r:id="rId4"/>
    <p:sldLayoutId id="2147490829" r:id="rId5"/>
    <p:sldLayoutId id="2147490830" r:id="rId6"/>
    <p:sldLayoutId id="2147490831" r:id="rId7"/>
    <p:sldLayoutId id="2147490832" r:id="rId8"/>
    <p:sldLayoutId id="2147490833" r:id="rId9"/>
    <p:sldLayoutId id="2147490834" r:id="rId10"/>
    <p:sldLayoutId id="214749083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200603D-BDA9-4154-B88C-C893C7DCDB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1" r:id="rId1"/>
    <p:sldLayoutId id="2147491082" r:id="rId2"/>
    <p:sldLayoutId id="2147491083" r:id="rId3"/>
    <p:sldLayoutId id="2147491084" r:id="rId4"/>
    <p:sldLayoutId id="2147491085" r:id="rId5"/>
    <p:sldLayoutId id="2147491086" r:id="rId6"/>
    <p:sldLayoutId id="2147491087" r:id="rId7"/>
    <p:sldLayoutId id="2147491088" r:id="rId8"/>
    <p:sldLayoutId id="2147491089" r:id="rId9"/>
    <p:sldLayoutId id="2147491090" r:id="rId10"/>
    <p:sldLayoutId id="2147491091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82D0C07-273A-4684-9943-C88A0410D83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17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92" r:id="rId1"/>
    <p:sldLayoutId id="2147491093" r:id="rId2"/>
    <p:sldLayoutId id="2147491094" r:id="rId3"/>
    <p:sldLayoutId id="2147491095" r:id="rId4"/>
    <p:sldLayoutId id="2147491096" r:id="rId5"/>
    <p:sldLayoutId id="2147491097" r:id="rId6"/>
    <p:sldLayoutId id="2147491098" r:id="rId7"/>
    <p:sldLayoutId id="2147491099" r:id="rId8"/>
    <p:sldLayoutId id="2147491100" r:id="rId9"/>
    <p:sldLayoutId id="2147491101" r:id="rId10"/>
    <p:sldLayoutId id="2147491102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6DDA740-8D9C-44A3-9EF1-37C0CB13713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03" r:id="rId1"/>
    <p:sldLayoutId id="2147491104" r:id="rId2"/>
    <p:sldLayoutId id="2147491105" r:id="rId3"/>
    <p:sldLayoutId id="2147491106" r:id="rId4"/>
    <p:sldLayoutId id="2147491107" r:id="rId5"/>
    <p:sldLayoutId id="2147491108" r:id="rId6"/>
    <p:sldLayoutId id="2147491109" r:id="rId7"/>
    <p:sldLayoutId id="2147491110" r:id="rId8"/>
    <p:sldLayoutId id="2147491111" r:id="rId9"/>
    <p:sldLayoutId id="2147491112" r:id="rId10"/>
    <p:sldLayoutId id="2147491113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A4D8CE0-394E-4030-9872-FA49024804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37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14" r:id="rId1"/>
    <p:sldLayoutId id="2147491115" r:id="rId2"/>
    <p:sldLayoutId id="2147491116" r:id="rId3"/>
    <p:sldLayoutId id="2147491117" r:id="rId4"/>
    <p:sldLayoutId id="2147491118" r:id="rId5"/>
    <p:sldLayoutId id="2147491119" r:id="rId6"/>
    <p:sldLayoutId id="2147491120" r:id="rId7"/>
    <p:sldLayoutId id="2147491121" r:id="rId8"/>
    <p:sldLayoutId id="2147491122" r:id="rId9"/>
    <p:sldLayoutId id="2147491123" r:id="rId10"/>
    <p:sldLayoutId id="214749112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37D041A-5DC6-4732-9169-0F86677E24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25" r:id="rId1"/>
    <p:sldLayoutId id="2147491126" r:id="rId2"/>
    <p:sldLayoutId id="2147491127" r:id="rId3"/>
    <p:sldLayoutId id="2147491128" r:id="rId4"/>
    <p:sldLayoutId id="2147491129" r:id="rId5"/>
    <p:sldLayoutId id="2147491130" r:id="rId6"/>
    <p:sldLayoutId id="2147491131" r:id="rId7"/>
    <p:sldLayoutId id="2147491132" r:id="rId8"/>
    <p:sldLayoutId id="2147491133" r:id="rId9"/>
    <p:sldLayoutId id="2147491134" r:id="rId10"/>
    <p:sldLayoutId id="2147491135" r:id="rId11"/>
    <p:sldLayoutId id="2147491366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C0F7B4C-B21D-4FA0-9219-18A7C5CF5A3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  <p:sldLayoutId id="2147491142" r:id="rId7"/>
    <p:sldLayoutId id="2147491143" r:id="rId8"/>
    <p:sldLayoutId id="2147491144" r:id="rId9"/>
    <p:sldLayoutId id="2147491145" r:id="rId10"/>
    <p:sldLayoutId id="214749114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965A27E-4861-4A95-BEAB-DAE20ED684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47" r:id="rId1"/>
    <p:sldLayoutId id="2147491148" r:id="rId2"/>
    <p:sldLayoutId id="2147491149" r:id="rId3"/>
    <p:sldLayoutId id="2147491150" r:id="rId4"/>
    <p:sldLayoutId id="2147491151" r:id="rId5"/>
    <p:sldLayoutId id="2147491152" r:id="rId6"/>
    <p:sldLayoutId id="2147491153" r:id="rId7"/>
    <p:sldLayoutId id="2147491154" r:id="rId8"/>
    <p:sldLayoutId id="2147491155" r:id="rId9"/>
    <p:sldLayoutId id="2147491156" r:id="rId10"/>
    <p:sldLayoutId id="2147491157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005C8B2-C37E-4C7D-A011-576D09B237B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789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58" r:id="rId1"/>
    <p:sldLayoutId id="2147491159" r:id="rId2"/>
    <p:sldLayoutId id="2147491160" r:id="rId3"/>
    <p:sldLayoutId id="2147491161" r:id="rId4"/>
    <p:sldLayoutId id="2147491162" r:id="rId5"/>
    <p:sldLayoutId id="2147491163" r:id="rId6"/>
    <p:sldLayoutId id="2147491164" r:id="rId7"/>
    <p:sldLayoutId id="2147491165" r:id="rId8"/>
    <p:sldLayoutId id="2147491166" r:id="rId9"/>
    <p:sldLayoutId id="2147491167" r:id="rId10"/>
    <p:sldLayoutId id="214749116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B3C5A818-1AFC-4591-B68B-47A0DCB135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  <p:sldLayoutId id="2147491372" r:id="rId6"/>
    <p:sldLayoutId id="2147491373" r:id="rId7"/>
    <p:sldLayoutId id="2147491374" r:id="rId8"/>
    <p:sldLayoutId id="2147491375" r:id="rId9"/>
    <p:sldLayoutId id="2147491376" r:id="rId10"/>
    <p:sldLayoutId id="2147491377" r:id="rId11"/>
    <p:sldLayoutId id="2147491378" r:id="rId12"/>
    <p:sldLayoutId id="2147491379" r:id="rId13"/>
    <p:sldLayoutId id="2147491380" r:id="rId14"/>
    <p:sldLayoutId id="214749138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97FF862-EFDE-4974-B8FA-6005230D5D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69" r:id="rId1"/>
    <p:sldLayoutId id="2147491170" r:id="rId2"/>
    <p:sldLayoutId id="2147491171" r:id="rId3"/>
    <p:sldLayoutId id="2147491172" r:id="rId4"/>
    <p:sldLayoutId id="2147491173" r:id="rId5"/>
    <p:sldLayoutId id="2147491174" r:id="rId6"/>
    <p:sldLayoutId id="2147491175" r:id="rId7"/>
    <p:sldLayoutId id="2147491176" r:id="rId8"/>
    <p:sldLayoutId id="2147491177" r:id="rId9"/>
    <p:sldLayoutId id="2147491178" r:id="rId10"/>
    <p:sldLayoutId id="214749117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1885D3E-65AB-4E25-84F4-F6511764091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6" r:id="rId1"/>
    <p:sldLayoutId id="2147490837" r:id="rId2"/>
    <p:sldLayoutId id="2147490838" r:id="rId3"/>
    <p:sldLayoutId id="2147490839" r:id="rId4"/>
    <p:sldLayoutId id="2147490840" r:id="rId5"/>
    <p:sldLayoutId id="2147490841" r:id="rId6"/>
    <p:sldLayoutId id="2147490842" r:id="rId7"/>
    <p:sldLayoutId id="2147490843" r:id="rId8"/>
    <p:sldLayoutId id="2147490844" r:id="rId9"/>
    <p:sldLayoutId id="2147490845" r:id="rId10"/>
    <p:sldLayoutId id="214749084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3A42604-37DA-4D50-90AB-82326CE9D7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096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80" r:id="rId1"/>
    <p:sldLayoutId id="2147491181" r:id="rId2"/>
    <p:sldLayoutId id="2147491182" r:id="rId3"/>
    <p:sldLayoutId id="2147491183" r:id="rId4"/>
    <p:sldLayoutId id="2147491184" r:id="rId5"/>
    <p:sldLayoutId id="2147491185" r:id="rId6"/>
    <p:sldLayoutId id="2147491186" r:id="rId7"/>
    <p:sldLayoutId id="2147491187" r:id="rId8"/>
    <p:sldLayoutId id="2147491188" r:id="rId9"/>
    <p:sldLayoutId id="2147491189" r:id="rId10"/>
    <p:sldLayoutId id="2147491190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6062354-0D66-4C33-9564-D42DA70E432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91" r:id="rId1"/>
    <p:sldLayoutId id="2147491192" r:id="rId2"/>
    <p:sldLayoutId id="2147491193" r:id="rId3"/>
    <p:sldLayoutId id="2147491194" r:id="rId4"/>
    <p:sldLayoutId id="2147491195" r:id="rId5"/>
    <p:sldLayoutId id="2147491196" r:id="rId6"/>
    <p:sldLayoutId id="2147491197" r:id="rId7"/>
    <p:sldLayoutId id="2147491198" r:id="rId8"/>
    <p:sldLayoutId id="2147491199" r:id="rId9"/>
    <p:sldLayoutId id="2147491200" r:id="rId10"/>
    <p:sldLayoutId id="2147491201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5ECB561-4C04-4F06-B240-34F776410D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301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02" r:id="rId1"/>
    <p:sldLayoutId id="2147491203" r:id="rId2"/>
    <p:sldLayoutId id="2147491204" r:id="rId3"/>
    <p:sldLayoutId id="2147491205" r:id="rId4"/>
    <p:sldLayoutId id="2147491206" r:id="rId5"/>
    <p:sldLayoutId id="2147491207" r:id="rId6"/>
    <p:sldLayoutId id="2147491208" r:id="rId7"/>
    <p:sldLayoutId id="2147491209" r:id="rId8"/>
    <p:sldLayoutId id="2147491210" r:id="rId9"/>
    <p:sldLayoutId id="2147491211" r:id="rId10"/>
    <p:sldLayoutId id="2147491212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34BBD5F-8BD2-4441-87EA-8FCC1A34FB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13" r:id="rId1"/>
    <p:sldLayoutId id="2147491214" r:id="rId2"/>
    <p:sldLayoutId id="2147491215" r:id="rId3"/>
    <p:sldLayoutId id="2147491216" r:id="rId4"/>
    <p:sldLayoutId id="2147491217" r:id="rId5"/>
    <p:sldLayoutId id="2147491218" r:id="rId6"/>
    <p:sldLayoutId id="2147491219" r:id="rId7"/>
    <p:sldLayoutId id="2147491220" r:id="rId8"/>
    <p:sldLayoutId id="2147491221" r:id="rId9"/>
    <p:sldLayoutId id="2147491222" r:id="rId10"/>
    <p:sldLayoutId id="2147491223" r:id="rId11"/>
    <p:sldLayoutId id="2147491382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87F0154-37B8-4B67-AAAD-F8D3C452E89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506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24" r:id="rId1"/>
    <p:sldLayoutId id="2147491225" r:id="rId2"/>
    <p:sldLayoutId id="2147491226" r:id="rId3"/>
    <p:sldLayoutId id="2147491227" r:id="rId4"/>
    <p:sldLayoutId id="2147491228" r:id="rId5"/>
    <p:sldLayoutId id="2147491229" r:id="rId6"/>
    <p:sldLayoutId id="2147491230" r:id="rId7"/>
    <p:sldLayoutId id="2147491231" r:id="rId8"/>
    <p:sldLayoutId id="2147491232" r:id="rId9"/>
    <p:sldLayoutId id="2147491233" r:id="rId10"/>
    <p:sldLayoutId id="2147491234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078260-6A10-418C-8B5B-88302F40577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35" r:id="rId1"/>
    <p:sldLayoutId id="2147491236" r:id="rId2"/>
    <p:sldLayoutId id="2147491237" r:id="rId3"/>
    <p:sldLayoutId id="2147491238" r:id="rId4"/>
    <p:sldLayoutId id="2147491239" r:id="rId5"/>
    <p:sldLayoutId id="2147491240" r:id="rId6"/>
    <p:sldLayoutId id="2147491241" r:id="rId7"/>
    <p:sldLayoutId id="2147491242" r:id="rId8"/>
    <p:sldLayoutId id="2147491243" r:id="rId9"/>
    <p:sldLayoutId id="2147491244" r:id="rId10"/>
    <p:sldLayoutId id="214749124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D9CA94B-0956-434F-AD2A-8DED5F950D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711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46" r:id="rId1"/>
    <p:sldLayoutId id="2147491247" r:id="rId2"/>
    <p:sldLayoutId id="2147491248" r:id="rId3"/>
    <p:sldLayoutId id="2147491249" r:id="rId4"/>
    <p:sldLayoutId id="2147491250" r:id="rId5"/>
    <p:sldLayoutId id="2147491251" r:id="rId6"/>
    <p:sldLayoutId id="2147491252" r:id="rId7"/>
    <p:sldLayoutId id="2147491253" r:id="rId8"/>
    <p:sldLayoutId id="2147491254" r:id="rId9"/>
    <p:sldLayoutId id="2147491255" r:id="rId10"/>
    <p:sldLayoutId id="2147491256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35A9978F-E107-499A-8F91-ED1AFAB9A6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83" r:id="rId1"/>
    <p:sldLayoutId id="2147491384" r:id="rId2"/>
    <p:sldLayoutId id="2147491385" r:id="rId3"/>
    <p:sldLayoutId id="2147491386" r:id="rId4"/>
    <p:sldLayoutId id="2147491387" r:id="rId5"/>
    <p:sldLayoutId id="2147491388" r:id="rId6"/>
    <p:sldLayoutId id="2147491389" r:id="rId7"/>
    <p:sldLayoutId id="2147491390" r:id="rId8"/>
    <p:sldLayoutId id="2147491391" r:id="rId9"/>
    <p:sldLayoutId id="2147491392" r:id="rId10"/>
    <p:sldLayoutId id="2147491393" r:id="rId11"/>
    <p:sldLayoutId id="2147491394" r:id="rId12"/>
    <p:sldLayoutId id="2147491395" r:id="rId13"/>
    <p:sldLayoutId id="2147491396" r:id="rId14"/>
    <p:sldLayoutId id="214749139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464B4D1-2DB4-4CD4-93B9-E335746317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7" r:id="rId1"/>
    <p:sldLayoutId id="2147491258" r:id="rId2"/>
    <p:sldLayoutId id="2147491259" r:id="rId3"/>
    <p:sldLayoutId id="2147491260" r:id="rId4"/>
    <p:sldLayoutId id="2147491261" r:id="rId5"/>
    <p:sldLayoutId id="2147491262" r:id="rId6"/>
    <p:sldLayoutId id="2147491263" r:id="rId7"/>
    <p:sldLayoutId id="2147491264" r:id="rId8"/>
    <p:sldLayoutId id="2147491265" r:id="rId9"/>
    <p:sldLayoutId id="2147491266" r:id="rId10"/>
    <p:sldLayoutId id="2147491267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A9F8C63-1C16-4981-A021-4159DA06C2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8" r:id="rId1"/>
    <p:sldLayoutId id="2147491269" r:id="rId2"/>
    <p:sldLayoutId id="2147491270" r:id="rId3"/>
    <p:sldLayoutId id="2147491271" r:id="rId4"/>
    <p:sldLayoutId id="2147491272" r:id="rId5"/>
    <p:sldLayoutId id="2147491273" r:id="rId6"/>
    <p:sldLayoutId id="2147491274" r:id="rId7"/>
    <p:sldLayoutId id="2147491275" r:id="rId8"/>
    <p:sldLayoutId id="2147491276" r:id="rId9"/>
    <p:sldLayoutId id="2147491277" r:id="rId10"/>
    <p:sldLayoutId id="214749127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</a:defRPr>
            </a:lvl1pPr>
          </a:lstStyle>
          <a:p>
            <a:pPr>
              <a:defRPr/>
            </a:pPr>
            <a:fld id="{019A5B86-38C9-46DD-8C4F-192566BAA2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02" r:id="rId1"/>
    <p:sldLayoutId id="2147490847" r:id="rId2"/>
    <p:sldLayoutId id="2147490848" r:id="rId3"/>
    <p:sldLayoutId id="2147490849" r:id="rId4"/>
    <p:sldLayoutId id="2147490850" r:id="rId5"/>
    <p:sldLayoutId id="2147490851" r:id="rId6"/>
    <p:sldLayoutId id="2147490852" r:id="rId7"/>
    <p:sldLayoutId id="2147490853" r:id="rId8"/>
    <p:sldLayoutId id="2147490854" r:id="rId9"/>
    <p:sldLayoutId id="2147490855" r:id="rId10"/>
    <p:sldLayoutId id="2147490856" r:id="rId11"/>
    <p:sldLayoutId id="2147490857" r:id="rId12"/>
    <p:sldLayoutId id="2147490858" r:id="rId13"/>
    <p:sldLayoutId id="2147490859" r:id="rId14"/>
    <p:sldLayoutId id="2147490860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E7E5AF4-731B-4403-B437-A04723511C8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79" r:id="rId1"/>
    <p:sldLayoutId id="2147491280" r:id="rId2"/>
    <p:sldLayoutId id="2147491281" r:id="rId3"/>
    <p:sldLayoutId id="2147491282" r:id="rId4"/>
    <p:sldLayoutId id="2147491283" r:id="rId5"/>
    <p:sldLayoutId id="2147491284" r:id="rId6"/>
    <p:sldLayoutId id="2147491285" r:id="rId7"/>
    <p:sldLayoutId id="2147491286" r:id="rId8"/>
    <p:sldLayoutId id="2147491287" r:id="rId9"/>
    <p:sldLayoutId id="2147491288" r:id="rId10"/>
    <p:sldLayoutId id="214749128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130425"/>
            <a:ext cx="731043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DD6EE46-ECAA-4D85-BC8D-57DAA418EA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22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0" r:id="rId1"/>
    <p:sldLayoutId id="2147491291" r:id="rId2"/>
    <p:sldLayoutId id="2147491292" r:id="rId3"/>
    <p:sldLayoutId id="2147491293" r:id="rId4"/>
    <p:sldLayoutId id="2147491294" r:id="rId5"/>
    <p:sldLayoutId id="2147491295" r:id="rId6"/>
    <p:sldLayoutId id="2147491296" r:id="rId7"/>
    <p:sldLayoutId id="2147491297" r:id="rId8"/>
    <p:sldLayoutId id="2147491298" r:id="rId9"/>
    <p:sldLayoutId id="2147491299" r:id="rId10"/>
    <p:sldLayoutId id="2147491300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platzhalt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53251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5AFA30-17B3-4F33-8CB4-7377C9B1E5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98" r:id="rId1"/>
    <p:sldLayoutId id="2147491399" r:id="rId2"/>
    <p:sldLayoutId id="2147491400" r:id="rId3"/>
    <p:sldLayoutId id="2147491401" r:id="rId4"/>
    <p:sldLayoutId id="2147491402" r:id="rId5"/>
    <p:sldLayoutId id="2147491403" r:id="rId6"/>
    <p:sldLayoutId id="2147491404" r:id="rId7"/>
    <p:sldLayoutId id="2147491405" r:id="rId8"/>
    <p:sldLayoutId id="2147491406" r:id="rId9"/>
    <p:sldLayoutId id="2147491407" r:id="rId10"/>
    <p:sldLayoutId id="214749140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Times New Roman" pitchFamily="18" charset="0"/>
              <a:ea typeface="+mn-ea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3DC145A1-6195-41BB-AA31-805A36AD0A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03" r:id="rId1"/>
    <p:sldLayoutId id="2147491304" r:id="rId2"/>
    <p:sldLayoutId id="2147491305" r:id="rId3"/>
    <p:sldLayoutId id="2147491306" r:id="rId4"/>
    <p:sldLayoutId id="2147491307" r:id="rId5"/>
    <p:sldLayoutId id="2147491308" r:id="rId6"/>
    <p:sldLayoutId id="2147491309" r:id="rId7"/>
    <p:sldLayoutId id="2147491310" r:id="rId8"/>
    <p:sldLayoutId id="2147491311" r:id="rId9"/>
    <p:sldLayoutId id="2147491312" r:id="rId10"/>
    <p:sldLayoutId id="2147491313" r:id="rId11"/>
    <p:sldLayoutId id="2147491314" r:id="rId12"/>
    <p:sldLayoutId id="2147491315" r:id="rId13"/>
    <p:sldLayoutId id="2147491316" r:id="rId14"/>
    <p:sldLayoutId id="2147491317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3012" cy="776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5942FAE-2D16-4E06-A945-FF86FDBC85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61" r:id="rId1"/>
    <p:sldLayoutId id="2147490862" r:id="rId2"/>
    <p:sldLayoutId id="2147490863" r:id="rId3"/>
    <p:sldLayoutId id="2147490864" r:id="rId4"/>
    <p:sldLayoutId id="2147490865" r:id="rId5"/>
    <p:sldLayoutId id="2147490866" r:id="rId6"/>
    <p:sldLayoutId id="2147490867" r:id="rId7"/>
    <p:sldLayoutId id="2147490868" r:id="rId8"/>
    <p:sldLayoutId id="2147490869" r:id="rId9"/>
    <p:sldLayoutId id="2147490870" r:id="rId10"/>
    <p:sldLayoutId id="2147490871" r:id="rId11"/>
    <p:sldLayoutId id="2147491318" r:id="rId12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043113"/>
            <a:ext cx="47974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7EDC424-39E6-4C5E-A03C-4DD3805B730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72" r:id="rId1"/>
    <p:sldLayoutId id="2147490873" r:id="rId2"/>
    <p:sldLayoutId id="2147490874" r:id="rId3"/>
    <p:sldLayoutId id="2147490875" r:id="rId4"/>
    <p:sldLayoutId id="2147490876" r:id="rId5"/>
    <p:sldLayoutId id="2147490877" r:id="rId6"/>
    <p:sldLayoutId id="2147490878" r:id="rId7"/>
    <p:sldLayoutId id="2147490879" r:id="rId8"/>
    <p:sldLayoutId id="2147490880" r:id="rId9"/>
    <p:sldLayoutId id="2147490881" r:id="rId10"/>
    <p:sldLayoutId id="2147490882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rgbClr val="19197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325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3250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de-DE"/>
              <a:t>Anke Richert, Sprengelsitzung Biologie, 02.12.2009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0B18360-E79E-4055-B917-76B5FAEEC5A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83" r:id="rId1"/>
    <p:sldLayoutId id="2147490884" r:id="rId2"/>
    <p:sldLayoutId id="2147490885" r:id="rId3"/>
    <p:sldLayoutId id="2147490886" r:id="rId4"/>
    <p:sldLayoutId id="2147490887" r:id="rId5"/>
    <p:sldLayoutId id="2147490888" r:id="rId6"/>
    <p:sldLayoutId id="2147490889" r:id="rId7"/>
    <p:sldLayoutId id="2147490890" r:id="rId8"/>
    <p:sldLayoutId id="2147490891" r:id="rId9"/>
    <p:sldLayoutId id="2147490892" r:id="rId10"/>
    <p:sldLayoutId id="2147490893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pitchFamily="34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7.xml"/><Relationship Id="rId6" Type="http://schemas.openxmlformats.org/officeDocument/2006/relationships/image" Target="../media/image12.jpeg"/><Relationship Id="rId5" Type="http://schemas.openxmlformats.org/officeDocument/2006/relationships/image" Target="../media/image8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7.xml"/><Relationship Id="rId6" Type="http://schemas.openxmlformats.org/officeDocument/2006/relationships/image" Target="../media/image12.jpeg"/><Relationship Id="rId5" Type="http://schemas.openxmlformats.org/officeDocument/2006/relationships/image" Target="../media/image8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7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3" Type="http://schemas.openxmlformats.org/officeDocument/2006/relationships/image" Target="../media/image26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7.xml"/><Relationship Id="rId11" Type="http://schemas.openxmlformats.org/officeDocument/2006/relationships/image" Target="../media/image23.jpeg"/><Relationship Id="rId10" Type="http://schemas.microsoft.com/office/2007/relationships/hdphoto" Target="NULL"/><Relationship Id="rId1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3" Type="http://schemas.openxmlformats.org/officeDocument/2006/relationships/image" Target="../media/image23.jpeg"/><Relationship Id="rId12" Type="http://schemas.microsoft.com/office/2007/relationships/hdphoto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7.xml"/><Relationship Id="rId6" Type="http://schemas.openxmlformats.org/officeDocument/2006/relationships/image" Target="../media/image26.jpeg"/><Relationship Id="rId11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microsoft.com/office/2007/relationships/hdphoto" Target="NUL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7.xml"/><Relationship Id="rId5" Type="http://schemas.openxmlformats.org/officeDocument/2006/relationships/image" Target="../media/image10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7.xml"/><Relationship Id="rId6" Type="http://schemas.openxmlformats.org/officeDocument/2006/relationships/image" Target="../media/image10.jpeg"/><Relationship Id="rId5" Type="http://schemas.openxmlformats.org/officeDocument/2006/relationships/image" Target="../media/image8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el 3"/>
          <p:cNvSpPr>
            <a:spLocks noGrp="1"/>
          </p:cNvSpPr>
          <p:nvPr>
            <p:ph type="ctrTitle"/>
          </p:nvPr>
        </p:nvSpPr>
        <p:spPr>
          <a:xfrm>
            <a:off x="1258888" y="3716338"/>
            <a:ext cx="6858000" cy="9906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Workshop: </a:t>
            </a:r>
            <a:br>
              <a:rPr lang="de-DE" sz="2800" dirty="0" smtClean="0"/>
            </a:br>
            <a:r>
              <a:rPr lang="de-DE" dirty="0" smtClean="0"/>
              <a:t>Atmung, Blut und Kreislaufsystem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247775" y="5124450"/>
            <a:ext cx="68580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 smtClean="0"/>
              <a:t>ZPG Biologie – Klassen 7/8</a:t>
            </a:r>
            <a:endParaRPr lang="de-DE" sz="1800" dirty="0"/>
          </a:p>
        </p:txBody>
      </p:sp>
      <p:pic>
        <p:nvPicPr>
          <p:cNvPr id="4" name="Bild 4" descr="Modell_vom_menschlichen_Herz_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9726"/>
            <a:ext cx="1080120" cy="175910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99592" y="6309320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n-lt"/>
              </a:rPr>
              <a:t>Bildquelle: </a:t>
            </a:r>
            <a:r>
              <a:rPr lang="de-DE" sz="900" dirty="0" err="1" smtClean="0">
                <a:latin typeface="+mn-lt"/>
              </a:rPr>
              <a:t>By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>
                <a:latin typeface="+mn-lt"/>
              </a:rPr>
              <a:t>David Ludwig - </a:t>
            </a:r>
            <a:r>
              <a:rPr lang="de-DE" sz="900" dirty="0" err="1">
                <a:latin typeface="+mn-lt"/>
              </a:rPr>
              <a:t>Own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work</a:t>
            </a:r>
            <a:r>
              <a:rPr lang="de-DE" sz="900" dirty="0">
                <a:latin typeface="+mn-lt"/>
              </a:rPr>
              <a:t>, CC BY-SA 3.0, https://</a:t>
            </a:r>
            <a:r>
              <a:rPr lang="de-DE" sz="900" dirty="0" err="1">
                <a:latin typeface="+mn-lt"/>
              </a:rPr>
              <a:t>commons.wikimedia.org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w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index.php?curid</a:t>
            </a:r>
            <a:r>
              <a:rPr lang="de-DE" sz="900" dirty="0">
                <a:latin typeface="+mn-lt"/>
              </a:rPr>
              <a:t>=20265664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Lunge und Atmung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err="1" smtClean="0"/>
              <a:t>Präkonzepte</a:t>
            </a:r>
            <a:endParaRPr lang="de-DE" dirty="0" smtClean="0"/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Atemorgane: Aufbau und Funktion</a:t>
            </a:r>
          </a:p>
          <a:p>
            <a:endParaRPr lang="de-DE" sz="1000" dirty="0" smtClean="0"/>
          </a:p>
          <a:p>
            <a:r>
              <a:rPr lang="de-DE" dirty="0" smtClean="0"/>
              <a:t>Atemtechniken: Brust- und Bauchatmung</a:t>
            </a:r>
          </a:p>
          <a:p>
            <a:endParaRPr lang="de-DE" sz="1000" dirty="0" smtClean="0"/>
          </a:p>
          <a:p>
            <a:r>
              <a:rPr lang="de-DE" dirty="0" smtClean="0"/>
              <a:t>Präparation: Schweinelunge</a:t>
            </a:r>
          </a:p>
          <a:p>
            <a:endParaRPr lang="de-DE" sz="1000" dirty="0" smtClean="0"/>
          </a:p>
          <a:p>
            <a:r>
              <a:rPr lang="de-DE" dirty="0" smtClean="0"/>
              <a:t>Atemvolumen</a:t>
            </a:r>
          </a:p>
          <a:p>
            <a:pPr>
              <a:buNone/>
            </a:pPr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717032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340768"/>
            <a:ext cx="72000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C:\Users\Anke Richert\Documents\Eigene Dateien\RP-FB Bio\ZPG\ZPG 4\ZPG_2016\Entwürfe\Atemwege_Abb_loesung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412776"/>
            <a:ext cx="720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C:\Users\Anke Richert\Documents\Eigene Dateien\RP-FB Bio\ZPG\ZPG 4\Fotos_Pool\Modelle_Nachtrag\IMG_2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365104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C:\Users\Anke Richert\AppData\Local\Microsoft\Windows\INetCache\Content.Word\IMG_066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2564904"/>
            <a:ext cx="360040" cy="9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Lunge und Atmung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err="1" smtClean="0"/>
              <a:t>Präkonzepte</a:t>
            </a:r>
            <a:endParaRPr lang="de-DE" dirty="0" smtClean="0"/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Atemorgane: Aufbau und Funktion</a:t>
            </a:r>
          </a:p>
          <a:p>
            <a:endParaRPr lang="de-DE" sz="1000" dirty="0" smtClean="0"/>
          </a:p>
          <a:p>
            <a:r>
              <a:rPr lang="de-DE" dirty="0" smtClean="0"/>
              <a:t>Atemtechniken: Brust- und Bauchatmung</a:t>
            </a:r>
          </a:p>
          <a:p>
            <a:endParaRPr lang="de-DE" sz="1000" dirty="0" smtClean="0"/>
          </a:p>
          <a:p>
            <a:r>
              <a:rPr lang="de-DE" dirty="0" smtClean="0"/>
              <a:t>Präparation: Schweinelunge</a:t>
            </a:r>
          </a:p>
          <a:p>
            <a:endParaRPr lang="de-DE" sz="1000" dirty="0" smtClean="0"/>
          </a:p>
          <a:p>
            <a:r>
              <a:rPr lang="de-DE" dirty="0" smtClean="0"/>
              <a:t>Atemvolumen</a:t>
            </a:r>
          </a:p>
          <a:p>
            <a:endParaRPr lang="de-DE" sz="1000" dirty="0" smtClean="0"/>
          </a:p>
          <a:p>
            <a:r>
              <a:rPr lang="de-DE" dirty="0" err="1" smtClean="0"/>
              <a:t>Erklärvideos</a:t>
            </a:r>
            <a:endParaRPr lang="de-DE" dirty="0" smtClean="0"/>
          </a:p>
          <a:p>
            <a:pPr>
              <a:buNone/>
            </a:pPr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717032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340768"/>
            <a:ext cx="72000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C:\Users\Anke Richert\Documents\Eigene Dateien\RP-FB Bio\ZPG\ZPG 4\ZPG_2016\Entwürfe\Atemwege_Abb_loesung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412776"/>
            <a:ext cx="720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C:\Users\Anke Richert\Documents\Eigene Dateien\RP-FB Bio\ZPG\ZPG 4\Fotos_Pool\Modelle_Nachtrag\IMG_2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797152"/>
            <a:ext cx="1440000" cy="9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C:\Users\Anke Richert\Documents\Eigene Dateien\RP-FB Bio\ZPG\ZPG 4\UE_Herz_BKL\Modelle_Nachtrag\IMG_21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509120"/>
            <a:ext cx="27288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C:\Users\Anke Richert\AppData\Local\Microsoft\Windows\INetCache\Content.Word\IMG_066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2564904"/>
            <a:ext cx="360040" cy="9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Lunge und Atmung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smtClean="0"/>
              <a:t>Kompetenzbogen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Diagnosebögen</a:t>
            </a:r>
          </a:p>
          <a:p>
            <a:endParaRPr lang="de-DE" sz="1000" dirty="0" smtClean="0"/>
          </a:p>
          <a:p>
            <a:r>
              <a:rPr lang="de-DE" dirty="0" err="1" smtClean="0"/>
              <a:t>Clicker</a:t>
            </a:r>
            <a:r>
              <a:rPr lang="de-DE" dirty="0" smtClean="0"/>
              <a:t>-Fragen</a:t>
            </a:r>
          </a:p>
          <a:p>
            <a:endParaRPr lang="de-DE" sz="1000" dirty="0" smtClean="0"/>
          </a:p>
          <a:p>
            <a:r>
              <a:rPr lang="de-DE" dirty="0" smtClean="0"/>
              <a:t>Medienliste</a:t>
            </a:r>
          </a:p>
          <a:p>
            <a:endParaRPr lang="de-DE" sz="1000" dirty="0" smtClean="0"/>
          </a:p>
          <a:p>
            <a:r>
              <a:rPr lang="de-DE" dirty="0" smtClean="0"/>
              <a:t>Film- und Bildmaterial</a:t>
            </a:r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741068" cy="28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Übersicht: Materialien</a:t>
            </a:r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8384"/>
          <a:stretch>
            <a:fillRect/>
          </a:stretch>
        </p:blipFill>
        <p:spPr bwMode="auto">
          <a:xfrm>
            <a:off x="611560" y="1340768"/>
            <a:ext cx="7877175" cy="47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Übersicht: Materialien</a:t>
            </a:r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8384"/>
          <a:stretch>
            <a:fillRect/>
          </a:stretch>
        </p:blipFill>
        <p:spPr bwMode="auto">
          <a:xfrm>
            <a:off x="611560" y="1340768"/>
            <a:ext cx="7877175" cy="47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 rechteckige Legende 4"/>
          <p:cNvSpPr/>
          <p:nvPr/>
        </p:nvSpPr>
        <p:spPr>
          <a:xfrm>
            <a:off x="2051720" y="1628800"/>
            <a:ext cx="1368152" cy="504056"/>
          </a:xfrm>
          <a:prstGeom prst="wedgeRoundRectCallout">
            <a:avLst>
              <a:gd name="adj1" fmla="val -123573"/>
              <a:gd name="adj2" fmla="val 233327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Dateinummer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203848" y="2204864"/>
            <a:ext cx="1368152" cy="504056"/>
          </a:xfrm>
          <a:prstGeom prst="wedgeRoundRectCallout">
            <a:avLst>
              <a:gd name="adj1" fmla="val -124269"/>
              <a:gd name="adj2" fmla="val 114278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Dateiname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5652120" y="6381328"/>
            <a:ext cx="3168352" cy="315416"/>
          </a:xfrm>
          <a:prstGeom prst="wedgeRoundRectCallout">
            <a:avLst>
              <a:gd name="adj1" fmla="val -66431"/>
              <a:gd name="adj2" fmla="val -322815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 smtClean="0">
                <a:solidFill>
                  <a:schemeClr val="bg1"/>
                </a:solidFill>
              </a:rPr>
              <a:t>*einfach     ** mittel      ***anspruchsvoll</a:t>
            </a:r>
            <a:endParaRPr lang="de-DE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Arbeitsmaterialien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094" y="1268760"/>
            <a:ext cx="4915813" cy="47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094" y="1268760"/>
            <a:ext cx="4915813" cy="47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Arbeitsmaterialien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51520" y="1916832"/>
            <a:ext cx="1368152" cy="504056"/>
          </a:xfrm>
          <a:prstGeom prst="wedgeRoundRectCallout">
            <a:avLst>
              <a:gd name="adj1" fmla="val 91551"/>
              <a:gd name="adj2" fmla="val 14124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Bildungsplan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7524328" y="1340768"/>
            <a:ext cx="1368152" cy="504056"/>
          </a:xfrm>
          <a:prstGeom prst="wedgeRoundRectCallout">
            <a:avLst>
              <a:gd name="adj1" fmla="val -115915"/>
              <a:gd name="adj2" fmla="val -27448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Thema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251520" y="3068960"/>
            <a:ext cx="1368152" cy="1584176"/>
          </a:xfrm>
          <a:prstGeom prst="wedgeRoundRectCallout">
            <a:avLst>
              <a:gd name="adj1" fmla="val 101298"/>
              <a:gd name="adj2" fmla="val -36828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Übersicht: binnen-differenzierte Materialien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251520" y="4869160"/>
            <a:ext cx="1368152" cy="1440160"/>
          </a:xfrm>
          <a:prstGeom prst="wedgeRoundRectCallout">
            <a:avLst>
              <a:gd name="adj1" fmla="val 135412"/>
              <a:gd name="adj2" fmla="val -25723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Hinweis auf Lösung, Filme</a:t>
            </a:r>
          </a:p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und formative Elemente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 flipH="1">
            <a:off x="7452320" y="3429000"/>
            <a:ext cx="1512168" cy="720080"/>
          </a:xfrm>
          <a:prstGeom prst="wedgeRoundRectCallout">
            <a:avLst>
              <a:gd name="adj1" fmla="val 84026"/>
              <a:gd name="adj2" fmla="val -77714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dirty="0" smtClean="0">
                <a:solidFill>
                  <a:schemeClr val="bg1"/>
                </a:solidFill>
              </a:rPr>
              <a:t>*einfach</a:t>
            </a:r>
          </a:p>
          <a:p>
            <a:pPr algn="ctr"/>
            <a:r>
              <a:rPr lang="de-DE" sz="1200" b="1" i="1" dirty="0" smtClean="0">
                <a:solidFill>
                  <a:schemeClr val="bg1"/>
                </a:solidFill>
              </a:rPr>
              <a:t>**mittel</a:t>
            </a:r>
          </a:p>
          <a:p>
            <a:pPr algn="ctr"/>
            <a:r>
              <a:rPr lang="de-DE" sz="1200" b="1" i="1" dirty="0" smtClean="0">
                <a:solidFill>
                  <a:schemeClr val="bg1"/>
                </a:solidFill>
              </a:rPr>
              <a:t>***anspruchsvoll</a:t>
            </a:r>
            <a:endParaRPr lang="de-DE" sz="12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22908" r="23892" b="46548"/>
          <a:stretch>
            <a:fillRect/>
          </a:stretch>
        </p:blipFill>
        <p:spPr bwMode="auto">
          <a:xfrm>
            <a:off x="2267744" y="6021288"/>
            <a:ext cx="4320480" cy="25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Arbeitsmaterialien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0"/>
          <a:stretch>
            <a:fillRect/>
          </a:stretch>
        </p:blipFill>
        <p:spPr bwMode="auto">
          <a:xfrm>
            <a:off x="1187624" y="1484784"/>
            <a:ext cx="6854837" cy="46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bgerundete rechteckige Legende 5"/>
          <p:cNvSpPr/>
          <p:nvPr/>
        </p:nvSpPr>
        <p:spPr>
          <a:xfrm>
            <a:off x="179512" y="1484784"/>
            <a:ext cx="1368152" cy="504056"/>
          </a:xfrm>
          <a:prstGeom prst="wedgeRoundRectCallout">
            <a:avLst>
              <a:gd name="adj1" fmla="val 74570"/>
              <a:gd name="adj2" fmla="val 24697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Arbeitsblatt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 flipH="1">
            <a:off x="7524328" y="1484784"/>
            <a:ext cx="1368152" cy="504056"/>
          </a:xfrm>
          <a:prstGeom prst="wedgeRoundRectCallout">
            <a:avLst>
              <a:gd name="adj1" fmla="val 74570"/>
              <a:gd name="adj2" fmla="val 24697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Niveau</a:t>
            </a:r>
            <a:endParaRPr lang="de-DE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Arbeitsmaterialien</a:t>
            </a:r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05304"/>
            <a:ext cx="3346379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297212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bgerundete rechteckige Legende 6"/>
          <p:cNvSpPr/>
          <p:nvPr/>
        </p:nvSpPr>
        <p:spPr>
          <a:xfrm flipH="1">
            <a:off x="3347864" y="1700808"/>
            <a:ext cx="1368152" cy="504056"/>
          </a:xfrm>
          <a:prstGeom prst="wedgeRoundRectCallout">
            <a:avLst>
              <a:gd name="adj1" fmla="val -64175"/>
              <a:gd name="adj2" fmla="val -92416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bg1"/>
                </a:solidFill>
              </a:rPr>
              <a:t>Lösung</a:t>
            </a:r>
            <a:endParaRPr lang="de-DE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Übersicht: Materialien zur Atmung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7810178"/>
              </p:ext>
            </p:extLst>
          </p:nvPr>
        </p:nvGraphicFramePr>
        <p:xfrm>
          <a:off x="215010" y="1275142"/>
          <a:ext cx="8461448" cy="503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88"/>
                <a:gridCol w="1074710"/>
                <a:gridCol w="1074710"/>
                <a:gridCol w="1074710"/>
                <a:gridCol w="1074710"/>
                <a:gridCol w="1074710"/>
                <a:gridCol w="1074710"/>
              </a:tblGrid>
              <a:tr h="1115983"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>
                          <a:solidFill>
                            <a:schemeClr val="tx1"/>
                          </a:solidFill>
                        </a:rPr>
                        <a:t>Inhaltsbezogene</a:t>
                      </a:r>
                      <a:r>
                        <a:rPr lang="de-CH" sz="1400" baseline="0" dirty="0" smtClean="0">
                          <a:solidFill>
                            <a:schemeClr val="tx1"/>
                          </a:solidFill>
                        </a:rPr>
                        <a:t> Kompetenzen</a:t>
                      </a:r>
                      <a:endParaRPr lang="de-CH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e-CH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="0" dirty="0" err="1" smtClean="0">
                          <a:solidFill>
                            <a:schemeClr val="tx1"/>
                          </a:solidFill>
                        </a:rPr>
                        <a:t>Präkonzepte</a:t>
                      </a:r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Atemorgane: Aufbau und Funktion</a:t>
                      </a:r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Atemtechnik: Brust-/Bauch-</a:t>
                      </a:r>
                      <a:r>
                        <a:rPr lang="de-CH" sz="1300" b="0" dirty="0" err="1" smtClean="0">
                          <a:solidFill>
                            <a:schemeClr val="tx1"/>
                          </a:solidFill>
                        </a:rPr>
                        <a:t>atmung</a:t>
                      </a:r>
                      <a:endParaRPr lang="de-CH" sz="13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Präparation Schweinelunge</a:t>
                      </a:r>
                    </a:p>
                    <a:p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Atemvolumen</a:t>
                      </a: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err="1" smtClean="0">
                          <a:solidFill>
                            <a:schemeClr val="tx1"/>
                          </a:solidFill>
                        </a:rPr>
                        <a:t>Erklärvideos</a:t>
                      </a:r>
                      <a:endParaRPr lang="de-CH" sz="13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50463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Standards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4477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Formative Elemente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</a:tr>
              <a:tr h="567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Binnendifferenzierung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Erkenntnisgewinnung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Kommunikation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Bewertung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()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()</a:t>
                      </a:r>
                      <a:endParaRPr lang="de-CH" sz="1400" b="1" dirty="0" smtClean="0"/>
                    </a:p>
                  </a:txBody>
                  <a:tcPr anchor="ctr"/>
                </a:tc>
              </a:tr>
              <a:tr h="574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Video-</a:t>
                      </a:r>
                      <a:r>
                        <a:rPr lang="de-CH" sz="1400" baseline="0" dirty="0" smtClean="0"/>
                        <a:t> / Bildmaterial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– Klassen 7/8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3.2.1 Zelle und Stoffwechsel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3.2.2 Humanbiologie</a:t>
            </a:r>
          </a:p>
          <a:p>
            <a:pPr>
              <a:buNone/>
            </a:pPr>
            <a:endParaRPr lang="de-DE" sz="800" dirty="0" smtClean="0"/>
          </a:p>
          <a:p>
            <a:r>
              <a:rPr lang="de-DE" dirty="0" smtClean="0"/>
              <a:t>3.2.2.1 Ernährung und Verdauung</a:t>
            </a:r>
          </a:p>
          <a:p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3.2.2.2 Atmung, Blut und Kreislaufsystem</a:t>
            </a:r>
          </a:p>
          <a:p>
            <a:r>
              <a:rPr lang="de-DE" dirty="0" smtClean="0"/>
              <a:t>3.2.2.3 Fortpflanzung und Entwicklung</a:t>
            </a:r>
          </a:p>
          <a:p>
            <a:r>
              <a:rPr lang="de-DE" dirty="0" smtClean="0"/>
              <a:t>3.2.2.4 Informationssysteme</a:t>
            </a:r>
          </a:p>
          <a:p>
            <a:r>
              <a:rPr lang="de-DE" dirty="0" smtClean="0"/>
              <a:t>3.2.2.5 Immunbiologie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638132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BP2016BW-ALLG-GYM-BIO/InhaltlicherStand:23.März2016/PDFgeneriertam07.04.201600:24</a:t>
            </a:r>
            <a:endParaRPr lang="de-DE" sz="1400" dirty="0">
              <a:latin typeface="+mn-lt"/>
            </a:endParaRPr>
          </a:p>
        </p:txBody>
      </p:sp>
      <p:pic>
        <p:nvPicPr>
          <p:cNvPr id="8" name="Grafi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408" y="1340768"/>
            <a:ext cx="56471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7147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600168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Genese </a:t>
            </a:r>
          </a:p>
          <a:p>
            <a:pPr marL="0" indent="0">
              <a:buNone/>
            </a:pPr>
            <a:r>
              <a:rPr lang="de-DE" dirty="0" smtClean="0"/>
              <a:t>    - alt bewährt oder innovativ und am Geist der Zeit?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dirty="0"/>
              <a:t>k</a:t>
            </a:r>
            <a:r>
              <a:rPr lang="de-DE" dirty="0" smtClean="0"/>
              <a:t>ompetenzorientiert unterrichten – nichts Neues?!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dirty="0" smtClean="0"/>
              <a:t>Umgang mit Heterogenität (binnendifferenzierte Materialien, Diagnose)</a:t>
            </a:r>
          </a:p>
        </p:txBody>
      </p:sp>
    </p:spTree>
    <p:extLst>
      <p:ext uri="{BB962C8B-B14F-4D97-AF65-F5344CB8AC3E}">
        <p14:creationId xmlns="" xmlns:p14="http://schemas.microsoft.com/office/powerpoint/2010/main" val="739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600168"/>
          </a:xfrm>
        </p:spPr>
        <p:txBody>
          <a:bodyPr/>
          <a:lstStyle/>
          <a:p>
            <a:pPr marL="0" indent="0">
              <a:buNone/>
            </a:pPr>
            <a:endParaRPr lang="de-DE" sz="1800" dirty="0" smtClean="0"/>
          </a:p>
          <a:p>
            <a:r>
              <a:rPr lang="de-DE" dirty="0" smtClean="0"/>
              <a:t>Formatives Assessment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dirty="0" smtClean="0"/>
              <a:t>Implementierung prozessbezogener Kompetenzen</a:t>
            </a:r>
          </a:p>
          <a:p>
            <a:pPr marL="0" indent="0">
              <a:buNone/>
            </a:pPr>
            <a:endParaRPr lang="de-DE" dirty="0" smtClean="0"/>
          </a:p>
          <a:p>
            <a:pPr lvl="2"/>
            <a:r>
              <a:rPr lang="de-DE" dirty="0" smtClean="0"/>
              <a:t>Erkenntnisgewinnung</a:t>
            </a:r>
          </a:p>
          <a:p>
            <a:pPr marL="593725" lvl="2" indent="0">
              <a:buNone/>
            </a:pPr>
            <a:endParaRPr lang="de-DE" dirty="0" smtClean="0"/>
          </a:p>
          <a:p>
            <a:pPr lvl="2"/>
            <a:r>
              <a:rPr lang="de-DE" dirty="0" smtClean="0"/>
              <a:t>Kommunikation</a:t>
            </a:r>
          </a:p>
          <a:p>
            <a:pPr marL="593725" lvl="2" indent="0">
              <a:buNone/>
            </a:pPr>
            <a:endParaRPr lang="de-DE" dirty="0" smtClean="0"/>
          </a:p>
          <a:p>
            <a:pPr lvl="2"/>
            <a:r>
              <a:rPr lang="de-DE" dirty="0" smtClean="0"/>
              <a:t>Bewertung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3663693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smtClean="0"/>
              <a:t>Umgang mit Heterogenität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Präkonzepte zur Funktion des Herzens</a:t>
            </a:r>
          </a:p>
          <a:p>
            <a:pPr lvl="1"/>
            <a:r>
              <a:rPr lang="de-DE" dirty="0" smtClean="0"/>
              <a:t>Diagnosebögen</a:t>
            </a:r>
          </a:p>
          <a:p>
            <a:pPr lvl="1"/>
            <a:r>
              <a:rPr lang="de-DE" dirty="0" smtClean="0"/>
              <a:t>Dreiecksdomino</a:t>
            </a:r>
          </a:p>
          <a:p>
            <a:pPr lvl="1"/>
            <a:r>
              <a:rPr lang="de-DE" dirty="0" smtClean="0"/>
              <a:t>Strukturlegemethode</a:t>
            </a:r>
          </a:p>
          <a:p>
            <a:pPr lvl="1"/>
            <a:r>
              <a:rPr lang="de-DE" dirty="0" smtClean="0"/>
              <a:t>Fließschema</a:t>
            </a:r>
          </a:p>
          <a:p>
            <a:pPr lvl="1"/>
            <a:r>
              <a:rPr lang="de-DE" dirty="0" smtClean="0"/>
              <a:t>Buddy Book</a:t>
            </a:r>
          </a:p>
          <a:p>
            <a:pPr lvl="1"/>
            <a:r>
              <a:rPr lang="de-DE" dirty="0" smtClean="0"/>
              <a:t>Forscherboxen</a:t>
            </a:r>
          </a:p>
          <a:p>
            <a:pPr lvl="1"/>
            <a:r>
              <a:rPr lang="de-DE" dirty="0" smtClean="0"/>
              <a:t>Modell –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-Modelle</a:t>
            </a:r>
          </a:p>
          <a:p>
            <a:pPr marL="868363" lvl="3" indent="0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17032"/>
            <a:ext cx="995175" cy="139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9404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424936" cy="4968552"/>
          </a:xfrm>
        </p:spPr>
        <p:txBody>
          <a:bodyPr/>
          <a:lstStyle/>
          <a:p>
            <a:r>
              <a:rPr lang="de-DE" dirty="0" smtClean="0"/>
              <a:t>Implementierung prozessbezogener Kompetenzen</a:t>
            </a:r>
          </a:p>
          <a:p>
            <a:endParaRPr lang="de-DE" sz="1400" dirty="0" smtClean="0"/>
          </a:p>
          <a:p>
            <a:pPr lvl="1"/>
            <a:r>
              <a:rPr lang="de-DE" dirty="0" smtClean="0"/>
              <a:t>Erkenntnisgewinnung</a:t>
            </a:r>
          </a:p>
          <a:p>
            <a:pPr lvl="2"/>
            <a:r>
              <a:rPr lang="de-DE" dirty="0" smtClean="0"/>
              <a:t>naturwissenschaftliche Arbeitsmethoden: z. B. experimentieren, Struktur- und Funktionsmodelle, </a:t>
            </a:r>
            <a:r>
              <a:rPr lang="de-DE" dirty="0" err="1" smtClean="0"/>
              <a:t>nws</a:t>
            </a:r>
            <a:r>
              <a:rPr lang="de-DE" dirty="0" smtClean="0"/>
              <a:t>. Arbeitsgeräte einsetzen, sezieren</a:t>
            </a:r>
          </a:p>
          <a:p>
            <a:pPr marL="593725" lvl="2" indent="0">
              <a:buNone/>
            </a:pPr>
            <a:endParaRPr lang="de-DE" sz="1400" dirty="0" smtClean="0"/>
          </a:p>
          <a:p>
            <a:pPr lvl="1"/>
            <a:r>
              <a:rPr lang="de-DE" dirty="0" smtClean="0"/>
              <a:t>Kommunikation</a:t>
            </a:r>
          </a:p>
          <a:p>
            <a:pPr lvl="2"/>
            <a:r>
              <a:rPr lang="de-DE" dirty="0" smtClean="0"/>
              <a:t>Fachsprache, protokollieren, Modelle einsetzen, Informationen aus Texten, Diagrammen, Grafiken, Bildern etc. entnehmen und darstellen </a:t>
            </a:r>
            <a:r>
              <a:rPr lang="de-DE" dirty="0" smtClean="0">
                <a:sym typeface="Wingdings"/>
              </a:rPr>
              <a:t> kooperative Lernformen</a:t>
            </a:r>
          </a:p>
          <a:p>
            <a:pPr marL="593725" lvl="2" indent="0">
              <a:buNone/>
            </a:pPr>
            <a:endParaRPr lang="de-DE" sz="1400" dirty="0" smtClean="0">
              <a:sym typeface="Wingdings"/>
            </a:endParaRPr>
          </a:p>
          <a:p>
            <a:pPr lvl="1"/>
            <a:r>
              <a:rPr lang="de-DE" dirty="0" smtClean="0">
                <a:sym typeface="Wingdings"/>
              </a:rPr>
              <a:t>Bewertung</a:t>
            </a:r>
          </a:p>
          <a:p>
            <a:pPr lvl="2"/>
            <a:r>
              <a:rPr lang="de-DE" dirty="0" smtClean="0">
                <a:sym typeface="Wingdings"/>
              </a:rPr>
              <a:t>In Ihrer Lebenswelt biologische Sachverhalte erkennen, gesunde Lebensführung</a:t>
            </a:r>
          </a:p>
          <a:p>
            <a:pPr marL="274638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3935376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 4" descr="Modell_vom_menschlichen_Herz_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1080120" cy="17591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smtClean="0"/>
              <a:t>Aufbau / Modell Herz</a:t>
            </a:r>
          </a:p>
          <a:p>
            <a:pPr>
              <a:buNone/>
            </a:pPr>
            <a:endParaRPr lang="de-DE" sz="1000" dirty="0" smtClean="0"/>
          </a:p>
          <a:p>
            <a:endParaRPr lang="de-DE" dirty="0" smtClean="0"/>
          </a:p>
          <a:p>
            <a:pPr>
              <a:buNone/>
            </a:pPr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24" name="Rechteck 23"/>
          <p:cNvSpPr/>
          <p:nvPr/>
        </p:nvSpPr>
        <p:spPr>
          <a:xfrm>
            <a:off x="683568" y="6438528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n-lt"/>
              </a:rPr>
              <a:t>Bildquelle: </a:t>
            </a:r>
            <a:r>
              <a:rPr lang="de-DE" sz="900" dirty="0" err="1" smtClean="0">
                <a:latin typeface="+mn-lt"/>
              </a:rPr>
              <a:t>By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>
                <a:latin typeface="+mn-lt"/>
              </a:rPr>
              <a:t>David Ludwig - </a:t>
            </a:r>
            <a:r>
              <a:rPr lang="de-DE" sz="900" dirty="0" err="1">
                <a:latin typeface="+mn-lt"/>
              </a:rPr>
              <a:t>Own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work</a:t>
            </a:r>
            <a:r>
              <a:rPr lang="de-DE" sz="900" dirty="0">
                <a:latin typeface="+mn-lt"/>
              </a:rPr>
              <a:t>, CC BY-SA 3.0, https://</a:t>
            </a:r>
            <a:r>
              <a:rPr lang="de-DE" sz="900" dirty="0" err="1">
                <a:latin typeface="+mn-lt"/>
              </a:rPr>
              <a:t>commons.wikimedia.org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w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index.php?curid</a:t>
            </a:r>
            <a:r>
              <a:rPr lang="de-DE" sz="900" dirty="0">
                <a:latin typeface="+mn-lt"/>
              </a:rPr>
              <a:t>=20265664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4" descr="Modell_vom_menschlichen_Herz_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770" b="26318"/>
          <a:stretch>
            <a:fillRect/>
          </a:stretch>
        </p:blipFill>
        <p:spPr>
          <a:xfrm>
            <a:off x="7308304" y="1268760"/>
            <a:ext cx="1440160" cy="9361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smtClean="0"/>
              <a:t>Aufbau / Modell Herz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Herzfunktionsmodell</a:t>
            </a:r>
          </a:p>
          <a:p>
            <a:endParaRPr lang="de-DE" sz="1000" dirty="0" smtClean="0"/>
          </a:p>
          <a:p>
            <a:pPr>
              <a:buNone/>
            </a:pPr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04864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hteck 10"/>
          <p:cNvSpPr/>
          <p:nvPr/>
        </p:nvSpPr>
        <p:spPr>
          <a:xfrm>
            <a:off x="683568" y="6438528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n-lt"/>
              </a:rPr>
              <a:t>Bildquelle: </a:t>
            </a:r>
            <a:r>
              <a:rPr lang="de-DE" sz="900" dirty="0" err="1" smtClean="0">
                <a:latin typeface="+mn-lt"/>
              </a:rPr>
              <a:t>By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>
                <a:latin typeface="+mn-lt"/>
              </a:rPr>
              <a:t>David Ludwig - </a:t>
            </a:r>
            <a:r>
              <a:rPr lang="de-DE" sz="900" dirty="0" err="1">
                <a:latin typeface="+mn-lt"/>
              </a:rPr>
              <a:t>Own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work</a:t>
            </a:r>
            <a:r>
              <a:rPr lang="de-DE" sz="900" dirty="0">
                <a:latin typeface="+mn-lt"/>
              </a:rPr>
              <a:t>, CC BY-SA 3.0, https://</a:t>
            </a:r>
            <a:r>
              <a:rPr lang="de-DE" sz="900" dirty="0" err="1">
                <a:latin typeface="+mn-lt"/>
              </a:rPr>
              <a:t>commons.wikimedia.org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w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index.php?curid</a:t>
            </a:r>
            <a:r>
              <a:rPr lang="de-DE" sz="900" dirty="0">
                <a:latin typeface="+mn-lt"/>
              </a:rPr>
              <a:t>=20265664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4" descr="Modell_vom_menschlichen_Herz_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770" b="26318"/>
          <a:stretch>
            <a:fillRect/>
          </a:stretch>
        </p:blipFill>
        <p:spPr>
          <a:xfrm>
            <a:off x="7308304" y="1268760"/>
            <a:ext cx="1440160" cy="93610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52976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smtClean="0"/>
              <a:t>Aufbau / Modell Herz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Herzfunktionsmodell</a:t>
            </a:r>
          </a:p>
          <a:p>
            <a:endParaRPr lang="de-DE" sz="1000" dirty="0" smtClean="0"/>
          </a:p>
          <a:p>
            <a:r>
              <a:rPr lang="de-DE" dirty="0" smtClean="0"/>
              <a:t>Herzpräparation</a:t>
            </a:r>
          </a:p>
          <a:p>
            <a:endParaRPr lang="de-DE" sz="1000" dirty="0" smtClean="0"/>
          </a:p>
          <a:p>
            <a:pPr>
              <a:buNone/>
            </a:pPr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924944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hteck 9"/>
          <p:cNvSpPr/>
          <p:nvPr/>
        </p:nvSpPr>
        <p:spPr>
          <a:xfrm>
            <a:off x="683568" y="6438528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n-lt"/>
              </a:rPr>
              <a:t>Bildquelle: </a:t>
            </a:r>
            <a:r>
              <a:rPr lang="de-DE" sz="900" dirty="0" err="1" smtClean="0">
                <a:latin typeface="+mn-lt"/>
              </a:rPr>
              <a:t>By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>
                <a:latin typeface="+mn-lt"/>
              </a:rPr>
              <a:t>David Ludwig - </a:t>
            </a:r>
            <a:r>
              <a:rPr lang="de-DE" sz="900" dirty="0" err="1">
                <a:latin typeface="+mn-lt"/>
              </a:rPr>
              <a:t>Own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work</a:t>
            </a:r>
            <a:r>
              <a:rPr lang="de-DE" sz="900" dirty="0">
                <a:latin typeface="+mn-lt"/>
              </a:rPr>
              <a:t>, CC BY-SA 3.0, https://</a:t>
            </a:r>
            <a:r>
              <a:rPr lang="de-DE" sz="900" dirty="0" err="1">
                <a:latin typeface="+mn-lt"/>
              </a:rPr>
              <a:t>commons.wikimedia.org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w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index.php?curid</a:t>
            </a:r>
            <a:r>
              <a:rPr lang="de-DE" sz="900" dirty="0">
                <a:latin typeface="+mn-lt"/>
              </a:rPr>
              <a:t>=20265664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smtClean="0"/>
              <a:t>Aufbau / Modell Herz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Herzfunktionsmodell</a:t>
            </a:r>
          </a:p>
          <a:p>
            <a:endParaRPr lang="de-DE" sz="1000" dirty="0" smtClean="0"/>
          </a:p>
          <a:p>
            <a:r>
              <a:rPr lang="de-DE" dirty="0" smtClean="0"/>
              <a:t>Herzpräparation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Herztöne / Herzfrequenz</a:t>
            </a:r>
          </a:p>
          <a:p>
            <a:endParaRPr lang="de-DE" sz="1000" dirty="0" smtClean="0"/>
          </a:p>
          <a:p>
            <a:pPr>
              <a:buNone/>
            </a:pPr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4098" name="Picture 2" descr="C:\Users\Anke Richert\Documents\Eigene Dateien\RP-FB Bio\ZPG\ZPG 4\ZPG_2016\Fotos_Pool\Modelle_Nachtrag\IMG_2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288" y="3717032"/>
            <a:ext cx="2700000" cy="18000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52976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284984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ild 4" descr="Modell_vom_menschlichen_Herz_(2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770" b="26318"/>
          <a:stretch>
            <a:fillRect/>
          </a:stretch>
        </p:blipFill>
        <p:spPr>
          <a:xfrm>
            <a:off x="7308304" y="1268760"/>
            <a:ext cx="1440160" cy="93610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83568" y="6438528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n-lt"/>
              </a:rPr>
              <a:t>Bildquelle: </a:t>
            </a:r>
            <a:r>
              <a:rPr lang="de-DE" sz="900" dirty="0" err="1" smtClean="0">
                <a:latin typeface="+mn-lt"/>
              </a:rPr>
              <a:t>By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>
                <a:latin typeface="+mn-lt"/>
              </a:rPr>
              <a:t>David Ludwig - </a:t>
            </a:r>
            <a:r>
              <a:rPr lang="de-DE" sz="900" dirty="0" err="1">
                <a:latin typeface="+mn-lt"/>
              </a:rPr>
              <a:t>Own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work</a:t>
            </a:r>
            <a:r>
              <a:rPr lang="de-DE" sz="900" dirty="0">
                <a:latin typeface="+mn-lt"/>
              </a:rPr>
              <a:t>, CC BY-SA 3.0, https://</a:t>
            </a:r>
            <a:r>
              <a:rPr lang="de-DE" sz="900" dirty="0" err="1">
                <a:latin typeface="+mn-lt"/>
              </a:rPr>
              <a:t>commons.wikimedia.org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w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index.php?curid</a:t>
            </a:r>
            <a:r>
              <a:rPr lang="de-DE" sz="900" dirty="0">
                <a:latin typeface="+mn-lt"/>
              </a:rPr>
              <a:t>=20265664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21817" b="18027"/>
          <a:stretch/>
        </p:blipFill>
        <p:spPr bwMode="auto">
          <a:xfrm>
            <a:off x="4499992" y="4437112"/>
            <a:ext cx="2664296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smtClean="0"/>
              <a:t>Aufbau / Modell Herz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Herzfunktionsmodell</a:t>
            </a:r>
          </a:p>
          <a:p>
            <a:endParaRPr lang="de-DE" sz="1000" dirty="0" smtClean="0"/>
          </a:p>
          <a:p>
            <a:r>
              <a:rPr lang="de-DE" dirty="0" smtClean="0"/>
              <a:t>Herzpräparation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Herztöne / Herzfrequenz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Puls und Blutdruck</a:t>
            </a:r>
          </a:p>
          <a:p>
            <a:endParaRPr lang="de-DE" sz="1000" dirty="0" smtClean="0"/>
          </a:p>
          <a:p>
            <a:pPr>
              <a:buNone/>
            </a:pPr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2252976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3284984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Anke Richert\Documents\Eigene Dateien\RP-FB Bio\ZPG\ZPG 4\ZPG_2016\Fotos_Pool\Modelle_Nachtrag\IMG_227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304" y="4293096"/>
            <a:ext cx="1440000" cy="960000"/>
          </a:xfrm>
          <a:prstGeom prst="rect">
            <a:avLst/>
          </a:prstGeom>
          <a:noFill/>
        </p:spPr>
      </p:pic>
      <p:pic>
        <p:nvPicPr>
          <p:cNvPr id="11" name="Bild 4" descr="Modell_vom_menschlichen_Herz_(2)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770" b="26318"/>
          <a:stretch>
            <a:fillRect/>
          </a:stretch>
        </p:blipFill>
        <p:spPr>
          <a:xfrm>
            <a:off x="7308304" y="1268760"/>
            <a:ext cx="1440160" cy="93610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683568" y="6438528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n-lt"/>
              </a:rPr>
              <a:t>Bildquelle: </a:t>
            </a:r>
            <a:r>
              <a:rPr lang="de-DE" sz="900" dirty="0" err="1" smtClean="0">
                <a:latin typeface="+mn-lt"/>
              </a:rPr>
              <a:t>By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>
                <a:latin typeface="+mn-lt"/>
              </a:rPr>
              <a:t>David Ludwig - </a:t>
            </a:r>
            <a:r>
              <a:rPr lang="de-DE" sz="900" dirty="0" err="1">
                <a:latin typeface="+mn-lt"/>
              </a:rPr>
              <a:t>Own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work</a:t>
            </a:r>
            <a:r>
              <a:rPr lang="de-DE" sz="900" dirty="0">
                <a:latin typeface="+mn-lt"/>
              </a:rPr>
              <a:t>, CC BY-SA 3.0, https://</a:t>
            </a:r>
            <a:r>
              <a:rPr lang="de-DE" sz="900" dirty="0" err="1">
                <a:latin typeface="+mn-lt"/>
              </a:rPr>
              <a:t>commons.wikimedia.org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w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index.php?curid</a:t>
            </a:r>
            <a:r>
              <a:rPr lang="de-DE" sz="900" dirty="0">
                <a:latin typeface="+mn-lt"/>
              </a:rPr>
              <a:t>=20265664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52816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3.2.2.3 Atmung, Blut und Kreislaufsystem</a:t>
            </a:r>
          </a:p>
          <a:p>
            <a:endParaRPr lang="de-DE" sz="1200" dirty="0" smtClean="0"/>
          </a:p>
          <a:p>
            <a:pPr algn="just">
              <a:buNone/>
            </a:pPr>
            <a:r>
              <a:rPr lang="de-DE" dirty="0" smtClean="0"/>
              <a:t>	Die Schülerinnen und Schüler nutzen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Modelle und Realobjekte</a:t>
            </a:r>
            <a:r>
              <a:rPr lang="de-DE" dirty="0" smtClean="0"/>
              <a:t> zur Veranschaulichung von Struktur und Funktion der beteiligten Organe. Sie führen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Messungen</a:t>
            </a:r>
            <a:r>
              <a:rPr lang="de-DE" dirty="0" smtClean="0"/>
              <a:t> am eigenen Körper durch und können am Beispiel von Atmung und Kreislauf das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Zusammenwirken von Organsystemen</a:t>
            </a:r>
            <a:r>
              <a:rPr lang="de-DE" dirty="0" smtClean="0"/>
              <a:t> beschreiben. Sie können Nichtrauchen als zentrale Maßnahme für eine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gesunde Lebensführung </a:t>
            </a:r>
            <a:r>
              <a:rPr lang="de-DE" dirty="0" smtClean="0"/>
              <a:t>begründen.</a:t>
            </a:r>
          </a:p>
          <a:p>
            <a:pPr>
              <a:buNone/>
            </a:pPr>
            <a:endParaRPr lang="de-DE" dirty="0" smtClean="0"/>
          </a:p>
          <a:p>
            <a:pPr algn="just">
              <a:buNone/>
            </a:pP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11560" y="638132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BP2016BW-ALLG-GYM-BIO/InhaltlicherStand:23.März2016/PDFgeneriertam07.04.201600:24</a:t>
            </a:r>
            <a:endParaRPr lang="de-DE" sz="14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Blut und Kreislaufsystem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smtClean="0"/>
              <a:t>Aufbau / Modell Herz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Herzfunktionsmodell</a:t>
            </a:r>
          </a:p>
          <a:p>
            <a:endParaRPr lang="de-DE" sz="1000" dirty="0" smtClean="0"/>
          </a:p>
          <a:p>
            <a:r>
              <a:rPr lang="de-DE" dirty="0" smtClean="0"/>
              <a:t>Herzpräparation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Herztöne / Herzfrequenz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Puls und Blutdruck</a:t>
            </a:r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Low-</a:t>
            </a:r>
            <a:r>
              <a:rPr lang="de-DE" dirty="0" err="1" smtClean="0"/>
              <a:t>cost</a:t>
            </a:r>
            <a:r>
              <a:rPr lang="de-DE" dirty="0" smtClean="0"/>
              <a:t>-Modell Puls</a:t>
            </a:r>
          </a:p>
          <a:p>
            <a:endParaRPr lang="de-DE" sz="1000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52976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284984"/>
            <a:ext cx="14400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Anke Richert\Documents\Eigene Dateien\RP-FB Bio\ZPG\ZPG 4\ZPG_2016\Fotos_Pool\Modelle_Nachtrag\IMG_2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293096"/>
            <a:ext cx="1440000" cy="960000"/>
          </a:xfrm>
          <a:prstGeom prst="rect">
            <a:avLst/>
          </a:prstGeom>
          <a:noFill/>
        </p:spPr>
      </p:pic>
      <p:pic>
        <p:nvPicPr>
          <p:cNvPr id="10" name="Grafik 9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21817" b="18027"/>
          <a:stretch/>
        </p:blipFill>
        <p:spPr bwMode="auto">
          <a:xfrm>
            <a:off x="7308304" y="5301208"/>
            <a:ext cx="1440000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12" name="Grafik 11"/>
          <p:cNvPicPr/>
          <p:nvPr/>
        </p:nvPicPr>
        <p:blipFill>
          <a:blip r:embed="rId11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4048" y="4131008"/>
            <a:ext cx="2700000" cy="144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16" name="Bild 4" descr="Modell_vom_menschlichen_Herz_(2)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770" b="26318"/>
          <a:stretch>
            <a:fillRect/>
          </a:stretch>
        </p:blipFill>
        <p:spPr>
          <a:xfrm>
            <a:off x="7308304" y="1268760"/>
            <a:ext cx="1440160" cy="93610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683568" y="6438528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n-lt"/>
              </a:rPr>
              <a:t>Bildquelle: </a:t>
            </a:r>
            <a:r>
              <a:rPr lang="de-DE" sz="900" dirty="0" err="1" smtClean="0">
                <a:latin typeface="+mn-lt"/>
              </a:rPr>
              <a:t>By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>
                <a:latin typeface="+mn-lt"/>
              </a:rPr>
              <a:t>David Ludwig - </a:t>
            </a:r>
            <a:r>
              <a:rPr lang="de-DE" sz="900" dirty="0" err="1">
                <a:latin typeface="+mn-lt"/>
              </a:rPr>
              <a:t>Own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work</a:t>
            </a:r>
            <a:r>
              <a:rPr lang="de-DE" sz="900" dirty="0">
                <a:latin typeface="+mn-lt"/>
              </a:rPr>
              <a:t>, CC BY-SA 3.0, https://</a:t>
            </a:r>
            <a:r>
              <a:rPr lang="de-DE" sz="900" dirty="0" err="1">
                <a:latin typeface="+mn-lt"/>
              </a:rPr>
              <a:t>commons.wikimedia.org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w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index.php?curid</a:t>
            </a:r>
            <a:r>
              <a:rPr lang="de-DE" sz="900" dirty="0">
                <a:latin typeface="+mn-lt"/>
              </a:rPr>
              <a:t>=20265664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Übersicht: </a:t>
            </a:r>
            <a:br>
              <a:rPr lang="de-DE" dirty="0" smtClean="0"/>
            </a:br>
            <a:r>
              <a:rPr lang="de-DE" dirty="0" smtClean="0"/>
              <a:t>Materialien zu Blut und Kreislaufsysteme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8493109"/>
              </p:ext>
            </p:extLst>
          </p:nvPr>
        </p:nvGraphicFramePr>
        <p:xfrm>
          <a:off x="215010" y="1275142"/>
          <a:ext cx="8461448" cy="503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88"/>
                <a:gridCol w="1074710"/>
                <a:gridCol w="1074710"/>
                <a:gridCol w="1074710"/>
                <a:gridCol w="1074710"/>
                <a:gridCol w="1074710"/>
                <a:gridCol w="1074710"/>
              </a:tblGrid>
              <a:tr h="1115983"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>
                          <a:solidFill>
                            <a:schemeClr val="tx1"/>
                          </a:solidFill>
                        </a:rPr>
                        <a:t>Inhaltsbezogene</a:t>
                      </a:r>
                      <a:r>
                        <a:rPr lang="de-CH" sz="1400" baseline="0" dirty="0" smtClean="0">
                          <a:solidFill>
                            <a:schemeClr val="tx1"/>
                          </a:solidFill>
                        </a:rPr>
                        <a:t> Kompetenzen</a:t>
                      </a:r>
                      <a:endParaRPr lang="de-CH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e-CH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="0" dirty="0" err="1" smtClean="0">
                          <a:solidFill>
                            <a:schemeClr val="tx1"/>
                          </a:solidFill>
                        </a:rPr>
                        <a:t>Präkonzepte</a:t>
                      </a:r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Aufbau des Herzens (Modellkompetenz, differenziert)</a:t>
                      </a:r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Herzfunktionsmodell</a:t>
                      </a:r>
                    </a:p>
                    <a:p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Präparation Schweineherz</a:t>
                      </a:r>
                    </a:p>
                    <a:p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Herztöne / Herzfrequenz</a:t>
                      </a: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Puls / Blutdruck</a:t>
                      </a:r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50463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Standards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4477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Formative Elemente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</a:tr>
              <a:tr h="567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Binnendifferenzierung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Erkenntnisgewinnung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Kommunikation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Bewertung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</a:tr>
              <a:tr h="574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Video-</a:t>
                      </a:r>
                      <a:r>
                        <a:rPr lang="de-CH" sz="1400" baseline="0" dirty="0" smtClean="0"/>
                        <a:t> / Bildmaterial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66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Übersicht: </a:t>
            </a:r>
            <a:br>
              <a:rPr lang="de-DE" dirty="0" smtClean="0"/>
            </a:br>
            <a:r>
              <a:rPr lang="de-DE" dirty="0" smtClean="0"/>
              <a:t>Materialien zu Blut und Kreislaufsysteme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1252205"/>
              </p:ext>
            </p:extLst>
          </p:nvPr>
        </p:nvGraphicFramePr>
        <p:xfrm>
          <a:off x="215010" y="1275142"/>
          <a:ext cx="8461448" cy="503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88"/>
                <a:gridCol w="1074710"/>
                <a:gridCol w="1074710"/>
                <a:gridCol w="1074710"/>
                <a:gridCol w="1074710"/>
                <a:gridCol w="1074710"/>
                <a:gridCol w="1074710"/>
              </a:tblGrid>
              <a:tr h="1115983"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>
                          <a:solidFill>
                            <a:schemeClr val="tx1"/>
                          </a:solidFill>
                        </a:rPr>
                        <a:t>Inhaltsbezogene</a:t>
                      </a:r>
                      <a:r>
                        <a:rPr lang="de-CH" sz="1400" baseline="0" dirty="0" smtClean="0">
                          <a:solidFill>
                            <a:schemeClr val="tx1"/>
                          </a:solidFill>
                        </a:rPr>
                        <a:t> Kompetenzen</a:t>
                      </a:r>
                      <a:endParaRPr lang="de-CH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e-CH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Buddy</a:t>
                      </a:r>
                      <a:r>
                        <a:rPr lang="de-CH" sz="13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300" b="0" baseline="0" dirty="0" err="1" smtClean="0">
                          <a:solidFill>
                            <a:schemeClr val="tx1"/>
                          </a:solidFill>
                        </a:rPr>
                        <a:t>book</a:t>
                      </a:r>
                      <a:r>
                        <a:rPr lang="de-CH" sz="1300" b="0" baseline="0" dirty="0" smtClean="0">
                          <a:solidFill>
                            <a:schemeClr val="tx1"/>
                          </a:solidFill>
                        </a:rPr>
                        <a:t>- Blut</a:t>
                      </a:r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Forscherboxen</a:t>
                      </a:r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Herz / Blut (Strukturlege-methoden, Fließschema)</a:t>
                      </a:r>
                    </a:p>
                    <a:p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smtClean="0">
                          <a:solidFill>
                            <a:schemeClr val="tx1"/>
                          </a:solidFill>
                        </a:rPr>
                        <a:t>Dreiecks-/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smtClean="0">
                          <a:solidFill>
                            <a:schemeClr val="tx1"/>
                          </a:solidFill>
                        </a:rPr>
                        <a:t>Domino</a:t>
                      </a:r>
                      <a:endParaRPr lang="de-CH" sz="13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Kompetenz-bogen</a:t>
                      </a: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dirty="0" smtClean="0">
                          <a:solidFill>
                            <a:schemeClr val="tx1"/>
                          </a:solidFill>
                        </a:rPr>
                        <a:t>Diagnose-bogen</a:t>
                      </a:r>
                      <a:endParaRPr lang="de-CH" sz="13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50463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Standards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/>
                        <a:t>2</a:t>
                      </a:r>
                      <a:endParaRPr lang="de-CH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2, 3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2, 3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lang="de-CH" sz="1400" b="0" baseline="0" dirty="0" smtClean="0">
                          <a:solidFill>
                            <a:schemeClr val="tx1"/>
                          </a:solidFill>
                        </a:rPr>
                        <a:t> 3, 5, 6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lang="de-CH" sz="1400" b="0" baseline="0" dirty="0" smtClean="0">
                          <a:solidFill>
                            <a:schemeClr val="tx1"/>
                          </a:solidFill>
                        </a:rPr>
                        <a:t> 3, 5, 6</a:t>
                      </a:r>
                      <a:endParaRPr lang="de-CH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4477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Formative Elemente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</a:tr>
              <a:tr h="567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Binnendifferenzierung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Erkenntnisgewinnung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Kommunikation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anchor="ctr"/>
                </a:tc>
              </a:tr>
              <a:tr h="550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Bewertung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</a:tr>
              <a:tr h="574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Video-</a:t>
                      </a:r>
                      <a:r>
                        <a:rPr lang="de-CH" sz="1400" baseline="0" dirty="0" smtClean="0"/>
                        <a:t> / Bildmaterial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CH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242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el 3"/>
          <p:cNvSpPr>
            <a:spLocks noGrp="1"/>
          </p:cNvSpPr>
          <p:nvPr>
            <p:ph type="ctrTitle"/>
          </p:nvPr>
        </p:nvSpPr>
        <p:spPr>
          <a:xfrm>
            <a:off x="1258888" y="3716338"/>
            <a:ext cx="6858000" cy="9906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Workshop: </a:t>
            </a:r>
            <a:br>
              <a:rPr lang="de-DE" sz="2800" dirty="0" smtClean="0"/>
            </a:br>
            <a:r>
              <a:rPr lang="de-DE" dirty="0" smtClean="0"/>
              <a:t>Atmung, Blut und Kreislaufsystem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247775" y="5124450"/>
            <a:ext cx="68580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 smtClean="0"/>
              <a:t>ZPG Biologie – Klassen 7/8</a:t>
            </a:r>
            <a:endParaRPr lang="de-DE" sz="1800" dirty="0"/>
          </a:p>
        </p:txBody>
      </p:sp>
      <p:pic>
        <p:nvPicPr>
          <p:cNvPr id="4" name="Bild 4" descr="Modell_vom_menschlichen_Herz_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9726"/>
            <a:ext cx="1080120" cy="175910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99592" y="6309320"/>
            <a:ext cx="6606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n-lt"/>
              </a:rPr>
              <a:t>Bildquelle: </a:t>
            </a:r>
            <a:r>
              <a:rPr lang="de-DE" sz="900" dirty="0" err="1" smtClean="0">
                <a:latin typeface="+mn-lt"/>
              </a:rPr>
              <a:t>By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>
                <a:latin typeface="+mn-lt"/>
              </a:rPr>
              <a:t>David Ludwig - </a:t>
            </a:r>
            <a:r>
              <a:rPr lang="de-DE" sz="900" dirty="0" err="1">
                <a:latin typeface="+mn-lt"/>
              </a:rPr>
              <a:t>Own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work</a:t>
            </a:r>
            <a:r>
              <a:rPr lang="de-DE" sz="900" dirty="0">
                <a:latin typeface="+mn-lt"/>
              </a:rPr>
              <a:t>, CC BY-SA 3.0, https://</a:t>
            </a:r>
            <a:r>
              <a:rPr lang="de-DE" sz="900" dirty="0" err="1">
                <a:latin typeface="+mn-lt"/>
              </a:rPr>
              <a:t>commons.wikimedia.org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w</a:t>
            </a:r>
            <a:r>
              <a:rPr lang="de-DE" sz="900" dirty="0">
                <a:latin typeface="+mn-lt"/>
              </a:rPr>
              <a:t>/</a:t>
            </a:r>
            <a:r>
              <a:rPr lang="de-DE" sz="900" dirty="0" err="1">
                <a:latin typeface="+mn-lt"/>
              </a:rPr>
              <a:t>index.php?curid</a:t>
            </a:r>
            <a:r>
              <a:rPr lang="de-DE" sz="900" dirty="0">
                <a:latin typeface="+mn-lt"/>
              </a:rPr>
              <a:t>=20265664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Inhaltsbezogene Kompetenzen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638132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BP2016BW-ALLG-GYM-BIO/InhaltlicherStand:23.März2016/PDFgeneriertam07.04.201600:24</a:t>
            </a:r>
            <a:endParaRPr lang="de-DE" sz="1400" dirty="0">
              <a:latin typeface="+mn-lt"/>
            </a:endParaRPr>
          </a:p>
        </p:txBody>
      </p:sp>
      <p:pic>
        <p:nvPicPr>
          <p:cNvPr id="8" name="Grafi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408" y="1340768"/>
            <a:ext cx="56471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Lunge und Atmung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err="1" smtClean="0"/>
              <a:t>Präkonzepte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1869182" cy="26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Lunge und Atmung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err="1" smtClean="0"/>
              <a:t>Präkonzepte</a:t>
            </a:r>
            <a:endParaRPr lang="de-DE" dirty="0" smtClean="0"/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Atemorgane: </a:t>
            </a:r>
          </a:p>
          <a:p>
            <a:pPr>
              <a:buNone/>
            </a:pPr>
            <a:r>
              <a:rPr lang="de-DE" dirty="0" smtClean="0"/>
              <a:t>	Aufbau und Funktion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3" y="1340768"/>
            <a:ext cx="77109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18" descr="C:\Users\Anke Richert\Documents\Eigene Dateien\RP-FB Bio\ZPG\ZPG 4\ZPG_2016\Entwürfe\Atemwege_Abb_loesung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060848"/>
            <a:ext cx="2708314" cy="304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Lunge und Atmung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err="1" smtClean="0"/>
              <a:t>Präkonzepte</a:t>
            </a:r>
            <a:endParaRPr lang="de-DE" dirty="0" smtClean="0"/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Atemorgane: Aufbau und Funktion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40768"/>
            <a:ext cx="72000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18" descr="C:\Users\Anke Richert\Documents\Eigene Dateien\RP-FB Bio\ZPG\ZPG 4\ZPG_2016\Entwürfe\Atemwege_Abb_loesung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412776"/>
            <a:ext cx="720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Lunge und Atmung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err="1" smtClean="0"/>
              <a:t>Präkonzepte</a:t>
            </a:r>
            <a:endParaRPr lang="de-DE" dirty="0" smtClean="0"/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Atemorgane: Aufbau und Funktion</a:t>
            </a:r>
          </a:p>
          <a:p>
            <a:endParaRPr lang="de-DE" sz="1000" dirty="0" smtClean="0"/>
          </a:p>
          <a:p>
            <a:r>
              <a:rPr lang="de-DE" dirty="0" smtClean="0"/>
              <a:t>Atemtechniken:</a:t>
            </a:r>
          </a:p>
          <a:p>
            <a:pPr>
              <a:buNone/>
            </a:pPr>
            <a:r>
              <a:rPr lang="de-DE" dirty="0" smtClean="0"/>
              <a:t>	Brust- und Bauchatmung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40768"/>
            <a:ext cx="72000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C:\Users\Anke Richert\Documents\Eigene Dateien\RP-FB Bio\ZPG\ZPG 4\ZPG_2016\Entwürfe\Atemwege_Abb_loesung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412776"/>
            <a:ext cx="720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C:\Users\Anke Richert\AppData\Local\Microsoft\Windows\INetCache\Content.Word\IMG_06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64807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Materialien zu Lunge und Atmung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00168"/>
          </a:xfrm>
        </p:spPr>
        <p:txBody>
          <a:bodyPr/>
          <a:lstStyle/>
          <a:p>
            <a:r>
              <a:rPr lang="de-DE" dirty="0" err="1" smtClean="0"/>
              <a:t>Präkonzepte</a:t>
            </a:r>
            <a:endParaRPr lang="de-DE" dirty="0" smtClean="0"/>
          </a:p>
          <a:p>
            <a:pPr>
              <a:buNone/>
            </a:pPr>
            <a:endParaRPr lang="de-DE" sz="1000" dirty="0" smtClean="0"/>
          </a:p>
          <a:p>
            <a:r>
              <a:rPr lang="de-DE" dirty="0" smtClean="0"/>
              <a:t>Atemorgane: Aufbau und Funktion</a:t>
            </a:r>
          </a:p>
          <a:p>
            <a:endParaRPr lang="de-DE" sz="1000" dirty="0" smtClean="0"/>
          </a:p>
          <a:p>
            <a:r>
              <a:rPr lang="de-DE" dirty="0" smtClean="0"/>
              <a:t>Atemtechniken: Brust- und Bauchatmung</a:t>
            </a:r>
          </a:p>
          <a:p>
            <a:endParaRPr lang="de-DE" sz="1000" dirty="0" smtClean="0"/>
          </a:p>
          <a:p>
            <a:r>
              <a:rPr lang="de-DE" dirty="0" smtClean="0"/>
              <a:t>Präparation: Schweinelunge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340768"/>
            <a:ext cx="72000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C:\Users\Anke Richert\Documents\Eigene Dateien\RP-FB Bio\ZPG\ZPG 4\ZPG_2016\Entwürfe\Atemwege_Abb_loesung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412776"/>
            <a:ext cx="720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C:\Users\Anke Richert\AppData\Local\Microsoft\Windows\INetCache\Content.Word\IMG_06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2564904"/>
            <a:ext cx="360040" cy="9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ke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2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3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4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5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8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9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0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6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1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2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3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7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4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5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6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7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8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9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_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9_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0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nke standard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1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2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Default Theme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sign2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Projektübersicht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Projektübersich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übersich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übersich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augummi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Larissa-Design">
  <a:themeElements>
    <a:clrScheme name="Benutzerdefinier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FFFF"/>
      </a:hlink>
      <a:folHlink>
        <a:srgbClr val="FFFFFF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Anke</Template>
  <TotalTime>0</TotalTime>
  <Words>787</Words>
  <Application>Microsoft Office PowerPoint</Application>
  <PresentationFormat>Bildschirmpräsentation (4:3)</PresentationFormat>
  <Paragraphs>406</Paragraphs>
  <Slides>33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52</vt:i4>
      </vt:variant>
      <vt:variant>
        <vt:lpstr>Folientitel</vt:lpstr>
      </vt:variant>
      <vt:variant>
        <vt:i4>33</vt:i4>
      </vt:variant>
    </vt:vector>
  </HeadingPairs>
  <TitlesOfParts>
    <vt:vector size="85" baseType="lpstr">
      <vt:lpstr>Anke</vt:lpstr>
      <vt:lpstr>Larissa-Design</vt:lpstr>
      <vt:lpstr>1_Larissa-Design</vt:lpstr>
      <vt:lpstr>2_Larissa-Design</vt:lpstr>
      <vt:lpstr>Anke standard</vt:lpstr>
      <vt:lpstr>Design2</vt:lpstr>
      <vt:lpstr>Kaugummi</vt:lpstr>
      <vt:lpstr>3_Larissa-Design</vt:lpstr>
      <vt:lpstr>4_Larissa-Design</vt:lpstr>
      <vt:lpstr>5_Larissa-Design</vt:lpstr>
      <vt:lpstr>1_Anke standard</vt:lpstr>
      <vt:lpstr>1_Kaugummi</vt:lpstr>
      <vt:lpstr>6_Larissa-Design</vt:lpstr>
      <vt:lpstr>7_Larissa-Design</vt:lpstr>
      <vt:lpstr>8_Larissa-Design</vt:lpstr>
      <vt:lpstr>2_Kaugummi</vt:lpstr>
      <vt:lpstr>9_Larissa-Design</vt:lpstr>
      <vt:lpstr>10_Larissa-Design</vt:lpstr>
      <vt:lpstr>11_Larissa-Design</vt:lpstr>
      <vt:lpstr>2_Anke standard</vt:lpstr>
      <vt:lpstr>3_Kaugummi</vt:lpstr>
      <vt:lpstr>12_Larissa-Design</vt:lpstr>
      <vt:lpstr>13_Larissa-Design</vt:lpstr>
      <vt:lpstr>14_Larissa-Design</vt:lpstr>
      <vt:lpstr>4_Kaugummi</vt:lpstr>
      <vt:lpstr>15_Larissa-Design</vt:lpstr>
      <vt:lpstr>16_Larissa-Design</vt:lpstr>
      <vt:lpstr>17_Larissa-Design</vt:lpstr>
      <vt:lpstr>3_Anke standard</vt:lpstr>
      <vt:lpstr>5_Kaugummi</vt:lpstr>
      <vt:lpstr>18_Larissa-Design</vt:lpstr>
      <vt:lpstr>19_Larissa-Design</vt:lpstr>
      <vt:lpstr>20_Larissa-Design</vt:lpstr>
      <vt:lpstr>6_Kaugummi</vt:lpstr>
      <vt:lpstr>21_Larissa-Design</vt:lpstr>
      <vt:lpstr>22_Larissa-Design</vt:lpstr>
      <vt:lpstr>23_Larissa-Design</vt:lpstr>
      <vt:lpstr>4_Anke standard</vt:lpstr>
      <vt:lpstr>7_Kaugummi</vt:lpstr>
      <vt:lpstr>24_Larissa-Design</vt:lpstr>
      <vt:lpstr>25_Larissa-Design</vt:lpstr>
      <vt:lpstr>26_Larissa-Design</vt:lpstr>
      <vt:lpstr>8_Kaugummi</vt:lpstr>
      <vt:lpstr>27_Larissa-Design</vt:lpstr>
      <vt:lpstr>28_Larissa-Design</vt:lpstr>
      <vt:lpstr>29_Larissa-Design</vt:lpstr>
      <vt:lpstr>5_Anke standard</vt:lpstr>
      <vt:lpstr>9_Kaugummi</vt:lpstr>
      <vt:lpstr>30_Larissa-Design</vt:lpstr>
      <vt:lpstr>31_Larissa-Design</vt:lpstr>
      <vt:lpstr>32_Larissa-Design</vt:lpstr>
      <vt:lpstr>Default Theme</vt:lpstr>
      <vt:lpstr>Workshop:  Atmung, Blut und Kreislaufsystem </vt:lpstr>
      <vt:lpstr>Inhaltsbezogene Kompetenzen – Klassen 7/8</vt:lpstr>
      <vt:lpstr>Inhaltsbezogene Kompetenzen </vt:lpstr>
      <vt:lpstr>Inhaltsbezogene Kompetenzen</vt:lpstr>
      <vt:lpstr>Materialien zu Lunge und Atmung</vt:lpstr>
      <vt:lpstr>Materialien zu Lunge und Atmung</vt:lpstr>
      <vt:lpstr>Materialien zu Lunge und Atmung</vt:lpstr>
      <vt:lpstr>Materialien zu Lunge und Atmung</vt:lpstr>
      <vt:lpstr>Materialien zu Lunge und Atmung</vt:lpstr>
      <vt:lpstr>Materialien zu Lunge und Atmung</vt:lpstr>
      <vt:lpstr>Materialien zu Lunge und Atmung</vt:lpstr>
      <vt:lpstr>Materialien zu Lunge und Atmung</vt:lpstr>
      <vt:lpstr>Übersicht: Materialien</vt:lpstr>
      <vt:lpstr>Übersicht: Materialien</vt:lpstr>
      <vt:lpstr>Aufbau der Arbeitsmaterialien</vt:lpstr>
      <vt:lpstr>Aufbau der Arbeitsmaterialien</vt:lpstr>
      <vt:lpstr>Aufbau der Arbeitsmaterialien</vt:lpstr>
      <vt:lpstr>Aufbau der Arbeitsmaterialien</vt:lpstr>
      <vt:lpstr>Übersicht: Materialien zur Atmung</vt:lpstr>
      <vt:lpstr>Inhaltsbezogene Kompetenzen</vt:lpstr>
      <vt:lpstr>Materialien zu Blut und Kreislaufsystem</vt:lpstr>
      <vt:lpstr>Materialien zu Blut und Kreislaufsystem</vt:lpstr>
      <vt:lpstr>Materialien zu Blut und Kreislaufsystem</vt:lpstr>
      <vt:lpstr>Materialien zu Blut und Kreislaufsystem</vt:lpstr>
      <vt:lpstr>Materialien zu Blut und Kreislaufsystem</vt:lpstr>
      <vt:lpstr>Materialien zu Blut und Kreislaufsystem</vt:lpstr>
      <vt:lpstr>Materialien zu Blut und Kreislaufsystem</vt:lpstr>
      <vt:lpstr>Materialien zu Blut und Kreislaufsystem</vt:lpstr>
      <vt:lpstr>Materialien zu Blut und Kreislaufsystem</vt:lpstr>
      <vt:lpstr>Materialien zu Blut und Kreislaufsystem</vt:lpstr>
      <vt:lpstr>Übersicht:  Materialien zu Blut und Kreislaufsysteme</vt:lpstr>
      <vt:lpstr>Übersicht:  Materialien zu Blut und Kreislaufsysteme</vt:lpstr>
      <vt:lpstr>Workshop:  Atmung, Blut und Kreislaufsystem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Zelle</dc:title>
  <dc:creator>Valued Acer Customer</dc:creator>
  <cp:lastModifiedBy>Anke Richert</cp:lastModifiedBy>
  <cp:revision>296</cp:revision>
  <dcterms:created xsi:type="dcterms:W3CDTF">2011-02-14T16:08:24Z</dcterms:created>
  <dcterms:modified xsi:type="dcterms:W3CDTF">2016-12-15T08:20:45Z</dcterms:modified>
</cp:coreProperties>
</file>