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5" r:id="rId2"/>
    <p:sldId id="256" r:id="rId3"/>
    <p:sldId id="259" r:id="rId4"/>
    <p:sldId id="257" r:id="rId5"/>
    <p:sldId id="258" r:id="rId6"/>
    <p:sldId id="263" r:id="rId7"/>
    <p:sldId id="261" r:id="rId8"/>
    <p:sldId id="262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3" r:id="rId17"/>
    <p:sldId id="277" r:id="rId18"/>
    <p:sldId id="276" r:id="rId19"/>
    <p:sldId id="278" r:id="rId2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clrMru>
    <a:srgbClr val="7FA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63" autoAdjust="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1C6A3-71D7-304B-931A-8AF4B5893F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681192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EE268-F049-4241-9CE5-F3862E8CCD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247933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32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28955D-E45B-AB47-BA69-2990D0D6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85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28955D-E45B-AB47-BA69-2990D0D6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28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28955D-E45B-AB47-BA69-2990D0D6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06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28955D-E45B-AB47-BA69-2990D0D6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24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28955D-E45B-AB47-BA69-2990D0D6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21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28955D-E45B-AB47-BA69-2990D0D6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81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28955D-E45B-AB47-BA69-2990D0D6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4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28955D-E45B-AB47-BA69-2990D0D6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31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28955D-E45B-AB47-BA69-2990D0D6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1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28955D-E45B-AB47-BA69-2990D0D6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5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28955D-E45B-AB47-BA69-2990D0D68D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53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786775"/>
            <a:ext cx="9144000" cy="5828446"/>
          </a:xfrm>
          <a:custGeom>
            <a:avLst/>
            <a:gdLst>
              <a:gd name="connsiteX0" fmla="*/ 0 w 9144000"/>
              <a:gd name="connsiteY0" fmla="*/ 0 h 5511301"/>
              <a:gd name="connsiteX1" fmla="*/ 9144000 w 9144000"/>
              <a:gd name="connsiteY1" fmla="*/ 0 h 5511301"/>
              <a:gd name="connsiteX2" fmla="*/ 9144000 w 9144000"/>
              <a:gd name="connsiteY2" fmla="*/ 5511301 h 5511301"/>
              <a:gd name="connsiteX3" fmla="*/ 0 w 9144000"/>
              <a:gd name="connsiteY3" fmla="*/ 5511301 h 5511301"/>
              <a:gd name="connsiteX4" fmla="*/ 0 w 9144000"/>
              <a:gd name="connsiteY4" fmla="*/ 0 h 5511301"/>
              <a:gd name="connsiteX0" fmla="*/ 0 w 9144000"/>
              <a:gd name="connsiteY0" fmla="*/ 8300 h 5519601"/>
              <a:gd name="connsiteX1" fmla="*/ 1211868 w 9144000"/>
              <a:gd name="connsiteY1" fmla="*/ 0 h 5519601"/>
              <a:gd name="connsiteX2" fmla="*/ 9144000 w 9144000"/>
              <a:gd name="connsiteY2" fmla="*/ 8300 h 5519601"/>
              <a:gd name="connsiteX3" fmla="*/ 9144000 w 9144000"/>
              <a:gd name="connsiteY3" fmla="*/ 5519601 h 5519601"/>
              <a:gd name="connsiteX4" fmla="*/ 0 w 9144000"/>
              <a:gd name="connsiteY4" fmla="*/ 5519601 h 5519601"/>
              <a:gd name="connsiteX5" fmla="*/ 0 w 9144000"/>
              <a:gd name="connsiteY5" fmla="*/ 8300 h 5519601"/>
              <a:gd name="connsiteX0" fmla="*/ 0 w 9144000"/>
              <a:gd name="connsiteY0" fmla="*/ 42490 h 5553791"/>
              <a:gd name="connsiteX1" fmla="*/ 1211868 w 9144000"/>
              <a:gd name="connsiteY1" fmla="*/ 34190 h 5553791"/>
              <a:gd name="connsiteX2" fmla="*/ 9144000 w 9144000"/>
              <a:gd name="connsiteY2" fmla="*/ 42490 h 5553791"/>
              <a:gd name="connsiteX3" fmla="*/ 9144000 w 9144000"/>
              <a:gd name="connsiteY3" fmla="*/ 5553791 h 5553791"/>
              <a:gd name="connsiteX4" fmla="*/ 0 w 9144000"/>
              <a:gd name="connsiteY4" fmla="*/ 5553791 h 5553791"/>
              <a:gd name="connsiteX5" fmla="*/ 0 w 9144000"/>
              <a:gd name="connsiteY5" fmla="*/ 42490 h 5553791"/>
              <a:gd name="connsiteX0" fmla="*/ 0 w 9144000"/>
              <a:gd name="connsiteY0" fmla="*/ 116 h 5511417"/>
              <a:gd name="connsiteX1" fmla="*/ 1220168 w 9144000"/>
              <a:gd name="connsiteY1" fmla="*/ 124619 h 5511417"/>
              <a:gd name="connsiteX2" fmla="*/ 9144000 w 9144000"/>
              <a:gd name="connsiteY2" fmla="*/ 116 h 5511417"/>
              <a:gd name="connsiteX3" fmla="*/ 9144000 w 9144000"/>
              <a:gd name="connsiteY3" fmla="*/ 5511417 h 5511417"/>
              <a:gd name="connsiteX4" fmla="*/ 0 w 9144000"/>
              <a:gd name="connsiteY4" fmla="*/ 5511417 h 5511417"/>
              <a:gd name="connsiteX5" fmla="*/ 0 w 9144000"/>
              <a:gd name="connsiteY5" fmla="*/ 116 h 5511417"/>
              <a:gd name="connsiteX0" fmla="*/ 0 w 9144000"/>
              <a:gd name="connsiteY0" fmla="*/ 116 h 5511417"/>
              <a:gd name="connsiteX1" fmla="*/ 1220168 w 9144000"/>
              <a:gd name="connsiteY1" fmla="*/ 124619 h 5511417"/>
              <a:gd name="connsiteX2" fmla="*/ 2490140 w 9144000"/>
              <a:gd name="connsiteY2" fmla="*/ 108018 h 5511417"/>
              <a:gd name="connsiteX3" fmla="*/ 9144000 w 9144000"/>
              <a:gd name="connsiteY3" fmla="*/ 116 h 5511417"/>
              <a:gd name="connsiteX4" fmla="*/ 9144000 w 9144000"/>
              <a:gd name="connsiteY4" fmla="*/ 5511417 h 5511417"/>
              <a:gd name="connsiteX5" fmla="*/ 0 w 9144000"/>
              <a:gd name="connsiteY5" fmla="*/ 5511417 h 5511417"/>
              <a:gd name="connsiteX6" fmla="*/ 0 w 9144000"/>
              <a:gd name="connsiteY6" fmla="*/ 116 h 5511417"/>
              <a:gd name="connsiteX0" fmla="*/ 0 w 9144000"/>
              <a:gd name="connsiteY0" fmla="*/ 116 h 5511417"/>
              <a:gd name="connsiteX1" fmla="*/ 1220168 w 9144000"/>
              <a:gd name="connsiteY1" fmla="*/ 124619 h 5511417"/>
              <a:gd name="connsiteX2" fmla="*/ 2490140 w 9144000"/>
              <a:gd name="connsiteY2" fmla="*/ 108018 h 5511417"/>
              <a:gd name="connsiteX3" fmla="*/ 3419792 w 9144000"/>
              <a:gd name="connsiteY3" fmla="*/ 83118 h 5511417"/>
              <a:gd name="connsiteX4" fmla="*/ 9144000 w 9144000"/>
              <a:gd name="connsiteY4" fmla="*/ 116 h 5511417"/>
              <a:gd name="connsiteX5" fmla="*/ 9144000 w 9144000"/>
              <a:gd name="connsiteY5" fmla="*/ 5511417 h 5511417"/>
              <a:gd name="connsiteX6" fmla="*/ 0 w 9144000"/>
              <a:gd name="connsiteY6" fmla="*/ 5511417 h 5511417"/>
              <a:gd name="connsiteX7" fmla="*/ 0 w 9144000"/>
              <a:gd name="connsiteY7" fmla="*/ 116 h 5511417"/>
              <a:gd name="connsiteX0" fmla="*/ 0 w 9144000"/>
              <a:gd name="connsiteY0" fmla="*/ 116 h 5511417"/>
              <a:gd name="connsiteX1" fmla="*/ 1220168 w 9144000"/>
              <a:gd name="connsiteY1" fmla="*/ 124619 h 5511417"/>
              <a:gd name="connsiteX2" fmla="*/ 2490140 w 9144000"/>
              <a:gd name="connsiteY2" fmla="*/ 108018 h 5511417"/>
              <a:gd name="connsiteX3" fmla="*/ 3419792 w 9144000"/>
              <a:gd name="connsiteY3" fmla="*/ 83118 h 5511417"/>
              <a:gd name="connsiteX4" fmla="*/ 4482251 w 9144000"/>
              <a:gd name="connsiteY4" fmla="*/ 66517 h 5511417"/>
              <a:gd name="connsiteX5" fmla="*/ 9144000 w 9144000"/>
              <a:gd name="connsiteY5" fmla="*/ 116 h 5511417"/>
              <a:gd name="connsiteX6" fmla="*/ 9144000 w 9144000"/>
              <a:gd name="connsiteY6" fmla="*/ 5511417 h 5511417"/>
              <a:gd name="connsiteX7" fmla="*/ 0 w 9144000"/>
              <a:gd name="connsiteY7" fmla="*/ 5511417 h 5511417"/>
              <a:gd name="connsiteX8" fmla="*/ 0 w 9144000"/>
              <a:gd name="connsiteY8" fmla="*/ 116 h 5511417"/>
              <a:gd name="connsiteX0" fmla="*/ 0 w 9144000"/>
              <a:gd name="connsiteY0" fmla="*/ 116 h 5511417"/>
              <a:gd name="connsiteX1" fmla="*/ 1220168 w 9144000"/>
              <a:gd name="connsiteY1" fmla="*/ 124619 h 5511417"/>
              <a:gd name="connsiteX2" fmla="*/ 2490140 w 9144000"/>
              <a:gd name="connsiteY2" fmla="*/ 108018 h 5511417"/>
              <a:gd name="connsiteX3" fmla="*/ 3419792 w 9144000"/>
              <a:gd name="connsiteY3" fmla="*/ 83118 h 5511417"/>
              <a:gd name="connsiteX4" fmla="*/ 4482251 w 9144000"/>
              <a:gd name="connsiteY4" fmla="*/ 66517 h 5511417"/>
              <a:gd name="connsiteX5" fmla="*/ 5494908 w 9144000"/>
              <a:gd name="connsiteY5" fmla="*/ 33317 h 5511417"/>
              <a:gd name="connsiteX6" fmla="*/ 9144000 w 9144000"/>
              <a:gd name="connsiteY6" fmla="*/ 116 h 5511417"/>
              <a:gd name="connsiteX7" fmla="*/ 9144000 w 9144000"/>
              <a:gd name="connsiteY7" fmla="*/ 5511417 h 5511417"/>
              <a:gd name="connsiteX8" fmla="*/ 0 w 9144000"/>
              <a:gd name="connsiteY8" fmla="*/ 5511417 h 5511417"/>
              <a:gd name="connsiteX9" fmla="*/ 0 w 9144000"/>
              <a:gd name="connsiteY9" fmla="*/ 116 h 5511417"/>
              <a:gd name="connsiteX0" fmla="*/ 0 w 9144000"/>
              <a:gd name="connsiteY0" fmla="*/ 116 h 5511417"/>
              <a:gd name="connsiteX1" fmla="*/ 1220168 w 9144000"/>
              <a:gd name="connsiteY1" fmla="*/ 124619 h 5511417"/>
              <a:gd name="connsiteX2" fmla="*/ 2490140 w 9144000"/>
              <a:gd name="connsiteY2" fmla="*/ 108018 h 5511417"/>
              <a:gd name="connsiteX3" fmla="*/ 3419792 w 9144000"/>
              <a:gd name="connsiteY3" fmla="*/ 83118 h 5511417"/>
              <a:gd name="connsiteX4" fmla="*/ 4482251 w 9144000"/>
              <a:gd name="connsiteY4" fmla="*/ 66517 h 5511417"/>
              <a:gd name="connsiteX5" fmla="*/ 5494908 w 9144000"/>
              <a:gd name="connsiteY5" fmla="*/ 33317 h 5511417"/>
              <a:gd name="connsiteX6" fmla="*/ 6134044 w 9144000"/>
              <a:gd name="connsiteY6" fmla="*/ 25017 h 5511417"/>
              <a:gd name="connsiteX7" fmla="*/ 9144000 w 9144000"/>
              <a:gd name="connsiteY7" fmla="*/ 116 h 5511417"/>
              <a:gd name="connsiteX8" fmla="*/ 9144000 w 9144000"/>
              <a:gd name="connsiteY8" fmla="*/ 5511417 h 5511417"/>
              <a:gd name="connsiteX9" fmla="*/ 0 w 9144000"/>
              <a:gd name="connsiteY9" fmla="*/ 5511417 h 5511417"/>
              <a:gd name="connsiteX10" fmla="*/ 0 w 9144000"/>
              <a:gd name="connsiteY10" fmla="*/ 116 h 5511417"/>
              <a:gd name="connsiteX0" fmla="*/ 0 w 9144000"/>
              <a:gd name="connsiteY0" fmla="*/ 116 h 5511417"/>
              <a:gd name="connsiteX1" fmla="*/ 1220168 w 9144000"/>
              <a:gd name="connsiteY1" fmla="*/ 124619 h 5511417"/>
              <a:gd name="connsiteX2" fmla="*/ 2490140 w 9144000"/>
              <a:gd name="connsiteY2" fmla="*/ 108018 h 5511417"/>
              <a:gd name="connsiteX3" fmla="*/ 3419792 w 9144000"/>
              <a:gd name="connsiteY3" fmla="*/ 83118 h 5511417"/>
              <a:gd name="connsiteX4" fmla="*/ 4482251 w 9144000"/>
              <a:gd name="connsiteY4" fmla="*/ 66517 h 5511417"/>
              <a:gd name="connsiteX5" fmla="*/ 5494908 w 9144000"/>
              <a:gd name="connsiteY5" fmla="*/ 33317 h 5511417"/>
              <a:gd name="connsiteX6" fmla="*/ 6134044 w 9144000"/>
              <a:gd name="connsiteY6" fmla="*/ 25017 h 5511417"/>
              <a:gd name="connsiteX7" fmla="*/ 7802437 w 9144000"/>
              <a:gd name="connsiteY7" fmla="*/ 116 h 5511417"/>
              <a:gd name="connsiteX8" fmla="*/ 9144000 w 9144000"/>
              <a:gd name="connsiteY8" fmla="*/ 116 h 5511417"/>
              <a:gd name="connsiteX9" fmla="*/ 9144000 w 9144000"/>
              <a:gd name="connsiteY9" fmla="*/ 5511417 h 5511417"/>
              <a:gd name="connsiteX10" fmla="*/ 0 w 9144000"/>
              <a:gd name="connsiteY10" fmla="*/ 5511417 h 5511417"/>
              <a:gd name="connsiteX11" fmla="*/ 0 w 9144000"/>
              <a:gd name="connsiteY11" fmla="*/ 116 h 5511417"/>
              <a:gd name="connsiteX0" fmla="*/ 0 w 9144000"/>
              <a:gd name="connsiteY0" fmla="*/ 116 h 5511417"/>
              <a:gd name="connsiteX1" fmla="*/ 1220168 w 9144000"/>
              <a:gd name="connsiteY1" fmla="*/ 124619 h 5511417"/>
              <a:gd name="connsiteX2" fmla="*/ 2490140 w 9144000"/>
              <a:gd name="connsiteY2" fmla="*/ 108018 h 5511417"/>
              <a:gd name="connsiteX3" fmla="*/ 3419792 w 9144000"/>
              <a:gd name="connsiteY3" fmla="*/ 83118 h 5511417"/>
              <a:gd name="connsiteX4" fmla="*/ 4482251 w 9144000"/>
              <a:gd name="connsiteY4" fmla="*/ 66517 h 5511417"/>
              <a:gd name="connsiteX5" fmla="*/ 5494908 w 9144000"/>
              <a:gd name="connsiteY5" fmla="*/ 33317 h 5511417"/>
              <a:gd name="connsiteX6" fmla="*/ 6250251 w 9144000"/>
              <a:gd name="connsiteY6" fmla="*/ 16717 h 5511417"/>
              <a:gd name="connsiteX7" fmla="*/ 7802437 w 9144000"/>
              <a:gd name="connsiteY7" fmla="*/ 116 h 5511417"/>
              <a:gd name="connsiteX8" fmla="*/ 9144000 w 9144000"/>
              <a:gd name="connsiteY8" fmla="*/ 116 h 5511417"/>
              <a:gd name="connsiteX9" fmla="*/ 9144000 w 9144000"/>
              <a:gd name="connsiteY9" fmla="*/ 5511417 h 5511417"/>
              <a:gd name="connsiteX10" fmla="*/ 0 w 9144000"/>
              <a:gd name="connsiteY10" fmla="*/ 5511417 h 5511417"/>
              <a:gd name="connsiteX11" fmla="*/ 0 w 9144000"/>
              <a:gd name="connsiteY11" fmla="*/ 116 h 5511417"/>
              <a:gd name="connsiteX0" fmla="*/ 0 w 9144000"/>
              <a:gd name="connsiteY0" fmla="*/ 368066 h 5879367"/>
              <a:gd name="connsiteX1" fmla="*/ 1220168 w 9144000"/>
              <a:gd name="connsiteY1" fmla="*/ 492569 h 5879367"/>
              <a:gd name="connsiteX2" fmla="*/ 2490140 w 9144000"/>
              <a:gd name="connsiteY2" fmla="*/ 475968 h 5879367"/>
              <a:gd name="connsiteX3" fmla="*/ 3419792 w 9144000"/>
              <a:gd name="connsiteY3" fmla="*/ 451068 h 5879367"/>
              <a:gd name="connsiteX4" fmla="*/ 4482251 w 9144000"/>
              <a:gd name="connsiteY4" fmla="*/ 434467 h 5879367"/>
              <a:gd name="connsiteX5" fmla="*/ 5494908 w 9144000"/>
              <a:gd name="connsiteY5" fmla="*/ 401267 h 5879367"/>
              <a:gd name="connsiteX6" fmla="*/ 6250251 w 9144000"/>
              <a:gd name="connsiteY6" fmla="*/ 384667 h 5879367"/>
              <a:gd name="connsiteX7" fmla="*/ 7802437 w 9144000"/>
              <a:gd name="connsiteY7" fmla="*/ 368066 h 5879367"/>
              <a:gd name="connsiteX8" fmla="*/ 9144000 w 9144000"/>
              <a:gd name="connsiteY8" fmla="*/ 368066 h 5879367"/>
              <a:gd name="connsiteX9" fmla="*/ 9144000 w 9144000"/>
              <a:gd name="connsiteY9" fmla="*/ 5879367 h 5879367"/>
              <a:gd name="connsiteX10" fmla="*/ 0 w 9144000"/>
              <a:gd name="connsiteY10" fmla="*/ 5879367 h 5879367"/>
              <a:gd name="connsiteX11" fmla="*/ 0 w 9144000"/>
              <a:gd name="connsiteY11" fmla="*/ 368066 h 5879367"/>
              <a:gd name="connsiteX0" fmla="*/ 0 w 9144000"/>
              <a:gd name="connsiteY0" fmla="*/ 368066 h 5879367"/>
              <a:gd name="connsiteX1" fmla="*/ 1817801 w 9144000"/>
              <a:gd name="connsiteY1" fmla="*/ 492569 h 5879367"/>
              <a:gd name="connsiteX2" fmla="*/ 2490140 w 9144000"/>
              <a:gd name="connsiteY2" fmla="*/ 475968 h 5879367"/>
              <a:gd name="connsiteX3" fmla="*/ 3419792 w 9144000"/>
              <a:gd name="connsiteY3" fmla="*/ 451068 h 5879367"/>
              <a:gd name="connsiteX4" fmla="*/ 4482251 w 9144000"/>
              <a:gd name="connsiteY4" fmla="*/ 434467 h 5879367"/>
              <a:gd name="connsiteX5" fmla="*/ 5494908 w 9144000"/>
              <a:gd name="connsiteY5" fmla="*/ 401267 h 5879367"/>
              <a:gd name="connsiteX6" fmla="*/ 6250251 w 9144000"/>
              <a:gd name="connsiteY6" fmla="*/ 384667 h 5879367"/>
              <a:gd name="connsiteX7" fmla="*/ 7802437 w 9144000"/>
              <a:gd name="connsiteY7" fmla="*/ 368066 h 5879367"/>
              <a:gd name="connsiteX8" fmla="*/ 9144000 w 9144000"/>
              <a:gd name="connsiteY8" fmla="*/ 368066 h 5879367"/>
              <a:gd name="connsiteX9" fmla="*/ 9144000 w 9144000"/>
              <a:gd name="connsiteY9" fmla="*/ 5879367 h 5879367"/>
              <a:gd name="connsiteX10" fmla="*/ 0 w 9144000"/>
              <a:gd name="connsiteY10" fmla="*/ 5879367 h 5879367"/>
              <a:gd name="connsiteX11" fmla="*/ 0 w 9144000"/>
              <a:gd name="connsiteY11" fmla="*/ 368066 h 5879367"/>
              <a:gd name="connsiteX0" fmla="*/ 0 w 9144000"/>
              <a:gd name="connsiteY0" fmla="*/ 218190 h 5729491"/>
              <a:gd name="connsiteX1" fmla="*/ 1817801 w 9144000"/>
              <a:gd name="connsiteY1" fmla="*/ 342693 h 5729491"/>
              <a:gd name="connsiteX2" fmla="*/ 2490140 w 9144000"/>
              <a:gd name="connsiteY2" fmla="*/ 326092 h 5729491"/>
              <a:gd name="connsiteX3" fmla="*/ 3419792 w 9144000"/>
              <a:gd name="connsiteY3" fmla="*/ 301192 h 5729491"/>
              <a:gd name="connsiteX4" fmla="*/ 4482251 w 9144000"/>
              <a:gd name="connsiteY4" fmla="*/ 284591 h 5729491"/>
              <a:gd name="connsiteX5" fmla="*/ 5494908 w 9144000"/>
              <a:gd name="connsiteY5" fmla="*/ 251391 h 5729491"/>
              <a:gd name="connsiteX6" fmla="*/ 6250251 w 9144000"/>
              <a:gd name="connsiteY6" fmla="*/ 234791 h 5729491"/>
              <a:gd name="connsiteX7" fmla="*/ 7802437 w 9144000"/>
              <a:gd name="connsiteY7" fmla="*/ 218190 h 5729491"/>
              <a:gd name="connsiteX8" fmla="*/ 9144000 w 9144000"/>
              <a:gd name="connsiteY8" fmla="*/ 218190 h 5729491"/>
              <a:gd name="connsiteX9" fmla="*/ 9144000 w 9144000"/>
              <a:gd name="connsiteY9" fmla="*/ 5729491 h 5729491"/>
              <a:gd name="connsiteX10" fmla="*/ 0 w 9144000"/>
              <a:gd name="connsiteY10" fmla="*/ 5729491 h 5729491"/>
              <a:gd name="connsiteX11" fmla="*/ 0 w 9144000"/>
              <a:gd name="connsiteY11" fmla="*/ 218190 h 5729491"/>
              <a:gd name="connsiteX0" fmla="*/ 0 w 9144000"/>
              <a:gd name="connsiteY0" fmla="*/ 236338 h 5747639"/>
              <a:gd name="connsiteX1" fmla="*/ 1884205 w 9144000"/>
              <a:gd name="connsiteY1" fmla="*/ 277839 h 5747639"/>
              <a:gd name="connsiteX2" fmla="*/ 2490140 w 9144000"/>
              <a:gd name="connsiteY2" fmla="*/ 344240 h 5747639"/>
              <a:gd name="connsiteX3" fmla="*/ 3419792 w 9144000"/>
              <a:gd name="connsiteY3" fmla="*/ 319340 h 5747639"/>
              <a:gd name="connsiteX4" fmla="*/ 4482251 w 9144000"/>
              <a:gd name="connsiteY4" fmla="*/ 302739 h 5747639"/>
              <a:gd name="connsiteX5" fmla="*/ 5494908 w 9144000"/>
              <a:gd name="connsiteY5" fmla="*/ 269539 h 5747639"/>
              <a:gd name="connsiteX6" fmla="*/ 6250251 w 9144000"/>
              <a:gd name="connsiteY6" fmla="*/ 252939 h 5747639"/>
              <a:gd name="connsiteX7" fmla="*/ 7802437 w 9144000"/>
              <a:gd name="connsiteY7" fmla="*/ 236338 h 5747639"/>
              <a:gd name="connsiteX8" fmla="*/ 9144000 w 9144000"/>
              <a:gd name="connsiteY8" fmla="*/ 236338 h 5747639"/>
              <a:gd name="connsiteX9" fmla="*/ 9144000 w 9144000"/>
              <a:gd name="connsiteY9" fmla="*/ 5747639 h 5747639"/>
              <a:gd name="connsiteX10" fmla="*/ 0 w 9144000"/>
              <a:gd name="connsiteY10" fmla="*/ 5747639 h 5747639"/>
              <a:gd name="connsiteX11" fmla="*/ 0 w 9144000"/>
              <a:gd name="connsiteY11" fmla="*/ 236338 h 5747639"/>
              <a:gd name="connsiteX0" fmla="*/ 0 w 9144000"/>
              <a:gd name="connsiteY0" fmla="*/ 236034 h 5747335"/>
              <a:gd name="connsiteX1" fmla="*/ 1884205 w 9144000"/>
              <a:gd name="connsiteY1" fmla="*/ 277535 h 5747335"/>
              <a:gd name="connsiteX2" fmla="*/ 2847060 w 9144000"/>
              <a:gd name="connsiteY2" fmla="*/ 194533 h 5747335"/>
              <a:gd name="connsiteX3" fmla="*/ 3419792 w 9144000"/>
              <a:gd name="connsiteY3" fmla="*/ 319036 h 5747335"/>
              <a:gd name="connsiteX4" fmla="*/ 4482251 w 9144000"/>
              <a:gd name="connsiteY4" fmla="*/ 302435 h 5747335"/>
              <a:gd name="connsiteX5" fmla="*/ 5494908 w 9144000"/>
              <a:gd name="connsiteY5" fmla="*/ 269235 h 5747335"/>
              <a:gd name="connsiteX6" fmla="*/ 6250251 w 9144000"/>
              <a:gd name="connsiteY6" fmla="*/ 252635 h 5747335"/>
              <a:gd name="connsiteX7" fmla="*/ 7802437 w 9144000"/>
              <a:gd name="connsiteY7" fmla="*/ 236034 h 5747335"/>
              <a:gd name="connsiteX8" fmla="*/ 9144000 w 9144000"/>
              <a:gd name="connsiteY8" fmla="*/ 236034 h 5747335"/>
              <a:gd name="connsiteX9" fmla="*/ 9144000 w 9144000"/>
              <a:gd name="connsiteY9" fmla="*/ 5747335 h 5747335"/>
              <a:gd name="connsiteX10" fmla="*/ 0 w 9144000"/>
              <a:gd name="connsiteY10" fmla="*/ 5747335 h 5747335"/>
              <a:gd name="connsiteX11" fmla="*/ 0 w 9144000"/>
              <a:gd name="connsiteY11" fmla="*/ 236034 h 5747335"/>
              <a:gd name="connsiteX0" fmla="*/ 0 w 9144000"/>
              <a:gd name="connsiteY0" fmla="*/ 236034 h 5747335"/>
              <a:gd name="connsiteX1" fmla="*/ 1884205 w 9144000"/>
              <a:gd name="connsiteY1" fmla="*/ 277535 h 5747335"/>
              <a:gd name="connsiteX2" fmla="*/ 2847060 w 9144000"/>
              <a:gd name="connsiteY2" fmla="*/ 194533 h 5747335"/>
              <a:gd name="connsiteX3" fmla="*/ 3419792 w 9144000"/>
              <a:gd name="connsiteY3" fmla="*/ 319036 h 5747335"/>
              <a:gd name="connsiteX4" fmla="*/ 4482251 w 9144000"/>
              <a:gd name="connsiteY4" fmla="*/ 302435 h 5747335"/>
              <a:gd name="connsiteX5" fmla="*/ 5494908 w 9144000"/>
              <a:gd name="connsiteY5" fmla="*/ 269235 h 5747335"/>
              <a:gd name="connsiteX6" fmla="*/ 6250251 w 9144000"/>
              <a:gd name="connsiteY6" fmla="*/ 252635 h 5747335"/>
              <a:gd name="connsiteX7" fmla="*/ 7802437 w 9144000"/>
              <a:gd name="connsiteY7" fmla="*/ 236034 h 5747335"/>
              <a:gd name="connsiteX8" fmla="*/ 9144000 w 9144000"/>
              <a:gd name="connsiteY8" fmla="*/ 236034 h 5747335"/>
              <a:gd name="connsiteX9" fmla="*/ 9144000 w 9144000"/>
              <a:gd name="connsiteY9" fmla="*/ 5747335 h 5747335"/>
              <a:gd name="connsiteX10" fmla="*/ 0 w 9144000"/>
              <a:gd name="connsiteY10" fmla="*/ 5747335 h 5747335"/>
              <a:gd name="connsiteX11" fmla="*/ 0 w 9144000"/>
              <a:gd name="connsiteY11" fmla="*/ 236034 h 5747335"/>
              <a:gd name="connsiteX0" fmla="*/ 0 w 9144000"/>
              <a:gd name="connsiteY0" fmla="*/ 393218 h 5904519"/>
              <a:gd name="connsiteX1" fmla="*/ 1884205 w 9144000"/>
              <a:gd name="connsiteY1" fmla="*/ 434719 h 5904519"/>
              <a:gd name="connsiteX2" fmla="*/ 2847060 w 9144000"/>
              <a:gd name="connsiteY2" fmla="*/ 351717 h 5904519"/>
              <a:gd name="connsiteX3" fmla="*/ 3419792 w 9144000"/>
              <a:gd name="connsiteY3" fmla="*/ 476220 h 5904519"/>
              <a:gd name="connsiteX4" fmla="*/ 4482251 w 9144000"/>
              <a:gd name="connsiteY4" fmla="*/ 459619 h 5904519"/>
              <a:gd name="connsiteX5" fmla="*/ 5494908 w 9144000"/>
              <a:gd name="connsiteY5" fmla="*/ 426419 h 5904519"/>
              <a:gd name="connsiteX6" fmla="*/ 6250251 w 9144000"/>
              <a:gd name="connsiteY6" fmla="*/ 409819 h 5904519"/>
              <a:gd name="connsiteX7" fmla="*/ 7802437 w 9144000"/>
              <a:gd name="connsiteY7" fmla="*/ 393218 h 5904519"/>
              <a:gd name="connsiteX8" fmla="*/ 9144000 w 9144000"/>
              <a:gd name="connsiteY8" fmla="*/ 393218 h 5904519"/>
              <a:gd name="connsiteX9" fmla="*/ 9144000 w 9144000"/>
              <a:gd name="connsiteY9" fmla="*/ 5904519 h 5904519"/>
              <a:gd name="connsiteX10" fmla="*/ 0 w 9144000"/>
              <a:gd name="connsiteY10" fmla="*/ 5904519 h 5904519"/>
              <a:gd name="connsiteX11" fmla="*/ 0 w 9144000"/>
              <a:gd name="connsiteY11" fmla="*/ 393218 h 5904519"/>
              <a:gd name="connsiteX0" fmla="*/ 0 w 9144000"/>
              <a:gd name="connsiteY0" fmla="*/ 360467 h 5871768"/>
              <a:gd name="connsiteX1" fmla="*/ 1884205 w 9144000"/>
              <a:gd name="connsiteY1" fmla="*/ 401968 h 5871768"/>
              <a:gd name="connsiteX2" fmla="*/ 2847060 w 9144000"/>
              <a:gd name="connsiteY2" fmla="*/ 318966 h 5871768"/>
              <a:gd name="connsiteX3" fmla="*/ 3419792 w 9144000"/>
              <a:gd name="connsiteY3" fmla="*/ 443469 h 5871768"/>
              <a:gd name="connsiteX4" fmla="*/ 4482251 w 9144000"/>
              <a:gd name="connsiteY4" fmla="*/ 426868 h 5871768"/>
              <a:gd name="connsiteX5" fmla="*/ 5494908 w 9144000"/>
              <a:gd name="connsiteY5" fmla="*/ 393668 h 5871768"/>
              <a:gd name="connsiteX6" fmla="*/ 6250251 w 9144000"/>
              <a:gd name="connsiteY6" fmla="*/ 377068 h 5871768"/>
              <a:gd name="connsiteX7" fmla="*/ 7802437 w 9144000"/>
              <a:gd name="connsiteY7" fmla="*/ 360467 h 5871768"/>
              <a:gd name="connsiteX8" fmla="*/ 9144000 w 9144000"/>
              <a:gd name="connsiteY8" fmla="*/ 360467 h 5871768"/>
              <a:gd name="connsiteX9" fmla="*/ 9144000 w 9144000"/>
              <a:gd name="connsiteY9" fmla="*/ 5871768 h 5871768"/>
              <a:gd name="connsiteX10" fmla="*/ 0 w 9144000"/>
              <a:gd name="connsiteY10" fmla="*/ 5871768 h 5871768"/>
              <a:gd name="connsiteX11" fmla="*/ 0 w 9144000"/>
              <a:gd name="connsiteY11" fmla="*/ 360467 h 5871768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419792 w 9144000"/>
              <a:gd name="connsiteY3" fmla="*/ 298222 h 5726521"/>
              <a:gd name="connsiteX4" fmla="*/ 4482251 w 9144000"/>
              <a:gd name="connsiteY4" fmla="*/ 281621 h 5726521"/>
              <a:gd name="connsiteX5" fmla="*/ 5494908 w 9144000"/>
              <a:gd name="connsiteY5" fmla="*/ 248421 h 5726521"/>
              <a:gd name="connsiteX6" fmla="*/ 6250251 w 9144000"/>
              <a:gd name="connsiteY6" fmla="*/ 231821 h 5726521"/>
              <a:gd name="connsiteX7" fmla="*/ 7802437 w 9144000"/>
              <a:gd name="connsiteY7" fmla="*/ 215220 h 5726521"/>
              <a:gd name="connsiteX8" fmla="*/ 9144000 w 9144000"/>
              <a:gd name="connsiteY8" fmla="*/ 215220 h 5726521"/>
              <a:gd name="connsiteX9" fmla="*/ 9144000 w 9144000"/>
              <a:gd name="connsiteY9" fmla="*/ 5726521 h 5726521"/>
              <a:gd name="connsiteX10" fmla="*/ 0 w 9144000"/>
              <a:gd name="connsiteY10" fmla="*/ 5726521 h 5726521"/>
              <a:gd name="connsiteX11" fmla="*/ 0 w 9144000"/>
              <a:gd name="connsiteY11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419792 w 9144000"/>
              <a:gd name="connsiteY3" fmla="*/ 298222 h 5726521"/>
              <a:gd name="connsiteX4" fmla="*/ 4009125 w 9144000"/>
              <a:gd name="connsiteY4" fmla="*/ 289920 h 5726521"/>
              <a:gd name="connsiteX5" fmla="*/ 4482251 w 9144000"/>
              <a:gd name="connsiteY5" fmla="*/ 281621 h 5726521"/>
              <a:gd name="connsiteX6" fmla="*/ 5494908 w 9144000"/>
              <a:gd name="connsiteY6" fmla="*/ 248421 h 5726521"/>
              <a:gd name="connsiteX7" fmla="*/ 6250251 w 9144000"/>
              <a:gd name="connsiteY7" fmla="*/ 231821 h 5726521"/>
              <a:gd name="connsiteX8" fmla="*/ 7802437 w 9144000"/>
              <a:gd name="connsiteY8" fmla="*/ 215220 h 5726521"/>
              <a:gd name="connsiteX9" fmla="*/ 9144000 w 9144000"/>
              <a:gd name="connsiteY9" fmla="*/ 215220 h 5726521"/>
              <a:gd name="connsiteX10" fmla="*/ 9144000 w 9144000"/>
              <a:gd name="connsiteY10" fmla="*/ 5726521 h 5726521"/>
              <a:gd name="connsiteX11" fmla="*/ 0 w 9144000"/>
              <a:gd name="connsiteY11" fmla="*/ 5726521 h 5726521"/>
              <a:gd name="connsiteX12" fmla="*/ 0 w 9144000"/>
              <a:gd name="connsiteY12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635604 w 9144000"/>
              <a:gd name="connsiteY3" fmla="*/ 298222 h 5726521"/>
              <a:gd name="connsiteX4" fmla="*/ 4009125 w 9144000"/>
              <a:gd name="connsiteY4" fmla="*/ 289920 h 5726521"/>
              <a:gd name="connsiteX5" fmla="*/ 4482251 w 9144000"/>
              <a:gd name="connsiteY5" fmla="*/ 281621 h 5726521"/>
              <a:gd name="connsiteX6" fmla="*/ 5494908 w 9144000"/>
              <a:gd name="connsiteY6" fmla="*/ 248421 h 5726521"/>
              <a:gd name="connsiteX7" fmla="*/ 6250251 w 9144000"/>
              <a:gd name="connsiteY7" fmla="*/ 231821 h 5726521"/>
              <a:gd name="connsiteX8" fmla="*/ 7802437 w 9144000"/>
              <a:gd name="connsiteY8" fmla="*/ 215220 h 5726521"/>
              <a:gd name="connsiteX9" fmla="*/ 9144000 w 9144000"/>
              <a:gd name="connsiteY9" fmla="*/ 215220 h 5726521"/>
              <a:gd name="connsiteX10" fmla="*/ 9144000 w 9144000"/>
              <a:gd name="connsiteY10" fmla="*/ 5726521 h 5726521"/>
              <a:gd name="connsiteX11" fmla="*/ 0 w 9144000"/>
              <a:gd name="connsiteY11" fmla="*/ 5726521 h 5726521"/>
              <a:gd name="connsiteX12" fmla="*/ 0 w 9144000"/>
              <a:gd name="connsiteY12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635604 w 9144000"/>
              <a:gd name="connsiteY3" fmla="*/ 298222 h 5726521"/>
              <a:gd name="connsiteX4" fmla="*/ 4009125 w 9144000"/>
              <a:gd name="connsiteY4" fmla="*/ 289920 h 5726521"/>
              <a:gd name="connsiteX5" fmla="*/ 4482251 w 9144000"/>
              <a:gd name="connsiteY5" fmla="*/ 281621 h 5726521"/>
              <a:gd name="connsiteX6" fmla="*/ 5494908 w 9144000"/>
              <a:gd name="connsiteY6" fmla="*/ 248421 h 5726521"/>
              <a:gd name="connsiteX7" fmla="*/ 6250251 w 9144000"/>
              <a:gd name="connsiteY7" fmla="*/ 231821 h 5726521"/>
              <a:gd name="connsiteX8" fmla="*/ 7802437 w 9144000"/>
              <a:gd name="connsiteY8" fmla="*/ 215220 h 5726521"/>
              <a:gd name="connsiteX9" fmla="*/ 9144000 w 9144000"/>
              <a:gd name="connsiteY9" fmla="*/ 215220 h 5726521"/>
              <a:gd name="connsiteX10" fmla="*/ 9144000 w 9144000"/>
              <a:gd name="connsiteY10" fmla="*/ 5726521 h 5726521"/>
              <a:gd name="connsiteX11" fmla="*/ 0 w 9144000"/>
              <a:gd name="connsiteY11" fmla="*/ 5726521 h 5726521"/>
              <a:gd name="connsiteX12" fmla="*/ 0 w 9144000"/>
              <a:gd name="connsiteY12" fmla="*/ 215220 h 5726521"/>
              <a:gd name="connsiteX0" fmla="*/ 0 w 9144000"/>
              <a:gd name="connsiteY0" fmla="*/ 408860 h 5920161"/>
              <a:gd name="connsiteX1" fmla="*/ 1884205 w 9144000"/>
              <a:gd name="connsiteY1" fmla="*/ 450361 h 5920161"/>
              <a:gd name="connsiteX2" fmla="*/ 2847060 w 9144000"/>
              <a:gd name="connsiteY2" fmla="*/ 367359 h 5920161"/>
              <a:gd name="connsiteX3" fmla="*/ 3635604 w 9144000"/>
              <a:gd name="connsiteY3" fmla="*/ 491862 h 5920161"/>
              <a:gd name="connsiteX4" fmla="*/ 4009125 w 9144000"/>
              <a:gd name="connsiteY4" fmla="*/ 483560 h 5920161"/>
              <a:gd name="connsiteX5" fmla="*/ 4482251 w 9144000"/>
              <a:gd name="connsiteY5" fmla="*/ 475261 h 5920161"/>
              <a:gd name="connsiteX6" fmla="*/ 5494908 w 9144000"/>
              <a:gd name="connsiteY6" fmla="*/ 442061 h 5920161"/>
              <a:gd name="connsiteX7" fmla="*/ 6250251 w 9144000"/>
              <a:gd name="connsiteY7" fmla="*/ 425461 h 5920161"/>
              <a:gd name="connsiteX8" fmla="*/ 7802437 w 9144000"/>
              <a:gd name="connsiteY8" fmla="*/ 408860 h 5920161"/>
              <a:gd name="connsiteX9" fmla="*/ 9144000 w 9144000"/>
              <a:gd name="connsiteY9" fmla="*/ 408860 h 5920161"/>
              <a:gd name="connsiteX10" fmla="*/ 9144000 w 9144000"/>
              <a:gd name="connsiteY10" fmla="*/ 5920161 h 5920161"/>
              <a:gd name="connsiteX11" fmla="*/ 0 w 9144000"/>
              <a:gd name="connsiteY11" fmla="*/ 5920161 h 5920161"/>
              <a:gd name="connsiteX12" fmla="*/ 0 w 9144000"/>
              <a:gd name="connsiteY12" fmla="*/ 408860 h 592016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635604 w 9144000"/>
              <a:gd name="connsiteY3" fmla="*/ 298222 h 5726521"/>
              <a:gd name="connsiteX4" fmla="*/ 4009125 w 9144000"/>
              <a:gd name="connsiteY4" fmla="*/ 289920 h 5726521"/>
              <a:gd name="connsiteX5" fmla="*/ 4482251 w 9144000"/>
              <a:gd name="connsiteY5" fmla="*/ 281621 h 5726521"/>
              <a:gd name="connsiteX6" fmla="*/ 5494908 w 9144000"/>
              <a:gd name="connsiteY6" fmla="*/ 248421 h 5726521"/>
              <a:gd name="connsiteX7" fmla="*/ 6250251 w 9144000"/>
              <a:gd name="connsiteY7" fmla="*/ 231821 h 5726521"/>
              <a:gd name="connsiteX8" fmla="*/ 7802437 w 9144000"/>
              <a:gd name="connsiteY8" fmla="*/ 215220 h 5726521"/>
              <a:gd name="connsiteX9" fmla="*/ 9144000 w 9144000"/>
              <a:gd name="connsiteY9" fmla="*/ 215220 h 5726521"/>
              <a:gd name="connsiteX10" fmla="*/ 9144000 w 9144000"/>
              <a:gd name="connsiteY10" fmla="*/ 5726521 h 5726521"/>
              <a:gd name="connsiteX11" fmla="*/ 0 w 9144000"/>
              <a:gd name="connsiteY11" fmla="*/ 5726521 h 5726521"/>
              <a:gd name="connsiteX12" fmla="*/ 0 w 9144000"/>
              <a:gd name="connsiteY12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635604 w 9144000"/>
              <a:gd name="connsiteY3" fmla="*/ 298222 h 5726521"/>
              <a:gd name="connsiteX4" fmla="*/ 4009125 w 9144000"/>
              <a:gd name="connsiteY4" fmla="*/ 289920 h 5726521"/>
              <a:gd name="connsiteX5" fmla="*/ 4482251 w 9144000"/>
              <a:gd name="connsiteY5" fmla="*/ 281621 h 5726521"/>
              <a:gd name="connsiteX6" fmla="*/ 5494908 w 9144000"/>
              <a:gd name="connsiteY6" fmla="*/ 248421 h 5726521"/>
              <a:gd name="connsiteX7" fmla="*/ 6250251 w 9144000"/>
              <a:gd name="connsiteY7" fmla="*/ 231821 h 5726521"/>
              <a:gd name="connsiteX8" fmla="*/ 7370813 w 9144000"/>
              <a:gd name="connsiteY8" fmla="*/ 215220 h 5726521"/>
              <a:gd name="connsiteX9" fmla="*/ 9144000 w 9144000"/>
              <a:gd name="connsiteY9" fmla="*/ 215220 h 5726521"/>
              <a:gd name="connsiteX10" fmla="*/ 9144000 w 9144000"/>
              <a:gd name="connsiteY10" fmla="*/ 5726521 h 5726521"/>
              <a:gd name="connsiteX11" fmla="*/ 0 w 9144000"/>
              <a:gd name="connsiteY11" fmla="*/ 5726521 h 5726521"/>
              <a:gd name="connsiteX12" fmla="*/ 0 w 9144000"/>
              <a:gd name="connsiteY12" fmla="*/ 215220 h 5726521"/>
              <a:gd name="connsiteX0" fmla="*/ 0 w 9144000"/>
              <a:gd name="connsiteY0" fmla="*/ 408860 h 5920161"/>
              <a:gd name="connsiteX1" fmla="*/ 1884205 w 9144000"/>
              <a:gd name="connsiteY1" fmla="*/ 450361 h 5920161"/>
              <a:gd name="connsiteX2" fmla="*/ 2847060 w 9144000"/>
              <a:gd name="connsiteY2" fmla="*/ 367359 h 5920161"/>
              <a:gd name="connsiteX3" fmla="*/ 3635604 w 9144000"/>
              <a:gd name="connsiteY3" fmla="*/ 491862 h 5920161"/>
              <a:gd name="connsiteX4" fmla="*/ 4009125 w 9144000"/>
              <a:gd name="connsiteY4" fmla="*/ 483560 h 5920161"/>
              <a:gd name="connsiteX5" fmla="*/ 4482251 w 9144000"/>
              <a:gd name="connsiteY5" fmla="*/ 475261 h 5920161"/>
              <a:gd name="connsiteX6" fmla="*/ 5494908 w 9144000"/>
              <a:gd name="connsiteY6" fmla="*/ 442061 h 5920161"/>
              <a:gd name="connsiteX7" fmla="*/ 6250251 w 9144000"/>
              <a:gd name="connsiteY7" fmla="*/ 425461 h 5920161"/>
              <a:gd name="connsiteX8" fmla="*/ 7370813 w 9144000"/>
              <a:gd name="connsiteY8" fmla="*/ 408860 h 5920161"/>
              <a:gd name="connsiteX9" fmla="*/ 9144000 w 9144000"/>
              <a:gd name="connsiteY9" fmla="*/ 408860 h 5920161"/>
              <a:gd name="connsiteX10" fmla="*/ 9144000 w 9144000"/>
              <a:gd name="connsiteY10" fmla="*/ 5920161 h 5920161"/>
              <a:gd name="connsiteX11" fmla="*/ 0 w 9144000"/>
              <a:gd name="connsiteY11" fmla="*/ 5920161 h 5920161"/>
              <a:gd name="connsiteX12" fmla="*/ 0 w 9144000"/>
              <a:gd name="connsiteY12" fmla="*/ 408860 h 5920161"/>
              <a:gd name="connsiteX0" fmla="*/ 0 w 9144000"/>
              <a:gd name="connsiteY0" fmla="*/ 398345 h 5909646"/>
              <a:gd name="connsiteX1" fmla="*/ 1884205 w 9144000"/>
              <a:gd name="connsiteY1" fmla="*/ 439846 h 5909646"/>
              <a:gd name="connsiteX2" fmla="*/ 2847060 w 9144000"/>
              <a:gd name="connsiteY2" fmla="*/ 356844 h 5909646"/>
              <a:gd name="connsiteX3" fmla="*/ 3635604 w 9144000"/>
              <a:gd name="connsiteY3" fmla="*/ 481347 h 5909646"/>
              <a:gd name="connsiteX4" fmla="*/ 4009125 w 9144000"/>
              <a:gd name="connsiteY4" fmla="*/ 473045 h 5909646"/>
              <a:gd name="connsiteX5" fmla="*/ 4482251 w 9144000"/>
              <a:gd name="connsiteY5" fmla="*/ 464746 h 5909646"/>
              <a:gd name="connsiteX6" fmla="*/ 5494908 w 9144000"/>
              <a:gd name="connsiteY6" fmla="*/ 431546 h 5909646"/>
              <a:gd name="connsiteX7" fmla="*/ 6250251 w 9144000"/>
              <a:gd name="connsiteY7" fmla="*/ 414946 h 5909646"/>
              <a:gd name="connsiteX8" fmla="*/ 7022193 w 9144000"/>
              <a:gd name="connsiteY8" fmla="*/ 439846 h 5909646"/>
              <a:gd name="connsiteX9" fmla="*/ 9144000 w 9144000"/>
              <a:gd name="connsiteY9" fmla="*/ 398345 h 5909646"/>
              <a:gd name="connsiteX10" fmla="*/ 9144000 w 9144000"/>
              <a:gd name="connsiteY10" fmla="*/ 5909646 h 5909646"/>
              <a:gd name="connsiteX11" fmla="*/ 0 w 9144000"/>
              <a:gd name="connsiteY11" fmla="*/ 5909646 h 5909646"/>
              <a:gd name="connsiteX12" fmla="*/ 0 w 9144000"/>
              <a:gd name="connsiteY12" fmla="*/ 398345 h 5909646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635604 w 9144000"/>
              <a:gd name="connsiteY3" fmla="*/ 298222 h 5726521"/>
              <a:gd name="connsiteX4" fmla="*/ 4009125 w 9144000"/>
              <a:gd name="connsiteY4" fmla="*/ 289920 h 5726521"/>
              <a:gd name="connsiteX5" fmla="*/ 4482251 w 9144000"/>
              <a:gd name="connsiteY5" fmla="*/ 281621 h 5726521"/>
              <a:gd name="connsiteX6" fmla="*/ 5494908 w 9144000"/>
              <a:gd name="connsiteY6" fmla="*/ 248421 h 5726521"/>
              <a:gd name="connsiteX7" fmla="*/ 6250251 w 9144000"/>
              <a:gd name="connsiteY7" fmla="*/ 231821 h 5726521"/>
              <a:gd name="connsiteX8" fmla="*/ 7022193 w 9144000"/>
              <a:gd name="connsiteY8" fmla="*/ 256721 h 5726521"/>
              <a:gd name="connsiteX9" fmla="*/ 9144000 w 9144000"/>
              <a:gd name="connsiteY9" fmla="*/ 215220 h 5726521"/>
              <a:gd name="connsiteX10" fmla="*/ 9144000 w 9144000"/>
              <a:gd name="connsiteY10" fmla="*/ 5726521 h 5726521"/>
              <a:gd name="connsiteX11" fmla="*/ 0 w 9144000"/>
              <a:gd name="connsiteY11" fmla="*/ 5726521 h 5726521"/>
              <a:gd name="connsiteX12" fmla="*/ 0 w 9144000"/>
              <a:gd name="connsiteY12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635604 w 9144000"/>
              <a:gd name="connsiteY3" fmla="*/ 298222 h 5726521"/>
              <a:gd name="connsiteX4" fmla="*/ 4009125 w 9144000"/>
              <a:gd name="connsiteY4" fmla="*/ 289920 h 5726521"/>
              <a:gd name="connsiteX5" fmla="*/ 4482251 w 9144000"/>
              <a:gd name="connsiteY5" fmla="*/ 281621 h 5726521"/>
              <a:gd name="connsiteX6" fmla="*/ 5494908 w 9144000"/>
              <a:gd name="connsiteY6" fmla="*/ 248421 h 5726521"/>
              <a:gd name="connsiteX7" fmla="*/ 6009538 w 9144000"/>
              <a:gd name="connsiteY7" fmla="*/ 107318 h 5726521"/>
              <a:gd name="connsiteX8" fmla="*/ 7022193 w 9144000"/>
              <a:gd name="connsiteY8" fmla="*/ 256721 h 5726521"/>
              <a:gd name="connsiteX9" fmla="*/ 9144000 w 9144000"/>
              <a:gd name="connsiteY9" fmla="*/ 215220 h 5726521"/>
              <a:gd name="connsiteX10" fmla="*/ 9144000 w 9144000"/>
              <a:gd name="connsiteY10" fmla="*/ 5726521 h 5726521"/>
              <a:gd name="connsiteX11" fmla="*/ 0 w 9144000"/>
              <a:gd name="connsiteY11" fmla="*/ 5726521 h 5726521"/>
              <a:gd name="connsiteX12" fmla="*/ 0 w 9144000"/>
              <a:gd name="connsiteY12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635604 w 9144000"/>
              <a:gd name="connsiteY3" fmla="*/ 298222 h 5726521"/>
              <a:gd name="connsiteX4" fmla="*/ 4009125 w 9144000"/>
              <a:gd name="connsiteY4" fmla="*/ 289920 h 5726521"/>
              <a:gd name="connsiteX5" fmla="*/ 4482251 w 9144000"/>
              <a:gd name="connsiteY5" fmla="*/ 281621 h 5726521"/>
              <a:gd name="connsiteX6" fmla="*/ 5494908 w 9144000"/>
              <a:gd name="connsiteY6" fmla="*/ 248421 h 5726521"/>
              <a:gd name="connsiteX7" fmla="*/ 6009538 w 9144000"/>
              <a:gd name="connsiteY7" fmla="*/ 107318 h 5726521"/>
              <a:gd name="connsiteX8" fmla="*/ 7022193 w 9144000"/>
              <a:gd name="connsiteY8" fmla="*/ 256721 h 5726521"/>
              <a:gd name="connsiteX9" fmla="*/ 9144000 w 9144000"/>
              <a:gd name="connsiteY9" fmla="*/ 215220 h 5726521"/>
              <a:gd name="connsiteX10" fmla="*/ 9144000 w 9144000"/>
              <a:gd name="connsiteY10" fmla="*/ 5726521 h 5726521"/>
              <a:gd name="connsiteX11" fmla="*/ 0 w 9144000"/>
              <a:gd name="connsiteY11" fmla="*/ 5726521 h 5726521"/>
              <a:gd name="connsiteX12" fmla="*/ 0 w 9144000"/>
              <a:gd name="connsiteY12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635604 w 9144000"/>
              <a:gd name="connsiteY3" fmla="*/ 298222 h 5726521"/>
              <a:gd name="connsiteX4" fmla="*/ 4009125 w 9144000"/>
              <a:gd name="connsiteY4" fmla="*/ 289920 h 5726521"/>
              <a:gd name="connsiteX5" fmla="*/ 4482251 w 9144000"/>
              <a:gd name="connsiteY5" fmla="*/ 281621 h 5726521"/>
              <a:gd name="connsiteX6" fmla="*/ 5071585 w 9144000"/>
              <a:gd name="connsiteY6" fmla="*/ 281621 h 5726521"/>
              <a:gd name="connsiteX7" fmla="*/ 6009538 w 9144000"/>
              <a:gd name="connsiteY7" fmla="*/ 107318 h 5726521"/>
              <a:gd name="connsiteX8" fmla="*/ 7022193 w 9144000"/>
              <a:gd name="connsiteY8" fmla="*/ 256721 h 5726521"/>
              <a:gd name="connsiteX9" fmla="*/ 9144000 w 9144000"/>
              <a:gd name="connsiteY9" fmla="*/ 215220 h 5726521"/>
              <a:gd name="connsiteX10" fmla="*/ 9144000 w 9144000"/>
              <a:gd name="connsiteY10" fmla="*/ 5726521 h 5726521"/>
              <a:gd name="connsiteX11" fmla="*/ 0 w 9144000"/>
              <a:gd name="connsiteY11" fmla="*/ 5726521 h 5726521"/>
              <a:gd name="connsiteX12" fmla="*/ 0 w 9144000"/>
              <a:gd name="connsiteY12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635604 w 9144000"/>
              <a:gd name="connsiteY3" fmla="*/ 298222 h 5726521"/>
              <a:gd name="connsiteX4" fmla="*/ 4009125 w 9144000"/>
              <a:gd name="connsiteY4" fmla="*/ 289920 h 5726521"/>
              <a:gd name="connsiteX5" fmla="*/ 4482251 w 9144000"/>
              <a:gd name="connsiteY5" fmla="*/ 281621 h 5726521"/>
              <a:gd name="connsiteX6" fmla="*/ 5071585 w 9144000"/>
              <a:gd name="connsiteY6" fmla="*/ 281621 h 5726521"/>
              <a:gd name="connsiteX7" fmla="*/ 6009538 w 9144000"/>
              <a:gd name="connsiteY7" fmla="*/ 107318 h 5726521"/>
              <a:gd name="connsiteX8" fmla="*/ 7022193 w 9144000"/>
              <a:gd name="connsiteY8" fmla="*/ 256721 h 5726521"/>
              <a:gd name="connsiteX9" fmla="*/ 9144000 w 9144000"/>
              <a:gd name="connsiteY9" fmla="*/ 215220 h 5726521"/>
              <a:gd name="connsiteX10" fmla="*/ 9144000 w 9144000"/>
              <a:gd name="connsiteY10" fmla="*/ 5726521 h 5726521"/>
              <a:gd name="connsiteX11" fmla="*/ 0 w 9144000"/>
              <a:gd name="connsiteY11" fmla="*/ 5726521 h 5726521"/>
              <a:gd name="connsiteX12" fmla="*/ 0 w 9144000"/>
              <a:gd name="connsiteY12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635604 w 9144000"/>
              <a:gd name="connsiteY3" fmla="*/ 298222 h 5726521"/>
              <a:gd name="connsiteX4" fmla="*/ 4009125 w 9144000"/>
              <a:gd name="connsiteY4" fmla="*/ 289920 h 5726521"/>
              <a:gd name="connsiteX5" fmla="*/ 4482251 w 9144000"/>
              <a:gd name="connsiteY5" fmla="*/ 281621 h 5726521"/>
              <a:gd name="connsiteX6" fmla="*/ 5071585 w 9144000"/>
              <a:gd name="connsiteY6" fmla="*/ 281621 h 5726521"/>
              <a:gd name="connsiteX7" fmla="*/ 6009538 w 9144000"/>
              <a:gd name="connsiteY7" fmla="*/ 107318 h 5726521"/>
              <a:gd name="connsiteX8" fmla="*/ 7022193 w 9144000"/>
              <a:gd name="connsiteY8" fmla="*/ 256721 h 5726521"/>
              <a:gd name="connsiteX9" fmla="*/ 9144000 w 9144000"/>
              <a:gd name="connsiteY9" fmla="*/ 215220 h 5726521"/>
              <a:gd name="connsiteX10" fmla="*/ 9144000 w 9144000"/>
              <a:gd name="connsiteY10" fmla="*/ 5726521 h 5726521"/>
              <a:gd name="connsiteX11" fmla="*/ 0 w 9144000"/>
              <a:gd name="connsiteY11" fmla="*/ 5726521 h 5726521"/>
              <a:gd name="connsiteX12" fmla="*/ 0 w 9144000"/>
              <a:gd name="connsiteY12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635604 w 9144000"/>
              <a:gd name="connsiteY3" fmla="*/ 298222 h 5726521"/>
              <a:gd name="connsiteX4" fmla="*/ 4009125 w 9144000"/>
              <a:gd name="connsiteY4" fmla="*/ 289920 h 5726521"/>
              <a:gd name="connsiteX5" fmla="*/ 4258138 w 9144000"/>
              <a:gd name="connsiteY5" fmla="*/ 281621 h 5726521"/>
              <a:gd name="connsiteX6" fmla="*/ 5071585 w 9144000"/>
              <a:gd name="connsiteY6" fmla="*/ 281621 h 5726521"/>
              <a:gd name="connsiteX7" fmla="*/ 6009538 w 9144000"/>
              <a:gd name="connsiteY7" fmla="*/ 107318 h 5726521"/>
              <a:gd name="connsiteX8" fmla="*/ 7022193 w 9144000"/>
              <a:gd name="connsiteY8" fmla="*/ 256721 h 5726521"/>
              <a:gd name="connsiteX9" fmla="*/ 9144000 w 9144000"/>
              <a:gd name="connsiteY9" fmla="*/ 215220 h 5726521"/>
              <a:gd name="connsiteX10" fmla="*/ 9144000 w 9144000"/>
              <a:gd name="connsiteY10" fmla="*/ 5726521 h 5726521"/>
              <a:gd name="connsiteX11" fmla="*/ 0 w 9144000"/>
              <a:gd name="connsiteY11" fmla="*/ 5726521 h 5726521"/>
              <a:gd name="connsiteX12" fmla="*/ 0 w 9144000"/>
              <a:gd name="connsiteY12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635604 w 9144000"/>
              <a:gd name="connsiteY3" fmla="*/ 298222 h 5726521"/>
              <a:gd name="connsiteX4" fmla="*/ 4009125 w 9144000"/>
              <a:gd name="connsiteY4" fmla="*/ 289920 h 5726521"/>
              <a:gd name="connsiteX5" fmla="*/ 5071585 w 9144000"/>
              <a:gd name="connsiteY5" fmla="*/ 281621 h 5726521"/>
              <a:gd name="connsiteX6" fmla="*/ 6009538 w 9144000"/>
              <a:gd name="connsiteY6" fmla="*/ 107318 h 5726521"/>
              <a:gd name="connsiteX7" fmla="*/ 7022193 w 9144000"/>
              <a:gd name="connsiteY7" fmla="*/ 256721 h 5726521"/>
              <a:gd name="connsiteX8" fmla="*/ 9144000 w 9144000"/>
              <a:gd name="connsiteY8" fmla="*/ 215220 h 5726521"/>
              <a:gd name="connsiteX9" fmla="*/ 9144000 w 9144000"/>
              <a:gd name="connsiteY9" fmla="*/ 5726521 h 5726521"/>
              <a:gd name="connsiteX10" fmla="*/ 0 w 9144000"/>
              <a:gd name="connsiteY10" fmla="*/ 5726521 h 5726521"/>
              <a:gd name="connsiteX11" fmla="*/ 0 w 9144000"/>
              <a:gd name="connsiteY11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635604 w 9144000"/>
              <a:gd name="connsiteY3" fmla="*/ 298222 h 5726521"/>
              <a:gd name="connsiteX4" fmla="*/ 5071585 w 9144000"/>
              <a:gd name="connsiteY4" fmla="*/ 281621 h 5726521"/>
              <a:gd name="connsiteX5" fmla="*/ 6009538 w 9144000"/>
              <a:gd name="connsiteY5" fmla="*/ 107318 h 5726521"/>
              <a:gd name="connsiteX6" fmla="*/ 7022193 w 9144000"/>
              <a:gd name="connsiteY6" fmla="*/ 256721 h 5726521"/>
              <a:gd name="connsiteX7" fmla="*/ 9144000 w 9144000"/>
              <a:gd name="connsiteY7" fmla="*/ 215220 h 5726521"/>
              <a:gd name="connsiteX8" fmla="*/ 9144000 w 9144000"/>
              <a:gd name="connsiteY8" fmla="*/ 5726521 h 5726521"/>
              <a:gd name="connsiteX9" fmla="*/ 0 w 9144000"/>
              <a:gd name="connsiteY9" fmla="*/ 5726521 h 5726521"/>
              <a:gd name="connsiteX10" fmla="*/ 0 w 9144000"/>
              <a:gd name="connsiteY10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751811 w 9144000"/>
              <a:gd name="connsiteY3" fmla="*/ 298222 h 5726521"/>
              <a:gd name="connsiteX4" fmla="*/ 5071585 w 9144000"/>
              <a:gd name="connsiteY4" fmla="*/ 281621 h 5726521"/>
              <a:gd name="connsiteX5" fmla="*/ 6009538 w 9144000"/>
              <a:gd name="connsiteY5" fmla="*/ 107318 h 5726521"/>
              <a:gd name="connsiteX6" fmla="*/ 7022193 w 9144000"/>
              <a:gd name="connsiteY6" fmla="*/ 256721 h 5726521"/>
              <a:gd name="connsiteX7" fmla="*/ 9144000 w 9144000"/>
              <a:gd name="connsiteY7" fmla="*/ 215220 h 5726521"/>
              <a:gd name="connsiteX8" fmla="*/ 9144000 w 9144000"/>
              <a:gd name="connsiteY8" fmla="*/ 5726521 h 5726521"/>
              <a:gd name="connsiteX9" fmla="*/ 0 w 9144000"/>
              <a:gd name="connsiteY9" fmla="*/ 5726521 h 5726521"/>
              <a:gd name="connsiteX10" fmla="*/ 0 w 9144000"/>
              <a:gd name="connsiteY10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751811 w 9144000"/>
              <a:gd name="connsiteY3" fmla="*/ 298222 h 5726521"/>
              <a:gd name="connsiteX4" fmla="*/ 5071585 w 9144000"/>
              <a:gd name="connsiteY4" fmla="*/ 281621 h 5726521"/>
              <a:gd name="connsiteX5" fmla="*/ 6009538 w 9144000"/>
              <a:gd name="connsiteY5" fmla="*/ 107318 h 5726521"/>
              <a:gd name="connsiteX6" fmla="*/ 7022193 w 9144000"/>
              <a:gd name="connsiteY6" fmla="*/ 256721 h 5726521"/>
              <a:gd name="connsiteX7" fmla="*/ 9144000 w 9144000"/>
              <a:gd name="connsiteY7" fmla="*/ 215220 h 5726521"/>
              <a:gd name="connsiteX8" fmla="*/ 9144000 w 9144000"/>
              <a:gd name="connsiteY8" fmla="*/ 5726521 h 5726521"/>
              <a:gd name="connsiteX9" fmla="*/ 0 w 9144000"/>
              <a:gd name="connsiteY9" fmla="*/ 5726521 h 5726521"/>
              <a:gd name="connsiteX10" fmla="*/ 0 w 9144000"/>
              <a:gd name="connsiteY10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751811 w 9144000"/>
              <a:gd name="connsiteY3" fmla="*/ 298222 h 5726521"/>
              <a:gd name="connsiteX4" fmla="*/ 5071585 w 9144000"/>
              <a:gd name="connsiteY4" fmla="*/ 281621 h 5726521"/>
              <a:gd name="connsiteX5" fmla="*/ 6009538 w 9144000"/>
              <a:gd name="connsiteY5" fmla="*/ 107318 h 5726521"/>
              <a:gd name="connsiteX6" fmla="*/ 7022193 w 9144000"/>
              <a:gd name="connsiteY6" fmla="*/ 256721 h 5726521"/>
              <a:gd name="connsiteX7" fmla="*/ 9144000 w 9144000"/>
              <a:gd name="connsiteY7" fmla="*/ 215220 h 5726521"/>
              <a:gd name="connsiteX8" fmla="*/ 9144000 w 9144000"/>
              <a:gd name="connsiteY8" fmla="*/ 5726521 h 5726521"/>
              <a:gd name="connsiteX9" fmla="*/ 0 w 9144000"/>
              <a:gd name="connsiteY9" fmla="*/ 5726521 h 5726521"/>
              <a:gd name="connsiteX10" fmla="*/ 0 w 9144000"/>
              <a:gd name="connsiteY10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751811 w 9144000"/>
              <a:gd name="connsiteY3" fmla="*/ 298222 h 5726521"/>
              <a:gd name="connsiteX4" fmla="*/ 5071585 w 9144000"/>
              <a:gd name="connsiteY4" fmla="*/ 281621 h 5726521"/>
              <a:gd name="connsiteX5" fmla="*/ 6009538 w 9144000"/>
              <a:gd name="connsiteY5" fmla="*/ 107318 h 5726521"/>
              <a:gd name="connsiteX6" fmla="*/ 7022193 w 9144000"/>
              <a:gd name="connsiteY6" fmla="*/ 256721 h 5726521"/>
              <a:gd name="connsiteX7" fmla="*/ 9144000 w 9144000"/>
              <a:gd name="connsiteY7" fmla="*/ 215220 h 5726521"/>
              <a:gd name="connsiteX8" fmla="*/ 9144000 w 9144000"/>
              <a:gd name="connsiteY8" fmla="*/ 5726521 h 5726521"/>
              <a:gd name="connsiteX9" fmla="*/ 0 w 9144000"/>
              <a:gd name="connsiteY9" fmla="*/ 5726521 h 5726521"/>
              <a:gd name="connsiteX10" fmla="*/ 0 w 9144000"/>
              <a:gd name="connsiteY10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237182 w 9144000"/>
              <a:gd name="connsiteY3" fmla="*/ 331422 h 5726521"/>
              <a:gd name="connsiteX4" fmla="*/ 5071585 w 9144000"/>
              <a:gd name="connsiteY4" fmla="*/ 281621 h 5726521"/>
              <a:gd name="connsiteX5" fmla="*/ 6009538 w 9144000"/>
              <a:gd name="connsiteY5" fmla="*/ 107318 h 5726521"/>
              <a:gd name="connsiteX6" fmla="*/ 7022193 w 9144000"/>
              <a:gd name="connsiteY6" fmla="*/ 256721 h 5726521"/>
              <a:gd name="connsiteX7" fmla="*/ 9144000 w 9144000"/>
              <a:gd name="connsiteY7" fmla="*/ 215220 h 5726521"/>
              <a:gd name="connsiteX8" fmla="*/ 9144000 w 9144000"/>
              <a:gd name="connsiteY8" fmla="*/ 5726521 h 5726521"/>
              <a:gd name="connsiteX9" fmla="*/ 0 w 9144000"/>
              <a:gd name="connsiteY9" fmla="*/ 5726521 h 5726521"/>
              <a:gd name="connsiteX10" fmla="*/ 0 w 9144000"/>
              <a:gd name="connsiteY10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3237182 w 9144000"/>
              <a:gd name="connsiteY3" fmla="*/ 331422 h 5726521"/>
              <a:gd name="connsiteX4" fmla="*/ 5071585 w 9144000"/>
              <a:gd name="connsiteY4" fmla="*/ 281621 h 5726521"/>
              <a:gd name="connsiteX5" fmla="*/ 6009538 w 9144000"/>
              <a:gd name="connsiteY5" fmla="*/ 107318 h 5726521"/>
              <a:gd name="connsiteX6" fmla="*/ 7022193 w 9144000"/>
              <a:gd name="connsiteY6" fmla="*/ 256721 h 5726521"/>
              <a:gd name="connsiteX7" fmla="*/ 9144000 w 9144000"/>
              <a:gd name="connsiteY7" fmla="*/ 215220 h 5726521"/>
              <a:gd name="connsiteX8" fmla="*/ 9144000 w 9144000"/>
              <a:gd name="connsiteY8" fmla="*/ 5726521 h 5726521"/>
              <a:gd name="connsiteX9" fmla="*/ 0 w 9144000"/>
              <a:gd name="connsiteY9" fmla="*/ 5726521 h 5726521"/>
              <a:gd name="connsiteX10" fmla="*/ 0 w 9144000"/>
              <a:gd name="connsiteY10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4009126 w 9144000"/>
              <a:gd name="connsiteY3" fmla="*/ 265021 h 5726521"/>
              <a:gd name="connsiteX4" fmla="*/ 5071585 w 9144000"/>
              <a:gd name="connsiteY4" fmla="*/ 281621 h 5726521"/>
              <a:gd name="connsiteX5" fmla="*/ 6009538 w 9144000"/>
              <a:gd name="connsiteY5" fmla="*/ 107318 h 5726521"/>
              <a:gd name="connsiteX6" fmla="*/ 7022193 w 9144000"/>
              <a:gd name="connsiteY6" fmla="*/ 256721 h 5726521"/>
              <a:gd name="connsiteX7" fmla="*/ 9144000 w 9144000"/>
              <a:gd name="connsiteY7" fmla="*/ 215220 h 5726521"/>
              <a:gd name="connsiteX8" fmla="*/ 9144000 w 9144000"/>
              <a:gd name="connsiteY8" fmla="*/ 5726521 h 5726521"/>
              <a:gd name="connsiteX9" fmla="*/ 0 w 9144000"/>
              <a:gd name="connsiteY9" fmla="*/ 5726521 h 5726521"/>
              <a:gd name="connsiteX10" fmla="*/ 0 w 9144000"/>
              <a:gd name="connsiteY10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4009126 w 9144000"/>
              <a:gd name="connsiteY3" fmla="*/ 265021 h 5726521"/>
              <a:gd name="connsiteX4" fmla="*/ 5071585 w 9144000"/>
              <a:gd name="connsiteY4" fmla="*/ 281621 h 5726521"/>
              <a:gd name="connsiteX5" fmla="*/ 6009538 w 9144000"/>
              <a:gd name="connsiteY5" fmla="*/ 107318 h 5726521"/>
              <a:gd name="connsiteX6" fmla="*/ 7022193 w 9144000"/>
              <a:gd name="connsiteY6" fmla="*/ 256721 h 5726521"/>
              <a:gd name="connsiteX7" fmla="*/ 9144000 w 9144000"/>
              <a:gd name="connsiteY7" fmla="*/ 215220 h 5726521"/>
              <a:gd name="connsiteX8" fmla="*/ 9144000 w 9144000"/>
              <a:gd name="connsiteY8" fmla="*/ 5726521 h 5726521"/>
              <a:gd name="connsiteX9" fmla="*/ 0 w 9144000"/>
              <a:gd name="connsiteY9" fmla="*/ 5726521 h 5726521"/>
              <a:gd name="connsiteX10" fmla="*/ 0 w 9144000"/>
              <a:gd name="connsiteY10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4009126 w 9144000"/>
              <a:gd name="connsiteY3" fmla="*/ 265021 h 5726521"/>
              <a:gd name="connsiteX4" fmla="*/ 5071585 w 9144000"/>
              <a:gd name="connsiteY4" fmla="*/ 281621 h 5726521"/>
              <a:gd name="connsiteX5" fmla="*/ 6009538 w 9144000"/>
              <a:gd name="connsiteY5" fmla="*/ 107318 h 5726521"/>
              <a:gd name="connsiteX6" fmla="*/ 7022193 w 9144000"/>
              <a:gd name="connsiteY6" fmla="*/ 256721 h 5726521"/>
              <a:gd name="connsiteX7" fmla="*/ 9144000 w 9144000"/>
              <a:gd name="connsiteY7" fmla="*/ 215220 h 5726521"/>
              <a:gd name="connsiteX8" fmla="*/ 9144000 w 9144000"/>
              <a:gd name="connsiteY8" fmla="*/ 5726521 h 5726521"/>
              <a:gd name="connsiteX9" fmla="*/ 0 w 9144000"/>
              <a:gd name="connsiteY9" fmla="*/ 5726521 h 5726521"/>
              <a:gd name="connsiteX10" fmla="*/ 0 w 9144000"/>
              <a:gd name="connsiteY10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4009126 w 9144000"/>
              <a:gd name="connsiteY3" fmla="*/ 265021 h 5726521"/>
              <a:gd name="connsiteX4" fmla="*/ 5071585 w 9144000"/>
              <a:gd name="connsiteY4" fmla="*/ 281621 h 5726521"/>
              <a:gd name="connsiteX5" fmla="*/ 6009538 w 9144000"/>
              <a:gd name="connsiteY5" fmla="*/ 107318 h 5726521"/>
              <a:gd name="connsiteX6" fmla="*/ 7022193 w 9144000"/>
              <a:gd name="connsiteY6" fmla="*/ 256721 h 5726521"/>
              <a:gd name="connsiteX7" fmla="*/ 9144000 w 9144000"/>
              <a:gd name="connsiteY7" fmla="*/ 215220 h 5726521"/>
              <a:gd name="connsiteX8" fmla="*/ 9144000 w 9144000"/>
              <a:gd name="connsiteY8" fmla="*/ 5726521 h 5726521"/>
              <a:gd name="connsiteX9" fmla="*/ 0 w 9144000"/>
              <a:gd name="connsiteY9" fmla="*/ 5726521 h 5726521"/>
              <a:gd name="connsiteX10" fmla="*/ 0 w 9144000"/>
              <a:gd name="connsiteY10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4009126 w 9144000"/>
              <a:gd name="connsiteY3" fmla="*/ 265021 h 5726521"/>
              <a:gd name="connsiteX4" fmla="*/ 5071585 w 9144000"/>
              <a:gd name="connsiteY4" fmla="*/ 281621 h 5726521"/>
              <a:gd name="connsiteX5" fmla="*/ 6009538 w 9144000"/>
              <a:gd name="connsiteY5" fmla="*/ 107318 h 5726521"/>
              <a:gd name="connsiteX6" fmla="*/ 7022193 w 9144000"/>
              <a:gd name="connsiteY6" fmla="*/ 256721 h 5726521"/>
              <a:gd name="connsiteX7" fmla="*/ 9144000 w 9144000"/>
              <a:gd name="connsiteY7" fmla="*/ 215220 h 5726521"/>
              <a:gd name="connsiteX8" fmla="*/ 9144000 w 9144000"/>
              <a:gd name="connsiteY8" fmla="*/ 5726521 h 5726521"/>
              <a:gd name="connsiteX9" fmla="*/ 0 w 9144000"/>
              <a:gd name="connsiteY9" fmla="*/ 5726521 h 5726521"/>
              <a:gd name="connsiteX10" fmla="*/ 0 w 9144000"/>
              <a:gd name="connsiteY10" fmla="*/ 215220 h 5726521"/>
              <a:gd name="connsiteX0" fmla="*/ 0 w 9144000"/>
              <a:gd name="connsiteY0" fmla="*/ 215220 h 5726521"/>
              <a:gd name="connsiteX1" fmla="*/ 1884205 w 9144000"/>
              <a:gd name="connsiteY1" fmla="*/ 256721 h 5726521"/>
              <a:gd name="connsiteX2" fmla="*/ 2847060 w 9144000"/>
              <a:gd name="connsiteY2" fmla="*/ 173719 h 5726521"/>
              <a:gd name="connsiteX3" fmla="*/ 4009126 w 9144000"/>
              <a:gd name="connsiteY3" fmla="*/ 265021 h 5726521"/>
              <a:gd name="connsiteX4" fmla="*/ 5071585 w 9144000"/>
              <a:gd name="connsiteY4" fmla="*/ 281621 h 5726521"/>
              <a:gd name="connsiteX5" fmla="*/ 6009538 w 9144000"/>
              <a:gd name="connsiteY5" fmla="*/ 107318 h 5726521"/>
              <a:gd name="connsiteX6" fmla="*/ 7022193 w 9144000"/>
              <a:gd name="connsiteY6" fmla="*/ 256721 h 5726521"/>
              <a:gd name="connsiteX7" fmla="*/ 9144000 w 9144000"/>
              <a:gd name="connsiteY7" fmla="*/ 215220 h 5726521"/>
              <a:gd name="connsiteX8" fmla="*/ 9144000 w 9144000"/>
              <a:gd name="connsiteY8" fmla="*/ 5726521 h 5726521"/>
              <a:gd name="connsiteX9" fmla="*/ 0 w 9144000"/>
              <a:gd name="connsiteY9" fmla="*/ 5726521 h 5726521"/>
              <a:gd name="connsiteX10" fmla="*/ 0 w 9144000"/>
              <a:gd name="connsiteY10" fmla="*/ 215220 h 5726521"/>
              <a:gd name="connsiteX0" fmla="*/ 0 w 9144000"/>
              <a:gd name="connsiteY0" fmla="*/ 151145 h 5662446"/>
              <a:gd name="connsiteX1" fmla="*/ 1884205 w 9144000"/>
              <a:gd name="connsiteY1" fmla="*/ 192646 h 5662446"/>
              <a:gd name="connsiteX2" fmla="*/ 2847060 w 9144000"/>
              <a:gd name="connsiteY2" fmla="*/ 109644 h 5662446"/>
              <a:gd name="connsiteX3" fmla="*/ 4009126 w 9144000"/>
              <a:gd name="connsiteY3" fmla="*/ 200946 h 5662446"/>
              <a:gd name="connsiteX4" fmla="*/ 5071585 w 9144000"/>
              <a:gd name="connsiteY4" fmla="*/ 217546 h 5662446"/>
              <a:gd name="connsiteX5" fmla="*/ 6009538 w 9144000"/>
              <a:gd name="connsiteY5" fmla="*/ 43243 h 5662446"/>
              <a:gd name="connsiteX6" fmla="*/ 7022193 w 9144000"/>
              <a:gd name="connsiteY6" fmla="*/ 192646 h 5662446"/>
              <a:gd name="connsiteX7" fmla="*/ 9144000 w 9144000"/>
              <a:gd name="connsiteY7" fmla="*/ 151145 h 5662446"/>
              <a:gd name="connsiteX8" fmla="*/ 9144000 w 9144000"/>
              <a:gd name="connsiteY8" fmla="*/ 5662446 h 5662446"/>
              <a:gd name="connsiteX9" fmla="*/ 0 w 9144000"/>
              <a:gd name="connsiteY9" fmla="*/ 5662446 h 5662446"/>
              <a:gd name="connsiteX10" fmla="*/ 0 w 9144000"/>
              <a:gd name="connsiteY10" fmla="*/ 151145 h 5662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44000" h="5662446">
                <a:moveTo>
                  <a:pt x="0" y="151145"/>
                </a:moveTo>
                <a:cubicBezTo>
                  <a:pt x="1509301" y="-204378"/>
                  <a:pt x="1417995" y="365566"/>
                  <a:pt x="1884205" y="192646"/>
                </a:cubicBezTo>
                <a:cubicBezTo>
                  <a:pt x="2329146" y="27615"/>
                  <a:pt x="2492907" y="108261"/>
                  <a:pt x="2847060" y="109644"/>
                </a:cubicBezTo>
                <a:cubicBezTo>
                  <a:pt x="3201213" y="111027"/>
                  <a:pt x="3302847" y="340310"/>
                  <a:pt x="4009126" y="200946"/>
                </a:cubicBezTo>
                <a:cubicBezTo>
                  <a:pt x="4831375" y="38699"/>
                  <a:pt x="4737782" y="196964"/>
                  <a:pt x="5071585" y="217546"/>
                </a:cubicBezTo>
                <a:cubicBezTo>
                  <a:pt x="5587597" y="249363"/>
                  <a:pt x="5684437" y="47393"/>
                  <a:pt x="6009538" y="43243"/>
                </a:cubicBezTo>
                <a:cubicBezTo>
                  <a:pt x="6334639" y="39093"/>
                  <a:pt x="6499783" y="174662"/>
                  <a:pt x="7022193" y="192646"/>
                </a:cubicBezTo>
                <a:cubicBezTo>
                  <a:pt x="7544603" y="210630"/>
                  <a:pt x="7719606" y="-219595"/>
                  <a:pt x="9144000" y="151145"/>
                </a:cubicBezTo>
                <a:lnTo>
                  <a:pt x="9144000" y="5662446"/>
                </a:lnTo>
                <a:lnTo>
                  <a:pt x="0" y="5662446"/>
                </a:lnTo>
                <a:lnTo>
                  <a:pt x="0" y="151145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86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0" y="1253324"/>
            <a:ext cx="9144000" cy="5361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-1" y="6615221"/>
            <a:ext cx="7262907" cy="242779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Florian Karsten – BNT ZPG – (CC) BY-NC-SA 3.0 DE 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77140" y="6615221"/>
            <a:ext cx="1266859" cy="24121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lang="de-DE" sz="105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828955D-E45B-AB47-BA69-2990D0D68D5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03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Wie funktioniert die Schwimmblase ...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/>
                </a:solidFill>
              </a:rPr>
              <a:t>... aus Sicht der Physik?</a:t>
            </a:r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Florian Karsten – BNT ZPG – (CC) BY-NC-SA 3.0 DE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8278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Abtauchen im Wasser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11" name="Oval 10"/>
          <p:cNvSpPr/>
          <p:nvPr/>
        </p:nvSpPr>
        <p:spPr>
          <a:xfrm>
            <a:off x="1042226" y="5040060"/>
            <a:ext cx="2102084" cy="650736"/>
          </a:xfrm>
          <a:custGeom>
            <a:avLst/>
            <a:gdLst/>
            <a:ahLst/>
            <a:cxnLst/>
            <a:rect l="l" t="t" r="r" b="b"/>
            <a:pathLst>
              <a:path w="2102084" h="633098">
                <a:moveTo>
                  <a:pt x="2102084" y="0"/>
                </a:moveTo>
                <a:lnTo>
                  <a:pt x="2098632" y="633098"/>
                </a:lnTo>
                <a:lnTo>
                  <a:pt x="1812611" y="487872"/>
                </a:lnTo>
                <a:lnTo>
                  <a:pt x="1790813" y="498861"/>
                </a:lnTo>
                <a:cubicBezTo>
                  <a:pt x="1614879" y="578623"/>
                  <a:pt x="1316937" y="631063"/>
                  <a:pt x="979006" y="631063"/>
                </a:cubicBezTo>
                <a:cubicBezTo>
                  <a:pt x="438316" y="631063"/>
                  <a:pt x="0" y="496815"/>
                  <a:pt x="0" y="331211"/>
                </a:cubicBezTo>
                <a:cubicBezTo>
                  <a:pt x="0" y="165607"/>
                  <a:pt x="438316" y="31359"/>
                  <a:pt x="979006" y="31359"/>
                </a:cubicBezTo>
                <a:cubicBezTo>
                  <a:pt x="1316937" y="31359"/>
                  <a:pt x="1614879" y="83800"/>
                  <a:pt x="1790813" y="163561"/>
                </a:cubicBezTo>
                <a:lnTo>
                  <a:pt x="1818628" y="177584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525079" y="2698271"/>
            <a:ext cx="31738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Fisch müsste wieder</a:t>
            </a:r>
            <a:br>
              <a:rPr lang="de-DE" dirty="0" smtClean="0"/>
            </a:br>
            <a:r>
              <a:rPr lang="de-DE" dirty="0" smtClean="0"/>
              <a:t>andauernd nach oben</a:t>
            </a:r>
            <a:br>
              <a:rPr lang="de-DE" dirty="0" smtClean="0"/>
            </a:br>
            <a:r>
              <a:rPr lang="de-DE" dirty="0" smtClean="0"/>
              <a:t>paddeln, um die Höhe zu halten</a:t>
            </a:r>
          </a:p>
          <a:p>
            <a:pPr algn="ctr"/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hoher Energiebedarf</a:t>
            </a:r>
          </a:p>
          <a:p>
            <a:pPr marL="285750" indent="-285750" algn="ctr">
              <a:buFont typeface="Wingdings" charset="0"/>
              <a:buChar char="à"/>
            </a:pPr>
            <a:endParaRPr lang="de-DE" dirty="0" smtClean="0">
              <a:sym typeface="Wingdings"/>
            </a:endParaRPr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schlechte Lösung</a:t>
            </a:r>
            <a:endParaRPr lang="de-DE" dirty="0" smtClean="0"/>
          </a:p>
        </p:txBody>
      </p:sp>
      <p:sp>
        <p:nvSpPr>
          <p:cNvPr id="3" name="Oval 2"/>
          <p:cNvSpPr/>
          <p:nvPr/>
        </p:nvSpPr>
        <p:spPr>
          <a:xfrm>
            <a:off x="1783096" y="5292474"/>
            <a:ext cx="483610" cy="188254"/>
          </a:xfrm>
          <a:prstGeom prst="ellipse">
            <a:avLst/>
          </a:prstGeom>
          <a:solidFill>
            <a:schemeClr val="bg1"/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winkliges Dreieck 17"/>
          <p:cNvSpPr/>
          <p:nvPr/>
        </p:nvSpPr>
        <p:spPr>
          <a:xfrm flipV="1">
            <a:off x="1746334" y="5606611"/>
            <a:ext cx="723229" cy="326309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017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Abtauchen im Wasser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272218" y="1314060"/>
            <a:ext cx="367961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Fisch füllt beim Abtauchen</a:t>
            </a:r>
            <a:br>
              <a:rPr lang="de-DE" dirty="0" smtClean="0"/>
            </a:br>
            <a:r>
              <a:rPr lang="de-DE" dirty="0" smtClean="0"/>
              <a:t>die Schwimmblase mit Gas</a:t>
            </a:r>
            <a:br>
              <a:rPr lang="de-DE" dirty="0" smtClean="0"/>
            </a:br>
            <a:r>
              <a:rPr lang="de-DE" dirty="0" smtClean="0"/>
              <a:t>(Sezernieren)</a:t>
            </a:r>
          </a:p>
          <a:p>
            <a:pPr algn="ctr"/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Druck in der Blase steigt</a:t>
            </a:r>
          </a:p>
          <a:p>
            <a:pPr algn="ctr"/>
            <a:endParaRPr lang="de-DE" dirty="0" smtClean="0">
              <a:sym typeface="Wingdings"/>
            </a:endParaRPr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Volumen bleibt gleich</a:t>
            </a:r>
          </a:p>
          <a:p>
            <a:pPr algn="ctr"/>
            <a:endParaRPr lang="de-DE" dirty="0">
              <a:sym typeface="Wingdings"/>
            </a:endParaRPr>
          </a:p>
          <a:p>
            <a:pPr algn="ctr"/>
            <a:r>
              <a:rPr lang="de-DE" dirty="0" smtClean="0"/>
              <a:t>mittlere Dichte Fisch</a:t>
            </a:r>
            <a:r>
              <a:rPr lang="de-DE" dirty="0"/>
              <a:t> </a:t>
            </a:r>
            <a:r>
              <a:rPr lang="de-DE" dirty="0" smtClean="0"/>
              <a:t>= Dichte Wasser</a:t>
            </a:r>
          </a:p>
          <a:p>
            <a:pPr algn="ctr"/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Fisch schwebt auch in der Tiefe</a:t>
            </a:r>
            <a:br>
              <a:rPr lang="de-DE" dirty="0" smtClean="0">
                <a:sym typeface="Wingdings"/>
              </a:rPr>
            </a:br>
            <a:endParaRPr lang="de-DE" dirty="0" smtClean="0">
              <a:sym typeface="Wingdings"/>
            </a:endParaRPr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kein Energiebedarf</a:t>
            </a:r>
            <a:endParaRPr lang="de-DE" dirty="0" smtClean="0"/>
          </a:p>
        </p:txBody>
      </p:sp>
      <p:sp>
        <p:nvSpPr>
          <p:cNvPr id="8" name="Oval 10"/>
          <p:cNvSpPr/>
          <p:nvPr/>
        </p:nvSpPr>
        <p:spPr>
          <a:xfrm>
            <a:off x="1042226" y="5040060"/>
            <a:ext cx="2102084" cy="816266"/>
          </a:xfrm>
          <a:custGeom>
            <a:avLst/>
            <a:gdLst/>
            <a:ahLst/>
            <a:cxnLst/>
            <a:rect l="l" t="t" r="r" b="b"/>
            <a:pathLst>
              <a:path w="2102084" h="633098">
                <a:moveTo>
                  <a:pt x="2102084" y="0"/>
                </a:moveTo>
                <a:lnTo>
                  <a:pt x="2098632" y="633098"/>
                </a:lnTo>
                <a:lnTo>
                  <a:pt x="1812611" y="487872"/>
                </a:lnTo>
                <a:lnTo>
                  <a:pt x="1790813" y="498861"/>
                </a:lnTo>
                <a:cubicBezTo>
                  <a:pt x="1614879" y="578623"/>
                  <a:pt x="1316937" y="631063"/>
                  <a:pt x="979006" y="631063"/>
                </a:cubicBezTo>
                <a:cubicBezTo>
                  <a:pt x="438316" y="631063"/>
                  <a:pt x="0" y="496815"/>
                  <a:pt x="0" y="331211"/>
                </a:cubicBezTo>
                <a:cubicBezTo>
                  <a:pt x="0" y="165607"/>
                  <a:pt x="438316" y="31359"/>
                  <a:pt x="979006" y="31359"/>
                </a:cubicBezTo>
                <a:cubicBezTo>
                  <a:pt x="1316937" y="31359"/>
                  <a:pt x="1614879" y="83800"/>
                  <a:pt x="1790813" y="163561"/>
                </a:cubicBezTo>
                <a:lnTo>
                  <a:pt x="1818628" y="177584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Oval 9"/>
          <p:cNvSpPr/>
          <p:nvPr/>
        </p:nvSpPr>
        <p:spPr>
          <a:xfrm>
            <a:off x="1659618" y="5318358"/>
            <a:ext cx="776148" cy="310705"/>
          </a:xfrm>
          <a:prstGeom prst="ellipse">
            <a:avLst/>
          </a:prstGeom>
          <a:solidFill>
            <a:schemeClr val="bg1"/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25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 Auftauchen im Wasser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83281" y="2585053"/>
            <a:ext cx="385747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Beim Aufsteigen sinkt der Wasserdruck</a:t>
            </a:r>
          </a:p>
          <a:p>
            <a:pPr algn="ctr"/>
            <a:endParaRPr lang="de-DE" dirty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Schwimmblase und Fisch</a:t>
            </a:r>
            <a:br>
              <a:rPr lang="de-DE" dirty="0" smtClean="0">
                <a:sym typeface="Wingdings"/>
              </a:rPr>
            </a:br>
            <a:r>
              <a:rPr lang="de-DE" dirty="0" smtClean="0">
                <a:sym typeface="Wingdings"/>
              </a:rPr>
              <a:t>dehnen sich aus</a:t>
            </a:r>
          </a:p>
          <a:p>
            <a:pPr algn="ctr"/>
            <a:endParaRPr lang="de-DE" dirty="0" smtClean="0">
              <a:sym typeface="Wingdings"/>
            </a:endParaRPr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Volumen steigt</a:t>
            </a:r>
          </a:p>
          <a:p>
            <a:pPr marL="285750" indent="-285750" algn="ctr">
              <a:buFont typeface="Wingdings" charset="0"/>
              <a:buChar char="à"/>
            </a:pPr>
            <a:endParaRPr lang="de-DE" dirty="0" smtClean="0">
              <a:sym typeface="Wingdings"/>
            </a:endParaRPr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mittlere </a:t>
            </a:r>
            <a:r>
              <a:rPr lang="de-DE" dirty="0" smtClean="0"/>
              <a:t>Dichte des Fischs sinkt</a:t>
            </a:r>
          </a:p>
          <a:p>
            <a:pPr marL="285750" indent="-285750" algn="ctr">
              <a:buFont typeface="Wingdings" charset="0"/>
              <a:buChar char="à"/>
            </a:pPr>
            <a:endParaRPr lang="de-DE" dirty="0" smtClean="0"/>
          </a:p>
          <a:p>
            <a:pPr algn="ctr"/>
            <a:r>
              <a:rPr lang="de-DE" dirty="0" smtClean="0"/>
              <a:t>mittlere Dichte Fisch</a:t>
            </a:r>
            <a:r>
              <a:rPr lang="de-DE" dirty="0"/>
              <a:t> </a:t>
            </a:r>
            <a:r>
              <a:rPr lang="de-DE" dirty="0" smtClean="0"/>
              <a:t>&lt; Dichte Wasser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ym typeface="Wingdings"/>
              </a:rPr>
              <a:t> Fisch steigt weiter auf</a:t>
            </a:r>
            <a:endParaRPr lang="de-DE" dirty="0" smtClean="0"/>
          </a:p>
          <a:p>
            <a:pPr algn="ctr"/>
            <a:endParaRPr lang="de-DE" dirty="0" smtClean="0"/>
          </a:p>
        </p:txBody>
      </p:sp>
      <p:sp>
        <p:nvSpPr>
          <p:cNvPr id="10" name="Oval 10"/>
          <p:cNvSpPr/>
          <p:nvPr/>
        </p:nvSpPr>
        <p:spPr>
          <a:xfrm>
            <a:off x="1042226" y="1325033"/>
            <a:ext cx="2102084" cy="1089257"/>
          </a:xfrm>
          <a:custGeom>
            <a:avLst/>
            <a:gdLst/>
            <a:ahLst/>
            <a:cxnLst/>
            <a:rect l="l" t="t" r="r" b="b"/>
            <a:pathLst>
              <a:path w="2102084" h="633098">
                <a:moveTo>
                  <a:pt x="2102084" y="0"/>
                </a:moveTo>
                <a:lnTo>
                  <a:pt x="2098632" y="633098"/>
                </a:lnTo>
                <a:lnTo>
                  <a:pt x="1812611" y="487872"/>
                </a:lnTo>
                <a:lnTo>
                  <a:pt x="1790813" y="498861"/>
                </a:lnTo>
                <a:cubicBezTo>
                  <a:pt x="1614879" y="578623"/>
                  <a:pt x="1316937" y="631063"/>
                  <a:pt x="979006" y="631063"/>
                </a:cubicBezTo>
                <a:cubicBezTo>
                  <a:pt x="438316" y="631063"/>
                  <a:pt x="0" y="496815"/>
                  <a:pt x="0" y="331211"/>
                </a:cubicBezTo>
                <a:cubicBezTo>
                  <a:pt x="0" y="165607"/>
                  <a:pt x="438316" y="31359"/>
                  <a:pt x="979006" y="31359"/>
                </a:cubicBezTo>
                <a:cubicBezTo>
                  <a:pt x="1316937" y="31359"/>
                  <a:pt x="1614879" y="83800"/>
                  <a:pt x="1790813" y="163561"/>
                </a:cubicBezTo>
                <a:lnTo>
                  <a:pt x="1818628" y="177584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Oval 11"/>
          <p:cNvSpPr/>
          <p:nvPr/>
        </p:nvSpPr>
        <p:spPr>
          <a:xfrm>
            <a:off x="1624339" y="1656248"/>
            <a:ext cx="776148" cy="484650"/>
          </a:xfrm>
          <a:prstGeom prst="ellipse">
            <a:avLst/>
          </a:prstGeom>
          <a:solidFill>
            <a:schemeClr val="bg1"/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25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 Auftauchen im Wasser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25079" y="3022220"/>
            <a:ext cx="31738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Fisch müsste</a:t>
            </a:r>
            <a:br>
              <a:rPr lang="de-DE" dirty="0" smtClean="0"/>
            </a:br>
            <a:r>
              <a:rPr lang="de-DE" dirty="0" smtClean="0"/>
              <a:t>andauernd nach </a:t>
            </a:r>
            <a:r>
              <a:rPr lang="de-DE" i="1" dirty="0" smtClean="0"/>
              <a:t>unten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paddeln, um die Höhe zu halten</a:t>
            </a:r>
          </a:p>
          <a:p>
            <a:pPr algn="ctr"/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hoher Energiebedarf</a:t>
            </a:r>
          </a:p>
          <a:p>
            <a:pPr marL="285750" indent="-285750" algn="ctr">
              <a:buFont typeface="Wingdings" charset="0"/>
              <a:buChar char="à"/>
            </a:pPr>
            <a:endParaRPr lang="de-DE" dirty="0" smtClean="0">
              <a:sym typeface="Wingdings"/>
            </a:endParaRPr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schlechte Lösung</a:t>
            </a:r>
            <a:endParaRPr lang="de-DE" dirty="0" smtClean="0"/>
          </a:p>
        </p:txBody>
      </p:sp>
      <p:sp>
        <p:nvSpPr>
          <p:cNvPr id="8" name="Oval 10"/>
          <p:cNvSpPr/>
          <p:nvPr/>
        </p:nvSpPr>
        <p:spPr>
          <a:xfrm>
            <a:off x="1042226" y="1325033"/>
            <a:ext cx="2102084" cy="1089257"/>
          </a:xfrm>
          <a:custGeom>
            <a:avLst/>
            <a:gdLst/>
            <a:ahLst/>
            <a:cxnLst/>
            <a:rect l="l" t="t" r="r" b="b"/>
            <a:pathLst>
              <a:path w="2102084" h="633098">
                <a:moveTo>
                  <a:pt x="2102084" y="0"/>
                </a:moveTo>
                <a:lnTo>
                  <a:pt x="2098632" y="633098"/>
                </a:lnTo>
                <a:lnTo>
                  <a:pt x="1812611" y="487872"/>
                </a:lnTo>
                <a:lnTo>
                  <a:pt x="1790813" y="498861"/>
                </a:lnTo>
                <a:cubicBezTo>
                  <a:pt x="1614879" y="578623"/>
                  <a:pt x="1316937" y="631063"/>
                  <a:pt x="979006" y="631063"/>
                </a:cubicBezTo>
                <a:cubicBezTo>
                  <a:pt x="438316" y="631063"/>
                  <a:pt x="0" y="496815"/>
                  <a:pt x="0" y="331211"/>
                </a:cubicBezTo>
                <a:cubicBezTo>
                  <a:pt x="0" y="165607"/>
                  <a:pt x="438316" y="31359"/>
                  <a:pt x="979006" y="31359"/>
                </a:cubicBezTo>
                <a:cubicBezTo>
                  <a:pt x="1316937" y="31359"/>
                  <a:pt x="1614879" y="83800"/>
                  <a:pt x="1790813" y="163561"/>
                </a:cubicBezTo>
                <a:lnTo>
                  <a:pt x="1818628" y="177584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Oval 9"/>
          <p:cNvSpPr/>
          <p:nvPr/>
        </p:nvSpPr>
        <p:spPr>
          <a:xfrm>
            <a:off x="1624339" y="1656248"/>
            <a:ext cx="776148" cy="484650"/>
          </a:xfrm>
          <a:prstGeom prst="ellipse">
            <a:avLst/>
          </a:prstGeom>
          <a:solidFill>
            <a:schemeClr val="bg1"/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winkliges Dreieck 10"/>
          <p:cNvSpPr/>
          <p:nvPr/>
        </p:nvSpPr>
        <p:spPr>
          <a:xfrm>
            <a:off x="1746334" y="1158159"/>
            <a:ext cx="723229" cy="333747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32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</a:t>
            </a:r>
            <a:r>
              <a:rPr lang="de-DE" dirty="0" smtClean="0"/>
              <a:t>. Auftauchen im Wasser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227076" y="2451731"/>
            <a:ext cx="376989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Fisch entleert beim Auftauchen</a:t>
            </a:r>
            <a:br>
              <a:rPr lang="de-DE" dirty="0" smtClean="0"/>
            </a:br>
            <a:r>
              <a:rPr lang="de-DE" dirty="0" smtClean="0"/>
              <a:t>die Schwimmblase</a:t>
            </a:r>
            <a:br>
              <a:rPr lang="de-DE" dirty="0" smtClean="0"/>
            </a:br>
            <a:r>
              <a:rPr lang="de-DE" dirty="0" smtClean="0"/>
              <a:t>(Gas wird im Blut gelöst)</a:t>
            </a:r>
          </a:p>
          <a:p>
            <a:pPr algn="ctr"/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Druck in der Blase sinkt</a:t>
            </a:r>
          </a:p>
          <a:p>
            <a:pPr marL="285750" indent="-285750" algn="ctr">
              <a:buFont typeface="Wingdings" charset="0"/>
              <a:buChar char="à"/>
            </a:pPr>
            <a:endParaRPr lang="de-DE" dirty="0" smtClean="0">
              <a:sym typeface="Wingdings"/>
            </a:endParaRPr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Volumen bleibt gleich</a:t>
            </a:r>
          </a:p>
          <a:p>
            <a:pPr algn="ctr"/>
            <a:endParaRPr lang="de-DE" dirty="0">
              <a:sym typeface="Wingdings"/>
            </a:endParaRPr>
          </a:p>
          <a:p>
            <a:pPr algn="ctr"/>
            <a:r>
              <a:rPr lang="de-DE" dirty="0" smtClean="0"/>
              <a:t>mittlere Dichte Fisch = Dichte Wasser</a:t>
            </a:r>
          </a:p>
          <a:p>
            <a:pPr algn="ctr"/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Fisch schwebt auch weiter oben</a:t>
            </a:r>
          </a:p>
          <a:p>
            <a:pPr algn="ctr"/>
            <a:r>
              <a:rPr lang="de-DE" dirty="0" smtClean="0">
                <a:sym typeface="Wingdings"/>
              </a:rPr>
              <a:t/>
            </a:r>
            <a:br>
              <a:rPr lang="de-DE" dirty="0" smtClean="0">
                <a:sym typeface="Wingdings"/>
              </a:rPr>
            </a:br>
            <a:r>
              <a:rPr lang="de-DE" dirty="0" smtClean="0">
                <a:sym typeface="Wingdings"/>
              </a:rPr>
              <a:t> kein Energiebedarf</a:t>
            </a:r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endParaRPr lang="de-DE" dirty="0" smtClean="0"/>
          </a:p>
        </p:txBody>
      </p:sp>
      <p:sp>
        <p:nvSpPr>
          <p:cNvPr id="8" name="Oval 10"/>
          <p:cNvSpPr/>
          <p:nvPr/>
        </p:nvSpPr>
        <p:spPr>
          <a:xfrm>
            <a:off x="1042226" y="1314060"/>
            <a:ext cx="2102084" cy="816266"/>
          </a:xfrm>
          <a:custGeom>
            <a:avLst/>
            <a:gdLst/>
            <a:ahLst/>
            <a:cxnLst/>
            <a:rect l="l" t="t" r="r" b="b"/>
            <a:pathLst>
              <a:path w="2102084" h="633098">
                <a:moveTo>
                  <a:pt x="2102084" y="0"/>
                </a:moveTo>
                <a:lnTo>
                  <a:pt x="2098632" y="633098"/>
                </a:lnTo>
                <a:lnTo>
                  <a:pt x="1812611" y="487872"/>
                </a:lnTo>
                <a:lnTo>
                  <a:pt x="1790813" y="498861"/>
                </a:lnTo>
                <a:cubicBezTo>
                  <a:pt x="1614879" y="578623"/>
                  <a:pt x="1316937" y="631063"/>
                  <a:pt x="979006" y="631063"/>
                </a:cubicBezTo>
                <a:cubicBezTo>
                  <a:pt x="438316" y="631063"/>
                  <a:pt x="0" y="496815"/>
                  <a:pt x="0" y="331211"/>
                </a:cubicBezTo>
                <a:cubicBezTo>
                  <a:pt x="0" y="165607"/>
                  <a:pt x="438316" y="31359"/>
                  <a:pt x="979006" y="31359"/>
                </a:cubicBezTo>
                <a:cubicBezTo>
                  <a:pt x="1316937" y="31359"/>
                  <a:pt x="1614879" y="83800"/>
                  <a:pt x="1790813" y="163561"/>
                </a:cubicBezTo>
                <a:lnTo>
                  <a:pt x="1818628" y="177584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Oval 9"/>
          <p:cNvSpPr/>
          <p:nvPr/>
        </p:nvSpPr>
        <p:spPr>
          <a:xfrm>
            <a:off x="1659618" y="1592358"/>
            <a:ext cx="776148" cy="310705"/>
          </a:xfrm>
          <a:prstGeom prst="ellipse">
            <a:avLst/>
          </a:prstGeom>
          <a:solidFill>
            <a:schemeClr val="bg1"/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988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7. Fazit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3554" y="1253324"/>
            <a:ext cx="8358379" cy="5361897"/>
          </a:xfrm>
        </p:spPr>
        <p:txBody>
          <a:bodyPr/>
          <a:lstStyle/>
          <a:p>
            <a:r>
              <a:rPr lang="de-DE" dirty="0" smtClean="0"/>
              <a:t>Die Schwimmblase wird nicht zum Auf- und Abtauchen verwendet, sondern dafür, die mittlere Dichte des Fischs in jeder Wassertiefe konstant zu halten.</a:t>
            </a:r>
          </a:p>
          <a:p>
            <a:r>
              <a:rPr lang="de-DE" dirty="0" smtClean="0"/>
              <a:t>Der Fisch kann dadurch in jeder Tiefe energiesparend schweben.</a:t>
            </a:r>
          </a:p>
          <a:p>
            <a:r>
              <a:rPr lang="de-DE" dirty="0" smtClean="0"/>
              <a:t>Die Schwimmblase müsste eigentlich Schwebeblase heißen.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77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8</a:t>
            </a:r>
            <a:r>
              <a:rPr lang="de-DE" dirty="0" smtClean="0"/>
              <a:t>. Modellversuch für Fisch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4" name="Gleichschenkliges Dreieck 3"/>
          <p:cNvSpPr/>
          <p:nvPr/>
        </p:nvSpPr>
        <p:spPr>
          <a:xfrm rot="10984015">
            <a:off x="1358281" y="1069075"/>
            <a:ext cx="1235013" cy="1624907"/>
          </a:xfrm>
          <a:custGeom>
            <a:avLst/>
            <a:gdLst/>
            <a:ahLst/>
            <a:cxnLst/>
            <a:rect l="l" t="t" r="r" b="b"/>
            <a:pathLst>
              <a:path w="1371225" h="1806613">
                <a:moveTo>
                  <a:pt x="944105" y="1806613"/>
                </a:moveTo>
                <a:lnTo>
                  <a:pt x="608950" y="1806613"/>
                </a:lnTo>
                <a:lnTo>
                  <a:pt x="740118" y="1642571"/>
                </a:lnTo>
                <a:lnTo>
                  <a:pt x="264744" y="1308548"/>
                </a:lnTo>
                <a:cubicBezTo>
                  <a:pt x="-34150" y="1098530"/>
                  <a:pt x="-88021" y="660108"/>
                  <a:pt x="144417" y="329306"/>
                </a:cubicBezTo>
                <a:cubicBezTo>
                  <a:pt x="376856" y="-1496"/>
                  <a:pt x="807586" y="-99412"/>
                  <a:pt x="1106480" y="110607"/>
                </a:cubicBezTo>
                <a:cubicBezTo>
                  <a:pt x="1405375" y="320626"/>
                  <a:pt x="1459246" y="759048"/>
                  <a:pt x="1226808" y="1089850"/>
                </a:cubicBezTo>
                <a:lnTo>
                  <a:pt x="826510" y="1659545"/>
                </a:lnTo>
                <a:close/>
              </a:path>
            </a:pathLst>
          </a:custGeom>
          <a:pattFill prst="sphere">
            <a:fgClr>
              <a:schemeClr val="accent6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296694" y="3016690"/>
            <a:ext cx="36305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Sandsack im Wasser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mittlere Dichte Sack</a:t>
            </a:r>
            <a:r>
              <a:rPr lang="de-DE" dirty="0"/>
              <a:t> </a:t>
            </a:r>
            <a:r>
              <a:rPr lang="de-DE" dirty="0" smtClean="0"/>
              <a:t>&gt; Dichte Wasser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ym typeface="Wingdings"/>
              </a:rPr>
              <a:t> </a:t>
            </a:r>
            <a:r>
              <a:rPr lang="de-DE" dirty="0" smtClean="0"/>
              <a:t>Sack sinkt nach unten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25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8</a:t>
            </a:r>
            <a:r>
              <a:rPr lang="de-DE" dirty="0" smtClean="0"/>
              <a:t>. Modellversuch für Fisch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4" name="Gleichschenkliges Dreieck 3"/>
          <p:cNvSpPr/>
          <p:nvPr/>
        </p:nvSpPr>
        <p:spPr>
          <a:xfrm rot="10984015">
            <a:off x="1358281" y="1069075"/>
            <a:ext cx="1235013" cy="1624907"/>
          </a:xfrm>
          <a:custGeom>
            <a:avLst/>
            <a:gdLst/>
            <a:ahLst/>
            <a:cxnLst/>
            <a:rect l="l" t="t" r="r" b="b"/>
            <a:pathLst>
              <a:path w="1371225" h="1806613">
                <a:moveTo>
                  <a:pt x="944105" y="1806613"/>
                </a:moveTo>
                <a:lnTo>
                  <a:pt x="608950" y="1806613"/>
                </a:lnTo>
                <a:lnTo>
                  <a:pt x="740118" y="1642571"/>
                </a:lnTo>
                <a:lnTo>
                  <a:pt x="264744" y="1308548"/>
                </a:lnTo>
                <a:cubicBezTo>
                  <a:pt x="-34150" y="1098530"/>
                  <a:pt x="-88021" y="660108"/>
                  <a:pt x="144417" y="329306"/>
                </a:cubicBezTo>
                <a:cubicBezTo>
                  <a:pt x="376856" y="-1496"/>
                  <a:pt x="807586" y="-99412"/>
                  <a:pt x="1106480" y="110607"/>
                </a:cubicBezTo>
                <a:cubicBezTo>
                  <a:pt x="1405375" y="320626"/>
                  <a:pt x="1459246" y="759048"/>
                  <a:pt x="1226808" y="1089850"/>
                </a:cubicBezTo>
                <a:lnTo>
                  <a:pt x="826510" y="1659545"/>
                </a:lnTo>
                <a:close/>
              </a:path>
            </a:pathLst>
          </a:custGeom>
          <a:pattFill prst="sphere">
            <a:fgClr>
              <a:schemeClr val="accent6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/>
          <p:cNvSpPr txBox="1"/>
          <p:nvPr/>
        </p:nvSpPr>
        <p:spPr>
          <a:xfrm>
            <a:off x="296694" y="3016690"/>
            <a:ext cx="36305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Sandsack im Wasser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mittlere Dichte Sack</a:t>
            </a:r>
            <a:r>
              <a:rPr lang="de-DE" dirty="0"/>
              <a:t> </a:t>
            </a:r>
            <a:r>
              <a:rPr lang="de-DE" dirty="0" smtClean="0"/>
              <a:t>&gt; Dichte Wasser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ym typeface="Wingdings"/>
              </a:rPr>
              <a:t> </a:t>
            </a:r>
            <a:r>
              <a:rPr lang="de-DE" dirty="0" smtClean="0"/>
              <a:t>Sack sinkt nach unten 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033606" y="3016690"/>
            <a:ext cx="363058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Sandsack wird mit Luftballons</a:t>
            </a:r>
            <a:br>
              <a:rPr lang="de-DE" dirty="0" smtClean="0"/>
            </a:br>
            <a:r>
              <a:rPr lang="de-DE" dirty="0" smtClean="0"/>
              <a:t>oder luftgefüllten Kugeln gefüllt</a:t>
            </a:r>
          </a:p>
          <a:p>
            <a:pPr algn="ctr"/>
            <a:endParaRPr lang="de-DE" dirty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/>
              <a:t>Volumen steigt</a:t>
            </a:r>
          </a:p>
          <a:p>
            <a:pPr algn="ctr"/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/>
              <a:t>mittlere Dichte sinkt</a:t>
            </a:r>
          </a:p>
          <a:p>
            <a:pPr marL="285750" indent="-285750" algn="ctr">
              <a:buFont typeface="Wingdings" charset="0"/>
              <a:buChar char="à"/>
            </a:pPr>
            <a:endParaRPr lang="de-DE" dirty="0" smtClean="0"/>
          </a:p>
          <a:p>
            <a:pPr algn="ctr"/>
            <a:r>
              <a:rPr lang="de-DE" dirty="0" smtClean="0"/>
              <a:t>mittlere Dichte Sack</a:t>
            </a:r>
            <a:r>
              <a:rPr lang="de-DE" dirty="0"/>
              <a:t> </a:t>
            </a:r>
            <a:r>
              <a:rPr lang="de-DE" dirty="0" smtClean="0"/>
              <a:t>= Dichte Wasser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ym typeface="Wingdings"/>
              </a:rPr>
              <a:t> Sack schwebt</a:t>
            </a:r>
            <a:endParaRPr lang="de-DE" dirty="0" smtClean="0"/>
          </a:p>
        </p:txBody>
      </p:sp>
      <p:sp>
        <p:nvSpPr>
          <p:cNvPr id="11" name="Gleichschenkliges Dreieck 3"/>
          <p:cNvSpPr/>
          <p:nvPr/>
        </p:nvSpPr>
        <p:spPr>
          <a:xfrm rot="10984015">
            <a:off x="6100484" y="1012503"/>
            <a:ext cx="1371225" cy="1806613"/>
          </a:xfrm>
          <a:custGeom>
            <a:avLst/>
            <a:gdLst/>
            <a:ahLst/>
            <a:cxnLst/>
            <a:rect l="l" t="t" r="r" b="b"/>
            <a:pathLst>
              <a:path w="1371225" h="1806613">
                <a:moveTo>
                  <a:pt x="944105" y="1806613"/>
                </a:moveTo>
                <a:lnTo>
                  <a:pt x="608950" y="1806613"/>
                </a:lnTo>
                <a:lnTo>
                  <a:pt x="740118" y="1642571"/>
                </a:lnTo>
                <a:lnTo>
                  <a:pt x="264744" y="1308548"/>
                </a:lnTo>
                <a:cubicBezTo>
                  <a:pt x="-34150" y="1098530"/>
                  <a:pt x="-88021" y="660108"/>
                  <a:pt x="144417" y="329306"/>
                </a:cubicBezTo>
                <a:cubicBezTo>
                  <a:pt x="376856" y="-1496"/>
                  <a:pt x="807586" y="-99412"/>
                  <a:pt x="1106480" y="110607"/>
                </a:cubicBezTo>
                <a:cubicBezTo>
                  <a:pt x="1405375" y="320626"/>
                  <a:pt x="1459246" y="759048"/>
                  <a:pt x="1226808" y="1089850"/>
                </a:cubicBezTo>
                <a:lnTo>
                  <a:pt x="826510" y="1659545"/>
                </a:lnTo>
                <a:close/>
              </a:path>
            </a:pathLst>
          </a:custGeom>
          <a:pattFill prst="sphere">
            <a:fgClr>
              <a:schemeClr val="accent6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6416724" y="1706104"/>
            <a:ext cx="352794" cy="3558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6416724" y="2214323"/>
            <a:ext cx="352794" cy="3558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848898" y="1874178"/>
            <a:ext cx="352794" cy="3558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14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8</a:t>
            </a:r>
            <a:r>
              <a:rPr lang="de-DE" dirty="0" smtClean="0"/>
              <a:t>. Modellversuch für U-Boot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6" name="Trapez 5"/>
          <p:cNvSpPr/>
          <p:nvPr/>
        </p:nvSpPr>
        <p:spPr>
          <a:xfrm rot="15763108">
            <a:off x="1673386" y="1446909"/>
            <a:ext cx="970185" cy="1684461"/>
          </a:xfrm>
          <a:custGeom>
            <a:avLst/>
            <a:gdLst/>
            <a:ahLst/>
            <a:cxnLst/>
            <a:rect l="l" t="t" r="r" b="b"/>
            <a:pathLst>
              <a:path w="970185" h="1684461">
                <a:moveTo>
                  <a:pt x="229316" y="0"/>
                </a:moveTo>
                <a:lnTo>
                  <a:pt x="723229" y="0"/>
                </a:lnTo>
                <a:lnTo>
                  <a:pt x="723229" y="532204"/>
                </a:lnTo>
                <a:lnTo>
                  <a:pt x="727639" y="532204"/>
                </a:lnTo>
                <a:lnTo>
                  <a:pt x="970185" y="1684461"/>
                </a:lnTo>
                <a:lnTo>
                  <a:pt x="0" y="1684461"/>
                </a:lnTo>
                <a:lnTo>
                  <a:pt x="229316" y="595055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rapez 5"/>
          <p:cNvSpPr/>
          <p:nvPr/>
        </p:nvSpPr>
        <p:spPr>
          <a:xfrm rot="15763108">
            <a:off x="1705269" y="1463710"/>
            <a:ext cx="792356" cy="1675851"/>
          </a:xfrm>
          <a:custGeom>
            <a:avLst/>
            <a:gdLst/>
            <a:ahLst/>
            <a:cxnLst/>
            <a:rect l="l" t="t" r="r" b="b"/>
            <a:pathLst>
              <a:path w="970185" h="1684461">
                <a:moveTo>
                  <a:pt x="229316" y="0"/>
                </a:moveTo>
                <a:lnTo>
                  <a:pt x="723229" y="0"/>
                </a:lnTo>
                <a:lnTo>
                  <a:pt x="723229" y="532204"/>
                </a:lnTo>
                <a:lnTo>
                  <a:pt x="727639" y="532204"/>
                </a:lnTo>
                <a:lnTo>
                  <a:pt x="970185" y="1684461"/>
                </a:lnTo>
                <a:lnTo>
                  <a:pt x="0" y="1684461"/>
                </a:lnTo>
                <a:lnTo>
                  <a:pt x="229316" y="595055"/>
                </a:lnTo>
                <a:close/>
              </a:path>
            </a:pathLst>
          </a:custGeom>
          <a:solidFill>
            <a:srgbClr val="7FAE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170657" y="3141137"/>
            <a:ext cx="38651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Erlenmeyerkolben im Wasser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mittlere Dichte Kolben</a:t>
            </a:r>
            <a:r>
              <a:rPr lang="de-DE" dirty="0"/>
              <a:t> </a:t>
            </a:r>
            <a:r>
              <a:rPr lang="de-DE" dirty="0" smtClean="0"/>
              <a:t>&gt;</a:t>
            </a:r>
            <a:r>
              <a:rPr lang="de-DE" dirty="0"/>
              <a:t> </a:t>
            </a:r>
            <a:r>
              <a:rPr lang="de-DE" dirty="0" smtClean="0"/>
              <a:t>Dichte Wasser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ym typeface="Wingdings"/>
              </a:rPr>
              <a:t> </a:t>
            </a:r>
            <a:r>
              <a:rPr lang="de-DE" dirty="0" smtClean="0"/>
              <a:t>Kolben sinkt nach unten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5410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8</a:t>
            </a:r>
            <a:r>
              <a:rPr lang="de-DE" dirty="0" smtClean="0"/>
              <a:t>. Modellversuch für U-Boot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6" name="Trapez 5"/>
          <p:cNvSpPr/>
          <p:nvPr/>
        </p:nvSpPr>
        <p:spPr>
          <a:xfrm rot="15763108">
            <a:off x="1673386" y="1446909"/>
            <a:ext cx="970185" cy="1684461"/>
          </a:xfrm>
          <a:custGeom>
            <a:avLst/>
            <a:gdLst/>
            <a:ahLst/>
            <a:cxnLst/>
            <a:rect l="l" t="t" r="r" b="b"/>
            <a:pathLst>
              <a:path w="970185" h="1684461">
                <a:moveTo>
                  <a:pt x="229316" y="0"/>
                </a:moveTo>
                <a:lnTo>
                  <a:pt x="723229" y="0"/>
                </a:lnTo>
                <a:lnTo>
                  <a:pt x="723229" y="532204"/>
                </a:lnTo>
                <a:lnTo>
                  <a:pt x="727639" y="532204"/>
                </a:lnTo>
                <a:lnTo>
                  <a:pt x="970185" y="1684461"/>
                </a:lnTo>
                <a:lnTo>
                  <a:pt x="0" y="1684461"/>
                </a:lnTo>
                <a:lnTo>
                  <a:pt x="229316" y="595055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rapez 5"/>
          <p:cNvSpPr/>
          <p:nvPr/>
        </p:nvSpPr>
        <p:spPr>
          <a:xfrm rot="15763108">
            <a:off x="1705269" y="1463710"/>
            <a:ext cx="792356" cy="1675851"/>
          </a:xfrm>
          <a:custGeom>
            <a:avLst/>
            <a:gdLst/>
            <a:ahLst/>
            <a:cxnLst/>
            <a:rect l="l" t="t" r="r" b="b"/>
            <a:pathLst>
              <a:path w="970185" h="1684461">
                <a:moveTo>
                  <a:pt x="229316" y="0"/>
                </a:moveTo>
                <a:lnTo>
                  <a:pt x="723229" y="0"/>
                </a:lnTo>
                <a:lnTo>
                  <a:pt x="723229" y="532204"/>
                </a:lnTo>
                <a:lnTo>
                  <a:pt x="727639" y="532204"/>
                </a:lnTo>
                <a:lnTo>
                  <a:pt x="970185" y="1684461"/>
                </a:lnTo>
                <a:lnTo>
                  <a:pt x="0" y="1684461"/>
                </a:lnTo>
                <a:lnTo>
                  <a:pt x="229316" y="595055"/>
                </a:lnTo>
                <a:close/>
              </a:path>
            </a:pathLst>
          </a:custGeom>
          <a:solidFill>
            <a:srgbClr val="7FAE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170657" y="3141137"/>
            <a:ext cx="38651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Erlenmeyerkolben im Wasser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mittlere Dichte Kolben</a:t>
            </a:r>
            <a:r>
              <a:rPr lang="de-DE" dirty="0"/>
              <a:t> </a:t>
            </a:r>
            <a:r>
              <a:rPr lang="de-DE" dirty="0" smtClean="0"/>
              <a:t>&gt;</a:t>
            </a:r>
            <a:r>
              <a:rPr lang="de-DE" dirty="0"/>
              <a:t> </a:t>
            </a:r>
            <a:r>
              <a:rPr lang="de-DE" dirty="0" smtClean="0"/>
              <a:t>Dichte Wasser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ym typeface="Wingdings"/>
              </a:rPr>
              <a:t> </a:t>
            </a:r>
            <a:r>
              <a:rPr lang="de-DE" dirty="0" smtClean="0"/>
              <a:t>Kolben sinkt nach unten 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659853" y="3141137"/>
            <a:ext cx="4452473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Aus Erlenmeyerkolben wird Wasser gedrückt,</a:t>
            </a:r>
            <a:br>
              <a:rPr lang="de-DE" dirty="0" smtClean="0"/>
            </a:br>
            <a:r>
              <a:rPr lang="de-DE" dirty="0" smtClean="0"/>
              <a:t>indem er mit Luft gefüllt wird</a:t>
            </a:r>
          </a:p>
          <a:p>
            <a:pPr algn="ctr"/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/>
              <a:t>Masse sinkt</a:t>
            </a:r>
          </a:p>
          <a:p>
            <a:pPr algn="ctr"/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/>
              <a:t>mittlere Dichte sinkt</a:t>
            </a:r>
          </a:p>
          <a:p>
            <a:pPr marL="285750" indent="-285750" algn="ctr">
              <a:buFont typeface="Wingdings" charset="0"/>
              <a:buChar char="à"/>
            </a:pPr>
            <a:endParaRPr lang="de-DE" dirty="0" smtClean="0"/>
          </a:p>
          <a:p>
            <a:pPr algn="ctr"/>
            <a:r>
              <a:rPr lang="de-DE" dirty="0" smtClean="0"/>
              <a:t>mittlere Dichte Kolbens</a:t>
            </a:r>
            <a:r>
              <a:rPr lang="de-DE" dirty="0"/>
              <a:t> </a:t>
            </a:r>
            <a:r>
              <a:rPr lang="de-DE" dirty="0" smtClean="0"/>
              <a:t>= Dichte Wasser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ym typeface="Wingdings"/>
              </a:rPr>
              <a:t> Kolben schwebt</a:t>
            </a:r>
            <a:endParaRPr lang="de-DE" dirty="0" smtClean="0"/>
          </a:p>
        </p:txBody>
      </p:sp>
      <p:sp>
        <p:nvSpPr>
          <p:cNvPr id="11" name="Trapez 5"/>
          <p:cNvSpPr/>
          <p:nvPr/>
        </p:nvSpPr>
        <p:spPr>
          <a:xfrm rot="15763108">
            <a:off x="6464966" y="1322462"/>
            <a:ext cx="970185" cy="1684461"/>
          </a:xfrm>
          <a:custGeom>
            <a:avLst/>
            <a:gdLst/>
            <a:ahLst/>
            <a:cxnLst/>
            <a:rect l="l" t="t" r="r" b="b"/>
            <a:pathLst>
              <a:path w="970185" h="1684461">
                <a:moveTo>
                  <a:pt x="229316" y="0"/>
                </a:moveTo>
                <a:lnTo>
                  <a:pt x="723229" y="0"/>
                </a:lnTo>
                <a:lnTo>
                  <a:pt x="723229" y="532204"/>
                </a:lnTo>
                <a:lnTo>
                  <a:pt x="727639" y="532204"/>
                </a:lnTo>
                <a:lnTo>
                  <a:pt x="970185" y="1684461"/>
                </a:lnTo>
                <a:lnTo>
                  <a:pt x="0" y="1684461"/>
                </a:lnTo>
                <a:lnTo>
                  <a:pt x="229316" y="595055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rapez 5"/>
          <p:cNvSpPr/>
          <p:nvPr/>
        </p:nvSpPr>
        <p:spPr>
          <a:xfrm rot="15763108">
            <a:off x="6496849" y="1339263"/>
            <a:ext cx="792356" cy="1675851"/>
          </a:xfrm>
          <a:custGeom>
            <a:avLst/>
            <a:gdLst/>
            <a:ahLst/>
            <a:cxnLst/>
            <a:rect l="l" t="t" r="r" b="b"/>
            <a:pathLst>
              <a:path w="970185" h="1684461">
                <a:moveTo>
                  <a:pt x="229316" y="0"/>
                </a:moveTo>
                <a:lnTo>
                  <a:pt x="723229" y="0"/>
                </a:lnTo>
                <a:lnTo>
                  <a:pt x="723229" y="532204"/>
                </a:lnTo>
                <a:lnTo>
                  <a:pt x="727639" y="532204"/>
                </a:lnTo>
                <a:lnTo>
                  <a:pt x="970185" y="1684461"/>
                </a:lnTo>
                <a:lnTo>
                  <a:pt x="0" y="1684461"/>
                </a:lnTo>
                <a:lnTo>
                  <a:pt x="229316" y="595055"/>
                </a:lnTo>
                <a:close/>
              </a:path>
            </a:pathLst>
          </a:custGeom>
          <a:solidFill>
            <a:srgbClr val="7FAE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Gleichschenkliges Dreieck 27"/>
          <p:cNvSpPr/>
          <p:nvPr/>
        </p:nvSpPr>
        <p:spPr>
          <a:xfrm>
            <a:off x="6586524" y="1678001"/>
            <a:ext cx="1134668" cy="344563"/>
          </a:xfrm>
          <a:custGeom>
            <a:avLst/>
            <a:gdLst>
              <a:gd name="connsiteX0" fmla="*/ 0 w 476273"/>
              <a:gd name="connsiteY0" fmla="*/ 486691 h 486691"/>
              <a:gd name="connsiteX1" fmla="*/ 238137 w 476273"/>
              <a:gd name="connsiteY1" fmla="*/ 0 h 486691"/>
              <a:gd name="connsiteX2" fmla="*/ 476273 w 476273"/>
              <a:gd name="connsiteY2" fmla="*/ 486691 h 486691"/>
              <a:gd name="connsiteX3" fmla="*/ 0 w 476273"/>
              <a:gd name="connsiteY3" fmla="*/ 486691 h 486691"/>
              <a:gd name="connsiteX0" fmla="*/ 0 w 504909"/>
              <a:gd name="connsiteY0" fmla="*/ 486691 h 486691"/>
              <a:gd name="connsiteX1" fmla="*/ 504909 w 504909"/>
              <a:gd name="connsiteY1" fmla="*/ 0 h 486691"/>
              <a:gd name="connsiteX2" fmla="*/ 476273 w 504909"/>
              <a:gd name="connsiteY2" fmla="*/ 486691 h 486691"/>
              <a:gd name="connsiteX3" fmla="*/ 0 w 504909"/>
              <a:gd name="connsiteY3" fmla="*/ 486691 h 486691"/>
              <a:gd name="connsiteX0" fmla="*/ 0 w 536391"/>
              <a:gd name="connsiteY0" fmla="*/ 486691 h 486691"/>
              <a:gd name="connsiteX1" fmla="*/ 504909 w 536391"/>
              <a:gd name="connsiteY1" fmla="*/ 0 h 486691"/>
              <a:gd name="connsiteX2" fmla="*/ 536391 w 536391"/>
              <a:gd name="connsiteY2" fmla="*/ 246224 h 486691"/>
              <a:gd name="connsiteX3" fmla="*/ 0 w 536391"/>
              <a:gd name="connsiteY3" fmla="*/ 486691 h 486691"/>
              <a:gd name="connsiteX0" fmla="*/ 0 w 607781"/>
              <a:gd name="connsiteY0" fmla="*/ 174836 h 246224"/>
              <a:gd name="connsiteX1" fmla="*/ 576299 w 607781"/>
              <a:gd name="connsiteY1" fmla="*/ 0 h 246224"/>
              <a:gd name="connsiteX2" fmla="*/ 607781 w 607781"/>
              <a:gd name="connsiteY2" fmla="*/ 246224 h 246224"/>
              <a:gd name="connsiteX3" fmla="*/ 0 w 607781"/>
              <a:gd name="connsiteY3" fmla="*/ 174836 h 246224"/>
              <a:gd name="connsiteX0" fmla="*/ 0 w 607781"/>
              <a:gd name="connsiteY0" fmla="*/ 174836 h 186107"/>
              <a:gd name="connsiteX1" fmla="*/ 576299 w 607781"/>
              <a:gd name="connsiteY1" fmla="*/ 0 h 186107"/>
              <a:gd name="connsiteX2" fmla="*/ 607781 w 607781"/>
              <a:gd name="connsiteY2" fmla="*/ 186107 h 186107"/>
              <a:gd name="connsiteX3" fmla="*/ 0 w 607781"/>
              <a:gd name="connsiteY3" fmla="*/ 174836 h 186107"/>
              <a:gd name="connsiteX0" fmla="*/ 0 w 622811"/>
              <a:gd name="connsiteY0" fmla="*/ 174836 h 191724"/>
              <a:gd name="connsiteX1" fmla="*/ 576299 w 622811"/>
              <a:gd name="connsiteY1" fmla="*/ 0 h 191724"/>
              <a:gd name="connsiteX2" fmla="*/ 622811 w 622811"/>
              <a:gd name="connsiteY2" fmla="*/ 191724 h 191724"/>
              <a:gd name="connsiteX3" fmla="*/ 0 w 622811"/>
              <a:gd name="connsiteY3" fmla="*/ 174836 h 191724"/>
              <a:gd name="connsiteX0" fmla="*/ 0 w 1006062"/>
              <a:gd name="connsiteY0" fmla="*/ 150496 h 191724"/>
              <a:gd name="connsiteX1" fmla="*/ 959550 w 1006062"/>
              <a:gd name="connsiteY1" fmla="*/ 0 h 191724"/>
              <a:gd name="connsiteX2" fmla="*/ 1006062 w 1006062"/>
              <a:gd name="connsiteY2" fmla="*/ 191724 h 191724"/>
              <a:gd name="connsiteX3" fmla="*/ 0 w 1006062"/>
              <a:gd name="connsiteY3" fmla="*/ 150496 h 191724"/>
              <a:gd name="connsiteX0" fmla="*/ 0 w 1006062"/>
              <a:gd name="connsiteY0" fmla="*/ 150496 h 165689"/>
              <a:gd name="connsiteX1" fmla="*/ 959550 w 1006062"/>
              <a:gd name="connsiteY1" fmla="*/ 0 h 165689"/>
              <a:gd name="connsiteX2" fmla="*/ 1006062 w 1006062"/>
              <a:gd name="connsiteY2" fmla="*/ 165689 h 165689"/>
              <a:gd name="connsiteX3" fmla="*/ 0 w 1006062"/>
              <a:gd name="connsiteY3" fmla="*/ 150496 h 165689"/>
              <a:gd name="connsiteX0" fmla="*/ 0 w 1050270"/>
              <a:gd name="connsiteY0" fmla="*/ 160510 h 165689"/>
              <a:gd name="connsiteX1" fmla="*/ 1003758 w 1050270"/>
              <a:gd name="connsiteY1" fmla="*/ 0 h 165689"/>
              <a:gd name="connsiteX2" fmla="*/ 1050270 w 1050270"/>
              <a:gd name="connsiteY2" fmla="*/ 165689 h 165689"/>
              <a:gd name="connsiteX3" fmla="*/ 0 w 1050270"/>
              <a:gd name="connsiteY3" fmla="*/ 160510 h 165689"/>
              <a:gd name="connsiteX0" fmla="*/ 0 w 1086441"/>
              <a:gd name="connsiteY0" fmla="*/ 170524 h 170524"/>
              <a:gd name="connsiteX1" fmla="*/ 1039929 w 1086441"/>
              <a:gd name="connsiteY1" fmla="*/ 0 h 170524"/>
              <a:gd name="connsiteX2" fmla="*/ 1086441 w 1086441"/>
              <a:gd name="connsiteY2" fmla="*/ 165689 h 170524"/>
              <a:gd name="connsiteX3" fmla="*/ 0 w 1086441"/>
              <a:gd name="connsiteY3" fmla="*/ 170524 h 170524"/>
              <a:gd name="connsiteX0" fmla="*/ 0 w 1126630"/>
              <a:gd name="connsiteY0" fmla="*/ 170524 h 170524"/>
              <a:gd name="connsiteX1" fmla="*/ 1080118 w 1126630"/>
              <a:gd name="connsiteY1" fmla="*/ 0 h 170524"/>
              <a:gd name="connsiteX2" fmla="*/ 1126630 w 1126630"/>
              <a:gd name="connsiteY2" fmla="*/ 165689 h 170524"/>
              <a:gd name="connsiteX3" fmla="*/ 0 w 1126630"/>
              <a:gd name="connsiteY3" fmla="*/ 170524 h 170524"/>
              <a:gd name="connsiteX0" fmla="*/ 0 w 1134668"/>
              <a:gd name="connsiteY0" fmla="*/ 170524 h 171697"/>
              <a:gd name="connsiteX1" fmla="*/ 1080118 w 1134668"/>
              <a:gd name="connsiteY1" fmla="*/ 0 h 171697"/>
              <a:gd name="connsiteX2" fmla="*/ 1134668 w 1134668"/>
              <a:gd name="connsiteY2" fmla="*/ 171697 h 171697"/>
              <a:gd name="connsiteX3" fmla="*/ 0 w 1134668"/>
              <a:gd name="connsiteY3" fmla="*/ 170524 h 17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668" h="171697">
                <a:moveTo>
                  <a:pt x="0" y="170524"/>
                </a:moveTo>
                <a:lnTo>
                  <a:pt x="1080118" y="0"/>
                </a:lnTo>
                <a:lnTo>
                  <a:pt x="1134668" y="171697"/>
                </a:lnTo>
                <a:lnTo>
                  <a:pt x="0" y="170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Bogen 26"/>
          <p:cNvSpPr/>
          <p:nvPr/>
        </p:nvSpPr>
        <p:spPr>
          <a:xfrm rot="9105838">
            <a:off x="5452580" y="895528"/>
            <a:ext cx="1162687" cy="1437309"/>
          </a:xfrm>
          <a:custGeom>
            <a:avLst/>
            <a:gdLst>
              <a:gd name="connsiteX0" fmla="*/ 786057 w 1790434"/>
              <a:gd name="connsiteY0" fmla="*/ 3130 h 838864"/>
              <a:gd name="connsiteX1" fmla="*/ 1327134 w 1790434"/>
              <a:gd name="connsiteY1" fmla="*/ 52047 h 838864"/>
              <a:gd name="connsiteX2" fmla="*/ 1545251 w 1790434"/>
              <a:gd name="connsiteY2" fmla="*/ 707821 h 838864"/>
              <a:gd name="connsiteX3" fmla="*/ 895217 w 1790434"/>
              <a:gd name="connsiteY3" fmla="*/ 419432 h 838864"/>
              <a:gd name="connsiteX4" fmla="*/ 786057 w 1790434"/>
              <a:gd name="connsiteY4" fmla="*/ 3130 h 838864"/>
              <a:gd name="connsiteX0" fmla="*/ 786057 w 1790434"/>
              <a:gd name="connsiteY0" fmla="*/ 3130 h 838864"/>
              <a:gd name="connsiteX1" fmla="*/ 1327134 w 1790434"/>
              <a:gd name="connsiteY1" fmla="*/ 52047 h 838864"/>
              <a:gd name="connsiteX2" fmla="*/ 1545251 w 1790434"/>
              <a:gd name="connsiteY2" fmla="*/ 707821 h 838864"/>
              <a:gd name="connsiteX0" fmla="*/ 0 w 1004493"/>
              <a:gd name="connsiteY0" fmla="*/ 3130 h 1437309"/>
              <a:gd name="connsiteX1" fmla="*/ 541077 w 1004493"/>
              <a:gd name="connsiteY1" fmla="*/ 52047 h 1437309"/>
              <a:gd name="connsiteX2" fmla="*/ 759194 w 1004493"/>
              <a:gd name="connsiteY2" fmla="*/ 707821 h 1437309"/>
              <a:gd name="connsiteX3" fmla="*/ 109160 w 1004493"/>
              <a:gd name="connsiteY3" fmla="*/ 419432 h 1437309"/>
              <a:gd name="connsiteX4" fmla="*/ 0 w 1004493"/>
              <a:gd name="connsiteY4" fmla="*/ 3130 h 1437309"/>
              <a:gd name="connsiteX0" fmla="*/ 0 w 1004493"/>
              <a:gd name="connsiteY0" fmla="*/ 3130 h 1437309"/>
              <a:gd name="connsiteX1" fmla="*/ 541077 w 1004493"/>
              <a:gd name="connsiteY1" fmla="*/ 52047 h 1437309"/>
              <a:gd name="connsiteX2" fmla="*/ 67120 w 1004493"/>
              <a:gd name="connsiteY2" fmla="*/ 1437309 h 143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4493" h="1437309" stroke="0" extrusionOk="0">
                <a:moveTo>
                  <a:pt x="0" y="3130"/>
                </a:moveTo>
                <a:cubicBezTo>
                  <a:pt x="186850" y="-7625"/>
                  <a:pt x="376182" y="9492"/>
                  <a:pt x="541077" y="52047"/>
                </a:cubicBezTo>
                <a:cubicBezTo>
                  <a:pt x="1054346" y="184509"/>
                  <a:pt x="1162098" y="508466"/>
                  <a:pt x="759194" y="707821"/>
                </a:cubicBezTo>
                <a:lnTo>
                  <a:pt x="109160" y="419432"/>
                </a:lnTo>
                <a:lnTo>
                  <a:pt x="0" y="3130"/>
                </a:lnTo>
                <a:close/>
              </a:path>
              <a:path w="1004493" h="1437309" fill="none">
                <a:moveTo>
                  <a:pt x="0" y="3130"/>
                </a:moveTo>
                <a:cubicBezTo>
                  <a:pt x="186850" y="-7625"/>
                  <a:pt x="376182" y="9492"/>
                  <a:pt x="541077" y="52047"/>
                </a:cubicBezTo>
                <a:cubicBezTo>
                  <a:pt x="1054346" y="184509"/>
                  <a:pt x="470024" y="1237954"/>
                  <a:pt x="67120" y="1437309"/>
                </a:cubicBezTo>
              </a:path>
            </a:pathLst>
          </a:custGeom>
          <a:ln w="7620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/>
          <p:cNvCxnSpPr/>
          <p:nvPr/>
        </p:nvCxnSpPr>
        <p:spPr>
          <a:xfrm flipH="1">
            <a:off x="6015664" y="801419"/>
            <a:ext cx="84509" cy="149465"/>
          </a:xfrm>
          <a:prstGeom prst="straightConnector1">
            <a:avLst/>
          </a:prstGeom>
          <a:ln w="127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V="1">
            <a:off x="6796242" y="1928544"/>
            <a:ext cx="169626" cy="80761"/>
          </a:xfrm>
          <a:prstGeom prst="straightConnector1">
            <a:avLst/>
          </a:prstGeom>
          <a:ln w="127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H="1">
            <a:off x="5947341" y="2381912"/>
            <a:ext cx="322140" cy="57649"/>
          </a:xfrm>
          <a:prstGeom prst="straightConnector1">
            <a:avLst/>
          </a:prstGeom>
          <a:ln w="127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45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Ausgangssituation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11" name="Oval 10"/>
          <p:cNvSpPr/>
          <p:nvPr/>
        </p:nvSpPr>
        <p:spPr>
          <a:xfrm>
            <a:off x="1049564" y="1547269"/>
            <a:ext cx="2102084" cy="633098"/>
          </a:xfrm>
          <a:custGeom>
            <a:avLst/>
            <a:gdLst/>
            <a:ahLst/>
            <a:cxnLst/>
            <a:rect l="l" t="t" r="r" b="b"/>
            <a:pathLst>
              <a:path w="2102084" h="633098">
                <a:moveTo>
                  <a:pt x="2102084" y="0"/>
                </a:moveTo>
                <a:lnTo>
                  <a:pt x="2098632" y="633098"/>
                </a:lnTo>
                <a:lnTo>
                  <a:pt x="1812611" y="487872"/>
                </a:lnTo>
                <a:lnTo>
                  <a:pt x="1790813" y="498861"/>
                </a:lnTo>
                <a:cubicBezTo>
                  <a:pt x="1614879" y="578623"/>
                  <a:pt x="1316937" y="631063"/>
                  <a:pt x="979006" y="631063"/>
                </a:cubicBezTo>
                <a:cubicBezTo>
                  <a:pt x="438316" y="631063"/>
                  <a:pt x="0" y="496815"/>
                  <a:pt x="0" y="331211"/>
                </a:cubicBezTo>
                <a:cubicBezTo>
                  <a:pt x="0" y="165607"/>
                  <a:pt x="438316" y="31359"/>
                  <a:pt x="979006" y="31359"/>
                </a:cubicBezTo>
                <a:cubicBezTo>
                  <a:pt x="1316937" y="31359"/>
                  <a:pt x="1614879" y="83800"/>
                  <a:pt x="1790813" y="163561"/>
                </a:cubicBezTo>
                <a:lnTo>
                  <a:pt x="1818628" y="17758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5803474" y="1430739"/>
            <a:ext cx="2178508" cy="749628"/>
          </a:xfrm>
          <a:custGeom>
            <a:avLst/>
            <a:gdLst/>
            <a:ahLst/>
            <a:cxnLst/>
            <a:rect l="l" t="t" r="r" b="b"/>
            <a:pathLst>
              <a:path w="2178508" h="749628">
                <a:moveTo>
                  <a:pt x="967246" y="0"/>
                </a:moveTo>
                <a:lnTo>
                  <a:pt x="1167162" y="0"/>
                </a:lnTo>
                <a:cubicBezTo>
                  <a:pt x="1194765" y="0"/>
                  <a:pt x="1217142" y="22377"/>
                  <a:pt x="1217142" y="49980"/>
                </a:cubicBezTo>
                <a:lnTo>
                  <a:pt x="1217142" y="299851"/>
                </a:lnTo>
                <a:lnTo>
                  <a:pt x="2103544" y="299851"/>
                </a:lnTo>
                <a:cubicBezTo>
                  <a:pt x="2144945" y="299851"/>
                  <a:pt x="2178508" y="333414"/>
                  <a:pt x="2178508" y="374815"/>
                </a:cubicBezTo>
                <a:lnTo>
                  <a:pt x="2178508" y="674664"/>
                </a:lnTo>
                <a:cubicBezTo>
                  <a:pt x="2178508" y="716065"/>
                  <a:pt x="2144945" y="749628"/>
                  <a:pt x="2103544" y="749628"/>
                </a:cubicBezTo>
                <a:lnTo>
                  <a:pt x="74964" y="749628"/>
                </a:lnTo>
                <a:cubicBezTo>
                  <a:pt x="33563" y="749628"/>
                  <a:pt x="0" y="716065"/>
                  <a:pt x="0" y="674664"/>
                </a:cubicBezTo>
                <a:lnTo>
                  <a:pt x="0" y="374815"/>
                </a:lnTo>
                <a:cubicBezTo>
                  <a:pt x="0" y="333414"/>
                  <a:pt x="33563" y="299851"/>
                  <a:pt x="74964" y="299851"/>
                </a:cubicBezTo>
                <a:lnTo>
                  <a:pt x="917266" y="299851"/>
                </a:lnTo>
                <a:lnTo>
                  <a:pt x="917266" y="49980"/>
                </a:lnTo>
                <a:cubicBezTo>
                  <a:pt x="917266" y="22377"/>
                  <a:pt x="939643" y="0"/>
                  <a:pt x="967246" y="0"/>
                </a:cubicBez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018160" y="2699200"/>
            <a:ext cx="21876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Fisch</a:t>
            </a:r>
            <a:br>
              <a:rPr lang="de-DE" dirty="0" smtClean="0"/>
            </a:br>
            <a:r>
              <a:rPr lang="de-DE" dirty="0" smtClean="0"/>
              <a:t>(homogenes Gewebe</a:t>
            </a:r>
            <a:br>
              <a:rPr lang="de-DE" dirty="0" smtClean="0"/>
            </a:br>
            <a:r>
              <a:rPr lang="de-DE" dirty="0" smtClean="0"/>
              <a:t>ohne Schwimmblase)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5553955" y="2699200"/>
            <a:ext cx="2699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U-Boot</a:t>
            </a:r>
            <a:br>
              <a:rPr lang="de-DE" dirty="0" smtClean="0"/>
            </a:br>
            <a:r>
              <a:rPr lang="de-DE" dirty="0" smtClean="0"/>
              <a:t>(homogene Konstruktion</a:t>
            </a:r>
            <a:br>
              <a:rPr lang="de-DE" dirty="0" smtClean="0"/>
            </a:br>
            <a:r>
              <a:rPr lang="de-DE" dirty="0" smtClean="0"/>
              <a:t>mit wassergefüllten Tanks) </a:t>
            </a:r>
            <a:endParaRPr lang="de-DE" dirty="0"/>
          </a:p>
        </p:txBody>
      </p:sp>
      <p:sp>
        <p:nvSpPr>
          <p:cNvPr id="19" name="Abgerundetes Rechteck 18"/>
          <p:cNvSpPr/>
          <p:nvPr/>
        </p:nvSpPr>
        <p:spPr>
          <a:xfrm>
            <a:off x="6182729" y="2005002"/>
            <a:ext cx="1472918" cy="174349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39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Sinken ohne Luft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11" name="Oval 10"/>
          <p:cNvSpPr/>
          <p:nvPr/>
        </p:nvSpPr>
        <p:spPr>
          <a:xfrm>
            <a:off x="1049564" y="3778517"/>
            <a:ext cx="2102084" cy="633098"/>
          </a:xfrm>
          <a:custGeom>
            <a:avLst/>
            <a:gdLst/>
            <a:ahLst/>
            <a:cxnLst/>
            <a:rect l="l" t="t" r="r" b="b"/>
            <a:pathLst>
              <a:path w="2102084" h="633098">
                <a:moveTo>
                  <a:pt x="2102084" y="0"/>
                </a:moveTo>
                <a:lnTo>
                  <a:pt x="2098632" y="633098"/>
                </a:lnTo>
                <a:lnTo>
                  <a:pt x="1812611" y="487872"/>
                </a:lnTo>
                <a:lnTo>
                  <a:pt x="1790813" y="498861"/>
                </a:lnTo>
                <a:cubicBezTo>
                  <a:pt x="1614879" y="578623"/>
                  <a:pt x="1316937" y="631063"/>
                  <a:pt x="979006" y="631063"/>
                </a:cubicBezTo>
                <a:cubicBezTo>
                  <a:pt x="438316" y="631063"/>
                  <a:pt x="0" y="496815"/>
                  <a:pt x="0" y="331211"/>
                </a:cubicBezTo>
                <a:cubicBezTo>
                  <a:pt x="0" y="165607"/>
                  <a:pt x="438316" y="31359"/>
                  <a:pt x="979006" y="31359"/>
                </a:cubicBezTo>
                <a:cubicBezTo>
                  <a:pt x="1316937" y="31359"/>
                  <a:pt x="1614879" y="83800"/>
                  <a:pt x="1790813" y="163561"/>
                </a:cubicBezTo>
                <a:lnTo>
                  <a:pt x="1818628" y="17758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5803474" y="3661987"/>
            <a:ext cx="2178508" cy="749628"/>
          </a:xfrm>
          <a:custGeom>
            <a:avLst/>
            <a:gdLst/>
            <a:ahLst/>
            <a:cxnLst/>
            <a:rect l="l" t="t" r="r" b="b"/>
            <a:pathLst>
              <a:path w="2178508" h="749628">
                <a:moveTo>
                  <a:pt x="967246" y="0"/>
                </a:moveTo>
                <a:lnTo>
                  <a:pt x="1167162" y="0"/>
                </a:lnTo>
                <a:cubicBezTo>
                  <a:pt x="1194765" y="0"/>
                  <a:pt x="1217142" y="22377"/>
                  <a:pt x="1217142" y="49980"/>
                </a:cubicBezTo>
                <a:lnTo>
                  <a:pt x="1217142" y="299851"/>
                </a:lnTo>
                <a:lnTo>
                  <a:pt x="2103544" y="299851"/>
                </a:lnTo>
                <a:cubicBezTo>
                  <a:pt x="2144945" y="299851"/>
                  <a:pt x="2178508" y="333414"/>
                  <a:pt x="2178508" y="374815"/>
                </a:cubicBezTo>
                <a:lnTo>
                  <a:pt x="2178508" y="674664"/>
                </a:lnTo>
                <a:cubicBezTo>
                  <a:pt x="2178508" y="716065"/>
                  <a:pt x="2144945" y="749628"/>
                  <a:pt x="2103544" y="749628"/>
                </a:cubicBezTo>
                <a:lnTo>
                  <a:pt x="74964" y="749628"/>
                </a:lnTo>
                <a:cubicBezTo>
                  <a:pt x="33563" y="749628"/>
                  <a:pt x="0" y="716065"/>
                  <a:pt x="0" y="674664"/>
                </a:cubicBezTo>
                <a:lnTo>
                  <a:pt x="0" y="374815"/>
                </a:lnTo>
                <a:cubicBezTo>
                  <a:pt x="0" y="333414"/>
                  <a:pt x="33563" y="299851"/>
                  <a:pt x="74964" y="299851"/>
                </a:cubicBezTo>
                <a:lnTo>
                  <a:pt x="917266" y="299851"/>
                </a:lnTo>
                <a:lnTo>
                  <a:pt x="917266" y="49980"/>
                </a:lnTo>
                <a:cubicBezTo>
                  <a:pt x="917266" y="22377"/>
                  <a:pt x="939643" y="0"/>
                  <a:pt x="967246" y="0"/>
                </a:cubicBez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202857" y="2699200"/>
            <a:ext cx="3818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Dichte des Fischs &gt; Dichte des Wassers</a:t>
            </a:r>
          </a:p>
          <a:p>
            <a:pPr algn="ctr"/>
            <a:r>
              <a:rPr lang="de-DE" dirty="0" smtClean="0"/>
              <a:t>Fisch sinkt nach unten 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4894110" y="2699200"/>
            <a:ext cx="4019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Dichte des U-Boots &gt; Dichte des Wassers</a:t>
            </a:r>
          </a:p>
          <a:p>
            <a:pPr algn="ctr"/>
            <a:r>
              <a:rPr lang="de-DE" dirty="0" smtClean="0"/>
              <a:t>U-Boot sinkt nach unten 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6182729" y="4236250"/>
            <a:ext cx="1472918" cy="174349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01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</a:t>
            </a:r>
            <a:r>
              <a:rPr lang="de-DE" dirty="0" smtClean="0"/>
              <a:t>. Schweben ohne Luft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11" name="Oval 10"/>
          <p:cNvSpPr/>
          <p:nvPr/>
        </p:nvSpPr>
        <p:spPr>
          <a:xfrm>
            <a:off x="1049564" y="1547269"/>
            <a:ext cx="2102084" cy="633098"/>
          </a:xfrm>
          <a:custGeom>
            <a:avLst/>
            <a:gdLst/>
            <a:ahLst/>
            <a:cxnLst/>
            <a:rect l="l" t="t" r="r" b="b"/>
            <a:pathLst>
              <a:path w="2102084" h="633098">
                <a:moveTo>
                  <a:pt x="2102084" y="0"/>
                </a:moveTo>
                <a:lnTo>
                  <a:pt x="2098632" y="633098"/>
                </a:lnTo>
                <a:lnTo>
                  <a:pt x="1812611" y="487872"/>
                </a:lnTo>
                <a:lnTo>
                  <a:pt x="1790813" y="498861"/>
                </a:lnTo>
                <a:cubicBezTo>
                  <a:pt x="1614879" y="578623"/>
                  <a:pt x="1316937" y="631063"/>
                  <a:pt x="979006" y="631063"/>
                </a:cubicBezTo>
                <a:cubicBezTo>
                  <a:pt x="438316" y="631063"/>
                  <a:pt x="0" y="496815"/>
                  <a:pt x="0" y="331211"/>
                </a:cubicBezTo>
                <a:cubicBezTo>
                  <a:pt x="0" y="165607"/>
                  <a:pt x="438316" y="31359"/>
                  <a:pt x="979006" y="31359"/>
                </a:cubicBezTo>
                <a:cubicBezTo>
                  <a:pt x="1316937" y="31359"/>
                  <a:pt x="1614879" y="83800"/>
                  <a:pt x="1790813" y="163561"/>
                </a:cubicBezTo>
                <a:lnTo>
                  <a:pt x="1818628" y="177584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5803474" y="1430739"/>
            <a:ext cx="2178508" cy="749628"/>
          </a:xfrm>
          <a:custGeom>
            <a:avLst/>
            <a:gdLst/>
            <a:ahLst/>
            <a:cxnLst/>
            <a:rect l="l" t="t" r="r" b="b"/>
            <a:pathLst>
              <a:path w="2178508" h="749628">
                <a:moveTo>
                  <a:pt x="967246" y="0"/>
                </a:moveTo>
                <a:lnTo>
                  <a:pt x="1167162" y="0"/>
                </a:lnTo>
                <a:cubicBezTo>
                  <a:pt x="1194765" y="0"/>
                  <a:pt x="1217142" y="22377"/>
                  <a:pt x="1217142" y="49980"/>
                </a:cubicBezTo>
                <a:lnTo>
                  <a:pt x="1217142" y="299851"/>
                </a:lnTo>
                <a:lnTo>
                  <a:pt x="2103544" y="299851"/>
                </a:lnTo>
                <a:cubicBezTo>
                  <a:pt x="2144945" y="299851"/>
                  <a:pt x="2178508" y="333414"/>
                  <a:pt x="2178508" y="374815"/>
                </a:cubicBezTo>
                <a:lnTo>
                  <a:pt x="2178508" y="674664"/>
                </a:lnTo>
                <a:cubicBezTo>
                  <a:pt x="2178508" y="716065"/>
                  <a:pt x="2144945" y="749628"/>
                  <a:pt x="2103544" y="749628"/>
                </a:cubicBezTo>
                <a:lnTo>
                  <a:pt x="74964" y="749628"/>
                </a:lnTo>
                <a:cubicBezTo>
                  <a:pt x="33563" y="749628"/>
                  <a:pt x="0" y="716065"/>
                  <a:pt x="0" y="674664"/>
                </a:cubicBezTo>
                <a:lnTo>
                  <a:pt x="0" y="374815"/>
                </a:lnTo>
                <a:cubicBezTo>
                  <a:pt x="0" y="333414"/>
                  <a:pt x="33563" y="299851"/>
                  <a:pt x="74964" y="299851"/>
                </a:cubicBezTo>
                <a:lnTo>
                  <a:pt x="917266" y="299851"/>
                </a:lnTo>
                <a:lnTo>
                  <a:pt x="917266" y="49980"/>
                </a:lnTo>
                <a:cubicBezTo>
                  <a:pt x="917266" y="22377"/>
                  <a:pt x="939643" y="0"/>
                  <a:pt x="967246" y="0"/>
                </a:cubicBez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365622" y="2699200"/>
            <a:ext cx="34927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Fisch müsste andauernd nach oben</a:t>
            </a:r>
            <a:br>
              <a:rPr lang="de-DE" dirty="0" smtClean="0"/>
            </a:br>
            <a:r>
              <a:rPr lang="de-DE" dirty="0" smtClean="0"/>
              <a:t>paddeln, um die Höhe zu halten</a:t>
            </a:r>
          </a:p>
          <a:p>
            <a:pPr algn="ctr"/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hoher Energiebedarf</a:t>
            </a:r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schlechte Lösung</a:t>
            </a:r>
            <a:endParaRPr lang="de-DE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5058815" y="2699200"/>
            <a:ext cx="36896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U-Boot müsste andauernd nach oben</a:t>
            </a:r>
            <a:br>
              <a:rPr lang="de-DE" dirty="0" smtClean="0"/>
            </a:br>
            <a:r>
              <a:rPr lang="de-DE" dirty="0" smtClean="0"/>
              <a:t>steuern, um die Höhe zu halten</a:t>
            </a:r>
          </a:p>
          <a:p>
            <a:pPr algn="ctr"/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hoher Energiebedarf</a:t>
            </a:r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schlechte Lösung</a:t>
            </a:r>
            <a:endParaRPr lang="de-DE" dirty="0" smtClean="0"/>
          </a:p>
        </p:txBody>
      </p:sp>
      <p:sp>
        <p:nvSpPr>
          <p:cNvPr id="2" name="Rechtwinkliges Dreieck 1"/>
          <p:cNvSpPr/>
          <p:nvPr/>
        </p:nvSpPr>
        <p:spPr>
          <a:xfrm flipV="1">
            <a:off x="1746334" y="2017212"/>
            <a:ext cx="723229" cy="326309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Abgerundetes Rechteck 17"/>
          <p:cNvSpPr/>
          <p:nvPr/>
        </p:nvSpPr>
        <p:spPr>
          <a:xfrm>
            <a:off x="6182729" y="2005002"/>
            <a:ext cx="1472918" cy="174349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5"/>
          <p:cNvCxnSpPr/>
          <p:nvPr/>
        </p:nvCxnSpPr>
        <p:spPr>
          <a:xfrm>
            <a:off x="7049683" y="2107779"/>
            <a:ext cx="213223" cy="2357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onne 3"/>
          <p:cNvSpPr/>
          <p:nvPr/>
        </p:nvSpPr>
        <p:spPr>
          <a:xfrm>
            <a:off x="7045016" y="2107779"/>
            <a:ext cx="426446" cy="355679"/>
          </a:xfrm>
          <a:prstGeom prst="sun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10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Schweben mit Luft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11" name="Oval 10"/>
          <p:cNvSpPr/>
          <p:nvPr/>
        </p:nvSpPr>
        <p:spPr>
          <a:xfrm>
            <a:off x="1049564" y="1529631"/>
            <a:ext cx="2102084" cy="816266"/>
          </a:xfrm>
          <a:custGeom>
            <a:avLst/>
            <a:gdLst/>
            <a:ahLst/>
            <a:cxnLst/>
            <a:rect l="l" t="t" r="r" b="b"/>
            <a:pathLst>
              <a:path w="2102084" h="633098">
                <a:moveTo>
                  <a:pt x="2102084" y="0"/>
                </a:moveTo>
                <a:lnTo>
                  <a:pt x="2098632" y="633098"/>
                </a:lnTo>
                <a:lnTo>
                  <a:pt x="1812611" y="487872"/>
                </a:lnTo>
                <a:lnTo>
                  <a:pt x="1790813" y="498861"/>
                </a:lnTo>
                <a:cubicBezTo>
                  <a:pt x="1614879" y="578623"/>
                  <a:pt x="1316937" y="631063"/>
                  <a:pt x="979006" y="631063"/>
                </a:cubicBezTo>
                <a:cubicBezTo>
                  <a:pt x="438316" y="631063"/>
                  <a:pt x="0" y="496815"/>
                  <a:pt x="0" y="331211"/>
                </a:cubicBezTo>
                <a:cubicBezTo>
                  <a:pt x="0" y="165607"/>
                  <a:pt x="438316" y="31359"/>
                  <a:pt x="979006" y="31359"/>
                </a:cubicBezTo>
                <a:cubicBezTo>
                  <a:pt x="1316937" y="31359"/>
                  <a:pt x="1614879" y="83800"/>
                  <a:pt x="1790813" y="163561"/>
                </a:cubicBezTo>
                <a:lnTo>
                  <a:pt x="1818628" y="177584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5803474" y="1430739"/>
            <a:ext cx="2178508" cy="749628"/>
          </a:xfrm>
          <a:custGeom>
            <a:avLst/>
            <a:gdLst/>
            <a:ahLst/>
            <a:cxnLst/>
            <a:rect l="l" t="t" r="r" b="b"/>
            <a:pathLst>
              <a:path w="2178508" h="749628">
                <a:moveTo>
                  <a:pt x="967246" y="0"/>
                </a:moveTo>
                <a:lnTo>
                  <a:pt x="1167162" y="0"/>
                </a:lnTo>
                <a:cubicBezTo>
                  <a:pt x="1194765" y="0"/>
                  <a:pt x="1217142" y="22377"/>
                  <a:pt x="1217142" y="49980"/>
                </a:cubicBezTo>
                <a:lnTo>
                  <a:pt x="1217142" y="299851"/>
                </a:lnTo>
                <a:lnTo>
                  <a:pt x="2103544" y="299851"/>
                </a:lnTo>
                <a:cubicBezTo>
                  <a:pt x="2144945" y="299851"/>
                  <a:pt x="2178508" y="333414"/>
                  <a:pt x="2178508" y="374815"/>
                </a:cubicBezTo>
                <a:lnTo>
                  <a:pt x="2178508" y="674664"/>
                </a:lnTo>
                <a:cubicBezTo>
                  <a:pt x="2178508" y="716065"/>
                  <a:pt x="2144945" y="749628"/>
                  <a:pt x="2103544" y="749628"/>
                </a:cubicBezTo>
                <a:lnTo>
                  <a:pt x="74964" y="749628"/>
                </a:lnTo>
                <a:cubicBezTo>
                  <a:pt x="33563" y="749628"/>
                  <a:pt x="0" y="716065"/>
                  <a:pt x="0" y="674664"/>
                </a:cubicBezTo>
                <a:lnTo>
                  <a:pt x="0" y="374815"/>
                </a:lnTo>
                <a:cubicBezTo>
                  <a:pt x="0" y="333414"/>
                  <a:pt x="33563" y="299851"/>
                  <a:pt x="74964" y="299851"/>
                </a:cubicBezTo>
                <a:lnTo>
                  <a:pt x="917266" y="299851"/>
                </a:lnTo>
                <a:lnTo>
                  <a:pt x="917266" y="49980"/>
                </a:lnTo>
                <a:cubicBezTo>
                  <a:pt x="917266" y="22377"/>
                  <a:pt x="939643" y="0"/>
                  <a:pt x="967246" y="0"/>
                </a:cubicBez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272198" y="2699200"/>
            <a:ext cx="367961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Fisch bläht sich etwas auf, </a:t>
            </a:r>
          </a:p>
          <a:p>
            <a:pPr algn="ctr"/>
            <a:r>
              <a:rPr lang="de-DE" dirty="0" smtClean="0"/>
              <a:t>indem er sich mit Luft füllt</a:t>
            </a:r>
          </a:p>
          <a:p>
            <a:pPr algn="ctr"/>
            <a:r>
              <a:rPr lang="de-DE" dirty="0" smtClean="0"/>
              <a:t>(Schwimmblase)</a:t>
            </a:r>
          </a:p>
          <a:p>
            <a:pPr algn="ctr"/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/>
              <a:t>Volumen steigt</a:t>
            </a:r>
          </a:p>
          <a:p>
            <a:pPr marL="285750" indent="-285750" algn="ctr">
              <a:buFont typeface="Wingdings" charset="0"/>
              <a:buChar char="à"/>
            </a:pPr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/>
              <a:t>mittlere Dichte sinkt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mittlere Dichte Fisch</a:t>
            </a:r>
            <a:r>
              <a:rPr lang="de-DE" dirty="0"/>
              <a:t> </a:t>
            </a:r>
            <a:r>
              <a:rPr lang="de-DE" dirty="0" smtClean="0"/>
              <a:t>= Dichte Wasser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ym typeface="Wingdings"/>
              </a:rPr>
              <a:t> Fisch schwebt</a:t>
            </a:r>
            <a:endParaRPr lang="de-DE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4964652" y="2699200"/>
            <a:ext cx="387798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U-Boot drückt Wasser aus den Tanks,</a:t>
            </a:r>
            <a:br>
              <a:rPr lang="de-DE" dirty="0" smtClean="0"/>
            </a:br>
            <a:r>
              <a:rPr lang="de-DE" dirty="0" smtClean="0"/>
              <a:t>indem es sie mit Luft füllt</a:t>
            </a:r>
          </a:p>
          <a:p>
            <a:pPr algn="ctr"/>
            <a:r>
              <a:rPr lang="de-DE" dirty="0" smtClean="0"/>
              <a:t>(Ballasttank)</a:t>
            </a:r>
          </a:p>
          <a:p>
            <a:pPr algn="ctr"/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/>
              <a:t>Masse sinkt</a:t>
            </a:r>
          </a:p>
          <a:p>
            <a:pPr marL="285750" indent="-285750" algn="ctr">
              <a:buFont typeface="Wingdings" charset="0"/>
              <a:buChar char="à"/>
            </a:pPr>
            <a:endParaRPr lang="de-DE" dirty="0" smtClean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/>
              <a:t>mittlere Dichte sinkt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mittlere Dichte U-Boot</a:t>
            </a:r>
            <a:r>
              <a:rPr lang="de-DE" dirty="0"/>
              <a:t> </a:t>
            </a:r>
            <a:r>
              <a:rPr lang="de-DE" dirty="0" smtClean="0"/>
              <a:t>= Dichte Wasser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ym typeface="Wingdings"/>
              </a:rPr>
              <a:t> U-Boot schwebt</a:t>
            </a:r>
            <a:endParaRPr lang="de-DE" dirty="0" smtClean="0"/>
          </a:p>
        </p:txBody>
      </p:sp>
      <p:sp>
        <p:nvSpPr>
          <p:cNvPr id="12" name="Abgerundetes Rechteck 11"/>
          <p:cNvSpPr/>
          <p:nvPr/>
        </p:nvSpPr>
        <p:spPr>
          <a:xfrm>
            <a:off x="6182729" y="1996183"/>
            <a:ext cx="1472918" cy="174349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Oval 2"/>
          <p:cNvSpPr/>
          <p:nvPr/>
        </p:nvSpPr>
        <p:spPr>
          <a:xfrm>
            <a:off x="1666956" y="1807929"/>
            <a:ext cx="776148" cy="3107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868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Problem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Mit zunehmender Wassertiefe</a:t>
            </a:r>
            <a:br>
              <a:rPr lang="de-DE" dirty="0" smtClean="0"/>
            </a:br>
            <a:r>
              <a:rPr lang="de-DE" dirty="0" smtClean="0"/>
              <a:t>nimmt der Wasserdruck zu.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073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Abtauchen im Wasser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5796136" y="4941168"/>
            <a:ext cx="2178508" cy="749628"/>
          </a:xfrm>
          <a:custGeom>
            <a:avLst/>
            <a:gdLst/>
            <a:ahLst/>
            <a:cxnLst/>
            <a:rect l="l" t="t" r="r" b="b"/>
            <a:pathLst>
              <a:path w="2178508" h="749628">
                <a:moveTo>
                  <a:pt x="967246" y="0"/>
                </a:moveTo>
                <a:lnTo>
                  <a:pt x="1167162" y="0"/>
                </a:lnTo>
                <a:cubicBezTo>
                  <a:pt x="1194765" y="0"/>
                  <a:pt x="1217142" y="22377"/>
                  <a:pt x="1217142" y="49980"/>
                </a:cubicBezTo>
                <a:lnTo>
                  <a:pt x="1217142" y="299851"/>
                </a:lnTo>
                <a:lnTo>
                  <a:pt x="2103544" y="299851"/>
                </a:lnTo>
                <a:cubicBezTo>
                  <a:pt x="2144945" y="299851"/>
                  <a:pt x="2178508" y="333414"/>
                  <a:pt x="2178508" y="374815"/>
                </a:cubicBezTo>
                <a:lnTo>
                  <a:pt x="2178508" y="674664"/>
                </a:lnTo>
                <a:cubicBezTo>
                  <a:pt x="2178508" y="716065"/>
                  <a:pt x="2144945" y="749628"/>
                  <a:pt x="2103544" y="749628"/>
                </a:cubicBezTo>
                <a:lnTo>
                  <a:pt x="74964" y="749628"/>
                </a:lnTo>
                <a:cubicBezTo>
                  <a:pt x="33563" y="749628"/>
                  <a:pt x="0" y="716065"/>
                  <a:pt x="0" y="674664"/>
                </a:cubicBezTo>
                <a:lnTo>
                  <a:pt x="0" y="374815"/>
                </a:lnTo>
                <a:cubicBezTo>
                  <a:pt x="0" y="333414"/>
                  <a:pt x="33563" y="299851"/>
                  <a:pt x="74964" y="299851"/>
                </a:cubicBezTo>
                <a:lnTo>
                  <a:pt x="917266" y="299851"/>
                </a:lnTo>
                <a:lnTo>
                  <a:pt x="917266" y="49980"/>
                </a:lnTo>
                <a:cubicBezTo>
                  <a:pt x="917266" y="22377"/>
                  <a:pt x="939643" y="0"/>
                  <a:pt x="967246" y="0"/>
                </a:cubicBez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5240136" y="1473838"/>
            <a:ext cx="332705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Ballasttanks sind aus Stahl</a:t>
            </a:r>
          </a:p>
          <a:p>
            <a:pPr algn="ctr"/>
            <a:r>
              <a:rPr lang="de-DE" dirty="0" smtClean="0"/>
              <a:t>(inkompressibel)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>
                <a:sym typeface="Wingdings"/>
              </a:rPr>
              <a:t> mittlere </a:t>
            </a:r>
            <a:r>
              <a:rPr lang="de-DE" dirty="0" smtClean="0"/>
              <a:t>Dichte des U-Boots ist</a:t>
            </a:r>
            <a:br>
              <a:rPr lang="de-DE" dirty="0" smtClean="0"/>
            </a:br>
            <a:r>
              <a:rPr lang="de-DE" dirty="0" smtClean="0"/>
              <a:t>immer gleich groß</a:t>
            </a:r>
            <a:br>
              <a:rPr lang="de-DE" dirty="0" smtClean="0"/>
            </a:br>
            <a:r>
              <a:rPr lang="de-DE" dirty="0" smtClean="0"/>
              <a:t>wie die Dichte des Wassers</a:t>
            </a:r>
          </a:p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ym typeface="Wingdings"/>
              </a:rPr>
              <a:t> </a:t>
            </a:r>
            <a:r>
              <a:rPr lang="de-DE" dirty="0" smtClean="0"/>
              <a:t>U-Boot kann in jeder</a:t>
            </a:r>
            <a:br>
              <a:rPr lang="de-DE" dirty="0" smtClean="0"/>
            </a:br>
            <a:r>
              <a:rPr lang="de-DE" dirty="0" smtClean="0"/>
              <a:t>Wassertiefe schweben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ym typeface="Wingdings"/>
              </a:rPr>
              <a:t> im Prinzip </a:t>
            </a:r>
            <a:r>
              <a:rPr lang="de-DE" dirty="0" smtClean="0"/>
              <a:t>kein Energiebedarf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6175391" y="5506612"/>
            <a:ext cx="1472918" cy="174349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419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Abtauchen im Wasser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11" name="Oval 10"/>
          <p:cNvSpPr/>
          <p:nvPr/>
        </p:nvSpPr>
        <p:spPr>
          <a:xfrm>
            <a:off x="1042226" y="5040060"/>
            <a:ext cx="2102084" cy="816266"/>
          </a:xfrm>
          <a:custGeom>
            <a:avLst/>
            <a:gdLst/>
            <a:ahLst/>
            <a:cxnLst/>
            <a:rect l="l" t="t" r="r" b="b"/>
            <a:pathLst>
              <a:path w="2102084" h="633098">
                <a:moveTo>
                  <a:pt x="2102084" y="0"/>
                </a:moveTo>
                <a:lnTo>
                  <a:pt x="2098632" y="633098"/>
                </a:lnTo>
                <a:lnTo>
                  <a:pt x="1812611" y="487872"/>
                </a:lnTo>
                <a:lnTo>
                  <a:pt x="1790813" y="498861"/>
                </a:lnTo>
                <a:cubicBezTo>
                  <a:pt x="1614879" y="578623"/>
                  <a:pt x="1316937" y="631063"/>
                  <a:pt x="979006" y="631063"/>
                </a:cubicBezTo>
                <a:cubicBezTo>
                  <a:pt x="438316" y="631063"/>
                  <a:pt x="0" y="496815"/>
                  <a:pt x="0" y="331211"/>
                </a:cubicBezTo>
                <a:cubicBezTo>
                  <a:pt x="0" y="165607"/>
                  <a:pt x="438316" y="31359"/>
                  <a:pt x="979006" y="31359"/>
                </a:cubicBezTo>
                <a:cubicBezTo>
                  <a:pt x="1316937" y="31359"/>
                  <a:pt x="1614879" y="83800"/>
                  <a:pt x="1790813" y="163561"/>
                </a:cubicBezTo>
                <a:lnTo>
                  <a:pt x="1818628" y="177584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5796136" y="4941168"/>
            <a:ext cx="2178508" cy="749628"/>
          </a:xfrm>
          <a:custGeom>
            <a:avLst/>
            <a:gdLst/>
            <a:ahLst/>
            <a:cxnLst/>
            <a:rect l="l" t="t" r="r" b="b"/>
            <a:pathLst>
              <a:path w="2178508" h="749628">
                <a:moveTo>
                  <a:pt x="967246" y="0"/>
                </a:moveTo>
                <a:lnTo>
                  <a:pt x="1167162" y="0"/>
                </a:lnTo>
                <a:cubicBezTo>
                  <a:pt x="1194765" y="0"/>
                  <a:pt x="1217142" y="22377"/>
                  <a:pt x="1217142" y="49980"/>
                </a:cubicBezTo>
                <a:lnTo>
                  <a:pt x="1217142" y="299851"/>
                </a:lnTo>
                <a:lnTo>
                  <a:pt x="2103544" y="299851"/>
                </a:lnTo>
                <a:cubicBezTo>
                  <a:pt x="2144945" y="299851"/>
                  <a:pt x="2178508" y="333414"/>
                  <a:pt x="2178508" y="374815"/>
                </a:cubicBezTo>
                <a:lnTo>
                  <a:pt x="2178508" y="674664"/>
                </a:lnTo>
                <a:cubicBezTo>
                  <a:pt x="2178508" y="716065"/>
                  <a:pt x="2144945" y="749628"/>
                  <a:pt x="2103544" y="749628"/>
                </a:cubicBezTo>
                <a:lnTo>
                  <a:pt x="74964" y="749628"/>
                </a:lnTo>
                <a:cubicBezTo>
                  <a:pt x="33563" y="749628"/>
                  <a:pt x="0" y="716065"/>
                  <a:pt x="0" y="674664"/>
                </a:cubicBezTo>
                <a:lnTo>
                  <a:pt x="0" y="374815"/>
                </a:lnTo>
                <a:cubicBezTo>
                  <a:pt x="0" y="333414"/>
                  <a:pt x="33563" y="299851"/>
                  <a:pt x="74964" y="299851"/>
                </a:cubicBezTo>
                <a:lnTo>
                  <a:pt x="917266" y="299851"/>
                </a:lnTo>
                <a:lnTo>
                  <a:pt x="917266" y="49980"/>
                </a:lnTo>
                <a:cubicBezTo>
                  <a:pt x="917266" y="22377"/>
                  <a:pt x="939643" y="0"/>
                  <a:pt x="967246" y="0"/>
                </a:cubicBez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131822" y="1473838"/>
            <a:ext cx="396037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Wenn die Schwimmblase aus Stahl </a:t>
            </a:r>
            <a:r>
              <a:rPr lang="de-DE" dirty="0" smtClean="0">
                <a:solidFill>
                  <a:srgbClr val="FF0000"/>
                </a:solidFill>
              </a:rPr>
              <a:t>wäre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(inkompressibel)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>
                <a:sym typeface="Wingdings"/>
              </a:rPr>
              <a:t> mittlere </a:t>
            </a:r>
            <a:r>
              <a:rPr lang="de-DE" dirty="0" smtClean="0"/>
              <a:t>Dichte des Fischs </a:t>
            </a:r>
            <a:r>
              <a:rPr lang="de-DE" dirty="0" smtClean="0">
                <a:solidFill>
                  <a:srgbClr val="FF0000"/>
                </a:solidFill>
              </a:rPr>
              <a:t>wäre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immer gleich groß</a:t>
            </a:r>
            <a:br>
              <a:rPr lang="de-DE" dirty="0" smtClean="0"/>
            </a:br>
            <a:r>
              <a:rPr lang="de-DE" dirty="0" smtClean="0"/>
              <a:t>wie die Dichte des Wassers</a:t>
            </a:r>
          </a:p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ym typeface="Wingdings"/>
              </a:rPr>
              <a:t> </a:t>
            </a:r>
            <a:r>
              <a:rPr lang="de-DE" dirty="0" smtClean="0"/>
              <a:t>Fische </a:t>
            </a:r>
            <a:r>
              <a:rPr lang="de-DE" dirty="0" smtClean="0">
                <a:solidFill>
                  <a:srgbClr val="FF0000"/>
                </a:solidFill>
              </a:rPr>
              <a:t>könnte</a:t>
            </a:r>
            <a:r>
              <a:rPr lang="de-DE" dirty="0" smtClean="0"/>
              <a:t> in jeder</a:t>
            </a:r>
            <a:br>
              <a:rPr lang="de-DE" dirty="0" smtClean="0"/>
            </a:br>
            <a:r>
              <a:rPr lang="de-DE" dirty="0" smtClean="0"/>
              <a:t>Wassertiefe schweben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ym typeface="Wingdings"/>
              </a:rPr>
              <a:t> im Prinzip </a:t>
            </a:r>
            <a:r>
              <a:rPr lang="de-DE" dirty="0" smtClean="0"/>
              <a:t>kein Energiebedarf</a:t>
            </a:r>
          </a:p>
          <a:p>
            <a:pPr algn="ctr"/>
            <a:endParaRPr lang="de-DE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5240136" y="1473838"/>
            <a:ext cx="332705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Ballasttanks sind aus Stahl</a:t>
            </a:r>
          </a:p>
          <a:p>
            <a:pPr algn="ctr"/>
            <a:r>
              <a:rPr lang="de-DE" dirty="0" smtClean="0"/>
              <a:t>(inkompressibel)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>
                <a:sym typeface="Wingdings"/>
              </a:rPr>
              <a:t> mittlere </a:t>
            </a:r>
            <a:r>
              <a:rPr lang="de-DE" dirty="0" smtClean="0"/>
              <a:t>Dichte des U-Boots ist</a:t>
            </a:r>
            <a:br>
              <a:rPr lang="de-DE" dirty="0" smtClean="0"/>
            </a:br>
            <a:r>
              <a:rPr lang="de-DE" dirty="0" smtClean="0"/>
              <a:t>immer gleich groß</a:t>
            </a:r>
            <a:br>
              <a:rPr lang="de-DE" dirty="0" smtClean="0"/>
            </a:br>
            <a:r>
              <a:rPr lang="de-DE" dirty="0" smtClean="0"/>
              <a:t>wie die Dichte des Wassers</a:t>
            </a:r>
          </a:p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ym typeface="Wingdings"/>
              </a:rPr>
              <a:t> </a:t>
            </a:r>
            <a:r>
              <a:rPr lang="de-DE" dirty="0" smtClean="0"/>
              <a:t>U-Boot kann in jeder</a:t>
            </a:r>
            <a:br>
              <a:rPr lang="de-DE" dirty="0" smtClean="0"/>
            </a:br>
            <a:r>
              <a:rPr lang="de-DE" dirty="0" smtClean="0"/>
              <a:t>Wassertiefe schweben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ym typeface="Wingdings"/>
              </a:rPr>
              <a:t> im Prinzip </a:t>
            </a:r>
            <a:r>
              <a:rPr lang="de-DE" dirty="0" smtClean="0"/>
              <a:t>kein Energiebedarf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6175391" y="5506612"/>
            <a:ext cx="1472918" cy="174349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Oval 2"/>
          <p:cNvSpPr/>
          <p:nvPr/>
        </p:nvSpPr>
        <p:spPr>
          <a:xfrm>
            <a:off x="1659618" y="5318358"/>
            <a:ext cx="776148" cy="310705"/>
          </a:xfrm>
          <a:prstGeom prst="ellipse">
            <a:avLst/>
          </a:prstGeom>
          <a:solidFill>
            <a:schemeClr val="bg1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067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Abtauchen im Wasser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Florian Karsten – BNT ZPG – (CC) BY-NC-SA 3.0 DE </a:t>
            </a:r>
            <a:endParaRPr lang="de-DE"/>
          </a:p>
        </p:txBody>
      </p:sp>
      <p:sp>
        <p:nvSpPr>
          <p:cNvPr id="11" name="Oval 10"/>
          <p:cNvSpPr/>
          <p:nvPr/>
        </p:nvSpPr>
        <p:spPr>
          <a:xfrm>
            <a:off x="1042226" y="5040060"/>
            <a:ext cx="2102084" cy="650736"/>
          </a:xfrm>
          <a:custGeom>
            <a:avLst/>
            <a:gdLst/>
            <a:ahLst/>
            <a:cxnLst/>
            <a:rect l="l" t="t" r="r" b="b"/>
            <a:pathLst>
              <a:path w="2102084" h="633098">
                <a:moveTo>
                  <a:pt x="2102084" y="0"/>
                </a:moveTo>
                <a:lnTo>
                  <a:pt x="2098632" y="633098"/>
                </a:lnTo>
                <a:lnTo>
                  <a:pt x="1812611" y="487872"/>
                </a:lnTo>
                <a:lnTo>
                  <a:pt x="1790813" y="498861"/>
                </a:lnTo>
                <a:cubicBezTo>
                  <a:pt x="1614879" y="578623"/>
                  <a:pt x="1316937" y="631063"/>
                  <a:pt x="979006" y="631063"/>
                </a:cubicBezTo>
                <a:cubicBezTo>
                  <a:pt x="438316" y="631063"/>
                  <a:pt x="0" y="496815"/>
                  <a:pt x="0" y="331211"/>
                </a:cubicBezTo>
                <a:cubicBezTo>
                  <a:pt x="0" y="165607"/>
                  <a:pt x="438316" y="31359"/>
                  <a:pt x="979006" y="31359"/>
                </a:cubicBezTo>
                <a:cubicBezTo>
                  <a:pt x="1316937" y="31359"/>
                  <a:pt x="1614879" y="83800"/>
                  <a:pt x="1790813" y="163561"/>
                </a:cubicBezTo>
                <a:lnTo>
                  <a:pt x="1818628" y="177584"/>
                </a:ln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56482" y="1473838"/>
            <a:ext cx="411107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Die Schwimmblase </a:t>
            </a:r>
            <a:r>
              <a:rPr lang="de-DE" dirty="0" smtClean="0">
                <a:solidFill>
                  <a:srgbClr val="FF0000"/>
                </a:solidFill>
              </a:rPr>
              <a:t>ist aber nicht </a:t>
            </a:r>
            <a:r>
              <a:rPr lang="de-DE" dirty="0" smtClean="0"/>
              <a:t>aus Stahl</a:t>
            </a:r>
          </a:p>
          <a:p>
            <a:pPr algn="ctr"/>
            <a:endParaRPr lang="de-DE" dirty="0"/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Schwimmblase und Fisch</a:t>
            </a:r>
            <a:br>
              <a:rPr lang="de-DE" dirty="0" smtClean="0">
                <a:sym typeface="Wingdings"/>
              </a:rPr>
            </a:br>
            <a:r>
              <a:rPr lang="de-DE" dirty="0" smtClean="0">
                <a:sym typeface="Wingdings"/>
              </a:rPr>
              <a:t>werden zusammengedrückt</a:t>
            </a:r>
          </a:p>
          <a:p>
            <a:pPr algn="ctr"/>
            <a:endParaRPr lang="de-DE" dirty="0" smtClean="0">
              <a:sym typeface="Wingdings"/>
            </a:endParaRPr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Volumen sinkt</a:t>
            </a:r>
          </a:p>
          <a:p>
            <a:pPr algn="ctr"/>
            <a:endParaRPr lang="de-DE" dirty="0" smtClean="0">
              <a:sym typeface="Wingdings"/>
            </a:endParaRPr>
          </a:p>
          <a:p>
            <a:pPr marL="285750" indent="-285750" algn="ctr"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mittlere </a:t>
            </a:r>
            <a:r>
              <a:rPr lang="de-DE" dirty="0" smtClean="0"/>
              <a:t>Dichte des Fischs steigt</a:t>
            </a:r>
          </a:p>
          <a:p>
            <a:pPr marL="285750" indent="-285750" algn="ctr">
              <a:buFont typeface="Wingdings" charset="0"/>
              <a:buChar char="à"/>
            </a:pPr>
            <a:endParaRPr lang="de-DE" dirty="0" smtClean="0"/>
          </a:p>
          <a:p>
            <a:pPr algn="ctr"/>
            <a:r>
              <a:rPr lang="de-DE" dirty="0" smtClean="0"/>
              <a:t>mittlere Dichte Fisch &gt; Dichte Wasser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>
                <a:sym typeface="Wingdings"/>
              </a:rPr>
              <a:t> Fisch sinkt ab</a:t>
            </a:r>
            <a:endParaRPr lang="de-DE" dirty="0" smtClean="0"/>
          </a:p>
          <a:p>
            <a:pPr algn="ctr"/>
            <a:endParaRPr lang="de-DE" dirty="0" smtClean="0"/>
          </a:p>
        </p:txBody>
      </p:sp>
      <p:sp>
        <p:nvSpPr>
          <p:cNvPr id="3" name="Oval 2"/>
          <p:cNvSpPr/>
          <p:nvPr/>
        </p:nvSpPr>
        <p:spPr>
          <a:xfrm>
            <a:off x="1783096" y="5292474"/>
            <a:ext cx="483610" cy="188254"/>
          </a:xfrm>
          <a:prstGeom prst="ellipse">
            <a:avLst/>
          </a:prstGeom>
          <a:solidFill>
            <a:schemeClr val="bg1"/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3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661</Words>
  <Application>Microsoft Macintosh PowerPoint</Application>
  <PresentationFormat>Bildschirmpräsentation (4:3)</PresentationFormat>
  <Paragraphs>188</Paragraphs>
  <Slides>19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Office-Design</vt:lpstr>
      <vt:lpstr>Wie funktioniert die Schwimmblase ...</vt:lpstr>
      <vt:lpstr>Ausgangssituation</vt:lpstr>
      <vt:lpstr>1. Sinken ohne Luft</vt:lpstr>
      <vt:lpstr>2. Schweben ohne Luft</vt:lpstr>
      <vt:lpstr>3. Schweben mit Luft</vt:lpstr>
      <vt:lpstr>4. Problem</vt:lpstr>
      <vt:lpstr>5. Abtauchen im Wasser</vt:lpstr>
      <vt:lpstr>5. Abtauchen im Wasser</vt:lpstr>
      <vt:lpstr>5. Abtauchen im Wasser</vt:lpstr>
      <vt:lpstr>5. Abtauchen im Wasser</vt:lpstr>
      <vt:lpstr>5. Abtauchen im Wasser</vt:lpstr>
      <vt:lpstr>6. Auftauchen im Wasser</vt:lpstr>
      <vt:lpstr>6. Auftauchen im Wasser</vt:lpstr>
      <vt:lpstr>6. Auftauchen im Wasser</vt:lpstr>
      <vt:lpstr>7. Fazit</vt:lpstr>
      <vt:lpstr>8. Modellversuch für Fisch</vt:lpstr>
      <vt:lpstr>8. Modellversuch für Fisch</vt:lpstr>
      <vt:lpstr>8. Modellversuch für U-Boot</vt:lpstr>
      <vt:lpstr>8. Modellversuch für U-Boot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Karsten</dc:creator>
  <cp:lastModifiedBy>Florian Karsten</cp:lastModifiedBy>
  <cp:revision>32</cp:revision>
  <cp:lastPrinted>2015-06-05T10:39:57Z</cp:lastPrinted>
  <dcterms:created xsi:type="dcterms:W3CDTF">2015-03-22T11:10:45Z</dcterms:created>
  <dcterms:modified xsi:type="dcterms:W3CDTF">2015-06-05T10:41:11Z</dcterms:modified>
</cp:coreProperties>
</file>