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15" r:id="rId2"/>
    <p:sldId id="316" r:id="rId3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6335" autoAdjust="0"/>
  </p:normalViewPr>
  <p:slideViewPr>
    <p:cSldViewPr showGuides="1">
      <p:cViewPr varScale="1">
        <p:scale>
          <a:sx n="55" d="100"/>
          <a:sy n="5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B95321-E6D7-4026-B4C3-8AA02FA39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44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1D2F7-29C4-440C-B6DD-2D0777AA6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9448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Scheinbaren Widerspruch thematisieren: Gute</a:t>
            </a:r>
            <a:r>
              <a:rPr lang="de-DE" baseline="0" dirty="0" smtClean="0"/>
              <a:t> Wärmeleitung </a:t>
            </a:r>
            <a:r>
              <a:rPr lang="de-DE" baseline="0" smtClean="0"/>
              <a:t>bei Metall</a:t>
            </a:r>
            <a:endParaRPr lang="de-DE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Alternativer</a:t>
            </a:r>
            <a:r>
              <a:rPr lang="de-DE" baseline="0" dirty="0" smtClean="0"/>
              <a:t> Einstieg s. Folie 2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7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Alternative</a:t>
            </a:r>
            <a:r>
              <a:rPr lang="de-DE" baseline="0" dirty="0" smtClean="0"/>
              <a:t> </a:t>
            </a:r>
            <a:r>
              <a:rPr lang="de-DE" baseline="0" smtClean="0"/>
              <a:t>zur Rettungsdecke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Praktikum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02.02.2016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C.-J. Pardall / C.J. Popp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7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51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0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83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2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J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2483768" cy="18864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18864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32240" y="6669360"/>
            <a:ext cx="2411760" cy="188640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4113_Einstieg_Waermeempfinden.pptx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0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1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3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60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07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9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6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ZPG BNT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0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2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hyperlink" Target="https://www.flickr.com/photos/timlueddemann/239590501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funktioniert eine Rettungsdecke?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ZPG BNT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4432_Einstieg_Waermestrahlung.pptx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772440" y="836712"/>
            <a:ext cx="3599121" cy="5761072"/>
            <a:chOff x="2772440" y="908226"/>
            <a:chExt cx="3599121" cy="5761072"/>
          </a:xfrm>
        </p:grpSpPr>
        <p:sp>
          <p:nvSpPr>
            <p:cNvPr id="6" name="Textfeld 9"/>
            <p:cNvSpPr txBox="1"/>
            <p:nvPr/>
          </p:nvSpPr>
          <p:spPr>
            <a:xfrm>
              <a:off x="2772440" y="6308164"/>
              <a:ext cx="3599121" cy="3611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</a:rPr>
                <a:t>v</a:t>
              </a:r>
              <a:r>
                <a:rPr lang="de-DE" sz="1000" dirty="0" smtClean="0">
                  <a:latin typeface="Arial" pitchFamily="34" charset="0"/>
                  <a:ea typeface="Times New Roman"/>
                  <a:cs typeface="Arial" pitchFamily="34" charset="0"/>
                </a:rPr>
                <a:t>on Tim </a:t>
              </a:r>
              <a:r>
                <a:rPr lang="de-DE" sz="1000" dirty="0" err="1" smtClean="0">
                  <a:latin typeface="Arial" pitchFamily="34" charset="0"/>
                  <a:ea typeface="Times New Roman"/>
                  <a:cs typeface="Arial" pitchFamily="34" charset="0"/>
                </a:rPr>
                <a:t>Lüddemann</a:t>
              </a: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</a:rPr>
                <a:t> (</a:t>
              </a: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  <a:hlinkClick r:id="rId3"/>
                </a:rPr>
                <a:t>CC2.0</a:t>
              </a: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</a:rPr>
                <a:t>) </a:t>
              </a:r>
              <a:r>
                <a:rPr lang="de-DE" sz="1000" dirty="0">
                  <a:latin typeface="Arial" pitchFamily="34" charset="0"/>
                  <a:ea typeface="Times New Roman"/>
                  <a:cs typeface="Arial" pitchFamily="34" charset="0"/>
                  <a:hlinkClick r:id="rId4"/>
                </a:rPr>
                <a:t>https://</a:t>
              </a:r>
              <a:r>
                <a:rPr lang="de-DE" sz="1000" dirty="0" smtClean="0">
                  <a:latin typeface="Arial" pitchFamily="34" charset="0"/>
                  <a:ea typeface="Times New Roman"/>
                  <a:cs typeface="Arial" pitchFamily="34" charset="0"/>
                  <a:hlinkClick r:id="rId4"/>
                </a:rPr>
                <a:t>www.flickr.com/photos/</a:t>
              </a:r>
              <a:br>
                <a:rPr lang="de-DE" sz="1000" dirty="0" smtClean="0">
                  <a:latin typeface="Arial" pitchFamily="34" charset="0"/>
                  <a:ea typeface="Times New Roman"/>
                  <a:cs typeface="Arial" pitchFamily="34" charset="0"/>
                  <a:hlinkClick r:id="rId4"/>
                </a:rPr>
              </a:br>
              <a:r>
                <a:rPr lang="de-DE" sz="1000" dirty="0" err="1" smtClean="0">
                  <a:latin typeface="Arial" pitchFamily="34" charset="0"/>
                  <a:ea typeface="Times New Roman"/>
                  <a:cs typeface="Arial" pitchFamily="34" charset="0"/>
                  <a:hlinkClick r:id="rId4"/>
                </a:rPr>
                <a:t>timlueddemann</a:t>
              </a:r>
              <a:r>
                <a:rPr lang="de-DE" sz="1000" dirty="0" smtClean="0">
                  <a:latin typeface="Arial" pitchFamily="34" charset="0"/>
                  <a:ea typeface="Times New Roman"/>
                  <a:cs typeface="Arial" pitchFamily="34" charset="0"/>
                  <a:hlinkClick r:id="rId4"/>
                </a:rPr>
                <a:t>/23959050129</a:t>
              </a:r>
              <a:r>
                <a:rPr lang="de-DE" sz="1000" dirty="0" smtClean="0">
                  <a:latin typeface="Arial" pitchFamily="34" charset="0"/>
                  <a:ea typeface="Times New Roman"/>
                  <a:cs typeface="Arial" pitchFamily="34" charset="0"/>
                </a:rPr>
                <a:t> (26.02.17)  </a:t>
              </a:r>
              <a:endParaRPr lang="de-DE" sz="10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440" y="908226"/>
              <a:ext cx="3599121" cy="54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Sonne oder Schatten?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ZPG BNT 2017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4432_Einstieg_Waermestrahlung.pptx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309408" y="836712"/>
            <a:ext cx="4525184" cy="5544616"/>
            <a:chOff x="2309408" y="836712"/>
            <a:chExt cx="4525184" cy="5544616"/>
          </a:xfrm>
        </p:grpSpPr>
        <p:sp>
          <p:nvSpPr>
            <p:cNvPr id="6" name="Textfeld 9"/>
            <p:cNvSpPr txBox="1"/>
            <p:nvPr/>
          </p:nvSpPr>
          <p:spPr>
            <a:xfrm>
              <a:off x="5073102" y="6201623"/>
              <a:ext cx="1761490" cy="179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de-DE" sz="10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C.-J. </a:t>
              </a:r>
              <a:r>
                <a:rPr lang="de-DE" sz="1000" dirty="0" err="1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Pardall</a:t>
              </a:r>
              <a:endParaRPr lang="de-DE" sz="16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09408" y="836712"/>
              <a:ext cx="4525184" cy="540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52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J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CJP</Template>
  <TotalTime>0</TotalTime>
  <Words>73</Words>
  <Application>Microsoft Office PowerPoint</Application>
  <PresentationFormat>Bildschirmpräsentation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CJP</vt:lpstr>
      <vt:lpstr>Wie funktioniert eine Rettungsdecke?</vt:lpstr>
      <vt:lpstr>Sonne oder Schatten?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Einstieg</dc:title>
  <dc:creator>Carl-Julian</dc:creator>
  <cp:lastModifiedBy>Carl-Julian</cp:lastModifiedBy>
  <cp:revision>364</cp:revision>
  <cp:lastPrinted>2016-01-30T18:57:11Z</cp:lastPrinted>
  <dcterms:created xsi:type="dcterms:W3CDTF">2014-11-17T20:26:36Z</dcterms:created>
  <dcterms:modified xsi:type="dcterms:W3CDTF">2017-02-26T12:32:13Z</dcterms:modified>
</cp:coreProperties>
</file>