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2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81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78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83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05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1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4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8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61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84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385B-B3F4-484B-88C9-1CDC7949430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CB5B-6E29-49D1-87D4-DFBDBC3C0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60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hrerfortbildung-bw.de/faecher/chemie/bs/" TargetMode="External"/><Relationship Id="rId2" Type="http://schemas.openxmlformats.org/officeDocument/2006/relationships/hyperlink" Target="https://www.youtube.com/watch?v=KEelBp_Viz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3120" cy="1470394"/>
          </a:xfrm>
        </p:spPr>
        <p:txBody>
          <a:bodyPr/>
          <a:lstStyle/>
          <a:p>
            <a:r>
              <a:rPr lang="de-DE" altLang="de-DE" dirty="0" smtClean="0"/>
              <a:t>Destillation von Erdöl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41280" y="1664814"/>
            <a:ext cx="7651200" cy="4716513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Merkspiel:</a:t>
            </a:r>
          </a:p>
          <a:p>
            <a:pPr marL="466567" indent="-466567" algn="l">
              <a:buFont typeface="Arial" charset="0"/>
              <a:buAutoNum type="arabicParenR"/>
              <a:defRPr/>
            </a:pP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Der Film wird angeschaut, 2 Min.</a:t>
            </a:r>
          </a:p>
          <a:p>
            <a:pPr marL="466567" indent="-466567" algn="l">
              <a:buFont typeface="Arial" charset="0"/>
              <a:buAutoNum type="arabicParenR"/>
              <a:defRPr/>
            </a:pPr>
            <a:endParaRPr lang="de-DE" sz="1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567" indent="-466567" algn="l">
              <a:buFont typeface="Arial" charset="0"/>
              <a:buAutoNum type="arabicParenR"/>
              <a:defRPr/>
            </a:pP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Erstelle eine Skizze und erkläre den Prozess und alle Produkte, 5 Min.</a:t>
            </a:r>
          </a:p>
          <a:p>
            <a:pPr marL="466567" indent="-466567" algn="l">
              <a:buFont typeface="Arial" charset="0"/>
              <a:buAutoNum type="arabicParenR"/>
              <a:defRPr/>
            </a:pPr>
            <a:endParaRPr lang="de-DE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3) Der </a:t>
            </a:r>
            <a:r>
              <a:rPr lang="de-DE" sz="12800" dirty="0">
                <a:latin typeface="Arial" panose="020B0604020202020204" pitchFamily="34" charset="0"/>
                <a:cs typeface="Arial" panose="020B0604020202020204" pitchFamily="34" charset="0"/>
              </a:rPr>
              <a:t>Film wird </a:t>
            </a: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angeschaut, </a:t>
            </a:r>
            <a:r>
              <a:rPr lang="de-DE" sz="12800" smtClean="0">
                <a:latin typeface="Arial" panose="020B0604020202020204" pitchFamily="34" charset="0"/>
                <a:cs typeface="Arial" panose="020B0604020202020204" pitchFamily="34" charset="0"/>
              </a:rPr>
              <a:t>2 Min</a:t>
            </a: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defRPr/>
            </a:pPr>
            <a:endParaRPr lang="de-DE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de-DE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4) Ergänze deinen Aufschrieb.</a:t>
            </a:r>
          </a:p>
          <a:p>
            <a:pPr marL="466567" indent="-466567" algn="l">
              <a:buFont typeface="Arial" charset="0"/>
              <a:buAutoNum type="arabicParenR"/>
              <a:defRPr/>
            </a:pPr>
            <a:endParaRPr lang="de-DE" dirty="0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691680" y="262389"/>
            <a:ext cx="5688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dirty="0" smtClean="0">
                <a:solidFill>
                  <a:srgbClr val="00B050"/>
                </a:solidFill>
                <a:hlinkClick r:id="rId2"/>
              </a:rPr>
              <a:t>www.youtube.com/watch?v=KEelBp_VizY</a:t>
            </a:r>
            <a:r>
              <a:rPr lang="de-DE" altLang="de-DE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de-DE" altLang="de-DE" dirty="0" smtClean="0">
                <a:solidFill>
                  <a:srgbClr val="00B050"/>
                </a:solidFill>
              </a:rPr>
              <a:t>Suchbegriff: </a:t>
            </a:r>
            <a:r>
              <a:rPr lang="de-DE" altLang="de-DE" dirty="0" smtClean="0"/>
              <a:t>Destillation von Erdöl 19.1.14</a:t>
            </a:r>
            <a:endParaRPr lang="de-DE" altLang="de-DE" dirty="0">
              <a:solidFill>
                <a:srgbClr val="00B05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43608" y="6309320"/>
            <a:ext cx="7254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Quelle</a:t>
            </a:r>
            <a:r>
              <a:rPr lang="de-DE"/>
              <a:t>: </a:t>
            </a:r>
            <a:r>
              <a:rPr lang="de-DE" u="sng" smtClean="0">
                <a:hlinkClick r:id="rId3"/>
              </a:rPr>
              <a:t>lehrerfortbildung-bw.de/</a:t>
            </a:r>
            <a:r>
              <a:rPr lang="de-DE" u="sng" dirty="0" err="1" smtClean="0">
                <a:hlinkClick r:id="rId3"/>
              </a:rPr>
              <a:t>faecher</a:t>
            </a:r>
            <a:r>
              <a:rPr lang="de-DE" u="sng" dirty="0" smtClean="0">
                <a:hlinkClick r:id="rId3"/>
              </a:rPr>
              <a:t>/</a:t>
            </a:r>
            <a:r>
              <a:rPr lang="de-DE" u="sng" dirty="0" err="1" smtClean="0">
                <a:hlinkClick r:id="rId3"/>
              </a:rPr>
              <a:t>chemie</a:t>
            </a:r>
            <a:r>
              <a:rPr lang="de-DE" u="sng" dirty="0" smtClean="0">
                <a:hlinkClick r:id="rId3"/>
              </a:rPr>
              <a:t>/</a:t>
            </a:r>
            <a:r>
              <a:rPr lang="de-DE" u="sng" dirty="0" err="1" smtClean="0">
                <a:hlinkClick r:id="rId3"/>
              </a:rPr>
              <a:t>bs</a:t>
            </a:r>
            <a:r>
              <a:rPr lang="de-DE" u="sng" dirty="0">
                <a:hlinkClick r:id="rId3"/>
              </a:rPr>
              <a:t>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1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Destillation von Erdöl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Destillation von Erdöl</dc:title>
  <dc:creator>Max</dc:creator>
  <cp:lastModifiedBy>Landesinstitut für Schulentwicklung (HK2-FB4)</cp:lastModifiedBy>
  <cp:revision>6</cp:revision>
  <dcterms:created xsi:type="dcterms:W3CDTF">2014-01-19T17:00:16Z</dcterms:created>
  <dcterms:modified xsi:type="dcterms:W3CDTF">2014-03-24T13:59:03Z</dcterms:modified>
</cp:coreProperties>
</file>