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6" r:id="rId2"/>
    <p:sldId id="267" r:id="rId3"/>
  </p:sldIdLst>
  <p:sldSz cx="9144000" cy="6858000" type="screen4x3"/>
  <p:notesSz cx="6867525" cy="99949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9375" y="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325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9375" y="949325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AAECA20-CC2B-4D3D-A66D-09AC973102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791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49300"/>
            <a:ext cx="49974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48213"/>
            <a:ext cx="5492750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Click to edit Master text styles</a:t>
            </a:r>
          </a:p>
          <a:p>
            <a:pPr lvl="1"/>
            <a:r>
              <a:rPr lang="de-DE" noProof="0" smtClean="0"/>
              <a:t>Second level</a:t>
            </a:r>
          </a:p>
          <a:p>
            <a:pPr lvl="2"/>
            <a:r>
              <a:rPr lang="de-DE" noProof="0" smtClean="0"/>
              <a:t>Third level</a:t>
            </a:r>
          </a:p>
          <a:p>
            <a:pPr lvl="3"/>
            <a:r>
              <a:rPr lang="de-DE" noProof="0" smtClean="0"/>
              <a:t>Fourth level</a:t>
            </a:r>
          </a:p>
          <a:p>
            <a:pPr lvl="4"/>
            <a:r>
              <a:rPr lang="de-DE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325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949325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BE4D583-5C58-4E44-BAB7-4E02D4DFE8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584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1F0096-554F-4F4F-A757-1F77E600DFA2}" type="slidenum">
              <a:rPr lang="de-DE" smtClean="0"/>
              <a:pPr eaLnBrk="1" hangingPunct="1"/>
              <a:t>1</a:t>
            </a:fld>
            <a:endParaRPr lang="de-DE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586178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1F0096-554F-4F4F-A757-1F77E600DFA2}" type="slidenum">
              <a:rPr lang="de-DE" smtClean="0"/>
              <a:pPr eaLnBrk="1" hangingPunct="1"/>
              <a:t>2</a:t>
            </a:fld>
            <a:endParaRPr lang="de-DE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26387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E1D25-7BFC-4208-8224-4831935B4A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30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3D90B-5528-427B-A507-FEB480B7CC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9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F912D-C988-48C3-9BDA-BC72ECAB93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91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EA51E-718D-4530-A048-016E48BF360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71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00BE6-8AB5-4E3B-A985-058407EA32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78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0908B-9461-4A07-8723-2BC38A5E7D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33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6E705-2320-485D-87BC-605AC20ED3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99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B42AC-F632-4E8D-8738-3F06E66B1C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62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887FF-9F75-4EF4-9DF9-F63AF4690F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41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C76CE-B155-467C-8673-0C5C7EF702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15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53580-145B-4DE1-B5E1-7C38725EE4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79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C125F5-1485-40AB-AEF5-F1DC67A02AD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5"/>
          <p:cNvGrpSpPr>
            <a:grpSpLocks/>
          </p:cNvGrpSpPr>
          <p:nvPr/>
        </p:nvGrpSpPr>
        <p:grpSpPr bwMode="auto">
          <a:xfrm>
            <a:off x="1187450" y="692150"/>
            <a:ext cx="6337300" cy="5473700"/>
            <a:chOff x="748" y="436"/>
            <a:chExt cx="3992" cy="3448"/>
          </a:xfrm>
        </p:grpSpPr>
        <p:sp>
          <p:nvSpPr>
            <p:cNvPr id="3152" name="AutoShape 5"/>
            <p:cNvSpPr>
              <a:spLocks noChangeArrowheads="1"/>
            </p:cNvSpPr>
            <p:nvPr/>
          </p:nvSpPr>
          <p:spPr bwMode="auto">
            <a:xfrm>
              <a:off x="748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3" name="AutoShape 6"/>
            <p:cNvSpPr>
              <a:spLocks noChangeArrowheads="1"/>
            </p:cNvSpPr>
            <p:nvPr/>
          </p:nvSpPr>
          <p:spPr bwMode="auto">
            <a:xfrm>
              <a:off x="1746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4" name="AutoShape 7"/>
            <p:cNvSpPr>
              <a:spLocks noChangeArrowheads="1"/>
            </p:cNvSpPr>
            <p:nvPr/>
          </p:nvSpPr>
          <p:spPr bwMode="auto">
            <a:xfrm>
              <a:off x="2744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5" name="AutoShape 8"/>
            <p:cNvSpPr>
              <a:spLocks noChangeArrowheads="1"/>
            </p:cNvSpPr>
            <p:nvPr/>
          </p:nvSpPr>
          <p:spPr bwMode="auto">
            <a:xfrm>
              <a:off x="3742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6" name="AutoShape 9"/>
            <p:cNvSpPr>
              <a:spLocks noChangeArrowheads="1"/>
            </p:cNvSpPr>
            <p:nvPr/>
          </p:nvSpPr>
          <p:spPr bwMode="auto">
            <a:xfrm>
              <a:off x="3243" y="2160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7" name="AutoShape 10"/>
            <p:cNvSpPr>
              <a:spLocks noChangeArrowheads="1"/>
            </p:cNvSpPr>
            <p:nvPr/>
          </p:nvSpPr>
          <p:spPr bwMode="auto">
            <a:xfrm>
              <a:off x="2245" y="2160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8" name="AutoShape 11"/>
            <p:cNvSpPr>
              <a:spLocks noChangeArrowheads="1"/>
            </p:cNvSpPr>
            <p:nvPr/>
          </p:nvSpPr>
          <p:spPr bwMode="auto">
            <a:xfrm>
              <a:off x="1247" y="2160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9" name="AutoShape 12"/>
            <p:cNvSpPr>
              <a:spLocks noChangeArrowheads="1"/>
            </p:cNvSpPr>
            <p:nvPr/>
          </p:nvSpPr>
          <p:spPr bwMode="auto">
            <a:xfrm>
              <a:off x="2744" y="1298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60" name="AutoShape 13"/>
            <p:cNvSpPr>
              <a:spLocks noChangeArrowheads="1"/>
            </p:cNvSpPr>
            <p:nvPr/>
          </p:nvSpPr>
          <p:spPr bwMode="auto">
            <a:xfrm>
              <a:off x="1746" y="1298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61" name="AutoShape 14"/>
            <p:cNvSpPr>
              <a:spLocks noChangeArrowheads="1"/>
            </p:cNvSpPr>
            <p:nvPr/>
          </p:nvSpPr>
          <p:spPr bwMode="auto">
            <a:xfrm>
              <a:off x="2245" y="436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/>
            </a:p>
          </p:txBody>
        </p:sp>
      </p:grp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3708400" y="184308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/>
              <a:t>x</a:t>
            </a:r>
          </a:p>
        </p:txBody>
      </p:sp>
      <p:sp>
        <p:nvSpPr>
          <p:cNvPr id="3076" name="Rectangle 17"/>
          <p:cNvSpPr>
            <a:spLocks noChangeArrowheads="1"/>
          </p:cNvSpPr>
          <p:nvPr/>
        </p:nvSpPr>
        <p:spPr bwMode="auto">
          <a:xfrm>
            <a:off x="3708400" y="206057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077" name="Rectangle 18"/>
          <p:cNvSpPr>
            <a:spLocks noChangeArrowheads="1"/>
          </p:cNvSpPr>
          <p:nvPr/>
        </p:nvSpPr>
        <p:spPr bwMode="auto">
          <a:xfrm rot="-3600000">
            <a:off x="3271838" y="3917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078" name="Rectangle 19"/>
          <p:cNvSpPr>
            <a:spLocks noChangeArrowheads="1"/>
          </p:cNvSpPr>
          <p:nvPr/>
        </p:nvSpPr>
        <p:spPr bwMode="auto">
          <a:xfrm rot="-3600000">
            <a:off x="3476625" y="40306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/>
              <a:t>x</a:t>
            </a:r>
          </a:p>
        </p:txBody>
      </p:sp>
      <p:sp>
        <p:nvSpPr>
          <p:cNvPr id="3079" name="Rectangle 20"/>
          <p:cNvSpPr>
            <a:spLocks noChangeArrowheads="1"/>
          </p:cNvSpPr>
          <p:nvPr/>
        </p:nvSpPr>
        <p:spPr bwMode="auto">
          <a:xfrm rot="-3600000">
            <a:off x="4033838" y="25781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080" name="Rectangle 21"/>
          <p:cNvSpPr>
            <a:spLocks noChangeArrowheads="1"/>
          </p:cNvSpPr>
          <p:nvPr/>
        </p:nvSpPr>
        <p:spPr bwMode="auto">
          <a:xfrm rot="-3600000">
            <a:off x="2482850" y="53006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081" name="Rectangle 22"/>
          <p:cNvSpPr>
            <a:spLocks noChangeArrowheads="1"/>
          </p:cNvSpPr>
          <p:nvPr/>
        </p:nvSpPr>
        <p:spPr bwMode="auto">
          <a:xfrm rot="-3600000">
            <a:off x="4787901" y="400367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082" name="Rectangle 23"/>
          <p:cNvSpPr>
            <a:spLocks noChangeArrowheads="1"/>
          </p:cNvSpPr>
          <p:nvPr/>
        </p:nvSpPr>
        <p:spPr bwMode="auto">
          <a:xfrm rot="-3600000">
            <a:off x="4024313" y="5330825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083" name="Rectangle 24"/>
          <p:cNvSpPr>
            <a:spLocks noChangeArrowheads="1"/>
          </p:cNvSpPr>
          <p:nvPr/>
        </p:nvSpPr>
        <p:spPr bwMode="auto">
          <a:xfrm rot="-3600000">
            <a:off x="5649913" y="5314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084" name="Rectangle 25"/>
          <p:cNvSpPr>
            <a:spLocks noChangeArrowheads="1"/>
          </p:cNvSpPr>
          <p:nvPr/>
        </p:nvSpPr>
        <p:spPr bwMode="auto">
          <a:xfrm rot="-3600000">
            <a:off x="4216400" y="27352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085" name="Rectangle 26"/>
          <p:cNvSpPr>
            <a:spLocks noChangeArrowheads="1"/>
          </p:cNvSpPr>
          <p:nvPr/>
        </p:nvSpPr>
        <p:spPr bwMode="auto">
          <a:xfrm rot="-3600000">
            <a:off x="2628901" y="544512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086" name="Rectangle 27"/>
          <p:cNvSpPr>
            <a:spLocks noChangeArrowheads="1"/>
          </p:cNvSpPr>
          <p:nvPr/>
        </p:nvSpPr>
        <p:spPr bwMode="auto">
          <a:xfrm rot="-3600000">
            <a:off x="5005387" y="41068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087" name="Rectangle 28"/>
          <p:cNvSpPr>
            <a:spLocks noChangeArrowheads="1"/>
          </p:cNvSpPr>
          <p:nvPr/>
        </p:nvSpPr>
        <p:spPr bwMode="auto">
          <a:xfrm rot="-3600000">
            <a:off x="4213226" y="544512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/>
              <a:t>x</a:t>
            </a:r>
          </a:p>
        </p:txBody>
      </p:sp>
      <p:sp>
        <p:nvSpPr>
          <p:cNvPr id="3088" name="Rectangle 29"/>
          <p:cNvSpPr>
            <a:spLocks noChangeArrowheads="1"/>
          </p:cNvSpPr>
          <p:nvPr/>
        </p:nvSpPr>
        <p:spPr bwMode="auto">
          <a:xfrm rot="-3600000">
            <a:off x="5842000" y="54308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/>
              <a:t>x</a:t>
            </a:r>
          </a:p>
        </p:txBody>
      </p:sp>
      <p:sp>
        <p:nvSpPr>
          <p:cNvPr id="3089" name="Rectangle 30"/>
          <p:cNvSpPr>
            <a:spLocks noChangeArrowheads="1"/>
          </p:cNvSpPr>
          <p:nvPr/>
        </p:nvSpPr>
        <p:spPr bwMode="auto">
          <a:xfrm rot="3600000">
            <a:off x="2628900" y="3932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090" name="Rectangle 31"/>
          <p:cNvSpPr>
            <a:spLocks noChangeArrowheads="1"/>
          </p:cNvSpPr>
          <p:nvPr/>
        </p:nvSpPr>
        <p:spPr bwMode="auto">
          <a:xfrm rot="3600000">
            <a:off x="3421062" y="256381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091" name="Rectangle 32"/>
          <p:cNvSpPr>
            <a:spLocks noChangeArrowheads="1"/>
          </p:cNvSpPr>
          <p:nvPr/>
        </p:nvSpPr>
        <p:spPr bwMode="auto">
          <a:xfrm rot="3600000">
            <a:off x="4213225" y="3932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092" name="Rectangle 33"/>
          <p:cNvSpPr>
            <a:spLocks noChangeArrowheads="1"/>
          </p:cNvSpPr>
          <p:nvPr/>
        </p:nvSpPr>
        <p:spPr bwMode="auto">
          <a:xfrm rot="3600000">
            <a:off x="3421062" y="53006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093" name="Rectangle 34"/>
          <p:cNvSpPr>
            <a:spLocks noChangeArrowheads="1"/>
          </p:cNvSpPr>
          <p:nvPr/>
        </p:nvSpPr>
        <p:spPr bwMode="auto">
          <a:xfrm rot="3600000">
            <a:off x="5005387" y="53006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094" name="Rectangle 35"/>
          <p:cNvSpPr>
            <a:spLocks noChangeArrowheads="1"/>
          </p:cNvSpPr>
          <p:nvPr/>
        </p:nvSpPr>
        <p:spPr bwMode="auto">
          <a:xfrm rot="3600000">
            <a:off x="2439988" y="4044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095" name="Rectangle 36"/>
          <p:cNvSpPr>
            <a:spLocks noChangeArrowheads="1"/>
          </p:cNvSpPr>
          <p:nvPr/>
        </p:nvSpPr>
        <p:spPr bwMode="auto">
          <a:xfrm rot="3600000">
            <a:off x="4022725" y="4059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096" name="Rectangle 37"/>
          <p:cNvSpPr>
            <a:spLocks noChangeArrowheads="1"/>
          </p:cNvSpPr>
          <p:nvPr/>
        </p:nvSpPr>
        <p:spPr bwMode="auto">
          <a:xfrm rot="3600000">
            <a:off x="1646237" y="5418138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097" name="Rectangle 38"/>
          <p:cNvSpPr>
            <a:spLocks noChangeArrowheads="1"/>
          </p:cNvSpPr>
          <p:nvPr/>
        </p:nvSpPr>
        <p:spPr bwMode="auto">
          <a:xfrm rot="3600000">
            <a:off x="1849438" y="5286375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098" name="Rectangle 39"/>
          <p:cNvSpPr>
            <a:spLocks noChangeArrowheads="1"/>
          </p:cNvSpPr>
          <p:nvPr/>
        </p:nvSpPr>
        <p:spPr bwMode="auto">
          <a:xfrm rot="3600000">
            <a:off x="3205163" y="2708275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099" name="Rectangle 40"/>
          <p:cNvSpPr>
            <a:spLocks noChangeArrowheads="1"/>
          </p:cNvSpPr>
          <p:nvPr/>
        </p:nvSpPr>
        <p:spPr bwMode="auto">
          <a:xfrm rot="3600000">
            <a:off x="4789488" y="53721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100" name="Rectangle 41"/>
          <p:cNvSpPr>
            <a:spLocks noChangeArrowheads="1"/>
          </p:cNvSpPr>
          <p:nvPr/>
        </p:nvSpPr>
        <p:spPr bwMode="auto">
          <a:xfrm rot="3600000">
            <a:off x="3203576" y="5372100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101" name="Rectangle 42"/>
          <p:cNvSpPr>
            <a:spLocks noChangeArrowheads="1"/>
          </p:cNvSpPr>
          <p:nvPr/>
        </p:nvSpPr>
        <p:spPr bwMode="auto">
          <a:xfrm>
            <a:off x="2987675" y="321151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102" name="Rectangle 43"/>
          <p:cNvSpPr>
            <a:spLocks noChangeArrowheads="1"/>
          </p:cNvSpPr>
          <p:nvPr/>
        </p:nvSpPr>
        <p:spPr bwMode="auto">
          <a:xfrm>
            <a:off x="4500563" y="32385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103" name="Rectangle 44"/>
          <p:cNvSpPr>
            <a:spLocks noChangeArrowheads="1"/>
          </p:cNvSpPr>
          <p:nvPr/>
        </p:nvSpPr>
        <p:spPr bwMode="auto">
          <a:xfrm>
            <a:off x="3708400" y="45799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/>
              <a:t>x</a:t>
            </a:r>
          </a:p>
        </p:txBody>
      </p:sp>
      <p:sp>
        <p:nvSpPr>
          <p:cNvPr id="3104" name="Rectangle 45"/>
          <p:cNvSpPr>
            <a:spLocks noChangeArrowheads="1"/>
          </p:cNvSpPr>
          <p:nvPr/>
        </p:nvSpPr>
        <p:spPr bwMode="auto">
          <a:xfrm>
            <a:off x="5292725" y="45799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/>
              <a:t>x</a:t>
            </a:r>
          </a:p>
        </p:txBody>
      </p:sp>
      <p:sp>
        <p:nvSpPr>
          <p:cNvPr id="3105" name="Rectangle 46"/>
          <p:cNvSpPr>
            <a:spLocks noChangeArrowheads="1"/>
          </p:cNvSpPr>
          <p:nvPr/>
        </p:nvSpPr>
        <p:spPr bwMode="auto">
          <a:xfrm>
            <a:off x="2124075" y="45799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106" name="Rectangle 47"/>
          <p:cNvSpPr>
            <a:spLocks noChangeArrowheads="1"/>
          </p:cNvSpPr>
          <p:nvPr/>
        </p:nvSpPr>
        <p:spPr bwMode="auto">
          <a:xfrm>
            <a:off x="4500563" y="34290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107" name="Rectangle 48"/>
          <p:cNvSpPr>
            <a:spLocks noChangeArrowheads="1"/>
          </p:cNvSpPr>
          <p:nvPr/>
        </p:nvSpPr>
        <p:spPr bwMode="auto">
          <a:xfrm>
            <a:off x="2987675" y="3429000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r>
              <a:rPr lang="de-DE" sz="1200" dirty="0" smtClean="0">
                <a:latin typeface="Calibri" pitchFamily="34" charset="0"/>
              </a:rPr>
              <a:t> </a:t>
            </a:r>
            <a:endParaRPr lang="de-DE" sz="1200" dirty="0"/>
          </a:p>
        </p:txBody>
      </p:sp>
      <p:sp>
        <p:nvSpPr>
          <p:cNvPr id="3108" name="Rectangle 49"/>
          <p:cNvSpPr>
            <a:spLocks noChangeArrowheads="1"/>
          </p:cNvSpPr>
          <p:nvPr/>
        </p:nvSpPr>
        <p:spPr bwMode="auto">
          <a:xfrm>
            <a:off x="5292725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/>
              <a:t>x</a:t>
            </a:r>
          </a:p>
        </p:txBody>
      </p:sp>
      <p:sp>
        <p:nvSpPr>
          <p:cNvPr id="3109" name="Rectangle 50"/>
          <p:cNvSpPr>
            <a:spLocks noChangeArrowheads="1"/>
          </p:cNvSpPr>
          <p:nvPr/>
        </p:nvSpPr>
        <p:spPr bwMode="auto">
          <a:xfrm>
            <a:off x="3708400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3110" name="Rectangle 51"/>
          <p:cNvSpPr>
            <a:spLocks noChangeArrowheads="1"/>
          </p:cNvSpPr>
          <p:nvPr/>
        </p:nvSpPr>
        <p:spPr bwMode="auto">
          <a:xfrm>
            <a:off x="2124075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52" name="Fußzeilenplatzhalter 2"/>
          <p:cNvSpPr txBox="1">
            <a:spLocks/>
          </p:cNvSpPr>
          <p:nvPr/>
        </p:nvSpPr>
        <p:spPr>
          <a:xfrm>
            <a:off x="7951872" y="649993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2014 ZPG III-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Wy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4" name="Fußzeilenplatzhalter 4"/>
          <p:cNvSpPr txBox="1">
            <a:spLocks/>
          </p:cNvSpPr>
          <p:nvPr/>
        </p:nvSpPr>
        <p:spPr>
          <a:xfrm>
            <a:off x="338" y="6525344"/>
            <a:ext cx="176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Trimino_M105_Vorlage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5"/>
          <p:cNvGrpSpPr>
            <a:grpSpLocks/>
          </p:cNvGrpSpPr>
          <p:nvPr/>
        </p:nvGrpSpPr>
        <p:grpSpPr bwMode="auto">
          <a:xfrm>
            <a:off x="1187450" y="692150"/>
            <a:ext cx="6337300" cy="5473700"/>
            <a:chOff x="748" y="436"/>
            <a:chExt cx="3992" cy="3448"/>
          </a:xfrm>
        </p:grpSpPr>
        <p:sp>
          <p:nvSpPr>
            <p:cNvPr id="3152" name="AutoShape 5"/>
            <p:cNvSpPr>
              <a:spLocks noChangeArrowheads="1"/>
            </p:cNvSpPr>
            <p:nvPr/>
          </p:nvSpPr>
          <p:spPr bwMode="auto">
            <a:xfrm>
              <a:off x="748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3" name="AutoShape 6"/>
            <p:cNvSpPr>
              <a:spLocks noChangeArrowheads="1"/>
            </p:cNvSpPr>
            <p:nvPr/>
          </p:nvSpPr>
          <p:spPr bwMode="auto">
            <a:xfrm>
              <a:off x="1746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4" name="AutoShape 7"/>
            <p:cNvSpPr>
              <a:spLocks noChangeArrowheads="1"/>
            </p:cNvSpPr>
            <p:nvPr/>
          </p:nvSpPr>
          <p:spPr bwMode="auto">
            <a:xfrm>
              <a:off x="2744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5" name="AutoShape 8"/>
            <p:cNvSpPr>
              <a:spLocks noChangeArrowheads="1"/>
            </p:cNvSpPr>
            <p:nvPr/>
          </p:nvSpPr>
          <p:spPr bwMode="auto">
            <a:xfrm>
              <a:off x="3742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6" name="AutoShape 9"/>
            <p:cNvSpPr>
              <a:spLocks noChangeArrowheads="1"/>
            </p:cNvSpPr>
            <p:nvPr/>
          </p:nvSpPr>
          <p:spPr bwMode="auto">
            <a:xfrm>
              <a:off x="3243" y="2160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7" name="AutoShape 10"/>
            <p:cNvSpPr>
              <a:spLocks noChangeArrowheads="1"/>
            </p:cNvSpPr>
            <p:nvPr/>
          </p:nvSpPr>
          <p:spPr bwMode="auto">
            <a:xfrm>
              <a:off x="2245" y="2160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8" name="AutoShape 11"/>
            <p:cNvSpPr>
              <a:spLocks noChangeArrowheads="1"/>
            </p:cNvSpPr>
            <p:nvPr/>
          </p:nvSpPr>
          <p:spPr bwMode="auto">
            <a:xfrm>
              <a:off x="1247" y="2160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9" name="AutoShape 12"/>
            <p:cNvSpPr>
              <a:spLocks noChangeArrowheads="1"/>
            </p:cNvSpPr>
            <p:nvPr/>
          </p:nvSpPr>
          <p:spPr bwMode="auto">
            <a:xfrm>
              <a:off x="2744" y="1298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60" name="AutoShape 13"/>
            <p:cNvSpPr>
              <a:spLocks noChangeArrowheads="1"/>
            </p:cNvSpPr>
            <p:nvPr/>
          </p:nvSpPr>
          <p:spPr bwMode="auto">
            <a:xfrm>
              <a:off x="1746" y="1298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61" name="AutoShape 14"/>
            <p:cNvSpPr>
              <a:spLocks noChangeArrowheads="1"/>
            </p:cNvSpPr>
            <p:nvPr/>
          </p:nvSpPr>
          <p:spPr bwMode="auto">
            <a:xfrm>
              <a:off x="2245" y="436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/>
            </a:p>
          </p:txBody>
        </p:sp>
      </p:grpSp>
      <p:sp>
        <p:nvSpPr>
          <p:cNvPr id="3077" name="Rectangle 18"/>
          <p:cNvSpPr>
            <a:spLocks noChangeArrowheads="1"/>
          </p:cNvSpPr>
          <p:nvPr/>
        </p:nvSpPr>
        <p:spPr bwMode="auto">
          <a:xfrm rot="-3600000">
            <a:off x="3271838" y="3917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200" dirty="0"/>
          </a:p>
        </p:txBody>
      </p:sp>
      <p:sp>
        <p:nvSpPr>
          <p:cNvPr id="3078" name="Rectangle 19"/>
          <p:cNvSpPr>
            <a:spLocks noChangeArrowheads="1"/>
          </p:cNvSpPr>
          <p:nvPr/>
        </p:nvSpPr>
        <p:spPr bwMode="auto">
          <a:xfrm rot="-3600000">
            <a:off x="3476625" y="40306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200" dirty="0"/>
          </a:p>
        </p:txBody>
      </p:sp>
      <p:sp>
        <p:nvSpPr>
          <p:cNvPr id="3080" name="Rectangle 21"/>
          <p:cNvSpPr>
            <a:spLocks noChangeArrowheads="1"/>
          </p:cNvSpPr>
          <p:nvPr/>
        </p:nvSpPr>
        <p:spPr bwMode="auto">
          <a:xfrm rot="-3600000">
            <a:off x="2482850" y="53006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200" dirty="0"/>
          </a:p>
        </p:txBody>
      </p:sp>
      <p:sp>
        <p:nvSpPr>
          <p:cNvPr id="3081" name="Rectangle 22"/>
          <p:cNvSpPr>
            <a:spLocks noChangeArrowheads="1"/>
          </p:cNvSpPr>
          <p:nvPr/>
        </p:nvSpPr>
        <p:spPr bwMode="auto">
          <a:xfrm rot="-3600000">
            <a:off x="4787901" y="400367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200" dirty="0"/>
          </a:p>
        </p:txBody>
      </p:sp>
      <p:sp>
        <p:nvSpPr>
          <p:cNvPr id="3085" name="Rectangle 26"/>
          <p:cNvSpPr>
            <a:spLocks noChangeArrowheads="1"/>
          </p:cNvSpPr>
          <p:nvPr/>
        </p:nvSpPr>
        <p:spPr bwMode="auto">
          <a:xfrm rot="-3600000">
            <a:off x="2628901" y="544512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200" dirty="0"/>
          </a:p>
        </p:txBody>
      </p:sp>
      <p:sp>
        <p:nvSpPr>
          <p:cNvPr id="3086" name="Rectangle 27"/>
          <p:cNvSpPr>
            <a:spLocks noChangeArrowheads="1"/>
          </p:cNvSpPr>
          <p:nvPr/>
        </p:nvSpPr>
        <p:spPr bwMode="auto">
          <a:xfrm rot="-3600000">
            <a:off x="5005387" y="41068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200" dirty="0"/>
          </a:p>
        </p:txBody>
      </p:sp>
      <p:sp>
        <p:nvSpPr>
          <p:cNvPr id="3087" name="Rectangle 28"/>
          <p:cNvSpPr>
            <a:spLocks noChangeArrowheads="1"/>
          </p:cNvSpPr>
          <p:nvPr/>
        </p:nvSpPr>
        <p:spPr bwMode="auto">
          <a:xfrm rot="-3600000">
            <a:off x="4213226" y="544512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200" dirty="0"/>
          </a:p>
        </p:txBody>
      </p:sp>
      <p:sp>
        <p:nvSpPr>
          <p:cNvPr id="3088" name="Rectangle 29"/>
          <p:cNvSpPr>
            <a:spLocks noChangeArrowheads="1"/>
          </p:cNvSpPr>
          <p:nvPr/>
        </p:nvSpPr>
        <p:spPr bwMode="auto">
          <a:xfrm rot="-3600000">
            <a:off x="5842000" y="54308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200" dirty="0"/>
          </a:p>
        </p:txBody>
      </p:sp>
      <p:sp>
        <p:nvSpPr>
          <p:cNvPr id="3089" name="Rectangle 30"/>
          <p:cNvSpPr>
            <a:spLocks noChangeArrowheads="1"/>
          </p:cNvSpPr>
          <p:nvPr/>
        </p:nvSpPr>
        <p:spPr bwMode="auto">
          <a:xfrm rot="3600000">
            <a:off x="2628900" y="3932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200" dirty="0"/>
          </a:p>
        </p:txBody>
      </p:sp>
      <p:sp>
        <p:nvSpPr>
          <p:cNvPr id="3091" name="Rectangle 32"/>
          <p:cNvSpPr>
            <a:spLocks noChangeArrowheads="1"/>
          </p:cNvSpPr>
          <p:nvPr/>
        </p:nvSpPr>
        <p:spPr bwMode="auto">
          <a:xfrm rot="3600000">
            <a:off x="4213225" y="3932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200" dirty="0"/>
          </a:p>
        </p:txBody>
      </p:sp>
      <p:sp>
        <p:nvSpPr>
          <p:cNvPr id="3092" name="Rectangle 33"/>
          <p:cNvSpPr>
            <a:spLocks noChangeArrowheads="1"/>
          </p:cNvSpPr>
          <p:nvPr/>
        </p:nvSpPr>
        <p:spPr bwMode="auto">
          <a:xfrm rot="3600000">
            <a:off x="3421062" y="53006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200" dirty="0"/>
          </a:p>
        </p:txBody>
      </p:sp>
      <p:sp>
        <p:nvSpPr>
          <p:cNvPr id="3110" name="Rectangle 51"/>
          <p:cNvSpPr>
            <a:spLocks noChangeArrowheads="1"/>
          </p:cNvSpPr>
          <p:nvPr/>
        </p:nvSpPr>
        <p:spPr bwMode="auto">
          <a:xfrm>
            <a:off x="2124075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200" dirty="0"/>
          </a:p>
        </p:txBody>
      </p:sp>
      <p:sp>
        <p:nvSpPr>
          <p:cNvPr id="52" name="Fußzeilenplatzhalter 2"/>
          <p:cNvSpPr txBox="1">
            <a:spLocks/>
          </p:cNvSpPr>
          <p:nvPr/>
        </p:nvSpPr>
        <p:spPr>
          <a:xfrm>
            <a:off x="7951872" y="649993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2014 ZPG III-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Wy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4" name="Fußzeilenplatzhalter 4"/>
          <p:cNvSpPr txBox="1">
            <a:spLocks/>
          </p:cNvSpPr>
          <p:nvPr/>
        </p:nvSpPr>
        <p:spPr>
          <a:xfrm>
            <a:off x="338" y="6525344"/>
            <a:ext cx="176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Trimino_M105_Vorlage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600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Bildschirmpräsentation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ZPG Chemie</dc:creator>
  <cp:lastModifiedBy>Ulrike Weyrauther</cp:lastModifiedBy>
  <cp:revision>8</cp:revision>
  <cp:lastPrinted>2014-04-10T15:10:04Z</cp:lastPrinted>
  <dcterms:created xsi:type="dcterms:W3CDTF">2008-07-30T06:21:24Z</dcterms:created>
  <dcterms:modified xsi:type="dcterms:W3CDTF">2014-04-10T15:10:20Z</dcterms:modified>
</cp:coreProperties>
</file>