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3" r:id="rId2"/>
    <p:sldId id="438" r:id="rId3"/>
    <p:sldId id="439" r:id="rId4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00"/>
    <a:srgbClr val="FF9900"/>
    <a:srgbClr val="00CC00"/>
    <a:srgbClr val="33CCFF"/>
    <a:srgbClr val="336699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1000" autoAdjust="0"/>
  </p:normalViewPr>
  <p:slideViewPr>
    <p:cSldViewPr>
      <p:cViewPr>
        <p:scale>
          <a:sx n="74" d="100"/>
          <a:sy n="74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3024" y="-108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err="1" smtClean="0"/>
              <a:t>Göttge</a:t>
            </a:r>
            <a:r>
              <a:rPr lang="de-DE" dirty="0" smtClean="0"/>
              <a:t>, Höger 2010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28.09.2010</a:t>
            </a: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Entwurf Modul 6 (</a:t>
            </a:r>
            <a:r>
              <a:rPr lang="de-DE" dirty="0" err="1" smtClean="0"/>
              <a:t>KoKoKo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3DF13BA-A23A-4369-82C5-C7C543FE70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60E4659-81BC-4F5B-BCC3-2DFCEED19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0A8A-4F4C-46F6-B860-FDFDE3179C8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52400"/>
            <a:ext cx="7466013" cy="1524000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52800" y="2057400"/>
            <a:ext cx="5410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1BB3-9F73-4D75-9FA2-BCBD2A417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F6-E3BD-43B8-8E42-F50BE9B0B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180975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527685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248-D0C8-4AD1-8650-92790179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60EA-1CC6-4D75-BC7E-55CF0C9F1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46C1-EA21-4449-B3D3-8C3BCB5B8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3C29-DD32-4F48-B0D7-492128DD74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29C8-0097-4374-9B6F-9ED5326259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A1CE-CE5E-406E-8D8B-3592C1C4EC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6281-1F75-4849-8F74-AD8F4FF26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22AF-9815-40BA-B91D-8E9907DBD2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CDA6-B134-4B09-A7A3-4685DC726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457278-8EA7-442F-8749-8F4382F41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643998" cy="2857520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b="0" dirty="0" smtClean="0">
                <a:solidFill>
                  <a:srgbClr val="FFFF00"/>
                </a:solidFill>
              </a:rPr>
              <a:t>Kompetenzsteigerung durch Kommunikation und Kooperation</a:t>
            </a: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sz="3600" b="0" dirty="0" smtClean="0"/>
              <a:t>Arbeitsauftrag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786454"/>
            <a:ext cx="4572000" cy="766746"/>
          </a:xfrm>
          <a:noFill/>
        </p:spPr>
        <p:txBody>
          <a:bodyPr/>
          <a:lstStyle/>
          <a:p>
            <a:pPr algn="ctr" eaLnBrk="1" hangingPunct="1"/>
            <a:r>
              <a:rPr lang="de-DE" sz="1400" dirty="0" smtClean="0"/>
              <a:t>Sprengel-Fortbildung</a:t>
            </a:r>
          </a:p>
          <a:p>
            <a:pPr algn="ctr" eaLnBrk="1" hangingPunct="1"/>
            <a:r>
              <a:rPr lang="de-DE" sz="1400" dirty="0" smtClean="0"/>
              <a:t>© 2010 Silke Göttge, Christof Höger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Arbeitsphase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608512"/>
          </a:xfrm>
          <a:noFill/>
        </p:spPr>
        <p:txBody>
          <a:bodyPr/>
          <a:lstStyle/>
          <a:p>
            <a:pPr lvl="0">
              <a:buNone/>
            </a:pPr>
            <a:r>
              <a:rPr lang="de-DE" dirty="0" smtClean="0">
                <a:solidFill>
                  <a:srgbClr val="FFFF00"/>
                </a:solidFill>
              </a:rPr>
              <a:t>Erstellen Sie </a:t>
            </a:r>
            <a:r>
              <a:rPr lang="de-DE" dirty="0" smtClean="0"/>
              <a:t>in Gruppen </a:t>
            </a:r>
            <a:r>
              <a:rPr lang="de-DE" dirty="0" smtClean="0">
                <a:solidFill>
                  <a:srgbClr val="FFFF00"/>
                </a:solidFill>
              </a:rPr>
              <a:t>einen Kompetenzcheck</a:t>
            </a:r>
            <a:r>
              <a:rPr lang="de-DE" dirty="0" smtClean="0"/>
              <a:t> zu Ihrem in Arbeitsphase 1 entwickelten Baustein.</a:t>
            </a:r>
          </a:p>
          <a:p>
            <a:pPr lvl="0">
              <a:buNone/>
            </a:pPr>
            <a:r>
              <a:rPr lang="de-DE" dirty="0" smtClean="0">
                <a:solidFill>
                  <a:srgbClr val="FFFF00"/>
                </a:solidFill>
              </a:rPr>
              <a:t>Illustrieren Sie</a:t>
            </a:r>
            <a:r>
              <a:rPr lang="de-DE" dirty="0" smtClean="0"/>
              <a:t> die von den </a:t>
            </a:r>
            <a:r>
              <a:rPr lang="de-DE" dirty="0" err="1" smtClean="0"/>
              <a:t>SuS</a:t>
            </a:r>
            <a:r>
              <a:rPr lang="de-DE" dirty="0" smtClean="0"/>
              <a:t> am Ende </a:t>
            </a:r>
            <a:r>
              <a:rPr lang="de-DE" dirty="0" smtClean="0">
                <a:solidFill>
                  <a:srgbClr val="FFFF00"/>
                </a:solidFill>
              </a:rPr>
              <a:t>erwarteten Kompetenzen </a:t>
            </a:r>
            <a:r>
              <a:rPr lang="de-DE" dirty="0" smtClean="0"/>
              <a:t>durch Beispielaufgaben aus dem eingeführten Schulbuch.</a:t>
            </a:r>
            <a:br>
              <a:rPr lang="de-DE" dirty="0" smtClean="0"/>
            </a:br>
            <a:endParaRPr lang="de-DE" dirty="0" smtClean="0"/>
          </a:p>
          <a:p>
            <a:pPr lvl="0">
              <a:buNone/>
            </a:pPr>
            <a:endParaRPr lang="de-DE" dirty="0" smtClean="0"/>
          </a:p>
          <a:p>
            <a:pPr lvl="0" algn="ctr">
              <a:buNone/>
            </a:pPr>
            <a:r>
              <a:rPr lang="de-DE" dirty="0" smtClean="0"/>
              <a:t>Zeit: ca. </a:t>
            </a:r>
            <a:r>
              <a:rPr lang="de-DE" smtClean="0"/>
              <a:t>10 </a:t>
            </a:r>
            <a:r>
              <a:rPr lang="de-DE" dirty="0" smtClean="0"/>
              <a:t>Minuten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Präsentation und Diskussion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59753" cy="4608512"/>
          </a:xfrm>
          <a:noFill/>
        </p:spPr>
        <p:txBody>
          <a:bodyPr/>
          <a:lstStyle/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Sammlung</a:t>
            </a:r>
            <a:r>
              <a:rPr lang="de-DE" dirty="0" smtClean="0"/>
              <a:t> der erwarteten Kompetenzen für die </a:t>
            </a:r>
            <a:r>
              <a:rPr lang="de-DE" smtClean="0"/>
              <a:t>gewählten </a:t>
            </a:r>
            <a:r>
              <a:rPr lang="de-DE" smtClean="0"/>
              <a:t>Bausteine</a:t>
            </a:r>
          </a:p>
          <a:p>
            <a:pPr lvl="0">
              <a:buFontTx/>
              <a:buChar char="-"/>
            </a:pPr>
            <a:endParaRPr lang="de-DE" dirty="0" smtClean="0"/>
          </a:p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Ergänzung</a:t>
            </a:r>
            <a:r>
              <a:rPr lang="de-DE" dirty="0" smtClean="0"/>
              <a:t> durch die Kolleginnen und Kollegen</a:t>
            </a:r>
          </a:p>
          <a:p>
            <a:pPr lvl="0">
              <a:buNone/>
            </a:pPr>
            <a:endParaRPr lang="de-DE" dirty="0" smtClean="0"/>
          </a:p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Feedback </a:t>
            </a:r>
            <a:r>
              <a:rPr lang="de-DE" dirty="0" smtClean="0"/>
              <a:t>zur Kooperation an sich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sch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FF00"/>
      </a:hlink>
      <a:folHlink>
        <a:srgbClr val="FFFFCC"/>
      </a:folHlink>
    </a:clrScheme>
    <a:fontScheme name="Generisch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sch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sch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sch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Office\Templates\1031\Generisch.pot</Template>
  <TotalTime>0</TotalTime>
  <Words>70</Words>
  <Application>Microsoft Office PowerPoint</Application>
  <PresentationFormat>Bildschirmpräsentation (4:3)</PresentationFormat>
  <Paragraphs>17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Generisch</vt:lpstr>
      <vt:lpstr>Kompetenzsteigerung durch Kommunikation und Kooperation  Arbeitsauftrag 3</vt:lpstr>
      <vt:lpstr>Arbeitsphase</vt:lpstr>
      <vt:lpstr>Präsentation und 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</dc:creator>
  <cp:lastModifiedBy>Christof</cp:lastModifiedBy>
  <cp:revision>1446</cp:revision>
  <cp:lastPrinted>1601-01-01T00:00:00Z</cp:lastPrinted>
  <dcterms:created xsi:type="dcterms:W3CDTF">1601-01-01T00:00:00Z</dcterms:created>
  <dcterms:modified xsi:type="dcterms:W3CDTF">2010-11-04T14:40:02Z</dcterms:modified>
</cp:coreProperties>
</file>