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9"/>
  </p:notesMasterIdLst>
  <p:sldIdLst>
    <p:sldId id="734" r:id="rId2"/>
    <p:sldId id="650" r:id="rId3"/>
    <p:sldId id="777" r:id="rId4"/>
    <p:sldId id="564" r:id="rId5"/>
    <p:sldId id="565" r:id="rId6"/>
    <p:sldId id="567" r:id="rId7"/>
    <p:sldId id="651" r:id="rId8"/>
    <p:sldId id="634" r:id="rId9"/>
    <p:sldId id="637" r:id="rId10"/>
    <p:sldId id="638" r:id="rId11"/>
    <p:sldId id="639" r:id="rId12"/>
    <p:sldId id="636" r:id="rId13"/>
    <p:sldId id="641" r:id="rId14"/>
    <p:sldId id="642" r:id="rId15"/>
    <p:sldId id="653" r:id="rId16"/>
    <p:sldId id="654" r:id="rId17"/>
    <p:sldId id="65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Min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AB1"/>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8" autoAdjust="0"/>
    <p:restoredTop sz="71180" autoAdjust="0"/>
  </p:normalViewPr>
  <p:slideViewPr>
    <p:cSldViewPr snapToGrid="0">
      <p:cViewPr varScale="1">
        <p:scale>
          <a:sx n="117" d="100"/>
          <a:sy n="117" d="100"/>
        </p:scale>
        <p:origin x="29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34630-C855-4BA6-BEC4-05AAF848EFDD}" type="datetimeFigureOut">
              <a:rPr lang="de-DE" smtClean="0"/>
              <a:t>20.11.2019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CCD58-C3AD-477F-8255-2784B5755959}" type="slidenum">
              <a:rPr lang="de-DE" smtClean="0"/>
              <a:t>‹Nr.›</a:t>
            </a:fld>
            <a:endParaRPr lang="de-DE"/>
          </a:p>
        </p:txBody>
      </p:sp>
    </p:spTree>
    <p:extLst>
      <p:ext uri="{BB962C8B-B14F-4D97-AF65-F5344CB8AC3E}">
        <p14:creationId xmlns:p14="http://schemas.microsoft.com/office/powerpoint/2010/main" val="104537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Los geht es mit der Unterrichtseinheit</a:t>
            </a:r>
            <a:r>
              <a:rPr lang="de-DE" baseline="0" dirty="0"/>
              <a:t> zum Kran, die viele von Ihnen vielleicht auch schon kennen und durchgeführt haben.</a:t>
            </a:r>
          </a:p>
          <a:p>
            <a:endParaRPr lang="de-DE" baseline="0" dirty="0"/>
          </a:p>
          <a:p>
            <a:r>
              <a:rPr lang="de-DE" baseline="0" dirty="0"/>
              <a:t>Der Projektauftrag lautet im Wesentlichen: vollende einen Seil- und Rollenlosen </a:t>
            </a:r>
            <a:r>
              <a:rPr lang="de-DE" baseline="0" dirty="0" err="1"/>
              <a:t>Rohkran</a:t>
            </a:r>
            <a:r>
              <a:rPr lang="de-DE" baseline="0" dirty="0"/>
              <a:t>, so dass daraus ein funktionsfähiger Kran entsteht. Dieser </a:t>
            </a:r>
            <a:r>
              <a:rPr lang="de-DE" baseline="0" dirty="0" err="1"/>
              <a:t>Rohkran</a:t>
            </a:r>
            <a:r>
              <a:rPr lang="de-DE" baseline="0" dirty="0"/>
              <a:t> entsteht gleich zu Beginn der Qualifizierungsphase nach Anleitung, wobei die Schülerinnen und Schüler den Umgang mit Holz und den Werkzeugen erst einmal erlernen. Übungen, theoretische Stunden oder </a:t>
            </a:r>
            <a:r>
              <a:rPr lang="de-DE" baseline="0" dirty="0" err="1"/>
              <a:t>Lernseiten</a:t>
            </a:r>
            <a:r>
              <a:rPr lang="de-DE" baseline="0" dirty="0"/>
              <a:t> führen dann in das Technische Zeichnen, das Thema Standstabilität und das Denken in Seilzügen sowie in die verwendbaren Rollen etc. ein. Damit ist die Qualifizierung abgeschlossen und es geht in die Projektphase.</a:t>
            </a:r>
          </a:p>
          <a:p>
            <a:endParaRPr lang="de-DE" baseline="0" dirty="0"/>
          </a:p>
          <a:p>
            <a:r>
              <a:rPr lang="de-DE" baseline="0" dirty="0"/>
              <a:t>Der Ausblick, es ist ja der allererste in NwT, rückt die Bedeutung von Kränen als Hebehilfen in das Bewusstsein der Schüler. Ohne Kräne gab es keine hohen Gebäude, modernere Kräne ermöglichen noch höhere Gebäude, vor allem aber wäre der gesamte Warenumschlag der Weltwirtschaft an den Häfen ohne Kräne nicht möglich.</a:t>
            </a:r>
          </a:p>
          <a:p>
            <a:endParaRPr lang="de-DE" baseline="0" dirty="0"/>
          </a:p>
          <a:p>
            <a:r>
              <a:rPr lang="de-DE" baseline="0" dirty="0"/>
              <a:t>Insbesondere in der Projektphase arbeiten die Schülergruppen unterschiedlich schnell, so dass es am Ende Vertiefungsaufgaben für die Schnelleren gibt.</a:t>
            </a:r>
          </a:p>
          <a:p>
            <a:endParaRPr lang="de-DE" baseline="0" dirty="0"/>
          </a:p>
          <a:p>
            <a:r>
              <a:rPr lang="de-DE" baseline="0" dirty="0"/>
              <a:t>Im Zentrum der Reflexion steht zunächst die Qualität des Produkts „Modellkran“ und das Erkennen der </a:t>
            </a:r>
            <a:r>
              <a:rPr lang="de-DE" baseline="0" dirty="0" err="1"/>
              <a:t>Gelingensbedingungen</a:t>
            </a:r>
            <a:r>
              <a:rPr lang="de-DE" baseline="0" dirty="0"/>
              <a:t> im Schaffensprozess.</a:t>
            </a:r>
          </a:p>
          <a:p>
            <a:r>
              <a:rPr lang="de-DE" baseline="0" dirty="0"/>
              <a:t>Wertvoll ist es aber auch, das Prinzip „Seilzüge“ zu reflektieren und zu erkennen, dass es vor allem auch im Körper in Form von Sehnen immense Bedeutung hat. </a:t>
            </a:r>
            <a:r>
              <a:rPr lang="de-DE" baseline="0" dirty="0" smtClean="0"/>
              <a:t>Spannend </a:t>
            </a:r>
            <a:r>
              <a:rPr lang="de-DE" baseline="0" dirty="0"/>
              <a:t>sind Aufgaben wie z.B. „Wie würdet ihr ein Hühnerbein konstruieren“ mit einer anschließenden Sektion eines echten Hühnerbeins.</a:t>
            </a:r>
          </a:p>
        </p:txBody>
      </p:sp>
      <p:sp>
        <p:nvSpPr>
          <p:cNvPr id="4" name="Foliennummernplatzhalter 3"/>
          <p:cNvSpPr>
            <a:spLocks noGrp="1"/>
          </p:cNvSpPr>
          <p:nvPr>
            <p:ph type="sldNum" sz="quarter" idx="10"/>
          </p:nvPr>
        </p:nvSpPr>
        <p:spPr/>
        <p:txBody>
          <a:bodyPr/>
          <a:lstStyle/>
          <a:p>
            <a:fld id="{E61CCD58-C3AD-477F-8255-2784B5755959}" type="slidenum">
              <a:rPr lang="de-DE">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281345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für</a:t>
            </a:r>
            <a:r>
              <a:rPr lang="de-DE" baseline="0" dirty="0"/>
              <a:t> Klasse 9.</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smtClean="0"/>
              <a:t>10</a:t>
            </a:fld>
            <a:endParaRPr lang="de-DE"/>
          </a:p>
        </p:txBody>
      </p:sp>
    </p:spTree>
    <p:extLst>
      <p:ext uri="{BB962C8B-B14F-4D97-AF65-F5344CB8AC3E}">
        <p14:creationId xmlns:p14="http://schemas.microsoft.com/office/powerpoint/2010/main" val="114300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hier für die 10.</a:t>
            </a:r>
          </a:p>
        </p:txBody>
      </p:sp>
      <p:sp>
        <p:nvSpPr>
          <p:cNvPr id="4" name="Foliennummernplatzhalter 3"/>
          <p:cNvSpPr>
            <a:spLocks noGrp="1"/>
          </p:cNvSpPr>
          <p:nvPr>
            <p:ph type="sldNum" sz="quarter" idx="10"/>
          </p:nvPr>
        </p:nvSpPr>
        <p:spPr/>
        <p:txBody>
          <a:bodyPr/>
          <a:lstStyle/>
          <a:p>
            <a:fld id="{E61CCD58-C3AD-477F-8255-2784B5755959}" type="slidenum">
              <a:rPr lang="de-DE" smtClean="0"/>
              <a:t>11</a:t>
            </a:fld>
            <a:endParaRPr lang="de-DE"/>
          </a:p>
        </p:txBody>
      </p:sp>
    </p:spTree>
    <p:extLst>
      <p:ext uri="{BB962C8B-B14F-4D97-AF65-F5344CB8AC3E}">
        <p14:creationId xmlns:p14="http://schemas.microsoft.com/office/powerpoint/2010/main" val="141590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Forschen</a:t>
            </a:r>
            <a:r>
              <a:rPr lang="de-DE" baseline="0" dirty="0"/>
              <a:t> beginnt in klasse 8 mit einer eigentlich sehr komplexen Frage, die aber dann herunter gebrochen ist auf…</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smtClean="0"/>
              <a:t>12</a:t>
            </a:fld>
            <a:endParaRPr lang="de-DE"/>
          </a:p>
        </p:txBody>
      </p:sp>
    </p:spTree>
    <p:extLst>
      <p:ext uri="{BB962C8B-B14F-4D97-AF65-F5344CB8AC3E}">
        <p14:creationId xmlns:p14="http://schemas.microsoft.com/office/powerpoint/2010/main" val="327421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einfache Frage, die die Schülerinnen und Schüler selbst als Anfangsforschungsprojekt bewältigen können.</a:t>
            </a:r>
          </a:p>
        </p:txBody>
      </p:sp>
      <p:sp>
        <p:nvSpPr>
          <p:cNvPr id="4" name="Foliennummernplatzhalter 3"/>
          <p:cNvSpPr>
            <a:spLocks noGrp="1"/>
          </p:cNvSpPr>
          <p:nvPr>
            <p:ph type="sldNum" sz="quarter" idx="10"/>
          </p:nvPr>
        </p:nvSpPr>
        <p:spPr/>
        <p:txBody>
          <a:bodyPr/>
          <a:lstStyle/>
          <a:p>
            <a:fld id="{E61CCD58-C3AD-477F-8255-2784B5755959}" type="slidenum">
              <a:rPr lang="de-DE" smtClean="0"/>
              <a:t>13</a:t>
            </a:fld>
            <a:endParaRPr lang="de-DE"/>
          </a:p>
        </p:txBody>
      </p:sp>
    </p:spTree>
    <p:extLst>
      <p:ext uri="{BB962C8B-B14F-4D97-AF65-F5344CB8AC3E}">
        <p14:creationId xmlns:p14="http://schemas.microsoft.com/office/powerpoint/2010/main" val="348921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den Klassen 9 und 10</a:t>
            </a:r>
            <a:r>
              <a:rPr lang="de-DE" baseline="0" dirty="0"/>
              <a:t> sind auch hier gezielte Steigerungen erkennbar.</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smtClean="0"/>
              <a:t>14</a:t>
            </a:fld>
            <a:endParaRPr lang="de-DE"/>
          </a:p>
        </p:txBody>
      </p:sp>
    </p:spTree>
    <p:extLst>
      <p:ext uri="{BB962C8B-B14F-4D97-AF65-F5344CB8AC3E}">
        <p14:creationId xmlns:p14="http://schemas.microsoft.com/office/powerpoint/2010/main" val="41017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der</a:t>
            </a:r>
            <a:r>
              <a:rPr lang="de-DE" baseline="0" dirty="0"/>
              <a:t> Liste sieht das dann wieder so aus…für Klasse 8….</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smtClean="0"/>
              <a:t>15</a:t>
            </a:fld>
            <a:endParaRPr lang="de-DE"/>
          </a:p>
        </p:txBody>
      </p:sp>
    </p:spTree>
    <p:extLst>
      <p:ext uri="{BB962C8B-B14F-4D97-AF65-F5344CB8AC3E}">
        <p14:creationId xmlns:p14="http://schemas.microsoft.com/office/powerpoint/2010/main" val="2069348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Klasse 9….</a:t>
            </a:r>
          </a:p>
        </p:txBody>
      </p:sp>
      <p:sp>
        <p:nvSpPr>
          <p:cNvPr id="4" name="Foliennummernplatzhalter 3"/>
          <p:cNvSpPr>
            <a:spLocks noGrp="1"/>
          </p:cNvSpPr>
          <p:nvPr>
            <p:ph type="sldNum" sz="quarter" idx="10"/>
          </p:nvPr>
        </p:nvSpPr>
        <p:spPr/>
        <p:txBody>
          <a:bodyPr/>
          <a:lstStyle/>
          <a:p>
            <a:fld id="{E61CCD58-C3AD-477F-8255-2784B5755959}" type="slidenum">
              <a:rPr lang="de-DE" smtClean="0"/>
              <a:t>16</a:t>
            </a:fld>
            <a:endParaRPr lang="de-DE"/>
          </a:p>
        </p:txBody>
      </p:sp>
    </p:spTree>
    <p:extLst>
      <p:ext uri="{BB962C8B-B14F-4D97-AF65-F5344CB8AC3E}">
        <p14:creationId xmlns:p14="http://schemas.microsoft.com/office/powerpoint/2010/main" val="89673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10.</a:t>
            </a:r>
          </a:p>
        </p:txBody>
      </p:sp>
      <p:sp>
        <p:nvSpPr>
          <p:cNvPr id="4" name="Foliennummernplatzhalter 3"/>
          <p:cNvSpPr>
            <a:spLocks noGrp="1"/>
          </p:cNvSpPr>
          <p:nvPr>
            <p:ph type="sldNum" sz="quarter" idx="10"/>
          </p:nvPr>
        </p:nvSpPr>
        <p:spPr/>
        <p:txBody>
          <a:bodyPr/>
          <a:lstStyle/>
          <a:p>
            <a:fld id="{E61CCD58-C3AD-477F-8255-2784B5755959}" type="slidenum">
              <a:rPr lang="de-DE" smtClean="0"/>
              <a:t>17</a:t>
            </a:fld>
            <a:endParaRPr lang="de-DE"/>
          </a:p>
        </p:txBody>
      </p:sp>
    </p:spTree>
    <p:extLst>
      <p:ext uri="{BB962C8B-B14F-4D97-AF65-F5344CB8AC3E}">
        <p14:creationId xmlns:p14="http://schemas.microsoft.com/office/powerpoint/2010/main" val="424980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Dann folgt in der zweiten Hälfte von Klasse 8 eine Unterrichtseinheit, die erst einmal</a:t>
            </a:r>
            <a:r>
              <a:rPr lang="de-DE" baseline="0" dirty="0"/>
              <a:t> von einem biologischen Phänomen bzw. einer biologischen Hypothese ausgeht und von der Sie vorhin ebenfalls einen kurzen Ausschnitt kennen lernen konnten: Hier ist sie mit Reaktionstest betitelt, was man den Schülern aber vorher nicht verraten sollte.</a:t>
            </a:r>
          </a:p>
          <a:p>
            <a:endParaRPr lang="de-DE" baseline="0" dirty="0"/>
          </a:p>
          <a:p>
            <a:r>
              <a:rPr lang="de-DE" baseline="0" dirty="0"/>
              <a:t>Sie sehen, dass diese Einheit in zwei Projekte gesplittet ist…weil ein großes eine Überforderung der Achtklässler darstellen würde.</a:t>
            </a:r>
          </a:p>
          <a:p>
            <a:endParaRPr lang="de-DE" baseline="0" dirty="0"/>
          </a:p>
          <a:p>
            <a:r>
              <a:rPr lang="de-DE" baseline="0" dirty="0"/>
              <a:t>Überfordernd ist eigentlich auch gleich die Ausgangsfrage. Ausgehend zum Beispiel von einem Zeitungsartikel stellt sich die Frage, ob man nach der großen Pause überhaupt fitter ist als zuvor…oder ob man sie nicht einfach weglassen könnte…und: Wie könnte man das wissenschaftlich nachweisen? </a:t>
            </a:r>
          </a:p>
          <a:p>
            <a:endParaRPr lang="de-DE" baseline="0" dirty="0"/>
          </a:p>
          <a:p>
            <a:r>
              <a:rPr lang="de-DE" baseline="0" dirty="0"/>
              <a:t>Unterstützt vom Lehrer findet die Klasse heraus, dass man das mit verschiedenen Arten von Reaktionstests machen könnte. Sind die Reaktionszeiten nach der Pause besser, wäre das ein Indiz für eine Wirksamkeit der Pause. Mit dieser Idee im Kopf beginnt die Qualifizierungsphase: Wie funktioniert Reiz-Verarbeitung und welche Wege gehen sie durch den Körper… Vor allem </a:t>
            </a:r>
            <a:r>
              <a:rPr lang="de-DE" baseline="0" dirty="0" smtClean="0"/>
              <a:t>stellen </a:t>
            </a:r>
            <a:r>
              <a:rPr lang="de-DE" baseline="0" dirty="0"/>
              <a:t>die Schüler fest, dass es verschiedene Arten von </a:t>
            </a:r>
            <a:r>
              <a:rPr lang="de-DE" baseline="0" dirty="0" err="1" smtClean="0"/>
              <a:t>Reakationstest</a:t>
            </a:r>
            <a:r>
              <a:rPr lang="de-DE" baseline="0" dirty="0" smtClean="0"/>
              <a:t> </a:t>
            </a:r>
            <a:r>
              <a:rPr lang="de-DE" baseline="0" dirty="0"/>
              <a:t>gibt, die physiologisch bzw. psychologisch unterschiedlich </a:t>
            </a:r>
            <a:r>
              <a:rPr lang="de-DE" baseline="0" dirty="0" smtClean="0"/>
              <a:t>funktionieren: </a:t>
            </a:r>
            <a:r>
              <a:rPr lang="de-DE" baseline="0" dirty="0"/>
              <a:t>Nur eine Lampe und eine Taste ist der direkte Reaktionstest. Ein </a:t>
            </a:r>
            <a:r>
              <a:rPr lang="de-DE" baseline="0" dirty="0" smtClean="0"/>
              <a:t>Auswähltest </a:t>
            </a:r>
            <a:r>
              <a:rPr lang="de-DE" baseline="0" dirty="0"/>
              <a:t>(rote und gelbe Lampe und rote und gelbe Taste) ist schon etwas viel anspruchsvolleres. Und ein Test, der erst nach 20 Sekunden Wartezeit erfolgt misst eher das Konzentrationsvermögen. </a:t>
            </a:r>
          </a:p>
          <a:p>
            <a:endParaRPr lang="de-DE" baseline="0" dirty="0"/>
          </a:p>
          <a:p>
            <a:r>
              <a:rPr lang="de-DE" baseline="0" dirty="0"/>
              <a:t>Neben dem Körper lernen die Schülerinnen und Schüler </a:t>
            </a:r>
            <a:r>
              <a:rPr lang="de-DE" baseline="0" dirty="0" smtClean="0"/>
              <a:t>und </a:t>
            </a:r>
            <a:r>
              <a:rPr lang="de-DE" baseline="0" dirty="0"/>
              <a:t>auch die Signalverarbeitung mit dem Mikrocontroller kennen. Das Eva Prinzip mit Eingabe, Verarbeitung und Ausgabe haben Lebewesen und Mikrocontroller gemeinsam und es bildet hier eine sehr schöne Klammer.</a:t>
            </a:r>
          </a:p>
          <a:p>
            <a:endParaRPr lang="de-DE" baseline="0" dirty="0"/>
          </a:p>
          <a:p>
            <a:r>
              <a:rPr lang="de-DE" baseline="0" dirty="0"/>
              <a:t>In der ersten Projektphase geht es nun darum, zunächst die Geräte zu bauen und dann zu testen. An den ersten Probedaten erlernen die Schüler – das ist dann schon gleich wieder die nächste Qualifizierung - die Datenverarbeitung mit einer Tabellenkalkulation und das sinnvolle Auswerten und Ermitteln von Signifikanz. Dann können sie mit ihrem Testgerät eine eigene und selbstgeplante Studie durchführen. Die Reflexion fragt nun danach: war die Studie gut und solide? Gibt es Ergebnisse? Wie sollte der Schultag nun verändert werden?</a:t>
            </a:r>
          </a:p>
          <a:p>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9385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Metablick auf die Unterrichtseinheit kann man feststellen, dass die Schülerinnen</a:t>
            </a:r>
            <a:r>
              <a:rPr lang="de-DE" baseline="0" dirty="0"/>
              <a:t> und Schüle hier in Klasse 8 sehr früh eine eigentlich überfordernd große Untersuchung kennen lernen. In den Projektphasen liegen aber nur kleine – zugleich nicht zu kleine – aber eben </a:t>
            </a:r>
            <a:r>
              <a:rPr lang="de-DE" baseline="0" dirty="0" err="1"/>
              <a:t>bewältigbare</a:t>
            </a:r>
            <a:r>
              <a:rPr lang="de-DE" baseline="0" dirty="0"/>
              <a:t> Teile…</a:t>
            </a:r>
          </a:p>
          <a:p>
            <a:endParaRPr lang="de-DE" baseline="0" dirty="0"/>
          </a:p>
          <a:p>
            <a:r>
              <a:rPr lang="de-DE" baseline="0" dirty="0"/>
              <a:t>Ebenfalls noch einen Hinweis wert ist es, dass man natürlich auch andere Untersuchungen durchführen kann: Erste Stunde oder sechste Stunde fitter? Montags oder Freitags fitter? Können wir messen, wie früh jemand ins Bett gegangen ist? Was bringt bewegte Schule?...und vieles mehr.</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40070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Klasse 9 – Arbeitstitel</a:t>
            </a:r>
            <a:r>
              <a:rPr lang="de-DE" baseline="0" dirty="0"/>
              <a:t> der Unterrichtseinheit ist „Windpumpe“, weil das auch der Projektauftrag sein wird: Entwickelt eine * Windpumpe, die an unseren Ventilatoren möglichst viel Wasser pro Minute um 5 cm nach oben fördern kann. Mit Windpumpe ist so * etwas gemeint…und klar ist, dass am Ende ein Wettbewerb steht.</a:t>
            </a:r>
          </a:p>
          <a:p>
            <a:endParaRPr lang="de-DE" baseline="0" dirty="0"/>
          </a:p>
          <a:p>
            <a:r>
              <a:rPr lang="de-DE" baseline="0" dirty="0"/>
              <a:t>An diese Aufgabe setzt sich eine Gruppe aber nicht komplett, sondern teilt sich zunächst in sich in zwei Gruppen. Die einen erarbeiten sich Grundlagen zu Pumpen und entwickeln eine optimierte und mit einem Datenblatt und Kennlinien vermessene Pumpe, die anderen entwickeln ein optimiertes und ebenfalls mit Kennlinien dokumentiertes Windrad. Beide gilt es nun noch über ein Getriebe zu verbinden – das Verknüpfen großer Maschinenteile nennt man oft auch Hochzeit. Die Getriebeübersetzung kann dabei aus den Kennlinien abgeleitet werden.</a:t>
            </a:r>
          </a:p>
          <a:p>
            <a:endParaRPr lang="de-DE" baseline="0" dirty="0"/>
          </a:p>
          <a:p>
            <a:r>
              <a:rPr lang="de-DE" baseline="0" dirty="0"/>
              <a:t>Wenn man möchte, beginnt man diese Unterrichtseinheit sehr geographisch mit der Frage nach den verschiedenen Einsatzzwecken von Windpumpen – es gibt solche die Wasser in ariden Gebieten für die Bewässerung fördern und solche, die als Lenzpumpen zum Beispiel küstennahe Polder trocknen. </a:t>
            </a:r>
          </a:p>
          <a:p>
            <a:endParaRPr lang="de-DE" baseline="0" dirty="0"/>
          </a:p>
          <a:p>
            <a:r>
              <a:rPr lang="de-DE" baseline="0" dirty="0"/>
              <a:t>In der </a:t>
            </a:r>
            <a:r>
              <a:rPr lang="de-DE" baseline="0" dirty="0" err="1"/>
              <a:t>Qualifizierungphase</a:t>
            </a:r>
            <a:r>
              <a:rPr lang="de-DE" baseline="0" dirty="0"/>
              <a:t> liegt nun alles, was über Klasse 8 hinaus noch qualifiziert werden muss: das sind einige physikalisch-technische Gesetze, die Frage der Energieversorgung, verschiedener Energieträger und der Netzgebundenheit bzw. Autarkie von Inselanlagen. An der Qualifizierung merkt man schon, dass hier der Bogen auch zu den omnipräsenten elektrischen Windkraftanlagen gewünscht ist. Entsprechend können eine Exkursion und eine Reflexion der regionalen Energieversorgung dann auch die Unterrichtseinheit abschließen.</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139528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zweite Unterrichtseinheit</a:t>
            </a:r>
            <a:r>
              <a:rPr lang="de-DE" baseline="0" dirty="0"/>
              <a:t> in Klasse 9 findet einen sehr klassischen Einstieg in der Frage der Gewässerverunreinigung und des Bedarfs für Neutralisationsanlagen. nimmt sich des Themas </a:t>
            </a:r>
            <a:r>
              <a:rPr lang="de-DE" dirty="0"/>
              <a:t>Wichtig:</a:t>
            </a:r>
            <a:r>
              <a:rPr lang="de-DE" baseline="0" dirty="0"/>
              <a:t> Hinweis – es geht um eine grobes Neutralisieren (pH bis 9). Eine präzise Neutralisation würde eine Dosierpumpe erfordern, benötigte eine sehr genaue Messung und ist aber für den skizzierten Einsatzfall einer Abwasserneutralisation auch nicht erforderlich. Ein solche – nicht mit dem Anspruch PH 7 sondern eher mit dem Anspruch PH 6-9 – soll dann auch von den Schülerinnen und Schülern entwickelt werden.</a:t>
            </a:r>
          </a:p>
          <a:p>
            <a:endParaRPr lang="de-DE" baseline="0" dirty="0"/>
          </a:p>
          <a:p>
            <a:r>
              <a:rPr lang="de-DE" baseline="0" dirty="0"/>
              <a:t>Die Qualifizierung nutzt Grundlagen der Chemie und zeigt das Prinzip der fotometrischen Erkennung von Färbung, z.B. durch Messung der Streuung bestimmter Lichtfarben. Die Schülerinnen lernen zu den Mikrocontrollergrundkenntnissen noch die Anweisungen zum Messen analoger Werte sowie die Möglichkeit zum Ansteuern einer Pumpe kennen, dann haben sie alle Grundlagen die sie benötigen.</a:t>
            </a:r>
          </a:p>
          <a:p>
            <a:endParaRPr lang="de-DE" baseline="0" dirty="0"/>
          </a:p>
          <a:p>
            <a:r>
              <a:rPr lang="de-DE" baseline="0" dirty="0"/>
              <a:t>Ihr eigentliche Entwicklung beginnt mit dem Erforschen der richtigen  Kombination aus Indikator, Lichtfarbe und Art der Fotometrie (Durchlässigkeit, Streuung), dann wird die Anlage aufgebaut und schließlich kalibriert, geprüft und optimiert.</a:t>
            </a:r>
          </a:p>
          <a:p>
            <a:endParaRPr lang="de-DE" baseline="0" dirty="0"/>
          </a:p>
          <a:p>
            <a:r>
              <a:rPr lang="de-DE" baseline="0" dirty="0"/>
              <a:t>In der Reflexion wird nun die Frage behandelt, die die Verfahrenstechnik ausmacht: Wie müsste das real, also groß funktionieren. Die Schülerinnen und Schüler lernen die Verfahrenstechnik als Disziplin kennen und erfahren vielleicht auch, wie die chemische Industrie mit „Abfällen“ umgeht.</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366065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hier von selbstfahrenden Fahrzeugen die Rede ist, dann nicht nur von Autos, sondern von Mobilitätskonzepten. Wenn das Auto selbst</a:t>
            </a:r>
            <a:r>
              <a:rPr lang="de-DE" baseline="0" dirty="0"/>
              <a:t> fahren kann, muss ich es nicht mehr vor die Haustüre stellen, weil es ja zu mir kommen kann, wenn ich es brauche. Ich muss also auch nicht unbedingt ein eigenes Auto haben…es kann ja auch ein anderes Auto zu mir kommen. Ich muss mich nicht einmal in der Bedienung umgewöhnen, da es ohnehin selbst fährt. Und so weiter…</a:t>
            </a:r>
          </a:p>
          <a:p>
            <a:endParaRPr lang="de-DE" baseline="0" dirty="0"/>
          </a:p>
          <a:p>
            <a:r>
              <a:rPr lang="de-DE" baseline="0" dirty="0"/>
              <a:t>Die Schülerinnen und Schüler sollen in der Projektphase kein Fahrzeug entwickeln, das komplett alleine fährt, aber ein solches, das komplett alleine einparken kann. Qualifiziert werden die Schülerinnen und Schüler zu verschiedenen möglicherweise sinnvollen Sensoren und zum Thema der technischen Komponenten zur Fortbewegung.</a:t>
            </a:r>
          </a:p>
          <a:p>
            <a:endParaRPr lang="de-DE" baseline="0" dirty="0"/>
          </a:p>
          <a:p>
            <a:r>
              <a:rPr lang="de-DE" baseline="0" dirty="0"/>
              <a:t>Wenn Sie es genau lesen, fällt auf, dass der Projektauftrag zunächst ein Konzept für ein solches Fahrzeug verlangt. Also ein Fahrzeug mit Sensorik und einem geeigneten Algorithmus. Erst wenn das steht wird konstruiert, gefertigt und schließlich für einen Wettbewerb optimiert.</a:t>
            </a:r>
          </a:p>
          <a:p>
            <a:endParaRPr lang="de-DE" baseline="0" dirty="0"/>
          </a:p>
          <a:p>
            <a:r>
              <a:rPr lang="de-DE" baseline="0" dirty="0"/>
              <a:t>Das Ende der Unterrichtseinheit können Artikel zur künstlichen Intelligenz und zu ethischen Fragen in diesem Zusammenhang darstellen. Vielleicht möchte man aber auch noch einmal über die etwas kleinere Frage von Dieter </a:t>
            </a:r>
            <a:r>
              <a:rPr lang="de-DE" baseline="0" dirty="0" err="1"/>
              <a:t>Zetsche</a:t>
            </a:r>
            <a:r>
              <a:rPr lang="de-DE" baseline="0" dirty="0"/>
              <a:t> philosophieren. Kleiner, weil die künstliche Intelligenz ja auch andere Bereiche revolutionieren wird.</a:t>
            </a: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E61CCD58-C3AD-477F-8255-2784B5755959}" type="slidenum">
              <a:rPr lang="de-DE">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329460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letzte Unterrichtseinheit soll wissenschaftliches und technisches Zusammenbringen und zugleich ein wenig</a:t>
            </a:r>
            <a:r>
              <a:rPr lang="de-DE" baseline="0" dirty="0"/>
              <a:t> den Charakter der Facharbeit haben, die viele Schulen bislang auch schon umgesetzt haben und auch weiterhin umsetzen können. Die Facharbeit ist im neuen Bildungsplan allerdings nicht verpflichtend.</a:t>
            </a:r>
          </a:p>
          <a:p>
            <a:endParaRPr lang="de-DE" baseline="0" dirty="0"/>
          </a:p>
          <a:p>
            <a:r>
              <a:rPr lang="de-DE" baseline="0" dirty="0"/>
              <a:t>Den Projetkauftrag geben sich die Schülerinnen und Schüler in gewissen Grenzen selbst. Festgelegt ist: es soll forschend sein – und der Einstieg über Phänomene menschlichen Könnens und </a:t>
            </a:r>
            <a:r>
              <a:rPr lang="de-DE" baseline="0" dirty="0" err="1"/>
              <a:t>popularwissenschaftliche</a:t>
            </a:r>
            <a:r>
              <a:rPr lang="de-DE" baseline="0" dirty="0"/>
              <a:t> Zeitungsartikel schafft den Rahmen für </a:t>
            </a:r>
            <a:r>
              <a:rPr lang="de-DE" baseline="0" dirty="0" err="1"/>
              <a:t>pschologische</a:t>
            </a:r>
            <a:r>
              <a:rPr lang="de-DE" baseline="0" dirty="0"/>
              <a:t> oder physiologische Untersuchungen. </a:t>
            </a:r>
          </a:p>
          <a:p>
            <a:endParaRPr lang="de-DE" baseline="0" dirty="0"/>
          </a:p>
          <a:p>
            <a:r>
              <a:rPr lang="de-DE" baseline="0" dirty="0"/>
              <a:t>Qualifiziert wird nun, was notwendig ist, damit dies eine Forschung mit Substanz wird: Wie können Fragestellungen beforscht werden, welche Vitalparameter kann man wie erfassen, wie muss ich eine Studie designen, wie sind Daten darzustellen und wie können sie mit dem Mikrocontroller (den die Schülerinnen und Schüler ja als </a:t>
            </a:r>
            <a:r>
              <a:rPr lang="de-DE" baseline="0" dirty="0" err="1"/>
              <a:t>Instruent</a:t>
            </a:r>
            <a:r>
              <a:rPr lang="de-DE" baseline="0" dirty="0"/>
              <a:t> schon kennen) effizient erfasst werden.</a:t>
            </a:r>
          </a:p>
          <a:p>
            <a:endParaRPr lang="de-DE" baseline="0" dirty="0"/>
          </a:p>
          <a:p>
            <a:r>
              <a:rPr lang="de-DE" baseline="0" dirty="0"/>
              <a:t>Dies findet man nun in der Projektphase wieder: Zunächst müssen sich die Schülerinnen und Schüler vernünftige Hypothesen und Forschungsfragen überlegen, die mit Experimenten untersucht, ausgewertet und zu einer Studie zusammengefasst werden können. In Klasse 10 darf man nun schon statistisch sinnvolle </a:t>
            </a:r>
            <a:r>
              <a:rPr lang="de-DE" baseline="0" dirty="0" err="1"/>
              <a:t>Behandlng</a:t>
            </a:r>
            <a:r>
              <a:rPr lang="de-DE" baseline="0" dirty="0"/>
              <a:t> auch von </a:t>
            </a:r>
            <a:r>
              <a:rPr lang="de-DE" baseline="0" dirty="0" err="1"/>
              <a:t>Fehelrn</a:t>
            </a:r>
            <a:r>
              <a:rPr lang="de-DE" baseline="0" dirty="0"/>
              <a:t> erwarten.</a:t>
            </a:r>
          </a:p>
          <a:p>
            <a:endParaRPr lang="de-DE" baseline="0" dirty="0"/>
          </a:p>
          <a:p>
            <a:r>
              <a:rPr lang="de-DE" baseline="0" dirty="0"/>
              <a:t>Die Studien werden abschließend vorgestellt und bewertet, ihre Zuverlässigkeit hinterfragt, eventuell wird ein Artikel dazu verfasst und reflektiert, wie daran weiter zu forschen wäre.</a:t>
            </a:r>
          </a:p>
          <a:p>
            <a:r>
              <a:rPr lang="de-DE" dirty="0"/>
              <a:t>u</a:t>
            </a:r>
          </a:p>
        </p:txBody>
      </p:sp>
      <p:sp>
        <p:nvSpPr>
          <p:cNvPr id="4" name="Foliennummernplatzhalter 3"/>
          <p:cNvSpPr>
            <a:spLocks noGrp="1"/>
          </p:cNvSpPr>
          <p:nvPr>
            <p:ph type="sldNum" sz="quarter" idx="10"/>
          </p:nvPr>
        </p:nvSpPr>
        <p:spPr/>
        <p:txBody>
          <a:bodyPr/>
          <a:lstStyle/>
          <a:p>
            <a:fld id="{E61CCD58-C3AD-477F-8255-2784B5755959}" type="slidenum">
              <a:rPr lang="de-DE">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318565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kurze Abschlussbemerkung haben wir nun noch: Wir wissen nicht, ob es Ihnen aufgefallen ist, welche Steigerung in den Projektaufträgen über die Zeit hinweg steckt,</a:t>
            </a:r>
            <a:r>
              <a:rPr lang="de-DE" baseline="0" dirty="0"/>
              <a:t> zum Beispiel wenn man das Entwickeln betrachtet.</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smtClean="0"/>
              <a:t>8</a:t>
            </a:fld>
            <a:endParaRPr lang="de-DE"/>
          </a:p>
        </p:txBody>
      </p:sp>
    </p:spTree>
    <p:extLst>
      <p:ext uri="{BB962C8B-B14F-4D97-AF65-F5344CB8AC3E}">
        <p14:creationId xmlns:p14="http://schemas.microsoft.com/office/powerpoint/2010/main" val="16102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Dementsprechend wird eine der zentralen prozessbezogenen Kompetenzen auch in drei Stufen gesteigert…das sind die drei Stufen aus der langen Auflistung der </a:t>
            </a:r>
            <a:r>
              <a:rPr lang="de-DE" dirty="0" err="1"/>
              <a:t>pbKs</a:t>
            </a:r>
            <a:r>
              <a:rPr lang="de-DE" dirty="0"/>
              <a:t> in der Kommentierung,</a:t>
            </a:r>
            <a:r>
              <a:rPr lang="de-DE" baseline="0" dirty="0"/>
              <a:t> die Ihnen helfen soll, ein gutes Niveau zu erreichen.</a:t>
            </a:r>
            <a:endParaRPr lang="de-DE" dirty="0"/>
          </a:p>
        </p:txBody>
      </p:sp>
      <p:sp>
        <p:nvSpPr>
          <p:cNvPr id="4" name="Foliennummernplatzhalter 3"/>
          <p:cNvSpPr>
            <a:spLocks noGrp="1"/>
          </p:cNvSpPr>
          <p:nvPr>
            <p:ph type="sldNum" sz="quarter" idx="10"/>
          </p:nvPr>
        </p:nvSpPr>
        <p:spPr/>
        <p:txBody>
          <a:bodyPr/>
          <a:lstStyle/>
          <a:p>
            <a:fld id="{E61CCD58-C3AD-477F-8255-2784B5755959}" type="slidenum">
              <a:rPr lang="de-DE" smtClean="0"/>
              <a:t>9</a:t>
            </a:fld>
            <a:endParaRPr lang="de-DE"/>
          </a:p>
        </p:txBody>
      </p:sp>
    </p:spTree>
    <p:extLst>
      <p:ext uri="{BB962C8B-B14F-4D97-AF65-F5344CB8AC3E}">
        <p14:creationId xmlns:p14="http://schemas.microsoft.com/office/powerpoint/2010/main" val="114659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86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sp>
        <p:nvSpPr>
          <p:cNvPr id="8" name="Freihandform 7"/>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9" name="Freihandform 8"/>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1" name="Textfeld 10"/>
          <p:cNvSpPr txBox="1"/>
          <p:nvPr userDrawn="1"/>
        </p:nvSpPr>
        <p:spPr>
          <a:xfrm>
            <a:off x="938775" y="496187"/>
            <a:ext cx="3004477" cy="461665"/>
          </a:xfrm>
          <a:prstGeom prst="rect">
            <a:avLst/>
          </a:prstGeom>
          <a:noFill/>
        </p:spPr>
        <p:txBody>
          <a:bodyPr wrap="none" rtlCol="0">
            <a:spAutoFit/>
          </a:bodyPr>
          <a:lstStyle/>
          <a:p>
            <a:r>
              <a:rPr lang="de-DE" sz="2400" dirty="0">
                <a:solidFill>
                  <a:schemeClr val="accent1"/>
                </a:solidFill>
              </a:rPr>
              <a:t>UNTERRICHTSMODELL</a:t>
            </a:r>
          </a:p>
        </p:txBody>
      </p:sp>
      <p:grpSp>
        <p:nvGrpSpPr>
          <p:cNvPr id="12" name="Gruppieren 11"/>
          <p:cNvGrpSpPr/>
          <p:nvPr userDrawn="1"/>
        </p:nvGrpSpPr>
        <p:grpSpPr>
          <a:xfrm rot="21430864">
            <a:off x="611593" y="599953"/>
            <a:ext cx="512011" cy="538761"/>
            <a:chOff x="6049375" y="3022788"/>
            <a:chExt cx="471743" cy="496389"/>
          </a:xfrm>
        </p:grpSpPr>
        <p:sp>
          <p:nvSpPr>
            <p:cNvPr id="13" name="Ellipse 12"/>
            <p:cNvSpPr/>
            <p:nvPr/>
          </p:nvSpPr>
          <p:spPr>
            <a:xfrm>
              <a:off x="6432291" y="341447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6049375" y="3022788"/>
              <a:ext cx="329185" cy="496389"/>
            </a:xfrm>
            <a:custGeom>
              <a:avLst/>
              <a:gdLst>
                <a:gd name="connsiteX0" fmla="*/ 73152 w 308283"/>
                <a:gd name="connsiteY0" fmla="*/ 151530 h 496389"/>
                <a:gd name="connsiteX1" fmla="*/ 5225 w 308283"/>
                <a:gd name="connsiteY1" fmla="*/ 161980 h 496389"/>
                <a:gd name="connsiteX2" fmla="*/ 0 w 308283"/>
                <a:gd name="connsiteY2" fmla="*/ 36576 h 496389"/>
                <a:gd name="connsiteX3" fmla="*/ 219456 w 308283"/>
                <a:gd name="connsiteY3" fmla="*/ 0 h 496389"/>
                <a:gd name="connsiteX4" fmla="*/ 308283 w 308283"/>
                <a:gd name="connsiteY4" fmla="*/ 188106 h 496389"/>
                <a:gd name="connsiteX5" fmla="*/ 120178 w 308283"/>
                <a:gd name="connsiteY5" fmla="*/ 428462 h 496389"/>
                <a:gd name="connsiteX6" fmla="*/ 292608 w 308283"/>
                <a:gd name="connsiteY6" fmla="*/ 402336 h 496389"/>
                <a:gd name="connsiteX7" fmla="*/ 282157 w 308283"/>
                <a:gd name="connsiteY7" fmla="*/ 496389 h 496389"/>
                <a:gd name="connsiteX8" fmla="*/ 20900 w 308283"/>
                <a:gd name="connsiteY8" fmla="*/ 475488 h 496389"/>
                <a:gd name="connsiteX9" fmla="*/ 214231 w 308283"/>
                <a:gd name="connsiteY9" fmla="*/ 172430 h 496389"/>
                <a:gd name="connsiteX10" fmla="*/ 161979 w 308283"/>
                <a:gd name="connsiteY10" fmla="*/ 73152 h 496389"/>
                <a:gd name="connsiteX11" fmla="*/ 94052 w 308283"/>
                <a:gd name="connsiteY11" fmla="*/ 88828 h 496389"/>
                <a:gd name="connsiteX12" fmla="*/ 73152 w 308283"/>
                <a:gd name="connsiteY12" fmla="*/ 151530 h 496389"/>
                <a:gd name="connsiteX0" fmla="*/ 73152 w 308283"/>
                <a:gd name="connsiteY0" fmla="*/ 151530 h 496389"/>
                <a:gd name="connsiteX1" fmla="*/ 5225 w 308283"/>
                <a:gd name="connsiteY1" fmla="*/ 109728 h 496389"/>
                <a:gd name="connsiteX2" fmla="*/ 0 w 308283"/>
                <a:gd name="connsiteY2" fmla="*/ 36576 h 496389"/>
                <a:gd name="connsiteX3" fmla="*/ 219456 w 308283"/>
                <a:gd name="connsiteY3" fmla="*/ 0 h 496389"/>
                <a:gd name="connsiteX4" fmla="*/ 308283 w 308283"/>
                <a:gd name="connsiteY4" fmla="*/ 188106 h 496389"/>
                <a:gd name="connsiteX5" fmla="*/ 120178 w 308283"/>
                <a:gd name="connsiteY5" fmla="*/ 428462 h 496389"/>
                <a:gd name="connsiteX6" fmla="*/ 292608 w 308283"/>
                <a:gd name="connsiteY6" fmla="*/ 402336 h 496389"/>
                <a:gd name="connsiteX7" fmla="*/ 282157 w 308283"/>
                <a:gd name="connsiteY7" fmla="*/ 496389 h 496389"/>
                <a:gd name="connsiteX8" fmla="*/ 20900 w 308283"/>
                <a:gd name="connsiteY8" fmla="*/ 475488 h 496389"/>
                <a:gd name="connsiteX9" fmla="*/ 214231 w 308283"/>
                <a:gd name="connsiteY9" fmla="*/ 172430 h 496389"/>
                <a:gd name="connsiteX10" fmla="*/ 161979 w 308283"/>
                <a:gd name="connsiteY10" fmla="*/ 73152 h 496389"/>
                <a:gd name="connsiteX11" fmla="*/ 94052 w 308283"/>
                <a:gd name="connsiteY11" fmla="*/ 88828 h 496389"/>
                <a:gd name="connsiteX12" fmla="*/ 73152 w 308283"/>
                <a:gd name="connsiteY12" fmla="*/ 151530 h 496389"/>
                <a:gd name="connsiteX0" fmla="*/ 67927 w 303058"/>
                <a:gd name="connsiteY0" fmla="*/ 151530 h 496389"/>
                <a:gd name="connsiteX1" fmla="*/ 0 w 303058"/>
                <a:gd name="connsiteY1" fmla="*/ 109728 h 496389"/>
                <a:gd name="connsiteX2" fmla="*/ 62701 w 303058"/>
                <a:gd name="connsiteY2" fmla="*/ 15676 h 496389"/>
                <a:gd name="connsiteX3" fmla="*/ 214231 w 303058"/>
                <a:gd name="connsiteY3" fmla="*/ 0 h 496389"/>
                <a:gd name="connsiteX4" fmla="*/ 303058 w 303058"/>
                <a:gd name="connsiteY4" fmla="*/ 188106 h 496389"/>
                <a:gd name="connsiteX5" fmla="*/ 114953 w 303058"/>
                <a:gd name="connsiteY5" fmla="*/ 428462 h 496389"/>
                <a:gd name="connsiteX6" fmla="*/ 287383 w 303058"/>
                <a:gd name="connsiteY6" fmla="*/ 402336 h 496389"/>
                <a:gd name="connsiteX7" fmla="*/ 276932 w 303058"/>
                <a:gd name="connsiteY7" fmla="*/ 496389 h 496389"/>
                <a:gd name="connsiteX8" fmla="*/ 15675 w 303058"/>
                <a:gd name="connsiteY8" fmla="*/ 475488 h 496389"/>
                <a:gd name="connsiteX9" fmla="*/ 209006 w 303058"/>
                <a:gd name="connsiteY9" fmla="*/ 172430 h 496389"/>
                <a:gd name="connsiteX10" fmla="*/ 156754 w 303058"/>
                <a:gd name="connsiteY10" fmla="*/ 73152 h 496389"/>
                <a:gd name="connsiteX11" fmla="*/ 88827 w 303058"/>
                <a:gd name="connsiteY11" fmla="*/ 88828 h 496389"/>
                <a:gd name="connsiteX12" fmla="*/ 67927 w 303058"/>
                <a:gd name="connsiteY12" fmla="*/ 151530 h 496389"/>
                <a:gd name="connsiteX0" fmla="*/ 94054 w 329185"/>
                <a:gd name="connsiteY0" fmla="*/ 151530 h 496389"/>
                <a:gd name="connsiteX1" fmla="*/ 26127 w 329185"/>
                <a:gd name="connsiteY1" fmla="*/ 109728 h 496389"/>
                <a:gd name="connsiteX2" fmla="*/ 88828 w 329185"/>
                <a:gd name="connsiteY2" fmla="*/ 15676 h 496389"/>
                <a:gd name="connsiteX3" fmla="*/ 240358 w 329185"/>
                <a:gd name="connsiteY3" fmla="*/ 0 h 496389"/>
                <a:gd name="connsiteX4" fmla="*/ 329185 w 329185"/>
                <a:gd name="connsiteY4" fmla="*/ 188106 h 496389"/>
                <a:gd name="connsiteX5" fmla="*/ 141080 w 329185"/>
                <a:gd name="connsiteY5" fmla="*/ 428462 h 496389"/>
                <a:gd name="connsiteX6" fmla="*/ 313510 w 329185"/>
                <a:gd name="connsiteY6" fmla="*/ 402336 h 496389"/>
                <a:gd name="connsiteX7" fmla="*/ 303059 w 329185"/>
                <a:gd name="connsiteY7" fmla="*/ 496389 h 496389"/>
                <a:gd name="connsiteX8" fmla="*/ 0 w 329185"/>
                <a:gd name="connsiteY8" fmla="*/ 465038 h 496389"/>
                <a:gd name="connsiteX9" fmla="*/ 235133 w 329185"/>
                <a:gd name="connsiteY9" fmla="*/ 172430 h 496389"/>
                <a:gd name="connsiteX10" fmla="*/ 182881 w 329185"/>
                <a:gd name="connsiteY10" fmla="*/ 73152 h 496389"/>
                <a:gd name="connsiteX11" fmla="*/ 114954 w 329185"/>
                <a:gd name="connsiteY11" fmla="*/ 88828 h 496389"/>
                <a:gd name="connsiteX12" fmla="*/ 94054 w 329185"/>
                <a:gd name="connsiteY12" fmla="*/ 151530 h 496389"/>
                <a:gd name="connsiteX0" fmla="*/ 94054 w 329185"/>
                <a:gd name="connsiteY0" fmla="*/ 151530 h 496389"/>
                <a:gd name="connsiteX1" fmla="*/ 26127 w 329185"/>
                <a:gd name="connsiteY1" fmla="*/ 109728 h 496389"/>
                <a:gd name="connsiteX2" fmla="*/ 88828 w 329185"/>
                <a:gd name="connsiteY2" fmla="*/ 15676 h 496389"/>
                <a:gd name="connsiteX3" fmla="*/ 240358 w 329185"/>
                <a:gd name="connsiteY3" fmla="*/ 0 h 496389"/>
                <a:gd name="connsiteX4" fmla="*/ 329185 w 329185"/>
                <a:gd name="connsiteY4" fmla="*/ 188106 h 496389"/>
                <a:gd name="connsiteX5" fmla="*/ 141080 w 329185"/>
                <a:gd name="connsiteY5" fmla="*/ 397112 h 496389"/>
                <a:gd name="connsiteX6" fmla="*/ 313510 w 329185"/>
                <a:gd name="connsiteY6" fmla="*/ 402336 h 496389"/>
                <a:gd name="connsiteX7" fmla="*/ 303059 w 329185"/>
                <a:gd name="connsiteY7" fmla="*/ 496389 h 496389"/>
                <a:gd name="connsiteX8" fmla="*/ 0 w 329185"/>
                <a:gd name="connsiteY8" fmla="*/ 465038 h 496389"/>
                <a:gd name="connsiteX9" fmla="*/ 235133 w 329185"/>
                <a:gd name="connsiteY9" fmla="*/ 172430 h 496389"/>
                <a:gd name="connsiteX10" fmla="*/ 182881 w 329185"/>
                <a:gd name="connsiteY10" fmla="*/ 73152 h 496389"/>
                <a:gd name="connsiteX11" fmla="*/ 114954 w 329185"/>
                <a:gd name="connsiteY11" fmla="*/ 88828 h 496389"/>
                <a:gd name="connsiteX12" fmla="*/ 94054 w 329185"/>
                <a:gd name="connsiteY12" fmla="*/ 151530 h 496389"/>
                <a:gd name="connsiteX0" fmla="*/ 224681 w 459812"/>
                <a:gd name="connsiteY0" fmla="*/ 266483 h 611342"/>
                <a:gd name="connsiteX1" fmla="*/ 156754 w 459812"/>
                <a:gd name="connsiteY1" fmla="*/ 224681 h 611342"/>
                <a:gd name="connsiteX2" fmla="*/ 219455 w 459812"/>
                <a:gd name="connsiteY2" fmla="*/ 130629 h 611342"/>
                <a:gd name="connsiteX3" fmla="*/ 370985 w 459812"/>
                <a:gd name="connsiteY3" fmla="*/ 114953 h 611342"/>
                <a:gd name="connsiteX4" fmla="*/ 459812 w 459812"/>
                <a:gd name="connsiteY4" fmla="*/ 303059 h 611342"/>
                <a:gd name="connsiteX5" fmla="*/ 271707 w 459812"/>
                <a:gd name="connsiteY5" fmla="*/ 512065 h 611342"/>
                <a:gd name="connsiteX6" fmla="*/ 444137 w 459812"/>
                <a:gd name="connsiteY6" fmla="*/ 517289 h 611342"/>
                <a:gd name="connsiteX7" fmla="*/ 433686 w 459812"/>
                <a:gd name="connsiteY7" fmla="*/ 611342 h 611342"/>
                <a:gd name="connsiteX8" fmla="*/ 130627 w 459812"/>
                <a:gd name="connsiteY8" fmla="*/ 579991 h 611342"/>
                <a:gd name="connsiteX9" fmla="*/ 365760 w 459812"/>
                <a:gd name="connsiteY9" fmla="*/ 287383 h 611342"/>
                <a:gd name="connsiteX10" fmla="*/ 313508 w 459812"/>
                <a:gd name="connsiteY10" fmla="*/ 188105 h 611342"/>
                <a:gd name="connsiteX11" fmla="*/ 0 w 459812"/>
                <a:gd name="connsiteY11" fmla="*/ 0 h 611342"/>
                <a:gd name="connsiteX12" fmla="*/ 224681 w 459812"/>
                <a:gd name="connsiteY12" fmla="*/ 266483 h 611342"/>
                <a:gd name="connsiteX0" fmla="*/ 94054 w 329185"/>
                <a:gd name="connsiteY0" fmla="*/ 151530 h 496389"/>
                <a:gd name="connsiteX1" fmla="*/ 26127 w 329185"/>
                <a:gd name="connsiteY1" fmla="*/ 109728 h 496389"/>
                <a:gd name="connsiteX2" fmla="*/ 88828 w 329185"/>
                <a:gd name="connsiteY2" fmla="*/ 15676 h 496389"/>
                <a:gd name="connsiteX3" fmla="*/ 240358 w 329185"/>
                <a:gd name="connsiteY3" fmla="*/ 0 h 496389"/>
                <a:gd name="connsiteX4" fmla="*/ 329185 w 329185"/>
                <a:gd name="connsiteY4" fmla="*/ 188106 h 496389"/>
                <a:gd name="connsiteX5" fmla="*/ 141080 w 329185"/>
                <a:gd name="connsiteY5" fmla="*/ 397112 h 496389"/>
                <a:gd name="connsiteX6" fmla="*/ 313510 w 329185"/>
                <a:gd name="connsiteY6" fmla="*/ 402336 h 496389"/>
                <a:gd name="connsiteX7" fmla="*/ 303059 w 329185"/>
                <a:gd name="connsiteY7" fmla="*/ 496389 h 496389"/>
                <a:gd name="connsiteX8" fmla="*/ 0 w 329185"/>
                <a:gd name="connsiteY8" fmla="*/ 465038 h 496389"/>
                <a:gd name="connsiteX9" fmla="*/ 235133 w 329185"/>
                <a:gd name="connsiteY9" fmla="*/ 172430 h 496389"/>
                <a:gd name="connsiteX10" fmla="*/ 182881 w 329185"/>
                <a:gd name="connsiteY10" fmla="*/ 73152 h 496389"/>
                <a:gd name="connsiteX11" fmla="*/ 94054 w 329185"/>
                <a:gd name="connsiteY11" fmla="*/ 151530 h 4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5" h="496389">
                  <a:moveTo>
                    <a:pt x="94054" y="151530"/>
                  </a:moveTo>
                  <a:lnTo>
                    <a:pt x="26127" y="109728"/>
                  </a:lnTo>
                  <a:lnTo>
                    <a:pt x="88828" y="15676"/>
                  </a:lnTo>
                  <a:lnTo>
                    <a:pt x="240358" y="0"/>
                  </a:lnTo>
                  <a:lnTo>
                    <a:pt x="329185" y="188106"/>
                  </a:lnTo>
                  <a:lnTo>
                    <a:pt x="141080" y="397112"/>
                  </a:lnTo>
                  <a:lnTo>
                    <a:pt x="313510" y="402336"/>
                  </a:lnTo>
                  <a:lnTo>
                    <a:pt x="303059" y="496389"/>
                  </a:lnTo>
                  <a:lnTo>
                    <a:pt x="0" y="465038"/>
                  </a:lnTo>
                  <a:lnTo>
                    <a:pt x="235133" y="172430"/>
                  </a:lnTo>
                  <a:lnTo>
                    <a:pt x="182881" y="73152"/>
                  </a:lnTo>
                  <a:lnTo>
                    <a:pt x="94054" y="1515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00472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Freihandform 6"/>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 name="Freihandform 7"/>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4" name="Gruppieren 3"/>
          <p:cNvGrpSpPr/>
          <p:nvPr userDrawn="1"/>
        </p:nvGrpSpPr>
        <p:grpSpPr>
          <a:xfrm>
            <a:off x="658522" y="594360"/>
            <a:ext cx="443136" cy="545153"/>
            <a:chOff x="1127207" y="3392317"/>
            <a:chExt cx="389003" cy="478557"/>
          </a:xfrm>
        </p:grpSpPr>
        <p:sp>
          <p:nvSpPr>
            <p:cNvPr id="5" name="Ellipse 4"/>
            <p:cNvSpPr/>
            <p:nvPr/>
          </p:nvSpPr>
          <p:spPr>
            <a:xfrm rot="332705">
              <a:off x="1427383" y="3776822"/>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5"/>
            <p:cNvSpPr/>
            <p:nvPr/>
          </p:nvSpPr>
          <p:spPr>
            <a:xfrm rot="332705">
              <a:off x="1127207" y="3392317"/>
              <a:ext cx="319086" cy="453758"/>
            </a:xfrm>
            <a:custGeom>
              <a:avLst/>
              <a:gdLst>
                <a:gd name="connsiteX0" fmla="*/ 0 w 282157"/>
                <a:gd name="connsiteY0" fmla="*/ 67927 h 397111"/>
                <a:gd name="connsiteX1" fmla="*/ 31350 w 282157"/>
                <a:gd name="connsiteY1" fmla="*/ 130629 h 397111"/>
                <a:gd name="connsiteX2" fmla="*/ 114953 w 282157"/>
                <a:gd name="connsiteY2" fmla="*/ 62702 h 397111"/>
                <a:gd name="connsiteX3" fmla="*/ 198555 w 282157"/>
                <a:gd name="connsiteY3" fmla="*/ 83603 h 397111"/>
                <a:gd name="connsiteX4" fmla="*/ 177654 w 282157"/>
                <a:gd name="connsiteY4" fmla="*/ 172430 h 397111"/>
                <a:gd name="connsiteX5" fmla="*/ 120178 w 282157"/>
                <a:gd name="connsiteY5" fmla="*/ 161980 h 397111"/>
                <a:gd name="connsiteX6" fmla="*/ 114953 w 282157"/>
                <a:gd name="connsiteY6" fmla="*/ 235132 h 397111"/>
                <a:gd name="connsiteX7" fmla="*/ 182880 w 282157"/>
                <a:gd name="connsiteY7" fmla="*/ 219456 h 397111"/>
                <a:gd name="connsiteX8" fmla="*/ 198555 w 282157"/>
                <a:gd name="connsiteY8" fmla="*/ 303059 h 397111"/>
                <a:gd name="connsiteX9" fmla="*/ 109728 w 282157"/>
                <a:gd name="connsiteY9" fmla="*/ 334410 h 397111"/>
                <a:gd name="connsiteX10" fmla="*/ 52251 w 282157"/>
                <a:gd name="connsiteY10" fmla="*/ 292608 h 397111"/>
                <a:gd name="connsiteX11" fmla="*/ 0 w 282157"/>
                <a:gd name="connsiteY11" fmla="*/ 323959 h 397111"/>
                <a:gd name="connsiteX12" fmla="*/ 88827 w 282157"/>
                <a:gd name="connsiteY12" fmla="*/ 397111 h 397111"/>
                <a:gd name="connsiteX13" fmla="*/ 256032 w 282157"/>
                <a:gd name="connsiteY13" fmla="*/ 350085 h 397111"/>
                <a:gd name="connsiteX14" fmla="*/ 240356 w 282157"/>
                <a:gd name="connsiteY14" fmla="*/ 193331 h 397111"/>
                <a:gd name="connsiteX15" fmla="*/ 282157 w 282157"/>
                <a:gd name="connsiteY15" fmla="*/ 31351 h 397111"/>
                <a:gd name="connsiteX16" fmla="*/ 130628 w 282157"/>
                <a:gd name="connsiteY16" fmla="*/ 0 h 397111"/>
                <a:gd name="connsiteX17" fmla="*/ 0 w 282157"/>
                <a:gd name="connsiteY17" fmla="*/ 67927 h 397111"/>
                <a:gd name="connsiteX0" fmla="*/ 0 w 282157"/>
                <a:gd name="connsiteY0" fmla="*/ 74649 h 403833"/>
                <a:gd name="connsiteX1" fmla="*/ 31350 w 282157"/>
                <a:gd name="connsiteY1" fmla="*/ 137351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0 w 282157"/>
                <a:gd name="connsiteY17" fmla="*/ 74649 h 403833"/>
                <a:gd name="connsiteX0" fmla="*/ 0 w 282157"/>
                <a:gd name="connsiteY0" fmla="*/ 74649 h 403833"/>
                <a:gd name="connsiteX1" fmla="*/ 51447 w 282157"/>
                <a:gd name="connsiteY1" fmla="*/ 114945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0 w 282157"/>
                <a:gd name="connsiteY17" fmla="*/ 74649 h 403833"/>
                <a:gd name="connsiteX0" fmla="*/ 5024 w 282157"/>
                <a:gd name="connsiteY0" fmla="*/ 45522 h 403833"/>
                <a:gd name="connsiteX1" fmla="*/ 51447 w 282157"/>
                <a:gd name="connsiteY1" fmla="*/ 114945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5024 w 282157"/>
                <a:gd name="connsiteY17" fmla="*/ 45522 h 403833"/>
                <a:gd name="connsiteX0" fmla="*/ 5024 w 282157"/>
                <a:gd name="connsiteY0" fmla="*/ 45522 h 403833"/>
                <a:gd name="connsiteX1" fmla="*/ 43911 w 282157"/>
                <a:gd name="connsiteY1" fmla="*/ 103741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5024 w 282157"/>
                <a:gd name="connsiteY17" fmla="*/ 45522 h 40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2157" h="403833">
                  <a:moveTo>
                    <a:pt x="5024" y="45522"/>
                  </a:moveTo>
                  <a:lnTo>
                    <a:pt x="43911" y="103741"/>
                  </a:lnTo>
                  <a:lnTo>
                    <a:pt x="114953" y="69424"/>
                  </a:lnTo>
                  <a:lnTo>
                    <a:pt x="198555" y="90325"/>
                  </a:lnTo>
                  <a:lnTo>
                    <a:pt x="177654" y="179152"/>
                  </a:lnTo>
                  <a:lnTo>
                    <a:pt x="120178" y="168702"/>
                  </a:lnTo>
                  <a:lnTo>
                    <a:pt x="114953" y="241854"/>
                  </a:lnTo>
                  <a:lnTo>
                    <a:pt x="182880" y="226178"/>
                  </a:lnTo>
                  <a:lnTo>
                    <a:pt x="198555" y="309781"/>
                  </a:lnTo>
                  <a:lnTo>
                    <a:pt x="109728" y="341132"/>
                  </a:lnTo>
                  <a:lnTo>
                    <a:pt x="52251" y="299330"/>
                  </a:lnTo>
                  <a:lnTo>
                    <a:pt x="0" y="330681"/>
                  </a:lnTo>
                  <a:lnTo>
                    <a:pt x="88827" y="403833"/>
                  </a:lnTo>
                  <a:lnTo>
                    <a:pt x="256032" y="356807"/>
                  </a:lnTo>
                  <a:lnTo>
                    <a:pt x="240356" y="200053"/>
                  </a:lnTo>
                  <a:lnTo>
                    <a:pt x="282157" y="38073"/>
                  </a:lnTo>
                  <a:lnTo>
                    <a:pt x="110532" y="0"/>
                  </a:lnTo>
                  <a:lnTo>
                    <a:pt x="5024" y="455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Textfeld 8"/>
          <p:cNvSpPr txBox="1"/>
          <p:nvPr userDrawn="1"/>
        </p:nvSpPr>
        <p:spPr>
          <a:xfrm>
            <a:off x="1030215" y="496187"/>
            <a:ext cx="1239314" cy="461665"/>
          </a:xfrm>
          <a:prstGeom prst="rect">
            <a:avLst/>
          </a:prstGeom>
          <a:noFill/>
        </p:spPr>
        <p:txBody>
          <a:bodyPr wrap="none" rtlCol="0">
            <a:spAutoFit/>
          </a:bodyPr>
          <a:lstStyle/>
          <a:p>
            <a:r>
              <a:rPr lang="de-DE" sz="2400" dirty="0">
                <a:solidFill>
                  <a:schemeClr val="accent1"/>
                </a:solidFill>
              </a:rPr>
              <a:t>INHALTE</a:t>
            </a:r>
          </a:p>
        </p:txBody>
      </p:sp>
    </p:spTree>
    <p:extLst>
      <p:ext uri="{BB962C8B-B14F-4D97-AF65-F5344CB8AC3E}">
        <p14:creationId xmlns:p14="http://schemas.microsoft.com/office/powerpoint/2010/main" val="3006438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Freihandform 6"/>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 name="Freihandform 7"/>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9" name="Textfeld 8"/>
          <p:cNvSpPr txBox="1"/>
          <p:nvPr userDrawn="1"/>
        </p:nvSpPr>
        <p:spPr>
          <a:xfrm>
            <a:off x="1030215" y="496187"/>
            <a:ext cx="1386918" cy="461665"/>
          </a:xfrm>
          <a:prstGeom prst="rect">
            <a:avLst/>
          </a:prstGeom>
          <a:noFill/>
        </p:spPr>
        <p:txBody>
          <a:bodyPr wrap="none" rtlCol="0">
            <a:spAutoFit/>
          </a:bodyPr>
          <a:lstStyle/>
          <a:p>
            <a:r>
              <a:rPr lang="de-DE" sz="2400" dirty="0">
                <a:solidFill>
                  <a:schemeClr val="accent1"/>
                </a:solidFill>
              </a:rPr>
              <a:t>BEISPIELE</a:t>
            </a:r>
          </a:p>
        </p:txBody>
      </p:sp>
      <p:grpSp>
        <p:nvGrpSpPr>
          <p:cNvPr id="10" name="Gruppieren 9"/>
          <p:cNvGrpSpPr/>
          <p:nvPr userDrawn="1"/>
        </p:nvGrpSpPr>
        <p:grpSpPr>
          <a:xfrm rot="924969">
            <a:off x="623776" y="547844"/>
            <a:ext cx="465060" cy="564561"/>
            <a:chOff x="6696598" y="1588050"/>
            <a:chExt cx="406138" cy="471452"/>
          </a:xfrm>
        </p:grpSpPr>
        <p:sp>
          <p:nvSpPr>
            <p:cNvPr id="11" name="Ellipse 10"/>
            <p:cNvSpPr/>
            <p:nvPr/>
          </p:nvSpPr>
          <p:spPr>
            <a:xfrm rot="20868745">
              <a:off x="7013909" y="1923007"/>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42"/>
            <p:cNvSpPr/>
            <p:nvPr/>
          </p:nvSpPr>
          <p:spPr>
            <a:xfrm rot="20868745">
              <a:off x="6696598" y="1588050"/>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200945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1" name="Freihandform 4"/>
          <p:cNvSpPr/>
          <p:nvPr userDrawn="1"/>
        </p:nvSpPr>
        <p:spPr>
          <a:xfrm>
            <a:off x="6531429" y="3396343"/>
            <a:ext cx="1629785" cy="522514"/>
          </a:xfrm>
          <a:custGeom>
            <a:avLst/>
            <a:gdLst>
              <a:gd name="connsiteX0" fmla="*/ 30145 w 2291024"/>
              <a:gd name="connsiteY0" fmla="*/ 321547 h 522514"/>
              <a:gd name="connsiteX1" fmla="*/ 2130250 w 2291024"/>
              <a:gd name="connsiteY1" fmla="*/ 80387 h 522514"/>
              <a:gd name="connsiteX2" fmla="*/ 1989573 w 2291024"/>
              <a:gd name="connsiteY2" fmla="*/ 0 h 522514"/>
              <a:gd name="connsiteX3" fmla="*/ 2291024 w 2291024"/>
              <a:gd name="connsiteY3" fmla="*/ 100483 h 522514"/>
              <a:gd name="connsiteX4" fmla="*/ 2160395 w 2291024"/>
              <a:gd name="connsiteY4" fmla="*/ 271305 h 522514"/>
              <a:gd name="connsiteX5" fmla="*/ 2170444 w 2291024"/>
              <a:gd name="connsiteY5" fmla="*/ 140677 h 522514"/>
              <a:gd name="connsiteX6" fmla="*/ 0 w 2291024"/>
              <a:gd name="connsiteY6" fmla="*/ 522514 h 522514"/>
              <a:gd name="connsiteX7" fmla="*/ 30145 w 2291024"/>
              <a:gd name="connsiteY7" fmla="*/ 321547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1024" h="522514">
                <a:moveTo>
                  <a:pt x="30145" y="321547"/>
                </a:moveTo>
                <a:lnTo>
                  <a:pt x="2130250" y="80387"/>
                </a:lnTo>
                <a:lnTo>
                  <a:pt x="1989573" y="0"/>
                </a:lnTo>
                <a:lnTo>
                  <a:pt x="2291024" y="100483"/>
                </a:lnTo>
                <a:lnTo>
                  <a:pt x="2160395" y="271305"/>
                </a:lnTo>
                <a:lnTo>
                  <a:pt x="2170444" y="140677"/>
                </a:lnTo>
                <a:lnTo>
                  <a:pt x="0" y="522514"/>
                </a:lnTo>
                <a:lnTo>
                  <a:pt x="30145" y="32154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p:cNvGrpSpPr/>
          <p:nvPr userDrawn="1"/>
        </p:nvGrpSpPr>
        <p:grpSpPr>
          <a:xfrm rot="21422911">
            <a:off x="3021662" y="1787517"/>
            <a:ext cx="332556" cy="518613"/>
            <a:chOff x="894190" y="2767564"/>
            <a:chExt cx="332556" cy="518613"/>
          </a:xfrm>
        </p:grpSpPr>
        <p:sp>
          <p:nvSpPr>
            <p:cNvPr id="33" name="Freihandform 54"/>
            <p:cNvSpPr/>
            <p:nvPr/>
          </p:nvSpPr>
          <p:spPr>
            <a:xfrm>
              <a:off x="894190" y="2767564"/>
              <a:ext cx="206477" cy="511277"/>
            </a:xfrm>
            <a:custGeom>
              <a:avLst/>
              <a:gdLst>
                <a:gd name="connsiteX0" fmla="*/ 0 w 324464"/>
                <a:gd name="connsiteY0" fmla="*/ 167148 h 511277"/>
                <a:gd name="connsiteX1" fmla="*/ 68826 w 324464"/>
                <a:gd name="connsiteY1" fmla="*/ 245806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324464"/>
                <a:gd name="connsiteY0" fmla="*/ 167148 h 511277"/>
                <a:gd name="connsiteX1" fmla="*/ 157317 w 324464"/>
                <a:gd name="connsiteY1" fmla="*/ 216309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206477"/>
                <a:gd name="connsiteY0" fmla="*/ 78657 h 511277"/>
                <a:gd name="connsiteX1" fmla="*/ 39330 w 206477"/>
                <a:gd name="connsiteY1" fmla="*/ 216309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 name="connsiteX0" fmla="*/ 0 w 206477"/>
                <a:gd name="connsiteY0" fmla="*/ 78657 h 511277"/>
                <a:gd name="connsiteX1" fmla="*/ 13204 w 206477"/>
                <a:gd name="connsiteY1" fmla="*/ 184958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77" h="511277">
                  <a:moveTo>
                    <a:pt x="0" y="78657"/>
                  </a:moveTo>
                  <a:lnTo>
                    <a:pt x="13204" y="184958"/>
                  </a:lnTo>
                  <a:lnTo>
                    <a:pt x="117987" y="127819"/>
                  </a:lnTo>
                  <a:lnTo>
                    <a:pt x="98322" y="511277"/>
                  </a:lnTo>
                  <a:lnTo>
                    <a:pt x="206477" y="511277"/>
                  </a:lnTo>
                  <a:lnTo>
                    <a:pt x="206477" y="0"/>
                  </a:lnTo>
                  <a:lnTo>
                    <a:pt x="0" y="786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1137919" y="3192125"/>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p:cNvGrpSpPr/>
          <p:nvPr userDrawn="1"/>
        </p:nvGrpSpPr>
        <p:grpSpPr>
          <a:xfrm>
            <a:off x="2994684" y="2536802"/>
            <a:ext cx="471743" cy="496389"/>
            <a:chOff x="6049375" y="3022788"/>
            <a:chExt cx="471743" cy="496389"/>
          </a:xfrm>
        </p:grpSpPr>
        <p:sp>
          <p:nvSpPr>
            <p:cNvPr id="36" name="Ellipse 35"/>
            <p:cNvSpPr/>
            <p:nvPr/>
          </p:nvSpPr>
          <p:spPr>
            <a:xfrm>
              <a:off x="6432291" y="341447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66"/>
            <p:cNvSpPr/>
            <p:nvPr/>
          </p:nvSpPr>
          <p:spPr>
            <a:xfrm>
              <a:off x="6049375" y="3022788"/>
              <a:ext cx="329185" cy="496389"/>
            </a:xfrm>
            <a:custGeom>
              <a:avLst/>
              <a:gdLst>
                <a:gd name="connsiteX0" fmla="*/ 73152 w 308283"/>
                <a:gd name="connsiteY0" fmla="*/ 151530 h 496389"/>
                <a:gd name="connsiteX1" fmla="*/ 5225 w 308283"/>
                <a:gd name="connsiteY1" fmla="*/ 161980 h 496389"/>
                <a:gd name="connsiteX2" fmla="*/ 0 w 308283"/>
                <a:gd name="connsiteY2" fmla="*/ 36576 h 496389"/>
                <a:gd name="connsiteX3" fmla="*/ 219456 w 308283"/>
                <a:gd name="connsiteY3" fmla="*/ 0 h 496389"/>
                <a:gd name="connsiteX4" fmla="*/ 308283 w 308283"/>
                <a:gd name="connsiteY4" fmla="*/ 188106 h 496389"/>
                <a:gd name="connsiteX5" fmla="*/ 120178 w 308283"/>
                <a:gd name="connsiteY5" fmla="*/ 428462 h 496389"/>
                <a:gd name="connsiteX6" fmla="*/ 292608 w 308283"/>
                <a:gd name="connsiteY6" fmla="*/ 402336 h 496389"/>
                <a:gd name="connsiteX7" fmla="*/ 282157 w 308283"/>
                <a:gd name="connsiteY7" fmla="*/ 496389 h 496389"/>
                <a:gd name="connsiteX8" fmla="*/ 20900 w 308283"/>
                <a:gd name="connsiteY8" fmla="*/ 475488 h 496389"/>
                <a:gd name="connsiteX9" fmla="*/ 214231 w 308283"/>
                <a:gd name="connsiteY9" fmla="*/ 172430 h 496389"/>
                <a:gd name="connsiteX10" fmla="*/ 161979 w 308283"/>
                <a:gd name="connsiteY10" fmla="*/ 73152 h 496389"/>
                <a:gd name="connsiteX11" fmla="*/ 94052 w 308283"/>
                <a:gd name="connsiteY11" fmla="*/ 88828 h 496389"/>
                <a:gd name="connsiteX12" fmla="*/ 73152 w 308283"/>
                <a:gd name="connsiteY12" fmla="*/ 151530 h 496389"/>
                <a:gd name="connsiteX0" fmla="*/ 73152 w 308283"/>
                <a:gd name="connsiteY0" fmla="*/ 151530 h 496389"/>
                <a:gd name="connsiteX1" fmla="*/ 5225 w 308283"/>
                <a:gd name="connsiteY1" fmla="*/ 109728 h 496389"/>
                <a:gd name="connsiteX2" fmla="*/ 0 w 308283"/>
                <a:gd name="connsiteY2" fmla="*/ 36576 h 496389"/>
                <a:gd name="connsiteX3" fmla="*/ 219456 w 308283"/>
                <a:gd name="connsiteY3" fmla="*/ 0 h 496389"/>
                <a:gd name="connsiteX4" fmla="*/ 308283 w 308283"/>
                <a:gd name="connsiteY4" fmla="*/ 188106 h 496389"/>
                <a:gd name="connsiteX5" fmla="*/ 120178 w 308283"/>
                <a:gd name="connsiteY5" fmla="*/ 428462 h 496389"/>
                <a:gd name="connsiteX6" fmla="*/ 292608 w 308283"/>
                <a:gd name="connsiteY6" fmla="*/ 402336 h 496389"/>
                <a:gd name="connsiteX7" fmla="*/ 282157 w 308283"/>
                <a:gd name="connsiteY7" fmla="*/ 496389 h 496389"/>
                <a:gd name="connsiteX8" fmla="*/ 20900 w 308283"/>
                <a:gd name="connsiteY8" fmla="*/ 475488 h 496389"/>
                <a:gd name="connsiteX9" fmla="*/ 214231 w 308283"/>
                <a:gd name="connsiteY9" fmla="*/ 172430 h 496389"/>
                <a:gd name="connsiteX10" fmla="*/ 161979 w 308283"/>
                <a:gd name="connsiteY10" fmla="*/ 73152 h 496389"/>
                <a:gd name="connsiteX11" fmla="*/ 94052 w 308283"/>
                <a:gd name="connsiteY11" fmla="*/ 88828 h 496389"/>
                <a:gd name="connsiteX12" fmla="*/ 73152 w 308283"/>
                <a:gd name="connsiteY12" fmla="*/ 151530 h 496389"/>
                <a:gd name="connsiteX0" fmla="*/ 67927 w 303058"/>
                <a:gd name="connsiteY0" fmla="*/ 151530 h 496389"/>
                <a:gd name="connsiteX1" fmla="*/ 0 w 303058"/>
                <a:gd name="connsiteY1" fmla="*/ 109728 h 496389"/>
                <a:gd name="connsiteX2" fmla="*/ 62701 w 303058"/>
                <a:gd name="connsiteY2" fmla="*/ 15676 h 496389"/>
                <a:gd name="connsiteX3" fmla="*/ 214231 w 303058"/>
                <a:gd name="connsiteY3" fmla="*/ 0 h 496389"/>
                <a:gd name="connsiteX4" fmla="*/ 303058 w 303058"/>
                <a:gd name="connsiteY4" fmla="*/ 188106 h 496389"/>
                <a:gd name="connsiteX5" fmla="*/ 114953 w 303058"/>
                <a:gd name="connsiteY5" fmla="*/ 428462 h 496389"/>
                <a:gd name="connsiteX6" fmla="*/ 287383 w 303058"/>
                <a:gd name="connsiteY6" fmla="*/ 402336 h 496389"/>
                <a:gd name="connsiteX7" fmla="*/ 276932 w 303058"/>
                <a:gd name="connsiteY7" fmla="*/ 496389 h 496389"/>
                <a:gd name="connsiteX8" fmla="*/ 15675 w 303058"/>
                <a:gd name="connsiteY8" fmla="*/ 475488 h 496389"/>
                <a:gd name="connsiteX9" fmla="*/ 209006 w 303058"/>
                <a:gd name="connsiteY9" fmla="*/ 172430 h 496389"/>
                <a:gd name="connsiteX10" fmla="*/ 156754 w 303058"/>
                <a:gd name="connsiteY10" fmla="*/ 73152 h 496389"/>
                <a:gd name="connsiteX11" fmla="*/ 88827 w 303058"/>
                <a:gd name="connsiteY11" fmla="*/ 88828 h 496389"/>
                <a:gd name="connsiteX12" fmla="*/ 67927 w 303058"/>
                <a:gd name="connsiteY12" fmla="*/ 151530 h 496389"/>
                <a:gd name="connsiteX0" fmla="*/ 94054 w 329185"/>
                <a:gd name="connsiteY0" fmla="*/ 151530 h 496389"/>
                <a:gd name="connsiteX1" fmla="*/ 26127 w 329185"/>
                <a:gd name="connsiteY1" fmla="*/ 109728 h 496389"/>
                <a:gd name="connsiteX2" fmla="*/ 88828 w 329185"/>
                <a:gd name="connsiteY2" fmla="*/ 15676 h 496389"/>
                <a:gd name="connsiteX3" fmla="*/ 240358 w 329185"/>
                <a:gd name="connsiteY3" fmla="*/ 0 h 496389"/>
                <a:gd name="connsiteX4" fmla="*/ 329185 w 329185"/>
                <a:gd name="connsiteY4" fmla="*/ 188106 h 496389"/>
                <a:gd name="connsiteX5" fmla="*/ 141080 w 329185"/>
                <a:gd name="connsiteY5" fmla="*/ 428462 h 496389"/>
                <a:gd name="connsiteX6" fmla="*/ 313510 w 329185"/>
                <a:gd name="connsiteY6" fmla="*/ 402336 h 496389"/>
                <a:gd name="connsiteX7" fmla="*/ 303059 w 329185"/>
                <a:gd name="connsiteY7" fmla="*/ 496389 h 496389"/>
                <a:gd name="connsiteX8" fmla="*/ 0 w 329185"/>
                <a:gd name="connsiteY8" fmla="*/ 465038 h 496389"/>
                <a:gd name="connsiteX9" fmla="*/ 235133 w 329185"/>
                <a:gd name="connsiteY9" fmla="*/ 172430 h 496389"/>
                <a:gd name="connsiteX10" fmla="*/ 182881 w 329185"/>
                <a:gd name="connsiteY10" fmla="*/ 73152 h 496389"/>
                <a:gd name="connsiteX11" fmla="*/ 114954 w 329185"/>
                <a:gd name="connsiteY11" fmla="*/ 88828 h 496389"/>
                <a:gd name="connsiteX12" fmla="*/ 94054 w 329185"/>
                <a:gd name="connsiteY12" fmla="*/ 151530 h 496389"/>
                <a:gd name="connsiteX0" fmla="*/ 94054 w 329185"/>
                <a:gd name="connsiteY0" fmla="*/ 151530 h 496389"/>
                <a:gd name="connsiteX1" fmla="*/ 26127 w 329185"/>
                <a:gd name="connsiteY1" fmla="*/ 109728 h 496389"/>
                <a:gd name="connsiteX2" fmla="*/ 88828 w 329185"/>
                <a:gd name="connsiteY2" fmla="*/ 15676 h 496389"/>
                <a:gd name="connsiteX3" fmla="*/ 240358 w 329185"/>
                <a:gd name="connsiteY3" fmla="*/ 0 h 496389"/>
                <a:gd name="connsiteX4" fmla="*/ 329185 w 329185"/>
                <a:gd name="connsiteY4" fmla="*/ 188106 h 496389"/>
                <a:gd name="connsiteX5" fmla="*/ 141080 w 329185"/>
                <a:gd name="connsiteY5" fmla="*/ 397112 h 496389"/>
                <a:gd name="connsiteX6" fmla="*/ 313510 w 329185"/>
                <a:gd name="connsiteY6" fmla="*/ 402336 h 496389"/>
                <a:gd name="connsiteX7" fmla="*/ 303059 w 329185"/>
                <a:gd name="connsiteY7" fmla="*/ 496389 h 496389"/>
                <a:gd name="connsiteX8" fmla="*/ 0 w 329185"/>
                <a:gd name="connsiteY8" fmla="*/ 465038 h 496389"/>
                <a:gd name="connsiteX9" fmla="*/ 235133 w 329185"/>
                <a:gd name="connsiteY9" fmla="*/ 172430 h 496389"/>
                <a:gd name="connsiteX10" fmla="*/ 182881 w 329185"/>
                <a:gd name="connsiteY10" fmla="*/ 73152 h 496389"/>
                <a:gd name="connsiteX11" fmla="*/ 114954 w 329185"/>
                <a:gd name="connsiteY11" fmla="*/ 88828 h 496389"/>
                <a:gd name="connsiteX12" fmla="*/ 94054 w 329185"/>
                <a:gd name="connsiteY12" fmla="*/ 151530 h 496389"/>
                <a:gd name="connsiteX0" fmla="*/ 224681 w 459812"/>
                <a:gd name="connsiteY0" fmla="*/ 266483 h 611342"/>
                <a:gd name="connsiteX1" fmla="*/ 156754 w 459812"/>
                <a:gd name="connsiteY1" fmla="*/ 224681 h 611342"/>
                <a:gd name="connsiteX2" fmla="*/ 219455 w 459812"/>
                <a:gd name="connsiteY2" fmla="*/ 130629 h 611342"/>
                <a:gd name="connsiteX3" fmla="*/ 370985 w 459812"/>
                <a:gd name="connsiteY3" fmla="*/ 114953 h 611342"/>
                <a:gd name="connsiteX4" fmla="*/ 459812 w 459812"/>
                <a:gd name="connsiteY4" fmla="*/ 303059 h 611342"/>
                <a:gd name="connsiteX5" fmla="*/ 271707 w 459812"/>
                <a:gd name="connsiteY5" fmla="*/ 512065 h 611342"/>
                <a:gd name="connsiteX6" fmla="*/ 444137 w 459812"/>
                <a:gd name="connsiteY6" fmla="*/ 517289 h 611342"/>
                <a:gd name="connsiteX7" fmla="*/ 433686 w 459812"/>
                <a:gd name="connsiteY7" fmla="*/ 611342 h 611342"/>
                <a:gd name="connsiteX8" fmla="*/ 130627 w 459812"/>
                <a:gd name="connsiteY8" fmla="*/ 579991 h 611342"/>
                <a:gd name="connsiteX9" fmla="*/ 365760 w 459812"/>
                <a:gd name="connsiteY9" fmla="*/ 287383 h 611342"/>
                <a:gd name="connsiteX10" fmla="*/ 313508 w 459812"/>
                <a:gd name="connsiteY10" fmla="*/ 188105 h 611342"/>
                <a:gd name="connsiteX11" fmla="*/ 0 w 459812"/>
                <a:gd name="connsiteY11" fmla="*/ 0 h 611342"/>
                <a:gd name="connsiteX12" fmla="*/ 224681 w 459812"/>
                <a:gd name="connsiteY12" fmla="*/ 266483 h 611342"/>
                <a:gd name="connsiteX0" fmla="*/ 94054 w 329185"/>
                <a:gd name="connsiteY0" fmla="*/ 151530 h 496389"/>
                <a:gd name="connsiteX1" fmla="*/ 26127 w 329185"/>
                <a:gd name="connsiteY1" fmla="*/ 109728 h 496389"/>
                <a:gd name="connsiteX2" fmla="*/ 88828 w 329185"/>
                <a:gd name="connsiteY2" fmla="*/ 15676 h 496389"/>
                <a:gd name="connsiteX3" fmla="*/ 240358 w 329185"/>
                <a:gd name="connsiteY3" fmla="*/ 0 h 496389"/>
                <a:gd name="connsiteX4" fmla="*/ 329185 w 329185"/>
                <a:gd name="connsiteY4" fmla="*/ 188106 h 496389"/>
                <a:gd name="connsiteX5" fmla="*/ 141080 w 329185"/>
                <a:gd name="connsiteY5" fmla="*/ 397112 h 496389"/>
                <a:gd name="connsiteX6" fmla="*/ 313510 w 329185"/>
                <a:gd name="connsiteY6" fmla="*/ 402336 h 496389"/>
                <a:gd name="connsiteX7" fmla="*/ 303059 w 329185"/>
                <a:gd name="connsiteY7" fmla="*/ 496389 h 496389"/>
                <a:gd name="connsiteX8" fmla="*/ 0 w 329185"/>
                <a:gd name="connsiteY8" fmla="*/ 465038 h 496389"/>
                <a:gd name="connsiteX9" fmla="*/ 235133 w 329185"/>
                <a:gd name="connsiteY9" fmla="*/ 172430 h 496389"/>
                <a:gd name="connsiteX10" fmla="*/ 182881 w 329185"/>
                <a:gd name="connsiteY10" fmla="*/ 73152 h 496389"/>
                <a:gd name="connsiteX11" fmla="*/ 94054 w 329185"/>
                <a:gd name="connsiteY11" fmla="*/ 151530 h 4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5" h="496389">
                  <a:moveTo>
                    <a:pt x="94054" y="151530"/>
                  </a:moveTo>
                  <a:lnTo>
                    <a:pt x="26127" y="109728"/>
                  </a:lnTo>
                  <a:lnTo>
                    <a:pt x="88828" y="15676"/>
                  </a:lnTo>
                  <a:lnTo>
                    <a:pt x="240358" y="0"/>
                  </a:lnTo>
                  <a:lnTo>
                    <a:pt x="329185" y="188106"/>
                  </a:lnTo>
                  <a:lnTo>
                    <a:pt x="141080" y="397112"/>
                  </a:lnTo>
                  <a:lnTo>
                    <a:pt x="313510" y="402336"/>
                  </a:lnTo>
                  <a:lnTo>
                    <a:pt x="303059" y="496389"/>
                  </a:lnTo>
                  <a:lnTo>
                    <a:pt x="0" y="465038"/>
                  </a:lnTo>
                  <a:lnTo>
                    <a:pt x="235133" y="172430"/>
                  </a:lnTo>
                  <a:lnTo>
                    <a:pt x="182881" y="73152"/>
                  </a:lnTo>
                  <a:lnTo>
                    <a:pt x="94054" y="1515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8" name="Textfeld 37"/>
          <p:cNvSpPr txBox="1"/>
          <p:nvPr userDrawn="1"/>
        </p:nvSpPr>
        <p:spPr>
          <a:xfrm>
            <a:off x="3476931" y="1712642"/>
            <a:ext cx="1323054" cy="369332"/>
          </a:xfrm>
          <a:prstGeom prst="rect">
            <a:avLst/>
          </a:prstGeom>
          <a:noFill/>
        </p:spPr>
        <p:txBody>
          <a:bodyPr wrap="none" rtlCol="0">
            <a:spAutoFit/>
          </a:bodyPr>
          <a:lstStyle/>
          <a:p>
            <a:r>
              <a:rPr lang="de-DE" dirty="0"/>
              <a:t>Hintergrund</a:t>
            </a:r>
          </a:p>
        </p:txBody>
      </p:sp>
      <p:sp>
        <p:nvSpPr>
          <p:cNvPr id="39" name="Textfeld 38"/>
          <p:cNvSpPr txBox="1"/>
          <p:nvPr userDrawn="1"/>
        </p:nvSpPr>
        <p:spPr>
          <a:xfrm>
            <a:off x="3476931" y="2474193"/>
            <a:ext cx="1888337" cy="646331"/>
          </a:xfrm>
          <a:prstGeom prst="rect">
            <a:avLst/>
          </a:prstGeom>
          <a:noFill/>
        </p:spPr>
        <p:txBody>
          <a:bodyPr wrap="none" rtlCol="0">
            <a:spAutoFit/>
          </a:bodyPr>
          <a:lstStyle/>
          <a:p>
            <a:r>
              <a:rPr lang="de-DE" dirty="0"/>
              <a:t>Unterrichtsmodell</a:t>
            </a:r>
          </a:p>
          <a:p>
            <a:r>
              <a:rPr lang="de-DE" dirty="0"/>
              <a:t>Ausprobieren</a:t>
            </a:r>
          </a:p>
        </p:txBody>
      </p:sp>
      <p:sp>
        <p:nvSpPr>
          <p:cNvPr id="40" name="Textfeld 39"/>
          <p:cNvSpPr txBox="1"/>
          <p:nvPr userDrawn="1"/>
        </p:nvSpPr>
        <p:spPr>
          <a:xfrm>
            <a:off x="3454822" y="4610323"/>
            <a:ext cx="2168414" cy="369332"/>
          </a:xfrm>
          <a:prstGeom prst="rect">
            <a:avLst/>
          </a:prstGeom>
          <a:noFill/>
        </p:spPr>
        <p:txBody>
          <a:bodyPr wrap="none" rtlCol="0">
            <a:spAutoFit/>
          </a:bodyPr>
          <a:lstStyle/>
          <a:p>
            <a:r>
              <a:rPr lang="de-DE" dirty="0"/>
              <a:t>Umsetzungsbeispiele</a:t>
            </a:r>
          </a:p>
        </p:txBody>
      </p:sp>
      <p:sp>
        <p:nvSpPr>
          <p:cNvPr id="41" name="Textfeld 40"/>
          <p:cNvSpPr txBox="1"/>
          <p:nvPr userDrawn="1"/>
        </p:nvSpPr>
        <p:spPr>
          <a:xfrm>
            <a:off x="3454822" y="4917468"/>
            <a:ext cx="3153492" cy="369332"/>
          </a:xfrm>
          <a:prstGeom prst="rect">
            <a:avLst/>
          </a:prstGeom>
          <a:noFill/>
        </p:spPr>
        <p:txBody>
          <a:bodyPr wrap="none" rtlCol="0">
            <a:spAutoFit/>
          </a:bodyPr>
          <a:lstStyle/>
          <a:p>
            <a:r>
              <a:rPr lang="de-DE" dirty="0"/>
              <a:t>Beispiele für Unterrichtsstränge</a:t>
            </a:r>
          </a:p>
        </p:txBody>
      </p:sp>
      <p:grpSp>
        <p:nvGrpSpPr>
          <p:cNvPr id="42" name="Gruppieren 41"/>
          <p:cNvGrpSpPr/>
          <p:nvPr userDrawn="1"/>
        </p:nvGrpSpPr>
        <p:grpSpPr>
          <a:xfrm>
            <a:off x="3006637" y="3725574"/>
            <a:ext cx="407913" cy="459718"/>
            <a:chOff x="1063832" y="5085680"/>
            <a:chExt cx="407913" cy="459718"/>
          </a:xfrm>
        </p:grpSpPr>
        <p:sp>
          <p:nvSpPr>
            <p:cNvPr id="43" name="Ellipse 42"/>
            <p:cNvSpPr/>
            <p:nvPr/>
          </p:nvSpPr>
          <p:spPr>
            <a:xfrm>
              <a:off x="1382918" y="5451346"/>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76"/>
            <p:cNvSpPr/>
            <p:nvPr/>
          </p:nvSpPr>
          <p:spPr>
            <a:xfrm>
              <a:off x="1063832" y="5085680"/>
              <a:ext cx="319086" cy="453758"/>
            </a:xfrm>
            <a:custGeom>
              <a:avLst/>
              <a:gdLst>
                <a:gd name="connsiteX0" fmla="*/ 0 w 282157"/>
                <a:gd name="connsiteY0" fmla="*/ 67927 h 397111"/>
                <a:gd name="connsiteX1" fmla="*/ 31350 w 282157"/>
                <a:gd name="connsiteY1" fmla="*/ 130629 h 397111"/>
                <a:gd name="connsiteX2" fmla="*/ 114953 w 282157"/>
                <a:gd name="connsiteY2" fmla="*/ 62702 h 397111"/>
                <a:gd name="connsiteX3" fmla="*/ 198555 w 282157"/>
                <a:gd name="connsiteY3" fmla="*/ 83603 h 397111"/>
                <a:gd name="connsiteX4" fmla="*/ 177654 w 282157"/>
                <a:gd name="connsiteY4" fmla="*/ 172430 h 397111"/>
                <a:gd name="connsiteX5" fmla="*/ 120178 w 282157"/>
                <a:gd name="connsiteY5" fmla="*/ 161980 h 397111"/>
                <a:gd name="connsiteX6" fmla="*/ 114953 w 282157"/>
                <a:gd name="connsiteY6" fmla="*/ 235132 h 397111"/>
                <a:gd name="connsiteX7" fmla="*/ 182880 w 282157"/>
                <a:gd name="connsiteY7" fmla="*/ 219456 h 397111"/>
                <a:gd name="connsiteX8" fmla="*/ 198555 w 282157"/>
                <a:gd name="connsiteY8" fmla="*/ 303059 h 397111"/>
                <a:gd name="connsiteX9" fmla="*/ 109728 w 282157"/>
                <a:gd name="connsiteY9" fmla="*/ 334410 h 397111"/>
                <a:gd name="connsiteX10" fmla="*/ 52251 w 282157"/>
                <a:gd name="connsiteY10" fmla="*/ 292608 h 397111"/>
                <a:gd name="connsiteX11" fmla="*/ 0 w 282157"/>
                <a:gd name="connsiteY11" fmla="*/ 323959 h 397111"/>
                <a:gd name="connsiteX12" fmla="*/ 88827 w 282157"/>
                <a:gd name="connsiteY12" fmla="*/ 397111 h 397111"/>
                <a:gd name="connsiteX13" fmla="*/ 256032 w 282157"/>
                <a:gd name="connsiteY13" fmla="*/ 350085 h 397111"/>
                <a:gd name="connsiteX14" fmla="*/ 240356 w 282157"/>
                <a:gd name="connsiteY14" fmla="*/ 193331 h 397111"/>
                <a:gd name="connsiteX15" fmla="*/ 282157 w 282157"/>
                <a:gd name="connsiteY15" fmla="*/ 31351 h 397111"/>
                <a:gd name="connsiteX16" fmla="*/ 130628 w 282157"/>
                <a:gd name="connsiteY16" fmla="*/ 0 h 397111"/>
                <a:gd name="connsiteX17" fmla="*/ 0 w 282157"/>
                <a:gd name="connsiteY17" fmla="*/ 67927 h 397111"/>
                <a:gd name="connsiteX0" fmla="*/ 0 w 282157"/>
                <a:gd name="connsiteY0" fmla="*/ 74649 h 403833"/>
                <a:gd name="connsiteX1" fmla="*/ 31350 w 282157"/>
                <a:gd name="connsiteY1" fmla="*/ 137351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0 w 282157"/>
                <a:gd name="connsiteY17" fmla="*/ 74649 h 403833"/>
                <a:gd name="connsiteX0" fmla="*/ 0 w 282157"/>
                <a:gd name="connsiteY0" fmla="*/ 74649 h 403833"/>
                <a:gd name="connsiteX1" fmla="*/ 51447 w 282157"/>
                <a:gd name="connsiteY1" fmla="*/ 114945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0 w 282157"/>
                <a:gd name="connsiteY17" fmla="*/ 74649 h 403833"/>
                <a:gd name="connsiteX0" fmla="*/ 5024 w 282157"/>
                <a:gd name="connsiteY0" fmla="*/ 45522 h 403833"/>
                <a:gd name="connsiteX1" fmla="*/ 51447 w 282157"/>
                <a:gd name="connsiteY1" fmla="*/ 114945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5024 w 282157"/>
                <a:gd name="connsiteY17" fmla="*/ 45522 h 403833"/>
                <a:gd name="connsiteX0" fmla="*/ 5024 w 282157"/>
                <a:gd name="connsiteY0" fmla="*/ 45522 h 403833"/>
                <a:gd name="connsiteX1" fmla="*/ 43911 w 282157"/>
                <a:gd name="connsiteY1" fmla="*/ 103741 h 403833"/>
                <a:gd name="connsiteX2" fmla="*/ 114953 w 282157"/>
                <a:gd name="connsiteY2" fmla="*/ 69424 h 403833"/>
                <a:gd name="connsiteX3" fmla="*/ 198555 w 282157"/>
                <a:gd name="connsiteY3" fmla="*/ 90325 h 403833"/>
                <a:gd name="connsiteX4" fmla="*/ 177654 w 282157"/>
                <a:gd name="connsiteY4" fmla="*/ 179152 h 403833"/>
                <a:gd name="connsiteX5" fmla="*/ 120178 w 282157"/>
                <a:gd name="connsiteY5" fmla="*/ 168702 h 403833"/>
                <a:gd name="connsiteX6" fmla="*/ 114953 w 282157"/>
                <a:gd name="connsiteY6" fmla="*/ 241854 h 403833"/>
                <a:gd name="connsiteX7" fmla="*/ 182880 w 282157"/>
                <a:gd name="connsiteY7" fmla="*/ 226178 h 403833"/>
                <a:gd name="connsiteX8" fmla="*/ 198555 w 282157"/>
                <a:gd name="connsiteY8" fmla="*/ 309781 h 403833"/>
                <a:gd name="connsiteX9" fmla="*/ 109728 w 282157"/>
                <a:gd name="connsiteY9" fmla="*/ 341132 h 403833"/>
                <a:gd name="connsiteX10" fmla="*/ 52251 w 282157"/>
                <a:gd name="connsiteY10" fmla="*/ 299330 h 403833"/>
                <a:gd name="connsiteX11" fmla="*/ 0 w 282157"/>
                <a:gd name="connsiteY11" fmla="*/ 330681 h 403833"/>
                <a:gd name="connsiteX12" fmla="*/ 88827 w 282157"/>
                <a:gd name="connsiteY12" fmla="*/ 403833 h 403833"/>
                <a:gd name="connsiteX13" fmla="*/ 256032 w 282157"/>
                <a:gd name="connsiteY13" fmla="*/ 356807 h 403833"/>
                <a:gd name="connsiteX14" fmla="*/ 240356 w 282157"/>
                <a:gd name="connsiteY14" fmla="*/ 200053 h 403833"/>
                <a:gd name="connsiteX15" fmla="*/ 282157 w 282157"/>
                <a:gd name="connsiteY15" fmla="*/ 38073 h 403833"/>
                <a:gd name="connsiteX16" fmla="*/ 110532 w 282157"/>
                <a:gd name="connsiteY16" fmla="*/ 0 h 403833"/>
                <a:gd name="connsiteX17" fmla="*/ 5024 w 282157"/>
                <a:gd name="connsiteY17" fmla="*/ 45522 h 40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2157" h="403833">
                  <a:moveTo>
                    <a:pt x="5024" y="45522"/>
                  </a:moveTo>
                  <a:lnTo>
                    <a:pt x="43911" y="103741"/>
                  </a:lnTo>
                  <a:lnTo>
                    <a:pt x="114953" y="69424"/>
                  </a:lnTo>
                  <a:lnTo>
                    <a:pt x="198555" y="90325"/>
                  </a:lnTo>
                  <a:lnTo>
                    <a:pt x="177654" y="179152"/>
                  </a:lnTo>
                  <a:lnTo>
                    <a:pt x="120178" y="168702"/>
                  </a:lnTo>
                  <a:lnTo>
                    <a:pt x="114953" y="241854"/>
                  </a:lnTo>
                  <a:lnTo>
                    <a:pt x="182880" y="226178"/>
                  </a:lnTo>
                  <a:lnTo>
                    <a:pt x="198555" y="309781"/>
                  </a:lnTo>
                  <a:lnTo>
                    <a:pt x="109728" y="341132"/>
                  </a:lnTo>
                  <a:lnTo>
                    <a:pt x="52251" y="299330"/>
                  </a:lnTo>
                  <a:lnTo>
                    <a:pt x="0" y="330681"/>
                  </a:lnTo>
                  <a:lnTo>
                    <a:pt x="88827" y="403833"/>
                  </a:lnTo>
                  <a:lnTo>
                    <a:pt x="256032" y="356807"/>
                  </a:lnTo>
                  <a:lnTo>
                    <a:pt x="240356" y="200053"/>
                  </a:lnTo>
                  <a:lnTo>
                    <a:pt x="282157" y="38073"/>
                  </a:lnTo>
                  <a:lnTo>
                    <a:pt x="110532" y="0"/>
                  </a:lnTo>
                  <a:lnTo>
                    <a:pt x="5024" y="455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5" name="Gruppieren 44"/>
          <p:cNvGrpSpPr/>
          <p:nvPr userDrawn="1"/>
        </p:nvGrpSpPr>
        <p:grpSpPr>
          <a:xfrm>
            <a:off x="3006637" y="4712931"/>
            <a:ext cx="384419" cy="471452"/>
            <a:chOff x="1153951" y="6174243"/>
            <a:chExt cx="384419" cy="471452"/>
          </a:xfrm>
        </p:grpSpPr>
        <p:sp>
          <p:nvSpPr>
            <p:cNvPr id="46" name="Ellipse 45"/>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79"/>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8" name="Textfeld 47"/>
          <p:cNvSpPr txBox="1"/>
          <p:nvPr userDrawn="1"/>
        </p:nvSpPr>
        <p:spPr>
          <a:xfrm rot="69033">
            <a:off x="5888718" y="1712435"/>
            <a:ext cx="587020" cy="400110"/>
          </a:xfrm>
          <a:custGeom>
            <a:avLst/>
            <a:gdLst>
              <a:gd name="connsiteX0" fmla="*/ 0 w 587020"/>
              <a:gd name="connsiteY0" fmla="*/ 0 h 400110"/>
              <a:gd name="connsiteX1" fmla="*/ 587020 w 587020"/>
              <a:gd name="connsiteY1" fmla="*/ 0 h 400110"/>
              <a:gd name="connsiteX2" fmla="*/ 587020 w 587020"/>
              <a:gd name="connsiteY2" fmla="*/ 400110 h 400110"/>
              <a:gd name="connsiteX3" fmla="*/ 0 w 587020"/>
              <a:gd name="connsiteY3" fmla="*/ 400110 h 400110"/>
              <a:gd name="connsiteX4" fmla="*/ 0 w 587020"/>
              <a:gd name="connsiteY4" fmla="*/ 0 h 400110"/>
              <a:gd name="connsiteX0" fmla="*/ 0 w 587020"/>
              <a:gd name="connsiteY0" fmla="*/ 0 h 470435"/>
              <a:gd name="connsiteX1" fmla="*/ 587020 w 587020"/>
              <a:gd name="connsiteY1" fmla="*/ 0 h 470435"/>
              <a:gd name="connsiteX2" fmla="*/ 587020 w 587020"/>
              <a:gd name="connsiteY2" fmla="*/ 400110 h 470435"/>
              <a:gd name="connsiteX3" fmla="*/ 1413 w 587020"/>
              <a:gd name="connsiteY3" fmla="*/ 470435 h 470435"/>
              <a:gd name="connsiteX4" fmla="*/ 0 w 587020"/>
              <a:gd name="connsiteY4" fmla="*/ 0 h 470435"/>
              <a:gd name="connsiteX0" fmla="*/ 0 w 609520"/>
              <a:gd name="connsiteY0" fmla="*/ 47353 h 517788"/>
              <a:gd name="connsiteX1" fmla="*/ 609520 w 609520"/>
              <a:gd name="connsiteY1" fmla="*/ 0 h 517788"/>
              <a:gd name="connsiteX2" fmla="*/ 587020 w 609520"/>
              <a:gd name="connsiteY2" fmla="*/ 447463 h 517788"/>
              <a:gd name="connsiteX3" fmla="*/ 1413 w 609520"/>
              <a:gd name="connsiteY3" fmla="*/ 517788 h 517788"/>
              <a:gd name="connsiteX4" fmla="*/ 0 w 609520"/>
              <a:gd name="connsiteY4" fmla="*/ 47353 h 517788"/>
              <a:gd name="connsiteX0" fmla="*/ 470 w 609990"/>
              <a:gd name="connsiteY0" fmla="*/ 47353 h 447463"/>
              <a:gd name="connsiteX1" fmla="*/ 609990 w 609990"/>
              <a:gd name="connsiteY1" fmla="*/ 0 h 447463"/>
              <a:gd name="connsiteX2" fmla="*/ 587490 w 609990"/>
              <a:gd name="connsiteY2" fmla="*/ 447463 h 447463"/>
              <a:gd name="connsiteX3" fmla="*/ 0 w 609990"/>
              <a:gd name="connsiteY3" fmla="*/ 424022 h 447463"/>
              <a:gd name="connsiteX4" fmla="*/ 470 w 609990"/>
              <a:gd name="connsiteY4" fmla="*/ 47353 h 44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90" h="447463">
                <a:moveTo>
                  <a:pt x="470" y="47353"/>
                </a:moveTo>
                <a:lnTo>
                  <a:pt x="609990" y="0"/>
                </a:lnTo>
                <a:lnTo>
                  <a:pt x="587490" y="447463"/>
                </a:lnTo>
                <a:lnTo>
                  <a:pt x="0" y="424022"/>
                </a:lnTo>
                <a:cubicBezTo>
                  <a:pt x="157" y="298466"/>
                  <a:pt x="313" y="172909"/>
                  <a:pt x="470" y="47353"/>
                </a:cubicBezTo>
                <a:close/>
              </a:path>
            </a:pathLst>
          </a:custGeom>
          <a:solidFill>
            <a:schemeClr val="accent2"/>
          </a:solidFill>
          <a:ln>
            <a:noFill/>
          </a:ln>
        </p:spPr>
        <p:txBody>
          <a:bodyPr wrap="none" rtlCol="0">
            <a:spAutoFit/>
          </a:bodyPr>
          <a:lstStyle/>
          <a:p>
            <a:r>
              <a:rPr lang="de-DE" sz="2000" dirty="0" err="1">
                <a:solidFill>
                  <a:schemeClr val="bg1"/>
                </a:solidFill>
              </a:rPr>
              <a:t>pbK</a:t>
            </a:r>
            <a:endParaRPr lang="de-DE" sz="2000" dirty="0">
              <a:solidFill>
                <a:schemeClr val="bg1"/>
              </a:solidFill>
            </a:endParaRPr>
          </a:p>
        </p:txBody>
      </p:sp>
      <p:sp>
        <p:nvSpPr>
          <p:cNvPr id="49" name="Textfeld 48"/>
          <p:cNvSpPr txBox="1"/>
          <p:nvPr userDrawn="1"/>
        </p:nvSpPr>
        <p:spPr>
          <a:xfrm rot="20912655">
            <a:off x="6123374" y="3673385"/>
            <a:ext cx="511679" cy="400110"/>
          </a:xfrm>
          <a:custGeom>
            <a:avLst/>
            <a:gdLst>
              <a:gd name="connsiteX0" fmla="*/ 0 w 587020"/>
              <a:gd name="connsiteY0" fmla="*/ 0 h 400110"/>
              <a:gd name="connsiteX1" fmla="*/ 587020 w 587020"/>
              <a:gd name="connsiteY1" fmla="*/ 0 h 400110"/>
              <a:gd name="connsiteX2" fmla="*/ 587020 w 587020"/>
              <a:gd name="connsiteY2" fmla="*/ 400110 h 400110"/>
              <a:gd name="connsiteX3" fmla="*/ 0 w 587020"/>
              <a:gd name="connsiteY3" fmla="*/ 400110 h 400110"/>
              <a:gd name="connsiteX4" fmla="*/ 0 w 587020"/>
              <a:gd name="connsiteY4" fmla="*/ 0 h 400110"/>
              <a:gd name="connsiteX0" fmla="*/ 0 w 587020"/>
              <a:gd name="connsiteY0" fmla="*/ 0 h 470435"/>
              <a:gd name="connsiteX1" fmla="*/ 587020 w 587020"/>
              <a:gd name="connsiteY1" fmla="*/ 0 h 470435"/>
              <a:gd name="connsiteX2" fmla="*/ 587020 w 587020"/>
              <a:gd name="connsiteY2" fmla="*/ 400110 h 470435"/>
              <a:gd name="connsiteX3" fmla="*/ 1413 w 587020"/>
              <a:gd name="connsiteY3" fmla="*/ 470435 h 470435"/>
              <a:gd name="connsiteX4" fmla="*/ 0 w 587020"/>
              <a:gd name="connsiteY4" fmla="*/ 0 h 470435"/>
              <a:gd name="connsiteX0" fmla="*/ 0 w 609520"/>
              <a:gd name="connsiteY0" fmla="*/ 47353 h 517788"/>
              <a:gd name="connsiteX1" fmla="*/ 609520 w 609520"/>
              <a:gd name="connsiteY1" fmla="*/ 0 h 517788"/>
              <a:gd name="connsiteX2" fmla="*/ 587020 w 609520"/>
              <a:gd name="connsiteY2" fmla="*/ 447463 h 517788"/>
              <a:gd name="connsiteX3" fmla="*/ 1413 w 609520"/>
              <a:gd name="connsiteY3" fmla="*/ 517788 h 517788"/>
              <a:gd name="connsiteX4" fmla="*/ 0 w 609520"/>
              <a:gd name="connsiteY4" fmla="*/ 47353 h 517788"/>
              <a:gd name="connsiteX0" fmla="*/ 470 w 609990"/>
              <a:gd name="connsiteY0" fmla="*/ 47353 h 447463"/>
              <a:gd name="connsiteX1" fmla="*/ 609990 w 609990"/>
              <a:gd name="connsiteY1" fmla="*/ 0 h 447463"/>
              <a:gd name="connsiteX2" fmla="*/ 587490 w 609990"/>
              <a:gd name="connsiteY2" fmla="*/ 447463 h 447463"/>
              <a:gd name="connsiteX3" fmla="*/ 0 w 609990"/>
              <a:gd name="connsiteY3" fmla="*/ 424022 h 447463"/>
              <a:gd name="connsiteX4" fmla="*/ 470 w 609990"/>
              <a:gd name="connsiteY4" fmla="*/ 47353 h 447463"/>
              <a:gd name="connsiteX0" fmla="*/ 4 w 613715"/>
              <a:gd name="connsiteY0" fmla="*/ 0 h 451823"/>
              <a:gd name="connsiteX1" fmla="*/ 613715 w 613715"/>
              <a:gd name="connsiteY1" fmla="*/ 4360 h 451823"/>
              <a:gd name="connsiteX2" fmla="*/ 591215 w 613715"/>
              <a:gd name="connsiteY2" fmla="*/ 451823 h 451823"/>
              <a:gd name="connsiteX3" fmla="*/ 3725 w 613715"/>
              <a:gd name="connsiteY3" fmla="*/ 428382 h 451823"/>
              <a:gd name="connsiteX4" fmla="*/ 4 w 613715"/>
              <a:gd name="connsiteY4" fmla="*/ 0 h 451823"/>
              <a:gd name="connsiteX0" fmla="*/ 4 w 592037"/>
              <a:gd name="connsiteY0" fmla="*/ 0 h 451823"/>
              <a:gd name="connsiteX1" fmla="*/ 592037 w 592037"/>
              <a:gd name="connsiteY1" fmla="*/ 42298 h 451823"/>
              <a:gd name="connsiteX2" fmla="*/ 591215 w 592037"/>
              <a:gd name="connsiteY2" fmla="*/ 451823 h 451823"/>
              <a:gd name="connsiteX3" fmla="*/ 3725 w 592037"/>
              <a:gd name="connsiteY3" fmla="*/ 428382 h 451823"/>
              <a:gd name="connsiteX4" fmla="*/ 4 w 592037"/>
              <a:gd name="connsiteY4" fmla="*/ 0 h 451823"/>
              <a:gd name="connsiteX0" fmla="*/ 4 w 592037"/>
              <a:gd name="connsiteY0" fmla="*/ 0 h 429894"/>
              <a:gd name="connsiteX1" fmla="*/ 592037 w 592037"/>
              <a:gd name="connsiteY1" fmla="*/ 42298 h 429894"/>
              <a:gd name="connsiteX2" fmla="*/ 583644 w 592037"/>
              <a:gd name="connsiteY2" fmla="*/ 429894 h 429894"/>
              <a:gd name="connsiteX3" fmla="*/ 3725 w 592037"/>
              <a:gd name="connsiteY3" fmla="*/ 428382 h 429894"/>
              <a:gd name="connsiteX4" fmla="*/ 4 w 592037"/>
              <a:gd name="connsiteY4" fmla="*/ 0 h 429894"/>
              <a:gd name="connsiteX0" fmla="*/ 10977 w 603010"/>
              <a:gd name="connsiteY0" fmla="*/ 0 h 429894"/>
              <a:gd name="connsiteX1" fmla="*/ 603010 w 603010"/>
              <a:gd name="connsiteY1" fmla="*/ 42298 h 429894"/>
              <a:gd name="connsiteX2" fmla="*/ 594617 w 603010"/>
              <a:gd name="connsiteY2" fmla="*/ 429894 h 429894"/>
              <a:gd name="connsiteX3" fmla="*/ 0 w 603010"/>
              <a:gd name="connsiteY3" fmla="*/ 428977 h 429894"/>
              <a:gd name="connsiteX4" fmla="*/ 10977 w 603010"/>
              <a:gd name="connsiteY4" fmla="*/ 0 h 429894"/>
              <a:gd name="connsiteX0" fmla="*/ 10977 w 601907"/>
              <a:gd name="connsiteY0" fmla="*/ 7779 h 437673"/>
              <a:gd name="connsiteX1" fmla="*/ 601907 w 601907"/>
              <a:gd name="connsiteY1" fmla="*/ 0 h 437673"/>
              <a:gd name="connsiteX2" fmla="*/ 594617 w 601907"/>
              <a:gd name="connsiteY2" fmla="*/ 437673 h 437673"/>
              <a:gd name="connsiteX3" fmla="*/ 0 w 601907"/>
              <a:gd name="connsiteY3" fmla="*/ 436756 h 437673"/>
              <a:gd name="connsiteX4" fmla="*/ 10977 w 601907"/>
              <a:gd name="connsiteY4" fmla="*/ 7779 h 43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07" h="437673">
                <a:moveTo>
                  <a:pt x="10977" y="7779"/>
                </a:moveTo>
                <a:lnTo>
                  <a:pt x="601907" y="0"/>
                </a:lnTo>
                <a:lnTo>
                  <a:pt x="594617" y="437673"/>
                </a:lnTo>
                <a:lnTo>
                  <a:pt x="0" y="436756"/>
                </a:lnTo>
                <a:cubicBezTo>
                  <a:pt x="157" y="311200"/>
                  <a:pt x="10820" y="133335"/>
                  <a:pt x="10977" y="7779"/>
                </a:cubicBezTo>
                <a:close/>
              </a:path>
            </a:pathLst>
          </a:custGeom>
          <a:solidFill>
            <a:schemeClr val="accent4"/>
          </a:solidFill>
          <a:ln>
            <a:noFill/>
          </a:ln>
        </p:spPr>
        <p:txBody>
          <a:bodyPr wrap="none" rtlCol="0">
            <a:spAutoFit/>
          </a:bodyPr>
          <a:lstStyle/>
          <a:p>
            <a:r>
              <a:rPr lang="de-DE" sz="2000" dirty="0" err="1">
                <a:solidFill>
                  <a:schemeClr val="bg1"/>
                </a:solidFill>
              </a:rPr>
              <a:t>ibK</a:t>
            </a:r>
            <a:endParaRPr lang="de-DE" sz="2000" dirty="0">
              <a:solidFill>
                <a:schemeClr val="bg1"/>
              </a:solidFill>
            </a:endParaRPr>
          </a:p>
        </p:txBody>
      </p:sp>
      <p:grpSp>
        <p:nvGrpSpPr>
          <p:cNvPr id="50" name="Gruppieren 49"/>
          <p:cNvGrpSpPr/>
          <p:nvPr userDrawn="1"/>
        </p:nvGrpSpPr>
        <p:grpSpPr>
          <a:xfrm>
            <a:off x="2987930" y="1090940"/>
            <a:ext cx="3411415" cy="480219"/>
            <a:chOff x="844062" y="3669323"/>
            <a:chExt cx="3411415" cy="586154"/>
          </a:xfrm>
        </p:grpSpPr>
        <p:sp>
          <p:nvSpPr>
            <p:cNvPr id="51" name="Freihandform 82"/>
            <p:cNvSpPr/>
            <p:nvPr/>
          </p:nvSpPr>
          <p:spPr>
            <a:xfrm>
              <a:off x="844062" y="3669323"/>
              <a:ext cx="3411415" cy="586154"/>
            </a:xfrm>
            <a:custGeom>
              <a:avLst/>
              <a:gdLst>
                <a:gd name="connsiteX0" fmla="*/ 0 w 3411415"/>
                <a:gd name="connsiteY0" fmla="*/ 0 h 586154"/>
                <a:gd name="connsiteX1" fmla="*/ 82061 w 3411415"/>
                <a:gd name="connsiteY1" fmla="*/ 586154 h 586154"/>
                <a:gd name="connsiteX2" fmla="*/ 3364523 w 3411415"/>
                <a:gd name="connsiteY2" fmla="*/ 492369 h 586154"/>
                <a:gd name="connsiteX3" fmla="*/ 3411415 w 3411415"/>
                <a:gd name="connsiteY3" fmla="*/ 128954 h 586154"/>
                <a:gd name="connsiteX4" fmla="*/ 0 w 3411415"/>
                <a:gd name="connsiteY4" fmla="*/ 0 h 58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415" h="586154">
                  <a:moveTo>
                    <a:pt x="0" y="0"/>
                  </a:moveTo>
                  <a:lnTo>
                    <a:pt x="82061" y="586154"/>
                  </a:lnTo>
                  <a:lnTo>
                    <a:pt x="3364523" y="492369"/>
                  </a:lnTo>
                  <a:lnTo>
                    <a:pt x="3411415" y="12895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p:cNvSpPr txBox="1"/>
            <p:nvPr/>
          </p:nvSpPr>
          <p:spPr>
            <a:xfrm>
              <a:off x="983154" y="3704734"/>
              <a:ext cx="2648482" cy="488373"/>
            </a:xfrm>
            <a:prstGeom prst="rect">
              <a:avLst/>
            </a:prstGeom>
            <a:noFill/>
          </p:spPr>
          <p:txBody>
            <a:bodyPr wrap="none" rtlCol="0">
              <a:spAutoFit/>
            </a:bodyPr>
            <a:lstStyle/>
            <a:p>
              <a:r>
                <a:rPr lang="de-DE" sz="2000" dirty="0">
                  <a:solidFill>
                    <a:schemeClr val="bg1"/>
                  </a:solidFill>
                </a:rPr>
                <a:t>NwT-Bildungsplan 2016</a:t>
              </a:r>
            </a:p>
          </p:txBody>
        </p:sp>
      </p:grpSp>
      <p:sp>
        <p:nvSpPr>
          <p:cNvPr id="53" name="Rechteck 52"/>
          <p:cNvSpPr/>
          <p:nvPr userDrawn="1"/>
        </p:nvSpPr>
        <p:spPr>
          <a:xfrm>
            <a:off x="2793442" y="3193251"/>
            <a:ext cx="3815294" cy="337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Mittagessen</a:t>
            </a:r>
          </a:p>
        </p:txBody>
      </p:sp>
      <p:sp>
        <p:nvSpPr>
          <p:cNvPr id="54" name="Freihandform 88"/>
          <p:cNvSpPr/>
          <p:nvPr userDrawn="1"/>
        </p:nvSpPr>
        <p:spPr>
          <a:xfrm>
            <a:off x="2637692" y="1090940"/>
            <a:ext cx="4267200" cy="5212324"/>
          </a:xfrm>
          <a:custGeom>
            <a:avLst/>
            <a:gdLst>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52400 h 5533292"/>
              <a:gd name="connsiteX5" fmla="*/ 3845170 w 4267200"/>
              <a:gd name="connsiteY5" fmla="*/ 140677 h 5533292"/>
              <a:gd name="connsiteX6" fmla="*/ 3798277 w 4267200"/>
              <a:gd name="connsiteY6" fmla="*/ 515815 h 5533292"/>
              <a:gd name="connsiteX7" fmla="*/ 3974123 w 4267200"/>
              <a:gd name="connsiteY7" fmla="*/ 515815 h 5533292"/>
              <a:gd name="connsiteX8" fmla="*/ 3927231 w 4267200"/>
              <a:gd name="connsiteY8" fmla="*/ 5111261 h 5533292"/>
              <a:gd name="connsiteX9" fmla="*/ 269631 w 4267200"/>
              <a:gd name="connsiteY9" fmla="*/ 5099538 h 5533292"/>
              <a:gd name="connsiteX10" fmla="*/ 199293 w 4267200"/>
              <a:gd name="connsiteY10" fmla="*/ 574430 h 5533292"/>
              <a:gd name="connsiteX11" fmla="*/ 351693 w 4267200"/>
              <a:gd name="connsiteY11" fmla="*/ 597877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52400 h 5533292"/>
              <a:gd name="connsiteX5" fmla="*/ 3845170 w 4267200"/>
              <a:gd name="connsiteY5" fmla="*/ 140677 h 5533292"/>
              <a:gd name="connsiteX6" fmla="*/ 3798277 w 4267200"/>
              <a:gd name="connsiteY6" fmla="*/ 515815 h 5533292"/>
              <a:gd name="connsiteX7" fmla="*/ 3974123 w 4267200"/>
              <a:gd name="connsiteY7" fmla="*/ 515815 h 5533292"/>
              <a:gd name="connsiteX8" fmla="*/ 3927231 w 4267200"/>
              <a:gd name="connsiteY8" fmla="*/ 5111261 h 5533292"/>
              <a:gd name="connsiteX9" fmla="*/ 269631 w 4267200"/>
              <a:gd name="connsiteY9" fmla="*/ 5099538 h 5533292"/>
              <a:gd name="connsiteX10" fmla="*/ 199293 w 4267200"/>
              <a:gd name="connsiteY10" fmla="*/ 625667 h 5533292"/>
              <a:gd name="connsiteX11" fmla="*/ 351693 w 4267200"/>
              <a:gd name="connsiteY11" fmla="*/ 597877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52400 h 5533292"/>
              <a:gd name="connsiteX5" fmla="*/ 3845170 w 4267200"/>
              <a:gd name="connsiteY5" fmla="*/ 140677 h 5533292"/>
              <a:gd name="connsiteX6" fmla="*/ 3798277 w 4267200"/>
              <a:gd name="connsiteY6" fmla="*/ 515815 h 5533292"/>
              <a:gd name="connsiteX7" fmla="*/ 3974123 w 4267200"/>
              <a:gd name="connsiteY7" fmla="*/ 515815 h 5533292"/>
              <a:gd name="connsiteX8" fmla="*/ 3927231 w 4267200"/>
              <a:gd name="connsiteY8" fmla="*/ 5111261 h 5533292"/>
              <a:gd name="connsiteX9" fmla="*/ 269631 w 4267200"/>
              <a:gd name="connsiteY9" fmla="*/ 5099538 h 5533292"/>
              <a:gd name="connsiteX10" fmla="*/ 199293 w 4267200"/>
              <a:gd name="connsiteY10" fmla="*/ 625667 h 5533292"/>
              <a:gd name="connsiteX11" fmla="*/ 355635 w 4267200"/>
              <a:gd name="connsiteY11" fmla="*/ 609701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52400 h 5533292"/>
              <a:gd name="connsiteX5" fmla="*/ 3845170 w 4267200"/>
              <a:gd name="connsiteY5" fmla="*/ 140677 h 5533292"/>
              <a:gd name="connsiteX6" fmla="*/ 3798277 w 4267200"/>
              <a:gd name="connsiteY6" fmla="*/ 515815 h 5533292"/>
              <a:gd name="connsiteX7" fmla="*/ 3974123 w 4267200"/>
              <a:gd name="connsiteY7" fmla="*/ 515815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52400 h 5533292"/>
              <a:gd name="connsiteX5" fmla="*/ 3845170 w 4267200"/>
              <a:gd name="connsiteY5" fmla="*/ 140677 h 5533292"/>
              <a:gd name="connsiteX6" fmla="*/ 3794335 w 4267200"/>
              <a:gd name="connsiteY6" fmla="*/ 511874 h 5533292"/>
              <a:gd name="connsiteX7" fmla="*/ 3974123 w 4267200"/>
              <a:gd name="connsiteY7" fmla="*/ 515815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52400 h 5533292"/>
              <a:gd name="connsiteX5" fmla="*/ 3845170 w 4267200"/>
              <a:gd name="connsiteY5" fmla="*/ 140677 h 5533292"/>
              <a:gd name="connsiteX6" fmla="*/ 3794335 w 4267200"/>
              <a:gd name="connsiteY6" fmla="*/ 511874 h 5533292"/>
              <a:gd name="connsiteX7" fmla="*/ 3974123 w 4267200"/>
              <a:gd name="connsiteY7" fmla="*/ 503991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52400 h 5533292"/>
              <a:gd name="connsiteX5" fmla="*/ 3841228 w 4267200"/>
              <a:gd name="connsiteY5" fmla="*/ 168266 h 5533292"/>
              <a:gd name="connsiteX6" fmla="*/ 3794335 w 4267200"/>
              <a:gd name="connsiteY6" fmla="*/ 511874 h 5533292"/>
              <a:gd name="connsiteX7" fmla="*/ 3974123 w 4267200"/>
              <a:gd name="connsiteY7" fmla="*/ 503991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87872 h 5533292"/>
              <a:gd name="connsiteX5" fmla="*/ 3841228 w 4267200"/>
              <a:gd name="connsiteY5" fmla="*/ 168266 h 5533292"/>
              <a:gd name="connsiteX6" fmla="*/ 3794335 w 4267200"/>
              <a:gd name="connsiteY6" fmla="*/ 511874 h 5533292"/>
              <a:gd name="connsiteX7" fmla="*/ 3974123 w 4267200"/>
              <a:gd name="connsiteY7" fmla="*/ 503991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87872 h 5533292"/>
              <a:gd name="connsiteX5" fmla="*/ 3841228 w 4267200"/>
              <a:gd name="connsiteY5" fmla="*/ 156442 h 5533292"/>
              <a:gd name="connsiteX6" fmla="*/ 3794335 w 4267200"/>
              <a:gd name="connsiteY6" fmla="*/ 511874 h 5533292"/>
              <a:gd name="connsiteX7" fmla="*/ 3974123 w 4267200"/>
              <a:gd name="connsiteY7" fmla="*/ 503991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1723 h 5533292"/>
              <a:gd name="connsiteX0" fmla="*/ 269631 w 4267200"/>
              <a:gd name="connsiteY0" fmla="*/ 11723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76048 h 5533292"/>
              <a:gd name="connsiteX5" fmla="*/ 3841228 w 4267200"/>
              <a:gd name="connsiteY5" fmla="*/ 156442 h 5533292"/>
              <a:gd name="connsiteX6" fmla="*/ 3794335 w 4267200"/>
              <a:gd name="connsiteY6" fmla="*/ 511874 h 5533292"/>
              <a:gd name="connsiteX7" fmla="*/ 3974123 w 4267200"/>
              <a:gd name="connsiteY7" fmla="*/ 503991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1723 h 5533292"/>
              <a:gd name="connsiteX0" fmla="*/ 269631 w 4267200"/>
              <a:gd name="connsiteY0" fmla="*/ 19605 h 5533292"/>
              <a:gd name="connsiteX1" fmla="*/ 0 w 4267200"/>
              <a:gd name="connsiteY1" fmla="*/ 0 h 5533292"/>
              <a:gd name="connsiteX2" fmla="*/ 105508 w 4267200"/>
              <a:gd name="connsiteY2" fmla="*/ 5533292 h 5533292"/>
              <a:gd name="connsiteX3" fmla="*/ 4056185 w 4267200"/>
              <a:gd name="connsiteY3" fmla="*/ 5498123 h 5533292"/>
              <a:gd name="connsiteX4" fmla="*/ 4267200 w 4267200"/>
              <a:gd name="connsiteY4" fmla="*/ 176048 h 5533292"/>
              <a:gd name="connsiteX5" fmla="*/ 3841228 w 4267200"/>
              <a:gd name="connsiteY5" fmla="*/ 156442 h 5533292"/>
              <a:gd name="connsiteX6" fmla="*/ 3794335 w 4267200"/>
              <a:gd name="connsiteY6" fmla="*/ 511874 h 5533292"/>
              <a:gd name="connsiteX7" fmla="*/ 3974123 w 4267200"/>
              <a:gd name="connsiteY7" fmla="*/ 503991 h 5533292"/>
              <a:gd name="connsiteX8" fmla="*/ 3927231 w 4267200"/>
              <a:gd name="connsiteY8" fmla="*/ 5111261 h 5533292"/>
              <a:gd name="connsiteX9" fmla="*/ 269631 w 4267200"/>
              <a:gd name="connsiteY9" fmla="*/ 5099538 h 5533292"/>
              <a:gd name="connsiteX10" fmla="*/ 199293 w 4267200"/>
              <a:gd name="connsiteY10" fmla="*/ 617784 h 5533292"/>
              <a:gd name="connsiteX11" fmla="*/ 355635 w 4267200"/>
              <a:gd name="connsiteY11" fmla="*/ 609701 h 5533292"/>
              <a:gd name="connsiteX12" fmla="*/ 269631 w 4267200"/>
              <a:gd name="connsiteY12" fmla="*/ 19605 h 5533292"/>
              <a:gd name="connsiteX0" fmla="*/ 269631 w 4267200"/>
              <a:gd name="connsiteY0" fmla="*/ 3840 h 5517527"/>
              <a:gd name="connsiteX1" fmla="*/ 0 w 4267200"/>
              <a:gd name="connsiteY1" fmla="*/ 0 h 5517527"/>
              <a:gd name="connsiteX2" fmla="*/ 105508 w 4267200"/>
              <a:gd name="connsiteY2" fmla="*/ 5517527 h 5517527"/>
              <a:gd name="connsiteX3" fmla="*/ 4056185 w 4267200"/>
              <a:gd name="connsiteY3" fmla="*/ 5482358 h 5517527"/>
              <a:gd name="connsiteX4" fmla="*/ 4267200 w 4267200"/>
              <a:gd name="connsiteY4" fmla="*/ 160283 h 5517527"/>
              <a:gd name="connsiteX5" fmla="*/ 3841228 w 4267200"/>
              <a:gd name="connsiteY5" fmla="*/ 140677 h 5517527"/>
              <a:gd name="connsiteX6" fmla="*/ 3794335 w 4267200"/>
              <a:gd name="connsiteY6" fmla="*/ 496109 h 5517527"/>
              <a:gd name="connsiteX7" fmla="*/ 3974123 w 4267200"/>
              <a:gd name="connsiteY7" fmla="*/ 488226 h 5517527"/>
              <a:gd name="connsiteX8" fmla="*/ 3927231 w 4267200"/>
              <a:gd name="connsiteY8" fmla="*/ 5095496 h 5517527"/>
              <a:gd name="connsiteX9" fmla="*/ 269631 w 4267200"/>
              <a:gd name="connsiteY9" fmla="*/ 5083773 h 5517527"/>
              <a:gd name="connsiteX10" fmla="*/ 199293 w 4267200"/>
              <a:gd name="connsiteY10" fmla="*/ 602019 h 5517527"/>
              <a:gd name="connsiteX11" fmla="*/ 355635 w 4267200"/>
              <a:gd name="connsiteY11" fmla="*/ 593936 h 5517527"/>
              <a:gd name="connsiteX12" fmla="*/ 269631 w 4267200"/>
              <a:gd name="connsiteY12" fmla="*/ 3840 h 551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517527">
                <a:moveTo>
                  <a:pt x="269631" y="3840"/>
                </a:moveTo>
                <a:lnTo>
                  <a:pt x="0" y="0"/>
                </a:lnTo>
                <a:lnTo>
                  <a:pt x="105508" y="5517527"/>
                </a:lnTo>
                <a:lnTo>
                  <a:pt x="4056185" y="5482358"/>
                </a:lnTo>
                <a:lnTo>
                  <a:pt x="4267200" y="160283"/>
                </a:lnTo>
                <a:lnTo>
                  <a:pt x="3841228" y="140677"/>
                </a:lnTo>
                <a:lnTo>
                  <a:pt x="3794335" y="496109"/>
                </a:lnTo>
                <a:lnTo>
                  <a:pt x="3974123" y="488226"/>
                </a:lnTo>
                <a:lnTo>
                  <a:pt x="3927231" y="5095496"/>
                </a:lnTo>
                <a:lnTo>
                  <a:pt x="269631" y="5083773"/>
                </a:lnTo>
                <a:lnTo>
                  <a:pt x="199293" y="602019"/>
                </a:lnTo>
                <a:lnTo>
                  <a:pt x="355635" y="593936"/>
                </a:lnTo>
                <a:lnTo>
                  <a:pt x="269631" y="38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userDrawn="1"/>
        </p:nvSpPr>
        <p:spPr>
          <a:xfrm>
            <a:off x="3485089" y="2030004"/>
            <a:ext cx="1162498" cy="369332"/>
          </a:xfrm>
          <a:prstGeom prst="rect">
            <a:avLst/>
          </a:prstGeom>
          <a:noFill/>
        </p:spPr>
        <p:txBody>
          <a:bodyPr wrap="none" rtlCol="0">
            <a:spAutoFit/>
          </a:bodyPr>
          <a:lstStyle/>
          <a:p>
            <a:r>
              <a:rPr lang="de-DE" dirty="0"/>
              <a:t>Lesepause</a:t>
            </a:r>
          </a:p>
        </p:txBody>
      </p:sp>
      <p:sp>
        <p:nvSpPr>
          <p:cNvPr id="56" name="Rechteck 55"/>
          <p:cNvSpPr/>
          <p:nvPr userDrawn="1"/>
        </p:nvSpPr>
        <p:spPr>
          <a:xfrm>
            <a:off x="2874936" y="5927387"/>
            <a:ext cx="3733800" cy="302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Ende um 17:00 Uhr</a:t>
            </a:r>
          </a:p>
        </p:txBody>
      </p:sp>
      <p:sp>
        <p:nvSpPr>
          <p:cNvPr id="57" name="Textfeld 56"/>
          <p:cNvSpPr txBox="1"/>
          <p:nvPr userDrawn="1"/>
        </p:nvSpPr>
        <p:spPr>
          <a:xfrm>
            <a:off x="3454822" y="3642512"/>
            <a:ext cx="1811330" cy="369332"/>
          </a:xfrm>
          <a:prstGeom prst="rect">
            <a:avLst/>
          </a:prstGeom>
          <a:noFill/>
        </p:spPr>
        <p:txBody>
          <a:bodyPr wrap="none" rtlCol="0">
            <a:spAutoFit/>
          </a:bodyPr>
          <a:lstStyle/>
          <a:p>
            <a:r>
              <a:rPr lang="de-DE" dirty="0"/>
              <a:t>Kurzüberblick </a:t>
            </a:r>
            <a:r>
              <a:rPr lang="de-DE" dirty="0" err="1"/>
              <a:t>ibK</a:t>
            </a:r>
            <a:endParaRPr lang="de-DE" dirty="0"/>
          </a:p>
        </p:txBody>
      </p:sp>
      <p:grpSp>
        <p:nvGrpSpPr>
          <p:cNvPr id="58" name="Gruppieren 57"/>
          <p:cNvGrpSpPr/>
          <p:nvPr userDrawn="1"/>
        </p:nvGrpSpPr>
        <p:grpSpPr>
          <a:xfrm rot="348359">
            <a:off x="8231349" y="3226868"/>
            <a:ext cx="912651" cy="691989"/>
            <a:chOff x="7332415" y="1540318"/>
            <a:chExt cx="1968417" cy="1492487"/>
          </a:xfrm>
        </p:grpSpPr>
        <p:grpSp>
          <p:nvGrpSpPr>
            <p:cNvPr id="59" name="Gruppieren 58"/>
            <p:cNvGrpSpPr/>
            <p:nvPr/>
          </p:nvGrpSpPr>
          <p:grpSpPr>
            <a:xfrm>
              <a:off x="7332415" y="1540318"/>
              <a:ext cx="1346303" cy="1191577"/>
              <a:chOff x="376783" y="4333568"/>
              <a:chExt cx="1534216" cy="1357894"/>
            </a:xfrm>
          </p:grpSpPr>
          <p:sp>
            <p:nvSpPr>
              <p:cNvPr id="61" name="Freihandform 95"/>
              <p:cNvSpPr/>
              <p:nvPr/>
            </p:nvSpPr>
            <p:spPr>
              <a:xfrm>
                <a:off x="440322" y="4377111"/>
                <a:ext cx="555171" cy="609600"/>
              </a:xfrm>
              <a:custGeom>
                <a:avLst/>
                <a:gdLst>
                  <a:gd name="connsiteX0" fmla="*/ 0 w 555171"/>
                  <a:gd name="connsiteY0" fmla="*/ 555171 h 609600"/>
                  <a:gd name="connsiteX1" fmla="*/ 21771 w 555171"/>
                  <a:gd name="connsiteY1" fmla="*/ 10886 h 609600"/>
                  <a:gd name="connsiteX2" fmla="*/ 185057 w 555171"/>
                  <a:gd name="connsiteY2" fmla="*/ 0 h 609600"/>
                  <a:gd name="connsiteX3" fmla="*/ 359228 w 555171"/>
                  <a:gd name="connsiteY3" fmla="*/ 381000 h 609600"/>
                  <a:gd name="connsiteX4" fmla="*/ 413657 w 555171"/>
                  <a:gd name="connsiteY4" fmla="*/ 0 h 609600"/>
                  <a:gd name="connsiteX5" fmla="*/ 555171 w 555171"/>
                  <a:gd name="connsiteY5" fmla="*/ 10886 h 609600"/>
                  <a:gd name="connsiteX6" fmla="*/ 446314 w 555171"/>
                  <a:gd name="connsiteY6" fmla="*/ 587829 h 609600"/>
                  <a:gd name="connsiteX7" fmla="*/ 293914 w 555171"/>
                  <a:gd name="connsiteY7" fmla="*/ 598714 h 609600"/>
                  <a:gd name="connsiteX8" fmla="*/ 130628 w 555171"/>
                  <a:gd name="connsiteY8" fmla="*/ 141514 h 609600"/>
                  <a:gd name="connsiteX9" fmla="*/ 152400 w 555171"/>
                  <a:gd name="connsiteY9" fmla="*/ 609600 h 609600"/>
                  <a:gd name="connsiteX10" fmla="*/ 0 w 555171"/>
                  <a:gd name="connsiteY10" fmla="*/ 555171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171" h="609600">
                    <a:moveTo>
                      <a:pt x="0" y="555171"/>
                    </a:moveTo>
                    <a:lnTo>
                      <a:pt x="21771" y="10886"/>
                    </a:lnTo>
                    <a:lnTo>
                      <a:pt x="185057" y="0"/>
                    </a:lnTo>
                    <a:lnTo>
                      <a:pt x="359228" y="381000"/>
                    </a:lnTo>
                    <a:lnTo>
                      <a:pt x="413657" y="0"/>
                    </a:lnTo>
                    <a:lnTo>
                      <a:pt x="555171" y="10886"/>
                    </a:lnTo>
                    <a:lnTo>
                      <a:pt x="446314" y="587829"/>
                    </a:lnTo>
                    <a:lnTo>
                      <a:pt x="293914" y="598714"/>
                    </a:lnTo>
                    <a:lnTo>
                      <a:pt x="130628" y="141514"/>
                    </a:lnTo>
                    <a:lnTo>
                      <a:pt x="152400" y="609600"/>
                    </a:lnTo>
                    <a:lnTo>
                      <a:pt x="0" y="5551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sp>
            <p:nvSpPr>
              <p:cNvPr id="62" name="Freihandform 96"/>
              <p:cNvSpPr/>
              <p:nvPr/>
            </p:nvSpPr>
            <p:spPr>
              <a:xfrm>
                <a:off x="951950" y="4507740"/>
                <a:ext cx="609600" cy="457200"/>
              </a:xfrm>
              <a:custGeom>
                <a:avLst/>
                <a:gdLst>
                  <a:gd name="connsiteX0" fmla="*/ 97972 w 609600"/>
                  <a:gd name="connsiteY0" fmla="*/ 21771 h 457200"/>
                  <a:gd name="connsiteX1" fmla="*/ 0 w 609600"/>
                  <a:gd name="connsiteY1" fmla="*/ 21771 h 457200"/>
                  <a:gd name="connsiteX2" fmla="*/ 108858 w 609600"/>
                  <a:gd name="connsiteY2" fmla="*/ 435428 h 457200"/>
                  <a:gd name="connsiteX3" fmla="*/ 206829 w 609600"/>
                  <a:gd name="connsiteY3" fmla="*/ 446314 h 457200"/>
                  <a:gd name="connsiteX4" fmla="*/ 283029 w 609600"/>
                  <a:gd name="connsiteY4" fmla="*/ 163285 h 457200"/>
                  <a:gd name="connsiteX5" fmla="*/ 359229 w 609600"/>
                  <a:gd name="connsiteY5" fmla="*/ 457200 h 457200"/>
                  <a:gd name="connsiteX6" fmla="*/ 478972 w 609600"/>
                  <a:gd name="connsiteY6" fmla="*/ 446314 h 457200"/>
                  <a:gd name="connsiteX7" fmla="*/ 609600 w 609600"/>
                  <a:gd name="connsiteY7" fmla="*/ 10885 h 457200"/>
                  <a:gd name="connsiteX8" fmla="*/ 468086 w 609600"/>
                  <a:gd name="connsiteY8" fmla="*/ 21771 h 457200"/>
                  <a:gd name="connsiteX9" fmla="*/ 402772 w 609600"/>
                  <a:gd name="connsiteY9" fmla="*/ 315685 h 457200"/>
                  <a:gd name="connsiteX10" fmla="*/ 315686 w 609600"/>
                  <a:gd name="connsiteY10" fmla="*/ 0 h 457200"/>
                  <a:gd name="connsiteX11" fmla="*/ 228600 w 609600"/>
                  <a:gd name="connsiteY11" fmla="*/ 10885 h 457200"/>
                  <a:gd name="connsiteX12" fmla="*/ 141515 w 609600"/>
                  <a:gd name="connsiteY12" fmla="*/ 304800 h 457200"/>
                  <a:gd name="connsiteX13" fmla="*/ 97972 w 609600"/>
                  <a:gd name="connsiteY13" fmla="*/ 2177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457200">
                    <a:moveTo>
                      <a:pt x="97972" y="21771"/>
                    </a:moveTo>
                    <a:lnTo>
                      <a:pt x="0" y="21771"/>
                    </a:lnTo>
                    <a:lnTo>
                      <a:pt x="108858" y="435428"/>
                    </a:lnTo>
                    <a:lnTo>
                      <a:pt x="206829" y="446314"/>
                    </a:lnTo>
                    <a:lnTo>
                      <a:pt x="283029" y="163285"/>
                    </a:lnTo>
                    <a:lnTo>
                      <a:pt x="359229" y="457200"/>
                    </a:lnTo>
                    <a:lnTo>
                      <a:pt x="478972" y="446314"/>
                    </a:lnTo>
                    <a:lnTo>
                      <a:pt x="609600" y="10885"/>
                    </a:lnTo>
                    <a:lnTo>
                      <a:pt x="468086" y="21771"/>
                    </a:lnTo>
                    <a:lnTo>
                      <a:pt x="402772" y="315685"/>
                    </a:lnTo>
                    <a:lnTo>
                      <a:pt x="315686" y="0"/>
                    </a:lnTo>
                    <a:lnTo>
                      <a:pt x="228600" y="10885"/>
                    </a:lnTo>
                    <a:lnTo>
                      <a:pt x="141515" y="304800"/>
                    </a:lnTo>
                    <a:lnTo>
                      <a:pt x="97972" y="217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sp>
            <p:nvSpPr>
              <p:cNvPr id="63" name="Freihandform 97"/>
              <p:cNvSpPr/>
              <p:nvPr/>
            </p:nvSpPr>
            <p:spPr>
              <a:xfrm>
                <a:off x="1432028" y="4333568"/>
                <a:ext cx="478971" cy="653143"/>
              </a:xfrm>
              <a:custGeom>
                <a:avLst/>
                <a:gdLst>
                  <a:gd name="connsiteX0" fmla="*/ 152400 w 478971"/>
                  <a:gd name="connsiteY0" fmla="*/ 620486 h 653143"/>
                  <a:gd name="connsiteX1" fmla="*/ 141514 w 478971"/>
                  <a:gd name="connsiteY1" fmla="*/ 108857 h 653143"/>
                  <a:gd name="connsiteX2" fmla="*/ 0 w 478971"/>
                  <a:gd name="connsiteY2" fmla="*/ 130629 h 653143"/>
                  <a:gd name="connsiteX3" fmla="*/ 0 w 478971"/>
                  <a:gd name="connsiteY3" fmla="*/ 0 h 653143"/>
                  <a:gd name="connsiteX4" fmla="*/ 478971 w 478971"/>
                  <a:gd name="connsiteY4" fmla="*/ 32657 h 653143"/>
                  <a:gd name="connsiteX5" fmla="*/ 468086 w 478971"/>
                  <a:gd name="connsiteY5" fmla="*/ 141514 h 653143"/>
                  <a:gd name="connsiteX6" fmla="*/ 239486 w 478971"/>
                  <a:gd name="connsiteY6" fmla="*/ 141514 h 653143"/>
                  <a:gd name="connsiteX7" fmla="*/ 261257 w 478971"/>
                  <a:gd name="connsiteY7" fmla="*/ 653143 h 653143"/>
                  <a:gd name="connsiteX8" fmla="*/ 152400 w 478971"/>
                  <a:gd name="connsiteY8" fmla="*/ 620486 h 653143"/>
                  <a:gd name="connsiteX0" fmla="*/ 152400 w 478971"/>
                  <a:gd name="connsiteY0" fmla="*/ 620486 h 653143"/>
                  <a:gd name="connsiteX1" fmla="*/ 128357 w 478971"/>
                  <a:gd name="connsiteY1" fmla="*/ 141749 h 653143"/>
                  <a:gd name="connsiteX2" fmla="*/ 0 w 478971"/>
                  <a:gd name="connsiteY2" fmla="*/ 130629 h 653143"/>
                  <a:gd name="connsiteX3" fmla="*/ 0 w 478971"/>
                  <a:gd name="connsiteY3" fmla="*/ 0 h 653143"/>
                  <a:gd name="connsiteX4" fmla="*/ 478971 w 478971"/>
                  <a:gd name="connsiteY4" fmla="*/ 32657 h 653143"/>
                  <a:gd name="connsiteX5" fmla="*/ 468086 w 478971"/>
                  <a:gd name="connsiteY5" fmla="*/ 141514 h 653143"/>
                  <a:gd name="connsiteX6" fmla="*/ 239486 w 478971"/>
                  <a:gd name="connsiteY6" fmla="*/ 141514 h 653143"/>
                  <a:gd name="connsiteX7" fmla="*/ 261257 w 478971"/>
                  <a:gd name="connsiteY7" fmla="*/ 653143 h 653143"/>
                  <a:gd name="connsiteX8" fmla="*/ 152400 w 478971"/>
                  <a:gd name="connsiteY8" fmla="*/ 620486 h 653143"/>
                  <a:gd name="connsiteX0" fmla="*/ 119507 w 478971"/>
                  <a:gd name="connsiteY0" fmla="*/ 620486 h 653143"/>
                  <a:gd name="connsiteX1" fmla="*/ 128357 w 478971"/>
                  <a:gd name="connsiteY1" fmla="*/ 141749 h 653143"/>
                  <a:gd name="connsiteX2" fmla="*/ 0 w 478971"/>
                  <a:gd name="connsiteY2" fmla="*/ 130629 h 653143"/>
                  <a:gd name="connsiteX3" fmla="*/ 0 w 478971"/>
                  <a:gd name="connsiteY3" fmla="*/ 0 h 653143"/>
                  <a:gd name="connsiteX4" fmla="*/ 478971 w 478971"/>
                  <a:gd name="connsiteY4" fmla="*/ 32657 h 653143"/>
                  <a:gd name="connsiteX5" fmla="*/ 468086 w 478971"/>
                  <a:gd name="connsiteY5" fmla="*/ 141514 h 653143"/>
                  <a:gd name="connsiteX6" fmla="*/ 239486 w 478971"/>
                  <a:gd name="connsiteY6" fmla="*/ 141514 h 653143"/>
                  <a:gd name="connsiteX7" fmla="*/ 261257 w 478971"/>
                  <a:gd name="connsiteY7" fmla="*/ 653143 h 653143"/>
                  <a:gd name="connsiteX8" fmla="*/ 119507 w 478971"/>
                  <a:gd name="connsiteY8" fmla="*/ 620486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71" h="653143">
                    <a:moveTo>
                      <a:pt x="119507" y="620486"/>
                    </a:moveTo>
                    <a:lnTo>
                      <a:pt x="128357" y="141749"/>
                    </a:lnTo>
                    <a:lnTo>
                      <a:pt x="0" y="130629"/>
                    </a:lnTo>
                    <a:lnTo>
                      <a:pt x="0" y="0"/>
                    </a:lnTo>
                    <a:lnTo>
                      <a:pt x="478971" y="32657"/>
                    </a:lnTo>
                    <a:lnTo>
                      <a:pt x="468086" y="141514"/>
                    </a:lnTo>
                    <a:lnTo>
                      <a:pt x="239486" y="141514"/>
                    </a:lnTo>
                    <a:lnTo>
                      <a:pt x="261257" y="653143"/>
                    </a:lnTo>
                    <a:lnTo>
                      <a:pt x="119507" y="62048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grpSp>
            <p:nvGrpSpPr>
              <p:cNvPr id="64" name="Gruppieren 63"/>
              <p:cNvGrpSpPr/>
              <p:nvPr/>
            </p:nvGrpSpPr>
            <p:grpSpPr>
              <a:xfrm>
                <a:off x="376783" y="5004666"/>
                <a:ext cx="1499220" cy="686796"/>
                <a:chOff x="2494945" y="5226423"/>
                <a:chExt cx="1265648" cy="579796"/>
              </a:xfrm>
              <a:solidFill>
                <a:schemeClr val="accent1"/>
              </a:solidFill>
            </p:grpSpPr>
            <p:sp>
              <p:nvSpPr>
                <p:cNvPr id="65" name="Freihandform 99"/>
                <p:cNvSpPr/>
                <p:nvPr/>
              </p:nvSpPr>
              <p:spPr>
                <a:xfrm>
                  <a:off x="2494945" y="5227485"/>
                  <a:ext cx="443696" cy="547869"/>
                </a:xfrm>
                <a:custGeom>
                  <a:avLst/>
                  <a:gdLst>
                    <a:gd name="connsiteX0" fmla="*/ 46299 w 443696"/>
                    <a:gd name="connsiteY0" fmla="*/ 0 h 547869"/>
                    <a:gd name="connsiteX1" fmla="*/ 57874 w 443696"/>
                    <a:gd name="connsiteY1" fmla="*/ 104172 h 547869"/>
                    <a:gd name="connsiteX2" fmla="*/ 285509 w 443696"/>
                    <a:gd name="connsiteY2" fmla="*/ 92598 h 547869"/>
                    <a:gd name="connsiteX3" fmla="*/ 0 w 443696"/>
                    <a:gd name="connsiteY3" fmla="*/ 547869 h 547869"/>
                    <a:gd name="connsiteX4" fmla="*/ 424405 w 443696"/>
                    <a:gd name="connsiteY4" fmla="*/ 532436 h 547869"/>
                    <a:gd name="connsiteX5" fmla="*/ 408972 w 443696"/>
                    <a:gd name="connsiteY5" fmla="*/ 428263 h 547869"/>
                    <a:gd name="connsiteX6" fmla="*/ 173620 w 443696"/>
                    <a:gd name="connsiteY6" fmla="*/ 459129 h 547869"/>
                    <a:gd name="connsiteX7" fmla="*/ 443696 w 443696"/>
                    <a:gd name="connsiteY7" fmla="*/ 15433 h 547869"/>
                    <a:gd name="connsiteX8" fmla="*/ 46299 w 443696"/>
                    <a:gd name="connsiteY8" fmla="*/ 0 h 547869"/>
                    <a:gd name="connsiteX0" fmla="*/ 46299 w 443696"/>
                    <a:gd name="connsiteY0" fmla="*/ 0 h 547869"/>
                    <a:gd name="connsiteX1" fmla="*/ 60092 w 443696"/>
                    <a:gd name="connsiteY1" fmla="*/ 113046 h 547869"/>
                    <a:gd name="connsiteX2" fmla="*/ 285509 w 443696"/>
                    <a:gd name="connsiteY2" fmla="*/ 92598 h 547869"/>
                    <a:gd name="connsiteX3" fmla="*/ 0 w 443696"/>
                    <a:gd name="connsiteY3" fmla="*/ 547869 h 547869"/>
                    <a:gd name="connsiteX4" fmla="*/ 424405 w 443696"/>
                    <a:gd name="connsiteY4" fmla="*/ 532436 h 547869"/>
                    <a:gd name="connsiteX5" fmla="*/ 408972 w 443696"/>
                    <a:gd name="connsiteY5" fmla="*/ 428263 h 547869"/>
                    <a:gd name="connsiteX6" fmla="*/ 173620 w 443696"/>
                    <a:gd name="connsiteY6" fmla="*/ 459129 h 547869"/>
                    <a:gd name="connsiteX7" fmla="*/ 443696 w 443696"/>
                    <a:gd name="connsiteY7" fmla="*/ 15433 h 547869"/>
                    <a:gd name="connsiteX8" fmla="*/ 46299 w 443696"/>
                    <a:gd name="connsiteY8" fmla="*/ 0 h 547869"/>
                    <a:gd name="connsiteX0" fmla="*/ 46299 w 443696"/>
                    <a:gd name="connsiteY0" fmla="*/ 0 h 547869"/>
                    <a:gd name="connsiteX1" fmla="*/ 60092 w 443696"/>
                    <a:gd name="connsiteY1" fmla="*/ 113046 h 547869"/>
                    <a:gd name="connsiteX2" fmla="*/ 272199 w 443696"/>
                    <a:gd name="connsiteY2" fmla="*/ 99252 h 547869"/>
                    <a:gd name="connsiteX3" fmla="*/ 0 w 443696"/>
                    <a:gd name="connsiteY3" fmla="*/ 547869 h 547869"/>
                    <a:gd name="connsiteX4" fmla="*/ 424405 w 443696"/>
                    <a:gd name="connsiteY4" fmla="*/ 532436 h 547869"/>
                    <a:gd name="connsiteX5" fmla="*/ 408972 w 443696"/>
                    <a:gd name="connsiteY5" fmla="*/ 428263 h 547869"/>
                    <a:gd name="connsiteX6" fmla="*/ 173620 w 443696"/>
                    <a:gd name="connsiteY6" fmla="*/ 459129 h 547869"/>
                    <a:gd name="connsiteX7" fmla="*/ 443696 w 443696"/>
                    <a:gd name="connsiteY7" fmla="*/ 15433 h 547869"/>
                    <a:gd name="connsiteX8" fmla="*/ 46299 w 443696"/>
                    <a:gd name="connsiteY8" fmla="*/ 0 h 547869"/>
                    <a:gd name="connsiteX0" fmla="*/ 46299 w 443696"/>
                    <a:gd name="connsiteY0" fmla="*/ 0 h 547869"/>
                    <a:gd name="connsiteX1" fmla="*/ 60092 w 443696"/>
                    <a:gd name="connsiteY1" fmla="*/ 113046 h 547869"/>
                    <a:gd name="connsiteX2" fmla="*/ 272199 w 443696"/>
                    <a:gd name="connsiteY2" fmla="*/ 99252 h 547869"/>
                    <a:gd name="connsiteX3" fmla="*/ 0 w 443696"/>
                    <a:gd name="connsiteY3" fmla="*/ 547869 h 547869"/>
                    <a:gd name="connsiteX4" fmla="*/ 424405 w 443696"/>
                    <a:gd name="connsiteY4" fmla="*/ 532436 h 547869"/>
                    <a:gd name="connsiteX5" fmla="*/ 408972 w 443696"/>
                    <a:gd name="connsiteY5" fmla="*/ 428263 h 547869"/>
                    <a:gd name="connsiteX6" fmla="*/ 189147 w 443696"/>
                    <a:gd name="connsiteY6" fmla="*/ 448038 h 547869"/>
                    <a:gd name="connsiteX7" fmla="*/ 443696 w 443696"/>
                    <a:gd name="connsiteY7" fmla="*/ 15433 h 547869"/>
                    <a:gd name="connsiteX8" fmla="*/ 46299 w 443696"/>
                    <a:gd name="connsiteY8" fmla="*/ 0 h 547869"/>
                    <a:gd name="connsiteX0" fmla="*/ 46299 w 443696"/>
                    <a:gd name="connsiteY0" fmla="*/ 0 h 547869"/>
                    <a:gd name="connsiteX1" fmla="*/ 60092 w 443696"/>
                    <a:gd name="connsiteY1" fmla="*/ 113046 h 547869"/>
                    <a:gd name="connsiteX2" fmla="*/ 272199 w 443696"/>
                    <a:gd name="connsiteY2" fmla="*/ 99252 h 547869"/>
                    <a:gd name="connsiteX3" fmla="*/ 0 w 443696"/>
                    <a:gd name="connsiteY3" fmla="*/ 547869 h 547869"/>
                    <a:gd name="connsiteX4" fmla="*/ 424405 w 443696"/>
                    <a:gd name="connsiteY4" fmla="*/ 532436 h 547869"/>
                    <a:gd name="connsiteX5" fmla="*/ 420063 w 443696"/>
                    <a:gd name="connsiteY5" fmla="*/ 412736 h 547869"/>
                    <a:gd name="connsiteX6" fmla="*/ 189147 w 443696"/>
                    <a:gd name="connsiteY6" fmla="*/ 448038 h 547869"/>
                    <a:gd name="connsiteX7" fmla="*/ 443696 w 443696"/>
                    <a:gd name="connsiteY7" fmla="*/ 15433 h 547869"/>
                    <a:gd name="connsiteX8" fmla="*/ 46299 w 443696"/>
                    <a:gd name="connsiteY8" fmla="*/ 0 h 547869"/>
                    <a:gd name="connsiteX0" fmla="*/ 46299 w 443696"/>
                    <a:gd name="connsiteY0" fmla="*/ 0 h 547869"/>
                    <a:gd name="connsiteX1" fmla="*/ 31255 w 443696"/>
                    <a:gd name="connsiteY1" fmla="*/ 113046 h 547869"/>
                    <a:gd name="connsiteX2" fmla="*/ 272199 w 443696"/>
                    <a:gd name="connsiteY2" fmla="*/ 99252 h 547869"/>
                    <a:gd name="connsiteX3" fmla="*/ 0 w 443696"/>
                    <a:gd name="connsiteY3" fmla="*/ 547869 h 547869"/>
                    <a:gd name="connsiteX4" fmla="*/ 424405 w 443696"/>
                    <a:gd name="connsiteY4" fmla="*/ 532436 h 547869"/>
                    <a:gd name="connsiteX5" fmla="*/ 420063 w 443696"/>
                    <a:gd name="connsiteY5" fmla="*/ 412736 h 547869"/>
                    <a:gd name="connsiteX6" fmla="*/ 189147 w 443696"/>
                    <a:gd name="connsiteY6" fmla="*/ 448038 h 547869"/>
                    <a:gd name="connsiteX7" fmla="*/ 443696 w 443696"/>
                    <a:gd name="connsiteY7" fmla="*/ 15433 h 547869"/>
                    <a:gd name="connsiteX8" fmla="*/ 46299 w 443696"/>
                    <a:gd name="connsiteY8" fmla="*/ 0 h 54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696" h="547869">
                      <a:moveTo>
                        <a:pt x="46299" y="0"/>
                      </a:moveTo>
                      <a:lnTo>
                        <a:pt x="31255" y="113046"/>
                      </a:lnTo>
                      <a:lnTo>
                        <a:pt x="272199" y="99252"/>
                      </a:lnTo>
                      <a:lnTo>
                        <a:pt x="0" y="547869"/>
                      </a:lnTo>
                      <a:lnTo>
                        <a:pt x="424405" y="532436"/>
                      </a:lnTo>
                      <a:lnTo>
                        <a:pt x="420063" y="412736"/>
                      </a:lnTo>
                      <a:lnTo>
                        <a:pt x="189147" y="448038"/>
                      </a:lnTo>
                      <a:lnTo>
                        <a:pt x="443696" y="15433"/>
                      </a:lnTo>
                      <a:lnTo>
                        <a:pt x="462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sp>
              <p:nvSpPr>
                <p:cNvPr id="66" name="Freihandform 100"/>
                <p:cNvSpPr/>
                <p:nvPr/>
              </p:nvSpPr>
              <p:spPr>
                <a:xfrm>
                  <a:off x="3297606" y="5226423"/>
                  <a:ext cx="462987" cy="556647"/>
                </a:xfrm>
                <a:custGeom>
                  <a:avLst/>
                  <a:gdLst>
                    <a:gd name="connsiteX0" fmla="*/ 216061 w 462987"/>
                    <a:gd name="connsiteY0" fmla="*/ 246926 h 563301"/>
                    <a:gd name="connsiteX1" fmla="*/ 239210 w 462987"/>
                    <a:gd name="connsiteY1" fmla="*/ 324091 h 563301"/>
                    <a:gd name="connsiteX2" fmla="*/ 358815 w 462987"/>
                    <a:gd name="connsiteY2" fmla="*/ 324091 h 563301"/>
                    <a:gd name="connsiteX3" fmla="*/ 343382 w 462987"/>
                    <a:gd name="connsiteY3" fmla="*/ 482278 h 563301"/>
                    <a:gd name="connsiteX4" fmla="*/ 173620 w 462987"/>
                    <a:gd name="connsiteY4" fmla="*/ 493853 h 563301"/>
                    <a:gd name="connsiteX5" fmla="*/ 69448 w 462987"/>
                    <a:gd name="connsiteY5" fmla="*/ 316374 h 563301"/>
                    <a:gd name="connsiteX6" fmla="*/ 150471 w 462987"/>
                    <a:gd name="connsiteY6" fmla="*/ 108030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43382 w 462987"/>
                    <a:gd name="connsiteY3" fmla="*/ 482278 h 563301"/>
                    <a:gd name="connsiteX4" fmla="*/ 173620 w 462987"/>
                    <a:gd name="connsiteY4" fmla="*/ 493853 h 563301"/>
                    <a:gd name="connsiteX5" fmla="*/ 92597 w 462987"/>
                    <a:gd name="connsiteY5" fmla="*/ 316374 h 563301"/>
                    <a:gd name="connsiteX6" fmla="*/ 150471 w 462987"/>
                    <a:gd name="connsiteY6" fmla="*/ 108030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43382 w 462987"/>
                    <a:gd name="connsiteY3" fmla="*/ 482278 h 563301"/>
                    <a:gd name="connsiteX4" fmla="*/ 192911 w 462987"/>
                    <a:gd name="connsiteY4" fmla="*/ 482278 h 563301"/>
                    <a:gd name="connsiteX5" fmla="*/ 92597 w 462987"/>
                    <a:gd name="connsiteY5" fmla="*/ 316374 h 563301"/>
                    <a:gd name="connsiteX6" fmla="*/ 150471 w 462987"/>
                    <a:gd name="connsiteY6" fmla="*/ 108030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31808 w 462987"/>
                    <a:gd name="connsiteY3" fmla="*/ 459128 h 563301"/>
                    <a:gd name="connsiteX4" fmla="*/ 192911 w 462987"/>
                    <a:gd name="connsiteY4" fmla="*/ 482278 h 563301"/>
                    <a:gd name="connsiteX5" fmla="*/ 92597 w 462987"/>
                    <a:gd name="connsiteY5" fmla="*/ 316374 h 563301"/>
                    <a:gd name="connsiteX6" fmla="*/ 150471 w 462987"/>
                    <a:gd name="connsiteY6" fmla="*/ 108030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31808 w 462987"/>
                    <a:gd name="connsiteY3" fmla="*/ 459128 h 563301"/>
                    <a:gd name="connsiteX4" fmla="*/ 192911 w 462987"/>
                    <a:gd name="connsiteY4" fmla="*/ 482278 h 563301"/>
                    <a:gd name="connsiteX5" fmla="*/ 92597 w 462987"/>
                    <a:gd name="connsiteY5" fmla="*/ 316374 h 563301"/>
                    <a:gd name="connsiteX6" fmla="*/ 150471 w 462987"/>
                    <a:gd name="connsiteY6" fmla="*/ 115747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31808 w 462987"/>
                    <a:gd name="connsiteY3" fmla="*/ 459128 h 563301"/>
                    <a:gd name="connsiteX4" fmla="*/ 192911 w 462987"/>
                    <a:gd name="connsiteY4" fmla="*/ 482278 h 563301"/>
                    <a:gd name="connsiteX5" fmla="*/ 116998 w 462987"/>
                    <a:gd name="connsiteY5" fmla="*/ 311938 h 563301"/>
                    <a:gd name="connsiteX6" fmla="*/ 150471 w 462987"/>
                    <a:gd name="connsiteY6" fmla="*/ 115747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31808 w 462987"/>
                    <a:gd name="connsiteY3" fmla="*/ 459128 h 563301"/>
                    <a:gd name="connsiteX4" fmla="*/ 195129 w 462987"/>
                    <a:gd name="connsiteY4" fmla="*/ 466750 h 563301"/>
                    <a:gd name="connsiteX5" fmla="*/ 116998 w 462987"/>
                    <a:gd name="connsiteY5" fmla="*/ 311938 h 563301"/>
                    <a:gd name="connsiteX6" fmla="*/ 150471 w 462987"/>
                    <a:gd name="connsiteY6" fmla="*/ 115747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16280 w 462987"/>
                    <a:gd name="connsiteY3" fmla="*/ 448037 h 563301"/>
                    <a:gd name="connsiteX4" fmla="*/ 195129 w 462987"/>
                    <a:gd name="connsiteY4" fmla="*/ 466750 h 563301"/>
                    <a:gd name="connsiteX5" fmla="*/ 116998 w 462987"/>
                    <a:gd name="connsiteY5" fmla="*/ 311938 h 563301"/>
                    <a:gd name="connsiteX6" fmla="*/ 150471 w 462987"/>
                    <a:gd name="connsiteY6" fmla="*/ 115747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62359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16280 w 462987"/>
                    <a:gd name="connsiteY3" fmla="*/ 448037 h 563301"/>
                    <a:gd name="connsiteX4" fmla="*/ 195129 w 462987"/>
                    <a:gd name="connsiteY4" fmla="*/ 466750 h 563301"/>
                    <a:gd name="connsiteX5" fmla="*/ 116998 w 462987"/>
                    <a:gd name="connsiteY5" fmla="*/ 311938 h 563301"/>
                    <a:gd name="connsiteX6" fmla="*/ 150471 w 462987"/>
                    <a:gd name="connsiteY6" fmla="*/ 115747 h 563301"/>
                    <a:gd name="connsiteX7" fmla="*/ 339524 w 462987"/>
                    <a:gd name="connsiteY7" fmla="*/ 81022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31304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16280 w 462987"/>
                    <a:gd name="connsiteY3" fmla="*/ 448037 h 563301"/>
                    <a:gd name="connsiteX4" fmla="*/ 195129 w 462987"/>
                    <a:gd name="connsiteY4" fmla="*/ 466750 h 563301"/>
                    <a:gd name="connsiteX5" fmla="*/ 116998 w 462987"/>
                    <a:gd name="connsiteY5" fmla="*/ 311938 h 563301"/>
                    <a:gd name="connsiteX6" fmla="*/ 150471 w 462987"/>
                    <a:gd name="connsiteY6" fmla="*/ 115747 h 563301"/>
                    <a:gd name="connsiteX7" fmla="*/ 332869 w 462987"/>
                    <a:gd name="connsiteY7" fmla="*/ 87676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31304 h 563301"/>
                    <a:gd name="connsiteX16" fmla="*/ 216061 w 462987"/>
                    <a:gd name="connsiteY16" fmla="*/ 246926 h 563301"/>
                    <a:gd name="connsiteX0" fmla="*/ 216061 w 462987"/>
                    <a:gd name="connsiteY0" fmla="*/ 246926 h 563301"/>
                    <a:gd name="connsiteX1" fmla="*/ 239210 w 462987"/>
                    <a:gd name="connsiteY1" fmla="*/ 324091 h 563301"/>
                    <a:gd name="connsiteX2" fmla="*/ 358815 w 462987"/>
                    <a:gd name="connsiteY2" fmla="*/ 324091 h 563301"/>
                    <a:gd name="connsiteX3" fmla="*/ 316280 w 462987"/>
                    <a:gd name="connsiteY3" fmla="*/ 448037 h 563301"/>
                    <a:gd name="connsiteX4" fmla="*/ 195129 w 462987"/>
                    <a:gd name="connsiteY4" fmla="*/ 466750 h 563301"/>
                    <a:gd name="connsiteX5" fmla="*/ 116998 w 462987"/>
                    <a:gd name="connsiteY5" fmla="*/ 311938 h 563301"/>
                    <a:gd name="connsiteX6" fmla="*/ 154907 w 462987"/>
                    <a:gd name="connsiteY6" fmla="*/ 131275 h 563301"/>
                    <a:gd name="connsiteX7" fmla="*/ 332869 w 462987"/>
                    <a:gd name="connsiteY7" fmla="*/ 87676 h 563301"/>
                    <a:gd name="connsiteX8" fmla="*/ 435980 w 462987"/>
                    <a:gd name="connsiteY8" fmla="*/ 142754 h 563301"/>
                    <a:gd name="connsiteX9" fmla="*/ 462987 w 462987"/>
                    <a:gd name="connsiteY9" fmla="*/ 54015 h 563301"/>
                    <a:gd name="connsiteX10" fmla="*/ 320233 w 462987"/>
                    <a:gd name="connsiteY10" fmla="*/ 0 h 563301"/>
                    <a:gd name="connsiteX11" fmla="*/ 65590 w 462987"/>
                    <a:gd name="connsiteY11" fmla="*/ 65590 h 563301"/>
                    <a:gd name="connsiteX12" fmla="*/ 0 w 462987"/>
                    <a:gd name="connsiteY12" fmla="*/ 339524 h 563301"/>
                    <a:gd name="connsiteX13" fmla="*/ 158187 w 462987"/>
                    <a:gd name="connsiteY13" fmla="*/ 563301 h 563301"/>
                    <a:gd name="connsiteX14" fmla="*/ 424405 w 462987"/>
                    <a:gd name="connsiteY14" fmla="*/ 513144 h 563301"/>
                    <a:gd name="connsiteX15" fmla="*/ 435980 w 462987"/>
                    <a:gd name="connsiteY15" fmla="*/ 231304 h 563301"/>
                    <a:gd name="connsiteX16" fmla="*/ 216061 w 462987"/>
                    <a:gd name="connsiteY16" fmla="*/ 246926 h 563301"/>
                    <a:gd name="connsiteX0" fmla="*/ 216061 w 462987"/>
                    <a:gd name="connsiteY0" fmla="*/ 240272 h 556647"/>
                    <a:gd name="connsiteX1" fmla="*/ 239210 w 462987"/>
                    <a:gd name="connsiteY1" fmla="*/ 317437 h 556647"/>
                    <a:gd name="connsiteX2" fmla="*/ 358815 w 462987"/>
                    <a:gd name="connsiteY2" fmla="*/ 317437 h 556647"/>
                    <a:gd name="connsiteX3" fmla="*/ 316280 w 462987"/>
                    <a:gd name="connsiteY3" fmla="*/ 441383 h 556647"/>
                    <a:gd name="connsiteX4" fmla="*/ 195129 w 462987"/>
                    <a:gd name="connsiteY4" fmla="*/ 460096 h 556647"/>
                    <a:gd name="connsiteX5" fmla="*/ 116998 w 462987"/>
                    <a:gd name="connsiteY5" fmla="*/ 305284 h 556647"/>
                    <a:gd name="connsiteX6" fmla="*/ 154907 w 462987"/>
                    <a:gd name="connsiteY6" fmla="*/ 124621 h 556647"/>
                    <a:gd name="connsiteX7" fmla="*/ 332869 w 462987"/>
                    <a:gd name="connsiteY7" fmla="*/ 81022 h 556647"/>
                    <a:gd name="connsiteX8" fmla="*/ 435980 w 462987"/>
                    <a:gd name="connsiteY8" fmla="*/ 136100 h 556647"/>
                    <a:gd name="connsiteX9" fmla="*/ 462987 w 462987"/>
                    <a:gd name="connsiteY9" fmla="*/ 47361 h 556647"/>
                    <a:gd name="connsiteX10" fmla="*/ 304705 w 462987"/>
                    <a:gd name="connsiteY10" fmla="*/ 0 h 556647"/>
                    <a:gd name="connsiteX11" fmla="*/ 65590 w 462987"/>
                    <a:gd name="connsiteY11" fmla="*/ 58936 h 556647"/>
                    <a:gd name="connsiteX12" fmla="*/ 0 w 462987"/>
                    <a:gd name="connsiteY12" fmla="*/ 332870 h 556647"/>
                    <a:gd name="connsiteX13" fmla="*/ 158187 w 462987"/>
                    <a:gd name="connsiteY13" fmla="*/ 556647 h 556647"/>
                    <a:gd name="connsiteX14" fmla="*/ 424405 w 462987"/>
                    <a:gd name="connsiteY14" fmla="*/ 506490 h 556647"/>
                    <a:gd name="connsiteX15" fmla="*/ 435980 w 462987"/>
                    <a:gd name="connsiteY15" fmla="*/ 224650 h 556647"/>
                    <a:gd name="connsiteX16" fmla="*/ 216061 w 462987"/>
                    <a:gd name="connsiteY16" fmla="*/ 240272 h 556647"/>
                    <a:gd name="connsiteX0" fmla="*/ 216061 w 462987"/>
                    <a:gd name="connsiteY0" fmla="*/ 240272 h 556647"/>
                    <a:gd name="connsiteX1" fmla="*/ 239210 w 462987"/>
                    <a:gd name="connsiteY1" fmla="*/ 317437 h 556647"/>
                    <a:gd name="connsiteX2" fmla="*/ 358815 w 462987"/>
                    <a:gd name="connsiteY2" fmla="*/ 317437 h 556647"/>
                    <a:gd name="connsiteX3" fmla="*/ 316280 w 462987"/>
                    <a:gd name="connsiteY3" fmla="*/ 441383 h 556647"/>
                    <a:gd name="connsiteX4" fmla="*/ 195129 w 462987"/>
                    <a:gd name="connsiteY4" fmla="*/ 460096 h 556647"/>
                    <a:gd name="connsiteX5" fmla="*/ 116998 w 462987"/>
                    <a:gd name="connsiteY5" fmla="*/ 305284 h 556647"/>
                    <a:gd name="connsiteX6" fmla="*/ 154907 w 462987"/>
                    <a:gd name="connsiteY6" fmla="*/ 124621 h 556647"/>
                    <a:gd name="connsiteX7" fmla="*/ 310687 w 462987"/>
                    <a:gd name="connsiteY7" fmla="*/ 81022 h 556647"/>
                    <a:gd name="connsiteX8" fmla="*/ 435980 w 462987"/>
                    <a:gd name="connsiteY8" fmla="*/ 136100 h 556647"/>
                    <a:gd name="connsiteX9" fmla="*/ 462987 w 462987"/>
                    <a:gd name="connsiteY9" fmla="*/ 47361 h 556647"/>
                    <a:gd name="connsiteX10" fmla="*/ 304705 w 462987"/>
                    <a:gd name="connsiteY10" fmla="*/ 0 h 556647"/>
                    <a:gd name="connsiteX11" fmla="*/ 65590 w 462987"/>
                    <a:gd name="connsiteY11" fmla="*/ 58936 h 556647"/>
                    <a:gd name="connsiteX12" fmla="*/ 0 w 462987"/>
                    <a:gd name="connsiteY12" fmla="*/ 332870 h 556647"/>
                    <a:gd name="connsiteX13" fmla="*/ 158187 w 462987"/>
                    <a:gd name="connsiteY13" fmla="*/ 556647 h 556647"/>
                    <a:gd name="connsiteX14" fmla="*/ 424405 w 462987"/>
                    <a:gd name="connsiteY14" fmla="*/ 506490 h 556647"/>
                    <a:gd name="connsiteX15" fmla="*/ 435980 w 462987"/>
                    <a:gd name="connsiteY15" fmla="*/ 224650 h 556647"/>
                    <a:gd name="connsiteX16" fmla="*/ 216061 w 462987"/>
                    <a:gd name="connsiteY16" fmla="*/ 240272 h 556647"/>
                    <a:gd name="connsiteX0" fmla="*/ 216061 w 462987"/>
                    <a:gd name="connsiteY0" fmla="*/ 240272 h 556647"/>
                    <a:gd name="connsiteX1" fmla="*/ 239210 w 462987"/>
                    <a:gd name="connsiteY1" fmla="*/ 317437 h 556647"/>
                    <a:gd name="connsiteX2" fmla="*/ 358815 w 462987"/>
                    <a:gd name="connsiteY2" fmla="*/ 317437 h 556647"/>
                    <a:gd name="connsiteX3" fmla="*/ 316280 w 462987"/>
                    <a:gd name="connsiteY3" fmla="*/ 441383 h 556647"/>
                    <a:gd name="connsiteX4" fmla="*/ 195129 w 462987"/>
                    <a:gd name="connsiteY4" fmla="*/ 460096 h 556647"/>
                    <a:gd name="connsiteX5" fmla="*/ 116998 w 462987"/>
                    <a:gd name="connsiteY5" fmla="*/ 305284 h 556647"/>
                    <a:gd name="connsiteX6" fmla="*/ 154907 w 462987"/>
                    <a:gd name="connsiteY6" fmla="*/ 124621 h 556647"/>
                    <a:gd name="connsiteX7" fmla="*/ 310687 w 462987"/>
                    <a:gd name="connsiteY7" fmla="*/ 81022 h 556647"/>
                    <a:gd name="connsiteX8" fmla="*/ 435980 w 462987"/>
                    <a:gd name="connsiteY8" fmla="*/ 136100 h 556647"/>
                    <a:gd name="connsiteX9" fmla="*/ 462987 w 462987"/>
                    <a:gd name="connsiteY9" fmla="*/ 47361 h 556647"/>
                    <a:gd name="connsiteX10" fmla="*/ 309142 w 462987"/>
                    <a:gd name="connsiteY10" fmla="*/ 0 h 556647"/>
                    <a:gd name="connsiteX11" fmla="*/ 65590 w 462987"/>
                    <a:gd name="connsiteY11" fmla="*/ 58936 h 556647"/>
                    <a:gd name="connsiteX12" fmla="*/ 0 w 462987"/>
                    <a:gd name="connsiteY12" fmla="*/ 332870 h 556647"/>
                    <a:gd name="connsiteX13" fmla="*/ 158187 w 462987"/>
                    <a:gd name="connsiteY13" fmla="*/ 556647 h 556647"/>
                    <a:gd name="connsiteX14" fmla="*/ 424405 w 462987"/>
                    <a:gd name="connsiteY14" fmla="*/ 506490 h 556647"/>
                    <a:gd name="connsiteX15" fmla="*/ 435980 w 462987"/>
                    <a:gd name="connsiteY15" fmla="*/ 224650 h 556647"/>
                    <a:gd name="connsiteX16" fmla="*/ 216061 w 462987"/>
                    <a:gd name="connsiteY16" fmla="*/ 240272 h 556647"/>
                    <a:gd name="connsiteX0" fmla="*/ 216061 w 462987"/>
                    <a:gd name="connsiteY0" fmla="*/ 240272 h 556647"/>
                    <a:gd name="connsiteX1" fmla="*/ 239210 w 462987"/>
                    <a:gd name="connsiteY1" fmla="*/ 317437 h 556647"/>
                    <a:gd name="connsiteX2" fmla="*/ 358815 w 462987"/>
                    <a:gd name="connsiteY2" fmla="*/ 317437 h 556647"/>
                    <a:gd name="connsiteX3" fmla="*/ 316280 w 462987"/>
                    <a:gd name="connsiteY3" fmla="*/ 441383 h 556647"/>
                    <a:gd name="connsiteX4" fmla="*/ 195129 w 462987"/>
                    <a:gd name="connsiteY4" fmla="*/ 460096 h 556647"/>
                    <a:gd name="connsiteX5" fmla="*/ 116998 w 462987"/>
                    <a:gd name="connsiteY5" fmla="*/ 305284 h 556647"/>
                    <a:gd name="connsiteX6" fmla="*/ 154907 w 462987"/>
                    <a:gd name="connsiteY6" fmla="*/ 124621 h 556647"/>
                    <a:gd name="connsiteX7" fmla="*/ 312905 w 462987"/>
                    <a:gd name="connsiteY7" fmla="*/ 81022 h 556647"/>
                    <a:gd name="connsiteX8" fmla="*/ 435980 w 462987"/>
                    <a:gd name="connsiteY8" fmla="*/ 136100 h 556647"/>
                    <a:gd name="connsiteX9" fmla="*/ 462987 w 462987"/>
                    <a:gd name="connsiteY9" fmla="*/ 47361 h 556647"/>
                    <a:gd name="connsiteX10" fmla="*/ 309142 w 462987"/>
                    <a:gd name="connsiteY10" fmla="*/ 0 h 556647"/>
                    <a:gd name="connsiteX11" fmla="*/ 65590 w 462987"/>
                    <a:gd name="connsiteY11" fmla="*/ 58936 h 556647"/>
                    <a:gd name="connsiteX12" fmla="*/ 0 w 462987"/>
                    <a:gd name="connsiteY12" fmla="*/ 332870 h 556647"/>
                    <a:gd name="connsiteX13" fmla="*/ 158187 w 462987"/>
                    <a:gd name="connsiteY13" fmla="*/ 556647 h 556647"/>
                    <a:gd name="connsiteX14" fmla="*/ 424405 w 462987"/>
                    <a:gd name="connsiteY14" fmla="*/ 506490 h 556647"/>
                    <a:gd name="connsiteX15" fmla="*/ 435980 w 462987"/>
                    <a:gd name="connsiteY15" fmla="*/ 224650 h 556647"/>
                    <a:gd name="connsiteX16" fmla="*/ 216061 w 462987"/>
                    <a:gd name="connsiteY16" fmla="*/ 240272 h 55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987" h="556647">
                      <a:moveTo>
                        <a:pt x="216061" y="240272"/>
                      </a:moveTo>
                      <a:lnTo>
                        <a:pt x="239210" y="317437"/>
                      </a:lnTo>
                      <a:lnTo>
                        <a:pt x="358815" y="317437"/>
                      </a:lnTo>
                      <a:lnTo>
                        <a:pt x="316280" y="441383"/>
                      </a:lnTo>
                      <a:lnTo>
                        <a:pt x="195129" y="460096"/>
                      </a:lnTo>
                      <a:lnTo>
                        <a:pt x="116998" y="305284"/>
                      </a:lnTo>
                      <a:lnTo>
                        <a:pt x="154907" y="124621"/>
                      </a:lnTo>
                      <a:lnTo>
                        <a:pt x="312905" y="81022"/>
                      </a:lnTo>
                      <a:lnTo>
                        <a:pt x="435980" y="136100"/>
                      </a:lnTo>
                      <a:lnTo>
                        <a:pt x="462987" y="47361"/>
                      </a:lnTo>
                      <a:lnTo>
                        <a:pt x="309142" y="0"/>
                      </a:lnTo>
                      <a:lnTo>
                        <a:pt x="65590" y="58936"/>
                      </a:lnTo>
                      <a:lnTo>
                        <a:pt x="0" y="332870"/>
                      </a:lnTo>
                      <a:lnTo>
                        <a:pt x="158187" y="556647"/>
                      </a:lnTo>
                      <a:lnTo>
                        <a:pt x="424405" y="506490"/>
                      </a:lnTo>
                      <a:lnTo>
                        <a:pt x="435980" y="224650"/>
                      </a:lnTo>
                      <a:lnTo>
                        <a:pt x="216061" y="2402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sp>
              <p:nvSpPr>
                <p:cNvPr id="67" name="Freihandform 101"/>
                <p:cNvSpPr/>
                <p:nvPr/>
              </p:nvSpPr>
              <p:spPr>
                <a:xfrm>
                  <a:off x="2947915" y="5227485"/>
                  <a:ext cx="378106" cy="578734"/>
                </a:xfrm>
                <a:custGeom>
                  <a:avLst/>
                  <a:gdLst>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258501 w 378106"/>
                    <a:gd name="connsiteY11" fmla="*/ 277792 h 578734"/>
                    <a:gd name="connsiteX12" fmla="*/ 246927 w 378106"/>
                    <a:gd name="connsiteY12" fmla="*/ 320233 h 578734"/>
                    <a:gd name="connsiteX13" fmla="*/ 108030 w 378106"/>
                    <a:gd name="connsiteY13" fmla="*/ 366532 h 578734"/>
                    <a:gd name="connsiteX14" fmla="*/ 108030 w 378106"/>
                    <a:gd name="connsiteY14" fmla="*/ 574876 h 578734"/>
                    <a:gd name="connsiteX15" fmla="*/ 19291 w 378106"/>
                    <a:gd name="connsiteY15" fmla="*/ 578734 h 578734"/>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258501 w 378106"/>
                    <a:gd name="connsiteY11" fmla="*/ 277792 h 578734"/>
                    <a:gd name="connsiteX12" fmla="*/ 165904 w 378106"/>
                    <a:gd name="connsiteY12" fmla="*/ 300942 h 578734"/>
                    <a:gd name="connsiteX13" fmla="*/ 108030 w 378106"/>
                    <a:gd name="connsiteY13" fmla="*/ 366532 h 578734"/>
                    <a:gd name="connsiteX14" fmla="*/ 108030 w 378106"/>
                    <a:gd name="connsiteY14" fmla="*/ 574876 h 578734"/>
                    <a:gd name="connsiteX15" fmla="*/ 19291 w 378106"/>
                    <a:gd name="connsiteY15" fmla="*/ 578734 h 578734"/>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196544 w 378106"/>
                    <a:gd name="connsiteY11" fmla="*/ 271383 h 578734"/>
                    <a:gd name="connsiteX12" fmla="*/ 165904 w 378106"/>
                    <a:gd name="connsiteY12" fmla="*/ 300942 h 578734"/>
                    <a:gd name="connsiteX13" fmla="*/ 108030 w 378106"/>
                    <a:gd name="connsiteY13" fmla="*/ 366532 h 578734"/>
                    <a:gd name="connsiteX14" fmla="*/ 108030 w 378106"/>
                    <a:gd name="connsiteY14" fmla="*/ 574876 h 578734"/>
                    <a:gd name="connsiteX15" fmla="*/ 19291 w 378106"/>
                    <a:gd name="connsiteY15" fmla="*/ 578734 h 578734"/>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196544 w 378106"/>
                    <a:gd name="connsiteY11" fmla="*/ 271383 h 578734"/>
                    <a:gd name="connsiteX12" fmla="*/ 165904 w 378106"/>
                    <a:gd name="connsiteY12" fmla="*/ 300942 h 578734"/>
                    <a:gd name="connsiteX13" fmla="*/ 116576 w 378106"/>
                    <a:gd name="connsiteY13" fmla="*/ 370805 h 578734"/>
                    <a:gd name="connsiteX14" fmla="*/ 108030 w 378106"/>
                    <a:gd name="connsiteY14" fmla="*/ 574876 h 578734"/>
                    <a:gd name="connsiteX15" fmla="*/ 19291 w 378106"/>
                    <a:gd name="connsiteY15" fmla="*/ 578734 h 578734"/>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196544 w 378106"/>
                    <a:gd name="connsiteY11" fmla="*/ 271383 h 578734"/>
                    <a:gd name="connsiteX12" fmla="*/ 182996 w 378106"/>
                    <a:gd name="connsiteY12" fmla="*/ 305215 h 578734"/>
                    <a:gd name="connsiteX13" fmla="*/ 116576 w 378106"/>
                    <a:gd name="connsiteY13" fmla="*/ 370805 h 578734"/>
                    <a:gd name="connsiteX14" fmla="*/ 108030 w 378106"/>
                    <a:gd name="connsiteY14" fmla="*/ 574876 h 578734"/>
                    <a:gd name="connsiteX15" fmla="*/ 19291 w 378106"/>
                    <a:gd name="connsiteY15" fmla="*/ 578734 h 578734"/>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230727 w 378106"/>
                    <a:gd name="connsiteY11" fmla="*/ 269246 h 578734"/>
                    <a:gd name="connsiteX12" fmla="*/ 182996 w 378106"/>
                    <a:gd name="connsiteY12" fmla="*/ 305215 h 578734"/>
                    <a:gd name="connsiteX13" fmla="*/ 116576 w 378106"/>
                    <a:gd name="connsiteY13" fmla="*/ 370805 h 578734"/>
                    <a:gd name="connsiteX14" fmla="*/ 108030 w 378106"/>
                    <a:gd name="connsiteY14" fmla="*/ 574876 h 578734"/>
                    <a:gd name="connsiteX15" fmla="*/ 19291 w 378106"/>
                    <a:gd name="connsiteY15" fmla="*/ 578734 h 578734"/>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226291 w 378106"/>
                    <a:gd name="connsiteY11" fmla="*/ 269246 h 578734"/>
                    <a:gd name="connsiteX12" fmla="*/ 182996 w 378106"/>
                    <a:gd name="connsiteY12" fmla="*/ 305215 h 578734"/>
                    <a:gd name="connsiteX13" fmla="*/ 116576 w 378106"/>
                    <a:gd name="connsiteY13" fmla="*/ 370805 h 578734"/>
                    <a:gd name="connsiteX14" fmla="*/ 108030 w 378106"/>
                    <a:gd name="connsiteY14" fmla="*/ 574876 h 578734"/>
                    <a:gd name="connsiteX15" fmla="*/ 19291 w 378106"/>
                    <a:gd name="connsiteY15" fmla="*/ 578734 h 578734"/>
                    <a:gd name="connsiteX0" fmla="*/ 19291 w 378106"/>
                    <a:gd name="connsiteY0" fmla="*/ 578734 h 578734"/>
                    <a:gd name="connsiteX1" fmla="*/ 0 w 378106"/>
                    <a:gd name="connsiteY1" fmla="*/ 7717 h 578734"/>
                    <a:gd name="connsiteX2" fmla="*/ 270076 w 378106"/>
                    <a:gd name="connsiteY2" fmla="*/ 0 h 578734"/>
                    <a:gd name="connsiteX3" fmla="*/ 378106 w 378106"/>
                    <a:gd name="connsiteY3" fmla="*/ 154329 h 578734"/>
                    <a:gd name="connsiteX4" fmla="*/ 308658 w 378106"/>
                    <a:gd name="connsiteY4" fmla="*/ 339524 h 578734"/>
                    <a:gd name="connsiteX5" fmla="*/ 111889 w 378106"/>
                    <a:gd name="connsiteY5" fmla="*/ 370390 h 578734"/>
                    <a:gd name="connsiteX6" fmla="*/ 223777 w 378106"/>
                    <a:gd name="connsiteY6" fmla="*/ 266218 h 578734"/>
                    <a:gd name="connsiteX7" fmla="*/ 262359 w 378106"/>
                    <a:gd name="connsiteY7" fmla="*/ 173620 h 578734"/>
                    <a:gd name="connsiteX8" fmla="*/ 219919 w 378106"/>
                    <a:gd name="connsiteY8" fmla="*/ 88739 h 578734"/>
                    <a:gd name="connsiteX9" fmla="*/ 123463 w 378106"/>
                    <a:gd name="connsiteY9" fmla="*/ 108030 h 578734"/>
                    <a:gd name="connsiteX10" fmla="*/ 127322 w 378106"/>
                    <a:gd name="connsiteY10" fmla="*/ 266218 h 578734"/>
                    <a:gd name="connsiteX11" fmla="*/ 226291 w 378106"/>
                    <a:gd name="connsiteY11" fmla="*/ 269246 h 578734"/>
                    <a:gd name="connsiteX12" fmla="*/ 182996 w 378106"/>
                    <a:gd name="connsiteY12" fmla="*/ 305215 h 578734"/>
                    <a:gd name="connsiteX13" fmla="*/ 109921 w 378106"/>
                    <a:gd name="connsiteY13" fmla="*/ 368586 h 578734"/>
                    <a:gd name="connsiteX14" fmla="*/ 108030 w 378106"/>
                    <a:gd name="connsiteY14" fmla="*/ 574876 h 578734"/>
                    <a:gd name="connsiteX15" fmla="*/ 19291 w 378106"/>
                    <a:gd name="connsiteY15" fmla="*/ 578734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8106" h="578734">
                      <a:moveTo>
                        <a:pt x="19291" y="578734"/>
                      </a:moveTo>
                      <a:lnTo>
                        <a:pt x="0" y="7717"/>
                      </a:lnTo>
                      <a:lnTo>
                        <a:pt x="270076" y="0"/>
                      </a:lnTo>
                      <a:lnTo>
                        <a:pt x="378106" y="154329"/>
                      </a:lnTo>
                      <a:lnTo>
                        <a:pt x="308658" y="339524"/>
                      </a:lnTo>
                      <a:lnTo>
                        <a:pt x="111889" y="370390"/>
                      </a:lnTo>
                      <a:lnTo>
                        <a:pt x="223777" y="266218"/>
                      </a:lnTo>
                      <a:lnTo>
                        <a:pt x="262359" y="173620"/>
                      </a:lnTo>
                      <a:lnTo>
                        <a:pt x="219919" y="88739"/>
                      </a:lnTo>
                      <a:lnTo>
                        <a:pt x="123463" y="108030"/>
                      </a:lnTo>
                      <a:cubicBezTo>
                        <a:pt x="124749" y="160759"/>
                        <a:pt x="126036" y="213489"/>
                        <a:pt x="127322" y="266218"/>
                      </a:cubicBezTo>
                      <a:lnTo>
                        <a:pt x="226291" y="269246"/>
                      </a:lnTo>
                      <a:lnTo>
                        <a:pt x="182996" y="305215"/>
                      </a:lnTo>
                      <a:lnTo>
                        <a:pt x="109921" y="368586"/>
                      </a:lnTo>
                      <a:cubicBezTo>
                        <a:pt x="109291" y="437349"/>
                        <a:pt x="108660" y="506113"/>
                        <a:pt x="108030" y="574876"/>
                      </a:cubicBezTo>
                      <a:lnTo>
                        <a:pt x="19291" y="5787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grpSp>
        </p:grpSp>
        <p:sp>
          <p:nvSpPr>
            <p:cNvPr id="60" name="Textfeld 59"/>
            <p:cNvSpPr txBox="1"/>
            <p:nvPr/>
          </p:nvSpPr>
          <p:spPr>
            <a:xfrm>
              <a:off x="8453084" y="1771558"/>
              <a:ext cx="847748" cy="1261247"/>
            </a:xfrm>
            <a:prstGeom prst="rect">
              <a:avLst/>
            </a:prstGeom>
            <a:noFill/>
          </p:spPr>
          <p:txBody>
            <a:bodyPr wrap="none" rtlCol="0">
              <a:spAutoFit/>
            </a:bodyPr>
            <a:lstStyle/>
            <a:p>
              <a:r>
                <a:rPr lang="de-DE" sz="3200" dirty="0">
                  <a:solidFill>
                    <a:schemeClr val="accent6"/>
                  </a:solidFill>
                </a:rPr>
                <a:t>1</a:t>
              </a:r>
            </a:p>
          </p:txBody>
        </p:sp>
      </p:grpSp>
      <p:sp>
        <p:nvSpPr>
          <p:cNvPr id="68" name="Textfeld 67"/>
          <p:cNvSpPr txBox="1"/>
          <p:nvPr userDrawn="1"/>
        </p:nvSpPr>
        <p:spPr>
          <a:xfrm>
            <a:off x="3454852" y="3901366"/>
            <a:ext cx="1927772" cy="646331"/>
          </a:xfrm>
          <a:prstGeom prst="rect">
            <a:avLst/>
          </a:prstGeom>
          <a:noFill/>
        </p:spPr>
        <p:txBody>
          <a:bodyPr wrap="none" rtlCol="0">
            <a:spAutoFit/>
          </a:bodyPr>
          <a:lstStyle/>
          <a:p>
            <a:r>
              <a:rPr lang="de-DE" dirty="0"/>
              <a:t>Kennenlernen der </a:t>
            </a:r>
            <a:br>
              <a:rPr lang="de-DE" dirty="0"/>
            </a:br>
            <a:r>
              <a:rPr lang="de-DE" dirty="0"/>
              <a:t>Lesehilfe</a:t>
            </a:r>
          </a:p>
        </p:txBody>
      </p:sp>
      <p:sp>
        <p:nvSpPr>
          <p:cNvPr id="69" name="Rechteck 68"/>
          <p:cNvSpPr/>
          <p:nvPr userDrawn="1"/>
        </p:nvSpPr>
        <p:spPr>
          <a:xfrm>
            <a:off x="3454852" y="5477956"/>
            <a:ext cx="1978490" cy="369332"/>
          </a:xfrm>
          <a:prstGeom prst="rect">
            <a:avLst/>
          </a:prstGeom>
        </p:spPr>
        <p:txBody>
          <a:bodyPr wrap="none">
            <a:spAutoFit/>
          </a:bodyPr>
          <a:lstStyle/>
          <a:p>
            <a:r>
              <a:rPr lang="de-DE" dirty="0"/>
              <a:t>Fortbildungsbedarf</a:t>
            </a:r>
          </a:p>
        </p:txBody>
      </p:sp>
    </p:spTree>
    <p:extLst>
      <p:ext uri="{BB962C8B-B14F-4D97-AF65-F5344CB8AC3E}">
        <p14:creationId xmlns:p14="http://schemas.microsoft.com/office/powerpoint/2010/main" val="366927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81439CF-8E3B-456B-A8AF-10196A5ED6B8}" type="datetimeFigureOut">
              <a:rPr lang="de-DE" smtClean="0"/>
              <a:t>20.11.2019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D402952-A81D-4048-9BC6-38DF43FC48DB}" type="slidenum">
              <a:rPr lang="de-DE" smtClean="0"/>
              <a:t>‹Nr.›</a:t>
            </a:fld>
            <a:endParaRPr lang="de-DE"/>
          </a:p>
        </p:txBody>
      </p:sp>
      <p:sp>
        <p:nvSpPr>
          <p:cNvPr id="8" name="Rechteck 7"/>
          <p:cNvSpPr/>
          <p:nvPr userDrawn="1"/>
        </p:nvSpPr>
        <p:spPr>
          <a:xfrm>
            <a:off x="0" y="0"/>
            <a:ext cx="9144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Rechteck 8"/>
          <p:cNvSpPr/>
          <p:nvPr userDrawn="1"/>
        </p:nvSpPr>
        <p:spPr>
          <a:xfrm>
            <a:off x="-310896" y="246888"/>
            <a:ext cx="10177272" cy="6126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4277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Grafik 7"/>
          <p:cNvPicPr>
            <a:picLocks noChangeAspect="1"/>
          </p:cNvPicPr>
          <p:nvPr userDrawn="1"/>
        </p:nvPicPr>
        <p:blipFill rotWithShape="1">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artisticPencilGrayscale pencilSize="12"/>
                    </a14:imgEffect>
                  </a14:imgLayer>
                </a14:imgProps>
              </a:ext>
              <a:ext uri="{28A0092B-C50C-407E-A947-70E740481C1C}">
                <a14:useLocalDpi xmlns:a14="http://schemas.microsoft.com/office/drawing/2010/main"/>
              </a:ext>
            </a:extLst>
          </a:blip>
          <a:srcRect/>
          <a:stretch/>
        </p:blipFill>
        <p:spPr>
          <a:xfrm>
            <a:off x="-331304" y="-238539"/>
            <a:ext cx="4863547" cy="7460974"/>
          </a:xfrm>
          <a:prstGeom prst="rect">
            <a:avLst/>
          </a:prstGeom>
          <a:effectLst>
            <a:softEdge rad="317500"/>
          </a:effectLst>
        </p:spPr>
      </p:pic>
    </p:spTree>
    <p:extLst>
      <p:ext uri="{BB962C8B-B14F-4D97-AF65-F5344CB8AC3E}">
        <p14:creationId xmlns:p14="http://schemas.microsoft.com/office/powerpoint/2010/main" val="265196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71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ihandform 6"/>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 name="Freihandform 7"/>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Tree>
    <p:extLst>
      <p:ext uri="{BB962C8B-B14F-4D97-AF65-F5344CB8AC3E}">
        <p14:creationId xmlns:p14="http://schemas.microsoft.com/office/powerpoint/2010/main" val="318452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Freihandform 6"/>
          <p:cNvSpPr/>
          <p:nvPr userDrawn="1"/>
        </p:nvSpPr>
        <p:spPr>
          <a:xfrm rot="21387232">
            <a:off x="1097710" y="465941"/>
            <a:ext cx="3898433" cy="1002478"/>
          </a:xfrm>
          <a:custGeom>
            <a:avLst/>
            <a:gdLst>
              <a:gd name="connsiteX0" fmla="*/ 0 w 4038600"/>
              <a:gd name="connsiteY0" fmla="*/ 522514 h 1589314"/>
              <a:gd name="connsiteX1" fmla="*/ 174171 w 4038600"/>
              <a:gd name="connsiteY1" fmla="*/ 1589314 h 1589314"/>
              <a:gd name="connsiteX2" fmla="*/ 4038600 w 4038600"/>
              <a:gd name="connsiteY2" fmla="*/ 1240972 h 1589314"/>
              <a:gd name="connsiteX3" fmla="*/ 3995057 w 4038600"/>
              <a:gd name="connsiteY3" fmla="*/ 0 h 1589314"/>
              <a:gd name="connsiteX4" fmla="*/ 0 w 4038600"/>
              <a:gd name="connsiteY4" fmla="*/ 522514 h 1589314"/>
              <a:gd name="connsiteX0" fmla="*/ 0 w 3962400"/>
              <a:gd name="connsiteY0" fmla="*/ 228600 h 1589314"/>
              <a:gd name="connsiteX1" fmla="*/ 97971 w 3962400"/>
              <a:gd name="connsiteY1" fmla="*/ 1589314 h 1589314"/>
              <a:gd name="connsiteX2" fmla="*/ 3962400 w 3962400"/>
              <a:gd name="connsiteY2" fmla="*/ 1240972 h 1589314"/>
              <a:gd name="connsiteX3" fmla="*/ 3918857 w 3962400"/>
              <a:gd name="connsiteY3" fmla="*/ 0 h 1589314"/>
              <a:gd name="connsiteX4" fmla="*/ 0 w 3962400"/>
              <a:gd name="connsiteY4" fmla="*/ 228600 h 1589314"/>
              <a:gd name="connsiteX0" fmla="*/ 0 w 3962400"/>
              <a:gd name="connsiteY0" fmla="*/ 228600 h 1273628"/>
              <a:gd name="connsiteX1" fmla="*/ 76200 w 3962400"/>
              <a:gd name="connsiteY1" fmla="*/ 1273628 h 1273628"/>
              <a:gd name="connsiteX2" fmla="*/ 3962400 w 3962400"/>
              <a:gd name="connsiteY2" fmla="*/ 1240972 h 1273628"/>
              <a:gd name="connsiteX3" fmla="*/ 3918857 w 3962400"/>
              <a:gd name="connsiteY3" fmla="*/ 0 h 1273628"/>
              <a:gd name="connsiteX4" fmla="*/ 0 w 3962400"/>
              <a:gd name="connsiteY4" fmla="*/ 228600 h 1273628"/>
              <a:gd name="connsiteX0" fmla="*/ 0 w 3962400"/>
              <a:gd name="connsiteY0" fmla="*/ 119743 h 1164771"/>
              <a:gd name="connsiteX1" fmla="*/ 76200 w 3962400"/>
              <a:gd name="connsiteY1" fmla="*/ 1164771 h 1164771"/>
              <a:gd name="connsiteX2" fmla="*/ 3962400 w 3962400"/>
              <a:gd name="connsiteY2" fmla="*/ 1132115 h 1164771"/>
              <a:gd name="connsiteX3" fmla="*/ 3918857 w 3962400"/>
              <a:gd name="connsiteY3" fmla="*/ 0 h 1164771"/>
              <a:gd name="connsiteX4" fmla="*/ 0 w 3962400"/>
              <a:gd name="connsiteY4" fmla="*/ 119743 h 1164771"/>
              <a:gd name="connsiteX0" fmla="*/ 0 w 3962400"/>
              <a:gd name="connsiteY0" fmla="*/ 0 h 1045028"/>
              <a:gd name="connsiteX1" fmla="*/ 76200 w 3962400"/>
              <a:gd name="connsiteY1" fmla="*/ 1045028 h 1045028"/>
              <a:gd name="connsiteX2" fmla="*/ 3962400 w 3962400"/>
              <a:gd name="connsiteY2" fmla="*/ 1012372 h 1045028"/>
              <a:gd name="connsiteX3" fmla="*/ 3929743 w 3962400"/>
              <a:gd name="connsiteY3" fmla="*/ 24988 h 1045028"/>
              <a:gd name="connsiteX4" fmla="*/ 0 w 3962400"/>
              <a:gd name="connsiteY4" fmla="*/ 0 h 1045028"/>
              <a:gd name="connsiteX0" fmla="*/ 21772 w 3886200"/>
              <a:gd name="connsiteY0" fmla="*/ 0 h 1045028"/>
              <a:gd name="connsiteX1" fmla="*/ 0 w 3886200"/>
              <a:gd name="connsiteY1" fmla="*/ 1045028 h 1045028"/>
              <a:gd name="connsiteX2" fmla="*/ 3886200 w 3886200"/>
              <a:gd name="connsiteY2" fmla="*/ 1012372 h 1045028"/>
              <a:gd name="connsiteX3" fmla="*/ 3853543 w 3886200"/>
              <a:gd name="connsiteY3" fmla="*/ 24988 h 1045028"/>
              <a:gd name="connsiteX4" fmla="*/ 21772 w 3886200"/>
              <a:gd name="connsiteY4" fmla="*/ 0 h 1045028"/>
              <a:gd name="connsiteX0" fmla="*/ 21772 w 3865880"/>
              <a:gd name="connsiteY0" fmla="*/ 0 h 1106968"/>
              <a:gd name="connsiteX1" fmla="*/ 0 w 3865880"/>
              <a:gd name="connsiteY1" fmla="*/ 1045028 h 1106968"/>
              <a:gd name="connsiteX2" fmla="*/ 3865880 w 3865880"/>
              <a:gd name="connsiteY2" fmla="*/ 1106968 h 1106968"/>
              <a:gd name="connsiteX3" fmla="*/ 3853543 w 3865880"/>
              <a:gd name="connsiteY3" fmla="*/ 24988 h 1106968"/>
              <a:gd name="connsiteX4" fmla="*/ 21772 w 3865880"/>
              <a:gd name="connsiteY4" fmla="*/ 0 h 1106968"/>
              <a:gd name="connsiteX0" fmla="*/ 0 w 3898433"/>
              <a:gd name="connsiteY0" fmla="*/ -1 h 1110698"/>
              <a:gd name="connsiteX1" fmla="*/ 32553 w 3898433"/>
              <a:gd name="connsiteY1" fmla="*/ 1048758 h 1110698"/>
              <a:gd name="connsiteX2" fmla="*/ 3898433 w 3898433"/>
              <a:gd name="connsiteY2" fmla="*/ 1110698 h 1110698"/>
              <a:gd name="connsiteX3" fmla="*/ 3886096 w 3898433"/>
              <a:gd name="connsiteY3" fmla="*/ 28718 h 1110698"/>
              <a:gd name="connsiteX4" fmla="*/ 0 w 3898433"/>
              <a:gd name="connsiteY4" fmla="*/ -1 h 111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433" h="1110698">
                <a:moveTo>
                  <a:pt x="0" y="-1"/>
                </a:moveTo>
                <a:lnTo>
                  <a:pt x="32553" y="1048758"/>
                </a:lnTo>
                <a:lnTo>
                  <a:pt x="3898433" y="1110698"/>
                </a:lnTo>
                <a:lnTo>
                  <a:pt x="3886096" y="28718"/>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Bildungsplan kennenlernen</a:t>
            </a:r>
          </a:p>
        </p:txBody>
      </p:sp>
      <p:grpSp>
        <p:nvGrpSpPr>
          <p:cNvPr id="8" name="Gruppieren 7"/>
          <p:cNvGrpSpPr/>
          <p:nvPr userDrawn="1"/>
        </p:nvGrpSpPr>
        <p:grpSpPr>
          <a:xfrm rot="21422911">
            <a:off x="687361" y="623077"/>
            <a:ext cx="332556" cy="518613"/>
            <a:chOff x="894190" y="2767564"/>
            <a:chExt cx="332556" cy="518613"/>
          </a:xfrm>
        </p:grpSpPr>
        <p:sp>
          <p:nvSpPr>
            <p:cNvPr id="9" name="Freihandform 8"/>
            <p:cNvSpPr/>
            <p:nvPr/>
          </p:nvSpPr>
          <p:spPr>
            <a:xfrm>
              <a:off x="894190" y="2767564"/>
              <a:ext cx="206477" cy="511277"/>
            </a:xfrm>
            <a:custGeom>
              <a:avLst/>
              <a:gdLst>
                <a:gd name="connsiteX0" fmla="*/ 0 w 324464"/>
                <a:gd name="connsiteY0" fmla="*/ 167148 h 511277"/>
                <a:gd name="connsiteX1" fmla="*/ 68826 w 324464"/>
                <a:gd name="connsiteY1" fmla="*/ 245806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324464"/>
                <a:gd name="connsiteY0" fmla="*/ 167148 h 511277"/>
                <a:gd name="connsiteX1" fmla="*/ 157317 w 324464"/>
                <a:gd name="connsiteY1" fmla="*/ 216309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206477"/>
                <a:gd name="connsiteY0" fmla="*/ 78657 h 511277"/>
                <a:gd name="connsiteX1" fmla="*/ 39330 w 206477"/>
                <a:gd name="connsiteY1" fmla="*/ 216309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 name="connsiteX0" fmla="*/ 0 w 206477"/>
                <a:gd name="connsiteY0" fmla="*/ 78657 h 511277"/>
                <a:gd name="connsiteX1" fmla="*/ 13204 w 206477"/>
                <a:gd name="connsiteY1" fmla="*/ 184958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77" h="511277">
                  <a:moveTo>
                    <a:pt x="0" y="78657"/>
                  </a:moveTo>
                  <a:lnTo>
                    <a:pt x="13204" y="184958"/>
                  </a:lnTo>
                  <a:lnTo>
                    <a:pt x="117987" y="127819"/>
                  </a:lnTo>
                  <a:lnTo>
                    <a:pt x="98322" y="511277"/>
                  </a:lnTo>
                  <a:lnTo>
                    <a:pt x="206477" y="511277"/>
                  </a:lnTo>
                  <a:lnTo>
                    <a:pt x="206477" y="0"/>
                  </a:lnTo>
                  <a:lnTo>
                    <a:pt x="0" y="786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1137919" y="3192125"/>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Freihandform 10"/>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2" name="Freihandform 11"/>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3" name="Freihandform 12"/>
          <p:cNvSpPr/>
          <p:nvPr userDrawn="1"/>
        </p:nvSpPr>
        <p:spPr>
          <a:xfrm rot="120000">
            <a:off x="6070678" y="6389077"/>
            <a:ext cx="1922931" cy="773724"/>
          </a:xfrm>
          <a:custGeom>
            <a:avLst/>
            <a:gdLst>
              <a:gd name="connsiteX0" fmla="*/ 2286000 w 2497015"/>
              <a:gd name="connsiteY0" fmla="*/ 867508 h 914400"/>
              <a:gd name="connsiteX1" fmla="*/ 2497015 w 2497015"/>
              <a:gd name="connsiteY1" fmla="*/ 0 h 914400"/>
              <a:gd name="connsiteX2" fmla="*/ 0 w 2497015"/>
              <a:gd name="connsiteY2" fmla="*/ 140677 h 914400"/>
              <a:gd name="connsiteX3" fmla="*/ 211015 w 2497015"/>
              <a:gd name="connsiteY3" fmla="*/ 914400 h 914400"/>
              <a:gd name="connsiteX4" fmla="*/ 2286000 w 2497015"/>
              <a:gd name="connsiteY4" fmla="*/ 867508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015" h="914400">
                <a:moveTo>
                  <a:pt x="2286000" y="867508"/>
                </a:moveTo>
                <a:lnTo>
                  <a:pt x="2497015" y="0"/>
                </a:lnTo>
                <a:lnTo>
                  <a:pt x="0" y="140677"/>
                </a:lnTo>
                <a:lnTo>
                  <a:pt x="211015" y="914400"/>
                </a:lnTo>
                <a:lnTo>
                  <a:pt x="2286000" y="8675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userDrawn="1"/>
        </p:nvSpPr>
        <p:spPr>
          <a:xfrm>
            <a:off x="6176185" y="6474044"/>
            <a:ext cx="1725857" cy="369332"/>
          </a:xfrm>
          <a:prstGeom prst="rect">
            <a:avLst/>
          </a:prstGeom>
          <a:noFill/>
        </p:spPr>
        <p:txBody>
          <a:bodyPr wrap="none" rtlCol="0">
            <a:spAutoFit/>
          </a:bodyPr>
          <a:lstStyle/>
          <a:p>
            <a:r>
              <a:rPr lang="de-DE" dirty="0">
                <a:solidFill>
                  <a:schemeClr val="bg1"/>
                </a:solidFill>
              </a:rPr>
              <a:t>Worum geht es?</a:t>
            </a:r>
          </a:p>
        </p:txBody>
      </p:sp>
      <p:grpSp>
        <p:nvGrpSpPr>
          <p:cNvPr id="15" name="Gruppieren 14"/>
          <p:cNvGrpSpPr/>
          <p:nvPr userDrawn="1"/>
        </p:nvGrpSpPr>
        <p:grpSpPr>
          <a:xfrm rot="232706">
            <a:off x="6259909" y="644454"/>
            <a:ext cx="2696902" cy="887310"/>
            <a:chOff x="5984110" y="5432467"/>
            <a:chExt cx="2696902" cy="887310"/>
          </a:xfrm>
        </p:grpSpPr>
        <p:sp>
          <p:nvSpPr>
            <p:cNvPr id="16" name="Freihandform 15"/>
            <p:cNvSpPr/>
            <p:nvPr/>
          </p:nvSpPr>
          <p:spPr>
            <a:xfrm>
              <a:off x="5984110" y="5440101"/>
              <a:ext cx="2696902" cy="879676"/>
            </a:xfrm>
            <a:custGeom>
              <a:avLst/>
              <a:gdLst>
                <a:gd name="connsiteX0" fmla="*/ 173621 w 2280213"/>
                <a:gd name="connsiteY0" fmla="*/ 694481 h 879676"/>
                <a:gd name="connsiteX1" fmla="*/ 1828800 w 2280213"/>
                <a:gd name="connsiteY1" fmla="*/ 578734 h 879676"/>
                <a:gd name="connsiteX2" fmla="*/ 1782502 w 2280213"/>
                <a:gd name="connsiteY2" fmla="*/ 879676 h 879676"/>
                <a:gd name="connsiteX3" fmla="*/ 2280213 w 2280213"/>
                <a:gd name="connsiteY3" fmla="*/ 856527 h 879676"/>
                <a:gd name="connsiteX4" fmla="*/ 2280213 w 2280213"/>
                <a:gd name="connsiteY4" fmla="*/ 0 h 879676"/>
                <a:gd name="connsiteX5" fmla="*/ 0 w 2280213"/>
                <a:gd name="connsiteY5" fmla="*/ 196770 h 879676"/>
                <a:gd name="connsiteX6" fmla="*/ 173621 w 2280213"/>
                <a:gd name="connsiteY6" fmla="*/ 694481 h 879676"/>
                <a:gd name="connsiteX0" fmla="*/ 0 w 2511706"/>
                <a:gd name="connsiteY0" fmla="*/ 717631 h 879676"/>
                <a:gd name="connsiteX1" fmla="*/ 2060293 w 2511706"/>
                <a:gd name="connsiteY1" fmla="*/ 578734 h 879676"/>
                <a:gd name="connsiteX2" fmla="*/ 2013995 w 2511706"/>
                <a:gd name="connsiteY2" fmla="*/ 879676 h 879676"/>
                <a:gd name="connsiteX3" fmla="*/ 2511706 w 2511706"/>
                <a:gd name="connsiteY3" fmla="*/ 856527 h 879676"/>
                <a:gd name="connsiteX4" fmla="*/ 2511706 w 2511706"/>
                <a:gd name="connsiteY4" fmla="*/ 0 h 879676"/>
                <a:gd name="connsiteX5" fmla="*/ 231493 w 2511706"/>
                <a:gd name="connsiteY5" fmla="*/ 196770 h 879676"/>
                <a:gd name="connsiteX6" fmla="*/ 0 w 2511706"/>
                <a:gd name="connsiteY6" fmla="*/ 717631 h 879676"/>
                <a:gd name="connsiteX0" fmla="*/ 104173 w 2615879"/>
                <a:gd name="connsiteY0" fmla="*/ 717631 h 879676"/>
                <a:gd name="connsiteX1" fmla="*/ 2164466 w 2615879"/>
                <a:gd name="connsiteY1" fmla="*/ 578734 h 879676"/>
                <a:gd name="connsiteX2" fmla="*/ 2118168 w 2615879"/>
                <a:gd name="connsiteY2" fmla="*/ 879676 h 879676"/>
                <a:gd name="connsiteX3" fmla="*/ 2615879 w 2615879"/>
                <a:gd name="connsiteY3" fmla="*/ 856527 h 879676"/>
                <a:gd name="connsiteX4" fmla="*/ 2615879 w 2615879"/>
                <a:gd name="connsiteY4" fmla="*/ 0 h 879676"/>
                <a:gd name="connsiteX5" fmla="*/ 0 w 2615879"/>
                <a:gd name="connsiteY5" fmla="*/ 208345 h 879676"/>
                <a:gd name="connsiteX6" fmla="*/ 104173 w 2615879"/>
                <a:gd name="connsiteY6" fmla="*/ 717631 h 879676"/>
                <a:gd name="connsiteX0" fmla="*/ 104173 w 2627454"/>
                <a:gd name="connsiteY0" fmla="*/ 717631 h 879676"/>
                <a:gd name="connsiteX1" fmla="*/ 2164466 w 2627454"/>
                <a:gd name="connsiteY1" fmla="*/ 578734 h 879676"/>
                <a:gd name="connsiteX2" fmla="*/ 2118168 w 2627454"/>
                <a:gd name="connsiteY2" fmla="*/ 879676 h 879676"/>
                <a:gd name="connsiteX3" fmla="*/ 2615879 w 2627454"/>
                <a:gd name="connsiteY3" fmla="*/ 856527 h 879676"/>
                <a:gd name="connsiteX4" fmla="*/ 2627454 w 2627454"/>
                <a:gd name="connsiteY4" fmla="*/ 0 h 879676"/>
                <a:gd name="connsiteX5" fmla="*/ 0 w 2627454"/>
                <a:gd name="connsiteY5" fmla="*/ 208345 h 879676"/>
                <a:gd name="connsiteX6" fmla="*/ 104173 w 2627454"/>
                <a:gd name="connsiteY6" fmla="*/ 717631 h 879676"/>
                <a:gd name="connsiteX0" fmla="*/ 150472 w 2673753"/>
                <a:gd name="connsiteY0" fmla="*/ 729205 h 891250"/>
                <a:gd name="connsiteX1" fmla="*/ 2210765 w 2673753"/>
                <a:gd name="connsiteY1" fmla="*/ 590308 h 891250"/>
                <a:gd name="connsiteX2" fmla="*/ 2164467 w 2673753"/>
                <a:gd name="connsiteY2" fmla="*/ 891250 h 891250"/>
                <a:gd name="connsiteX3" fmla="*/ 2662178 w 2673753"/>
                <a:gd name="connsiteY3" fmla="*/ 868101 h 891250"/>
                <a:gd name="connsiteX4" fmla="*/ 2673753 w 2673753"/>
                <a:gd name="connsiteY4" fmla="*/ 11574 h 891250"/>
                <a:gd name="connsiteX5" fmla="*/ 0 w 2673753"/>
                <a:gd name="connsiteY5" fmla="*/ 0 h 891250"/>
                <a:gd name="connsiteX6" fmla="*/ 150472 w 2673753"/>
                <a:gd name="connsiteY6" fmla="*/ 729205 h 891250"/>
                <a:gd name="connsiteX0" fmla="*/ 127322 w 2673753"/>
                <a:gd name="connsiteY0" fmla="*/ 729205 h 891250"/>
                <a:gd name="connsiteX1" fmla="*/ 2210765 w 2673753"/>
                <a:gd name="connsiteY1" fmla="*/ 590308 h 891250"/>
                <a:gd name="connsiteX2" fmla="*/ 2164467 w 2673753"/>
                <a:gd name="connsiteY2" fmla="*/ 891250 h 891250"/>
                <a:gd name="connsiteX3" fmla="*/ 2662178 w 2673753"/>
                <a:gd name="connsiteY3" fmla="*/ 868101 h 891250"/>
                <a:gd name="connsiteX4" fmla="*/ 2673753 w 2673753"/>
                <a:gd name="connsiteY4" fmla="*/ 11574 h 891250"/>
                <a:gd name="connsiteX5" fmla="*/ 0 w 2673753"/>
                <a:gd name="connsiteY5" fmla="*/ 0 h 891250"/>
                <a:gd name="connsiteX6" fmla="*/ 127322 w 2673753"/>
                <a:gd name="connsiteY6" fmla="*/ 729205 h 891250"/>
                <a:gd name="connsiteX0" fmla="*/ 150471 w 2696902"/>
                <a:gd name="connsiteY0" fmla="*/ 717631 h 879676"/>
                <a:gd name="connsiteX1" fmla="*/ 2233914 w 2696902"/>
                <a:gd name="connsiteY1" fmla="*/ 578734 h 879676"/>
                <a:gd name="connsiteX2" fmla="*/ 2187616 w 2696902"/>
                <a:gd name="connsiteY2" fmla="*/ 879676 h 879676"/>
                <a:gd name="connsiteX3" fmla="*/ 2685327 w 2696902"/>
                <a:gd name="connsiteY3" fmla="*/ 856527 h 879676"/>
                <a:gd name="connsiteX4" fmla="*/ 2696902 w 2696902"/>
                <a:gd name="connsiteY4" fmla="*/ 0 h 879676"/>
                <a:gd name="connsiteX5" fmla="*/ 0 w 2696902"/>
                <a:gd name="connsiteY5" fmla="*/ 11575 h 879676"/>
                <a:gd name="connsiteX6" fmla="*/ 150471 w 2696902"/>
                <a:gd name="connsiteY6" fmla="*/ 717631 h 87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902" h="879676">
                  <a:moveTo>
                    <a:pt x="150471" y="717631"/>
                  </a:moveTo>
                  <a:lnTo>
                    <a:pt x="2233914" y="578734"/>
                  </a:lnTo>
                  <a:lnTo>
                    <a:pt x="2187616" y="879676"/>
                  </a:lnTo>
                  <a:lnTo>
                    <a:pt x="2685327" y="856527"/>
                  </a:lnTo>
                  <a:lnTo>
                    <a:pt x="2696902" y="0"/>
                  </a:lnTo>
                  <a:lnTo>
                    <a:pt x="0" y="11575"/>
                  </a:lnTo>
                  <a:lnTo>
                    <a:pt x="150471" y="7176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084210" y="5432467"/>
              <a:ext cx="2562368" cy="646331"/>
            </a:xfrm>
            <a:prstGeom prst="rect">
              <a:avLst/>
            </a:prstGeom>
            <a:noFill/>
          </p:spPr>
          <p:txBody>
            <a:bodyPr wrap="none" rtlCol="0">
              <a:spAutoFit/>
            </a:bodyPr>
            <a:lstStyle/>
            <a:p>
              <a:r>
                <a:rPr lang="de-DE" dirty="0">
                  <a:solidFill>
                    <a:schemeClr val="bg1"/>
                  </a:solidFill>
                </a:rPr>
                <a:t>verbindliches Fundament</a:t>
              </a:r>
              <a:br>
                <a:rPr lang="de-DE" dirty="0">
                  <a:solidFill>
                    <a:schemeClr val="bg1"/>
                  </a:solidFill>
                </a:rPr>
              </a:br>
              <a:r>
                <a:rPr lang="de-DE" dirty="0">
                  <a:solidFill>
                    <a:schemeClr val="bg1"/>
                  </a:solidFill>
                </a:rPr>
                <a:t> für technische Kursstufe</a:t>
              </a:r>
            </a:p>
          </p:txBody>
        </p:sp>
      </p:grpSp>
      <p:grpSp>
        <p:nvGrpSpPr>
          <p:cNvPr id="18" name="Gruppieren 17"/>
          <p:cNvGrpSpPr/>
          <p:nvPr userDrawn="1"/>
        </p:nvGrpSpPr>
        <p:grpSpPr>
          <a:xfrm rot="645852">
            <a:off x="589849" y="5751766"/>
            <a:ext cx="691083" cy="1479542"/>
            <a:chOff x="5536097" y="5446473"/>
            <a:chExt cx="691083" cy="1479542"/>
          </a:xfrm>
        </p:grpSpPr>
        <p:sp>
          <p:nvSpPr>
            <p:cNvPr id="19" name="Freihandform 18"/>
            <p:cNvSpPr/>
            <p:nvPr/>
          </p:nvSpPr>
          <p:spPr>
            <a:xfrm>
              <a:off x="5536097" y="5446473"/>
              <a:ext cx="691083" cy="1479542"/>
            </a:xfrm>
            <a:custGeom>
              <a:avLst/>
              <a:gdLst>
                <a:gd name="connsiteX0" fmla="*/ 1111170 w 1111170"/>
                <a:gd name="connsiteY0" fmla="*/ 1481559 h 1516283"/>
                <a:gd name="connsiteX1" fmla="*/ 763929 w 1111170"/>
                <a:gd name="connsiteY1" fmla="*/ 0 h 1516283"/>
                <a:gd name="connsiteX2" fmla="*/ 185195 w 1111170"/>
                <a:gd name="connsiteY2" fmla="*/ 11574 h 1516283"/>
                <a:gd name="connsiteX3" fmla="*/ 0 w 1111170"/>
                <a:gd name="connsiteY3" fmla="*/ 1516283 h 1516283"/>
                <a:gd name="connsiteX4" fmla="*/ 1111170 w 1111170"/>
                <a:gd name="connsiteY4" fmla="*/ 1481559 h 1516283"/>
                <a:gd name="connsiteX0" fmla="*/ 1111170 w 1111170"/>
                <a:gd name="connsiteY0" fmla="*/ 1469985 h 1504709"/>
                <a:gd name="connsiteX1" fmla="*/ 775504 w 1111170"/>
                <a:gd name="connsiteY1" fmla="*/ 11575 h 1504709"/>
                <a:gd name="connsiteX2" fmla="*/ 185195 w 1111170"/>
                <a:gd name="connsiteY2" fmla="*/ 0 h 1504709"/>
                <a:gd name="connsiteX3" fmla="*/ 0 w 1111170"/>
                <a:gd name="connsiteY3" fmla="*/ 1504709 h 1504709"/>
                <a:gd name="connsiteX4" fmla="*/ 1111170 w 1111170"/>
                <a:gd name="connsiteY4" fmla="*/ 1469985 h 1504709"/>
                <a:gd name="connsiteX0" fmla="*/ 1111170 w 1111170"/>
                <a:gd name="connsiteY0" fmla="*/ 1461596 h 1496320"/>
                <a:gd name="connsiteX1" fmla="*/ 775504 w 1111170"/>
                <a:gd name="connsiteY1" fmla="*/ 3186 h 1496320"/>
                <a:gd name="connsiteX2" fmla="*/ 420087 w 1111170"/>
                <a:gd name="connsiteY2" fmla="*/ 0 h 1496320"/>
                <a:gd name="connsiteX3" fmla="*/ 0 w 1111170"/>
                <a:gd name="connsiteY3" fmla="*/ 1496320 h 1496320"/>
                <a:gd name="connsiteX4" fmla="*/ 1111170 w 1111170"/>
                <a:gd name="connsiteY4" fmla="*/ 1461596 h 1496320"/>
                <a:gd name="connsiteX0" fmla="*/ 775610 w 775610"/>
                <a:gd name="connsiteY0" fmla="*/ 1461596 h 1479542"/>
                <a:gd name="connsiteX1" fmla="*/ 439944 w 775610"/>
                <a:gd name="connsiteY1" fmla="*/ 3186 h 1479542"/>
                <a:gd name="connsiteX2" fmla="*/ 84527 w 775610"/>
                <a:gd name="connsiteY2" fmla="*/ 0 h 1479542"/>
                <a:gd name="connsiteX3" fmla="*/ 0 w 775610"/>
                <a:gd name="connsiteY3" fmla="*/ 1479542 h 1479542"/>
                <a:gd name="connsiteX4" fmla="*/ 775610 w 775610"/>
                <a:gd name="connsiteY4" fmla="*/ 1461596 h 1479542"/>
                <a:gd name="connsiteX0" fmla="*/ 691083 w 691083"/>
                <a:gd name="connsiteY0" fmla="*/ 1461596 h 1479542"/>
                <a:gd name="connsiteX1" fmla="*/ 355417 w 691083"/>
                <a:gd name="connsiteY1" fmla="*/ 3186 h 1479542"/>
                <a:gd name="connsiteX2" fmla="*/ 0 w 691083"/>
                <a:gd name="connsiteY2" fmla="*/ 0 h 1479542"/>
                <a:gd name="connsiteX3" fmla="*/ 108420 w 691083"/>
                <a:gd name="connsiteY3" fmla="*/ 1479542 h 1479542"/>
                <a:gd name="connsiteX4" fmla="*/ 691083 w 691083"/>
                <a:gd name="connsiteY4" fmla="*/ 1461596 h 147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83" h="1479542">
                  <a:moveTo>
                    <a:pt x="691083" y="1461596"/>
                  </a:moveTo>
                  <a:lnTo>
                    <a:pt x="355417" y="3186"/>
                  </a:lnTo>
                  <a:lnTo>
                    <a:pt x="0" y="0"/>
                  </a:lnTo>
                  <a:lnTo>
                    <a:pt x="108420" y="1479542"/>
                  </a:lnTo>
                  <a:lnTo>
                    <a:pt x="691083" y="146159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p:cNvSpPr txBox="1"/>
            <p:nvPr/>
          </p:nvSpPr>
          <p:spPr>
            <a:xfrm rot="4941876">
              <a:off x="5396984" y="5967763"/>
              <a:ext cx="843821" cy="369332"/>
            </a:xfrm>
            <a:prstGeom prst="rect">
              <a:avLst/>
            </a:prstGeom>
            <a:noFill/>
          </p:spPr>
          <p:txBody>
            <a:bodyPr wrap="none" rtlCol="0">
              <a:spAutoFit/>
            </a:bodyPr>
            <a:lstStyle/>
            <a:p>
              <a:r>
                <a:rPr lang="de-DE" dirty="0">
                  <a:solidFill>
                    <a:schemeClr val="bg1"/>
                  </a:solidFill>
                </a:rPr>
                <a:t>Vielfalt</a:t>
              </a:r>
            </a:p>
          </p:txBody>
        </p:sp>
      </p:grpSp>
      <p:grpSp>
        <p:nvGrpSpPr>
          <p:cNvPr id="21" name="Gruppieren 20"/>
          <p:cNvGrpSpPr/>
          <p:nvPr userDrawn="1"/>
        </p:nvGrpSpPr>
        <p:grpSpPr>
          <a:xfrm rot="645852">
            <a:off x="5933" y="5633224"/>
            <a:ext cx="608542" cy="1487474"/>
            <a:chOff x="5722155" y="5437849"/>
            <a:chExt cx="608542" cy="1487474"/>
          </a:xfrm>
        </p:grpSpPr>
        <p:sp>
          <p:nvSpPr>
            <p:cNvPr id="22" name="Freihandform 21"/>
            <p:cNvSpPr/>
            <p:nvPr/>
          </p:nvSpPr>
          <p:spPr>
            <a:xfrm>
              <a:off x="5722155" y="5437849"/>
              <a:ext cx="608542" cy="1487474"/>
            </a:xfrm>
            <a:custGeom>
              <a:avLst/>
              <a:gdLst>
                <a:gd name="connsiteX0" fmla="*/ 1111170 w 1111170"/>
                <a:gd name="connsiteY0" fmla="*/ 1481559 h 1516283"/>
                <a:gd name="connsiteX1" fmla="*/ 763929 w 1111170"/>
                <a:gd name="connsiteY1" fmla="*/ 0 h 1516283"/>
                <a:gd name="connsiteX2" fmla="*/ 185195 w 1111170"/>
                <a:gd name="connsiteY2" fmla="*/ 11574 h 1516283"/>
                <a:gd name="connsiteX3" fmla="*/ 0 w 1111170"/>
                <a:gd name="connsiteY3" fmla="*/ 1516283 h 1516283"/>
                <a:gd name="connsiteX4" fmla="*/ 1111170 w 1111170"/>
                <a:gd name="connsiteY4" fmla="*/ 1481559 h 1516283"/>
                <a:gd name="connsiteX0" fmla="*/ 1111170 w 1111170"/>
                <a:gd name="connsiteY0" fmla="*/ 1469985 h 1504709"/>
                <a:gd name="connsiteX1" fmla="*/ 775504 w 1111170"/>
                <a:gd name="connsiteY1" fmla="*/ 11575 h 1504709"/>
                <a:gd name="connsiteX2" fmla="*/ 185195 w 1111170"/>
                <a:gd name="connsiteY2" fmla="*/ 0 h 1504709"/>
                <a:gd name="connsiteX3" fmla="*/ 0 w 1111170"/>
                <a:gd name="connsiteY3" fmla="*/ 1504709 h 1504709"/>
                <a:gd name="connsiteX4" fmla="*/ 1111170 w 1111170"/>
                <a:gd name="connsiteY4" fmla="*/ 1469985 h 1504709"/>
                <a:gd name="connsiteX0" fmla="*/ 1111170 w 1111170"/>
                <a:gd name="connsiteY0" fmla="*/ 1461596 h 1496320"/>
                <a:gd name="connsiteX1" fmla="*/ 775504 w 1111170"/>
                <a:gd name="connsiteY1" fmla="*/ 3186 h 1496320"/>
                <a:gd name="connsiteX2" fmla="*/ 420087 w 1111170"/>
                <a:gd name="connsiteY2" fmla="*/ 0 h 1496320"/>
                <a:gd name="connsiteX3" fmla="*/ 0 w 1111170"/>
                <a:gd name="connsiteY3" fmla="*/ 1496320 h 1496320"/>
                <a:gd name="connsiteX4" fmla="*/ 1111170 w 1111170"/>
                <a:gd name="connsiteY4" fmla="*/ 1461596 h 1496320"/>
                <a:gd name="connsiteX0" fmla="*/ 775610 w 775610"/>
                <a:gd name="connsiteY0" fmla="*/ 1461596 h 1479542"/>
                <a:gd name="connsiteX1" fmla="*/ 439944 w 775610"/>
                <a:gd name="connsiteY1" fmla="*/ 3186 h 1479542"/>
                <a:gd name="connsiteX2" fmla="*/ 84527 w 775610"/>
                <a:gd name="connsiteY2" fmla="*/ 0 h 1479542"/>
                <a:gd name="connsiteX3" fmla="*/ 0 w 775610"/>
                <a:gd name="connsiteY3" fmla="*/ 1479542 h 1479542"/>
                <a:gd name="connsiteX4" fmla="*/ 775610 w 775610"/>
                <a:gd name="connsiteY4" fmla="*/ 1461596 h 1479542"/>
                <a:gd name="connsiteX0" fmla="*/ 691083 w 691083"/>
                <a:gd name="connsiteY0" fmla="*/ 1461596 h 1479542"/>
                <a:gd name="connsiteX1" fmla="*/ 355417 w 691083"/>
                <a:gd name="connsiteY1" fmla="*/ 3186 h 1479542"/>
                <a:gd name="connsiteX2" fmla="*/ 0 w 691083"/>
                <a:gd name="connsiteY2" fmla="*/ 0 h 1479542"/>
                <a:gd name="connsiteX3" fmla="*/ 108420 w 691083"/>
                <a:gd name="connsiteY3" fmla="*/ 1479542 h 1479542"/>
                <a:gd name="connsiteX4" fmla="*/ 691083 w 691083"/>
                <a:gd name="connsiteY4" fmla="*/ 1461596 h 1479542"/>
                <a:gd name="connsiteX0" fmla="*/ 691083 w 717727"/>
                <a:gd name="connsiteY0" fmla="*/ 1461596 h 1479542"/>
                <a:gd name="connsiteX1" fmla="*/ 717727 w 717727"/>
                <a:gd name="connsiteY1" fmla="*/ 11813 h 1479542"/>
                <a:gd name="connsiteX2" fmla="*/ 0 w 717727"/>
                <a:gd name="connsiteY2" fmla="*/ 0 h 1479542"/>
                <a:gd name="connsiteX3" fmla="*/ 108420 w 717727"/>
                <a:gd name="connsiteY3" fmla="*/ 1479542 h 1479542"/>
                <a:gd name="connsiteX4" fmla="*/ 691083 w 717727"/>
                <a:gd name="connsiteY4" fmla="*/ 1461596 h 1479542"/>
                <a:gd name="connsiteX0" fmla="*/ 794599 w 794599"/>
                <a:gd name="connsiteY0" fmla="*/ 1470222 h 1479542"/>
                <a:gd name="connsiteX1" fmla="*/ 717727 w 794599"/>
                <a:gd name="connsiteY1" fmla="*/ 11813 h 1479542"/>
                <a:gd name="connsiteX2" fmla="*/ 0 w 794599"/>
                <a:gd name="connsiteY2" fmla="*/ 0 h 1479542"/>
                <a:gd name="connsiteX3" fmla="*/ 108420 w 794599"/>
                <a:gd name="connsiteY3" fmla="*/ 1479542 h 1479542"/>
                <a:gd name="connsiteX4" fmla="*/ 794599 w 794599"/>
                <a:gd name="connsiteY4" fmla="*/ 1470222 h 1479542"/>
                <a:gd name="connsiteX0" fmla="*/ 794599 w 794599"/>
                <a:gd name="connsiteY0" fmla="*/ 1470222 h 1479542"/>
                <a:gd name="connsiteX1" fmla="*/ 717727 w 794599"/>
                <a:gd name="connsiteY1" fmla="*/ 11813 h 1479542"/>
                <a:gd name="connsiteX2" fmla="*/ 0 w 794599"/>
                <a:gd name="connsiteY2" fmla="*/ 0 h 1479542"/>
                <a:gd name="connsiteX3" fmla="*/ 186057 w 794599"/>
                <a:gd name="connsiteY3" fmla="*/ 1479542 h 1479542"/>
                <a:gd name="connsiteX4" fmla="*/ 794599 w 794599"/>
                <a:gd name="connsiteY4" fmla="*/ 1470222 h 1479542"/>
                <a:gd name="connsiteX0" fmla="*/ 608542 w 608542"/>
                <a:gd name="connsiteY0" fmla="*/ 1461595 h 1470915"/>
                <a:gd name="connsiteX1" fmla="*/ 531670 w 608542"/>
                <a:gd name="connsiteY1" fmla="*/ 3186 h 1470915"/>
                <a:gd name="connsiteX2" fmla="*/ 184879 w 608542"/>
                <a:gd name="connsiteY2" fmla="*/ 0 h 1470915"/>
                <a:gd name="connsiteX3" fmla="*/ 0 w 608542"/>
                <a:gd name="connsiteY3" fmla="*/ 1470915 h 1470915"/>
                <a:gd name="connsiteX4" fmla="*/ 608542 w 608542"/>
                <a:gd name="connsiteY4" fmla="*/ 1461595 h 1470915"/>
                <a:gd name="connsiteX0" fmla="*/ 608542 w 608542"/>
                <a:gd name="connsiteY0" fmla="*/ 1487474 h 1487474"/>
                <a:gd name="connsiteX1" fmla="*/ 531670 w 608542"/>
                <a:gd name="connsiteY1" fmla="*/ 3186 h 1487474"/>
                <a:gd name="connsiteX2" fmla="*/ 184879 w 608542"/>
                <a:gd name="connsiteY2" fmla="*/ 0 h 1487474"/>
                <a:gd name="connsiteX3" fmla="*/ 0 w 608542"/>
                <a:gd name="connsiteY3" fmla="*/ 1470915 h 1487474"/>
                <a:gd name="connsiteX4" fmla="*/ 608542 w 608542"/>
                <a:gd name="connsiteY4" fmla="*/ 1487474 h 1487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42" h="1487474">
                  <a:moveTo>
                    <a:pt x="608542" y="1487474"/>
                  </a:moveTo>
                  <a:lnTo>
                    <a:pt x="531670" y="3186"/>
                  </a:lnTo>
                  <a:lnTo>
                    <a:pt x="184879" y="0"/>
                  </a:lnTo>
                  <a:lnTo>
                    <a:pt x="0" y="1470915"/>
                  </a:lnTo>
                  <a:lnTo>
                    <a:pt x="608542" y="148747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p:cNvSpPr txBox="1"/>
            <p:nvPr/>
          </p:nvSpPr>
          <p:spPr>
            <a:xfrm rot="16411087">
              <a:off x="5574431" y="5967763"/>
              <a:ext cx="903004" cy="369332"/>
            </a:xfrm>
            <a:prstGeom prst="rect">
              <a:avLst/>
            </a:prstGeom>
            <a:noFill/>
          </p:spPr>
          <p:txBody>
            <a:bodyPr wrap="none" rtlCol="0">
              <a:spAutoFit/>
            </a:bodyPr>
            <a:lstStyle/>
            <a:p>
              <a:r>
                <a:rPr lang="de-DE" dirty="0">
                  <a:solidFill>
                    <a:schemeClr val="bg1"/>
                  </a:solidFill>
                </a:rPr>
                <a:t>Freiheit</a:t>
              </a:r>
            </a:p>
          </p:txBody>
        </p:sp>
      </p:grpSp>
    </p:spTree>
    <p:extLst>
      <p:ext uri="{BB962C8B-B14F-4D97-AF65-F5344CB8AC3E}">
        <p14:creationId xmlns:p14="http://schemas.microsoft.com/office/powerpoint/2010/main" val="262730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81439CF-8E3B-456B-A8AF-10196A5ED6B8}" type="datetimeFigureOut">
              <a:rPr lang="de-DE" smtClean="0"/>
              <a:t>20.11.2019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D402952-A81D-4048-9BC6-38DF43FC48DB}" type="slidenum">
              <a:rPr lang="de-DE" smtClean="0"/>
              <a:t>‹Nr.›</a:t>
            </a:fld>
            <a:endParaRPr lang="de-DE"/>
          </a:p>
        </p:txBody>
      </p:sp>
    </p:spTree>
    <p:extLst>
      <p:ext uri="{BB962C8B-B14F-4D97-AF65-F5344CB8AC3E}">
        <p14:creationId xmlns:p14="http://schemas.microsoft.com/office/powerpoint/2010/main" val="133691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1439CF-8E3B-456B-A8AF-10196A5ED6B8}" type="datetimeFigureOut">
              <a:rPr lang="de-DE" smtClean="0"/>
              <a:t>20.11.2019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D402952-A81D-4048-9BC6-38DF43FC48DB}" type="slidenum">
              <a:rPr lang="de-DE" smtClean="0"/>
              <a:t>‹Nr.›</a:t>
            </a:fld>
            <a:endParaRPr lang="de-DE"/>
          </a:p>
        </p:txBody>
      </p:sp>
    </p:spTree>
    <p:extLst>
      <p:ext uri="{BB962C8B-B14F-4D97-AF65-F5344CB8AC3E}">
        <p14:creationId xmlns:p14="http://schemas.microsoft.com/office/powerpoint/2010/main" val="67640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181439CF-8E3B-456B-A8AF-10196A5ED6B8}" type="datetimeFigureOut">
              <a:rPr lang="de-DE" smtClean="0"/>
              <a:t>20.11.2019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D402952-A81D-4048-9BC6-38DF43FC48DB}" type="slidenum">
              <a:rPr lang="de-DE" smtClean="0"/>
              <a:t>‹Nr.›</a:t>
            </a:fld>
            <a:endParaRPr lang="de-DE"/>
          </a:p>
        </p:txBody>
      </p:sp>
    </p:spTree>
    <p:extLst>
      <p:ext uri="{BB962C8B-B14F-4D97-AF65-F5344CB8AC3E}">
        <p14:creationId xmlns:p14="http://schemas.microsoft.com/office/powerpoint/2010/main" val="405987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grpSp>
        <p:nvGrpSpPr>
          <p:cNvPr id="9" name="Gruppieren 8"/>
          <p:cNvGrpSpPr/>
          <p:nvPr userDrawn="1"/>
        </p:nvGrpSpPr>
        <p:grpSpPr>
          <a:xfrm rot="21422911">
            <a:off x="687361" y="623077"/>
            <a:ext cx="332556" cy="518613"/>
            <a:chOff x="894190" y="2767564"/>
            <a:chExt cx="332556" cy="518613"/>
          </a:xfrm>
        </p:grpSpPr>
        <p:sp>
          <p:nvSpPr>
            <p:cNvPr id="10" name="Freihandform 9"/>
            <p:cNvSpPr/>
            <p:nvPr/>
          </p:nvSpPr>
          <p:spPr>
            <a:xfrm>
              <a:off x="894190" y="2767564"/>
              <a:ext cx="206477" cy="511277"/>
            </a:xfrm>
            <a:custGeom>
              <a:avLst/>
              <a:gdLst>
                <a:gd name="connsiteX0" fmla="*/ 0 w 324464"/>
                <a:gd name="connsiteY0" fmla="*/ 167148 h 511277"/>
                <a:gd name="connsiteX1" fmla="*/ 68826 w 324464"/>
                <a:gd name="connsiteY1" fmla="*/ 245806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324464"/>
                <a:gd name="connsiteY0" fmla="*/ 167148 h 511277"/>
                <a:gd name="connsiteX1" fmla="*/ 157317 w 324464"/>
                <a:gd name="connsiteY1" fmla="*/ 216309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206477"/>
                <a:gd name="connsiteY0" fmla="*/ 78657 h 511277"/>
                <a:gd name="connsiteX1" fmla="*/ 39330 w 206477"/>
                <a:gd name="connsiteY1" fmla="*/ 216309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 name="connsiteX0" fmla="*/ 0 w 206477"/>
                <a:gd name="connsiteY0" fmla="*/ 78657 h 511277"/>
                <a:gd name="connsiteX1" fmla="*/ 13204 w 206477"/>
                <a:gd name="connsiteY1" fmla="*/ 184958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77" h="511277">
                  <a:moveTo>
                    <a:pt x="0" y="78657"/>
                  </a:moveTo>
                  <a:lnTo>
                    <a:pt x="13204" y="184958"/>
                  </a:lnTo>
                  <a:lnTo>
                    <a:pt x="117987" y="127819"/>
                  </a:lnTo>
                  <a:lnTo>
                    <a:pt x="98322" y="511277"/>
                  </a:lnTo>
                  <a:lnTo>
                    <a:pt x="206477" y="511277"/>
                  </a:lnTo>
                  <a:lnTo>
                    <a:pt x="206477" y="0"/>
                  </a:lnTo>
                  <a:lnTo>
                    <a:pt x="0" y="786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1137919" y="3192125"/>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Freihandform 11"/>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3" name="Freihandform 12"/>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4" name="Textfeld 13"/>
          <p:cNvSpPr txBox="1"/>
          <p:nvPr userDrawn="1"/>
        </p:nvSpPr>
        <p:spPr>
          <a:xfrm>
            <a:off x="864887" y="496187"/>
            <a:ext cx="2063706" cy="461665"/>
          </a:xfrm>
          <a:prstGeom prst="rect">
            <a:avLst/>
          </a:prstGeom>
          <a:noFill/>
        </p:spPr>
        <p:txBody>
          <a:bodyPr wrap="none" rtlCol="0">
            <a:spAutoFit/>
          </a:bodyPr>
          <a:lstStyle/>
          <a:p>
            <a:r>
              <a:rPr lang="de-DE" sz="2400" dirty="0">
                <a:solidFill>
                  <a:schemeClr val="accent1"/>
                </a:solidFill>
              </a:rPr>
              <a:t>HINTERGRUND</a:t>
            </a:r>
          </a:p>
        </p:txBody>
      </p:sp>
    </p:spTree>
    <p:extLst>
      <p:ext uri="{BB962C8B-B14F-4D97-AF65-F5344CB8AC3E}">
        <p14:creationId xmlns:p14="http://schemas.microsoft.com/office/powerpoint/2010/main" val="179440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pSp>
        <p:nvGrpSpPr>
          <p:cNvPr id="5" name="Gruppieren 4"/>
          <p:cNvGrpSpPr/>
          <p:nvPr userDrawn="1"/>
        </p:nvGrpSpPr>
        <p:grpSpPr>
          <a:xfrm rot="21422911">
            <a:off x="687361" y="623077"/>
            <a:ext cx="332556" cy="518613"/>
            <a:chOff x="894190" y="2767564"/>
            <a:chExt cx="332556" cy="518613"/>
          </a:xfrm>
        </p:grpSpPr>
        <p:sp>
          <p:nvSpPr>
            <p:cNvPr id="6" name="Freihandform 5"/>
            <p:cNvSpPr/>
            <p:nvPr/>
          </p:nvSpPr>
          <p:spPr>
            <a:xfrm>
              <a:off x="894190" y="2767564"/>
              <a:ext cx="206477" cy="511277"/>
            </a:xfrm>
            <a:custGeom>
              <a:avLst/>
              <a:gdLst>
                <a:gd name="connsiteX0" fmla="*/ 0 w 324464"/>
                <a:gd name="connsiteY0" fmla="*/ 167148 h 511277"/>
                <a:gd name="connsiteX1" fmla="*/ 68826 w 324464"/>
                <a:gd name="connsiteY1" fmla="*/ 245806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324464"/>
                <a:gd name="connsiteY0" fmla="*/ 167148 h 511277"/>
                <a:gd name="connsiteX1" fmla="*/ 157317 w 324464"/>
                <a:gd name="connsiteY1" fmla="*/ 216309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206477"/>
                <a:gd name="connsiteY0" fmla="*/ 78657 h 511277"/>
                <a:gd name="connsiteX1" fmla="*/ 39330 w 206477"/>
                <a:gd name="connsiteY1" fmla="*/ 216309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 name="connsiteX0" fmla="*/ 0 w 206477"/>
                <a:gd name="connsiteY0" fmla="*/ 78657 h 511277"/>
                <a:gd name="connsiteX1" fmla="*/ 13204 w 206477"/>
                <a:gd name="connsiteY1" fmla="*/ 184958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77" h="511277">
                  <a:moveTo>
                    <a:pt x="0" y="78657"/>
                  </a:moveTo>
                  <a:lnTo>
                    <a:pt x="13204" y="184958"/>
                  </a:lnTo>
                  <a:lnTo>
                    <a:pt x="117987" y="127819"/>
                  </a:lnTo>
                  <a:lnTo>
                    <a:pt x="98322" y="511277"/>
                  </a:lnTo>
                  <a:lnTo>
                    <a:pt x="206477" y="511277"/>
                  </a:lnTo>
                  <a:lnTo>
                    <a:pt x="206477" y="0"/>
                  </a:lnTo>
                  <a:lnTo>
                    <a:pt x="0" y="786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1137919" y="3192125"/>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Freihandform 7"/>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9" name="Freihandform 8"/>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0" name="Textfeld 9"/>
          <p:cNvSpPr txBox="1"/>
          <p:nvPr userDrawn="1"/>
        </p:nvSpPr>
        <p:spPr>
          <a:xfrm>
            <a:off x="864887" y="496187"/>
            <a:ext cx="2063706" cy="461665"/>
          </a:xfrm>
          <a:prstGeom prst="rect">
            <a:avLst/>
          </a:prstGeom>
          <a:noFill/>
        </p:spPr>
        <p:txBody>
          <a:bodyPr wrap="none" rtlCol="0">
            <a:spAutoFit/>
          </a:bodyPr>
          <a:lstStyle/>
          <a:p>
            <a:r>
              <a:rPr lang="de-DE" sz="2400" dirty="0">
                <a:solidFill>
                  <a:schemeClr val="accent1"/>
                </a:solidFill>
              </a:rPr>
              <a:t>HINTERGRUND</a:t>
            </a:r>
          </a:p>
        </p:txBody>
      </p:sp>
    </p:spTree>
    <p:extLst>
      <p:ext uri="{BB962C8B-B14F-4D97-AF65-F5344CB8AC3E}">
        <p14:creationId xmlns:p14="http://schemas.microsoft.com/office/powerpoint/2010/main" val="337046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grpSp>
        <p:nvGrpSpPr>
          <p:cNvPr id="5" name="Gruppieren 4"/>
          <p:cNvGrpSpPr/>
          <p:nvPr userDrawn="1"/>
        </p:nvGrpSpPr>
        <p:grpSpPr>
          <a:xfrm rot="21422911">
            <a:off x="687361" y="623077"/>
            <a:ext cx="332556" cy="518613"/>
            <a:chOff x="894190" y="2767564"/>
            <a:chExt cx="332556" cy="518613"/>
          </a:xfrm>
        </p:grpSpPr>
        <p:sp>
          <p:nvSpPr>
            <p:cNvPr id="6" name="Freihandform 5"/>
            <p:cNvSpPr/>
            <p:nvPr/>
          </p:nvSpPr>
          <p:spPr>
            <a:xfrm>
              <a:off x="894190" y="2767564"/>
              <a:ext cx="206477" cy="511277"/>
            </a:xfrm>
            <a:custGeom>
              <a:avLst/>
              <a:gdLst>
                <a:gd name="connsiteX0" fmla="*/ 0 w 324464"/>
                <a:gd name="connsiteY0" fmla="*/ 167148 h 511277"/>
                <a:gd name="connsiteX1" fmla="*/ 68826 w 324464"/>
                <a:gd name="connsiteY1" fmla="*/ 245806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324464"/>
                <a:gd name="connsiteY0" fmla="*/ 167148 h 511277"/>
                <a:gd name="connsiteX1" fmla="*/ 157317 w 324464"/>
                <a:gd name="connsiteY1" fmla="*/ 216309 h 511277"/>
                <a:gd name="connsiteX2" fmla="*/ 235974 w 324464"/>
                <a:gd name="connsiteY2" fmla="*/ 127819 h 511277"/>
                <a:gd name="connsiteX3" fmla="*/ 216309 w 324464"/>
                <a:gd name="connsiteY3" fmla="*/ 511277 h 511277"/>
                <a:gd name="connsiteX4" fmla="*/ 324464 w 324464"/>
                <a:gd name="connsiteY4" fmla="*/ 511277 h 511277"/>
                <a:gd name="connsiteX5" fmla="*/ 324464 w 324464"/>
                <a:gd name="connsiteY5" fmla="*/ 0 h 511277"/>
                <a:gd name="connsiteX6" fmla="*/ 0 w 324464"/>
                <a:gd name="connsiteY6" fmla="*/ 167148 h 511277"/>
                <a:gd name="connsiteX0" fmla="*/ 0 w 206477"/>
                <a:gd name="connsiteY0" fmla="*/ 78657 h 511277"/>
                <a:gd name="connsiteX1" fmla="*/ 39330 w 206477"/>
                <a:gd name="connsiteY1" fmla="*/ 216309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 name="connsiteX0" fmla="*/ 0 w 206477"/>
                <a:gd name="connsiteY0" fmla="*/ 78657 h 511277"/>
                <a:gd name="connsiteX1" fmla="*/ 13204 w 206477"/>
                <a:gd name="connsiteY1" fmla="*/ 184958 h 511277"/>
                <a:gd name="connsiteX2" fmla="*/ 117987 w 206477"/>
                <a:gd name="connsiteY2" fmla="*/ 127819 h 511277"/>
                <a:gd name="connsiteX3" fmla="*/ 98322 w 206477"/>
                <a:gd name="connsiteY3" fmla="*/ 511277 h 511277"/>
                <a:gd name="connsiteX4" fmla="*/ 206477 w 206477"/>
                <a:gd name="connsiteY4" fmla="*/ 511277 h 511277"/>
                <a:gd name="connsiteX5" fmla="*/ 206477 w 206477"/>
                <a:gd name="connsiteY5" fmla="*/ 0 h 511277"/>
                <a:gd name="connsiteX6" fmla="*/ 0 w 206477"/>
                <a:gd name="connsiteY6" fmla="*/ 78657 h 51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77" h="511277">
                  <a:moveTo>
                    <a:pt x="0" y="78657"/>
                  </a:moveTo>
                  <a:lnTo>
                    <a:pt x="13204" y="184958"/>
                  </a:lnTo>
                  <a:lnTo>
                    <a:pt x="117987" y="127819"/>
                  </a:lnTo>
                  <a:lnTo>
                    <a:pt x="98322" y="511277"/>
                  </a:lnTo>
                  <a:lnTo>
                    <a:pt x="206477" y="511277"/>
                  </a:lnTo>
                  <a:lnTo>
                    <a:pt x="206477" y="0"/>
                  </a:lnTo>
                  <a:lnTo>
                    <a:pt x="0" y="786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1137919" y="3192125"/>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Freihandform 7"/>
          <p:cNvSpPr/>
          <p:nvPr userDrawn="1"/>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9" name="Freihandform 8"/>
          <p:cNvSpPr/>
          <p:nvPr userDrawn="1"/>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0" name="Textfeld 9"/>
          <p:cNvSpPr txBox="1"/>
          <p:nvPr userDrawn="1"/>
        </p:nvSpPr>
        <p:spPr>
          <a:xfrm>
            <a:off x="864887" y="496187"/>
            <a:ext cx="4617674" cy="461665"/>
          </a:xfrm>
          <a:prstGeom prst="rect">
            <a:avLst/>
          </a:prstGeom>
          <a:noFill/>
        </p:spPr>
        <p:txBody>
          <a:bodyPr wrap="none" rtlCol="0">
            <a:spAutoFit/>
          </a:bodyPr>
          <a:lstStyle/>
          <a:p>
            <a:r>
              <a:rPr lang="de-DE" sz="2400" dirty="0">
                <a:solidFill>
                  <a:schemeClr val="accent1"/>
                </a:solidFill>
              </a:rPr>
              <a:t>PROZESSBEZOGENE</a:t>
            </a:r>
            <a:r>
              <a:rPr lang="de-DE" sz="2400" baseline="0" dirty="0">
                <a:solidFill>
                  <a:schemeClr val="accent1"/>
                </a:solidFill>
              </a:rPr>
              <a:t> KOMPETENZEN</a:t>
            </a:r>
            <a:endParaRPr lang="de-DE" sz="2400" dirty="0">
              <a:solidFill>
                <a:schemeClr val="accent1"/>
              </a:solidFill>
            </a:endParaRPr>
          </a:p>
        </p:txBody>
      </p:sp>
    </p:spTree>
    <p:extLst>
      <p:ext uri="{BB962C8B-B14F-4D97-AF65-F5344CB8AC3E}">
        <p14:creationId xmlns:p14="http://schemas.microsoft.com/office/powerpoint/2010/main" val="295944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439CF-8E3B-456B-A8AF-10196A5ED6B8}" type="datetimeFigureOut">
              <a:rPr lang="de-DE" smtClean="0"/>
              <a:t>20.11.2019</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02952-A81D-4048-9BC6-38DF43FC48DB}" type="slidenum">
              <a:rPr lang="de-DE" smtClean="0"/>
              <a:t>‹Nr.›</a:t>
            </a:fld>
            <a:endParaRPr lang="de-DE"/>
          </a:p>
        </p:txBody>
      </p:sp>
    </p:spTree>
    <p:extLst>
      <p:ext uri="{BB962C8B-B14F-4D97-AF65-F5344CB8AC3E}">
        <p14:creationId xmlns:p14="http://schemas.microsoft.com/office/powerpoint/2010/main" val="8829725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3" r:id="rId7"/>
    <p:sldLayoutId id="2147483692" r:id="rId8"/>
    <p:sldLayoutId id="2147483698" r:id="rId9"/>
    <p:sldLayoutId id="2147483699" r:id="rId10"/>
    <p:sldLayoutId id="2147483700" r:id="rId11"/>
    <p:sldLayoutId id="2147483701" r:id="rId12"/>
    <p:sldLayoutId id="2147483695" r:id="rId13"/>
    <p:sldLayoutId id="2147483694" r:id="rId14"/>
    <p:sldLayoutId id="2147483696" r:id="rId15"/>
    <p:sldLayoutId id="214748369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pieren 39"/>
          <p:cNvGrpSpPr/>
          <p:nvPr/>
        </p:nvGrpSpPr>
        <p:grpSpPr>
          <a:xfrm rot="924969">
            <a:off x="645112" y="576853"/>
            <a:ext cx="465060" cy="564561"/>
            <a:chOff x="6696598" y="1588050"/>
            <a:chExt cx="406138" cy="471452"/>
          </a:xfrm>
        </p:grpSpPr>
        <p:sp>
          <p:nvSpPr>
            <p:cNvPr id="42" name="Ellipse 41"/>
            <p:cNvSpPr/>
            <p:nvPr/>
          </p:nvSpPr>
          <p:spPr>
            <a:xfrm rot="20868745">
              <a:off x="7013909" y="1923007"/>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42"/>
            <p:cNvSpPr/>
            <p:nvPr/>
          </p:nvSpPr>
          <p:spPr>
            <a:xfrm rot="20868745">
              <a:off x="6696598" y="1588050"/>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7" name="Gruppieren 36"/>
          <p:cNvGrpSpPr/>
          <p:nvPr/>
        </p:nvGrpSpPr>
        <p:grpSpPr>
          <a:xfrm>
            <a:off x="1743021" y="1015236"/>
            <a:ext cx="5125197" cy="4902977"/>
            <a:chOff x="1441569" y="951329"/>
            <a:chExt cx="5778557" cy="5327883"/>
          </a:xfrm>
        </p:grpSpPr>
        <p:grpSp>
          <p:nvGrpSpPr>
            <p:cNvPr id="38" name="Gruppieren 37"/>
            <p:cNvGrpSpPr/>
            <p:nvPr/>
          </p:nvGrpSpPr>
          <p:grpSpPr>
            <a:xfrm>
              <a:off x="1441569" y="5088279"/>
              <a:ext cx="990631" cy="1190933"/>
              <a:chOff x="1441569" y="5088279"/>
              <a:chExt cx="990631" cy="1190933"/>
            </a:xfrm>
          </p:grpSpPr>
          <p:sp>
            <p:nvSpPr>
              <p:cNvPr id="58" name="Freeform 4"/>
              <p:cNvSpPr>
                <a:spLocks/>
              </p:cNvSpPr>
              <p:nvPr/>
            </p:nvSpPr>
            <p:spPr bwMode="auto">
              <a:xfrm>
                <a:off x="1441569" y="5088279"/>
                <a:ext cx="970013" cy="1190933"/>
              </a:xfrm>
              <a:custGeom>
                <a:avLst/>
                <a:gdLst>
                  <a:gd name="T0" fmla="*/ 0 w 1185797"/>
                  <a:gd name="T1" fmla="*/ 1182414 h 1418897"/>
                  <a:gd name="T2" fmla="*/ 299544 w 1185797"/>
                  <a:gd name="T3" fmla="*/ 189186 h 1418897"/>
                  <a:gd name="T4" fmla="*/ 914400 w 1185797"/>
                  <a:gd name="T5" fmla="*/ 0 h 1418897"/>
                  <a:gd name="T6" fmla="*/ 1185797 w 1185797"/>
                  <a:gd name="T7" fmla="*/ 406813 h 1418897"/>
                  <a:gd name="T8" fmla="*/ 1008993 w 1185797"/>
                  <a:gd name="T9" fmla="*/ 1418897 h 1418897"/>
                  <a:gd name="T10" fmla="*/ 0 w 1185797"/>
                  <a:gd name="T11" fmla="*/ 1182414 h 1418897"/>
                  <a:gd name="connsiteX0" fmla="*/ 0 w 1357180"/>
                  <a:gd name="connsiteY0" fmla="*/ 1153407 h 1418897"/>
                  <a:gd name="connsiteX1" fmla="*/ 470927 w 1357180"/>
                  <a:gd name="connsiteY1" fmla="*/ 189186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153407 h 1418897"/>
                  <a:gd name="connsiteX1" fmla="*/ 564408 w 1357180"/>
                  <a:gd name="connsiteY1" fmla="*/ 73154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269438 h 1534928"/>
                  <a:gd name="connsiteX1" fmla="*/ 564408 w 1357180"/>
                  <a:gd name="connsiteY1" fmla="*/ 189185 h 1534928"/>
                  <a:gd name="connsiteX2" fmla="*/ 1210426 w 1357180"/>
                  <a:gd name="connsiteY2" fmla="*/ 0 h 1534928"/>
                  <a:gd name="connsiteX3" fmla="*/ 1357180 w 1357180"/>
                  <a:gd name="connsiteY3" fmla="*/ 522844 h 1534928"/>
                  <a:gd name="connsiteX4" fmla="*/ 1180376 w 1357180"/>
                  <a:gd name="connsiteY4" fmla="*/ 1534928 h 1534928"/>
                  <a:gd name="connsiteX5" fmla="*/ 0 w 1357180"/>
                  <a:gd name="connsiteY5" fmla="*/ 1269438 h 1534928"/>
                  <a:gd name="connsiteX0" fmla="*/ 0 w 1388340"/>
                  <a:gd name="connsiteY0" fmla="*/ 1269438 h 1534928"/>
                  <a:gd name="connsiteX1" fmla="*/ 564408 w 1388340"/>
                  <a:gd name="connsiteY1" fmla="*/ 189185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269438 h 1534928"/>
                  <a:gd name="connsiteX1" fmla="*/ 564408 w 1388340"/>
                  <a:gd name="connsiteY1" fmla="*/ 137341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321282 h 1586772"/>
                  <a:gd name="connsiteX1" fmla="*/ 564408 w 1388340"/>
                  <a:gd name="connsiteY1" fmla="*/ 189185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44875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25342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40" h="1586772">
                    <a:moveTo>
                      <a:pt x="0" y="1321282"/>
                    </a:moveTo>
                    <a:lnTo>
                      <a:pt x="525342" y="189186"/>
                    </a:lnTo>
                    <a:lnTo>
                      <a:pt x="1210426" y="0"/>
                    </a:lnTo>
                    <a:lnTo>
                      <a:pt x="1388340" y="458657"/>
                    </a:lnTo>
                    <a:lnTo>
                      <a:pt x="1180376" y="1586772"/>
                    </a:lnTo>
                    <a:lnTo>
                      <a:pt x="0" y="1321282"/>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9" name="Text Box 6"/>
              <p:cNvSpPr txBox="1">
                <a:spLocks noChangeArrowheads="1"/>
              </p:cNvSpPr>
              <p:nvPr/>
            </p:nvSpPr>
            <p:spPr bwMode="auto">
              <a:xfrm rot="17282728">
                <a:off x="1613265" y="5336329"/>
                <a:ext cx="771943" cy="865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Aus-blick</a:t>
                </a:r>
                <a:endParaRPr lang="de-DE" altLang="de-DE" sz="4400" dirty="0">
                  <a:solidFill>
                    <a:prstClr val="black"/>
                  </a:solidFill>
                  <a:latin typeface="Arial" pitchFamily="34" charset="0"/>
                  <a:cs typeface="Arial" pitchFamily="34" charset="0"/>
                </a:endParaRPr>
              </a:p>
            </p:txBody>
          </p:sp>
        </p:grpSp>
        <p:grpSp>
          <p:nvGrpSpPr>
            <p:cNvPr id="41" name="Gruppieren 40"/>
            <p:cNvGrpSpPr/>
            <p:nvPr/>
          </p:nvGrpSpPr>
          <p:grpSpPr>
            <a:xfrm>
              <a:off x="1814661" y="4310015"/>
              <a:ext cx="5114346" cy="1069918"/>
              <a:chOff x="1814661" y="4310015"/>
              <a:chExt cx="5114346" cy="1069918"/>
            </a:xfrm>
          </p:grpSpPr>
          <p:sp>
            <p:nvSpPr>
              <p:cNvPr id="56"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7"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Qualifizierung</a:t>
                </a:r>
                <a:endParaRPr lang="de-DE" altLang="de-DE" dirty="0">
                  <a:solidFill>
                    <a:prstClr val="black"/>
                  </a:solidFill>
                  <a:latin typeface="Arial" pitchFamily="34" charset="0"/>
                  <a:cs typeface="Arial" pitchFamily="34" charset="0"/>
                </a:endParaRPr>
              </a:p>
            </p:txBody>
          </p:sp>
        </p:grpSp>
        <p:grpSp>
          <p:nvGrpSpPr>
            <p:cNvPr id="49" name="Gruppieren 48"/>
            <p:cNvGrpSpPr/>
            <p:nvPr/>
          </p:nvGrpSpPr>
          <p:grpSpPr>
            <a:xfrm>
              <a:off x="6275934" y="951329"/>
              <a:ext cx="944192" cy="1532948"/>
              <a:chOff x="6275934" y="951329"/>
              <a:chExt cx="944192" cy="1532948"/>
            </a:xfrm>
          </p:grpSpPr>
          <p:sp>
            <p:nvSpPr>
              <p:cNvPr id="54" name="Freeform 9"/>
              <p:cNvSpPr>
                <a:spLocks/>
              </p:cNvSpPr>
              <p:nvPr/>
            </p:nvSpPr>
            <p:spPr bwMode="auto">
              <a:xfrm rot="756605">
                <a:off x="6275934" y="951329"/>
                <a:ext cx="944192" cy="1532948"/>
              </a:xfrm>
              <a:custGeom>
                <a:avLst/>
                <a:gdLst>
                  <a:gd name="T0" fmla="*/ 31531 w 1166648"/>
                  <a:gd name="T1" fmla="*/ 1355835 h 1450428"/>
                  <a:gd name="T2" fmla="*/ 567558 w 1166648"/>
                  <a:gd name="T3" fmla="*/ 1056290 h 1450428"/>
                  <a:gd name="T4" fmla="*/ 1087821 w 1166648"/>
                  <a:gd name="T5" fmla="*/ 1450428 h 1450428"/>
                  <a:gd name="T6" fmla="*/ 1166648 w 1166648"/>
                  <a:gd name="T7" fmla="*/ 457200 h 1450428"/>
                  <a:gd name="T8" fmla="*/ 599090 w 1166648"/>
                  <a:gd name="T9" fmla="*/ 0 h 1450428"/>
                  <a:gd name="T10" fmla="*/ 0 w 1166648"/>
                  <a:gd name="T11" fmla="*/ 457200 h 1450428"/>
                  <a:gd name="T12" fmla="*/ 31531 w 1166648"/>
                  <a:gd name="T13" fmla="*/ 1355835 h 1450428"/>
                  <a:gd name="connsiteX0" fmla="*/ 31531 w 1386311"/>
                  <a:gd name="connsiteY0" fmla="*/ 1355835 h 1450428"/>
                  <a:gd name="connsiteX1" fmla="*/ 567558 w 1386311"/>
                  <a:gd name="connsiteY1" fmla="*/ 1056290 h 1450428"/>
                  <a:gd name="connsiteX2" fmla="*/ 1087821 w 1386311"/>
                  <a:gd name="connsiteY2" fmla="*/ 1450428 h 1450428"/>
                  <a:gd name="connsiteX3" fmla="*/ 1386312 w 1386311"/>
                  <a:gd name="connsiteY3" fmla="*/ 441178 h 1450428"/>
                  <a:gd name="connsiteX4" fmla="*/ 599090 w 1386311"/>
                  <a:gd name="connsiteY4" fmla="*/ 0 h 1450428"/>
                  <a:gd name="connsiteX5" fmla="*/ 0 w 1386311"/>
                  <a:gd name="connsiteY5" fmla="*/ 457200 h 1450428"/>
                  <a:gd name="connsiteX6" fmla="*/ 31531 w 1386311"/>
                  <a:gd name="connsiteY6" fmla="*/ 1355835 h 1450428"/>
                  <a:gd name="connsiteX0" fmla="*/ 31531 w 1386312"/>
                  <a:gd name="connsiteY0" fmla="*/ 1620488 h 1715081"/>
                  <a:gd name="connsiteX1" fmla="*/ 567558 w 1386312"/>
                  <a:gd name="connsiteY1" fmla="*/ 1320943 h 1715081"/>
                  <a:gd name="connsiteX2" fmla="*/ 1087821 w 1386312"/>
                  <a:gd name="connsiteY2" fmla="*/ 1715081 h 1715081"/>
                  <a:gd name="connsiteX3" fmla="*/ 1386312 w 1386312"/>
                  <a:gd name="connsiteY3" fmla="*/ 705831 h 1715081"/>
                  <a:gd name="connsiteX4" fmla="*/ 870764 w 1386312"/>
                  <a:gd name="connsiteY4" fmla="*/ 1 h 1715081"/>
                  <a:gd name="connsiteX5" fmla="*/ 0 w 1386312"/>
                  <a:gd name="connsiteY5" fmla="*/ 721853 h 1715081"/>
                  <a:gd name="connsiteX6" fmla="*/ 31531 w 1386312"/>
                  <a:gd name="connsiteY6" fmla="*/ 1620488 h 1715081"/>
                  <a:gd name="connsiteX0" fmla="*/ 0 w 1354781"/>
                  <a:gd name="connsiteY0" fmla="*/ 1620487 h 1715080"/>
                  <a:gd name="connsiteX1" fmla="*/ 536027 w 1354781"/>
                  <a:gd name="connsiteY1" fmla="*/ 1320942 h 1715080"/>
                  <a:gd name="connsiteX2" fmla="*/ 1056290 w 1354781"/>
                  <a:gd name="connsiteY2" fmla="*/ 1715080 h 1715080"/>
                  <a:gd name="connsiteX3" fmla="*/ 1354781 w 1354781"/>
                  <a:gd name="connsiteY3" fmla="*/ 705830 h 1715080"/>
                  <a:gd name="connsiteX4" fmla="*/ 839233 w 1354781"/>
                  <a:gd name="connsiteY4" fmla="*/ 0 h 1715080"/>
                  <a:gd name="connsiteX5" fmla="*/ 118712 w 1354781"/>
                  <a:gd name="connsiteY5" fmla="*/ 616252 h 1715080"/>
                  <a:gd name="connsiteX6" fmla="*/ 0 w 1354781"/>
                  <a:gd name="connsiteY6" fmla="*/ 1620487 h 1715080"/>
                  <a:gd name="connsiteX0" fmla="*/ 0 w 1290561"/>
                  <a:gd name="connsiteY0" fmla="*/ 1621976 h 1715080"/>
                  <a:gd name="connsiteX1" fmla="*/ 471807 w 1290561"/>
                  <a:gd name="connsiteY1" fmla="*/ 1320942 h 1715080"/>
                  <a:gd name="connsiteX2" fmla="*/ 992070 w 1290561"/>
                  <a:gd name="connsiteY2" fmla="*/ 1715080 h 1715080"/>
                  <a:gd name="connsiteX3" fmla="*/ 1290561 w 1290561"/>
                  <a:gd name="connsiteY3" fmla="*/ 705830 h 1715080"/>
                  <a:gd name="connsiteX4" fmla="*/ 775013 w 1290561"/>
                  <a:gd name="connsiteY4" fmla="*/ 0 h 1715080"/>
                  <a:gd name="connsiteX5" fmla="*/ 54492 w 1290561"/>
                  <a:gd name="connsiteY5" fmla="*/ 616252 h 1715080"/>
                  <a:gd name="connsiteX6" fmla="*/ 0 w 1290561"/>
                  <a:gd name="connsiteY6" fmla="*/ 1621976 h 1715080"/>
                  <a:gd name="connsiteX0" fmla="*/ 0 w 1305767"/>
                  <a:gd name="connsiteY0" fmla="*/ 1624647 h 1715080"/>
                  <a:gd name="connsiteX1" fmla="*/ 487013 w 1305767"/>
                  <a:gd name="connsiteY1" fmla="*/ 1320942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15080"/>
                  <a:gd name="connsiteX1" fmla="*/ 473609 w 1305767"/>
                  <a:gd name="connsiteY1" fmla="*/ 1385988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23096"/>
                  <a:gd name="connsiteX1" fmla="*/ 473609 w 1305767"/>
                  <a:gd name="connsiteY1" fmla="*/ 1385988 h 1723096"/>
                  <a:gd name="connsiteX2" fmla="*/ 961663 w 1305767"/>
                  <a:gd name="connsiteY2" fmla="*/ 1723095 h 1723096"/>
                  <a:gd name="connsiteX3" fmla="*/ 1305767 w 1305767"/>
                  <a:gd name="connsiteY3" fmla="*/ 705830 h 1723096"/>
                  <a:gd name="connsiteX4" fmla="*/ 790219 w 1305767"/>
                  <a:gd name="connsiteY4" fmla="*/ 0 h 1723096"/>
                  <a:gd name="connsiteX5" fmla="*/ 69698 w 1305767"/>
                  <a:gd name="connsiteY5" fmla="*/ 616252 h 1723096"/>
                  <a:gd name="connsiteX6" fmla="*/ 0 w 1305767"/>
                  <a:gd name="connsiteY6" fmla="*/ 1624647 h 1723096"/>
                  <a:gd name="connsiteX0" fmla="*/ 0 w 1351380"/>
                  <a:gd name="connsiteY0" fmla="*/ 1632661 h 1723095"/>
                  <a:gd name="connsiteX1" fmla="*/ 519222 w 1351380"/>
                  <a:gd name="connsiteY1" fmla="*/ 1385988 h 1723095"/>
                  <a:gd name="connsiteX2" fmla="*/ 1007276 w 1351380"/>
                  <a:gd name="connsiteY2" fmla="*/ 1723095 h 1723095"/>
                  <a:gd name="connsiteX3" fmla="*/ 1351380 w 1351380"/>
                  <a:gd name="connsiteY3" fmla="*/ 705830 h 1723095"/>
                  <a:gd name="connsiteX4" fmla="*/ 835832 w 1351380"/>
                  <a:gd name="connsiteY4" fmla="*/ 0 h 1723095"/>
                  <a:gd name="connsiteX5" fmla="*/ 115311 w 1351380"/>
                  <a:gd name="connsiteY5" fmla="*/ 616252 h 1723095"/>
                  <a:gd name="connsiteX6" fmla="*/ 0 w 1351380"/>
                  <a:gd name="connsiteY6" fmla="*/ 1632661 h 17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80" h="1723095">
                    <a:moveTo>
                      <a:pt x="0" y="1632661"/>
                    </a:moveTo>
                    <a:lnTo>
                      <a:pt x="519222" y="1385988"/>
                    </a:lnTo>
                    <a:lnTo>
                      <a:pt x="1007276" y="1723095"/>
                    </a:lnTo>
                    <a:lnTo>
                      <a:pt x="1351380" y="705830"/>
                    </a:lnTo>
                    <a:lnTo>
                      <a:pt x="835832" y="0"/>
                    </a:lnTo>
                    <a:lnTo>
                      <a:pt x="115311" y="616252"/>
                    </a:lnTo>
                    <a:lnTo>
                      <a:pt x="0" y="1632661"/>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5" name="Text Box 10"/>
              <p:cNvSpPr txBox="1">
                <a:spLocks noChangeArrowheads="1"/>
              </p:cNvSpPr>
              <p:nvPr/>
            </p:nvSpPr>
            <p:spPr bwMode="auto">
              <a:xfrm rot="17744282">
                <a:off x="6219694" y="1367119"/>
                <a:ext cx="983494" cy="758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lnSpc>
                    <a:spcPts val="2500"/>
                  </a:lnSpc>
                  <a:spcBef>
                    <a:spcPct val="0"/>
                  </a:spcBef>
                  <a:spcAft>
                    <a:spcPct val="0"/>
                  </a:spcAft>
                </a:pPr>
                <a:r>
                  <a:rPr lang="de-DE" altLang="de-DE" dirty="0">
                    <a:solidFill>
                      <a:srgbClr val="FFFFFF"/>
                    </a:solidFill>
                    <a:latin typeface="Candara" pitchFamily="34" charset="0"/>
                    <a:cs typeface="Arial" pitchFamily="34" charset="0"/>
                  </a:rPr>
                  <a:t> </a:t>
                </a:r>
                <a:r>
                  <a:rPr lang="de-DE" altLang="de-DE" dirty="0" err="1">
                    <a:solidFill>
                      <a:srgbClr val="FFFFFF"/>
                    </a:solidFill>
                    <a:latin typeface="Candara" pitchFamily="34" charset="0"/>
                    <a:cs typeface="Arial" pitchFamily="34" charset="0"/>
                  </a:rPr>
                  <a:t>Refle</a:t>
                </a:r>
                <a:r>
                  <a:rPr lang="de-DE" altLang="de-DE" dirty="0">
                    <a:solidFill>
                      <a:srgbClr val="FFFFFF"/>
                    </a:solidFill>
                    <a:latin typeface="Candara" pitchFamily="34" charset="0"/>
                    <a:cs typeface="Arial" pitchFamily="34" charset="0"/>
                  </a:rPr>
                  <a:t>-</a:t>
                </a:r>
                <a:br>
                  <a:rPr lang="de-DE" altLang="de-DE" dirty="0">
                    <a:solidFill>
                      <a:srgbClr val="FFFFFF"/>
                    </a:solidFill>
                    <a:latin typeface="Candara" pitchFamily="34" charset="0"/>
                    <a:cs typeface="Arial" pitchFamily="34" charset="0"/>
                  </a:rPr>
                </a:br>
                <a:r>
                  <a:rPr lang="de-DE" altLang="de-DE" dirty="0" err="1">
                    <a:solidFill>
                      <a:srgbClr val="FFFFFF"/>
                    </a:solidFill>
                    <a:latin typeface="Candara" pitchFamily="34" charset="0"/>
                    <a:cs typeface="Arial" pitchFamily="34" charset="0"/>
                  </a:rPr>
                  <a:t>xion</a:t>
                </a:r>
                <a:endParaRPr lang="de-DE" altLang="de-DE" dirty="0">
                  <a:solidFill>
                    <a:prstClr val="black"/>
                  </a:solidFill>
                  <a:latin typeface="Arial" pitchFamily="34" charset="0"/>
                  <a:cs typeface="Arial" pitchFamily="34" charset="0"/>
                </a:endParaRPr>
              </a:p>
            </p:txBody>
          </p:sp>
        </p:grpSp>
        <p:grpSp>
          <p:nvGrpSpPr>
            <p:cNvPr id="50" name="Gruppieren 49"/>
            <p:cNvGrpSpPr/>
            <p:nvPr/>
          </p:nvGrpSpPr>
          <p:grpSpPr>
            <a:xfrm>
              <a:off x="4713546" y="2210718"/>
              <a:ext cx="2495837" cy="3698328"/>
              <a:chOff x="4713546" y="2210718"/>
              <a:chExt cx="2495837" cy="3698328"/>
            </a:xfrm>
          </p:grpSpPr>
          <p:sp>
            <p:nvSpPr>
              <p:cNvPr id="52"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3"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Projektphase</a:t>
                </a:r>
                <a:endParaRPr lang="de-DE" altLang="de-DE" sz="4400" dirty="0">
                  <a:solidFill>
                    <a:prstClr val="black"/>
                  </a:solidFill>
                  <a:latin typeface="Arial" pitchFamily="34" charset="0"/>
                  <a:cs typeface="Arial" pitchFamily="34" charset="0"/>
                </a:endParaRPr>
              </a:p>
            </p:txBody>
          </p:sp>
        </p:grpSp>
        <p:sp>
          <p:nvSpPr>
            <p:cNvPr id="51" name="Ellipse 50"/>
            <p:cNvSpPr/>
            <p:nvPr/>
          </p:nvSpPr>
          <p:spPr>
            <a:xfrm>
              <a:off x="6585442" y="5057089"/>
              <a:ext cx="466905" cy="4669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a:solidFill>
                  <a:prstClr val="white"/>
                </a:solidFill>
              </a:endParaRPr>
            </a:p>
          </p:txBody>
        </p:sp>
      </p:grpSp>
      <p:sp>
        <p:nvSpPr>
          <p:cNvPr id="63" name="Rechteckige Legende 62"/>
          <p:cNvSpPr/>
          <p:nvPr/>
        </p:nvSpPr>
        <p:spPr>
          <a:xfrm>
            <a:off x="7000606" y="4533072"/>
            <a:ext cx="1634977" cy="1115161"/>
          </a:xfrm>
          <a:prstGeom prst="wedgeRectCallout">
            <a:avLst>
              <a:gd name="adj1" fmla="val -74907"/>
              <a:gd name="adj2" fmla="val -1373"/>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2000" dirty="0" err="1">
                <a:solidFill>
                  <a:prstClr val="white"/>
                </a:solidFill>
              </a:rPr>
              <a:t>Rohkran</a:t>
            </a:r>
            <a:r>
              <a:rPr lang="de-DE" sz="2000" dirty="0">
                <a:solidFill>
                  <a:prstClr val="white"/>
                </a:solidFill>
              </a:rPr>
              <a:t> vollenden…</a:t>
            </a:r>
          </a:p>
        </p:txBody>
      </p:sp>
      <p:sp>
        <p:nvSpPr>
          <p:cNvPr id="64" name="Rechteckige Legende 63"/>
          <p:cNvSpPr/>
          <p:nvPr/>
        </p:nvSpPr>
        <p:spPr>
          <a:xfrm>
            <a:off x="1187624" y="5918213"/>
            <a:ext cx="2426819" cy="659861"/>
          </a:xfrm>
          <a:prstGeom prst="wedgeRectCallout">
            <a:avLst>
              <a:gd name="adj1" fmla="val -9884"/>
              <a:gd name="adj2" fmla="val -111930"/>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2000" dirty="0">
                <a:solidFill>
                  <a:prstClr val="white"/>
                </a:solidFill>
              </a:rPr>
              <a:t>Ausblick: Bedeutung von Kränen</a:t>
            </a:r>
          </a:p>
        </p:txBody>
      </p:sp>
      <p:sp>
        <p:nvSpPr>
          <p:cNvPr id="78" name="Rechteckige Legende 77"/>
          <p:cNvSpPr/>
          <p:nvPr/>
        </p:nvSpPr>
        <p:spPr>
          <a:xfrm>
            <a:off x="834104" y="3326537"/>
            <a:ext cx="2215947" cy="890516"/>
          </a:xfrm>
          <a:prstGeom prst="wedgeRectCallout">
            <a:avLst>
              <a:gd name="adj1" fmla="val 31498"/>
              <a:gd name="adj2" fmla="val 93862"/>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Bau eines </a:t>
            </a:r>
            <a:r>
              <a:rPr lang="de-DE" dirty="0" err="1">
                <a:solidFill>
                  <a:prstClr val="white"/>
                </a:solidFill>
              </a:rPr>
              <a:t>Rohkrans</a:t>
            </a:r>
            <a:r>
              <a:rPr lang="de-DE" dirty="0">
                <a:solidFill>
                  <a:prstClr val="white"/>
                </a:solidFill>
              </a:rPr>
              <a:t> </a:t>
            </a:r>
            <a:br>
              <a:rPr lang="de-DE" dirty="0">
                <a:solidFill>
                  <a:prstClr val="white"/>
                </a:solidFill>
              </a:rPr>
            </a:br>
            <a:r>
              <a:rPr lang="de-DE" dirty="0">
                <a:solidFill>
                  <a:prstClr val="white"/>
                </a:solidFill>
              </a:rPr>
              <a:t>nach Anleitung</a:t>
            </a:r>
            <a:endParaRPr lang="de-DE" dirty="0">
              <a:solidFill>
                <a:prstClr val="black"/>
              </a:solidFill>
            </a:endParaRPr>
          </a:p>
        </p:txBody>
      </p:sp>
      <p:sp>
        <p:nvSpPr>
          <p:cNvPr id="83" name="Rechteckige Legende 82"/>
          <p:cNvSpPr/>
          <p:nvPr/>
        </p:nvSpPr>
        <p:spPr>
          <a:xfrm>
            <a:off x="6719409" y="2612631"/>
            <a:ext cx="1885545" cy="669173"/>
          </a:xfrm>
          <a:prstGeom prst="wedgeRectCallout">
            <a:avLst>
              <a:gd name="adj1" fmla="val -83342"/>
              <a:gd name="adj2" fmla="val 9842"/>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sz="2000" dirty="0">
                <a:solidFill>
                  <a:prstClr val="white"/>
                </a:solidFill>
              </a:rPr>
              <a:t>ggf. optimieren/ vertiefen</a:t>
            </a:r>
            <a:endParaRPr lang="de-DE" sz="2000" dirty="0">
              <a:solidFill>
                <a:prstClr val="black"/>
              </a:solidFill>
            </a:endParaRPr>
          </a:p>
        </p:txBody>
      </p:sp>
      <p:sp>
        <p:nvSpPr>
          <p:cNvPr id="84" name="Rechteckige Legende 83"/>
          <p:cNvSpPr/>
          <p:nvPr/>
        </p:nvSpPr>
        <p:spPr>
          <a:xfrm>
            <a:off x="6934347" y="1127400"/>
            <a:ext cx="2074644" cy="1169412"/>
          </a:xfrm>
          <a:prstGeom prst="wedgeRectCallout">
            <a:avLst>
              <a:gd name="adj1" fmla="val -70776"/>
              <a:gd name="adj2" fmla="val 2416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2000" dirty="0">
                <a:solidFill>
                  <a:prstClr val="white"/>
                </a:solidFill>
              </a:rPr>
              <a:t>Reflexion der Qualität &amp; </a:t>
            </a:r>
            <a:r>
              <a:rPr lang="de-DE" sz="2000" dirty="0" err="1">
                <a:solidFill>
                  <a:prstClr val="white"/>
                </a:solidFill>
              </a:rPr>
              <a:t>Gelingensfaktoren</a:t>
            </a:r>
            <a:endParaRPr lang="de-DE" sz="2000" dirty="0">
              <a:solidFill>
                <a:prstClr val="white"/>
              </a:solidFill>
            </a:endParaRPr>
          </a:p>
        </p:txBody>
      </p:sp>
      <p:sp>
        <p:nvSpPr>
          <p:cNvPr id="47" name="Freihandform 46"/>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60" name="Freihandform 59"/>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39" name="Textfeld 38"/>
          <p:cNvSpPr txBox="1"/>
          <p:nvPr/>
        </p:nvSpPr>
        <p:spPr>
          <a:xfrm>
            <a:off x="1030215" y="496187"/>
            <a:ext cx="1309974" cy="461665"/>
          </a:xfrm>
          <a:prstGeom prst="rect">
            <a:avLst/>
          </a:prstGeom>
          <a:noFill/>
        </p:spPr>
        <p:txBody>
          <a:bodyPr wrap="none" rtlCol="0">
            <a:spAutoFit/>
          </a:bodyPr>
          <a:lstStyle/>
          <a:p>
            <a:r>
              <a:rPr lang="de-DE" sz="2400" dirty="0">
                <a:solidFill>
                  <a:schemeClr val="accent1"/>
                </a:solidFill>
              </a:rPr>
              <a:t>KLASSE 8</a:t>
            </a:r>
          </a:p>
        </p:txBody>
      </p:sp>
      <p:sp>
        <p:nvSpPr>
          <p:cNvPr id="29" name="Rechteckige Legende 28"/>
          <p:cNvSpPr/>
          <p:nvPr/>
        </p:nvSpPr>
        <p:spPr>
          <a:xfrm>
            <a:off x="1224781" y="2523201"/>
            <a:ext cx="2215947" cy="691896"/>
          </a:xfrm>
          <a:prstGeom prst="wedgeRectCallout">
            <a:avLst>
              <a:gd name="adj1" fmla="val 47047"/>
              <a:gd name="adj2" fmla="val 2195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Technisches Zeichnen</a:t>
            </a:r>
            <a:endParaRPr lang="de-DE" dirty="0">
              <a:solidFill>
                <a:prstClr val="black"/>
              </a:solidFill>
            </a:endParaRPr>
          </a:p>
        </p:txBody>
      </p:sp>
      <p:sp>
        <p:nvSpPr>
          <p:cNvPr id="30" name="Rechteckige Legende 29"/>
          <p:cNvSpPr/>
          <p:nvPr/>
        </p:nvSpPr>
        <p:spPr>
          <a:xfrm>
            <a:off x="1604809" y="1563058"/>
            <a:ext cx="2215947" cy="935919"/>
          </a:xfrm>
          <a:prstGeom prst="wedgeRectCallout">
            <a:avLst>
              <a:gd name="adj1" fmla="val 43295"/>
              <a:gd name="adj2" fmla="val 25046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Kippstabilität, Hebelgesetz, Drehmoment</a:t>
            </a:r>
            <a:endParaRPr lang="de-DE" dirty="0">
              <a:solidFill>
                <a:prstClr val="black"/>
              </a:solidFill>
            </a:endParaRPr>
          </a:p>
        </p:txBody>
      </p:sp>
      <p:sp>
        <p:nvSpPr>
          <p:cNvPr id="79" name="Rechteckige Legende 78"/>
          <p:cNvSpPr/>
          <p:nvPr/>
        </p:nvSpPr>
        <p:spPr>
          <a:xfrm>
            <a:off x="3569060" y="2296812"/>
            <a:ext cx="2061696" cy="1144674"/>
          </a:xfrm>
          <a:prstGeom prst="wedgeRectCallout">
            <a:avLst>
              <a:gd name="adj1" fmla="val -18962"/>
              <a:gd name="adj2" fmla="val 13080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err="1">
                <a:solidFill>
                  <a:prstClr val="white"/>
                </a:solidFill>
              </a:rPr>
              <a:t>KnowHow</a:t>
            </a:r>
            <a:r>
              <a:rPr lang="de-DE" dirty="0">
                <a:solidFill>
                  <a:prstClr val="white"/>
                </a:solidFill>
              </a:rPr>
              <a:t> zu Statik,</a:t>
            </a:r>
            <a:br>
              <a:rPr lang="de-DE" dirty="0">
                <a:solidFill>
                  <a:prstClr val="white"/>
                </a:solidFill>
              </a:rPr>
            </a:br>
            <a:r>
              <a:rPr lang="de-DE" dirty="0">
                <a:solidFill>
                  <a:prstClr val="white"/>
                </a:solidFill>
              </a:rPr>
              <a:t>Seilen, Kräften, Rollen, </a:t>
            </a:r>
            <a:br>
              <a:rPr lang="de-DE" dirty="0">
                <a:solidFill>
                  <a:prstClr val="white"/>
                </a:solidFill>
              </a:rPr>
            </a:br>
            <a:r>
              <a:rPr lang="de-DE" dirty="0">
                <a:solidFill>
                  <a:prstClr val="white"/>
                </a:solidFill>
              </a:rPr>
              <a:t>Zahnrädern…</a:t>
            </a:r>
            <a:endParaRPr lang="de-DE" dirty="0">
              <a:solidFill>
                <a:prstClr val="black"/>
              </a:solidFill>
            </a:endParaRPr>
          </a:p>
        </p:txBody>
      </p:sp>
      <p:sp>
        <p:nvSpPr>
          <p:cNvPr id="31" name="Rechteckige Legende 83"/>
          <p:cNvSpPr/>
          <p:nvPr/>
        </p:nvSpPr>
        <p:spPr>
          <a:xfrm>
            <a:off x="4074289" y="373146"/>
            <a:ext cx="1800774" cy="1169412"/>
          </a:xfrm>
          <a:prstGeom prst="wedgeRectCallout">
            <a:avLst>
              <a:gd name="adj1" fmla="val 72121"/>
              <a:gd name="adj2" fmla="val 736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2000" dirty="0">
                <a:solidFill>
                  <a:prstClr val="white"/>
                </a:solidFill>
              </a:rPr>
              <a:t>Seilzüge und Sehnen</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94658">
            <a:off x="1824688" y="1043708"/>
            <a:ext cx="6087547" cy="4565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800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P spid="83" grpId="0" animBg="1"/>
      <p:bldP spid="84" grpId="0" animBg="1"/>
      <p:bldP spid="29" grpId="0" animBg="1"/>
      <p:bldP spid="30" grpId="0" animBg="1"/>
      <p:bldP spid="79"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rot="20862459">
            <a:off x="42346" y="2880189"/>
            <a:ext cx="3760180" cy="3841046"/>
            <a:chOff x="2632591" y="2016311"/>
            <a:chExt cx="3760180" cy="3841046"/>
          </a:xfrm>
        </p:grpSpPr>
        <p:sp>
          <p:nvSpPr>
            <p:cNvPr id="82" name="Textfeld 81"/>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83" name="Textfeld 82"/>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4" name="Textfeld 83"/>
            <p:cNvSpPr txBox="1"/>
            <p:nvPr/>
          </p:nvSpPr>
          <p:spPr>
            <a:xfrm rot="21546538">
              <a:off x="4597891" y="4034492"/>
              <a:ext cx="1512209" cy="369332"/>
            </a:xfrm>
            <a:prstGeom prst="rect">
              <a:avLst/>
            </a:prstGeom>
            <a:noFill/>
          </p:spPr>
          <p:txBody>
            <a:bodyPr wrap="none" rtlCol="0">
              <a:spAutoFit/>
            </a:bodyPr>
            <a:lstStyle/>
            <a:p>
              <a:pPr algn="ctr"/>
              <a:r>
                <a:rPr lang="de-DE" dirty="0"/>
                <a:t>Neutralisieren</a:t>
              </a:r>
            </a:p>
          </p:txBody>
        </p:sp>
        <p:sp>
          <p:nvSpPr>
            <p:cNvPr id="85" name="Textfeld 84"/>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6" name="Textfeld 85"/>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7" name="Textfeld 86"/>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8" name="Gruppieren 87"/>
            <p:cNvGrpSpPr/>
            <p:nvPr/>
          </p:nvGrpSpPr>
          <p:grpSpPr>
            <a:xfrm rot="215547">
              <a:off x="2640615" y="3041359"/>
              <a:ext cx="490138" cy="2351421"/>
              <a:chOff x="794847" y="3135971"/>
              <a:chExt cx="418704" cy="2008724"/>
            </a:xfrm>
          </p:grpSpPr>
          <p:sp>
            <p:nvSpPr>
              <p:cNvPr id="98" name="Textfeld 97"/>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9" name="Textfeld 98"/>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100" name="Textfeld 99"/>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9" name="Textfeld 88"/>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90" name="Gruppieren 89"/>
            <p:cNvGrpSpPr/>
            <p:nvPr/>
          </p:nvGrpSpPr>
          <p:grpSpPr>
            <a:xfrm rot="160783">
              <a:off x="2632591" y="2016311"/>
              <a:ext cx="3760180" cy="3841046"/>
              <a:chOff x="2642116" y="2603892"/>
              <a:chExt cx="3760180" cy="3841046"/>
            </a:xfrm>
          </p:grpSpPr>
          <p:sp>
            <p:nvSpPr>
              <p:cNvPr id="91" name="Freihandform 90"/>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reihandform 95"/>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Freihandform 96"/>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10179347" y="-952658"/>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7630665" y="2555889"/>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8948775" y="2695732"/>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0368437" y="2826574"/>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102" name="Rechteckige Legende 101"/>
          <p:cNvSpPr/>
          <p:nvPr/>
        </p:nvSpPr>
        <p:spPr>
          <a:xfrm>
            <a:off x="4091726" y="4040371"/>
            <a:ext cx="2080473" cy="1329031"/>
          </a:xfrm>
          <a:prstGeom prst="wedgeRectCallout">
            <a:avLst>
              <a:gd name="adj1" fmla="val -107074"/>
              <a:gd name="adj2" fmla="val 5791"/>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white"/>
                </a:solidFill>
              </a:rPr>
              <a:t>Entwickelt einen </a:t>
            </a:r>
            <a:r>
              <a:rPr lang="de-DE" dirty="0" err="1">
                <a:solidFill>
                  <a:prstClr val="white"/>
                </a:solidFill>
              </a:rPr>
              <a:t>Neutralisierautomat</a:t>
            </a:r>
            <a:r>
              <a:rPr lang="de-DE" dirty="0">
                <a:solidFill>
                  <a:prstClr val="white"/>
                </a:solidFill>
              </a:rPr>
              <a:t> für saure klare Lösungen</a:t>
            </a:r>
          </a:p>
        </p:txBody>
      </p:sp>
      <p:sp>
        <p:nvSpPr>
          <p:cNvPr id="103" name="Rechteckige Legende 102"/>
          <p:cNvSpPr/>
          <p:nvPr/>
        </p:nvSpPr>
        <p:spPr>
          <a:xfrm>
            <a:off x="4145742" y="5504181"/>
            <a:ext cx="2026457" cy="1260483"/>
          </a:xfrm>
          <a:prstGeom prst="wedgeRectCallout">
            <a:avLst>
              <a:gd name="adj1" fmla="val -95104"/>
              <a:gd name="adj2" fmla="val -18698"/>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Baut ein Testgerät zu eurem Reaktionstest</a:t>
            </a:r>
          </a:p>
        </p:txBody>
      </p:sp>
      <p:sp>
        <p:nvSpPr>
          <p:cNvPr id="104" name="Gleichschenkliges Dreieck 103"/>
          <p:cNvSpPr/>
          <p:nvPr/>
        </p:nvSpPr>
        <p:spPr>
          <a:xfrm rot="4338672">
            <a:off x="6859036" y="4699296"/>
            <a:ext cx="255631" cy="186852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Gleichschenkliges Dreieck 104"/>
          <p:cNvSpPr/>
          <p:nvPr/>
        </p:nvSpPr>
        <p:spPr>
          <a:xfrm rot="5400000">
            <a:off x="6950586" y="3572479"/>
            <a:ext cx="255631" cy="19777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Gleichschenkliges Dreieck 105"/>
          <p:cNvSpPr/>
          <p:nvPr/>
        </p:nvSpPr>
        <p:spPr>
          <a:xfrm rot="5652675">
            <a:off x="6876870" y="2420183"/>
            <a:ext cx="255631" cy="226531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ige Legende 107"/>
          <p:cNvSpPr/>
          <p:nvPr/>
        </p:nvSpPr>
        <p:spPr>
          <a:xfrm>
            <a:off x="4035723" y="2375595"/>
            <a:ext cx="2136476" cy="1488216"/>
          </a:xfrm>
          <a:prstGeom prst="wedgeRectCallout">
            <a:avLst>
              <a:gd name="adj1" fmla="val -174149"/>
              <a:gd name="adj2" fmla="val 47432"/>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Entwickelt ein Konzept für ein Fahrzeug, das automatisch einparken kann.</a:t>
            </a:r>
          </a:p>
        </p:txBody>
      </p:sp>
      <p:pic>
        <p:nvPicPr>
          <p:cNvPr id="57" name="Grafik 56"/>
          <p:cNvPicPr>
            <a:picLocks noChangeAspect="1"/>
          </p:cNvPicPr>
          <p:nvPr/>
        </p:nvPicPr>
        <p:blipFill>
          <a:blip r:embed="rId3"/>
          <a:stretch>
            <a:fillRect/>
          </a:stretch>
        </p:blipFill>
        <p:spPr>
          <a:xfrm>
            <a:off x="-3463244" y="1720727"/>
            <a:ext cx="14701716" cy="2233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7" name="Gleichschenkliges Dreieck 106"/>
          <p:cNvSpPr/>
          <p:nvPr/>
        </p:nvSpPr>
        <p:spPr>
          <a:xfrm rot="206366">
            <a:off x="4786846" y="3218191"/>
            <a:ext cx="239283" cy="93578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953494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rot="20862459">
            <a:off x="42346" y="2880189"/>
            <a:ext cx="3760180" cy="3841046"/>
            <a:chOff x="2632591" y="2016311"/>
            <a:chExt cx="3760180" cy="3841046"/>
          </a:xfrm>
        </p:grpSpPr>
        <p:sp>
          <p:nvSpPr>
            <p:cNvPr id="82" name="Textfeld 81"/>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83" name="Textfeld 82"/>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4" name="Textfeld 83"/>
            <p:cNvSpPr txBox="1"/>
            <p:nvPr/>
          </p:nvSpPr>
          <p:spPr>
            <a:xfrm rot="21546538">
              <a:off x="4538676" y="4034492"/>
              <a:ext cx="1630639" cy="369332"/>
            </a:xfrm>
            <a:prstGeom prst="rect">
              <a:avLst/>
            </a:prstGeom>
            <a:noFill/>
          </p:spPr>
          <p:txBody>
            <a:bodyPr wrap="none" rtlCol="0">
              <a:spAutoFit/>
            </a:bodyPr>
            <a:lstStyle/>
            <a:p>
              <a:pPr algn="ctr"/>
              <a:r>
                <a:rPr lang="de-DE"/>
                <a:t>Neutralisierung</a:t>
              </a:r>
              <a:endParaRPr lang="de-DE" dirty="0"/>
            </a:p>
          </p:txBody>
        </p:sp>
        <p:sp>
          <p:nvSpPr>
            <p:cNvPr id="85" name="Textfeld 84"/>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6" name="Textfeld 85"/>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7" name="Textfeld 86"/>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8" name="Gruppieren 87"/>
            <p:cNvGrpSpPr/>
            <p:nvPr/>
          </p:nvGrpSpPr>
          <p:grpSpPr>
            <a:xfrm rot="215547">
              <a:off x="2640615" y="3041359"/>
              <a:ext cx="490138" cy="2351421"/>
              <a:chOff x="794847" y="3135971"/>
              <a:chExt cx="418704" cy="2008724"/>
            </a:xfrm>
          </p:grpSpPr>
          <p:sp>
            <p:nvSpPr>
              <p:cNvPr id="98" name="Textfeld 97"/>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9" name="Textfeld 98"/>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100" name="Textfeld 99"/>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9" name="Textfeld 88"/>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90" name="Gruppieren 89"/>
            <p:cNvGrpSpPr/>
            <p:nvPr/>
          </p:nvGrpSpPr>
          <p:grpSpPr>
            <a:xfrm rot="160783">
              <a:off x="2632591" y="2016311"/>
              <a:ext cx="3760180" cy="3841046"/>
              <a:chOff x="2642116" y="2603892"/>
              <a:chExt cx="3760180" cy="3841046"/>
            </a:xfrm>
          </p:grpSpPr>
          <p:sp>
            <p:nvSpPr>
              <p:cNvPr id="91" name="Freihandform 90"/>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reihandform 95"/>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Freihandform 96"/>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10179347" y="-952658"/>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7630665" y="2555889"/>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8948775" y="2695732"/>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0368437" y="2826574"/>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101" name="Rechteckige Legende 100"/>
          <p:cNvSpPr/>
          <p:nvPr/>
        </p:nvSpPr>
        <p:spPr>
          <a:xfrm>
            <a:off x="4035723" y="2375595"/>
            <a:ext cx="2136476" cy="1488216"/>
          </a:xfrm>
          <a:prstGeom prst="wedgeRectCallout">
            <a:avLst>
              <a:gd name="adj1" fmla="val -174149"/>
              <a:gd name="adj2" fmla="val 47432"/>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Entwickelt ein Konzept für ein Fahrzeug, das automatisch einparken kann.</a:t>
            </a:r>
          </a:p>
        </p:txBody>
      </p:sp>
      <p:sp>
        <p:nvSpPr>
          <p:cNvPr id="102" name="Rechteckige Legende 101"/>
          <p:cNvSpPr/>
          <p:nvPr/>
        </p:nvSpPr>
        <p:spPr>
          <a:xfrm>
            <a:off x="4091726" y="4040371"/>
            <a:ext cx="2080473" cy="1329031"/>
          </a:xfrm>
          <a:prstGeom prst="wedgeRectCallout">
            <a:avLst>
              <a:gd name="adj1" fmla="val -107074"/>
              <a:gd name="adj2" fmla="val 5791"/>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white"/>
                </a:solidFill>
              </a:rPr>
              <a:t>Entwickelt einen </a:t>
            </a:r>
            <a:r>
              <a:rPr lang="de-DE" dirty="0" err="1">
                <a:solidFill>
                  <a:prstClr val="white"/>
                </a:solidFill>
              </a:rPr>
              <a:t>Neutralisierautomat</a:t>
            </a:r>
            <a:r>
              <a:rPr lang="de-DE" dirty="0">
                <a:solidFill>
                  <a:prstClr val="white"/>
                </a:solidFill>
              </a:rPr>
              <a:t> für saure klare Lösungen</a:t>
            </a:r>
          </a:p>
        </p:txBody>
      </p:sp>
      <p:sp>
        <p:nvSpPr>
          <p:cNvPr id="103" name="Rechteckige Legende 102"/>
          <p:cNvSpPr/>
          <p:nvPr/>
        </p:nvSpPr>
        <p:spPr>
          <a:xfrm>
            <a:off x="4145742" y="5504181"/>
            <a:ext cx="2026457" cy="1260483"/>
          </a:xfrm>
          <a:prstGeom prst="wedgeRectCallout">
            <a:avLst>
              <a:gd name="adj1" fmla="val -95104"/>
              <a:gd name="adj2" fmla="val -18698"/>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Baut ein Testgerät zu eurem Reaktionstest</a:t>
            </a:r>
          </a:p>
        </p:txBody>
      </p:sp>
      <p:sp>
        <p:nvSpPr>
          <p:cNvPr id="104" name="Gleichschenkliges Dreieck 103"/>
          <p:cNvSpPr/>
          <p:nvPr/>
        </p:nvSpPr>
        <p:spPr>
          <a:xfrm rot="4338672">
            <a:off x="6859036" y="4699296"/>
            <a:ext cx="255631" cy="186852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Gleichschenkliges Dreieck 104"/>
          <p:cNvSpPr/>
          <p:nvPr/>
        </p:nvSpPr>
        <p:spPr>
          <a:xfrm rot="5400000">
            <a:off x="6950586" y="3572479"/>
            <a:ext cx="255631" cy="19777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Gleichschenkliges Dreieck 105"/>
          <p:cNvSpPr/>
          <p:nvPr/>
        </p:nvSpPr>
        <p:spPr>
          <a:xfrm rot="5652675">
            <a:off x="6876870" y="2420183"/>
            <a:ext cx="255631" cy="226531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Grafik 56"/>
          <p:cNvPicPr>
            <a:picLocks noChangeAspect="1"/>
          </p:cNvPicPr>
          <p:nvPr/>
        </p:nvPicPr>
        <p:blipFill>
          <a:blip r:embed="rId3"/>
          <a:stretch>
            <a:fillRect/>
          </a:stretch>
        </p:blipFill>
        <p:spPr>
          <a:xfrm>
            <a:off x="-7279041" y="4063821"/>
            <a:ext cx="14701716" cy="2233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7" name="Gleichschenkliges Dreieck 106"/>
          <p:cNvSpPr/>
          <p:nvPr/>
        </p:nvSpPr>
        <p:spPr>
          <a:xfrm rot="11547237">
            <a:off x="4921085" y="3765024"/>
            <a:ext cx="243683" cy="68922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76110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pieren 52"/>
          <p:cNvGrpSpPr/>
          <p:nvPr/>
        </p:nvGrpSpPr>
        <p:grpSpPr>
          <a:xfrm rot="20862459">
            <a:off x="42346" y="2880189"/>
            <a:ext cx="3760180" cy="3841046"/>
            <a:chOff x="2632591" y="2016311"/>
            <a:chExt cx="3760180" cy="3841046"/>
          </a:xfrm>
        </p:grpSpPr>
        <p:sp>
          <p:nvSpPr>
            <p:cNvPr id="54" name="Textfeld 53"/>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55" name="Textfeld 54"/>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56" name="Textfeld 55"/>
            <p:cNvSpPr txBox="1"/>
            <p:nvPr/>
          </p:nvSpPr>
          <p:spPr>
            <a:xfrm rot="21546538">
              <a:off x="4597891" y="4034492"/>
              <a:ext cx="1512209" cy="369332"/>
            </a:xfrm>
            <a:prstGeom prst="rect">
              <a:avLst/>
            </a:prstGeom>
            <a:noFill/>
          </p:spPr>
          <p:txBody>
            <a:bodyPr wrap="none" rtlCol="0">
              <a:spAutoFit/>
            </a:bodyPr>
            <a:lstStyle/>
            <a:p>
              <a:pPr algn="ctr"/>
              <a:r>
                <a:rPr lang="de-DE" dirty="0"/>
                <a:t>Neutralisieren</a:t>
              </a:r>
            </a:p>
          </p:txBody>
        </p:sp>
        <p:sp>
          <p:nvSpPr>
            <p:cNvPr id="58" name="Textfeld 57"/>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59" name="Textfeld 58"/>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0" name="Textfeld 79"/>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1" name="Gruppieren 80"/>
            <p:cNvGrpSpPr/>
            <p:nvPr/>
          </p:nvGrpSpPr>
          <p:grpSpPr>
            <a:xfrm rot="215547">
              <a:off x="2640615" y="3041359"/>
              <a:ext cx="490138" cy="2351421"/>
              <a:chOff x="794847" y="3135971"/>
              <a:chExt cx="418704" cy="2008724"/>
            </a:xfrm>
          </p:grpSpPr>
          <p:sp>
            <p:nvSpPr>
              <p:cNvPr id="91" name="Textfeld 90"/>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2" name="Textfeld 91"/>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93" name="Textfeld 92"/>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2" name="Textfeld 81"/>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83" name="Gruppieren 82"/>
            <p:cNvGrpSpPr/>
            <p:nvPr/>
          </p:nvGrpSpPr>
          <p:grpSpPr>
            <a:xfrm rot="160783">
              <a:off x="2632591" y="2016311"/>
              <a:ext cx="3760180" cy="3841046"/>
              <a:chOff x="2642116" y="2603892"/>
              <a:chExt cx="3760180" cy="3841046"/>
            </a:xfrm>
          </p:grpSpPr>
          <p:sp>
            <p:nvSpPr>
              <p:cNvPr id="84" name="Freihandform 83"/>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Freihandform 84"/>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Freihandform 85"/>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Freihandform 86"/>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Freihandform 87"/>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Freihandform 88"/>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Freihandform 89"/>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7383969" y="2514824"/>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8825236" y="2653693"/>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10143346" y="2793536"/>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1563008" y="2924378"/>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57" name="Rechteckige Legende 56"/>
          <p:cNvSpPr/>
          <p:nvPr/>
        </p:nvSpPr>
        <p:spPr>
          <a:xfrm>
            <a:off x="4317844" y="5501249"/>
            <a:ext cx="1858078" cy="1260482"/>
          </a:xfrm>
          <a:prstGeom prst="wedgeRectCallout">
            <a:avLst>
              <a:gd name="adj1" fmla="val -106745"/>
              <a:gd name="adj2" fmla="val -437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Vor oder nach der Pause fitter?</a:t>
            </a:r>
          </a:p>
        </p:txBody>
      </p:sp>
      <p:sp>
        <p:nvSpPr>
          <p:cNvPr id="21" name="Gleichschenkliges Dreieck 20"/>
          <p:cNvSpPr/>
          <p:nvPr/>
        </p:nvSpPr>
        <p:spPr>
          <a:xfrm rot="2338516">
            <a:off x="6814688" y="3004702"/>
            <a:ext cx="273963" cy="30397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19413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uppieren 54"/>
          <p:cNvGrpSpPr/>
          <p:nvPr/>
        </p:nvGrpSpPr>
        <p:grpSpPr>
          <a:xfrm rot="20862459">
            <a:off x="42346" y="2880189"/>
            <a:ext cx="3760180" cy="3841046"/>
            <a:chOff x="2632591" y="2016311"/>
            <a:chExt cx="3760180" cy="3841046"/>
          </a:xfrm>
        </p:grpSpPr>
        <p:sp>
          <p:nvSpPr>
            <p:cNvPr id="56" name="Textfeld 55"/>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58" name="Textfeld 57"/>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59" name="Textfeld 58"/>
            <p:cNvSpPr txBox="1"/>
            <p:nvPr/>
          </p:nvSpPr>
          <p:spPr>
            <a:xfrm rot="21546538">
              <a:off x="4597891" y="4034492"/>
              <a:ext cx="1512209" cy="369332"/>
            </a:xfrm>
            <a:prstGeom prst="rect">
              <a:avLst/>
            </a:prstGeom>
            <a:noFill/>
          </p:spPr>
          <p:txBody>
            <a:bodyPr wrap="none" rtlCol="0">
              <a:spAutoFit/>
            </a:bodyPr>
            <a:lstStyle/>
            <a:p>
              <a:pPr algn="ctr"/>
              <a:r>
                <a:rPr lang="de-DE" dirty="0"/>
                <a:t>Neutralisieren</a:t>
              </a:r>
            </a:p>
          </p:txBody>
        </p:sp>
        <p:sp>
          <p:nvSpPr>
            <p:cNvPr id="80" name="Textfeld 79"/>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1" name="Textfeld 80"/>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2" name="Textfeld 81"/>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3" name="Gruppieren 82"/>
            <p:cNvGrpSpPr/>
            <p:nvPr/>
          </p:nvGrpSpPr>
          <p:grpSpPr>
            <a:xfrm rot="215547">
              <a:off x="2640615" y="3041359"/>
              <a:ext cx="490138" cy="2351421"/>
              <a:chOff x="794847" y="3135971"/>
              <a:chExt cx="418704" cy="2008724"/>
            </a:xfrm>
          </p:grpSpPr>
          <p:sp>
            <p:nvSpPr>
              <p:cNvPr id="93" name="Textfeld 92"/>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4" name="Textfeld 93"/>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95" name="Textfeld 94"/>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4" name="Textfeld 83"/>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85" name="Gruppieren 84"/>
            <p:cNvGrpSpPr/>
            <p:nvPr/>
          </p:nvGrpSpPr>
          <p:grpSpPr>
            <a:xfrm rot="160783">
              <a:off x="2632591" y="2016311"/>
              <a:ext cx="3760180" cy="3841046"/>
              <a:chOff x="2642116" y="2603892"/>
              <a:chExt cx="3760180" cy="3841046"/>
            </a:xfrm>
          </p:grpSpPr>
          <p:sp>
            <p:nvSpPr>
              <p:cNvPr id="86" name="Freihandform 85"/>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Freihandform 86"/>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Freihandform 87"/>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Freihandform 88"/>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Freihandform 89"/>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90"/>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54" name="Rechteckige Legende 53"/>
          <p:cNvSpPr/>
          <p:nvPr/>
        </p:nvSpPr>
        <p:spPr>
          <a:xfrm>
            <a:off x="4317844" y="5501249"/>
            <a:ext cx="1858078" cy="1260482"/>
          </a:xfrm>
          <a:prstGeom prst="wedgeRectCallout">
            <a:avLst>
              <a:gd name="adj1" fmla="val -106745"/>
              <a:gd name="adj2" fmla="val -437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Wer kann Farben besser sehen?</a:t>
            </a:r>
          </a:p>
        </p:txBody>
      </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7383969" y="2514824"/>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8825236" y="2653693"/>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10143346" y="2793536"/>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1563008" y="2924378"/>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21" name="Gleichschenkliges Dreieck 20"/>
          <p:cNvSpPr/>
          <p:nvPr/>
        </p:nvSpPr>
        <p:spPr>
          <a:xfrm rot="4607979">
            <a:off x="6945045" y="4891658"/>
            <a:ext cx="264607" cy="12471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4317844" y="5501249"/>
            <a:ext cx="2389124" cy="1260482"/>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Vergleiche die Reaktionszeiten…</a:t>
            </a:r>
          </a:p>
        </p:txBody>
      </p:sp>
    </p:spTree>
    <p:extLst>
      <p:ext uri="{BB962C8B-B14F-4D97-AF65-F5344CB8AC3E}">
        <p14:creationId xmlns:p14="http://schemas.microsoft.com/office/powerpoint/2010/main" val="19711419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pieren 79"/>
          <p:cNvGrpSpPr/>
          <p:nvPr/>
        </p:nvGrpSpPr>
        <p:grpSpPr>
          <a:xfrm rot="20862459">
            <a:off x="42346" y="2880189"/>
            <a:ext cx="3760180" cy="3841046"/>
            <a:chOff x="2632591" y="2016311"/>
            <a:chExt cx="3760180" cy="3841046"/>
          </a:xfrm>
        </p:grpSpPr>
        <p:sp>
          <p:nvSpPr>
            <p:cNvPr id="81" name="Textfeld 80"/>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82" name="Textfeld 81"/>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3" name="Textfeld 82"/>
            <p:cNvSpPr txBox="1"/>
            <p:nvPr/>
          </p:nvSpPr>
          <p:spPr>
            <a:xfrm rot="21546538">
              <a:off x="4597891" y="4034492"/>
              <a:ext cx="1512209" cy="369332"/>
            </a:xfrm>
            <a:prstGeom prst="rect">
              <a:avLst/>
            </a:prstGeom>
            <a:noFill/>
          </p:spPr>
          <p:txBody>
            <a:bodyPr wrap="none" rtlCol="0">
              <a:spAutoFit/>
            </a:bodyPr>
            <a:lstStyle/>
            <a:p>
              <a:pPr algn="ctr"/>
              <a:r>
                <a:rPr lang="de-DE" dirty="0"/>
                <a:t>Neutralisieren</a:t>
              </a:r>
            </a:p>
          </p:txBody>
        </p:sp>
        <p:sp>
          <p:nvSpPr>
            <p:cNvPr id="84" name="Textfeld 83"/>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5" name="Textfeld 84"/>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6" name="Textfeld 85"/>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7" name="Gruppieren 86"/>
            <p:cNvGrpSpPr/>
            <p:nvPr/>
          </p:nvGrpSpPr>
          <p:grpSpPr>
            <a:xfrm rot="215547">
              <a:off x="2640615" y="3041359"/>
              <a:ext cx="490138" cy="2351421"/>
              <a:chOff x="794847" y="3135971"/>
              <a:chExt cx="418704" cy="2008724"/>
            </a:xfrm>
          </p:grpSpPr>
          <p:sp>
            <p:nvSpPr>
              <p:cNvPr id="97" name="Textfeld 96"/>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8" name="Textfeld 97"/>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99" name="Textfeld 98"/>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8" name="Textfeld 87"/>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89" name="Gruppieren 88"/>
            <p:cNvGrpSpPr/>
            <p:nvPr/>
          </p:nvGrpSpPr>
          <p:grpSpPr>
            <a:xfrm rot="160783">
              <a:off x="2632591" y="2016311"/>
              <a:ext cx="3760180" cy="3841046"/>
              <a:chOff x="2642116" y="2603892"/>
              <a:chExt cx="3760180" cy="3841046"/>
            </a:xfrm>
          </p:grpSpPr>
          <p:sp>
            <p:nvSpPr>
              <p:cNvPr id="90" name="Freihandform 89"/>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90"/>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reihandform 95"/>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7383969" y="2514824"/>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8825236" y="2653693"/>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10143346" y="2793536"/>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1563008" y="2924378"/>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57" name="Rechteckige Legende 56"/>
          <p:cNvSpPr/>
          <p:nvPr/>
        </p:nvSpPr>
        <p:spPr>
          <a:xfrm>
            <a:off x="4317845" y="5501249"/>
            <a:ext cx="2389124" cy="1260482"/>
          </a:xfrm>
          <a:prstGeom prst="wedgeRectCallout">
            <a:avLst>
              <a:gd name="adj1" fmla="val -106745"/>
              <a:gd name="adj2" fmla="val -437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white"/>
                </a:solidFill>
              </a:rPr>
              <a:t>Vergleiche die Reaktionszeiten…</a:t>
            </a:r>
          </a:p>
        </p:txBody>
      </p:sp>
      <p:sp>
        <p:nvSpPr>
          <p:cNvPr id="21" name="Gleichschenkliges Dreieck 20"/>
          <p:cNvSpPr/>
          <p:nvPr/>
        </p:nvSpPr>
        <p:spPr>
          <a:xfrm rot="4607979">
            <a:off x="6945046" y="4891658"/>
            <a:ext cx="264607" cy="12471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ige Legende 52"/>
          <p:cNvSpPr/>
          <p:nvPr/>
        </p:nvSpPr>
        <p:spPr>
          <a:xfrm>
            <a:off x="4252574" y="4086947"/>
            <a:ext cx="2187458" cy="1329031"/>
          </a:xfrm>
          <a:prstGeom prst="wedgeRectCallout">
            <a:avLst>
              <a:gd name="adj1" fmla="val -92778"/>
              <a:gd name="adj2" fmla="val -552"/>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Erforschen eines geeigneten fotometrischen Nachweises</a:t>
            </a:r>
          </a:p>
        </p:txBody>
      </p:sp>
      <p:sp>
        <p:nvSpPr>
          <p:cNvPr id="54" name="Gleichschenkliges Dreieck 53"/>
          <p:cNvSpPr/>
          <p:nvPr/>
        </p:nvSpPr>
        <p:spPr>
          <a:xfrm rot="5400000">
            <a:off x="7081909" y="3703802"/>
            <a:ext cx="255631" cy="17151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ige Legende 57"/>
          <p:cNvSpPr/>
          <p:nvPr/>
        </p:nvSpPr>
        <p:spPr>
          <a:xfrm>
            <a:off x="4171469" y="2884603"/>
            <a:ext cx="2082512" cy="1129502"/>
          </a:xfrm>
          <a:prstGeom prst="wedgeRectCallout">
            <a:avLst>
              <a:gd name="adj1" fmla="val -100297"/>
              <a:gd name="adj2" fmla="val 3267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Phys./Psych. Studie</a:t>
            </a:r>
          </a:p>
        </p:txBody>
      </p:sp>
      <p:sp>
        <p:nvSpPr>
          <p:cNvPr id="59" name="Gleichschenkliges Dreieck 58"/>
          <p:cNvSpPr/>
          <p:nvPr/>
        </p:nvSpPr>
        <p:spPr>
          <a:xfrm rot="4757575">
            <a:off x="7051532" y="2193423"/>
            <a:ext cx="255631" cy="21391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5575048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pieren 79"/>
          <p:cNvGrpSpPr/>
          <p:nvPr/>
        </p:nvGrpSpPr>
        <p:grpSpPr>
          <a:xfrm rot="20862459">
            <a:off x="42346" y="2880189"/>
            <a:ext cx="3760180" cy="3841046"/>
            <a:chOff x="2632591" y="2016311"/>
            <a:chExt cx="3760180" cy="3841046"/>
          </a:xfrm>
        </p:grpSpPr>
        <p:sp>
          <p:nvSpPr>
            <p:cNvPr id="81" name="Textfeld 80"/>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82" name="Textfeld 81"/>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3" name="Textfeld 82"/>
            <p:cNvSpPr txBox="1"/>
            <p:nvPr/>
          </p:nvSpPr>
          <p:spPr>
            <a:xfrm rot="21546538">
              <a:off x="4538676" y="4034492"/>
              <a:ext cx="1630639" cy="369332"/>
            </a:xfrm>
            <a:prstGeom prst="rect">
              <a:avLst/>
            </a:prstGeom>
            <a:noFill/>
          </p:spPr>
          <p:txBody>
            <a:bodyPr wrap="none" rtlCol="0">
              <a:spAutoFit/>
            </a:bodyPr>
            <a:lstStyle/>
            <a:p>
              <a:pPr algn="ctr"/>
              <a:r>
                <a:rPr lang="de-DE"/>
                <a:t>Neutralisierung</a:t>
              </a:r>
              <a:endParaRPr lang="de-DE" dirty="0"/>
            </a:p>
          </p:txBody>
        </p:sp>
        <p:sp>
          <p:nvSpPr>
            <p:cNvPr id="84" name="Textfeld 83"/>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5" name="Textfeld 84"/>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6" name="Textfeld 85"/>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7" name="Gruppieren 86"/>
            <p:cNvGrpSpPr/>
            <p:nvPr/>
          </p:nvGrpSpPr>
          <p:grpSpPr>
            <a:xfrm rot="215547">
              <a:off x="2640615" y="3041359"/>
              <a:ext cx="490138" cy="2351421"/>
              <a:chOff x="794847" y="3135971"/>
              <a:chExt cx="418704" cy="2008724"/>
            </a:xfrm>
          </p:grpSpPr>
          <p:sp>
            <p:nvSpPr>
              <p:cNvPr id="97" name="Textfeld 96"/>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8" name="Textfeld 97"/>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99" name="Textfeld 98"/>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8" name="Textfeld 87"/>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89" name="Gruppieren 88"/>
            <p:cNvGrpSpPr/>
            <p:nvPr/>
          </p:nvGrpSpPr>
          <p:grpSpPr>
            <a:xfrm rot="160783">
              <a:off x="2632591" y="2016311"/>
              <a:ext cx="3760180" cy="3841046"/>
              <a:chOff x="2642116" y="2603892"/>
              <a:chExt cx="3760180" cy="3841046"/>
            </a:xfrm>
          </p:grpSpPr>
          <p:sp>
            <p:nvSpPr>
              <p:cNvPr id="90" name="Freihandform 89"/>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90"/>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reihandform 95"/>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7383969" y="2514824"/>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8825236" y="2653693"/>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10143346" y="2793536"/>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1563008" y="2924378"/>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57" name="Rechteckige Legende 56"/>
          <p:cNvSpPr/>
          <p:nvPr/>
        </p:nvSpPr>
        <p:spPr>
          <a:xfrm>
            <a:off x="4317845" y="5501249"/>
            <a:ext cx="2389124" cy="1260482"/>
          </a:xfrm>
          <a:prstGeom prst="wedgeRectCallout">
            <a:avLst>
              <a:gd name="adj1" fmla="val -106745"/>
              <a:gd name="adj2" fmla="val -437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white"/>
                </a:solidFill>
              </a:rPr>
              <a:t>Vergleiche die Reaktionszeiten…</a:t>
            </a:r>
          </a:p>
        </p:txBody>
      </p:sp>
      <p:sp>
        <p:nvSpPr>
          <p:cNvPr id="21" name="Gleichschenkliges Dreieck 20"/>
          <p:cNvSpPr/>
          <p:nvPr/>
        </p:nvSpPr>
        <p:spPr>
          <a:xfrm rot="4607979">
            <a:off x="6945046" y="4891658"/>
            <a:ext cx="264607" cy="12471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ige Legende 52"/>
          <p:cNvSpPr/>
          <p:nvPr/>
        </p:nvSpPr>
        <p:spPr>
          <a:xfrm>
            <a:off x="4252574" y="4086947"/>
            <a:ext cx="2187458" cy="1329031"/>
          </a:xfrm>
          <a:prstGeom prst="wedgeRectCallout">
            <a:avLst>
              <a:gd name="adj1" fmla="val -92778"/>
              <a:gd name="adj2" fmla="val -552"/>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Erforschen eines geeigneten fotometrischen Nachweises</a:t>
            </a:r>
          </a:p>
        </p:txBody>
      </p:sp>
      <p:sp>
        <p:nvSpPr>
          <p:cNvPr id="54" name="Gleichschenkliges Dreieck 53"/>
          <p:cNvSpPr/>
          <p:nvPr/>
        </p:nvSpPr>
        <p:spPr>
          <a:xfrm rot="5400000">
            <a:off x="7081909" y="3703802"/>
            <a:ext cx="255631" cy="17151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ige Legende 57"/>
          <p:cNvSpPr/>
          <p:nvPr/>
        </p:nvSpPr>
        <p:spPr>
          <a:xfrm>
            <a:off x="4171469" y="2884603"/>
            <a:ext cx="2082512" cy="1129502"/>
          </a:xfrm>
          <a:prstGeom prst="wedgeRectCallout">
            <a:avLst>
              <a:gd name="adj1" fmla="val -100297"/>
              <a:gd name="adj2" fmla="val 3267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Phys./Psych. Studie</a:t>
            </a:r>
          </a:p>
        </p:txBody>
      </p:sp>
      <p:sp>
        <p:nvSpPr>
          <p:cNvPr id="59" name="Gleichschenkliges Dreieck 58"/>
          <p:cNvSpPr/>
          <p:nvPr/>
        </p:nvSpPr>
        <p:spPr>
          <a:xfrm rot="4757575">
            <a:off x="7051532" y="2193423"/>
            <a:ext cx="255631" cy="21391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3"/>
          <a:stretch>
            <a:fillRect/>
          </a:stretch>
        </p:blipFill>
        <p:spPr>
          <a:xfrm>
            <a:off x="156877" y="3956580"/>
            <a:ext cx="15363825" cy="1476375"/>
          </a:xfrm>
          <a:prstGeom prst="rect">
            <a:avLst/>
          </a:prstGeom>
        </p:spPr>
      </p:pic>
      <p:sp>
        <p:nvSpPr>
          <p:cNvPr id="100" name="Gleichschenkliges Dreieck 99"/>
          <p:cNvSpPr/>
          <p:nvPr/>
        </p:nvSpPr>
        <p:spPr>
          <a:xfrm rot="21430666">
            <a:off x="6146177" y="4528972"/>
            <a:ext cx="264607" cy="12471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29596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pieren 79"/>
          <p:cNvGrpSpPr/>
          <p:nvPr/>
        </p:nvGrpSpPr>
        <p:grpSpPr>
          <a:xfrm rot="20862459">
            <a:off x="42346" y="2880189"/>
            <a:ext cx="3760180" cy="3841046"/>
            <a:chOff x="2632591" y="2016311"/>
            <a:chExt cx="3760180" cy="3841046"/>
          </a:xfrm>
        </p:grpSpPr>
        <p:sp>
          <p:nvSpPr>
            <p:cNvPr id="81" name="Textfeld 80"/>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82" name="Textfeld 81"/>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3" name="Textfeld 82"/>
            <p:cNvSpPr txBox="1"/>
            <p:nvPr/>
          </p:nvSpPr>
          <p:spPr>
            <a:xfrm rot="21546538">
              <a:off x="4597891" y="4034492"/>
              <a:ext cx="1512209" cy="369332"/>
            </a:xfrm>
            <a:prstGeom prst="rect">
              <a:avLst/>
            </a:prstGeom>
            <a:noFill/>
          </p:spPr>
          <p:txBody>
            <a:bodyPr wrap="none" rtlCol="0">
              <a:spAutoFit/>
            </a:bodyPr>
            <a:lstStyle/>
            <a:p>
              <a:pPr algn="ctr"/>
              <a:r>
                <a:rPr lang="de-DE" dirty="0"/>
                <a:t>Neutralisieren</a:t>
              </a:r>
            </a:p>
          </p:txBody>
        </p:sp>
        <p:sp>
          <p:nvSpPr>
            <p:cNvPr id="84" name="Textfeld 83"/>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5" name="Textfeld 84"/>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6" name="Textfeld 85"/>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7" name="Gruppieren 86"/>
            <p:cNvGrpSpPr/>
            <p:nvPr/>
          </p:nvGrpSpPr>
          <p:grpSpPr>
            <a:xfrm rot="215547">
              <a:off x="2640615" y="3041359"/>
              <a:ext cx="490138" cy="2351421"/>
              <a:chOff x="794847" y="3135971"/>
              <a:chExt cx="418704" cy="2008724"/>
            </a:xfrm>
          </p:grpSpPr>
          <p:sp>
            <p:nvSpPr>
              <p:cNvPr id="97" name="Textfeld 96"/>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8" name="Textfeld 97"/>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99" name="Textfeld 98"/>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8" name="Textfeld 87"/>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89" name="Gruppieren 88"/>
            <p:cNvGrpSpPr/>
            <p:nvPr/>
          </p:nvGrpSpPr>
          <p:grpSpPr>
            <a:xfrm rot="160783">
              <a:off x="2632591" y="2016311"/>
              <a:ext cx="3760180" cy="3841046"/>
              <a:chOff x="2642116" y="2603892"/>
              <a:chExt cx="3760180" cy="3841046"/>
            </a:xfrm>
          </p:grpSpPr>
          <p:sp>
            <p:nvSpPr>
              <p:cNvPr id="90" name="Freihandform 89"/>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90"/>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reihandform 95"/>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7383969" y="2514824"/>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8825236" y="2653693"/>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10143346" y="2793536"/>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1563008" y="2924378"/>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57" name="Rechteckige Legende 56"/>
          <p:cNvSpPr/>
          <p:nvPr/>
        </p:nvSpPr>
        <p:spPr>
          <a:xfrm>
            <a:off x="4317845" y="5501249"/>
            <a:ext cx="2389124" cy="1260482"/>
          </a:xfrm>
          <a:prstGeom prst="wedgeRectCallout">
            <a:avLst>
              <a:gd name="adj1" fmla="val -106745"/>
              <a:gd name="adj2" fmla="val -437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white"/>
                </a:solidFill>
              </a:rPr>
              <a:t>Vergleiche die Reaktionszeiten…</a:t>
            </a:r>
          </a:p>
        </p:txBody>
      </p:sp>
      <p:sp>
        <p:nvSpPr>
          <p:cNvPr id="21" name="Gleichschenkliges Dreieck 20"/>
          <p:cNvSpPr/>
          <p:nvPr/>
        </p:nvSpPr>
        <p:spPr>
          <a:xfrm rot="4607979">
            <a:off x="6945046" y="4891658"/>
            <a:ext cx="264607" cy="12471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ige Legende 52"/>
          <p:cNvSpPr/>
          <p:nvPr/>
        </p:nvSpPr>
        <p:spPr>
          <a:xfrm>
            <a:off x="4252574" y="4086947"/>
            <a:ext cx="2187458" cy="1329031"/>
          </a:xfrm>
          <a:prstGeom prst="wedgeRectCallout">
            <a:avLst>
              <a:gd name="adj1" fmla="val -92778"/>
              <a:gd name="adj2" fmla="val -552"/>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Erforschen eines geeigneten fotometrischen Nachweises</a:t>
            </a:r>
          </a:p>
        </p:txBody>
      </p:sp>
      <p:sp>
        <p:nvSpPr>
          <p:cNvPr id="54" name="Gleichschenkliges Dreieck 53"/>
          <p:cNvSpPr/>
          <p:nvPr/>
        </p:nvSpPr>
        <p:spPr>
          <a:xfrm rot="5400000">
            <a:off x="7081909" y="3703802"/>
            <a:ext cx="255631" cy="17151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ige Legende 57"/>
          <p:cNvSpPr/>
          <p:nvPr/>
        </p:nvSpPr>
        <p:spPr>
          <a:xfrm>
            <a:off x="4171469" y="2884603"/>
            <a:ext cx="2082512" cy="1129502"/>
          </a:xfrm>
          <a:prstGeom prst="wedgeRectCallout">
            <a:avLst>
              <a:gd name="adj1" fmla="val -100297"/>
              <a:gd name="adj2" fmla="val 3267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Phys./Psych. Studie</a:t>
            </a:r>
          </a:p>
        </p:txBody>
      </p:sp>
      <p:sp>
        <p:nvSpPr>
          <p:cNvPr id="59" name="Gleichschenkliges Dreieck 58"/>
          <p:cNvSpPr/>
          <p:nvPr/>
        </p:nvSpPr>
        <p:spPr>
          <a:xfrm rot="4757575">
            <a:off x="7051532" y="2193423"/>
            <a:ext cx="255631" cy="21391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3"/>
          <a:stretch>
            <a:fillRect/>
          </a:stretch>
        </p:blipFill>
        <p:spPr>
          <a:xfrm>
            <a:off x="-3075412" y="2395552"/>
            <a:ext cx="15363825" cy="1476375"/>
          </a:xfrm>
          <a:prstGeom prst="rect">
            <a:avLst/>
          </a:prstGeom>
        </p:spPr>
      </p:pic>
      <p:sp>
        <p:nvSpPr>
          <p:cNvPr id="100" name="Gleichschenkliges Dreieck 99"/>
          <p:cNvSpPr/>
          <p:nvPr/>
        </p:nvSpPr>
        <p:spPr>
          <a:xfrm rot="21371689">
            <a:off x="6087363" y="3158387"/>
            <a:ext cx="255911" cy="116044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163839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pieren 79"/>
          <p:cNvGrpSpPr/>
          <p:nvPr/>
        </p:nvGrpSpPr>
        <p:grpSpPr>
          <a:xfrm rot="20862459">
            <a:off x="42346" y="2880189"/>
            <a:ext cx="3760180" cy="3841046"/>
            <a:chOff x="2632591" y="2016311"/>
            <a:chExt cx="3760180" cy="3841046"/>
          </a:xfrm>
        </p:grpSpPr>
        <p:sp>
          <p:nvSpPr>
            <p:cNvPr id="81" name="Textfeld 80"/>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82" name="Textfeld 81"/>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3" name="Textfeld 82"/>
            <p:cNvSpPr txBox="1"/>
            <p:nvPr/>
          </p:nvSpPr>
          <p:spPr>
            <a:xfrm rot="21546538">
              <a:off x="4538676" y="4034492"/>
              <a:ext cx="1630639" cy="369332"/>
            </a:xfrm>
            <a:prstGeom prst="rect">
              <a:avLst/>
            </a:prstGeom>
            <a:noFill/>
          </p:spPr>
          <p:txBody>
            <a:bodyPr wrap="none" rtlCol="0">
              <a:spAutoFit/>
            </a:bodyPr>
            <a:lstStyle/>
            <a:p>
              <a:pPr algn="ctr"/>
              <a:r>
                <a:rPr lang="de-DE"/>
                <a:t>Neutralisierung</a:t>
              </a:r>
              <a:endParaRPr lang="de-DE" dirty="0"/>
            </a:p>
          </p:txBody>
        </p:sp>
        <p:sp>
          <p:nvSpPr>
            <p:cNvPr id="84" name="Textfeld 83"/>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5" name="Textfeld 84"/>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6" name="Textfeld 85"/>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7" name="Gruppieren 86"/>
            <p:cNvGrpSpPr/>
            <p:nvPr/>
          </p:nvGrpSpPr>
          <p:grpSpPr>
            <a:xfrm rot="215547">
              <a:off x="2640615" y="3041359"/>
              <a:ext cx="490138" cy="2351421"/>
              <a:chOff x="794847" y="3135971"/>
              <a:chExt cx="418704" cy="2008724"/>
            </a:xfrm>
          </p:grpSpPr>
          <p:sp>
            <p:nvSpPr>
              <p:cNvPr id="97" name="Textfeld 96"/>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8" name="Textfeld 97"/>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99" name="Textfeld 98"/>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8" name="Textfeld 87"/>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89" name="Gruppieren 88"/>
            <p:cNvGrpSpPr/>
            <p:nvPr/>
          </p:nvGrpSpPr>
          <p:grpSpPr>
            <a:xfrm rot="160783">
              <a:off x="2632591" y="2016311"/>
              <a:ext cx="3760180" cy="3841046"/>
              <a:chOff x="2642116" y="2603892"/>
              <a:chExt cx="3760180" cy="3841046"/>
            </a:xfrm>
          </p:grpSpPr>
          <p:sp>
            <p:nvSpPr>
              <p:cNvPr id="90" name="Freihandform 89"/>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90"/>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reihandform 95"/>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7383969" y="2514824"/>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8825236" y="2653693"/>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10143346" y="2793536"/>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1563008" y="2924378"/>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57" name="Rechteckige Legende 56"/>
          <p:cNvSpPr/>
          <p:nvPr/>
        </p:nvSpPr>
        <p:spPr>
          <a:xfrm>
            <a:off x="4317845" y="5501249"/>
            <a:ext cx="2389124" cy="1260482"/>
          </a:xfrm>
          <a:prstGeom prst="wedgeRectCallout">
            <a:avLst>
              <a:gd name="adj1" fmla="val -106745"/>
              <a:gd name="adj2" fmla="val -437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white"/>
                </a:solidFill>
              </a:rPr>
              <a:t>Vergleiche die Reaktionszeiten…</a:t>
            </a:r>
          </a:p>
        </p:txBody>
      </p:sp>
      <p:sp>
        <p:nvSpPr>
          <p:cNvPr id="21" name="Gleichschenkliges Dreieck 20"/>
          <p:cNvSpPr/>
          <p:nvPr/>
        </p:nvSpPr>
        <p:spPr>
          <a:xfrm rot="4607979">
            <a:off x="6945046" y="4891658"/>
            <a:ext cx="264607" cy="12471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ige Legende 52"/>
          <p:cNvSpPr/>
          <p:nvPr/>
        </p:nvSpPr>
        <p:spPr>
          <a:xfrm>
            <a:off x="4252574" y="4086947"/>
            <a:ext cx="2187458" cy="1329031"/>
          </a:xfrm>
          <a:prstGeom prst="wedgeRectCallout">
            <a:avLst>
              <a:gd name="adj1" fmla="val -92778"/>
              <a:gd name="adj2" fmla="val -552"/>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Erforschen eines geeigneten fotometrischen Nachweises</a:t>
            </a:r>
          </a:p>
        </p:txBody>
      </p:sp>
      <p:sp>
        <p:nvSpPr>
          <p:cNvPr id="54" name="Gleichschenkliges Dreieck 53"/>
          <p:cNvSpPr/>
          <p:nvPr/>
        </p:nvSpPr>
        <p:spPr>
          <a:xfrm rot="5400000">
            <a:off x="7081909" y="3703802"/>
            <a:ext cx="255631" cy="17151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ige Legende 57"/>
          <p:cNvSpPr/>
          <p:nvPr/>
        </p:nvSpPr>
        <p:spPr>
          <a:xfrm>
            <a:off x="4171469" y="2884603"/>
            <a:ext cx="2082512" cy="1129502"/>
          </a:xfrm>
          <a:prstGeom prst="wedgeRectCallout">
            <a:avLst>
              <a:gd name="adj1" fmla="val -100297"/>
              <a:gd name="adj2" fmla="val 3267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Phys./Psych. Studie</a:t>
            </a:r>
          </a:p>
        </p:txBody>
      </p:sp>
      <p:sp>
        <p:nvSpPr>
          <p:cNvPr id="59" name="Gleichschenkliges Dreieck 58"/>
          <p:cNvSpPr/>
          <p:nvPr/>
        </p:nvSpPr>
        <p:spPr>
          <a:xfrm rot="4757575">
            <a:off x="7051532" y="2193423"/>
            <a:ext cx="255631" cy="21391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3"/>
          <a:stretch>
            <a:fillRect/>
          </a:stretch>
        </p:blipFill>
        <p:spPr>
          <a:xfrm>
            <a:off x="-7025761" y="4140429"/>
            <a:ext cx="15363825" cy="1476375"/>
          </a:xfrm>
          <a:prstGeom prst="rect">
            <a:avLst/>
          </a:prstGeom>
        </p:spPr>
      </p:pic>
      <p:sp>
        <p:nvSpPr>
          <p:cNvPr id="100" name="Gleichschenkliges Dreieck 99"/>
          <p:cNvSpPr/>
          <p:nvPr/>
        </p:nvSpPr>
        <p:spPr>
          <a:xfrm rot="10800000">
            <a:off x="5397102" y="3909290"/>
            <a:ext cx="284357" cy="5242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71042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3756" y="3404718"/>
            <a:ext cx="4791070" cy="2923817"/>
            <a:chOff x="136894" y="3417970"/>
            <a:chExt cx="4791070" cy="2923817"/>
          </a:xfrm>
        </p:grpSpPr>
        <p:grpSp>
          <p:nvGrpSpPr>
            <p:cNvPr id="50" name="Gruppieren 49"/>
            <p:cNvGrpSpPr/>
            <p:nvPr/>
          </p:nvGrpSpPr>
          <p:grpSpPr>
            <a:xfrm>
              <a:off x="136894" y="5501441"/>
              <a:ext cx="816045" cy="840346"/>
              <a:chOff x="1441569" y="5088279"/>
              <a:chExt cx="990631" cy="1190933"/>
            </a:xfrm>
          </p:grpSpPr>
          <p:sp>
            <p:nvSpPr>
              <p:cNvPr id="61" name="Freeform 4"/>
              <p:cNvSpPr>
                <a:spLocks/>
              </p:cNvSpPr>
              <p:nvPr/>
            </p:nvSpPr>
            <p:spPr bwMode="auto">
              <a:xfrm>
                <a:off x="1441569" y="5088279"/>
                <a:ext cx="970013" cy="1190933"/>
              </a:xfrm>
              <a:custGeom>
                <a:avLst/>
                <a:gdLst>
                  <a:gd name="T0" fmla="*/ 0 w 1185797"/>
                  <a:gd name="T1" fmla="*/ 1182414 h 1418897"/>
                  <a:gd name="T2" fmla="*/ 299544 w 1185797"/>
                  <a:gd name="T3" fmla="*/ 189186 h 1418897"/>
                  <a:gd name="T4" fmla="*/ 914400 w 1185797"/>
                  <a:gd name="T5" fmla="*/ 0 h 1418897"/>
                  <a:gd name="T6" fmla="*/ 1185797 w 1185797"/>
                  <a:gd name="T7" fmla="*/ 406813 h 1418897"/>
                  <a:gd name="T8" fmla="*/ 1008993 w 1185797"/>
                  <a:gd name="T9" fmla="*/ 1418897 h 1418897"/>
                  <a:gd name="T10" fmla="*/ 0 w 1185797"/>
                  <a:gd name="T11" fmla="*/ 1182414 h 1418897"/>
                  <a:gd name="connsiteX0" fmla="*/ 0 w 1357180"/>
                  <a:gd name="connsiteY0" fmla="*/ 1153407 h 1418897"/>
                  <a:gd name="connsiteX1" fmla="*/ 470927 w 1357180"/>
                  <a:gd name="connsiteY1" fmla="*/ 189186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153407 h 1418897"/>
                  <a:gd name="connsiteX1" fmla="*/ 564408 w 1357180"/>
                  <a:gd name="connsiteY1" fmla="*/ 73154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269438 h 1534928"/>
                  <a:gd name="connsiteX1" fmla="*/ 564408 w 1357180"/>
                  <a:gd name="connsiteY1" fmla="*/ 189185 h 1534928"/>
                  <a:gd name="connsiteX2" fmla="*/ 1210426 w 1357180"/>
                  <a:gd name="connsiteY2" fmla="*/ 0 h 1534928"/>
                  <a:gd name="connsiteX3" fmla="*/ 1357180 w 1357180"/>
                  <a:gd name="connsiteY3" fmla="*/ 522844 h 1534928"/>
                  <a:gd name="connsiteX4" fmla="*/ 1180376 w 1357180"/>
                  <a:gd name="connsiteY4" fmla="*/ 1534928 h 1534928"/>
                  <a:gd name="connsiteX5" fmla="*/ 0 w 1357180"/>
                  <a:gd name="connsiteY5" fmla="*/ 1269438 h 1534928"/>
                  <a:gd name="connsiteX0" fmla="*/ 0 w 1388340"/>
                  <a:gd name="connsiteY0" fmla="*/ 1269438 h 1534928"/>
                  <a:gd name="connsiteX1" fmla="*/ 564408 w 1388340"/>
                  <a:gd name="connsiteY1" fmla="*/ 189185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269438 h 1534928"/>
                  <a:gd name="connsiteX1" fmla="*/ 564408 w 1388340"/>
                  <a:gd name="connsiteY1" fmla="*/ 137341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321282 h 1586772"/>
                  <a:gd name="connsiteX1" fmla="*/ 564408 w 1388340"/>
                  <a:gd name="connsiteY1" fmla="*/ 189185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44875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25342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40" h="1586772">
                    <a:moveTo>
                      <a:pt x="0" y="1321282"/>
                    </a:moveTo>
                    <a:lnTo>
                      <a:pt x="525342" y="189186"/>
                    </a:lnTo>
                    <a:lnTo>
                      <a:pt x="1210426" y="0"/>
                    </a:lnTo>
                    <a:lnTo>
                      <a:pt x="1388340" y="458657"/>
                    </a:lnTo>
                    <a:lnTo>
                      <a:pt x="1180376" y="1586772"/>
                    </a:lnTo>
                    <a:lnTo>
                      <a:pt x="0" y="1321282"/>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62" name="Text Box 6"/>
              <p:cNvSpPr txBox="1">
                <a:spLocks noChangeArrowheads="1"/>
              </p:cNvSpPr>
              <p:nvPr/>
            </p:nvSpPr>
            <p:spPr bwMode="auto">
              <a:xfrm rot="17282728">
                <a:off x="1613265" y="5336329"/>
                <a:ext cx="771943" cy="865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Aus-blick</a:t>
                </a:r>
                <a:endParaRPr lang="de-DE" altLang="de-DE" sz="1600" dirty="0">
                  <a:solidFill>
                    <a:prstClr val="black"/>
                  </a:solidFill>
                  <a:latin typeface="Arial" pitchFamily="34" charset="0"/>
                  <a:cs typeface="Arial" pitchFamily="34" charset="0"/>
                </a:endParaRPr>
              </a:p>
            </p:txBody>
          </p:sp>
        </p:grpSp>
        <p:grpSp>
          <p:nvGrpSpPr>
            <p:cNvPr id="51" name="Gruppieren 50"/>
            <p:cNvGrpSpPr/>
            <p:nvPr/>
          </p:nvGrpSpPr>
          <p:grpSpPr>
            <a:xfrm>
              <a:off x="444233" y="4952283"/>
              <a:ext cx="4213011" cy="754955"/>
              <a:chOff x="1814661" y="4310015"/>
              <a:chExt cx="5114346" cy="1069918"/>
            </a:xfrm>
          </p:grpSpPr>
          <p:sp>
            <p:nvSpPr>
              <p:cNvPr id="59"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60"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Qualifizierung</a:t>
                </a:r>
                <a:endParaRPr lang="de-DE" altLang="de-DE" sz="1600" dirty="0">
                  <a:solidFill>
                    <a:prstClr val="black"/>
                  </a:solidFill>
                  <a:latin typeface="Arial" pitchFamily="34" charset="0"/>
                  <a:cs typeface="Arial" pitchFamily="34" charset="0"/>
                </a:endParaRPr>
              </a:p>
            </p:txBody>
          </p:sp>
        </p:grpSp>
        <p:grpSp>
          <p:nvGrpSpPr>
            <p:cNvPr id="53" name="Gruppieren 52"/>
            <p:cNvGrpSpPr/>
            <p:nvPr/>
          </p:nvGrpSpPr>
          <p:grpSpPr>
            <a:xfrm>
              <a:off x="2871985" y="3417970"/>
              <a:ext cx="2055979" cy="2609613"/>
              <a:chOff x="4713546" y="2210718"/>
              <a:chExt cx="2495837" cy="3698328"/>
            </a:xfrm>
          </p:grpSpPr>
          <p:sp>
            <p:nvSpPr>
              <p:cNvPr id="55"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56"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Projektphase</a:t>
                </a:r>
                <a:endParaRPr lang="de-DE" altLang="de-DE" sz="1600" dirty="0">
                  <a:solidFill>
                    <a:prstClr val="black"/>
                  </a:solidFill>
                  <a:latin typeface="Arial" pitchFamily="34" charset="0"/>
                  <a:cs typeface="Arial" pitchFamily="34" charset="0"/>
                </a:endParaRPr>
              </a:p>
            </p:txBody>
          </p:sp>
        </p:grpSp>
        <p:sp>
          <p:nvSpPr>
            <p:cNvPr id="54" name="Ellipse 53"/>
            <p:cNvSpPr/>
            <p:nvPr/>
          </p:nvSpPr>
          <p:spPr>
            <a:xfrm>
              <a:off x="4374228" y="5479433"/>
              <a:ext cx="384619" cy="3294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600">
                <a:solidFill>
                  <a:prstClr val="white"/>
                </a:solidFill>
              </a:endParaRPr>
            </a:p>
          </p:txBody>
        </p:sp>
      </p:grpSp>
      <p:sp>
        <p:nvSpPr>
          <p:cNvPr id="97" name="Rechteckige Legende 96"/>
          <p:cNvSpPr/>
          <p:nvPr/>
        </p:nvSpPr>
        <p:spPr>
          <a:xfrm>
            <a:off x="1109143" y="2790983"/>
            <a:ext cx="2772670" cy="668077"/>
          </a:xfrm>
          <a:prstGeom prst="wedgeRectCallout">
            <a:avLst>
              <a:gd name="adj1" fmla="val 9759"/>
              <a:gd name="adj2" fmla="val 29650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Digitale Signalverarbeitung mit dem Mikrocontroller </a:t>
            </a:r>
          </a:p>
        </p:txBody>
      </p:sp>
      <p:grpSp>
        <p:nvGrpSpPr>
          <p:cNvPr id="63" name="Gruppieren 62"/>
          <p:cNvGrpSpPr/>
          <p:nvPr/>
        </p:nvGrpSpPr>
        <p:grpSpPr>
          <a:xfrm>
            <a:off x="3988330" y="687331"/>
            <a:ext cx="4348290" cy="3234392"/>
            <a:chOff x="10223158" y="-3415702"/>
            <a:chExt cx="4679644" cy="3972786"/>
          </a:xfrm>
        </p:grpSpPr>
        <p:grpSp>
          <p:nvGrpSpPr>
            <p:cNvPr id="64" name="Gruppieren 63"/>
            <p:cNvGrpSpPr/>
            <p:nvPr/>
          </p:nvGrpSpPr>
          <p:grpSpPr>
            <a:xfrm>
              <a:off x="10223158" y="-724274"/>
              <a:ext cx="4427615" cy="857361"/>
              <a:chOff x="1814661" y="4310015"/>
              <a:chExt cx="5114346" cy="1069918"/>
            </a:xfrm>
          </p:grpSpPr>
          <p:sp>
            <p:nvSpPr>
              <p:cNvPr id="72"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73"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Qualifizierung</a:t>
                </a:r>
                <a:endParaRPr lang="de-DE" altLang="de-DE" sz="1600" dirty="0">
                  <a:solidFill>
                    <a:prstClr val="black"/>
                  </a:solidFill>
                  <a:latin typeface="Arial" pitchFamily="34" charset="0"/>
                  <a:cs typeface="Arial" pitchFamily="34" charset="0"/>
                </a:endParaRPr>
              </a:p>
            </p:txBody>
          </p:sp>
        </p:grpSp>
        <p:grpSp>
          <p:nvGrpSpPr>
            <p:cNvPr id="65" name="Gruppieren 64"/>
            <p:cNvGrpSpPr/>
            <p:nvPr/>
          </p:nvGrpSpPr>
          <p:grpSpPr>
            <a:xfrm>
              <a:off x="14085392" y="-3415702"/>
              <a:ext cx="817410" cy="1228403"/>
              <a:chOff x="6275934" y="951329"/>
              <a:chExt cx="944192" cy="1532948"/>
            </a:xfrm>
          </p:grpSpPr>
          <p:sp>
            <p:nvSpPr>
              <p:cNvPr id="70" name="Freeform 9"/>
              <p:cNvSpPr>
                <a:spLocks/>
              </p:cNvSpPr>
              <p:nvPr/>
            </p:nvSpPr>
            <p:spPr bwMode="auto">
              <a:xfrm rot="756605">
                <a:off x="6275934" y="951329"/>
                <a:ext cx="944192" cy="1532948"/>
              </a:xfrm>
              <a:custGeom>
                <a:avLst/>
                <a:gdLst>
                  <a:gd name="T0" fmla="*/ 31531 w 1166648"/>
                  <a:gd name="T1" fmla="*/ 1355835 h 1450428"/>
                  <a:gd name="T2" fmla="*/ 567558 w 1166648"/>
                  <a:gd name="T3" fmla="*/ 1056290 h 1450428"/>
                  <a:gd name="T4" fmla="*/ 1087821 w 1166648"/>
                  <a:gd name="T5" fmla="*/ 1450428 h 1450428"/>
                  <a:gd name="T6" fmla="*/ 1166648 w 1166648"/>
                  <a:gd name="T7" fmla="*/ 457200 h 1450428"/>
                  <a:gd name="T8" fmla="*/ 599090 w 1166648"/>
                  <a:gd name="T9" fmla="*/ 0 h 1450428"/>
                  <a:gd name="T10" fmla="*/ 0 w 1166648"/>
                  <a:gd name="T11" fmla="*/ 457200 h 1450428"/>
                  <a:gd name="T12" fmla="*/ 31531 w 1166648"/>
                  <a:gd name="T13" fmla="*/ 1355835 h 1450428"/>
                  <a:gd name="connsiteX0" fmla="*/ 31531 w 1386311"/>
                  <a:gd name="connsiteY0" fmla="*/ 1355835 h 1450428"/>
                  <a:gd name="connsiteX1" fmla="*/ 567558 w 1386311"/>
                  <a:gd name="connsiteY1" fmla="*/ 1056290 h 1450428"/>
                  <a:gd name="connsiteX2" fmla="*/ 1087821 w 1386311"/>
                  <a:gd name="connsiteY2" fmla="*/ 1450428 h 1450428"/>
                  <a:gd name="connsiteX3" fmla="*/ 1386312 w 1386311"/>
                  <a:gd name="connsiteY3" fmla="*/ 441178 h 1450428"/>
                  <a:gd name="connsiteX4" fmla="*/ 599090 w 1386311"/>
                  <a:gd name="connsiteY4" fmla="*/ 0 h 1450428"/>
                  <a:gd name="connsiteX5" fmla="*/ 0 w 1386311"/>
                  <a:gd name="connsiteY5" fmla="*/ 457200 h 1450428"/>
                  <a:gd name="connsiteX6" fmla="*/ 31531 w 1386311"/>
                  <a:gd name="connsiteY6" fmla="*/ 1355835 h 1450428"/>
                  <a:gd name="connsiteX0" fmla="*/ 31531 w 1386312"/>
                  <a:gd name="connsiteY0" fmla="*/ 1620488 h 1715081"/>
                  <a:gd name="connsiteX1" fmla="*/ 567558 w 1386312"/>
                  <a:gd name="connsiteY1" fmla="*/ 1320943 h 1715081"/>
                  <a:gd name="connsiteX2" fmla="*/ 1087821 w 1386312"/>
                  <a:gd name="connsiteY2" fmla="*/ 1715081 h 1715081"/>
                  <a:gd name="connsiteX3" fmla="*/ 1386312 w 1386312"/>
                  <a:gd name="connsiteY3" fmla="*/ 705831 h 1715081"/>
                  <a:gd name="connsiteX4" fmla="*/ 870764 w 1386312"/>
                  <a:gd name="connsiteY4" fmla="*/ 1 h 1715081"/>
                  <a:gd name="connsiteX5" fmla="*/ 0 w 1386312"/>
                  <a:gd name="connsiteY5" fmla="*/ 721853 h 1715081"/>
                  <a:gd name="connsiteX6" fmla="*/ 31531 w 1386312"/>
                  <a:gd name="connsiteY6" fmla="*/ 1620488 h 1715081"/>
                  <a:gd name="connsiteX0" fmla="*/ 0 w 1354781"/>
                  <a:gd name="connsiteY0" fmla="*/ 1620487 h 1715080"/>
                  <a:gd name="connsiteX1" fmla="*/ 536027 w 1354781"/>
                  <a:gd name="connsiteY1" fmla="*/ 1320942 h 1715080"/>
                  <a:gd name="connsiteX2" fmla="*/ 1056290 w 1354781"/>
                  <a:gd name="connsiteY2" fmla="*/ 1715080 h 1715080"/>
                  <a:gd name="connsiteX3" fmla="*/ 1354781 w 1354781"/>
                  <a:gd name="connsiteY3" fmla="*/ 705830 h 1715080"/>
                  <a:gd name="connsiteX4" fmla="*/ 839233 w 1354781"/>
                  <a:gd name="connsiteY4" fmla="*/ 0 h 1715080"/>
                  <a:gd name="connsiteX5" fmla="*/ 118712 w 1354781"/>
                  <a:gd name="connsiteY5" fmla="*/ 616252 h 1715080"/>
                  <a:gd name="connsiteX6" fmla="*/ 0 w 1354781"/>
                  <a:gd name="connsiteY6" fmla="*/ 1620487 h 1715080"/>
                  <a:gd name="connsiteX0" fmla="*/ 0 w 1290561"/>
                  <a:gd name="connsiteY0" fmla="*/ 1621976 h 1715080"/>
                  <a:gd name="connsiteX1" fmla="*/ 471807 w 1290561"/>
                  <a:gd name="connsiteY1" fmla="*/ 1320942 h 1715080"/>
                  <a:gd name="connsiteX2" fmla="*/ 992070 w 1290561"/>
                  <a:gd name="connsiteY2" fmla="*/ 1715080 h 1715080"/>
                  <a:gd name="connsiteX3" fmla="*/ 1290561 w 1290561"/>
                  <a:gd name="connsiteY3" fmla="*/ 705830 h 1715080"/>
                  <a:gd name="connsiteX4" fmla="*/ 775013 w 1290561"/>
                  <a:gd name="connsiteY4" fmla="*/ 0 h 1715080"/>
                  <a:gd name="connsiteX5" fmla="*/ 54492 w 1290561"/>
                  <a:gd name="connsiteY5" fmla="*/ 616252 h 1715080"/>
                  <a:gd name="connsiteX6" fmla="*/ 0 w 1290561"/>
                  <a:gd name="connsiteY6" fmla="*/ 1621976 h 1715080"/>
                  <a:gd name="connsiteX0" fmla="*/ 0 w 1305767"/>
                  <a:gd name="connsiteY0" fmla="*/ 1624647 h 1715080"/>
                  <a:gd name="connsiteX1" fmla="*/ 487013 w 1305767"/>
                  <a:gd name="connsiteY1" fmla="*/ 1320942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15080"/>
                  <a:gd name="connsiteX1" fmla="*/ 473609 w 1305767"/>
                  <a:gd name="connsiteY1" fmla="*/ 1385988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23096"/>
                  <a:gd name="connsiteX1" fmla="*/ 473609 w 1305767"/>
                  <a:gd name="connsiteY1" fmla="*/ 1385988 h 1723096"/>
                  <a:gd name="connsiteX2" fmla="*/ 961663 w 1305767"/>
                  <a:gd name="connsiteY2" fmla="*/ 1723095 h 1723096"/>
                  <a:gd name="connsiteX3" fmla="*/ 1305767 w 1305767"/>
                  <a:gd name="connsiteY3" fmla="*/ 705830 h 1723096"/>
                  <a:gd name="connsiteX4" fmla="*/ 790219 w 1305767"/>
                  <a:gd name="connsiteY4" fmla="*/ 0 h 1723096"/>
                  <a:gd name="connsiteX5" fmla="*/ 69698 w 1305767"/>
                  <a:gd name="connsiteY5" fmla="*/ 616252 h 1723096"/>
                  <a:gd name="connsiteX6" fmla="*/ 0 w 1305767"/>
                  <a:gd name="connsiteY6" fmla="*/ 1624647 h 1723096"/>
                  <a:gd name="connsiteX0" fmla="*/ 0 w 1351380"/>
                  <a:gd name="connsiteY0" fmla="*/ 1632661 h 1723095"/>
                  <a:gd name="connsiteX1" fmla="*/ 519222 w 1351380"/>
                  <a:gd name="connsiteY1" fmla="*/ 1385988 h 1723095"/>
                  <a:gd name="connsiteX2" fmla="*/ 1007276 w 1351380"/>
                  <a:gd name="connsiteY2" fmla="*/ 1723095 h 1723095"/>
                  <a:gd name="connsiteX3" fmla="*/ 1351380 w 1351380"/>
                  <a:gd name="connsiteY3" fmla="*/ 705830 h 1723095"/>
                  <a:gd name="connsiteX4" fmla="*/ 835832 w 1351380"/>
                  <a:gd name="connsiteY4" fmla="*/ 0 h 1723095"/>
                  <a:gd name="connsiteX5" fmla="*/ 115311 w 1351380"/>
                  <a:gd name="connsiteY5" fmla="*/ 616252 h 1723095"/>
                  <a:gd name="connsiteX6" fmla="*/ 0 w 1351380"/>
                  <a:gd name="connsiteY6" fmla="*/ 1632661 h 17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80" h="1723095">
                    <a:moveTo>
                      <a:pt x="0" y="1632661"/>
                    </a:moveTo>
                    <a:lnTo>
                      <a:pt x="519222" y="1385988"/>
                    </a:lnTo>
                    <a:lnTo>
                      <a:pt x="1007276" y="1723095"/>
                    </a:lnTo>
                    <a:lnTo>
                      <a:pt x="1351380" y="705830"/>
                    </a:lnTo>
                    <a:lnTo>
                      <a:pt x="835832" y="0"/>
                    </a:lnTo>
                    <a:lnTo>
                      <a:pt x="115311" y="616252"/>
                    </a:lnTo>
                    <a:lnTo>
                      <a:pt x="0" y="1632661"/>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71" name="Text Box 10"/>
              <p:cNvSpPr txBox="1">
                <a:spLocks noChangeArrowheads="1"/>
              </p:cNvSpPr>
              <p:nvPr/>
            </p:nvSpPr>
            <p:spPr bwMode="auto">
              <a:xfrm rot="17744282">
                <a:off x="6194350" y="1408929"/>
                <a:ext cx="983494" cy="758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lnSpc>
                    <a:spcPts val="2500"/>
                  </a:lnSpc>
                  <a:spcBef>
                    <a:spcPct val="0"/>
                  </a:spcBef>
                  <a:spcAft>
                    <a:spcPct val="0"/>
                  </a:spcAft>
                </a:pPr>
                <a:r>
                  <a:rPr lang="de-DE" altLang="de-DE" sz="1600" dirty="0">
                    <a:solidFill>
                      <a:srgbClr val="FFFFFF"/>
                    </a:solidFill>
                    <a:latin typeface="Candara" pitchFamily="34" charset="0"/>
                    <a:cs typeface="Arial" pitchFamily="34" charset="0"/>
                  </a:rPr>
                  <a:t> </a:t>
                </a:r>
                <a:r>
                  <a:rPr lang="de-DE" altLang="de-DE" sz="1600" dirty="0" err="1">
                    <a:solidFill>
                      <a:srgbClr val="FFFFFF"/>
                    </a:solidFill>
                    <a:latin typeface="Candara" pitchFamily="34" charset="0"/>
                    <a:cs typeface="Arial" pitchFamily="34" charset="0"/>
                  </a:rPr>
                  <a:t>Refle</a:t>
                </a:r>
                <a:r>
                  <a:rPr lang="de-DE" altLang="de-DE" sz="1600" dirty="0">
                    <a:solidFill>
                      <a:srgbClr val="FFFFFF"/>
                    </a:solidFill>
                    <a:latin typeface="Candara" pitchFamily="34" charset="0"/>
                    <a:cs typeface="Arial" pitchFamily="34" charset="0"/>
                  </a:rPr>
                  <a:t>-</a:t>
                </a:r>
                <a:br>
                  <a:rPr lang="de-DE" altLang="de-DE" sz="1600" dirty="0">
                    <a:solidFill>
                      <a:srgbClr val="FFFFFF"/>
                    </a:solidFill>
                    <a:latin typeface="Candara" pitchFamily="34" charset="0"/>
                    <a:cs typeface="Arial" pitchFamily="34" charset="0"/>
                  </a:rPr>
                </a:br>
                <a:r>
                  <a:rPr lang="de-DE" altLang="de-DE" sz="1600" dirty="0" err="1">
                    <a:solidFill>
                      <a:srgbClr val="FFFFFF"/>
                    </a:solidFill>
                    <a:latin typeface="Candara" pitchFamily="34" charset="0"/>
                    <a:cs typeface="Arial" pitchFamily="34" charset="0"/>
                  </a:rPr>
                  <a:t>xion</a:t>
                </a:r>
                <a:endParaRPr lang="de-DE" altLang="de-DE" sz="1600" dirty="0">
                  <a:solidFill>
                    <a:prstClr val="black"/>
                  </a:solidFill>
                  <a:latin typeface="Arial" pitchFamily="34" charset="0"/>
                  <a:cs typeface="Arial" pitchFamily="34" charset="0"/>
                </a:endParaRPr>
              </a:p>
            </p:txBody>
          </p:sp>
        </p:grpSp>
        <p:grpSp>
          <p:nvGrpSpPr>
            <p:cNvPr id="66" name="Gruppieren 65"/>
            <p:cNvGrpSpPr/>
            <p:nvPr/>
          </p:nvGrpSpPr>
          <p:grpSpPr>
            <a:xfrm>
              <a:off x="12732794" y="-2406511"/>
              <a:ext cx="2160708" cy="2963595"/>
              <a:chOff x="4713546" y="2210718"/>
              <a:chExt cx="2495837" cy="3698328"/>
            </a:xfrm>
          </p:grpSpPr>
          <p:sp>
            <p:nvSpPr>
              <p:cNvPr id="68"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69"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Projektphase</a:t>
                </a:r>
                <a:endParaRPr lang="de-DE" altLang="de-DE" sz="1600" dirty="0">
                  <a:solidFill>
                    <a:prstClr val="black"/>
                  </a:solidFill>
                  <a:latin typeface="Arial" pitchFamily="34" charset="0"/>
                  <a:cs typeface="Arial" pitchFamily="34" charset="0"/>
                </a:endParaRPr>
              </a:p>
            </p:txBody>
          </p:sp>
        </p:grpSp>
        <p:sp>
          <p:nvSpPr>
            <p:cNvPr id="67" name="Ellipse 66"/>
            <p:cNvSpPr/>
            <p:nvPr/>
          </p:nvSpPr>
          <p:spPr>
            <a:xfrm>
              <a:off x="14353340" y="-125618"/>
              <a:ext cx="404211" cy="37414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600">
                <a:solidFill>
                  <a:prstClr val="white"/>
                </a:solidFill>
              </a:endParaRPr>
            </a:p>
          </p:txBody>
        </p:sp>
      </p:grpSp>
      <p:sp>
        <p:nvSpPr>
          <p:cNvPr id="75" name="Rechteckige Legende 74"/>
          <p:cNvSpPr/>
          <p:nvPr/>
        </p:nvSpPr>
        <p:spPr>
          <a:xfrm>
            <a:off x="7363926" y="4212583"/>
            <a:ext cx="1555034" cy="1117178"/>
          </a:xfrm>
          <a:prstGeom prst="wedgeRectCallout">
            <a:avLst>
              <a:gd name="adj1" fmla="val 1912"/>
              <a:gd name="adj2" fmla="val -106996"/>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Plant eine Studie und führt sie durch</a:t>
            </a:r>
          </a:p>
        </p:txBody>
      </p:sp>
      <p:sp>
        <p:nvSpPr>
          <p:cNvPr id="82" name="Rechteckige Legende 81"/>
          <p:cNvSpPr/>
          <p:nvPr/>
        </p:nvSpPr>
        <p:spPr>
          <a:xfrm>
            <a:off x="3072686" y="1750383"/>
            <a:ext cx="1918750" cy="1094942"/>
          </a:xfrm>
          <a:prstGeom prst="wedgeRectCallout">
            <a:avLst>
              <a:gd name="adj1" fmla="val 30952"/>
              <a:gd name="adj2" fmla="val 880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Umgang mit Tabellen-kalkulation</a:t>
            </a:r>
          </a:p>
        </p:txBody>
      </p:sp>
      <p:sp>
        <p:nvSpPr>
          <p:cNvPr id="85" name="Freihandform 84"/>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6" name="Freihandform 85"/>
          <p:cNvSpPr/>
          <p:nvPr/>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90" name="Gruppieren 89"/>
          <p:cNvGrpSpPr/>
          <p:nvPr/>
        </p:nvGrpSpPr>
        <p:grpSpPr>
          <a:xfrm>
            <a:off x="619639" y="544394"/>
            <a:ext cx="317808" cy="433853"/>
            <a:chOff x="1153951" y="6174243"/>
            <a:chExt cx="384419" cy="471452"/>
          </a:xfrm>
        </p:grpSpPr>
        <p:sp>
          <p:nvSpPr>
            <p:cNvPr id="91" name="Ellipse 90"/>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3" name="Rechteckige Legende 92"/>
          <p:cNvSpPr/>
          <p:nvPr/>
        </p:nvSpPr>
        <p:spPr>
          <a:xfrm>
            <a:off x="5034067" y="5366729"/>
            <a:ext cx="1482149" cy="999741"/>
          </a:xfrm>
          <a:prstGeom prst="wedgeRectCallout">
            <a:avLst>
              <a:gd name="adj1" fmla="val -76771"/>
              <a:gd name="adj2" fmla="val -16406"/>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Entwickelt das Testgerät zu eurem Test </a:t>
            </a:r>
          </a:p>
        </p:txBody>
      </p:sp>
      <p:sp>
        <p:nvSpPr>
          <p:cNvPr id="94" name="Rechteckige Legende 93"/>
          <p:cNvSpPr/>
          <p:nvPr/>
        </p:nvSpPr>
        <p:spPr>
          <a:xfrm>
            <a:off x="4145842" y="4330774"/>
            <a:ext cx="2426819" cy="361033"/>
          </a:xfrm>
          <a:prstGeom prst="wedgeRectCallout">
            <a:avLst>
              <a:gd name="adj1" fmla="val -66088"/>
              <a:gd name="adj2" fmla="val -2953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Prüfen </a:t>
            </a:r>
            <a:r>
              <a:rPr lang="de-DE" dirty="0">
                <a:solidFill>
                  <a:prstClr val="white"/>
                </a:solidFill>
                <a:sym typeface="Wingdings" panose="05000000000000000000" pitchFamily="2" charset="2"/>
              </a:rPr>
              <a:t> Auswerten</a:t>
            </a:r>
            <a:endParaRPr lang="de-DE" dirty="0">
              <a:solidFill>
                <a:prstClr val="black"/>
              </a:solidFill>
            </a:endParaRPr>
          </a:p>
        </p:txBody>
      </p:sp>
      <p:sp>
        <p:nvSpPr>
          <p:cNvPr id="96" name="Rechteckige Legende 95"/>
          <p:cNvSpPr/>
          <p:nvPr/>
        </p:nvSpPr>
        <p:spPr>
          <a:xfrm>
            <a:off x="829408" y="6074672"/>
            <a:ext cx="3316434" cy="660777"/>
          </a:xfrm>
          <a:prstGeom prst="wedgeRectCallout">
            <a:avLst>
              <a:gd name="adj1" fmla="val -59275"/>
              <a:gd name="adj2" fmla="val -4575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„Ist man eigentlich vor oder nach der großen Pause fitter?“</a:t>
            </a:r>
          </a:p>
        </p:txBody>
      </p:sp>
      <p:sp>
        <p:nvSpPr>
          <p:cNvPr id="99" name="Rechteckige Legende 98"/>
          <p:cNvSpPr/>
          <p:nvPr/>
        </p:nvSpPr>
        <p:spPr>
          <a:xfrm>
            <a:off x="5052980" y="2147512"/>
            <a:ext cx="1307089" cy="595807"/>
          </a:xfrm>
          <a:prstGeom prst="wedgeRectCallout">
            <a:avLst>
              <a:gd name="adj1" fmla="val 30952"/>
              <a:gd name="adj2" fmla="val 880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Auswertung von Daten</a:t>
            </a:r>
          </a:p>
        </p:txBody>
      </p:sp>
      <p:sp>
        <p:nvSpPr>
          <p:cNvPr id="101" name="Rechteckige Legende 100"/>
          <p:cNvSpPr/>
          <p:nvPr/>
        </p:nvSpPr>
        <p:spPr>
          <a:xfrm>
            <a:off x="502164" y="3471637"/>
            <a:ext cx="2114266" cy="912804"/>
          </a:xfrm>
          <a:prstGeom prst="wedgeRectCallout">
            <a:avLst>
              <a:gd name="adj1" fmla="val 29881"/>
              <a:gd name="adj2" fmla="val 12637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Nervensystem / Reizweiterleitung /  Reizverarbeitung</a:t>
            </a:r>
          </a:p>
        </p:txBody>
      </p:sp>
      <p:sp>
        <p:nvSpPr>
          <p:cNvPr id="102" name="Rechteckige Legende 101"/>
          <p:cNvSpPr/>
          <p:nvPr/>
        </p:nvSpPr>
        <p:spPr>
          <a:xfrm>
            <a:off x="5445951" y="1242362"/>
            <a:ext cx="1891873" cy="720080"/>
          </a:xfrm>
          <a:prstGeom prst="wedgeRectCallout">
            <a:avLst>
              <a:gd name="adj1" fmla="val 68780"/>
              <a:gd name="adj2" fmla="val -4509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Reflexion: gute Studie?</a:t>
            </a:r>
          </a:p>
        </p:txBody>
      </p:sp>
      <p:sp>
        <p:nvSpPr>
          <p:cNvPr id="42" name="Textfeld 41"/>
          <p:cNvSpPr txBox="1"/>
          <p:nvPr/>
        </p:nvSpPr>
        <p:spPr>
          <a:xfrm>
            <a:off x="1030215" y="496187"/>
            <a:ext cx="3147528" cy="461665"/>
          </a:xfrm>
          <a:prstGeom prst="rect">
            <a:avLst/>
          </a:prstGeom>
          <a:noFill/>
        </p:spPr>
        <p:txBody>
          <a:bodyPr wrap="none" rtlCol="0">
            <a:spAutoFit/>
          </a:bodyPr>
          <a:lstStyle/>
          <a:p>
            <a:r>
              <a:rPr lang="de-DE" sz="2400" dirty="0">
                <a:solidFill>
                  <a:schemeClr val="accent1"/>
                </a:solidFill>
              </a:rPr>
              <a:t>KLASSE 8: Reaktionstest</a:t>
            </a:r>
          </a:p>
        </p:txBody>
      </p:sp>
      <p:sp>
        <p:nvSpPr>
          <p:cNvPr id="44" name="Rechteckige Legende 43"/>
          <p:cNvSpPr/>
          <p:nvPr/>
        </p:nvSpPr>
        <p:spPr>
          <a:xfrm>
            <a:off x="986333" y="5284481"/>
            <a:ext cx="2483872" cy="660777"/>
          </a:xfrm>
          <a:prstGeom prst="wedgeRectCallout">
            <a:avLst>
              <a:gd name="adj1" fmla="val -67278"/>
              <a:gd name="adj2" fmla="val 3446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Wie kann man das untersuchen?</a:t>
            </a:r>
          </a:p>
        </p:txBody>
      </p:sp>
      <p:sp>
        <p:nvSpPr>
          <p:cNvPr id="45" name="Rechteckige Legende 44"/>
          <p:cNvSpPr/>
          <p:nvPr/>
        </p:nvSpPr>
        <p:spPr>
          <a:xfrm>
            <a:off x="5626724" y="603930"/>
            <a:ext cx="1891873" cy="477358"/>
          </a:xfrm>
          <a:prstGeom prst="wedgeRectCallout">
            <a:avLst>
              <a:gd name="adj1" fmla="val 71771"/>
              <a:gd name="adj2" fmla="val 9867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Konsequenzen?</a:t>
            </a:r>
          </a:p>
        </p:txBody>
      </p:sp>
      <p:sp>
        <p:nvSpPr>
          <p:cNvPr id="43" name="Rechteckige Legende 42"/>
          <p:cNvSpPr/>
          <p:nvPr/>
        </p:nvSpPr>
        <p:spPr>
          <a:xfrm>
            <a:off x="229969" y="4444782"/>
            <a:ext cx="1475099" cy="420351"/>
          </a:xfrm>
          <a:prstGeom prst="wedgeRectCallout">
            <a:avLst>
              <a:gd name="adj1" fmla="val 50840"/>
              <a:gd name="adj2" fmla="val 11159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EVA-Prinzip</a:t>
            </a:r>
          </a:p>
        </p:txBody>
      </p:sp>
    </p:spTree>
    <p:extLst>
      <p:ext uri="{BB962C8B-B14F-4D97-AF65-F5344CB8AC3E}">
        <p14:creationId xmlns:p14="http://schemas.microsoft.com/office/powerpoint/2010/main" val="36943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5" grpId="0" animBg="1"/>
      <p:bldP spid="82" grpId="0" animBg="1"/>
      <p:bldP spid="93" grpId="0" animBg="1"/>
      <p:bldP spid="94" grpId="0" animBg="1"/>
      <p:bldP spid="96" grpId="0" animBg="1"/>
      <p:bldP spid="99" grpId="0" animBg="1"/>
      <p:bldP spid="101" grpId="0" animBg="1"/>
      <p:bldP spid="102" grpId="0" animBg="1"/>
      <p:bldP spid="44" grpId="0" animBg="1"/>
      <p:bldP spid="45"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3756" y="3404718"/>
            <a:ext cx="4791070" cy="2923817"/>
            <a:chOff x="136894" y="3417970"/>
            <a:chExt cx="4791070" cy="2923817"/>
          </a:xfrm>
        </p:grpSpPr>
        <p:grpSp>
          <p:nvGrpSpPr>
            <p:cNvPr id="50" name="Gruppieren 49"/>
            <p:cNvGrpSpPr/>
            <p:nvPr/>
          </p:nvGrpSpPr>
          <p:grpSpPr>
            <a:xfrm>
              <a:off x="136894" y="5501441"/>
              <a:ext cx="816045" cy="840346"/>
              <a:chOff x="1441569" y="5088279"/>
              <a:chExt cx="990631" cy="1190933"/>
            </a:xfrm>
          </p:grpSpPr>
          <p:sp>
            <p:nvSpPr>
              <p:cNvPr id="61" name="Freeform 4"/>
              <p:cNvSpPr>
                <a:spLocks/>
              </p:cNvSpPr>
              <p:nvPr/>
            </p:nvSpPr>
            <p:spPr bwMode="auto">
              <a:xfrm>
                <a:off x="1441569" y="5088279"/>
                <a:ext cx="970013" cy="1190933"/>
              </a:xfrm>
              <a:custGeom>
                <a:avLst/>
                <a:gdLst>
                  <a:gd name="T0" fmla="*/ 0 w 1185797"/>
                  <a:gd name="T1" fmla="*/ 1182414 h 1418897"/>
                  <a:gd name="T2" fmla="*/ 299544 w 1185797"/>
                  <a:gd name="T3" fmla="*/ 189186 h 1418897"/>
                  <a:gd name="T4" fmla="*/ 914400 w 1185797"/>
                  <a:gd name="T5" fmla="*/ 0 h 1418897"/>
                  <a:gd name="T6" fmla="*/ 1185797 w 1185797"/>
                  <a:gd name="T7" fmla="*/ 406813 h 1418897"/>
                  <a:gd name="T8" fmla="*/ 1008993 w 1185797"/>
                  <a:gd name="T9" fmla="*/ 1418897 h 1418897"/>
                  <a:gd name="T10" fmla="*/ 0 w 1185797"/>
                  <a:gd name="T11" fmla="*/ 1182414 h 1418897"/>
                  <a:gd name="connsiteX0" fmla="*/ 0 w 1357180"/>
                  <a:gd name="connsiteY0" fmla="*/ 1153407 h 1418897"/>
                  <a:gd name="connsiteX1" fmla="*/ 470927 w 1357180"/>
                  <a:gd name="connsiteY1" fmla="*/ 189186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153407 h 1418897"/>
                  <a:gd name="connsiteX1" fmla="*/ 564408 w 1357180"/>
                  <a:gd name="connsiteY1" fmla="*/ 73154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269438 h 1534928"/>
                  <a:gd name="connsiteX1" fmla="*/ 564408 w 1357180"/>
                  <a:gd name="connsiteY1" fmla="*/ 189185 h 1534928"/>
                  <a:gd name="connsiteX2" fmla="*/ 1210426 w 1357180"/>
                  <a:gd name="connsiteY2" fmla="*/ 0 h 1534928"/>
                  <a:gd name="connsiteX3" fmla="*/ 1357180 w 1357180"/>
                  <a:gd name="connsiteY3" fmla="*/ 522844 h 1534928"/>
                  <a:gd name="connsiteX4" fmla="*/ 1180376 w 1357180"/>
                  <a:gd name="connsiteY4" fmla="*/ 1534928 h 1534928"/>
                  <a:gd name="connsiteX5" fmla="*/ 0 w 1357180"/>
                  <a:gd name="connsiteY5" fmla="*/ 1269438 h 1534928"/>
                  <a:gd name="connsiteX0" fmla="*/ 0 w 1388340"/>
                  <a:gd name="connsiteY0" fmla="*/ 1269438 h 1534928"/>
                  <a:gd name="connsiteX1" fmla="*/ 564408 w 1388340"/>
                  <a:gd name="connsiteY1" fmla="*/ 189185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269438 h 1534928"/>
                  <a:gd name="connsiteX1" fmla="*/ 564408 w 1388340"/>
                  <a:gd name="connsiteY1" fmla="*/ 137341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321282 h 1586772"/>
                  <a:gd name="connsiteX1" fmla="*/ 564408 w 1388340"/>
                  <a:gd name="connsiteY1" fmla="*/ 189185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44875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25342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40" h="1586772">
                    <a:moveTo>
                      <a:pt x="0" y="1321282"/>
                    </a:moveTo>
                    <a:lnTo>
                      <a:pt x="525342" y="189186"/>
                    </a:lnTo>
                    <a:lnTo>
                      <a:pt x="1210426" y="0"/>
                    </a:lnTo>
                    <a:lnTo>
                      <a:pt x="1388340" y="458657"/>
                    </a:lnTo>
                    <a:lnTo>
                      <a:pt x="1180376" y="1586772"/>
                    </a:lnTo>
                    <a:lnTo>
                      <a:pt x="0" y="1321282"/>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62" name="Text Box 6"/>
              <p:cNvSpPr txBox="1">
                <a:spLocks noChangeArrowheads="1"/>
              </p:cNvSpPr>
              <p:nvPr/>
            </p:nvSpPr>
            <p:spPr bwMode="auto">
              <a:xfrm rot="17282728">
                <a:off x="1613265" y="5336329"/>
                <a:ext cx="771943" cy="865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Aus-blick</a:t>
                </a:r>
                <a:endParaRPr lang="de-DE" altLang="de-DE" sz="1600" dirty="0">
                  <a:solidFill>
                    <a:prstClr val="black"/>
                  </a:solidFill>
                  <a:latin typeface="Arial" pitchFamily="34" charset="0"/>
                  <a:cs typeface="Arial" pitchFamily="34" charset="0"/>
                </a:endParaRPr>
              </a:p>
            </p:txBody>
          </p:sp>
        </p:grpSp>
        <p:grpSp>
          <p:nvGrpSpPr>
            <p:cNvPr id="51" name="Gruppieren 50"/>
            <p:cNvGrpSpPr/>
            <p:nvPr/>
          </p:nvGrpSpPr>
          <p:grpSpPr>
            <a:xfrm>
              <a:off x="444233" y="4952283"/>
              <a:ext cx="4213011" cy="754955"/>
              <a:chOff x="1814661" y="4310015"/>
              <a:chExt cx="5114346" cy="1069918"/>
            </a:xfrm>
          </p:grpSpPr>
          <p:sp>
            <p:nvSpPr>
              <p:cNvPr id="59"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60"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Qualifizierung</a:t>
                </a:r>
                <a:endParaRPr lang="de-DE" altLang="de-DE" sz="1600" dirty="0">
                  <a:solidFill>
                    <a:prstClr val="black"/>
                  </a:solidFill>
                  <a:latin typeface="Arial" pitchFamily="34" charset="0"/>
                  <a:cs typeface="Arial" pitchFamily="34" charset="0"/>
                </a:endParaRPr>
              </a:p>
            </p:txBody>
          </p:sp>
        </p:grpSp>
        <p:grpSp>
          <p:nvGrpSpPr>
            <p:cNvPr id="53" name="Gruppieren 52"/>
            <p:cNvGrpSpPr/>
            <p:nvPr/>
          </p:nvGrpSpPr>
          <p:grpSpPr>
            <a:xfrm>
              <a:off x="2871985" y="3417970"/>
              <a:ext cx="2055979" cy="2609613"/>
              <a:chOff x="4713546" y="2210718"/>
              <a:chExt cx="2495837" cy="3698328"/>
            </a:xfrm>
          </p:grpSpPr>
          <p:sp>
            <p:nvSpPr>
              <p:cNvPr id="55"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56"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Projektphase</a:t>
                </a:r>
                <a:endParaRPr lang="de-DE" altLang="de-DE" sz="1600" dirty="0">
                  <a:solidFill>
                    <a:prstClr val="black"/>
                  </a:solidFill>
                  <a:latin typeface="Arial" pitchFamily="34" charset="0"/>
                  <a:cs typeface="Arial" pitchFamily="34" charset="0"/>
                </a:endParaRPr>
              </a:p>
            </p:txBody>
          </p:sp>
        </p:grpSp>
        <p:sp>
          <p:nvSpPr>
            <p:cNvPr id="54" name="Ellipse 53"/>
            <p:cNvSpPr/>
            <p:nvPr/>
          </p:nvSpPr>
          <p:spPr>
            <a:xfrm>
              <a:off x="4374228" y="5479433"/>
              <a:ext cx="384619" cy="3294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600">
                <a:solidFill>
                  <a:prstClr val="white"/>
                </a:solidFill>
              </a:endParaRPr>
            </a:p>
          </p:txBody>
        </p:sp>
      </p:grpSp>
      <p:sp>
        <p:nvSpPr>
          <p:cNvPr id="97" name="Rechteckige Legende 96"/>
          <p:cNvSpPr/>
          <p:nvPr/>
        </p:nvSpPr>
        <p:spPr>
          <a:xfrm>
            <a:off x="1109143" y="2790983"/>
            <a:ext cx="2772670" cy="668077"/>
          </a:xfrm>
          <a:prstGeom prst="wedgeRectCallout">
            <a:avLst>
              <a:gd name="adj1" fmla="val 9759"/>
              <a:gd name="adj2" fmla="val 29650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Digitale Signalverarbeitung mit dem Mikrocontroller </a:t>
            </a:r>
          </a:p>
        </p:txBody>
      </p:sp>
      <p:grpSp>
        <p:nvGrpSpPr>
          <p:cNvPr id="63" name="Gruppieren 62"/>
          <p:cNvGrpSpPr/>
          <p:nvPr/>
        </p:nvGrpSpPr>
        <p:grpSpPr>
          <a:xfrm>
            <a:off x="3988330" y="687331"/>
            <a:ext cx="4348290" cy="3234392"/>
            <a:chOff x="10223158" y="-3415702"/>
            <a:chExt cx="4679644" cy="3972786"/>
          </a:xfrm>
        </p:grpSpPr>
        <p:grpSp>
          <p:nvGrpSpPr>
            <p:cNvPr id="64" name="Gruppieren 63"/>
            <p:cNvGrpSpPr/>
            <p:nvPr/>
          </p:nvGrpSpPr>
          <p:grpSpPr>
            <a:xfrm>
              <a:off x="10223158" y="-724274"/>
              <a:ext cx="4427615" cy="857361"/>
              <a:chOff x="1814661" y="4310015"/>
              <a:chExt cx="5114346" cy="1069918"/>
            </a:xfrm>
          </p:grpSpPr>
          <p:sp>
            <p:nvSpPr>
              <p:cNvPr id="72"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73"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Qualifizierung</a:t>
                </a:r>
                <a:endParaRPr lang="de-DE" altLang="de-DE" sz="1600" dirty="0">
                  <a:solidFill>
                    <a:prstClr val="black"/>
                  </a:solidFill>
                  <a:latin typeface="Arial" pitchFamily="34" charset="0"/>
                  <a:cs typeface="Arial" pitchFamily="34" charset="0"/>
                </a:endParaRPr>
              </a:p>
            </p:txBody>
          </p:sp>
        </p:grpSp>
        <p:grpSp>
          <p:nvGrpSpPr>
            <p:cNvPr id="65" name="Gruppieren 64"/>
            <p:cNvGrpSpPr/>
            <p:nvPr/>
          </p:nvGrpSpPr>
          <p:grpSpPr>
            <a:xfrm>
              <a:off x="14085392" y="-3415702"/>
              <a:ext cx="817410" cy="1228403"/>
              <a:chOff x="6275934" y="951329"/>
              <a:chExt cx="944192" cy="1532948"/>
            </a:xfrm>
          </p:grpSpPr>
          <p:sp>
            <p:nvSpPr>
              <p:cNvPr id="70" name="Freeform 9"/>
              <p:cNvSpPr>
                <a:spLocks/>
              </p:cNvSpPr>
              <p:nvPr/>
            </p:nvSpPr>
            <p:spPr bwMode="auto">
              <a:xfrm rot="756605">
                <a:off x="6275934" y="951329"/>
                <a:ext cx="944192" cy="1532948"/>
              </a:xfrm>
              <a:custGeom>
                <a:avLst/>
                <a:gdLst>
                  <a:gd name="T0" fmla="*/ 31531 w 1166648"/>
                  <a:gd name="T1" fmla="*/ 1355835 h 1450428"/>
                  <a:gd name="T2" fmla="*/ 567558 w 1166648"/>
                  <a:gd name="T3" fmla="*/ 1056290 h 1450428"/>
                  <a:gd name="T4" fmla="*/ 1087821 w 1166648"/>
                  <a:gd name="T5" fmla="*/ 1450428 h 1450428"/>
                  <a:gd name="T6" fmla="*/ 1166648 w 1166648"/>
                  <a:gd name="T7" fmla="*/ 457200 h 1450428"/>
                  <a:gd name="T8" fmla="*/ 599090 w 1166648"/>
                  <a:gd name="T9" fmla="*/ 0 h 1450428"/>
                  <a:gd name="T10" fmla="*/ 0 w 1166648"/>
                  <a:gd name="T11" fmla="*/ 457200 h 1450428"/>
                  <a:gd name="T12" fmla="*/ 31531 w 1166648"/>
                  <a:gd name="T13" fmla="*/ 1355835 h 1450428"/>
                  <a:gd name="connsiteX0" fmla="*/ 31531 w 1386311"/>
                  <a:gd name="connsiteY0" fmla="*/ 1355835 h 1450428"/>
                  <a:gd name="connsiteX1" fmla="*/ 567558 w 1386311"/>
                  <a:gd name="connsiteY1" fmla="*/ 1056290 h 1450428"/>
                  <a:gd name="connsiteX2" fmla="*/ 1087821 w 1386311"/>
                  <a:gd name="connsiteY2" fmla="*/ 1450428 h 1450428"/>
                  <a:gd name="connsiteX3" fmla="*/ 1386312 w 1386311"/>
                  <a:gd name="connsiteY3" fmla="*/ 441178 h 1450428"/>
                  <a:gd name="connsiteX4" fmla="*/ 599090 w 1386311"/>
                  <a:gd name="connsiteY4" fmla="*/ 0 h 1450428"/>
                  <a:gd name="connsiteX5" fmla="*/ 0 w 1386311"/>
                  <a:gd name="connsiteY5" fmla="*/ 457200 h 1450428"/>
                  <a:gd name="connsiteX6" fmla="*/ 31531 w 1386311"/>
                  <a:gd name="connsiteY6" fmla="*/ 1355835 h 1450428"/>
                  <a:gd name="connsiteX0" fmla="*/ 31531 w 1386312"/>
                  <a:gd name="connsiteY0" fmla="*/ 1620488 h 1715081"/>
                  <a:gd name="connsiteX1" fmla="*/ 567558 w 1386312"/>
                  <a:gd name="connsiteY1" fmla="*/ 1320943 h 1715081"/>
                  <a:gd name="connsiteX2" fmla="*/ 1087821 w 1386312"/>
                  <a:gd name="connsiteY2" fmla="*/ 1715081 h 1715081"/>
                  <a:gd name="connsiteX3" fmla="*/ 1386312 w 1386312"/>
                  <a:gd name="connsiteY3" fmla="*/ 705831 h 1715081"/>
                  <a:gd name="connsiteX4" fmla="*/ 870764 w 1386312"/>
                  <a:gd name="connsiteY4" fmla="*/ 1 h 1715081"/>
                  <a:gd name="connsiteX5" fmla="*/ 0 w 1386312"/>
                  <a:gd name="connsiteY5" fmla="*/ 721853 h 1715081"/>
                  <a:gd name="connsiteX6" fmla="*/ 31531 w 1386312"/>
                  <a:gd name="connsiteY6" fmla="*/ 1620488 h 1715081"/>
                  <a:gd name="connsiteX0" fmla="*/ 0 w 1354781"/>
                  <a:gd name="connsiteY0" fmla="*/ 1620487 h 1715080"/>
                  <a:gd name="connsiteX1" fmla="*/ 536027 w 1354781"/>
                  <a:gd name="connsiteY1" fmla="*/ 1320942 h 1715080"/>
                  <a:gd name="connsiteX2" fmla="*/ 1056290 w 1354781"/>
                  <a:gd name="connsiteY2" fmla="*/ 1715080 h 1715080"/>
                  <a:gd name="connsiteX3" fmla="*/ 1354781 w 1354781"/>
                  <a:gd name="connsiteY3" fmla="*/ 705830 h 1715080"/>
                  <a:gd name="connsiteX4" fmla="*/ 839233 w 1354781"/>
                  <a:gd name="connsiteY4" fmla="*/ 0 h 1715080"/>
                  <a:gd name="connsiteX5" fmla="*/ 118712 w 1354781"/>
                  <a:gd name="connsiteY5" fmla="*/ 616252 h 1715080"/>
                  <a:gd name="connsiteX6" fmla="*/ 0 w 1354781"/>
                  <a:gd name="connsiteY6" fmla="*/ 1620487 h 1715080"/>
                  <a:gd name="connsiteX0" fmla="*/ 0 w 1290561"/>
                  <a:gd name="connsiteY0" fmla="*/ 1621976 h 1715080"/>
                  <a:gd name="connsiteX1" fmla="*/ 471807 w 1290561"/>
                  <a:gd name="connsiteY1" fmla="*/ 1320942 h 1715080"/>
                  <a:gd name="connsiteX2" fmla="*/ 992070 w 1290561"/>
                  <a:gd name="connsiteY2" fmla="*/ 1715080 h 1715080"/>
                  <a:gd name="connsiteX3" fmla="*/ 1290561 w 1290561"/>
                  <a:gd name="connsiteY3" fmla="*/ 705830 h 1715080"/>
                  <a:gd name="connsiteX4" fmla="*/ 775013 w 1290561"/>
                  <a:gd name="connsiteY4" fmla="*/ 0 h 1715080"/>
                  <a:gd name="connsiteX5" fmla="*/ 54492 w 1290561"/>
                  <a:gd name="connsiteY5" fmla="*/ 616252 h 1715080"/>
                  <a:gd name="connsiteX6" fmla="*/ 0 w 1290561"/>
                  <a:gd name="connsiteY6" fmla="*/ 1621976 h 1715080"/>
                  <a:gd name="connsiteX0" fmla="*/ 0 w 1305767"/>
                  <a:gd name="connsiteY0" fmla="*/ 1624647 h 1715080"/>
                  <a:gd name="connsiteX1" fmla="*/ 487013 w 1305767"/>
                  <a:gd name="connsiteY1" fmla="*/ 1320942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15080"/>
                  <a:gd name="connsiteX1" fmla="*/ 473609 w 1305767"/>
                  <a:gd name="connsiteY1" fmla="*/ 1385988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23096"/>
                  <a:gd name="connsiteX1" fmla="*/ 473609 w 1305767"/>
                  <a:gd name="connsiteY1" fmla="*/ 1385988 h 1723096"/>
                  <a:gd name="connsiteX2" fmla="*/ 961663 w 1305767"/>
                  <a:gd name="connsiteY2" fmla="*/ 1723095 h 1723096"/>
                  <a:gd name="connsiteX3" fmla="*/ 1305767 w 1305767"/>
                  <a:gd name="connsiteY3" fmla="*/ 705830 h 1723096"/>
                  <a:gd name="connsiteX4" fmla="*/ 790219 w 1305767"/>
                  <a:gd name="connsiteY4" fmla="*/ 0 h 1723096"/>
                  <a:gd name="connsiteX5" fmla="*/ 69698 w 1305767"/>
                  <a:gd name="connsiteY5" fmla="*/ 616252 h 1723096"/>
                  <a:gd name="connsiteX6" fmla="*/ 0 w 1305767"/>
                  <a:gd name="connsiteY6" fmla="*/ 1624647 h 1723096"/>
                  <a:gd name="connsiteX0" fmla="*/ 0 w 1351380"/>
                  <a:gd name="connsiteY0" fmla="*/ 1632661 h 1723095"/>
                  <a:gd name="connsiteX1" fmla="*/ 519222 w 1351380"/>
                  <a:gd name="connsiteY1" fmla="*/ 1385988 h 1723095"/>
                  <a:gd name="connsiteX2" fmla="*/ 1007276 w 1351380"/>
                  <a:gd name="connsiteY2" fmla="*/ 1723095 h 1723095"/>
                  <a:gd name="connsiteX3" fmla="*/ 1351380 w 1351380"/>
                  <a:gd name="connsiteY3" fmla="*/ 705830 h 1723095"/>
                  <a:gd name="connsiteX4" fmla="*/ 835832 w 1351380"/>
                  <a:gd name="connsiteY4" fmla="*/ 0 h 1723095"/>
                  <a:gd name="connsiteX5" fmla="*/ 115311 w 1351380"/>
                  <a:gd name="connsiteY5" fmla="*/ 616252 h 1723095"/>
                  <a:gd name="connsiteX6" fmla="*/ 0 w 1351380"/>
                  <a:gd name="connsiteY6" fmla="*/ 1632661 h 17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80" h="1723095">
                    <a:moveTo>
                      <a:pt x="0" y="1632661"/>
                    </a:moveTo>
                    <a:lnTo>
                      <a:pt x="519222" y="1385988"/>
                    </a:lnTo>
                    <a:lnTo>
                      <a:pt x="1007276" y="1723095"/>
                    </a:lnTo>
                    <a:lnTo>
                      <a:pt x="1351380" y="705830"/>
                    </a:lnTo>
                    <a:lnTo>
                      <a:pt x="835832" y="0"/>
                    </a:lnTo>
                    <a:lnTo>
                      <a:pt x="115311" y="616252"/>
                    </a:lnTo>
                    <a:lnTo>
                      <a:pt x="0" y="1632661"/>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71" name="Text Box 10"/>
              <p:cNvSpPr txBox="1">
                <a:spLocks noChangeArrowheads="1"/>
              </p:cNvSpPr>
              <p:nvPr/>
            </p:nvSpPr>
            <p:spPr bwMode="auto">
              <a:xfrm rot="17744282">
                <a:off x="6194350" y="1408929"/>
                <a:ext cx="983494" cy="758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lnSpc>
                    <a:spcPts val="2500"/>
                  </a:lnSpc>
                  <a:spcBef>
                    <a:spcPct val="0"/>
                  </a:spcBef>
                  <a:spcAft>
                    <a:spcPct val="0"/>
                  </a:spcAft>
                </a:pPr>
                <a:r>
                  <a:rPr lang="de-DE" altLang="de-DE" sz="1600" dirty="0">
                    <a:solidFill>
                      <a:srgbClr val="FFFFFF"/>
                    </a:solidFill>
                    <a:latin typeface="Candara" pitchFamily="34" charset="0"/>
                    <a:cs typeface="Arial" pitchFamily="34" charset="0"/>
                  </a:rPr>
                  <a:t> </a:t>
                </a:r>
                <a:r>
                  <a:rPr lang="de-DE" altLang="de-DE" sz="1600" dirty="0" err="1">
                    <a:solidFill>
                      <a:srgbClr val="FFFFFF"/>
                    </a:solidFill>
                    <a:latin typeface="Candara" pitchFamily="34" charset="0"/>
                    <a:cs typeface="Arial" pitchFamily="34" charset="0"/>
                  </a:rPr>
                  <a:t>Refle</a:t>
                </a:r>
                <a:r>
                  <a:rPr lang="de-DE" altLang="de-DE" sz="1600" dirty="0">
                    <a:solidFill>
                      <a:srgbClr val="FFFFFF"/>
                    </a:solidFill>
                    <a:latin typeface="Candara" pitchFamily="34" charset="0"/>
                    <a:cs typeface="Arial" pitchFamily="34" charset="0"/>
                  </a:rPr>
                  <a:t>-</a:t>
                </a:r>
                <a:br>
                  <a:rPr lang="de-DE" altLang="de-DE" sz="1600" dirty="0">
                    <a:solidFill>
                      <a:srgbClr val="FFFFFF"/>
                    </a:solidFill>
                    <a:latin typeface="Candara" pitchFamily="34" charset="0"/>
                    <a:cs typeface="Arial" pitchFamily="34" charset="0"/>
                  </a:rPr>
                </a:br>
                <a:r>
                  <a:rPr lang="de-DE" altLang="de-DE" sz="1600" dirty="0" err="1">
                    <a:solidFill>
                      <a:srgbClr val="FFFFFF"/>
                    </a:solidFill>
                    <a:latin typeface="Candara" pitchFamily="34" charset="0"/>
                    <a:cs typeface="Arial" pitchFamily="34" charset="0"/>
                  </a:rPr>
                  <a:t>xion</a:t>
                </a:r>
                <a:endParaRPr lang="de-DE" altLang="de-DE" sz="1600" dirty="0">
                  <a:solidFill>
                    <a:prstClr val="black"/>
                  </a:solidFill>
                  <a:latin typeface="Arial" pitchFamily="34" charset="0"/>
                  <a:cs typeface="Arial" pitchFamily="34" charset="0"/>
                </a:endParaRPr>
              </a:p>
            </p:txBody>
          </p:sp>
        </p:grpSp>
        <p:grpSp>
          <p:nvGrpSpPr>
            <p:cNvPr id="66" name="Gruppieren 65"/>
            <p:cNvGrpSpPr/>
            <p:nvPr/>
          </p:nvGrpSpPr>
          <p:grpSpPr>
            <a:xfrm>
              <a:off x="12732794" y="-2406511"/>
              <a:ext cx="2160708" cy="2963595"/>
              <a:chOff x="4713546" y="2210718"/>
              <a:chExt cx="2495837" cy="3698328"/>
            </a:xfrm>
          </p:grpSpPr>
          <p:sp>
            <p:nvSpPr>
              <p:cNvPr id="68"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sz="1600">
                  <a:solidFill>
                    <a:prstClr val="black"/>
                  </a:solidFill>
                </a:endParaRPr>
              </a:p>
            </p:txBody>
          </p:sp>
          <p:sp>
            <p:nvSpPr>
              <p:cNvPr id="69"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sz="1600" dirty="0">
                    <a:solidFill>
                      <a:srgbClr val="FFFFFF"/>
                    </a:solidFill>
                    <a:latin typeface="Candara" pitchFamily="34" charset="0"/>
                    <a:cs typeface="Arial" pitchFamily="34" charset="0"/>
                  </a:rPr>
                  <a:t>Projektphase</a:t>
                </a:r>
                <a:endParaRPr lang="de-DE" altLang="de-DE" sz="1600" dirty="0">
                  <a:solidFill>
                    <a:prstClr val="black"/>
                  </a:solidFill>
                  <a:latin typeface="Arial" pitchFamily="34" charset="0"/>
                  <a:cs typeface="Arial" pitchFamily="34" charset="0"/>
                </a:endParaRPr>
              </a:p>
            </p:txBody>
          </p:sp>
        </p:grpSp>
        <p:sp>
          <p:nvSpPr>
            <p:cNvPr id="67" name="Ellipse 66"/>
            <p:cNvSpPr/>
            <p:nvPr/>
          </p:nvSpPr>
          <p:spPr>
            <a:xfrm>
              <a:off x="14353340" y="-125618"/>
              <a:ext cx="404211" cy="37414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600">
                <a:solidFill>
                  <a:prstClr val="white"/>
                </a:solidFill>
              </a:endParaRPr>
            </a:p>
          </p:txBody>
        </p:sp>
      </p:grpSp>
      <p:sp>
        <p:nvSpPr>
          <p:cNvPr id="75" name="Rechteckige Legende 74"/>
          <p:cNvSpPr/>
          <p:nvPr/>
        </p:nvSpPr>
        <p:spPr>
          <a:xfrm>
            <a:off x="7363926" y="4212583"/>
            <a:ext cx="1555034" cy="1117178"/>
          </a:xfrm>
          <a:prstGeom prst="wedgeRectCallout">
            <a:avLst>
              <a:gd name="adj1" fmla="val 1912"/>
              <a:gd name="adj2" fmla="val -106996"/>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Plant eine Studie und führt sie durch</a:t>
            </a:r>
          </a:p>
        </p:txBody>
      </p:sp>
      <p:sp>
        <p:nvSpPr>
          <p:cNvPr id="82" name="Rechteckige Legende 81"/>
          <p:cNvSpPr/>
          <p:nvPr/>
        </p:nvSpPr>
        <p:spPr>
          <a:xfrm>
            <a:off x="3072686" y="1750383"/>
            <a:ext cx="1918750" cy="1094942"/>
          </a:xfrm>
          <a:prstGeom prst="wedgeRectCallout">
            <a:avLst>
              <a:gd name="adj1" fmla="val 30952"/>
              <a:gd name="adj2" fmla="val 880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Umgang mit Tabellen-kalkulation</a:t>
            </a:r>
          </a:p>
        </p:txBody>
      </p:sp>
      <p:sp>
        <p:nvSpPr>
          <p:cNvPr id="85" name="Freihandform 84"/>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6" name="Freihandform 85"/>
          <p:cNvSpPr/>
          <p:nvPr/>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90" name="Gruppieren 89"/>
          <p:cNvGrpSpPr/>
          <p:nvPr/>
        </p:nvGrpSpPr>
        <p:grpSpPr>
          <a:xfrm>
            <a:off x="619639" y="544394"/>
            <a:ext cx="317808" cy="433853"/>
            <a:chOff x="1153951" y="6174243"/>
            <a:chExt cx="384419" cy="471452"/>
          </a:xfrm>
        </p:grpSpPr>
        <p:sp>
          <p:nvSpPr>
            <p:cNvPr id="91" name="Ellipse 90"/>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3" name="Rechteckige Legende 92"/>
          <p:cNvSpPr/>
          <p:nvPr/>
        </p:nvSpPr>
        <p:spPr>
          <a:xfrm>
            <a:off x="5034067" y="5366729"/>
            <a:ext cx="1482149" cy="999741"/>
          </a:xfrm>
          <a:prstGeom prst="wedgeRectCallout">
            <a:avLst>
              <a:gd name="adj1" fmla="val -76771"/>
              <a:gd name="adj2" fmla="val -16406"/>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Entwickelt das Testgerät zu eurem Test </a:t>
            </a:r>
          </a:p>
        </p:txBody>
      </p:sp>
      <p:sp>
        <p:nvSpPr>
          <p:cNvPr id="94" name="Rechteckige Legende 93"/>
          <p:cNvSpPr/>
          <p:nvPr/>
        </p:nvSpPr>
        <p:spPr>
          <a:xfrm>
            <a:off x="4145842" y="4330774"/>
            <a:ext cx="2426819" cy="361033"/>
          </a:xfrm>
          <a:prstGeom prst="wedgeRectCallout">
            <a:avLst>
              <a:gd name="adj1" fmla="val -66088"/>
              <a:gd name="adj2" fmla="val -2953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Prüfen </a:t>
            </a:r>
            <a:r>
              <a:rPr lang="de-DE" dirty="0">
                <a:solidFill>
                  <a:prstClr val="white"/>
                </a:solidFill>
                <a:sym typeface="Wingdings" panose="05000000000000000000" pitchFamily="2" charset="2"/>
              </a:rPr>
              <a:t> Auswerten</a:t>
            </a:r>
            <a:endParaRPr lang="de-DE" dirty="0">
              <a:solidFill>
                <a:prstClr val="black"/>
              </a:solidFill>
            </a:endParaRPr>
          </a:p>
        </p:txBody>
      </p:sp>
      <p:sp>
        <p:nvSpPr>
          <p:cNvPr id="96" name="Rechteckige Legende 95"/>
          <p:cNvSpPr/>
          <p:nvPr/>
        </p:nvSpPr>
        <p:spPr>
          <a:xfrm>
            <a:off x="829408" y="6074672"/>
            <a:ext cx="3316434" cy="660777"/>
          </a:xfrm>
          <a:prstGeom prst="wedgeRectCallout">
            <a:avLst>
              <a:gd name="adj1" fmla="val -59275"/>
              <a:gd name="adj2" fmla="val -4575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„Ist man eigentlich vor oder nach der großen Pause fitter?“</a:t>
            </a:r>
          </a:p>
        </p:txBody>
      </p:sp>
      <p:sp>
        <p:nvSpPr>
          <p:cNvPr id="99" name="Rechteckige Legende 98"/>
          <p:cNvSpPr/>
          <p:nvPr/>
        </p:nvSpPr>
        <p:spPr>
          <a:xfrm>
            <a:off x="5052980" y="2147512"/>
            <a:ext cx="1307089" cy="595807"/>
          </a:xfrm>
          <a:prstGeom prst="wedgeRectCallout">
            <a:avLst>
              <a:gd name="adj1" fmla="val 30952"/>
              <a:gd name="adj2" fmla="val 880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Auswertung von Daten</a:t>
            </a:r>
          </a:p>
        </p:txBody>
      </p:sp>
      <p:sp>
        <p:nvSpPr>
          <p:cNvPr id="101" name="Rechteckige Legende 100"/>
          <p:cNvSpPr/>
          <p:nvPr/>
        </p:nvSpPr>
        <p:spPr>
          <a:xfrm>
            <a:off x="502164" y="3471637"/>
            <a:ext cx="2114266" cy="912804"/>
          </a:xfrm>
          <a:prstGeom prst="wedgeRectCallout">
            <a:avLst>
              <a:gd name="adj1" fmla="val 29881"/>
              <a:gd name="adj2" fmla="val 12637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Nervensystem / Reizweiterleitung /  Reizverarbeitung</a:t>
            </a:r>
          </a:p>
        </p:txBody>
      </p:sp>
      <p:sp>
        <p:nvSpPr>
          <p:cNvPr id="102" name="Rechteckige Legende 101"/>
          <p:cNvSpPr/>
          <p:nvPr/>
        </p:nvSpPr>
        <p:spPr>
          <a:xfrm>
            <a:off x="5445951" y="1242362"/>
            <a:ext cx="1891873" cy="720080"/>
          </a:xfrm>
          <a:prstGeom prst="wedgeRectCallout">
            <a:avLst>
              <a:gd name="adj1" fmla="val 68780"/>
              <a:gd name="adj2" fmla="val -4509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Reflexion: gute Studie?</a:t>
            </a:r>
          </a:p>
        </p:txBody>
      </p:sp>
      <p:sp>
        <p:nvSpPr>
          <p:cNvPr id="42" name="Textfeld 41"/>
          <p:cNvSpPr txBox="1"/>
          <p:nvPr/>
        </p:nvSpPr>
        <p:spPr>
          <a:xfrm>
            <a:off x="1030215" y="496187"/>
            <a:ext cx="3147528" cy="461665"/>
          </a:xfrm>
          <a:prstGeom prst="rect">
            <a:avLst/>
          </a:prstGeom>
          <a:noFill/>
        </p:spPr>
        <p:txBody>
          <a:bodyPr wrap="none" rtlCol="0">
            <a:spAutoFit/>
          </a:bodyPr>
          <a:lstStyle/>
          <a:p>
            <a:r>
              <a:rPr lang="de-DE" sz="2400" dirty="0">
                <a:solidFill>
                  <a:schemeClr val="accent1"/>
                </a:solidFill>
              </a:rPr>
              <a:t>KLASSE 8: Reaktionstest</a:t>
            </a:r>
          </a:p>
        </p:txBody>
      </p:sp>
      <p:sp>
        <p:nvSpPr>
          <p:cNvPr id="44" name="Rechteckige Legende 43"/>
          <p:cNvSpPr/>
          <p:nvPr/>
        </p:nvSpPr>
        <p:spPr>
          <a:xfrm>
            <a:off x="986333" y="5284481"/>
            <a:ext cx="2483872" cy="660777"/>
          </a:xfrm>
          <a:prstGeom prst="wedgeRectCallout">
            <a:avLst>
              <a:gd name="adj1" fmla="val -67278"/>
              <a:gd name="adj2" fmla="val 3446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Wie kann man das untersuchen?</a:t>
            </a:r>
          </a:p>
        </p:txBody>
      </p:sp>
      <p:sp>
        <p:nvSpPr>
          <p:cNvPr id="45" name="Rechteckige Legende 44"/>
          <p:cNvSpPr/>
          <p:nvPr/>
        </p:nvSpPr>
        <p:spPr>
          <a:xfrm>
            <a:off x="5626724" y="603930"/>
            <a:ext cx="1891873" cy="477358"/>
          </a:xfrm>
          <a:prstGeom prst="wedgeRectCallout">
            <a:avLst>
              <a:gd name="adj1" fmla="val 71771"/>
              <a:gd name="adj2" fmla="val 9867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Konsequenzen?</a:t>
            </a:r>
          </a:p>
        </p:txBody>
      </p:sp>
      <p:sp>
        <p:nvSpPr>
          <p:cNvPr id="43" name="Rechteckige Legende 42"/>
          <p:cNvSpPr/>
          <p:nvPr/>
        </p:nvSpPr>
        <p:spPr>
          <a:xfrm>
            <a:off x="229969" y="4444782"/>
            <a:ext cx="1475099" cy="420351"/>
          </a:xfrm>
          <a:prstGeom prst="wedgeRectCallout">
            <a:avLst>
              <a:gd name="adj1" fmla="val 50840"/>
              <a:gd name="adj2" fmla="val 11159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EVA-Prinzip</a:t>
            </a:r>
          </a:p>
        </p:txBody>
      </p:sp>
      <p:sp>
        <p:nvSpPr>
          <p:cNvPr id="47" name="Rechteckige Legende 95"/>
          <p:cNvSpPr/>
          <p:nvPr/>
        </p:nvSpPr>
        <p:spPr>
          <a:xfrm>
            <a:off x="837261" y="6069536"/>
            <a:ext cx="3316434" cy="660777"/>
          </a:xfrm>
          <a:prstGeom prst="wedgeRectCallout">
            <a:avLst>
              <a:gd name="adj1" fmla="val -59275"/>
              <a:gd name="adj2" fmla="val -4575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„Ist man in der ersten Stunde fitter als in der sechsten?“</a:t>
            </a:r>
          </a:p>
        </p:txBody>
      </p:sp>
      <p:sp>
        <p:nvSpPr>
          <p:cNvPr id="48" name="Rechteckige Legende 95"/>
          <p:cNvSpPr/>
          <p:nvPr/>
        </p:nvSpPr>
        <p:spPr>
          <a:xfrm>
            <a:off x="842685" y="6071316"/>
            <a:ext cx="3316434" cy="660777"/>
          </a:xfrm>
          <a:prstGeom prst="wedgeRectCallout">
            <a:avLst>
              <a:gd name="adj1" fmla="val -59275"/>
              <a:gd name="adj2" fmla="val -4575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„Montags oder freitags fitter?“</a:t>
            </a:r>
          </a:p>
        </p:txBody>
      </p:sp>
      <p:sp>
        <p:nvSpPr>
          <p:cNvPr id="49" name="Rechteckige Legende 95"/>
          <p:cNvSpPr/>
          <p:nvPr/>
        </p:nvSpPr>
        <p:spPr>
          <a:xfrm>
            <a:off x="872817" y="6064400"/>
            <a:ext cx="3316434" cy="660777"/>
          </a:xfrm>
          <a:prstGeom prst="wedgeRectCallout">
            <a:avLst>
              <a:gd name="adj1" fmla="val -59275"/>
              <a:gd name="adj2" fmla="val -4575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„Ist man fitter, wenn man früh zu Bett geht?“</a:t>
            </a:r>
          </a:p>
        </p:txBody>
      </p:sp>
      <p:sp>
        <p:nvSpPr>
          <p:cNvPr id="52" name="Rechteckige Legende 95"/>
          <p:cNvSpPr/>
          <p:nvPr/>
        </p:nvSpPr>
        <p:spPr>
          <a:xfrm>
            <a:off x="902949" y="6057484"/>
            <a:ext cx="3316434" cy="660777"/>
          </a:xfrm>
          <a:prstGeom prst="wedgeRectCallout">
            <a:avLst>
              <a:gd name="adj1" fmla="val -59275"/>
              <a:gd name="adj2" fmla="val -4575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„Bringt „</a:t>
            </a:r>
            <a:r>
              <a:rPr lang="de-DE" dirty="0" err="1">
                <a:solidFill>
                  <a:prstClr val="white"/>
                </a:solidFill>
              </a:rPr>
              <a:t>ewegte</a:t>
            </a:r>
            <a:r>
              <a:rPr lang="de-DE" dirty="0">
                <a:solidFill>
                  <a:prstClr val="white"/>
                </a:solidFill>
              </a:rPr>
              <a:t> Schule“ etwas?“</a:t>
            </a:r>
          </a:p>
        </p:txBody>
      </p:sp>
    </p:spTree>
    <p:extLst>
      <p:ext uri="{BB962C8B-B14F-4D97-AF65-F5344CB8AC3E}">
        <p14:creationId xmlns:p14="http://schemas.microsoft.com/office/powerpoint/2010/main" val="21805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1743021" y="1015236"/>
            <a:ext cx="5125197" cy="4902977"/>
            <a:chOff x="1441569" y="951329"/>
            <a:chExt cx="5778557" cy="5327883"/>
          </a:xfrm>
        </p:grpSpPr>
        <p:grpSp>
          <p:nvGrpSpPr>
            <p:cNvPr id="38" name="Gruppieren 37"/>
            <p:cNvGrpSpPr/>
            <p:nvPr/>
          </p:nvGrpSpPr>
          <p:grpSpPr>
            <a:xfrm>
              <a:off x="1441569" y="5088279"/>
              <a:ext cx="990631" cy="1190933"/>
              <a:chOff x="1441569" y="5088279"/>
              <a:chExt cx="990631" cy="1190933"/>
            </a:xfrm>
          </p:grpSpPr>
          <p:sp>
            <p:nvSpPr>
              <p:cNvPr id="58" name="Freeform 4"/>
              <p:cNvSpPr>
                <a:spLocks/>
              </p:cNvSpPr>
              <p:nvPr/>
            </p:nvSpPr>
            <p:spPr bwMode="auto">
              <a:xfrm>
                <a:off x="1441569" y="5088279"/>
                <a:ext cx="970013" cy="1190933"/>
              </a:xfrm>
              <a:custGeom>
                <a:avLst/>
                <a:gdLst>
                  <a:gd name="T0" fmla="*/ 0 w 1185797"/>
                  <a:gd name="T1" fmla="*/ 1182414 h 1418897"/>
                  <a:gd name="T2" fmla="*/ 299544 w 1185797"/>
                  <a:gd name="T3" fmla="*/ 189186 h 1418897"/>
                  <a:gd name="T4" fmla="*/ 914400 w 1185797"/>
                  <a:gd name="T5" fmla="*/ 0 h 1418897"/>
                  <a:gd name="T6" fmla="*/ 1185797 w 1185797"/>
                  <a:gd name="T7" fmla="*/ 406813 h 1418897"/>
                  <a:gd name="T8" fmla="*/ 1008993 w 1185797"/>
                  <a:gd name="T9" fmla="*/ 1418897 h 1418897"/>
                  <a:gd name="T10" fmla="*/ 0 w 1185797"/>
                  <a:gd name="T11" fmla="*/ 1182414 h 1418897"/>
                  <a:gd name="connsiteX0" fmla="*/ 0 w 1357180"/>
                  <a:gd name="connsiteY0" fmla="*/ 1153407 h 1418897"/>
                  <a:gd name="connsiteX1" fmla="*/ 470927 w 1357180"/>
                  <a:gd name="connsiteY1" fmla="*/ 189186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153407 h 1418897"/>
                  <a:gd name="connsiteX1" fmla="*/ 564408 w 1357180"/>
                  <a:gd name="connsiteY1" fmla="*/ 73154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269438 h 1534928"/>
                  <a:gd name="connsiteX1" fmla="*/ 564408 w 1357180"/>
                  <a:gd name="connsiteY1" fmla="*/ 189185 h 1534928"/>
                  <a:gd name="connsiteX2" fmla="*/ 1210426 w 1357180"/>
                  <a:gd name="connsiteY2" fmla="*/ 0 h 1534928"/>
                  <a:gd name="connsiteX3" fmla="*/ 1357180 w 1357180"/>
                  <a:gd name="connsiteY3" fmla="*/ 522844 h 1534928"/>
                  <a:gd name="connsiteX4" fmla="*/ 1180376 w 1357180"/>
                  <a:gd name="connsiteY4" fmla="*/ 1534928 h 1534928"/>
                  <a:gd name="connsiteX5" fmla="*/ 0 w 1357180"/>
                  <a:gd name="connsiteY5" fmla="*/ 1269438 h 1534928"/>
                  <a:gd name="connsiteX0" fmla="*/ 0 w 1388340"/>
                  <a:gd name="connsiteY0" fmla="*/ 1269438 h 1534928"/>
                  <a:gd name="connsiteX1" fmla="*/ 564408 w 1388340"/>
                  <a:gd name="connsiteY1" fmla="*/ 189185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269438 h 1534928"/>
                  <a:gd name="connsiteX1" fmla="*/ 564408 w 1388340"/>
                  <a:gd name="connsiteY1" fmla="*/ 137341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321282 h 1586772"/>
                  <a:gd name="connsiteX1" fmla="*/ 564408 w 1388340"/>
                  <a:gd name="connsiteY1" fmla="*/ 189185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44875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25342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40" h="1586772">
                    <a:moveTo>
                      <a:pt x="0" y="1321282"/>
                    </a:moveTo>
                    <a:lnTo>
                      <a:pt x="525342" y="189186"/>
                    </a:lnTo>
                    <a:lnTo>
                      <a:pt x="1210426" y="0"/>
                    </a:lnTo>
                    <a:lnTo>
                      <a:pt x="1388340" y="458657"/>
                    </a:lnTo>
                    <a:lnTo>
                      <a:pt x="1180376" y="1586772"/>
                    </a:lnTo>
                    <a:lnTo>
                      <a:pt x="0" y="1321282"/>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9" name="Text Box 6"/>
              <p:cNvSpPr txBox="1">
                <a:spLocks noChangeArrowheads="1"/>
              </p:cNvSpPr>
              <p:nvPr/>
            </p:nvSpPr>
            <p:spPr bwMode="auto">
              <a:xfrm rot="17282728">
                <a:off x="1613265" y="5336329"/>
                <a:ext cx="771943" cy="865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Aus-blick</a:t>
                </a:r>
                <a:endParaRPr lang="de-DE" altLang="de-DE" sz="4400" dirty="0">
                  <a:solidFill>
                    <a:prstClr val="black"/>
                  </a:solidFill>
                  <a:latin typeface="Arial" pitchFamily="34" charset="0"/>
                  <a:cs typeface="Arial" pitchFamily="34" charset="0"/>
                </a:endParaRPr>
              </a:p>
            </p:txBody>
          </p:sp>
        </p:grpSp>
        <p:grpSp>
          <p:nvGrpSpPr>
            <p:cNvPr id="41" name="Gruppieren 40"/>
            <p:cNvGrpSpPr/>
            <p:nvPr/>
          </p:nvGrpSpPr>
          <p:grpSpPr>
            <a:xfrm>
              <a:off x="1814661" y="4310015"/>
              <a:ext cx="5114346" cy="1069918"/>
              <a:chOff x="1814661" y="4310015"/>
              <a:chExt cx="5114346" cy="1069918"/>
            </a:xfrm>
          </p:grpSpPr>
          <p:sp>
            <p:nvSpPr>
              <p:cNvPr id="56"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7"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Qualifizierung</a:t>
                </a:r>
                <a:endParaRPr lang="de-DE" altLang="de-DE" dirty="0">
                  <a:solidFill>
                    <a:prstClr val="black"/>
                  </a:solidFill>
                  <a:latin typeface="Arial" pitchFamily="34" charset="0"/>
                  <a:cs typeface="Arial" pitchFamily="34" charset="0"/>
                </a:endParaRPr>
              </a:p>
            </p:txBody>
          </p:sp>
        </p:grpSp>
        <p:grpSp>
          <p:nvGrpSpPr>
            <p:cNvPr id="49" name="Gruppieren 48"/>
            <p:cNvGrpSpPr/>
            <p:nvPr/>
          </p:nvGrpSpPr>
          <p:grpSpPr>
            <a:xfrm>
              <a:off x="6275934" y="951329"/>
              <a:ext cx="944192" cy="1532948"/>
              <a:chOff x="6275934" y="951329"/>
              <a:chExt cx="944192" cy="1532948"/>
            </a:xfrm>
          </p:grpSpPr>
          <p:sp>
            <p:nvSpPr>
              <p:cNvPr id="54" name="Freeform 9"/>
              <p:cNvSpPr>
                <a:spLocks/>
              </p:cNvSpPr>
              <p:nvPr/>
            </p:nvSpPr>
            <p:spPr bwMode="auto">
              <a:xfrm rot="756605">
                <a:off x="6275934" y="951329"/>
                <a:ext cx="944192" cy="1532948"/>
              </a:xfrm>
              <a:custGeom>
                <a:avLst/>
                <a:gdLst>
                  <a:gd name="T0" fmla="*/ 31531 w 1166648"/>
                  <a:gd name="T1" fmla="*/ 1355835 h 1450428"/>
                  <a:gd name="T2" fmla="*/ 567558 w 1166648"/>
                  <a:gd name="T3" fmla="*/ 1056290 h 1450428"/>
                  <a:gd name="T4" fmla="*/ 1087821 w 1166648"/>
                  <a:gd name="T5" fmla="*/ 1450428 h 1450428"/>
                  <a:gd name="T6" fmla="*/ 1166648 w 1166648"/>
                  <a:gd name="T7" fmla="*/ 457200 h 1450428"/>
                  <a:gd name="T8" fmla="*/ 599090 w 1166648"/>
                  <a:gd name="T9" fmla="*/ 0 h 1450428"/>
                  <a:gd name="T10" fmla="*/ 0 w 1166648"/>
                  <a:gd name="T11" fmla="*/ 457200 h 1450428"/>
                  <a:gd name="T12" fmla="*/ 31531 w 1166648"/>
                  <a:gd name="T13" fmla="*/ 1355835 h 1450428"/>
                  <a:gd name="connsiteX0" fmla="*/ 31531 w 1386311"/>
                  <a:gd name="connsiteY0" fmla="*/ 1355835 h 1450428"/>
                  <a:gd name="connsiteX1" fmla="*/ 567558 w 1386311"/>
                  <a:gd name="connsiteY1" fmla="*/ 1056290 h 1450428"/>
                  <a:gd name="connsiteX2" fmla="*/ 1087821 w 1386311"/>
                  <a:gd name="connsiteY2" fmla="*/ 1450428 h 1450428"/>
                  <a:gd name="connsiteX3" fmla="*/ 1386312 w 1386311"/>
                  <a:gd name="connsiteY3" fmla="*/ 441178 h 1450428"/>
                  <a:gd name="connsiteX4" fmla="*/ 599090 w 1386311"/>
                  <a:gd name="connsiteY4" fmla="*/ 0 h 1450428"/>
                  <a:gd name="connsiteX5" fmla="*/ 0 w 1386311"/>
                  <a:gd name="connsiteY5" fmla="*/ 457200 h 1450428"/>
                  <a:gd name="connsiteX6" fmla="*/ 31531 w 1386311"/>
                  <a:gd name="connsiteY6" fmla="*/ 1355835 h 1450428"/>
                  <a:gd name="connsiteX0" fmla="*/ 31531 w 1386312"/>
                  <a:gd name="connsiteY0" fmla="*/ 1620488 h 1715081"/>
                  <a:gd name="connsiteX1" fmla="*/ 567558 w 1386312"/>
                  <a:gd name="connsiteY1" fmla="*/ 1320943 h 1715081"/>
                  <a:gd name="connsiteX2" fmla="*/ 1087821 w 1386312"/>
                  <a:gd name="connsiteY2" fmla="*/ 1715081 h 1715081"/>
                  <a:gd name="connsiteX3" fmla="*/ 1386312 w 1386312"/>
                  <a:gd name="connsiteY3" fmla="*/ 705831 h 1715081"/>
                  <a:gd name="connsiteX4" fmla="*/ 870764 w 1386312"/>
                  <a:gd name="connsiteY4" fmla="*/ 1 h 1715081"/>
                  <a:gd name="connsiteX5" fmla="*/ 0 w 1386312"/>
                  <a:gd name="connsiteY5" fmla="*/ 721853 h 1715081"/>
                  <a:gd name="connsiteX6" fmla="*/ 31531 w 1386312"/>
                  <a:gd name="connsiteY6" fmla="*/ 1620488 h 1715081"/>
                  <a:gd name="connsiteX0" fmla="*/ 0 w 1354781"/>
                  <a:gd name="connsiteY0" fmla="*/ 1620487 h 1715080"/>
                  <a:gd name="connsiteX1" fmla="*/ 536027 w 1354781"/>
                  <a:gd name="connsiteY1" fmla="*/ 1320942 h 1715080"/>
                  <a:gd name="connsiteX2" fmla="*/ 1056290 w 1354781"/>
                  <a:gd name="connsiteY2" fmla="*/ 1715080 h 1715080"/>
                  <a:gd name="connsiteX3" fmla="*/ 1354781 w 1354781"/>
                  <a:gd name="connsiteY3" fmla="*/ 705830 h 1715080"/>
                  <a:gd name="connsiteX4" fmla="*/ 839233 w 1354781"/>
                  <a:gd name="connsiteY4" fmla="*/ 0 h 1715080"/>
                  <a:gd name="connsiteX5" fmla="*/ 118712 w 1354781"/>
                  <a:gd name="connsiteY5" fmla="*/ 616252 h 1715080"/>
                  <a:gd name="connsiteX6" fmla="*/ 0 w 1354781"/>
                  <a:gd name="connsiteY6" fmla="*/ 1620487 h 1715080"/>
                  <a:gd name="connsiteX0" fmla="*/ 0 w 1290561"/>
                  <a:gd name="connsiteY0" fmla="*/ 1621976 h 1715080"/>
                  <a:gd name="connsiteX1" fmla="*/ 471807 w 1290561"/>
                  <a:gd name="connsiteY1" fmla="*/ 1320942 h 1715080"/>
                  <a:gd name="connsiteX2" fmla="*/ 992070 w 1290561"/>
                  <a:gd name="connsiteY2" fmla="*/ 1715080 h 1715080"/>
                  <a:gd name="connsiteX3" fmla="*/ 1290561 w 1290561"/>
                  <a:gd name="connsiteY3" fmla="*/ 705830 h 1715080"/>
                  <a:gd name="connsiteX4" fmla="*/ 775013 w 1290561"/>
                  <a:gd name="connsiteY4" fmla="*/ 0 h 1715080"/>
                  <a:gd name="connsiteX5" fmla="*/ 54492 w 1290561"/>
                  <a:gd name="connsiteY5" fmla="*/ 616252 h 1715080"/>
                  <a:gd name="connsiteX6" fmla="*/ 0 w 1290561"/>
                  <a:gd name="connsiteY6" fmla="*/ 1621976 h 1715080"/>
                  <a:gd name="connsiteX0" fmla="*/ 0 w 1305767"/>
                  <a:gd name="connsiteY0" fmla="*/ 1624647 h 1715080"/>
                  <a:gd name="connsiteX1" fmla="*/ 487013 w 1305767"/>
                  <a:gd name="connsiteY1" fmla="*/ 1320942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15080"/>
                  <a:gd name="connsiteX1" fmla="*/ 473609 w 1305767"/>
                  <a:gd name="connsiteY1" fmla="*/ 1385988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23096"/>
                  <a:gd name="connsiteX1" fmla="*/ 473609 w 1305767"/>
                  <a:gd name="connsiteY1" fmla="*/ 1385988 h 1723096"/>
                  <a:gd name="connsiteX2" fmla="*/ 961663 w 1305767"/>
                  <a:gd name="connsiteY2" fmla="*/ 1723095 h 1723096"/>
                  <a:gd name="connsiteX3" fmla="*/ 1305767 w 1305767"/>
                  <a:gd name="connsiteY3" fmla="*/ 705830 h 1723096"/>
                  <a:gd name="connsiteX4" fmla="*/ 790219 w 1305767"/>
                  <a:gd name="connsiteY4" fmla="*/ 0 h 1723096"/>
                  <a:gd name="connsiteX5" fmla="*/ 69698 w 1305767"/>
                  <a:gd name="connsiteY5" fmla="*/ 616252 h 1723096"/>
                  <a:gd name="connsiteX6" fmla="*/ 0 w 1305767"/>
                  <a:gd name="connsiteY6" fmla="*/ 1624647 h 1723096"/>
                  <a:gd name="connsiteX0" fmla="*/ 0 w 1351380"/>
                  <a:gd name="connsiteY0" fmla="*/ 1632661 h 1723095"/>
                  <a:gd name="connsiteX1" fmla="*/ 519222 w 1351380"/>
                  <a:gd name="connsiteY1" fmla="*/ 1385988 h 1723095"/>
                  <a:gd name="connsiteX2" fmla="*/ 1007276 w 1351380"/>
                  <a:gd name="connsiteY2" fmla="*/ 1723095 h 1723095"/>
                  <a:gd name="connsiteX3" fmla="*/ 1351380 w 1351380"/>
                  <a:gd name="connsiteY3" fmla="*/ 705830 h 1723095"/>
                  <a:gd name="connsiteX4" fmla="*/ 835832 w 1351380"/>
                  <a:gd name="connsiteY4" fmla="*/ 0 h 1723095"/>
                  <a:gd name="connsiteX5" fmla="*/ 115311 w 1351380"/>
                  <a:gd name="connsiteY5" fmla="*/ 616252 h 1723095"/>
                  <a:gd name="connsiteX6" fmla="*/ 0 w 1351380"/>
                  <a:gd name="connsiteY6" fmla="*/ 1632661 h 17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80" h="1723095">
                    <a:moveTo>
                      <a:pt x="0" y="1632661"/>
                    </a:moveTo>
                    <a:lnTo>
                      <a:pt x="519222" y="1385988"/>
                    </a:lnTo>
                    <a:lnTo>
                      <a:pt x="1007276" y="1723095"/>
                    </a:lnTo>
                    <a:lnTo>
                      <a:pt x="1351380" y="705830"/>
                    </a:lnTo>
                    <a:lnTo>
                      <a:pt x="835832" y="0"/>
                    </a:lnTo>
                    <a:lnTo>
                      <a:pt x="115311" y="616252"/>
                    </a:lnTo>
                    <a:lnTo>
                      <a:pt x="0" y="1632661"/>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5" name="Text Box 10"/>
              <p:cNvSpPr txBox="1">
                <a:spLocks noChangeArrowheads="1"/>
              </p:cNvSpPr>
              <p:nvPr/>
            </p:nvSpPr>
            <p:spPr bwMode="auto">
              <a:xfrm rot="17744282">
                <a:off x="6219694" y="1367119"/>
                <a:ext cx="983494" cy="758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lnSpc>
                    <a:spcPts val="2500"/>
                  </a:lnSpc>
                  <a:spcBef>
                    <a:spcPct val="0"/>
                  </a:spcBef>
                  <a:spcAft>
                    <a:spcPct val="0"/>
                  </a:spcAft>
                </a:pPr>
                <a:r>
                  <a:rPr lang="de-DE" altLang="de-DE" dirty="0">
                    <a:solidFill>
                      <a:srgbClr val="FFFFFF"/>
                    </a:solidFill>
                    <a:latin typeface="Candara" pitchFamily="34" charset="0"/>
                    <a:cs typeface="Arial" pitchFamily="34" charset="0"/>
                  </a:rPr>
                  <a:t> </a:t>
                </a:r>
                <a:r>
                  <a:rPr lang="de-DE" altLang="de-DE" dirty="0" err="1">
                    <a:solidFill>
                      <a:srgbClr val="FFFFFF"/>
                    </a:solidFill>
                    <a:latin typeface="Candara" pitchFamily="34" charset="0"/>
                    <a:cs typeface="Arial" pitchFamily="34" charset="0"/>
                  </a:rPr>
                  <a:t>Refle</a:t>
                </a:r>
                <a:r>
                  <a:rPr lang="de-DE" altLang="de-DE" dirty="0">
                    <a:solidFill>
                      <a:srgbClr val="FFFFFF"/>
                    </a:solidFill>
                    <a:latin typeface="Candara" pitchFamily="34" charset="0"/>
                    <a:cs typeface="Arial" pitchFamily="34" charset="0"/>
                  </a:rPr>
                  <a:t>-</a:t>
                </a:r>
                <a:br>
                  <a:rPr lang="de-DE" altLang="de-DE" dirty="0">
                    <a:solidFill>
                      <a:srgbClr val="FFFFFF"/>
                    </a:solidFill>
                    <a:latin typeface="Candara" pitchFamily="34" charset="0"/>
                    <a:cs typeface="Arial" pitchFamily="34" charset="0"/>
                  </a:rPr>
                </a:br>
                <a:r>
                  <a:rPr lang="de-DE" altLang="de-DE" dirty="0" err="1">
                    <a:solidFill>
                      <a:srgbClr val="FFFFFF"/>
                    </a:solidFill>
                    <a:latin typeface="Candara" pitchFamily="34" charset="0"/>
                    <a:cs typeface="Arial" pitchFamily="34" charset="0"/>
                  </a:rPr>
                  <a:t>xion</a:t>
                </a:r>
                <a:endParaRPr lang="de-DE" altLang="de-DE" dirty="0">
                  <a:solidFill>
                    <a:prstClr val="black"/>
                  </a:solidFill>
                  <a:latin typeface="Arial" pitchFamily="34" charset="0"/>
                  <a:cs typeface="Arial" pitchFamily="34" charset="0"/>
                </a:endParaRPr>
              </a:p>
            </p:txBody>
          </p:sp>
        </p:grpSp>
        <p:grpSp>
          <p:nvGrpSpPr>
            <p:cNvPr id="50" name="Gruppieren 49"/>
            <p:cNvGrpSpPr/>
            <p:nvPr/>
          </p:nvGrpSpPr>
          <p:grpSpPr>
            <a:xfrm>
              <a:off x="4713546" y="2210718"/>
              <a:ext cx="2495837" cy="3698328"/>
              <a:chOff x="4713546" y="2210718"/>
              <a:chExt cx="2495837" cy="3698328"/>
            </a:xfrm>
          </p:grpSpPr>
          <p:sp>
            <p:nvSpPr>
              <p:cNvPr id="52"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3"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Projektphase</a:t>
                </a:r>
                <a:endParaRPr lang="de-DE" altLang="de-DE" sz="4400" dirty="0">
                  <a:solidFill>
                    <a:prstClr val="black"/>
                  </a:solidFill>
                  <a:latin typeface="Arial" pitchFamily="34" charset="0"/>
                  <a:cs typeface="Arial" pitchFamily="34" charset="0"/>
                </a:endParaRPr>
              </a:p>
            </p:txBody>
          </p:sp>
        </p:grpSp>
        <p:sp>
          <p:nvSpPr>
            <p:cNvPr id="51" name="Ellipse 50"/>
            <p:cNvSpPr/>
            <p:nvPr/>
          </p:nvSpPr>
          <p:spPr>
            <a:xfrm>
              <a:off x="6585442" y="5057089"/>
              <a:ext cx="466905" cy="4669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a:solidFill>
                  <a:prstClr val="white"/>
                </a:solidFill>
              </a:endParaRPr>
            </a:p>
          </p:txBody>
        </p:sp>
      </p:grpSp>
      <p:sp>
        <p:nvSpPr>
          <p:cNvPr id="63" name="Rechteckige Legende 62"/>
          <p:cNvSpPr/>
          <p:nvPr/>
        </p:nvSpPr>
        <p:spPr>
          <a:xfrm>
            <a:off x="7000606" y="4346545"/>
            <a:ext cx="1819866" cy="1488216"/>
          </a:xfrm>
          <a:prstGeom prst="wedgeRectCallout">
            <a:avLst>
              <a:gd name="adj1" fmla="val -74907"/>
              <a:gd name="adj2" fmla="val -1373"/>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Erarbeitet euch Grundlagen und entwickelt eine Windpumpe,…</a:t>
            </a:r>
          </a:p>
        </p:txBody>
      </p:sp>
      <p:sp>
        <p:nvSpPr>
          <p:cNvPr id="64" name="Rechteckige Legende 63"/>
          <p:cNvSpPr/>
          <p:nvPr/>
        </p:nvSpPr>
        <p:spPr>
          <a:xfrm>
            <a:off x="1187624" y="5918213"/>
            <a:ext cx="2730526" cy="659861"/>
          </a:xfrm>
          <a:prstGeom prst="wedgeRectCallout">
            <a:avLst>
              <a:gd name="adj1" fmla="val -9884"/>
              <a:gd name="adj2" fmla="val -8381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Windpumpen mit unterschiedlicher Aufgabe?</a:t>
            </a:r>
          </a:p>
        </p:txBody>
      </p:sp>
      <p:sp>
        <p:nvSpPr>
          <p:cNvPr id="78" name="Rechteckige Legende 77"/>
          <p:cNvSpPr/>
          <p:nvPr/>
        </p:nvSpPr>
        <p:spPr>
          <a:xfrm>
            <a:off x="450183" y="3354080"/>
            <a:ext cx="2877492" cy="890516"/>
          </a:xfrm>
          <a:prstGeom prst="wedgeRectCallout">
            <a:avLst>
              <a:gd name="adj1" fmla="val 26714"/>
              <a:gd name="adj2" fmla="val 86421"/>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Hebelgesetz, Drehmoment, Kraft, Kennlinie, Messmöglichkeiten</a:t>
            </a:r>
          </a:p>
        </p:txBody>
      </p:sp>
      <p:sp>
        <p:nvSpPr>
          <p:cNvPr id="79" name="Rechteckige Legende 78"/>
          <p:cNvSpPr/>
          <p:nvPr/>
        </p:nvSpPr>
        <p:spPr>
          <a:xfrm>
            <a:off x="1762486" y="2622066"/>
            <a:ext cx="1565189" cy="678458"/>
          </a:xfrm>
          <a:prstGeom prst="wedgeRectCallout">
            <a:avLst>
              <a:gd name="adj1" fmla="val 45087"/>
              <a:gd name="adj2" fmla="val 212190"/>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Energiemix</a:t>
            </a:r>
          </a:p>
        </p:txBody>
      </p:sp>
      <p:sp>
        <p:nvSpPr>
          <p:cNvPr id="84" name="Rechteckige Legende 83"/>
          <p:cNvSpPr/>
          <p:nvPr/>
        </p:nvSpPr>
        <p:spPr>
          <a:xfrm>
            <a:off x="6916420" y="1885241"/>
            <a:ext cx="1459826" cy="351798"/>
          </a:xfrm>
          <a:prstGeom prst="wedgeRectCallout">
            <a:avLst>
              <a:gd name="adj1" fmla="val -70776"/>
              <a:gd name="adj2" fmla="val 2416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Wettbewerb</a:t>
            </a:r>
          </a:p>
        </p:txBody>
      </p:sp>
      <p:sp>
        <p:nvSpPr>
          <p:cNvPr id="60" name="Freihandform 59"/>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23" name="Rechteckige Legende 122"/>
          <p:cNvSpPr/>
          <p:nvPr/>
        </p:nvSpPr>
        <p:spPr>
          <a:xfrm>
            <a:off x="5833099" y="3629559"/>
            <a:ext cx="1840271" cy="459876"/>
          </a:xfrm>
          <a:prstGeom prst="wedgeRectCallout">
            <a:avLst>
              <a:gd name="adj1" fmla="val -66088"/>
              <a:gd name="adj2" fmla="val -2953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Windrad</a:t>
            </a:r>
          </a:p>
        </p:txBody>
      </p:sp>
      <p:sp>
        <p:nvSpPr>
          <p:cNvPr id="124" name="Rechteckige Legende 123"/>
          <p:cNvSpPr/>
          <p:nvPr/>
        </p:nvSpPr>
        <p:spPr>
          <a:xfrm>
            <a:off x="3963871" y="1807085"/>
            <a:ext cx="1603597" cy="459876"/>
          </a:xfrm>
          <a:prstGeom prst="wedgeRectCallout">
            <a:avLst>
              <a:gd name="adj1" fmla="val 29775"/>
              <a:gd name="adj2" fmla="val 371015"/>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Pumpe</a:t>
            </a:r>
          </a:p>
        </p:txBody>
      </p:sp>
      <p:sp>
        <p:nvSpPr>
          <p:cNvPr id="83" name="Rechteckige Legende 82"/>
          <p:cNvSpPr/>
          <p:nvPr/>
        </p:nvSpPr>
        <p:spPr>
          <a:xfrm>
            <a:off x="6698319" y="2420917"/>
            <a:ext cx="1805077" cy="540378"/>
          </a:xfrm>
          <a:prstGeom prst="wedgeRectCallout">
            <a:avLst>
              <a:gd name="adj1" fmla="val -83342"/>
              <a:gd name="adj2" fmla="val 9842"/>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Hochzeit planen und vollziehen</a:t>
            </a:r>
            <a:endParaRPr lang="de-DE" dirty="0">
              <a:solidFill>
                <a:prstClr val="black"/>
              </a:solidFill>
            </a:endParaRPr>
          </a:p>
        </p:txBody>
      </p:sp>
      <p:sp>
        <p:nvSpPr>
          <p:cNvPr id="125" name="Rechteckige Legende 124"/>
          <p:cNvSpPr/>
          <p:nvPr/>
        </p:nvSpPr>
        <p:spPr>
          <a:xfrm>
            <a:off x="7175756" y="1052736"/>
            <a:ext cx="1788732" cy="667846"/>
          </a:xfrm>
          <a:prstGeom prst="wedgeRectCallout">
            <a:avLst>
              <a:gd name="adj1" fmla="val -70776"/>
              <a:gd name="adj2" fmla="val 2416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Standortanalyse</a:t>
            </a:r>
          </a:p>
          <a:p>
            <a:pPr algn="ctr" defTabSz="457200"/>
            <a:r>
              <a:rPr lang="de-DE" dirty="0">
                <a:solidFill>
                  <a:prstClr val="white"/>
                </a:solidFill>
              </a:rPr>
              <a:t>Exkursion</a:t>
            </a:r>
          </a:p>
        </p:txBody>
      </p:sp>
      <p:sp>
        <p:nvSpPr>
          <p:cNvPr id="2" name="Freihandform 1"/>
          <p:cNvSpPr/>
          <p:nvPr/>
        </p:nvSpPr>
        <p:spPr>
          <a:xfrm rot="203825">
            <a:off x="4992041" y="3243588"/>
            <a:ext cx="942976" cy="1685172"/>
          </a:xfrm>
          <a:custGeom>
            <a:avLst/>
            <a:gdLst>
              <a:gd name="connsiteX0" fmla="*/ 198783 w 768626"/>
              <a:gd name="connsiteY0" fmla="*/ 1219200 h 1219200"/>
              <a:gd name="connsiteX1" fmla="*/ 0 w 768626"/>
              <a:gd name="connsiteY1" fmla="*/ 1166191 h 1219200"/>
              <a:gd name="connsiteX2" fmla="*/ 556592 w 768626"/>
              <a:gd name="connsiteY2" fmla="*/ 0 h 1219200"/>
              <a:gd name="connsiteX3" fmla="*/ 768626 w 768626"/>
              <a:gd name="connsiteY3" fmla="*/ 106017 h 1219200"/>
              <a:gd name="connsiteX4" fmla="*/ 198783 w 768626"/>
              <a:gd name="connsiteY4" fmla="*/ 1219200 h 1219200"/>
              <a:gd name="connsiteX0" fmla="*/ 198783 w 768626"/>
              <a:gd name="connsiteY0" fmla="*/ 1219200 h 1219200"/>
              <a:gd name="connsiteX1" fmla="*/ 0 w 768626"/>
              <a:gd name="connsiteY1" fmla="*/ 1166191 h 1219200"/>
              <a:gd name="connsiteX2" fmla="*/ 556592 w 768626"/>
              <a:gd name="connsiteY2" fmla="*/ 0 h 1219200"/>
              <a:gd name="connsiteX3" fmla="*/ 768626 w 768626"/>
              <a:gd name="connsiteY3" fmla="*/ 106017 h 1219200"/>
              <a:gd name="connsiteX4" fmla="*/ 490145 w 768626"/>
              <a:gd name="connsiteY4" fmla="*/ 558576 h 1219200"/>
              <a:gd name="connsiteX5" fmla="*/ 198783 w 768626"/>
              <a:gd name="connsiteY5" fmla="*/ 1219200 h 1219200"/>
              <a:gd name="connsiteX0" fmla="*/ 256800 w 768626"/>
              <a:gd name="connsiteY0" fmla="*/ 1232153 h 1232153"/>
              <a:gd name="connsiteX1" fmla="*/ 0 w 768626"/>
              <a:gd name="connsiteY1" fmla="*/ 1166191 h 1232153"/>
              <a:gd name="connsiteX2" fmla="*/ 556592 w 768626"/>
              <a:gd name="connsiteY2" fmla="*/ 0 h 1232153"/>
              <a:gd name="connsiteX3" fmla="*/ 768626 w 768626"/>
              <a:gd name="connsiteY3" fmla="*/ 106017 h 1232153"/>
              <a:gd name="connsiteX4" fmla="*/ 490145 w 768626"/>
              <a:gd name="connsiteY4" fmla="*/ 558576 h 1232153"/>
              <a:gd name="connsiteX5" fmla="*/ 256800 w 768626"/>
              <a:gd name="connsiteY5" fmla="*/ 1232153 h 1232153"/>
              <a:gd name="connsiteX0" fmla="*/ 198783 w 710609"/>
              <a:gd name="connsiteY0" fmla="*/ 1232153 h 1232153"/>
              <a:gd name="connsiteX1" fmla="*/ 0 w 710609"/>
              <a:gd name="connsiteY1" fmla="*/ 1166191 h 1232153"/>
              <a:gd name="connsiteX2" fmla="*/ 498575 w 710609"/>
              <a:gd name="connsiteY2" fmla="*/ 0 h 1232153"/>
              <a:gd name="connsiteX3" fmla="*/ 710609 w 710609"/>
              <a:gd name="connsiteY3" fmla="*/ 106017 h 1232153"/>
              <a:gd name="connsiteX4" fmla="*/ 432128 w 710609"/>
              <a:gd name="connsiteY4" fmla="*/ 558576 h 1232153"/>
              <a:gd name="connsiteX5" fmla="*/ 198783 w 710609"/>
              <a:gd name="connsiteY5" fmla="*/ 1232153 h 123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609" h="1232153">
                <a:moveTo>
                  <a:pt x="198783" y="1232153"/>
                </a:moveTo>
                <a:lnTo>
                  <a:pt x="0" y="1166191"/>
                </a:lnTo>
                <a:lnTo>
                  <a:pt x="498575" y="0"/>
                </a:lnTo>
                <a:lnTo>
                  <a:pt x="710609" y="106017"/>
                </a:lnTo>
                <a:cubicBezTo>
                  <a:pt x="633253" y="269823"/>
                  <a:pt x="509484" y="394770"/>
                  <a:pt x="432128" y="558576"/>
                </a:cubicBezTo>
                <a:lnTo>
                  <a:pt x="198783" y="12321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34"/>
          <p:cNvSpPr/>
          <p:nvPr/>
        </p:nvSpPr>
        <p:spPr>
          <a:xfrm rot="203825">
            <a:off x="4783047" y="3070205"/>
            <a:ext cx="865989" cy="1667456"/>
          </a:xfrm>
          <a:custGeom>
            <a:avLst/>
            <a:gdLst>
              <a:gd name="connsiteX0" fmla="*/ 198783 w 768626"/>
              <a:gd name="connsiteY0" fmla="*/ 1219200 h 1219200"/>
              <a:gd name="connsiteX1" fmla="*/ 0 w 768626"/>
              <a:gd name="connsiteY1" fmla="*/ 1166191 h 1219200"/>
              <a:gd name="connsiteX2" fmla="*/ 556592 w 768626"/>
              <a:gd name="connsiteY2" fmla="*/ 0 h 1219200"/>
              <a:gd name="connsiteX3" fmla="*/ 768626 w 768626"/>
              <a:gd name="connsiteY3" fmla="*/ 106017 h 1219200"/>
              <a:gd name="connsiteX4" fmla="*/ 198783 w 768626"/>
              <a:gd name="connsiteY4" fmla="*/ 1219200 h 1219200"/>
              <a:gd name="connsiteX0" fmla="*/ 198783 w 768626"/>
              <a:gd name="connsiteY0" fmla="*/ 1219200 h 1219200"/>
              <a:gd name="connsiteX1" fmla="*/ 0 w 768626"/>
              <a:gd name="connsiteY1" fmla="*/ 1166191 h 1219200"/>
              <a:gd name="connsiteX2" fmla="*/ 556592 w 768626"/>
              <a:gd name="connsiteY2" fmla="*/ 0 h 1219200"/>
              <a:gd name="connsiteX3" fmla="*/ 768626 w 768626"/>
              <a:gd name="connsiteY3" fmla="*/ 106017 h 1219200"/>
              <a:gd name="connsiteX4" fmla="*/ 490145 w 768626"/>
              <a:gd name="connsiteY4" fmla="*/ 558576 h 1219200"/>
              <a:gd name="connsiteX5" fmla="*/ 198783 w 768626"/>
              <a:gd name="connsiteY5" fmla="*/ 1219200 h 1219200"/>
              <a:gd name="connsiteX0" fmla="*/ 198783 w 722213"/>
              <a:gd name="connsiteY0" fmla="*/ 1219200 h 1219200"/>
              <a:gd name="connsiteX1" fmla="*/ 0 w 722213"/>
              <a:gd name="connsiteY1" fmla="*/ 1166191 h 1219200"/>
              <a:gd name="connsiteX2" fmla="*/ 556592 w 722213"/>
              <a:gd name="connsiteY2" fmla="*/ 0 h 1219200"/>
              <a:gd name="connsiteX3" fmla="*/ 722213 w 722213"/>
              <a:gd name="connsiteY3" fmla="*/ 106017 h 1219200"/>
              <a:gd name="connsiteX4" fmla="*/ 490145 w 722213"/>
              <a:gd name="connsiteY4" fmla="*/ 558576 h 1219200"/>
              <a:gd name="connsiteX5" fmla="*/ 198783 w 722213"/>
              <a:gd name="connsiteY5" fmla="*/ 1219200 h 1219200"/>
              <a:gd name="connsiteX0" fmla="*/ 198783 w 722213"/>
              <a:gd name="connsiteY0" fmla="*/ 1219200 h 1219200"/>
              <a:gd name="connsiteX1" fmla="*/ 0 w 722213"/>
              <a:gd name="connsiteY1" fmla="*/ 1166191 h 1219200"/>
              <a:gd name="connsiteX2" fmla="*/ 556592 w 722213"/>
              <a:gd name="connsiteY2" fmla="*/ 0 h 1219200"/>
              <a:gd name="connsiteX3" fmla="*/ 722213 w 722213"/>
              <a:gd name="connsiteY3" fmla="*/ 106017 h 1219200"/>
              <a:gd name="connsiteX4" fmla="*/ 490145 w 722213"/>
              <a:gd name="connsiteY4" fmla="*/ 558576 h 1219200"/>
              <a:gd name="connsiteX5" fmla="*/ 198783 w 722213"/>
              <a:gd name="connsiteY5" fmla="*/ 1219200 h 1219200"/>
              <a:gd name="connsiteX0" fmla="*/ 129163 w 652593"/>
              <a:gd name="connsiteY0" fmla="*/ 1219200 h 1219200"/>
              <a:gd name="connsiteX1" fmla="*/ 0 w 652593"/>
              <a:gd name="connsiteY1" fmla="*/ 1153237 h 1219200"/>
              <a:gd name="connsiteX2" fmla="*/ 486972 w 652593"/>
              <a:gd name="connsiteY2" fmla="*/ 0 h 1219200"/>
              <a:gd name="connsiteX3" fmla="*/ 652593 w 652593"/>
              <a:gd name="connsiteY3" fmla="*/ 106017 h 1219200"/>
              <a:gd name="connsiteX4" fmla="*/ 420525 w 652593"/>
              <a:gd name="connsiteY4" fmla="*/ 558576 h 1219200"/>
              <a:gd name="connsiteX5" fmla="*/ 129163 w 652593"/>
              <a:gd name="connsiteY5" fmla="*/ 1219200 h 1219200"/>
              <a:gd name="connsiteX0" fmla="*/ 129163 w 652593"/>
              <a:gd name="connsiteY0" fmla="*/ 1219200 h 1219200"/>
              <a:gd name="connsiteX1" fmla="*/ 0 w 652593"/>
              <a:gd name="connsiteY1" fmla="*/ 1153237 h 1219200"/>
              <a:gd name="connsiteX2" fmla="*/ 191315 w 652593"/>
              <a:gd name="connsiteY2" fmla="*/ 544859 h 1219200"/>
              <a:gd name="connsiteX3" fmla="*/ 486972 w 652593"/>
              <a:gd name="connsiteY3" fmla="*/ 0 h 1219200"/>
              <a:gd name="connsiteX4" fmla="*/ 652593 w 652593"/>
              <a:gd name="connsiteY4" fmla="*/ 106017 h 1219200"/>
              <a:gd name="connsiteX5" fmla="*/ 420525 w 652593"/>
              <a:gd name="connsiteY5" fmla="*/ 558576 h 1219200"/>
              <a:gd name="connsiteX6" fmla="*/ 129163 w 652593"/>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593" h="1219200">
                <a:moveTo>
                  <a:pt x="129163" y="1219200"/>
                </a:moveTo>
                <a:lnTo>
                  <a:pt x="0" y="1153237"/>
                </a:lnTo>
                <a:cubicBezTo>
                  <a:pt x="86978" y="941809"/>
                  <a:pt x="104337" y="756287"/>
                  <a:pt x="191315" y="544859"/>
                </a:cubicBezTo>
                <a:lnTo>
                  <a:pt x="486972" y="0"/>
                </a:lnTo>
                <a:lnTo>
                  <a:pt x="652593" y="106017"/>
                </a:lnTo>
                <a:cubicBezTo>
                  <a:pt x="575237" y="269823"/>
                  <a:pt x="497881" y="394770"/>
                  <a:pt x="420525" y="558576"/>
                </a:cubicBezTo>
                <a:lnTo>
                  <a:pt x="129163" y="1219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40" name="Gruppieren 39"/>
          <p:cNvGrpSpPr/>
          <p:nvPr/>
        </p:nvGrpSpPr>
        <p:grpSpPr>
          <a:xfrm>
            <a:off x="619639" y="544394"/>
            <a:ext cx="317808" cy="433853"/>
            <a:chOff x="1153951" y="6174243"/>
            <a:chExt cx="384419" cy="471452"/>
          </a:xfrm>
        </p:grpSpPr>
        <p:sp>
          <p:nvSpPr>
            <p:cNvPr id="42" name="Ellipse 41"/>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42"/>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4" name="Textfeld 43"/>
          <p:cNvSpPr txBox="1"/>
          <p:nvPr/>
        </p:nvSpPr>
        <p:spPr>
          <a:xfrm>
            <a:off x="1030215" y="496187"/>
            <a:ext cx="3013967" cy="461665"/>
          </a:xfrm>
          <a:prstGeom prst="rect">
            <a:avLst/>
          </a:prstGeom>
          <a:noFill/>
        </p:spPr>
        <p:txBody>
          <a:bodyPr wrap="none" rtlCol="0">
            <a:spAutoFit/>
          </a:bodyPr>
          <a:lstStyle/>
          <a:p>
            <a:r>
              <a:rPr lang="de-DE" sz="2400" dirty="0">
                <a:solidFill>
                  <a:schemeClr val="accent1"/>
                </a:solidFill>
              </a:rPr>
              <a:t>KLASSE 9: Windpumpe</a:t>
            </a:r>
          </a:p>
        </p:txBody>
      </p:sp>
      <p:sp>
        <p:nvSpPr>
          <p:cNvPr id="34" name="Rechteckige Legende 33"/>
          <p:cNvSpPr/>
          <p:nvPr/>
        </p:nvSpPr>
        <p:spPr>
          <a:xfrm>
            <a:off x="2393611" y="2386791"/>
            <a:ext cx="1565189" cy="678458"/>
          </a:xfrm>
          <a:prstGeom prst="wedgeRectCallout">
            <a:avLst>
              <a:gd name="adj1" fmla="val 26362"/>
              <a:gd name="adj2" fmla="val 243292"/>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Reg &amp; </a:t>
            </a:r>
            <a:r>
              <a:rPr lang="de-DE" dirty="0" err="1">
                <a:solidFill>
                  <a:prstClr val="white"/>
                </a:solidFill>
              </a:rPr>
              <a:t>konv</a:t>
            </a:r>
            <a:r>
              <a:rPr lang="de-DE" dirty="0">
                <a:solidFill>
                  <a:prstClr val="white"/>
                </a:solidFill>
              </a:rPr>
              <a:t> Energieträger</a:t>
            </a:r>
          </a:p>
        </p:txBody>
      </p:sp>
      <p:sp>
        <p:nvSpPr>
          <p:cNvPr id="36" name="Rechteckige Legende 35"/>
          <p:cNvSpPr/>
          <p:nvPr/>
        </p:nvSpPr>
        <p:spPr>
          <a:xfrm>
            <a:off x="2726285" y="2470918"/>
            <a:ext cx="1565189" cy="678458"/>
          </a:xfrm>
          <a:prstGeom prst="wedgeRectCallout">
            <a:avLst>
              <a:gd name="adj1" fmla="val 25613"/>
              <a:gd name="adj2" fmla="val 212190"/>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Inselbetrieb</a:t>
            </a:r>
          </a:p>
        </p:txBody>
      </p:sp>
      <p:sp>
        <p:nvSpPr>
          <p:cNvPr id="45" name="Rechteckige Legende 124"/>
          <p:cNvSpPr/>
          <p:nvPr/>
        </p:nvSpPr>
        <p:spPr>
          <a:xfrm>
            <a:off x="4803313" y="344731"/>
            <a:ext cx="2340978" cy="667846"/>
          </a:xfrm>
          <a:prstGeom prst="wedgeRectCallout">
            <a:avLst>
              <a:gd name="adj1" fmla="val 22598"/>
              <a:gd name="adj2" fmla="val 105905"/>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Regionale Energieversorgung</a:t>
            </a:r>
          </a:p>
        </p:txBody>
      </p:sp>
    </p:spTree>
    <p:extLst>
      <p:ext uri="{BB962C8B-B14F-4D97-AF65-F5344CB8AC3E}">
        <p14:creationId xmlns:p14="http://schemas.microsoft.com/office/powerpoint/2010/main" val="31641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5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25"/>
                                        </p:tgtEl>
                                        <p:attrNameLst>
                                          <p:attrName>style.visibility</p:attrName>
                                        </p:attrNameLst>
                                      </p:cBhvr>
                                      <p:to>
                                        <p:strVal val="visible"/>
                                      </p:to>
                                    </p:set>
                                    <p:animEffect transition="in" filter="fade">
                                      <p:cBhvr>
                                        <p:cTn id="65" dur="500"/>
                                        <p:tgtEl>
                                          <p:spTgt spid="1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P spid="79" grpId="0" animBg="1"/>
      <p:bldP spid="84" grpId="0" animBg="1"/>
      <p:bldP spid="123" grpId="0" animBg="1"/>
      <p:bldP spid="124" grpId="0" animBg="1"/>
      <p:bldP spid="83" grpId="0" animBg="1"/>
      <p:bldP spid="125" grpId="0" animBg="1"/>
      <p:bldP spid="2" grpId="0" animBg="1"/>
      <p:bldP spid="35" grpId="0" animBg="1"/>
      <p:bldP spid="34" grpId="0" animBg="1"/>
      <p:bldP spid="36"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uppieren 83"/>
          <p:cNvGrpSpPr/>
          <p:nvPr/>
        </p:nvGrpSpPr>
        <p:grpSpPr>
          <a:xfrm>
            <a:off x="1743021" y="1015236"/>
            <a:ext cx="5125197" cy="4902977"/>
            <a:chOff x="1441569" y="951329"/>
            <a:chExt cx="5778557" cy="5327883"/>
          </a:xfrm>
        </p:grpSpPr>
        <p:grpSp>
          <p:nvGrpSpPr>
            <p:cNvPr id="87" name="Gruppieren 86"/>
            <p:cNvGrpSpPr/>
            <p:nvPr/>
          </p:nvGrpSpPr>
          <p:grpSpPr>
            <a:xfrm>
              <a:off x="1441569" y="5088279"/>
              <a:ext cx="990631" cy="1190933"/>
              <a:chOff x="1441569" y="5088279"/>
              <a:chExt cx="990631" cy="1190933"/>
            </a:xfrm>
          </p:grpSpPr>
          <p:sp>
            <p:nvSpPr>
              <p:cNvPr id="98" name="Freeform 4"/>
              <p:cNvSpPr>
                <a:spLocks/>
              </p:cNvSpPr>
              <p:nvPr/>
            </p:nvSpPr>
            <p:spPr bwMode="auto">
              <a:xfrm>
                <a:off x="1441569" y="5088279"/>
                <a:ext cx="970013" cy="1190933"/>
              </a:xfrm>
              <a:custGeom>
                <a:avLst/>
                <a:gdLst>
                  <a:gd name="T0" fmla="*/ 0 w 1185797"/>
                  <a:gd name="T1" fmla="*/ 1182414 h 1418897"/>
                  <a:gd name="T2" fmla="*/ 299544 w 1185797"/>
                  <a:gd name="T3" fmla="*/ 189186 h 1418897"/>
                  <a:gd name="T4" fmla="*/ 914400 w 1185797"/>
                  <a:gd name="T5" fmla="*/ 0 h 1418897"/>
                  <a:gd name="T6" fmla="*/ 1185797 w 1185797"/>
                  <a:gd name="T7" fmla="*/ 406813 h 1418897"/>
                  <a:gd name="T8" fmla="*/ 1008993 w 1185797"/>
                  <a:gd name="T9" fmla="*/ 1418897 h 1418897"/>
                  <a:gd name="T10" fmla="*/ 0 w 1185797"/>
                  <a:gd name="T11" fmla="*/ 1182414 h 1418897"/>
                  <a:gd name="connsiteX0" fmla="*/ 0 w 1357180"/>
                  <a:gd name="connsiteY0" fmla="*/ 1153407 h 1418897"/>
                  <a:gd name="connsiteX1" fmla="*/ 470927 w 1357180"/>
                  <a:gd name="connsiteY1" fmla="*/ 189186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153407 h 1418897"/>
                  <a:gd name="connsiteX1" fmla="*/ 564408 w 1357180"/>
                  <a:gd name="connsiteY1" fmla="*/ 73154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269438 h 1534928"/>
                  <a:gd name="connsiteX1" fmla="*/ 564408 w 1357180"/>
                  <a:gd name="connsiteY1" fmla="*/ 189185 h 1534928"/>
                  <a:gd name="connsiteX2" fmla="*/ 1210426 w 1357180"/>
                  <a:gd name="connsiteY2" fmla="*/ 0 h 1534928"/>
                  <a:gd name="connsiteX3" fmla="*/ 1357180 w 1357180"/>
                  <a:gd name="connsiteY3" fmla="*/ 522844 h 1534928"/>
                  <a:gd name="connsiteX4" fmla="*/ 1180376 w 1357180"/>
                  <a:gd name="connsiteY4" fmla="*/ 1534928 h 1534928"/>
                  <a:gd name="connsiteX5" fmla="*/ 0 w 1357180"/>
                  <a:gd name="connsiteY5" fmla="*/ 1269438 h 1534928"/>
                  <a:gd name="connsiteX0" fmla="*/ 0 w 1388340"/>
                  <a:gd name="connsiteY0" fmla="*/ 1269438 h 1534928"/>
                  <a:gd name="connsiteX1" fmla="*/ 564408 w 1388340"/>
                  <a:gd name="connsiteY1" fmla="*/ 189185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269438 h 1534928"/>
                  <a:gd name="connsiteX1" fmla="*/ 564408 w 1388340"/>
                  <a:gd name="connsiteY1" fmla="*/ 137341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321282 h 1586772"/>
                  <a:gd name="connsiteX1" fmla="*/ 564408 w 1388340"/>
                  <a:gd name="connsiteY1" fmla="*/ 189185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44875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25342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40" h="1586772">
                    <a:moveTo>
                      <a:pt x="0" y="1321282"/>
                    </a:moveTo>
                    <a:lnTo>
                      <a:pt x="525342" y="189186"/>
                    </a:lnTo>
                    <a:lnTo>
                      <a:pt x="1210426" y="0"/>
                    </a:lnTo>
                    <a:lnTo>
                      <a:pt x="1388340" y="458657"/>
                    </a:lnTo>
                    <a:lnTo>
                      <a:pt x="1180376" y="1586772"/>
                    </a:lnTo>
                    <a:lnTo>
                      <a:pt x="0" y="1321282"/>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99" name="Text Box 6"/>
              <p:cNvSpPr txBox="1">
                <a:spLocks noChangeArrowheads="1"/>
              </p:cNvSpPr>
              <p:nvPr/>
            </p:nvSpPr>
            <p:spPr bwMode="auto">
              <a:xfrm rot="17282728">
                <a:off x="1613265" y="5336329"/>
                <a:ext cx="771943" cy="865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Aus-blick</a:t>
                </a:r>
                <a:endParaRPr lang="de-DE" altLang="de-DE" sz="4400" dirty="0">
                  <a:solidFill>
                    <a:prstClr val="black"/>
                  </a:solidFill>
                  <a:latin typeface="Arial" pitchFamily="34" charset="0"/>
                  <a:cs typeface="Arial" pitchFamily="34" charset="0"/>
                </a:endParaRPr>
              </a:p>
            </p:txBody>
          </p:sp>
        </p:grpSp>
        <p:grpSp>
          <p:nvGrpSpPr>
            <p:cNvPr id="88" name="Gruppieren 87"/>
            <p:cNvGrpSpPr/>
            <p:nvPr/>
          </p:nvGrpSpPr>
          <p:grpSpPr>
            <a:xfrm>
              <a:off x="1814661" y="4310015"/>
              <a:ext cx="5114346" cy="1069918"/>
              <a:chOff x="1814661" y="4310015"/>
              <a:chExt cx="5114346" cy="1069918"/>
            </a:xfrm>
          </p:grpSpPr>
          <p:sp>
            <p:nvSpPr>
              <p:cNvPr id="96"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97"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Qualifizierung</a:t>
                </a:r>
                <a:endParaRPr lang="de-DE" altLang="de-DE" dirty="0">
                  <a:solidFill>
                    <a:prstClr val="black"/>
                  </a:solidFill>
                  <a:latin typeface="Arial" pitchFamily="34" charset="0"/>
                  <a:cs typeface="Arial" pitchFamily="34" charset="0"/>
                </a:endParaRPr>
              </a:p>
            </p:txBody>
          </p:sp>
        </p:grpSp>
        <p:grpSp>
          <p:nvGrpSpPr>
            <p:cNvPr id="89" name="Gruppieren 88"/>
            <p:cNvGrpSpPr/>
            <p:nvPr/>
          </p:nvGrpSpPr>
          <p:grpSpPr>
            <a:xfrm>
              <a:off x="6275934" y="951329"/>
              <a:ext cx="944192" cy="1532948"/>
              <a:chOff x="6275934" y="951329"/>
              <a:chExt cx="944192" cy="1532948"/>
            </a:xfrm>
          </p:grpSpPr>
          <p:sp>
            <p:nvSpPr>
              <p:cNvPr id="94" name="Freeform 9"/>
              <p:cNvSpPr>
                <a:spLocks/>
              </p:cNvSpPr>
              <p:nvPr/>
            </p:nvSpPr>
            <p:spPr bwMode="auto">
              <a:xfrm rot="756605">
                <a:off x="6275934" y="951329"/>
                <a:ext cx="944192" cy="1532948"/>
              </a:xfrm>
              <a:custGeom>
                <a:avLst/>
                <a:gdLst>
                  <a:gd name="T0" fmla="*/ 31531 w 1166648"/>
                  <a:gd name="T1" fmla="*/ 1355835 h 1450428"/>
                  <a:gd name="T2" fmla="*/ 567558 w 1166648"/>
                  <a:gd name="T3" fmla="*/ 1056290 h 1450428"/>
                  <a:gd name="T4" fmla="*/ 1087821 w 1166648"/>
                  <a:gd name="T5" fmla="*/ 1450428 h 1450428"/>
                  <a:gd name="T6" fmla="*/ 1166648 w 1166648"/>
                  <a:gd name="T7" fmla="*/ 457200 h 1450428"/>
                  <a:gd name="T8" fmla="*/ 599090 w 1166648"/>
                  <a:gd name="T9" fmla="*/ 0 h 1450428"/>
                  <a:gd name="T10" fmla="*/ 0 w 1166648"/>
                  <a:gd name="T11" fmla="*/ 457200 h 1450428"/>
                  <a:gd name="T12" fmla="*/ 31531 w 1166648"/>
                  <a:gd name="T13" fmla="*/ 1355835 h 1450428"/>
                  <a:gd name="connsiteX0" fmla="*/ 31531 w 1386311"/>
                  <a:gd name="connsiteY0" fmla="*/ 1355835 h 1450428"/>
                  <a:gd name="connsiteX1" fmla="*/ 567558 w 1386311"/>
                  <a:gd name="connsiteY1" fmla="*/ 1056290 h 1450428"/>
                  <a:gd name="connsiteX2" fmla="*/ 1087821 w 1386311"/>
                  <a:gd name="connsiteY2" fmla="*/ 1450428 h 1450428"/>
                  <a:gd name="connsiteX3" fmla="*/ 1386312 w 1386311"/>
                  <a:gd name="connsiteY3" fmla="*/ 441178 h 1450428"/>
                  <a:gd name="connsiteX4" fmla="*/ 599090 w 1386311"/>
                  <a:gd name="connsiteY4" fmla="*/ 0 h 1450428"/>
                  <a:gd name="connsiteX5" fmla="*/ 0 w 1386311"/>
                  <a:gd name="connsiteY5" fmla="*/ 457200 h 1450428"/>
                  <a:gd name="connsiteX6" fmla="*/ 31531 w 1386311"/>
                  <a:gd name="connsiteY6" fmla="*/ 1355835 h 1450428"/>
                  <a:gd name="connsiteX0" fmla="*/ 31531 w 1386312"/>
                  <a:gd name="connsiteY0" fmla="*/ 1620488 h 1715081"/>
                  <a:gd name="connsiteX1" fmla="*/ 567558 w 1386312"/>
                  <a:gd name="connsiteY1" fmla="*/ 1320943 h 1715081"/>
                  <a:gd name="connsiteX2" fmla="*/ 1087821 w 1386312"/>
                  <a:gd name="connsiteY2" fmla="*/ 1715081 h 1715081"/>
                  <a:gd name="connsiteX3" fmla="*/ 1386312 w 1386312"/>
                  <a:gd name="connsiteY3" fmla="*/ 705831 h 1715081"/>
                  <a:gd name="connsiteX4" fmla="*/ 870764 w 1386312"/>
                  <a:gd name="connsiteY4" fmla="*/ 1 h 1715081"/>
                  <a:gd name="connsiteX5" fmla="*/ 0 w 1386312"/>
                  <a:gd name="connsiteY5" fmla="*/ 721853 h 1715081"/>
                  <a:gd name="connsiteX6" fmla="*/ 31531 w 1386312"/>
                  <a:gd name="connsiteY6" fmla="*/ 1620488 h 1715081"/>
                  <a:gd name="connsiteX0" fmla="*/ 0 w 1354781"/>
                  <a:gd name="connsiteY0" fmla="*/ 1620487 h 1715080"/>
                  <a:gd name="connsiteX1" fmla="*/ 536027 w 1354781"/>
                  <a:gd name="connsiteY1" fmla="*/ 1320942 h 1715080"/>
                  <a:gd name="connsiteX2" fmla="*/ 1056290 w 1354781"/>
                  <a:gd name="connsiteY2" fmla="*/ 1715080 h 1715080"/>
                  <a:gd name="connsiteX3" fmla="*/ 1354781 w 1354781"/>
                  <a:gd name="connsiteY3" fmla="*/ 705830 h 1715080"/>
                  <a:gd name="connsiteX4" fmla="*/ 839233 w 1354781"/>
                  <a:gd name="connsiteY4" fmla="*/ 0 h 1715080"/>
                  <a:gd name="connsiteX5" fmla="*/ 118712 w 1354781"/>
                  <a:gd name="connsiteY5" fmla="*/ 616252 h 1715080"/>
                  <a:gd name="connsiteX6" fmla="*/ 0 w 1354781"/>
                  <a:gd name="connsiteY6" fmla="*/ 1620487 h 1715080"/>
                  <a:gd name="connsiteX0" fmla="*/ 0 w 1290561"/>
                  <a:gd name="connsiteY0" fmla="*/ 1621976 h 1715080"/>
                  <a:gd name="connsiteX1" fmla="*/ 471807 w 1290561"/>
                  <a:gd name="connsiteY1" fmla="*/ 1320942 h 1715080"/>
                  <a:gd name="connsiteX2" fmla="*/ 992070 w 1290561"/>
                  <a:gd name="connsiteY2" fmla="*/ 1715080 h 1715080"/>
                  <a:gd name="connsiteX3" fmla="*/ 1290561 w 1290561"/>
                  <a:gd name="connsiteY3" fmla="*/ 705830 h 1715080"/>
                  <a:gd name="connsiteX4" fmla="*/ 775013 w 1290561"/>
                  <a:gd name="connsiteY4" fmla="*/ 0 h 1715080"/>
                  <a:gd name="connsiteX5" fmla="*/ 54492 w 1290561"/>
                  <a:gd name="connsiteY5" fmla="*/ 616252 h 1715080"/>
                  <a:gd name="connsiteX6" fmla="*/ 0 w 1290561"/>
                  <a:gd name="connsiteY6" fmla="*/ 1621976 h 1715080"/>
                  <a:gd name="connsiteX0" fmla="*/ 0 w 1305767"/>
                  <a:gd name="connsiteY0" fmla="*/ 1624647 h 1715080"/>
                  <a:gd name="connsiteX1" fmla="*/ 487013 w 1305767"/>
                  <a:gd name="connsiteY1" fmla="*/ 1320942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15080"/>
                  <a:gd name="connsiteX1" fmla="*/ 473609 w 1305767"/>
                  <a:gd name="connsiteY1" fmla="*/ 1385988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23096"/>
                  <a:gd name="connsiteX1" fmla="*/ 473609 w 1305767"/>
                  <a:gd name="connsiteY1" fmla="*/ 1385988 h 1723096"/>
                  <a:gd name="connsiteX2" fmla="*/ 961663 w 1305767"/>
                  <a:gd name="connsiteY2" fmla="*/ 1723095 h 1723096"/>
                  <a:gd name="connsiteX3" fmla="*/ 1305767 w 1305767"/>
                  <a:gd name="connsiteY3" fmla="*/ 705830 h 1723096"/>
                  <a:gd name="connsiteX4" fmla="*/ 790219 w 1305767"/>
                  <a:gd name="connsiteY4" fmla="*/ 0 h 1723096"/>
                  <a:gd name="connsiteX5" fmla="*/ 69698 w 1305767"/>
                  <a:gd name="connsiteY5" fmla="*/ 616252 h 1723096"/>
                  <a:gd name="connsiteX6" fmla="*/ 0 w 1305767"/>
                  <a:gd name="connsiteY6" fmla="*/ 1624647 h 1723096"/>
                  <a:gd name="connsiteX0" fmla="*/ 0 w 1351380"/>
                  <a:gd name="connsiteY0" fmla="*/ 1632661 h 1723095"/>
                  <a:gd name="connsiteX1" fmla="*/ 519222 w 1351380"/>
                  <a:gd name="connsiteY1" fmla="*/ 1385988 h 1723095"/>
                  <a:gd name="connsiteX2" fmla="*/ 1007276 w 1351380"/>
                  <a:gd name="connsiteY2" fmla="*/ 1723095 h 1723095"/>
                  <a:gd name="connsiteX3" fmla="*/ 1351380 w 1351380"/>
                  <a:gd name="connsiteY3" fmla="*/ 705830 h 1723095"/>
                  <a:gd name="connsiteX4" fmla="*/ 835832 w 1351380"/>
                  <a:gd name="connsiteY4" fmla="*/ 0 h 1723095"/>
                  <a:gd name="connsiteX5" fmla="*/ 115311 w 1351380"/>
                  <a:gd name="connsiteY5" fmla="*/ 616252 h 1723095"/>
                  <a:gd name="connsiteX6" fmla="*/ 0 w 1351380"/>
                  <a:gd name="connsiteY6" fmla="*/ 1632661 h 17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80" h="1723095">
                    <a:moveTo>
                      <a:pt x="0" y="1632661"/>
                    </a:moveTo>
                    <a:lnTo>
                      <a:pt x="519222" y="1385988"/>
                    </a:lnTo>
                    <a:lnTo>
                      <a:pt x="1007276" y="1723095"/>
                    </a:lnTo>
                    <a:lnTo>
                      <a:pt x="1351380" y="705830"/>
                    </a:lnTo>
                    <a:lnTo>
                      <a:pt x="835832" y="0"/>
                    </a:lnTo>
                    <a:lnTo>
                      <a:pt x="115311" y="616252"/>
                    </a:lnTo>
                    <a:lnTo>
                      <a:pt x="0" y="1632661"/>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95" name="Text Box 10"/>
              <p:cNvSpPr txBox="1">
                <a:spLocks noChangeArrowheads="1"/>
              </p:cNvSpPr>
              <p:nvPr/>
            </p:nvSpPr>
            <p:spPr bwMode="auto">
              <a:xfrm rot="17744282">
                <a:off x="6219694" y="1367119"/>
                <a:ext cx="983494" cy="758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lnSpc>
                    <a:spcPts val="2500"/>
                  </a:lnSpc>
                  <a:spcBef>
                    <a:spcPct val="0"/>
                  </a:spcBef>
                  <a:spcAft>
                    <a:spcPct val="0"/>
                  </a:spcAft>
                </a:pPr>
                <a:r>
                  <a:rPr lang="de-DE" altLang="de-DE" dirty="0">
                    <a:solidFill>
                      <a:srgbClr val="FFFFFF"/>
                    </a:solidFill>
                    <a:latin typeface="Candara" pitchFamily="34" charset="0"/>
                    <a:cs typeface="Arial" pitchFamily="34" charset="0"/>
                  </a:rPr>
                  <a:t> </a:t>
                </a:r>
                <a:r>
                  <a:rPr lang="de-DE" altLang="de-DE" dirty="0" err="1">
                    <a:solidFill>
                      <a:srgbClr val="FFFFFF"/>
                    </a:solidFill>
                    <a:latin typeface="Candara" pitchFamily="34" charset="0"/>
                    <a:cs typeface="Arial" pitchFamily="34" charset="0"/>
                  </a:rPr>
                  <a:t>Refle</a:t>
                </a:r>
                <a:r>
                  <a:rPr lang="de-DE" altLang="de-DE" dirty="0">
                    <a:solidFill>
                      <a:srgbClr val="FFFFFF"/>
                    </a:solidFill>
                    <a:latin typeface="Candara" pitchFamily="34" charset="0"/>
                    <a:cs typeface="Arial" pitchFamily="34" charset="0"/>
                  </a:rPr>
                  <a:t>-</a:t>
                </a:r>
                <a:br>
                  <a:rPr lang="de-DE" altLang="de-DE" dirty="0">
                    <a:solidFill>
                      <a:srgbClr val="FFFFFF"/>
                    </a:solidFill>
                    <a:latin typeface="Candara" pitchFamily="34" charset="0"/>
                    <a:cs typeface="Arial" pitchFamily="34" charset="0"/>
                  </a:rPr>
                </a:br>
                <a:r>
                  <a:rPr lang="de-DE" altLang="de-DE" dirty="0" err="1">
                    <a:solidFill>
                      <a:srgbClr val="FFFFFF"/>
                    </a:solidFill>
                    <a:latin typeface="Candara" pitchFamily="34" charset="0"/>
                    <a:cs typeface="Arial" pitchFamily="34" charset="0"/>
                  </a:rPr>
                  <a:t>xion</a:t>
                </a:r>
                <a:endParaRPr lang="de-DE" altLang="de-DE" dirty="0">
                  <a:solidFill>
                    <a:prstClr val="black"/>
                  </a:solidFill>
                  <a:latin typeface="Arial" pitchFamily="34" charset="0"/>
                  <a:cs typeface="Arial" pitchFamily="34" charset="0"/>
                </a:endParaRPr>
              </a:p>
            </p:txBody>
          </p:sp>
        </p:grpSp>
        <p:grpSp>
          <p:nvGrpSpPr>
            <p:cNvPr id="90" name="Gruppieren 89"/>
            <p:cNvGrpSpPr/>
            <p:nvPr/>
          </p:nvGrpSpPr>
          <p:grpSpPr>
            <a:xfrm>
              <a:off x="4713546" y="2210718"/>
              <a:ext cx="2495837" cy="3698328"/>
              <a:chOff x="4713546" y="2210718"/>
              <a:chExt cx="2495837" cy="3698328"/>
            </a:xfrm>
          </p:grpSpPr>
          <p:sp>
            <p:nvSpPr>
              <p:cNvPr id="92"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93"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Projektphase</a:t>
                </a:r>
                <a:endParaRPr lang="de-DE" altLang="de-DE" sz="4400" dirty="0">
                  <a:solidFill>
                    <a:prstClr val="black"/>
                  </a:solidFill>
                  <a:latin typeface="Arial" pitchFamily="34" charset="0"/>
                  <a:cs typeface="Arial" pitchFamily="34" charset="0"/>
                </a:endParaRPr>
              </a:p>
            </p:txBody>
          </p:sp>
        </p:grpSp>
        <p:sp>
          <p:nvSpPr>
            <p:cNvPr id="91" name="Ellipse 90"/>
            <p:cNvSpPr/>
            <p:nvPr/>
          </p:nvSpPr>
          <p:spPr>
            <a:xfrm>
              <a:off x="6585442" y="5057089"/>
              <a:ext cx="466905" cy="4669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a:solidFill>
                  <a:prstClr val="white"/>
                </a:solidFill>
              </a:endParaRPr>
            </a:p>
          </p:txBody>
        </p:sp>
      </p:grpSp>
      <p:sp>
        <p:nvSpPr>
          <p:cNvPr id="74" name="Rechteckige Legende 73"/>
          <p:cNvSpPr/>
          <p:nvPr/>
        </p:nvSpPr>
        <p:spPr>
          <a:xfrm>
            <a:off x="5127449" y="5370236"/>
            <a:ext cx="2083055" cy="1177411"/>
          </a:xfrm>
          <a:prstGeom prst="wedgeRectCallout">
            <a:avLst>
              <a:gd name="adj1" fmla="val 16867"/>
              <a:gd name="adj2" fmla="val -77339"/>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Entwickelt einen Neutralisationsautomat für saure klare Lösungen</a:t>
            </a:r>
          </a:p>
        </p:txBody>
      </p:sp>
      <p:sp>
        <p:nvSpPr>
          <p:cNvPr id="79" name="Rechteckige Legende 78"/>
          <p:cNvSpPr/>
          <p:nvPr/>
        </p:nvSpPr>
        <p:spPr>
          <a:xfrm>
            <a:off x="555706" y="5976878"/>
            <a:ext cx="1784483" cy="454542"/>
          </a:xfrm>
          <a:prstGeom prst="wedgeRectCallout">
            <a:avLst>
              <a:gd name="adj1" fmla="val 33262"/>
              <a:gd name="adj2" fmla="val -121122"/>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Chemieabfälle</a:t>
            </a:r>
            <a:endParaRPr lang="de-DE" dirty="0">
              <a:solidFill>
                <a:prstClr val="black"/>
              </a:solidFill>
            </a:endParaRPr>
          </a:p>
        </p:txBody>
      </p:sp>
      <p:sp>
        <p:nvSpPr>
          <p:cNvPr id="80" name="Rechteckige Legende 79"/>
          <p:cNvSpPr/>
          <p:nvPr/>
        </p:nvSpPr>
        <p:spPr>
          <a:xfrm>
            <a:off x="6190614" y="3116553"/>
            <a:ext cx="1509905" cy="355294"/>
          </a:xfrm>
          <a:prstGeom prst="wedgeRectCallout">
            <a:avLst>
              <a:gd name="adj1" fmla="val -74187"/>
              <a:gd name="adj2" fmla="val -393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Aufbau</a:t>
            </a:r>
            <a:endParaRPr lang="de-DE" dirty="0">
              <a:solidFill>
                <a:prstClr val="black"/>
              </a:solidFill>
            </a:endParaRPr>
          </a:p>
        </p:txBody>
      </p:sp>
      <p:sp>
        <p:nvSpPr>
          <p:cNvPr id="81" name="Rechteckige Legende 80"/>
          <p:cNvSpPr/>
          <p:nvPr/>
        </p:nvSpPr>
        <p:spPr>
          <a:xfrm>
            <a:off x="5964877" y="3618858"/>
            <a:ext cx="2480333" cy="1190197"/>
          </a:xfrm>
          <a:prstGeom prst="wedgeRectCallout">
            <a:avLst>
              <a:gd name="adj1" fmla="val -87339"/>
              <a:gd name="adj2" fmla="val 3774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de-DE" dirty="0">
                <a:solidFill>
                  <a:prstClr val="white"/>
                </a:solidFill>
              </a:rPr>
              <a:t>Forschung:</a:t>
            </a:r>
            <a:br>
              <a:rPr lang="de-DE" dirty="0">
                <a:solidFill>
                  <a:prstClr val="white"/>
                </a:solidFill>
              </a:rPr>
            </a:br>
            <a:r>
              <a:rPr lang="de-DE" dirty="0">
                <a:solidFill>
                  <a:prstClr val="white"/>
                </a:solidFill>
              </a:rPr>
              <a:t>Art des Indikators, Lichtquelle (Farbe und Intensität)</a:t>
            </a:r>
            <a:endParaRPr lang="de-DE" dirty="0">
              <a:solidFill>
                <a:prstClr val="black"/>
              </a:solidFill>
            </a:endParaRPr>
          </a:p>
        </p:txBody>
      </p:sp>
      <p:sp>
        <p:nvSpPr>
          <p:cNvPr id="85" name="Freihandform 84"/>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6" name="Freihandform 85"/>
          <p:cNvSpPr/>
          <p:nvPr/>
        </p:nvSpPr>
        <p:spPr>
          <a:xfrm rot="11202798">
            <a:off x="8121315" y="5858281"/>
            <a:ext cx="799381" cy="84106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39" name="Freihandform 38"/>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40" name="Gruppieren 39"/>
          <p:cNvGrpSpPr/>
          <p:nvPr/>
        </p:nvGrpSpPr>
        <p:grpSpPr>
          <a:xfrm>
            <a:off x="619639" y="544394"/>
            <a:ext cx="317808" cy="433853"/>
            <a:chOff x="1153951" y="6174243"/>
            <a:chExt cx="384419" cy="471452"/>
          </a:xfrm>
        </p:grpSpPr>
        <p:sp>
          <p:nvSpPr>
            <p:cNvPr id="41" name="Ellipse 40"/>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reihandform 41"/>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3" name="Textfeld 42"/>
          <p:cNvSpPr txBox="1"/>
          <p:nvPr/>
        </p:nvSpPr>
        <p:spPr>
          <a:xfrm>
            <a:off x="1030215" y="496187"/>
            <a:ext cx="3231269" cy="461665"/>
          </a:xfrm>
          <a:prstGeom prst="rect">
            <a:avLst/>
          </a:prstGeom>
          <a:noFill/>
        </p:spPr>
        <p:txBody>
          <a:bodyPr wrap="none" rtlCol="0">
            <a:spAutoFit/>
          </a:bodyPr>
          <a:lstStyle/>
          <a:p>
            <a:r>
              <a:rPr lang="de-DE" sz="2400" dirty="0">
                <a:solidFill>
                  <a:schemeClr val="accent1"/>
                </a:solidFill>
              </a:rPr>
              <a:t>KLASSE 9: Neutralisieren</a:t>
            </a:r>
          </a:p>
        </p:txBody>
      </p:sp>
      <p:sp>
        <p:nvSpPr>
          <p:cNvPr id="45" name="Rechteckige Legende 44"/>
          <p:cNvSpPr/>
          <p:nvPr/>
        </p:nvSpPr>
        <p:spPr>
          <a:xfrm>
            <a:off x="614458" y="4778165"/>
            <a:ext cx="2444070" cy="475844"/>
          </a:xfrm>
          <a:prstGeom prst="wedgeRectCallout">
            <a:avLst>
              <a:gd name="adj1" fmla="val 20602"/>
              <a:gd name="adj2" fmla="val 9299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Neutralisationsanlage</a:t>
            </a:r>
            <a:endParaRPr lang="de-DE" dirty="0">
              <a:solidFill>
                <a:prstClr val="black"/>
              </a:solidFill>
            </a:endParaRPr>
          </a:p>
        </p:txBody>
      </p:sp>
      <p:sp>
        <p:nvSpPr>
          <p:cNvPr id="46" name="Rechteckige Legende 45"/>
          <p:cNvSpPr/>
          <p:nvPr/>
        </p:nvSpPr>
        <p:spPr>
          <a:xfrm>
            <a:off x="1740060" y="3374381"/>
            <a:ext cx="1383507" cy="672188"/>
          </a:xfrm>
          <a:prstGeom prst="wedgeRectCallout">
            <a:avLst>
              <a:gd name="adj1" fmla="val 21925"/>
              <a:gd name="adj2" fmla="val 11328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saure/alkalische Lösung</a:t>
            </a:r>
            <a:endParaRPr lang="de-DE" dirty="0">
              <a:solidFill>
                <a:prstClr val="black"/>
              </a:solidFill>
            </a:endParaRPr>
          </a:p>
        </p:txBody>
      </p:sp>
      <p:sp>
        <p:nvSpPr>
          <p:cNvPr id="76" name="Rechteckige Legende 75"/>
          <p:cNvSpPr/>
          <p:nvPr/>
        </p:nvSpPr>
        <p:spPr>
          <a:xfrm>
            <a:off x="2058476" y="3259543"/>
            <a:ext cx="1293110" cy="562921"/>
          </a:xfrm>
          <a:prstGeom prst="wedgeRectCallout">
            <a:avLst>
              <a:gd name="adj1" fmla="val -11525"/>
              <a:gd name="adj2" fmla="val 176238"/>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Indikatoren</a:t>
            </a:r>
            <a:endParaRPr lang="de-DE" dirty="0">
              <a:solidFill>
                <a:prstClr val="black"/>
              </a:solidFill>
            </a:endParaRPr>
          </a:p>
        </p:txBody>
      </p:sp>
      <p:sp>
        <p:nvSpPr>
          <p:cNvPr id="47" name="Rechteckige Legende 46"/>
          <p:cNvSpPr/>
          <p:nvPr/>
        </p:nvSpPr>
        <p:spPr>
          <a:xfrm>
            <a:off x="2351573" y="2968708"/>
            <a:ext cx="1892945" cy="696508"/>
          </a:xfrm>
          <a:prstGeom prst="wedgeRectCallout">
            <a:avLst>
              <a:gd name="adj1" fmla="val -16105"/>
              <a:gd name="adj2" fmla="val 15859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Auge &amp; Farbsehen</a:t>
            </a:r>
            <a:endParaRPr lang="de-DE" dirty="0">
              <a:solidFill>
                <a:prstClr val="black"/>
              </a:solidFill>
            </a:endParaRPr>
          </a:p>
        </p:txBody>
      </p:sp>
      <p:sp>
        <p:nvSpPr>
          <p:cNvPr id="49" name="Rechteckige Legende 48"/>
          <p:cNvSpPr/>
          <p:nvPr/>
        </p:nvSpPr>
        <p:spPr>
          <a:xfrm>
            <a:off x="2674760" y="2851796"/>
            <a:ext cx="1892945" cy="696508"/>
          </a:xfrm>
          <a:prstGeom prst="wedgeRectCallout">
            <a:avLst>
              <a:gd name="adj1" fmla="val -21640"/>
              <a:gd name="adj2" fmla="val 16680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Grundaufbau eines Fotometers</a:t>
            </a:r>
            <a:endParaRPr lang="de-DE" dirty="0">
              <a:solidFill>
                <a:prstClr val="black"/>
              </a:solidFill>
            </a:endParaRPr>
          </a:p>
        </p:txBody>
      </p:sp>
      <p:sp>
        <p:nvSpPr>
          <p:cNvPr id="52" name="Rechteckige Legende 51"/>
          <p:cNvSpPr/>
          <p:nvPr/>
        </p:nvSpPr>
        <p:spPr>
          <a:xfrm>
            <a:off x="3019553" y="2757929"/>
            <a:ext cx="1892945" cy="696508"/>
          </a:xfrm>
          <a:prstGeom prst="wedgeRectCallout">
            <a:avLst>
              <a:gd name="adj1" fmla="val -25162"/>
              <a:gd name="adj2" fmla="val 17500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Lichtquellen und Sensoren</a:t>
            </a:r>
            <a:endParaRPr lang="de-DE" dirty="0">
              <a:solidFill>
                <a:prstClr val="black"/>
              </a:solidFill>
            </a:endParaRPr>
          </a:p>
        </p:txBody>
      </p:sp>
      <p:sp>
        <p:nvSpPr>
          <p:cNvPr id="57" name="Rechteckige Legende 56"/>
          <p:cNvSpPr/>
          <p:nvPr/>
        </p:nvSpPr>
        <p:spPr>
          <a:xfrm>
            <a:off x="3313818" y="2699078"/>
            <a:ext cx="1892945" cy="696508"/>
          </a:xfrm>
          <a:prstGeom prst="wedgeRectCallout">
            <a:avLst>
              <a:gd name="adj1" fmla="val -25162"/>
              <a:gd name="adj2" fmla="val 17500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Spannungsteiler, Analogmessung</a:t>
            </a:r>
            <a:endParaRPr lang="de-DE" dirty="0">
              <a:solidFill>
                <a:prstClr val="black"/>
              </a:solidFill>
            </a:endParaRPr>
          </a:p>
        </p:txBody>
      </p:sp>
      <p:sp>
        <p:nvSpPr>
          <p:cNvPr id="58" name="Rechteckige Legende 57"/>
          <p:cNvSpPr/>
          <p:nvPr/>
        </p:nvSpPr>
        <p:spPr>
          <a:xfrm>
            <a:off x="3643575" y="2774078"/>
            <a:ext cx="1261480" cy="696508"/>
          </a:xfrm>
          <a:prstGeom prst="wedgeRectCallout">
            <a:avLst>
              <a:gd name="adj1" fmla="val -11571"/>
              <a:gd name="adj2" fmla="val 18047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Pumpe ansteuern</a:t>
            </a:r>
            <a:endParaRPr lang="de-DE" dirty="0">
              <a:solidFill>
                <a:prstClr val="black"/>
              </a:solidFill>
            </a:endParaRPr>
          </a:p>
        </p:txBody>
      </p:sp>
      <p:sp>
        <p:nvSpPr>
          <p:cNvPr id="83" name="Rechteckige Legende 82"/>
          <p:cNvSpPr/>
          <p:nvPr/>
        </p:nvSpPr>
        <p:spPr>
          <a:xfrm>
            <a:off x="4289065" y="419712"/>
            <a:ext cx="1210871" cy="561878"/>
          </a:xfrm>
          <a:prstGeom prst="wedgeRectCallout">
            <a:avLst>
              <a:gd name="adj1" fmla="val 118228"/>
              <a:gd name="adj2" fmla="val 177078"/>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err="1">
                <a:solidFill>
                  <a:prstClr val="white"/>
                </a:solidFill>
              </a:rPr>
              <a:t>Scale-Up</a:t>
            </a:r>
            <a:endParaRPr lang="de-DE" dirty="0">
              <a:solidFill>
                <a:prstClr val="white"/>
              </a:solidFill>
            </a:endParaRPr>
          </a:p>
        </p:txBody>
      </p:sp>
      <p:sp>
        <p:nvSpPr>
          <p:cNvPr id="100" name="Rechteckige Legende 99"/>
          <p:cNvSpPr/>
          <p:nvPr/>
        </p:nvSpPr>
        <p:spPr>
          <a:xfrm>
            <a:off x="6480247" y="2359837"/>
            <a:ext cx="1899924" cy="701937"/>
          </a:xfrm>
          <a:prstGeom prst="wedgeRectCallout">
            <a:avLst>
              <a:gd name="adj1" fmla="val -72182"/>
              <a:gd name="adj2" fmla="val -14931"/>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Kalibrierung durch Prüfreihe</a:t>
            </a:r>
            <a:endParaRPr lang="de-DE" dirty="0">
              <a:solidFill>
                <a:prstClr val="black"/>
              </a:solidFill>
            </a:endParaRPr>
          </a:p>
        </p:txBody>
      </p:sp>
      <p:sp>
        <p:nvSpPr>
          <p:cNvPr id="101" name="Rechteckige Legende 100"/>
          <p:cNvSpPr/>
          <p:nvPr/>
        </p:nvSpPr>
        <p:spPr>
          <a:xfrm>
            <a:off x="3227452" y="1059826"/>
            <a:ext cx="2038615" cy="561878"/>
          </a:xfrm>
          <a:prstGeom prst="wedgeRectCallout">
            <a:avLst>
              <a:gd name="adj1" fmla="val 102113"/>
              <a:gd name="adj2" fmla="val 9401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Was ist Verfahrenstechnik?</a:t>
            </a:r>
          </a:p>
        </p:txBody>
      </p:sp>
      <p:sp>
        <p:nvSpPr>
          <p:cNvPr id="105" name="Rechteckige Legende 104"/>
          <p:cNvSpPr/>
          <p:nvPr/>
        </p:nvSpPr>
        <p:spPr>
          <a:xfrm>
            <a:off x="5557923" y="156214"/>
            <a:ext cx="1897954" cy="718500"/>
          </a:xfrm>
          <a:prstGeom prst="wedgeRectCallout">
            <a:avLst>
              <a:gd name="adj1" fmla="val -9387"/>
              <a:gd name="adj2" fmla="val 136317"/>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wie z.B. in Ludwigshafen</a:t>
            </a:r>
          </a:p>
        </p:txBody>
      </p:sp>
      <p:sp>
        <p:nvSpPr>
          <p:cNvPr id="102" name="Rechteckige Legende 101"/>
          <p:cNvSpPr/>
          <p:nvPr/>
        </p:nvSpPr>
        <p:spPr>
          <a:xfrm>
            <a:off x="6974407" y="640897"/>
            <a:ext cx="2053297" cy="713555"/>
          </a:xfrm>
          <a:prstGeom prst="wedgeRectCallout">
            <a:avLst>
              <a:gd name="adj1" fmla="val -66408"/>
              <a:gd name="adj2" fmla="val 4644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Wie müsste es real funktionieren?</a:t>
            </a:r>
          </a:p>
        </p:txBody>
      </p:sp>
    </p:spTree>
    <p:extLst>
      <p:ext uri="{BB962C8B-B14F-4D97-AF65-F5344CB8AC3E}">
        <p14:creationId xmlns:p14="http://schemas.microsoft.com/office/powerpoint/2010/main" val="2472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animBg="1"/>
      <p:bldP spid="80" grpId="0" animBg="1"/>
      <p:bldP spid="81" grpId="0" animBg="1"/>
      <p:bldP spid="45" grpId="0" animBg="1"/>
      <p:bldP spid="46" grpId="0" animBg="1"/>
      <p:bldP spid="76" grpId="0" animBg="1"/>
      <p:bldP spid="47" grpId="0" animBg="1"/>
      <p:bldP spid="49" grpId="0" animBg="1"/>
      <p:bldP spid="52" grpId="0" animBg="1"/>
      <p:bldP spid="57" grpId="0" animBg="1"/>
      <p:bldP spid="58" grpId="0" animBg="1"/>
      <p:bldP spid="83" grpId="0" animBg="1"/>
      <p:bldP spid="100" grpId="0" animBg="1"/>
      <p:bldP spid="101" grpId="0" animBg="1"/>
      <p:bldP spid="105" grpId="0" animBg="1"/>
      <p:bldP spid="1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1743021" y="1015236"/>
            <a:ext cx="5125197" cy="4902977"/>
            <a:chOff x="1441569" y="951329"/>
            <a:chExt cx="5778557" cy="5327883"/>
          </a:xfrm>
        </p:grpSpPr>
        <p:grpSp>
          <p:nvGrpSpPr>
            <p:cNvPr id="38" name="Gruppieren 37"/>
            <p:cNvGrpSpPr/>
            <p:nvPr/>
          </p:nvGrpSpPr>
          <p:grpSpPr>
            <a:xfrm>
              <a:off x="1441569" y="5088279"/>
              <a:ext cx="990631" cy="1190933"/>
              <a:chOff x="1441569" y="5088279"/>
              <a:chExt cx="990631" cy="1190933"/>
            </a:xfrm>
          </p:grpSpPr>
          <p:sp>
            <p:nvSpPr>
              <p:cNvPr id="58" name="Freeform 4"/>
              <p:cNvSpPr>
                <a:spLocks/>
              </p:cNvSpPr>
              <p:nvPr/>
            </p:nvSpPr>
            <p:spPr bwMode="auto">
              <a:xfrm>
                <a:off x="1441569" y="5088279"/>
                <a:ext cx="970013" cy="1190933"/>
              </a:xfrm>
              <a:custGeom>
                <a:avLst/>
                <a:gdLst>
                  <a:gd name="T0" fmla="*/ 0 w 1185797"/>
                  <a:gd name="T1" fmla="*/ 1182414 h 1418897"/>
                  <a:gd name="T2" fmla="*/ 299544 w 1185797"/>
                  <a:gd name="T3" fmla="*/ 189186 h 1418897"/>
                  <a:gd name="T4" fmla="*/ 914400 w 1185797"/>
                  <a:gd name="T5" fmla="*/ 0 h 1418897"/>
                  <a:gd name="T6" fmla="*/ 1185797 w 1185797"/>
                  <a:gd name="T7" fmla="*/ 406813 h 1418897"/>
                  <a:gd name="T8" fmla="*/ 1008993 w 1185797"/>
                  <a:gd name="T9" fmla="*/ 1418897 h 1418897"/>
                  <a:gd name="T10" fmla="*/ 0 w 1185797"/>
                  <a:gd name="T11" fmla="*/ 1182414 h 1418897"/>
                  <a:gd name="connsiteX0" fmla="*/ 0 w 1357180"/>
                  <a:gd name="connsiteY0" fmla="*/ 1153407 h 1418897"/>
                  <a:gd name="connsiteX1" fmla="*/ 470927 w 1357180"/>
                  <a:gd name="connsiteY1" fmla="*/ 189186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153407 h 1418897"/>
                  <a:gd name="connsiteX1" fmla="*/ 564408 w 1357180"/>
                  <a:gd name="connsiteY1" fmla="*/ 73154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269438 h 1534928"/>
                  <a:gd name="connsiteX1" fmla="*/ 564408 w 1357180"/>
                  <a:gd name="connsiteY1" fmla="*/ 189185 h 1534928"/>
                  <a:gd name="connsiteX2" fmla="*/ 1210426 w 1357180"/>
                  <a:gd name="connsiteY2" fmla="*/ 0 h 1534928"/>
                  <a:gd name="connsiteX3" fmla="*/ 1357180 w 1357180"/>
                  <a:gd name="connsiteY3" fmla="*/ 522844 h 1534928"/>
                  <a:gd name="connsiteX4" fmla="*/ 1180376 w 1357180"/>
                  <a:gd name="connsiteY4" fmla="*/ 1534928 h 1534928"/>
                  <a:gd name="connsiteX5" fmla="*/ 0 w 1357180"/>
                  <a:gd name="connsiteY5" fmla="*/ 1269438 h 1534928"/>
                  <a:gd name="connsiteX0" fmla="*/ 0 w 1388340"/>
                  <a:gd name="connsiteY0" fmla="*/ 1269438 h 1534928"/>
                  <a:gd name="connsiteX1" fmla="*/ 564408 w 1388340"/>
                  <a:gd name="connsiteY1" fmla="*/ 189185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269438 h 1534928"/>
                  <a:gd name="connsiteX1" fmla="*/ 564408 w 1388340"/>
                  <a:gd name="connsiteY1" fmla="*/ 137341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321282 h 1586772"/>
                  <a:gd name="connsiteX1" fmla="*/ 564408 w 1388340"/>
                  <a:gd name="connsiteY1" fmla="*/ 189185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44875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25342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40" h="1586772">
                    <a:moveTo>
                      <a:pt x="0" y="1321282"/>
                    </a:moveTo>
                    <a:lnTo>
                      <a:pt x="525342" y="189186"/>
                    </a:lnTo>
                    <a:lnTo>
                      <a:pt x="1210426" y="0"/>
                    </a:lnTo>
                    <a:lnTo>
                      <a:pt x="1388340" y="458657"/>
                    </a:lnTo>
                    <a:lnTo>
                      <a:pt x="1180376" y="1586772"/>
                    </a:lnTo>
                    <a:lnTo>
                      <a:pt x="0" y="1321282"/>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9" name="Text Box 6"/>
              <p:cNvSpPr txBox="1">
                <a:spLocks noChangeArrowheads="1"/>
              </p:cNvSpPr>
              <p:nvPr/>
            </p:nvSpPr>
            <p:spPr bwMode="auto">
              <a:xfrm rot="17282728">
                <a:off x="1613265" y="5336329"/>
                <a:ext cx="771943" cy="865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Aus-blick</a:t>
                </a:r>
                <a:endParaRPr lang="de-DE" altLang="de-DE" sz="4400" dirty="0">
                  <a:solidFill>
                    <a:prstClr val="black"/>
                  </a:solidFill>
                  <a:latin typeface="Arial" pitchFamily="34" charset="0"/>
                  <a:cs typeface="Arial" pitchFamily="34" charset="0"/>
                </a:endParaRPr>
              </a:p>
            </p:txBody>
          </p:sp>
        </p:grpSp>
        <p:grpSp>
          <p:nvGrpSpPr>
            <p:cNvPr id="41" name="Gruppieren 40"/>
            <p:cNvGrpSpPr/>
            <p:nvPr/>
          </p:nvGrpSpPr>
          <p:grpSpPr>
            <a:xfrm>
              <a:off x="1814661" y="4310015"/>
              <a:ext cx="5114346" cy="1069918"/>
              <a:chOff x="1814661" y="4310015"/>
              <a:chExt cx="5114346" cy="1069918"/>
            </a:xfrm>
          </p:grpSpPr>
          <p:sp>
            <p:nvSpPr>
              <p:cNvPr id="56"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7"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Qualifizierung</a:t>
                </a:r>
                <a:endParaRPr lang="de-DE" altLang="de-DE" dirty="0">
                  <a:solidFill>
                    <a:prstClr val="black"/>
                  </a:solidFill>
                  <a:latin typeface="Arial" pitchFamily="34" charset="0"/>
                  <a:cs typeface="Arial" pitchFamily="34" charset="0"/>
                </a:endParaRPr>
              </a:p>
            </p:txBody>
          </p:sp>
        </p:grpSp>
        <p:grpSp>
          <p:nvGrpSpPr>
            <p:cNvPr id="49" name="Gruppieren 48"/>
            <p:cNvGrpSpPr/>
            <p:nvPr/>
          </p:nvGrpSpPr>
          <p:grpSpPr>
            <a:xfrm>
              <a:off x="6275934" y="951329"/>
              <a:ext cx="944192" cy="1532948"/>
              <a:chOff x="6275934" y="951329"/>
              <a:chExt cx="944192" cy="1532948"/>
            </a:xfrm>
          </p:grpSpPr>
          <p:sp>
            <p:nvSpPr>
              <p:cNvPr id="54" name="Freeform 9"/>
              <p:cNvSpPr>
                <a:spLocks/>
              </p:cNvSpPr>
              <p:nvPr/>
            </p:nvSpPr>
            <p:spPr bwMode="auto">
              <a:xfrm rot="756605">
                <a:off x="6275934" y="951329"/>
                <a:ext cx="944192" cy="1532948"/>
              </a:xfrm>
              <a:custGeom>
                <a:avLst/>
                <a:gdLst>
                  <a:gd name="T0" fmla="*/ 31531 w 1166648"/>
                  <a:gd name="T1" fmla="*/ 1355835 h 1450428"/>
                  <a:gd name="T2" fmla="*/ 567558 w 1166648"/>
                  <a:gd name="T3" fmla="*/ 1056290 h 1450428"/>
                  <a:gd name="T4" fmla="*/ 1087821 w 1166648"/>
                  <a:gd name="T5" fmla="*/ 1450428 h 1450428"/>
                  <a:gd name="T6" fmla="*/ 1166648 w 1166648"/>
                  <a:gd name="T7" fmla="*/ 457200 h 1450428"/>
                  <a:gd name="T8" fmla="*/ 599090 w 1166648"/>
                  <a:gd name="T9" fmla="*/ 0 h 1450428"/>
                  <a:gd name="T10" fmla="*/ 0 w 1166648"/>
                  <a:gd name="T11" fmla="*/ 457200 h 1450428"/>
                  <a:gd name="T12" fmla="*/ 31531 w 1166648"/>
                  <a:gd name="T13" fmla="*/ 1355835 h 1450428"/>
                  <a:gd name="connsiteX0" fmla="*/ 31531 w 1386311"/>
                  <a:gd name="connsiteY0" fmla="*/ 1355835 h 1450428"/>
                  <a:gd name="connsiteX1" fmla="*/ 567558 w 1386311"/>
                  <a:gd name="connsiteY1" fmla="*/ 1056290 h 1450428"/>
                  <a:gd name="connsiteX2" fmla="*/ 1087821 w 1386311"/>
                  <a:gd name="connsiteY2" fmla="*/ 1450428 h 1450428"/>
                  <a:gd name="connsiteX3" fmla="*/ 1386312 w 1386311"/>
                  <a:gd name="connsiteY3" fmla="*/ 441178 h 1450428"/>
                  <a:gd name="connsiteX4" fmla="*/ 599090 w 1386311"/>
                  <a:gd name="connsiteY4" fmla="*/ 0 h 1450428"/>
                  <a:gd name="connsiteX5" fmla="*/ 0 w 1386311"/>
                  <a:gd name="connsiteY5" fmla="*/ 457200 h 1450428"/>
                  <a:gd name="connsiteX6" fmla="*/ 31531 w 1386311"/>
                  <a:gd name="connsiteY6" fmla="*/ 1355835 h 1450428"/>
                  <a:gd name="connsiteX0" fmla="*/ 31531 w 1386312"/>
                  <a:gd name="connsiteY0" fmla="*/ 1620488 h 1715081"/>
                  <a:gd name="connsiteX1" fmla="*/ 567558 w 1386312"/>
                  <a:gd name="connsiteY1" fmla="*/ 1320943 h 1715081"/>
                  <a:gd name="connsiteX2" fmla="*/ 1087821 w 1386312"/>
                  <a:gd name="connsiteY2" fmla="*/ 1715081 h 1715081"/>
                  <a:gd name="connsiteX3" fmla="*/ 1386312 w 1386312"/>
                  <a:gd name="connsiteY3" fmla="*/ 705831 h 1715081"/>
                  <a:gd name="connsiteX4" fmla="*/ 870764 w 1386312"/>
                  <a:gd name="connsiteY4" fmla="*/ 1 h 1715081"/>
                  <a:gd name="connsiteX5" fmla="*/ 0 w 1386312"/>
                  <a:gd name="connsiteY5" fmla="*/ 721853 h 1715081"/>
                  <a:gd name="connsiteX6" fmla="*/ 31531 w 1386312"/>
                  <a:gd name="connsiteY6" fmla="*/ 1620488 h 1715081"/>
                  <a:gd name="connsiteX0" fmla="*/ 0 w 1354781"/>
                  <a:gd name="connsiteY0" fmla="*/ 1620487 h 1715080"/>
                  <a:gd name="connsiteX1" fmla="*/ 536027 w 1354781"/>
                  <a:gd name="connsiteY1" fmla="*/ 1320942 h 1715080"/>
                  <a:gd name="connsiteX2" fmla="*/ 1056290 w 1354781"/>
                  <a:gd name="connsiteY2" fmla="*/ 1715080 h 1715080"/>
                  <a:gd name="connsiteX3" fmla="*/ 1354781 w 1354781"/>
                  <a:gd name="connsiteY3" fmla="*/ 705830 h 1715080"/>
                  <a:gd name="connsiteX4" fmla="*/ 839233 w 1354781"/>
                  <a:gd name="connsiteY4" fmla="*/ 0 h 1715080"/>
                  <a:gd name="connsiteX5" fmla="*/ 118712 w 1354781"/>
                  <a:gd name="connsiteY5" fmla="*/ 616252 h 1715080"/>
                  <a:gd name="connsiteX6" fmla="*/ 0 w 1354781"/>
                  <a:gd name="connsiteY6" fmla="*/ 1620487 h 1715080"/>
                  <a:gd name="connsiteX0" fmla="*/ 0 w 1290561"/>
                  <a:gd name="connsiteY0" fmla="*/ 1621976 h 1715080"/>
                  <a:gd name="connsiteX1" fmla="*/ 471807 w 1290561"/>
                  <a:gd name="connsiteY1" fmla="*/ 1320942 h 1715080"/>
                  <a:gd name="connsiteX2" fmla="*/ 992070 w 1290561"/>
                  <a:gd name="connsiteY2" fmla="*/ 1715080 h 1715080"/>
                  <a:gd name="connsiteX3" fmla="*/ 1290561 w 1290561"/>
                  <a:gd name="connsiteY3" fmla="*/ 705830 h 1715080"/>
                  <a:gd name="connsiteX4" fmla="*/ 775013 w 1290561"/>
                  <a:gd name="connsiteY4" fmla="*/ 0 h 1715080"/>
                  <a:gd name="connsiteX5" fmla="*/ 54492 w 1290561"/>
                  <a:gd name="connsiteY5" fmla="*/ 616252 h 1715080"/>
                  <a:gd name="connsiteX6" fmla="*/ 0 w 1290561"/>
                  <a:gd name="connsiteY6" fmla="*/ 1621976 h 1715080"/>
                  <a:gd name="connsiteX0" fmla="*/ 0 w 1305767"/>
                  <a:gd name="connsiteY0" fmla="*/ 1624647 h 1715080"/>
                  <a:gd name="connsiteX1" fmla="*/ 487013 w 1305767"/>
                  <a:gd name="connsiteY1" fmla="*/ 1320942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15080"/>
                  <a:gd name="connsiteX1" fmla="*/ 473609 w 1305767"/>
                  <a:gd name="connsiteY1" fmla="*/ 1385988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23096"/>
                  <a:gd name="connsiteX1" fmla="*/ 473609 w 1305767"/>
                  <a:gd name="connsiteY1" fmla="*/ 1385988 h 1723096"/>
                  <a:gd name="connsiteX2" fmla="*/ 961663 w 1305767"/>
                  <a:gd name="connsiteY2" fmla="*/ 1723095 h 1723096"/>
                  <a:gd name="connsiteX3" fmla="*/ 1305767 w 1305767"/>
                  <a:gd name="connsiteY3" fmla="*/ 705830 h 1723096"/>
                  <a:gd name="connsiteX4" fmla="*/ 790219 w 1305767"/>
                  <a:gd name="connsiteY4" fmla="*/ 0 h 1723096"/>
                  <a:gd name="connsiteX5" fmla="*/ 69698 w 1305767"/>
                  <a:gd name="connsiteY5" fmla="*/ 616252 h 1723096"/>
                  <a:gd name="connsiteX6" fmla="*/ 0 w 1305767"/>
                  <a:gd name="connsiteY6" fmla="*/ 1624647 h 1723096"/>
                  <a:gd name="connsiteX0" fmla="*/ 0 w 1351380"/>
                  <a:gd name="connsiteY0" fmla="*/ 1632661 h 1723095"/>
                  <a:gd name="connsiteX1" fmla="*/ 519222 w 1351380"/>
                  <a:gd name="connsiteY1" fmla="*/ 1385988 h 1723095"/>
                  <a:gd name="connsiteX2" fmla="*/ 1007276 w 1351380"/>
                  <a:gd name="connsiteY2" fmla="*/ 1723095 h 1723095"/>
                  <a:gd name="connsiteX3" fmla="*/ 1351380 w 1351380"/>
                  <a:gd name="connsiteY3" fmla="*/ 705830 h 1723095"/>
                  <a:gd name="connsiteX4" fmla="*/ 835832 w 1351380"/>
                  <a:gd name="connsiteY4" fmla="*/ 0 h 1723095"/>
                  <a:gd name="connsiteX5" fmla="*/ 115311 w 1351380"/>
                  <a:gd name="connsiteY5" fmla="*/ 616252 h 1723095"/>
                  <a:gd name="connsiteX6" fmla="*/ 0 w 1351380"/>
                  <a:gd name="connsiteY6" fmla="*/ 1632661 h 17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80" h="1723095">
                    <a:moveTo>
                      <a:pt x="0" y="1632661"/>
                    </a:moveTo>
                    <a:lnTo>
                      <a:pt x="519222" y="1385988"/>
                    </a:lnTo>
                    <a:lnTo>
                      <a:pt x="1007276" y="1723095"/>
                    </a:lnTo>
                    <a:lnTo>
                      <a:pt x="1351380" y="705830"/>
                    </a:lnTo>
                    <a:lnTo>
                      <a:pt x="835832" y="0"/>
                    </a:lnTo>
                    <a:lnTo>
                      <a:pt x="115311" y="616252"/>
                    </a:lnTo>
                    <a:lnTo>
                      <a:pt x="0" y="1632661"/>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5" name="Text Box 10"/>
              <p:cNvSpPr txBox="1">
                <a:spLocks noChangeArrowheads="1"/>
              </p:cNvSpPr>
              <p:nvPr/>
            </p:nvSpPr>
            <p:spPr bwMode="auto">
              <a:xfrm rot="17744282">
                <a:off x="6219694" y="1367119"/>
                <a:ext cx="983494" cy="758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lnSpc>
                    <a:spcPts val="2500"/>
                  </a:lnSpc>
                  <a:spcBef>
                    <a:spcPct val="0"/>
                  </a:spcBef>
                  <a:spcAft>
                    <a:spcPct val="0"/>
                  </a:spcAft>
                </a:pPr>
                <a:r>
                  <a:rPr lang="de-DE" altLang="de-DE" dirty="0">
                    <a:solidFill>
                      <a:srgbClr val="FFFFFF"/>
                    </a:solidFill>
                    <a:latin typeface="Candara" pitchFamily="34" charset="0"/>
                    <a:cs typeface="Arial" pitchFamily="34" charset="0"/>
                  </a:rPr>
                  <a:t> </a:t>
                </a:r>
                <a:r>
                  <a:rPr lang="de-DE" altLang="de-DE" dirty="0" err="1">
                    <a:solidFill>
                      <a:srgbClr val="FFFFFF"/>
                    </a:solidFill>
                    <a:latin typeface="Candara" pitchFamily="34" charset="0"/>
                    <a:cs typeface="Arial" pitchFamily="34" charset="0"/>
                  </a:rPr>
                  <a:t>Refle</a:t>
                </a:r>
                <a:r>
                  <a:rPr lang="de-DE" altLang="de-DE" dirty="0">
                    <a:solidFill>
                      <a:srgbClr val="FFFFFF"/>
                    </a:solidFill>
                    <a:latin typeface="Candara" pitchFamily="34" charset="0"/>
                    <a:cs typeface="Arial" pitchFamily="34" charset="0"/>
                  </a:rPr>
                  <a:t>-</a:t>
                </a:r>
                <a:br>
                  <a:rPr lang="de-DE" altLang="de-DE" dirty="0">
                    <a:solidFill>
                      <a:srgbClr val="FFFFFF"/>
                    </a:solidFill>
                    <a:latin typeface="Candara" pitchFamily="34" charset="0"/>
                    <a:cs typeface="Arial" pitchFamily="34" charset="0"/>
                  </a:rPr>
                </a:br>
                <a:r>
                  <a:rPr lang="de-DE" altLang="de-DE" dirty="0" err="1">
                    <a:solidFill>
                      <a:srgbClr val="FFFFFF"/>
                    </a:solidFill>
                    <a:latin typeface="Candara" pitchFamily="34" charset="0"/>
                    <a:cs typeface="Arial" pitchFamily="34" charset="0"/>
                  </a:rPr>
                  <a:t>xion</a:t>
                </a:r>
                <a:endParaRPr lang="de-DE" altLang="de-DE" dirty="0">
                  <a:solidFill>
                    <a:prstClr val="black"/>
                  </a:solidFill>
                  <a:latin typeface="Arial" pitchFamily="34" charset="0"/>
                  <a:cs typeface="Arial" pitchFamily="34" charset="0"/>
                </a:endParaRPr>
              </a:p>
            </p:txBody>
          </p:sp>
        </p:grpSp>
        <p:grpSp>
          <p:nvGrpSpPr>
            <p:cNvPr id="50" name="Gruppieren 49"/>
            <p:cNvGrpSpPr/>
            <p:nvPr/>
          </p:nvGrpSpPr>
          <p:grpSpPr>
            <a:xfrm>
              <a:off x="4713546" y="2210718"/>
              <a:ext cx="2495837" cy="3698328"/>
              <a:chOff x="4713546" y="2210718"/>
              <a:chExt cx="2495837" cy="3698328"/>
            </a:xfrm>
          </p:grpSpPr>
          <p:sp>
            <p:nvSpPr>
              <p:cNvPr id="52"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3"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Projektphase</a:t>
                </a:r>
                <a:endParaRPr lang="de-DE" altLang="de-DE" sz="4400" dirty="0">
                  <a:solidFill>
                    <a:prstClr val="black"/>
                  </a:solidFill>
                  <a:latin typeface="Arial" pitchFamily="34" charset="0"/>
                  <a:cs typeface="Arial" pitchFamily="34" charset="0"/>
                </a:endParaRPr>
              </a:p>
            </p:txBody>
          </p:sp>
        </p:grpSp>
        <p:sp>
          <p:nvSpPr>
            <p:cNvPr id="51" name="Ellipse 50"/>
            <p:cNvSpPr/>
            <p:nvPr/>
          </p:nvSpPr>
          <p:spPr>
            <a:xfrm>
              <a:off x="6585442" y="5057089"/>
              <a:ext cx="466905" cy="4669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a:solidFill>
                  <a:prstClr val="white"/>
                </a:solidFill>
              </a:endParaRPr>
            </a:p>
          </p:txBody>
        </p:sp>
      </p:grpSp>
      <p:sp>
        <p:nvSpPr>
          <p:cNvPr id="63" name="Rechteckige Legende 62"/>
          <p:cNvSpPr/>
          <p:nvPr/>
        </p:nvSpPr>
        <p:spPr>
          <a:xfrm>
            <a:off x="7000606" y="4346545"/>
            <a:ext cx="1819866" cy="1488216"/>
          </a:xfrm>
          <a:prstGeom prst="wedgeRectCallout">
            <a:avLst>
              <a:gd name="adj1" fmla="val -74907"/>
              <a:gd name="adj2" fmla="val -1373"/>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Entwickelt ein Konzept für ein Fahrzeug, das automatisch einparken kann.</a:t>
            </a:r>
          </a:p>
        </p:txBody>
      </p:sp>
      <p:sp>
        <p:nvSpPr>
          <p:cNvPr id="64" name="Rechteckige Legende 63"/>
          <p:cNvSpPr/>
          <p:nvPr/>
        </p:nvSpPr>
        <p:spPr>
          <a:xfrm>
            <a:off x="1566608" y="5999936"/>
            <a:ext cx="1967229" cy="659861"/>
          </a:xfrm>
          <a:prstGeom prst="wedgeRectCallout">
            <a:avLst>
              <a:gd name="adj1" fmla="val -20241"/>
              <a:gd name="adj2" fmla="val -9074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selbst fahrende Fahrzeuge</a:t>
            </a:r>
          </a:p>
        </p:txBody>
      </p:sp>
      <p:sp>
        <p:nvSpPr>
          <p:cNvPr id="78" name="Rechteckige Legende 77"/>
          <p:cNvSpPr/>
          <p:nvPr/>
        </p:nvSpPr>
        <p:spPr>
          <a:xfrm>
            <a:off x="179512" y="3327576"/>
            <a:ext cx="2700300" cy="890516"/>
          </a:xfrm>
          <a:prstGeom prst="wedgeRectCallout">
            <a:avLst>
              <a:gd name="adj1" fmla="val 37106"/>
              <a:gd name="adj2" fmla="val 9668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Steuerung und Regelung, Ultraschall, </a:t>
            </a:r>
            <a:r>
              <a:rPr lang="de-DE" dirty="0" err="1">
                <a:solidFill>
                  <a:prstClr val="white"/>
                </a:solidFill>
              </a:rPr>
              <a:t>opt</a:t>
            </a:r>
            <a:r>
              <a:rPr lang="de-DE" dirty="0">
                <a:solidFill>
                  <a:prstClr val="white"/>
                </a:solidFill>
              </a:rPr>
              <a:t>. Distanzsensor</a:t>
            </a:r>
          </a:p>
        </p:txBody>
      </p:sp>
      <p:sp>
        <p:nvSpPr>
          <p:cNvPr id="79" name="Rechteckige Legende 78"/>
          <p:cNvSpPr/>
          <p:nvPr/>
        </p:nvSpPr>
        <p:spPr>
          <a:xfrm>
            <a:off x="1762486" y="2921315"/>
            <a:ext cx="1900989" cy="522281"/>
          </a:xfrm>
          <a:prstGeom prst="wedgeRectCallout">
            <a:avLst>
              <a:gd name="adj1" fmla="val 29034"/>
              <a:gd name="adj2" fmla="val 22412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Fortbewegung</a:t>
            </a:r>
          </a:p>
        </p:txBody>
      </p:sp>
      <p:sp>
        <p:nvSpPr>
          <p:cNvPr id="60" name="Freihandform 59"/>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23" name="Rechteckige Legende 122"/>
          <p:cNvSpPr/>
          <p:nvPr/>
        </p:nvSpPr>
        <p:spPr>
          <a:xfrm>
            <a:off x="5701696" y="3959866"/>
            <a:ext cx="1876462" cy="376076"/>
          </a:xfrm>
          <a:prstGeom prst="wedgeRectCallout">
            <a:avLst>
              <a:gd name="adj1" fmla="val -66088"/>
              <a:gd name="adj2" fmla="val -2953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Fahrzeug planen</a:t>
            </a:r>
          </a:p>
        </p:txBody>
      </p:sp>
      <p:sp>
        <p:nvSpPr>
          <p:cNvPr id="124" name="Rechteckige Legende 123"/>
          <p:cNvSpPr/>
          <p:nvPr/>
        </p:nvSpPr>
        <p:spPr>
          <a:xfrm>
            <a:off x="5917677" y="3633894"/>
            <a:ext cx="1180283" cy="353499"/>
          </a:xfrm>
          <a:prstGeom prst="wedgeRectCallout">
            <a:avLst>
              <a:gd name="adj1" fmla="val -66088"/>
              <a:gd name="adj2" fmla="val -2953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Sensorik</a:t>
            </a:r>
          </a:p>
        </p:txBody>
      </p:sp>
      <p:sp>
        <p:nvSpPr>
          <p:cNvPr id="83" name="Rechteckige Legende 82"/>
          <p:cNvSpPr/>
          <p:nvPr/>
        </p:nvSpPr>
        <p:spPr>
          <a:xfrm>
            <a:off x="6075618" y="3327576"/>
            <a:ext cx="1414761" cy="350621"/>
          </a:xfrm>
          <a:prstGeom prst="wedgeRectCallout">
            <a:avLst>
              <a:gd name="adj1" fmla="val -67301"/>
              <a:gd name="adj2" fmla="val 1418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Algorithmus</a:t>
            </a:r>
          </a:p>
        </p:txBody>
      </p:sp>
      <p:sp>
        <p:nvSpPr>
          <p:cNvPr id="95" name="Rechteckige Legende 94"/>
          <p:cNvSpPr/>
          <p:nvPr/>
        </p:nvSpPr>
        <p:spPr>
          <a:xfrm>
            <a:off x="6636185" y="2384177"/>
            <a:ext cx="1210871" cy="350621"/>
          </a:xfrm>
          <a:prstGeom prst="wedgeRectCallout">
            <a:avLst>
              <a:gd name="adj1" fmla="val -68989"/>
              <a:gd name="adj2" fmla="val 1418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Fertigung</a:t>
            </a:r>
          </a:p>
        </p:txBody>
      </p:sp>
      <p:sp>
        <p:nvSpPr>
          <p:cNvPr id="96" name="Rechteckige Legende 95"/>
          <p:cNvSpPr/>
          <p:nvPr/>
        </p:nvSpPr>
        <p:spPr>
          <a:xfrm>
            <a:off x="6367287" y="2702297"/>
            <a:ext cx="1409069" cy="350621"/>
          </a:xfrm>
          <a:prstGeom prst="wedgeRectCallout">
            <a:avLst>
              <a:gd name="adj1" fmla="val -68989"/>
              <a:gd name="adj2" fmla="val 1418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Konstruktion</a:t>
            </a:r>
          </a:p>
        </p:txBody>
      </p:sp>
      <p:sp>
        <p:nvSpPr>
          <p:cNvPr id="98" name="Rechteckige Legende 97"/>
          <p:cNvSpPr/>
          <p:nvPr/>
        </p:nvSpPr>
        <p:spPr>
          <a:xfrm>
            <a:off x="6717865" y="2033556"/>
            <a:ext cx="1301792" cy="350621"/>
          </a:xfrm>
          <a:prstGeom prst="wedgeRectCallout">
            <a:avLst>
              <a:gd name="adj1" fmla="val -77184"/>
              <a:gd name="adj2" fmla="val 57655"/>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Optimieren</a:t>
            </a:r>
            <a:endParaRPr lang="de-DE" dirty="0">
              <a:solidFill>
                <a:prstClr val="black"/>
              </a:solidFill>
            </a:endParaRPr>
          </a:p>
        </p:txBody>
      </p:sp>
      <p:sp>
        <p:nvSpPr>
          <p:cNvPr id="107" name="Rechteckige Legende 106"/>
          <p:cNvSpPr/>
          <p:nvPr/>
        </p:nvSpPr>
        <p:spPr>
          <a:xfrm>
            <a:off x="7000606" y="1552559"/>
            <a:ext cx="1368152" cy="350621"/>
          </a:xfrm>
          <a:prstGeom prst="wedgeRectCallout">
            <a:avLst>
              <a:gd name="adj1" fmla="val -77184"/>
              <a:gd name="adj2" fmla="val 57655"/>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Wettbewerb</a:t>
            </a:r>
            <a:endParaRPr lang="de-DE" dirty="0">
              <a:solidFill>
                <a:prstClr val="black"/>
              </a:solidFill>
            </a:endParaRPr>
          </a:p>
        </p:txBody>
      </p:sp>
      <p:sp>
        <p:nvSpPr>
          <p:cNvPr id="108" name="Rechteckige Legende 107"/>
          <p:cNvSpPr/>
          <p:nvPr/>
        </p:nvSpPr>
        <p:spPr>
          <a:xfrm>
            <a:off x="6211885" y="3041254"/>
            <a:ext cx="1409069" cy="350621"/>
          </a:xfrm>
          <a:prstGeom prst="wedgeRectCallout">
            <a:avLst>
              <a:gd name="adj1" fmla="val -68989"/>
              <a:gd name="adj2" fmla="val 14189"/>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Konzept</a:t>
            </a:r>
          </a:p>
        </p:txBody>
      </p:sp>
      <p:sp>
        <p:nvSpPr>
          <p:cNvPr id="110" name="Rechteckige Legende 109"/>
          <p:cNvSpPr/>
          <p:nvPr/>
        </p:nvSpPr>
        <p:spPr>
          <a:xfrm>
            <a:off x="6717865" y="173485"/>
            <a:ext cx="2354360" cy="572000"/>
          </a:xfrm>
          <a:prstGeom prst="wedgeRectCallout">
            <a:avLst>
              <a:gd name="adj1" fmla="val -53610"/>
              <a:gd name="adj2" fmla="val 140385"/>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Wen soll das Fahrzeug „umbringen“?</a:t>
            </a:r>
            <a:endParaRPr lang="de-DE" dirty="0">
              <a:solidFill>
                <a:prstClr val="black"/>
              </a:solidFill>
            </a:endParaRPr>
          </a:p>
        </p:txBody>
      </p:sp>
      <p:sp>
        <p:nvSpPr>
          <p:cNvPr id="109" name="Rechteckige Legende 108"/>
          <p:cNvSpPr/>
          <p:nvPr/>
        </p:nvSpPr>
        <p:spPr>
          <a:xfrm>
            <a:off x="6858690" y="884191"/>
            <a:ext cx="2225992" cy="572000"/>
          </a:xfrm>
          <a:prstGeom prst="wedgeRectCallout">
            <a:avLst>
              <a:gd name="adj1" fmla="val -57644"/>
              <a:gd name="adj2" fmla="val 49798"/>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Google &amp; Künstliche Intelligenz</a:t>
            </a:r>
            <a:endParaRPr lang="de-DE" dirty="0">
              <a:solidFill>
                <a:prstClr val="black"/>
              </a:solidFill>
            </a:endParaRPr>
          </a:p>
        </p:txBody>
      </p:sp>
      <p:sp>
        <p:nvSpPr>
          <p:cNvPr id="39" name="Freihandform 38"/>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40" name="Gruppieren 39"/>
          <p:cNvGrpSpPr/>
          <p:nvPr/>
        </p:nvGrpSpPr>
        <p:grpSpPr>
          <a:xfrm>
            <a:off x="619639" y="544394"/>
            <a:ext cx="317808" cy="433853"/>
            <a:chOff x="1153951" y="6174243"/>
            <a:chExt cx="384419" cy="471452"/>
          </a:xfrm>
        </p:grpSpPr>
        <p:sp>
          <p:nvSpPr>
            <p:cNvPr id="42" name="Ellipse 41"/>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42"/>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4" name="Textfeld 43"/>
          <p:cNvSpPr txBox="1"/>
          <p:nvPr/>
        </p:nvSpPr>
        <p:spPr>
          <a:xfrm>
            <a:off x="1030215" y="496187"/>
            <a:ext cx="1465466" cy="461665"/>
          </a:xfrm>
          <a:prstGeom prst="rect">
            <a:avLst/>
          </a:prstGeom>
          <a:noFill/>
        </p:spPr>
        <p:txBody>
          <a:bodyPr wrap="none" rtlCol="0">
            <a:spAutoFit/>
          </a:bodyPr>
          <a:lstStyle/>
          <a:p>
            <a:r>
              <a:rPr lang="de-DE" sz="2400" dirty="0">
                <a:solidFill>
                  <a:schemeClr val="accent1"/>
                </a:solidFill>
              </a:rPr>
              <a:t>KLASSE 10</a:t>
            </a:r>
          </a:p>
        </p:txBody>
      </p:sp>
      <p:sp>
        <p:nvSpPr>
          <p:cNvPr id="2" name="Rechteck 1"/>
          <p:cNvSpPr/>
          <p:nvPr/>
        </p:nvSpPr>
        <p:spPr>
          <a:xfrm rot="21202142">
            <a:off x="951278" y="1300118"/>
            <a:ext cx="4859351" cy="707886"/>
          </a:xfrm>
          <a:prstGeom prst="rect">
            <a:avLst/>
          </a:prstGeom>
          <a:solidFill>
            <a:schemeClr val="bg1"/>
          </a:solidFill>
          <a:ln>
            <a:solidFill>
              <a:schemeClr val="tx1"/>
            </a:solidFill>
          </a:ln>
        </p:spPr>
        <p:txBody>
          <a:bodyPr wrap="square">
            <a:spAutoFit/>
          </a:bodyPr>
          <a:lstStyle/>
          <a:p>
            <a:r>
              <a:rPr lang="de-DE" sz="2000" dirty="0"/>
              <a:t>Autonomes Fahren ist mehr als Technik, es verändert unsere Gesellschaft. (</a:t>
            </a:r>
            <a:r>
              <a:rPr lang="de-DE" sz="2000" dirty="0" err="1"/>
              <a:t>Zetsche</a:t>
            </a:r>
            <a:r>
              <a:rPr lang="de-DE" sz="2000" dirty="0"/>
              <a:t>) </a:t>
            </a:r>
          </a:p>
        </p:txBody>
      </p:sp>
    </p:spTree>
    <p:extLst>
      <p:ext uri="{BB962C8B-B14F-4D97-AF65-F5344CB8AC3E}">
        <p14:creationId xmlns:p14="http://schemas.microsoft.com/office/powerpoint/2010/main" val="290997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5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500"/>
                                        <p:tgtEl>
                                          <p:spTgt spid="10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500"/>
                                        <p:tgtEl>
                                          <p:spTgt spid="9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P spid="79" grpId="0" animBg="1"/>
      <p:bldP spid="123" grpId="0" animBg="1"/>
      <p:bldP spid="124" grpId="0" animBg="1"/>
      <p:bldP spid="83" grpId="0" animBg="1"/>
      <p:bldP spid="95" grpId="0" animBg="1"/>
      <p:bldP spid="96" grpId="0" animBg="1"/>
      <p:bldP spid="98" grpId="0" animBg="1"/>
      <p:bldP spid="107" grpId="0" animBg="1"/>
      <p:bldP spid="108" grpId="0" animBg="1"/>
      <p:bldP spid="110" grpId="0" animBg="1"/>
      <p:bldP spid="10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1743021" y="1015236"/>
            <a:ext cx="5125197" cy="4902977"/>
            <a:chOff x="1441569" y="951329"/>
            <a:chExt cx="5778557" cy="5327883"/>
          </a:xfrm>
        </p:grpSpPr>
        <p:grpSp>
          <p:nvGrpSpPr>
            <p:cNvPr id="38" name="Gruppieren 37"/>
            <p:cNvGrpSpPr/>
            <p:nvPr/>
          </p:nvGrpSpPr>
          <p:grpSpPr>
            <a:xfrm>
              <a:off x="1441569" y="5088279"/>
              <a:ext cx="990631" cy="1190933"/>
              <a:chOff x="1441569" y="5088279"/>
              <a:chExt cx="990631" cy="1190933"/>
            </a:xfrm>
          </p:grpSpPr>
          <p:sp>
            <p:nvSpPr>
              <p:cNvPr id="58" name="Freeform 4"/>
              <p:cNvSpPr>
                <a:spLocks/>
              </p:cNvSpPr>
              <p:nvPr/>
            </p:nvSpPr>
            <p:spPr bwMode="auto">
              <a:xfrm>
                <a:off x="1441569" y="5088279"/>
                <a:ext cx="970013" cy="1190933"/>
              </a:xfrm>
              <a:custGeom>
                <a:avLst/>
                <a:gdLst>
                  <a:gd name="T0" fmla="*/ 0 w 1185797"/>
                  <a:gd name="T1" fmla="*/ 1182414 h 1418897"/>
                  <a:gd name="T2" fmla="*/ 299544 w 1185797"/>
                  <a:gd name="T3" fmla="*/ 189186 h 1418897"/>
                  <a:gd name="T4" fmla="*/ 914400 w 1185797"/>
                  <a:gd name="T5" fmla="*/ 0 h 1418897"/>
                  <a:gd name="T6" fmla="*/ 1185797 w 1185797"/>
                  <a:gd name="T7" fmla="*/ 406813 h 1418897"/>
                  <a:gd name="T8" fmla="*/ 1008993 w 1185797"/>
                  <a:gd name="T9" fmla="*/ 1418897 h 1418897"/>
                  <a:gd name="T10" fmla="*/ 0 w 1185797"/>
                  <a:gd name="T11" fmla="*/ 1182414 h 1418897"/>
                  <a:gd name="connsiteX0" fmla="*/ 0 w 1357180"/>
                  <a:gd name="connsiteY0" fmla="*/ 1153407 h 1418897"/>
                  <a:gd name="connsiteX1" fmla="*/ 470927 w 1357180"/>
                  <a:gd name="connsiteY1" fmla="*/ 189186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153407 h 1418897"/>
                  <a:gd name="connsiteX1" fmla="*/ 564408 w 1357180"/>
                  <a:gd name="connsiteY1" fmla="*/ 73154 h 1418897"/>
                  <a:gd name="connsiteX2" fmla="*/ 1085783 w 1357180"/>
                  <a:gd name="connsiteY2" fmla="*/ 0 h 1418897"/>
                  <a:gd name="connsiteX3" fmla="*/ 1357180 w 1357180"/>
                  <a:gd name="connsiteY3" fmla="*/ 406813 h 1418897"/>
                  <a:gd name="connsiteX4" fmla="*/ 1180376 w 1357180"/>
                  <a:gd name="connsiteY4" fmla="*/ 1418897 h 1418897"/>
                  <a:gd name="connsiteX5" fmla="*/ 0 w 1357180"/>
                  <a:gd name="connsiteY5" fmla="*/ 1153407 h 1418897"/>
                  <a:gd name="connsiteX0" fmla="*/ 0 w 1357180"/>
                  <a:gd name="connsiteY0" fmla="*/ 1269438 h 1534928"/>
                  <a:gd name="connsiteX1" fmla="*/ 564408 w 1357180"/>
                  <a:gd name="connsiteY1" fmla="*/ 189185 h 1534928"/>
                  <a:gd name="connsiteX2" fmla="*/ 1210426 w 1357180"/>
                  <a:gd name="connsiteY2" fmla="*/ 0 h 1534928"/>
                  <a:gd name="connsiteX3" fmla="*/ 1357180 w 1357180"/>
                  <a:gd name="connsiteY3" fmla="*/ 522844 h 1534928"/>
                  <a:gd name="connsiteX4" fmla="*/ 1180376 w 1357180"/>
                  <a:gd name="connsiteY4" fmla="*/ 1534928 h 1534928"/>
                  <a:gd name="connsiteX5" fmla="*/ 0 w 1357180"/>
                  <a:gd name="connsiteY5" fmla="*/ 1269438 h 1534928"/>
                  <a:gd name="connsiteX0" fmla="*/ 0 w 1388340"/>
                  <a:gd name="connsiteY0" fmla="*/ 1269438 h 1534928"/>
                  <a:gd name="connsiteX1" fmla="*/ 564408 w 1388340"/>
                  <a:gd name="connsiteY1" fmla="*/ 189185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269438 h 1534928"/>
                  <a:gd name="connsiteX1" fmla="*/ 564408 w 1388340"/>
                  <a:gd name="connsiteY1" fmla="*/ 137341 h 1534928"/>
                  <a:gd name="connsiteX2" fmla="*/ 1210426 w 1388340"/>
                  <a:gd name="connsiteY2" fmla="*/ 0 h 1534928"/>
                  <a:gd name="connsiteX3" fmla="*/ 1388340 w 1388340"/>
                  <a:gd name="connsiteY3" fmla="*/ 406813 h 1534928"/>
                  <a:gd name="connsiteX4" fmla="*/ 1180376 w 1388340"/>
                  <a:gd name="connsiteY4" fmla="*/ 1534928 h 1534928"/>
                  <a:gd name="connsiteX5" fmla="*/ 0 w 1388340"/>
                  <a:gd name="connsiteY5" fmla="*/ 1269438 h 1534928"/>
                  <a:gd name="connsiteX0" fmla="*/ 0 w 1388340"/>
                  <a:gd name="connsiteY0" fmla="*/ 1321282 h 1586772"/>
                  <a:gd name="connsiteX1" fmla="*/ 564408 w 1388340"/>
                  <a:gd name="connsiteY1" fmla="*/ 189185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44875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 name="connsiteX0" fmla="*/ 0 w 1388340"/>
                  <a:gd name="connsiteY0" fmla="*/ 1321282 h 1586772"/>
                  <a:gd name="connsiteX1" fmla="*/ 525342 w 1388340"/>
                  <a:gd name="connsiteY1" fmla="*/ 189186 h 1586772"/>
                  <a:gd name="connsiteX2" fmla="*/ 1210426 w 1388340"/>
                  <a:gd name="connsiteY2" fmla="*/ 0 h 1586772"/>
                  <a:gd name="connsiteX3" fmla="*/ 1388340 w 1388340"/>
                  <a:gd name="connsiteY3" fmla="*/ 458657 h 1586772"/>
                  <a:gd name="connsiteX4" fmla="*/ 1180376 w 1388340"/>
                  <a:gd name="connsiteY4" fmla="*/ 1586772 h 1586772"/>
                  <a:gd name="connsiteX5" fmla="*/ 0 w 1388340"/>
                  <a:gd name="connsiteY5" fmla="*/ 1321282 h 15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40" h="1586772">
                    <a:moveTo>
                      <a:pt x="0" y="1321282"/>
                    </a:moveTo>
                    <a:lnTo>
                      <a:pt x="525342" y="189186"/>
                    </a:lnTo>
                    <a:lnTo>
                      <a:pt x="1210426" y="0"/>
                    </a:lnTo>
                    <a:lnTo>
                      <a:pt x="1388340" y="458657"/>
                    </a:lnTo>
                    <a:lnTo>
                      <a:pt x="1180376" y="1586772"/>
                    </a:lnTo>
                    <a:lnTo>
                      <a:pt x="0" y="1321282"/>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9" name="Text Box 6"/>
              <p:cNvSpPr txBox="1">
                <a:spLocks noChangeArrowheads="1"/>
              </p:cNvSpPr>
              <p:nvPr/>
            </p:nvSpPr>
            <p:spPr bwMode="auto">
              <a:xfrm rot="17282728">
                <a:off x="1613265" y="5336329"/>
                <a:ext cx="771943" cy="865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Aus-blick</a:t>
                </a:r>
                <a:endParaRPr lang="de-DE" altLang="de-DE" sz="4400" dirty="0">
                  <a:solidFill>
                    <a:prstClr val="black"/>
                  </a:solidFill>
                  <a:latin typeface="Arial" pitchFamily="34" charset="0"/>
                  <a:cs typeface="Arial" pitchFamily="34" charset="0"/>
                </a:endParaRPr>
              </a:p>
            </p:txBody>
          </p:sp>
        </p:grpSp>
        <p:grpSp>
          <p:nvGrpSpPr>
            <p:cNvPr id="41" name="Gruppieren 40"/>
            <p:cNvGrpSpPr/>
            <p:nvPr/>
          </p:nvGrpSpPr>
          <p:grpSpPr>
            <a:xfrm>
              <a:off x="1814661" y="4310015"/>
              <a:ext cx="5114346" cy="1069918"/>
              <a:chOff x="1814661" y="4310015"/>
              <a:chExt cx="5114346" cy="1069918"/>
            </a:xfrm>
          </p:grpSpPr>
          <p:sp>
            <p:nvSpPr>
              <p:cNvPr id="56" name="Freeform 5"/>
              <p:cNvSpPr>
                <a:spLocks/>
              </p:cNvSpPr>
              <p:nvPr/>
            </p:nvSpPr>
            <p:spPr bwMode="auto">
              <a:xfrm>
                <a:off x="1814661" y="4310015"/>
                <a:ext cx="5114346" cy="1069918"/>
              </a:xfrm>
              <a:custGeom>
                <a:avLst/>
                <a:gdLst>
                  <a:gd name="T0" fmla="*/ 0 w 7570979"/>
                  <a:gd name="T1" fmla="*/ 1734207 h 2301765"/>
                  <a:gd name="T2" fmla="*/ 725214 w 7570979"/>
                  <a:gd name="T3" fmla="*/ 1497724 h 2301765"/>
                  <a:gd name="T4" fmla="*/ 882869 w 7570979"/>
                  <a:gd name="T5" fmla="*/ 1970689 h 2301765"/>
                  <a:gd name="T6" fmla="*/ 6385035 w 7570979"/>
                  <a:gd name="T7" fmla="*/ 1891862 h 2301765"/>
                  <a:gd name="T8" fmla="*/ 6653049 w 7570979"/>
                  <a:gd name="T9" fmla="*/ 2301765 h 2301765"/>
                  <a:gd name="T10" fmla="*/ 7236373 w 7570979"/>
                  <a:gd name="T11" fmla="*/ 2081048 h 2301765"/>
                  <a:gd name="T12" fmla="*/ 0 w 7570979"/>
                  <a:gd name="T13" fmla="*/ 1734207 h 2301765"/>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653049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385035 w 7605494"/>
                  <a:gd name="connsiteY3" fmla="*/ 1331463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65480 w 7605494"/>
                  <a:gd name="connsiteY3" fmla="*/ 1345967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741366"/>
                  <a:gd name="connsiteX1" fmla="*/ 725214 w 7605494"/>
                  <a:gd name="connsiteY1" fmla="*/ 937325 h 1741366"/>
                  <a:gd name="connsiteX2" fmla="*/ 882869 w 7605494"/>
                  <a:gd name="connsiteY2" fmla="*/ 1410290 h 1741366"/>
                  <a:gd name="connsiteX3" fmla="*/ 6681061 w 7605494"/>
                  <a:gd name="connsiteY3" fmla="*/ 1476501 h 1741366"/>
                  <a:gd name="connsiteX4" fmla="*/ 6980235 w 7605494"/>
                  <a:gd name="connsiteY4" fmla="*/ 1741366 h 1741366"/>
                  <a:gd name="connsiteX5" fmla="*/ 7594719 w 7605494"/>
                  <a:gd name="connsiteY5" fmla="*/ 1520648 h 1741366"/>
                  <a:gd name="connsiteX6" fmla="*/ 0 w 7605494"/>
                  <a:gd name="connsiteY6" fmla="*/ 1173808 h 1741366"/>
                  <a:gd name="connsiteX0" fmla="*/ 0 w 7605494"/>
                  <a:gd name="connsiteY0" fmla="*/ 1173808 h 1886405"/>
                  <a:gd name="connsiteX1" fmla="*/ 725214 w 7605494"/>
                  <a:gd name="connsiteY1" fmla="*/ 937325 h 1886405"/>
                  <a:gd name="connsiteX2" fmla="*/ 882869 w 7605494"/>
                  <a:gd name="connsiteY2" fmla="*/ 1410290 h 1886405"/>
                  <a:gd name="connsiteX3" fmla="*/ 6681061 w 7605494"/>
                  <a:gd name="connsiteY3" fmla="*/ 1476501 h 1886405"/>
                  <a:gd name="connsiteX4" fmla="*/ 6902335 w 7605494"/>
                  <a:gd name="connsiteY4" fmla="*/ 1886405 h 1886405"/>
                  <a:gd name="connsiteX5" fmla="*/ 7594719 w 7605494"/>
                  <a:gd name="connsiteY5" fmla="*/ 1520648 h 1886405"/>
                  <a:gd name="connsiteX6" fmla="*/ 0 w 7605494"/>
                  <a:gd name="connsiteY6" fmla="*/ 1173808 h 1886405"/>
                  <a:gd name="connsiteX0" fmla="*/ 0 w 7527702"/>
                  <a:gd name="connsiteY0" fmla="*/ 1083314 h 1795911"/>
                  <a:gd name="connsiteX1" fmla="*/ 725214 w 7527702"/>
                  <a:gd name="connsiteY1" fmla="*/ 846831 h 1795911"/>
                  <a:gd name="connsiteX2" fmla="*/ 882869 w 7527702"/>
                  <a:gd name="connsiteY2" fmla="*/ 1319796 h 1795911"/>
                  <a:gd name="connsiteX3" fmla="*/ 6681061 w 7527702"/>
                  <a:gd name="connsiteY3" fmla="*/ 1386007 h 1795911"/>
                  <a:gd name="connsiteX4" fmla="*/ 6902335 w 7527702"/>
                  <a:gd name="connsiteY4" fmla="*/ 1795911 h 1795911"/>
                  <a:gd name="connsiteX5" fmla="*/ 7516819 w 7527702"/>
                  <a:gd name="connsiteY5" fmla="*/ 1647712 h 1795911"/>
                  <a:gd name="connsiteX6" fmla="*/ 0 w 7527702"/>
                  <a:gd name="connsiteY6" fmla="*/ 1083314 h 1795911"/>
                  <a:gd name="connsiteX0" fmla="*/ 0 w 7527703"/>
                  <a:gd name="connsiteY0" fmla="*/ 1083314 h 1795911"/>
                  <a:gd name="connsiteX1" fmla="*/ 725214 w 7527703"/>
                  <a:gd name="connsiteY1" fmla="*/ 846831 h 1795911"/>
                  <a:gd name="connsiteX2" fmla="*/ 882869 w 7527703"/>
                  <a:gd name="connsiteY2" fmla="*/ 1319796 h 1795911"/>
                  <a:gd name="connsiteX3" fmla="*/ 6681062 w 7527703"/>
                  <a:gd name="connsiteY3" fmla="*/ 1386007 h 1795911"/>
                  <a:gd name="connsiteX4" fmla="*/ 6902335 w 7527703"/>
                  <a:gd name="connsiteY4" fmla="*/ 1795911 h 1795911"/>
                  <a:gd name="connsiteX5" fmla="*/ 7516819 w 7527703"/>
                  <a:gd name="connsiteY5" fmla="*/ 1647712 h 1795911"/>
                  <a:gd name="connsiteX6" fmla="*/ 0 w 7527703"/>
                  <a:gd name="connsiteY6" fmla="*/ 1083314 h 1795911"/>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484855"/>
                  <a:gd name="connsiteY0" fmla="*/ 1063869 h 1776466"/>
                  <a:gd name="connsiteX1" fmla="*/ 725214 w 7484855"/>
                  <a:gd name="connsiteY1" fmla="*/ 827386 h 1776466"/>
                  <a:gd name="connsiteX2" fmla="*/ 882869 w 7484855"/>
                  <a:gd name="connsiteY2" fmla="*/ 1300351 h 1776466"/>
                  <a:gd name="connsiteX3" fmla="*/ 6681062 w 7484855"/>
                  <a:gd name="connsiteY3" fmla="*/ 1366562 h 1776466"/>
                  <a:gd name="connsiteX4" fmla="*/ 6902335 w 7484855"/>
                  <a:gd name="connsiteY4" fmla="*/ 1776466 h 1776466"/>
                  <a:gd name="connsiteX5" fmla="*/ 7473911 w 7484855"/>
                  <a:gd name="connsiteY5" fmla="*/ 1678198 h 1776466"/>
                  <a:gd name="connsiteX6" fmla="*/ 0 w 7484855"/>
                  <a:gd name="connsiteY6" fmla="*/ 1063869 h 1776466"/>
                  <a:gd name="connsiteX0" fmla="*/ 0 w 7228619"/>
                  <a:gd name="connsiteY0" fmla="*/ 1538428 h 2251025"/>
                  <a:gd name="connsiteX1" fmla="*/ 725214 w 7228619"/>
                  <a:gd name="connsiteY1" fmla="*/ 1301945 h 2251025"/>
                  <a:gd name="connsiteX2" fmla="*/ 882869 w 7228619"/>
                  <a:gd name="connsiteY2" fmla="*/ 1774910 h 2251025"/>
                  <a:gd name="connsiteX3" fmla="*/ 6681062 w 7228619"/>
                  <a:gd name="connsiteY3" fmla="*/ 1841121 h 2251025"/>
                  <a:gd name="connsiteX4" fmla="*/ 6902335 w 7228619"/>
                  <a:gd name="connsiteY4" fmla="*/ 2251025 h 2251025"/>
                  <a:gd name="connsiteX5" fmla="*/ 7217296 w 7228619"/>
                  <a:gd name="connsiteY5" fmla="*/ 1173319 h 2251025"/>
                  <a:gd name="connsiteX6" fmla="*/ 0 w 7228619"/>
                  <a:gd name="connsiteY6" fmla="*/ 1538428 h 2251025"/>
                  <a:gd name="connsiteX0" fmla="*/ 0 w 7217296"/>
                  <a:gd name="connsiteY0" fmla="*/ 1090175 h 1802772"/>
                  <a:gd name="connsiteX1" fmla="*/ 725214 w 7217296"/>
                  <a:gd name="connsiteY1" fmla="*/ 853692 h 1802772"/>
                  <a:gd name="connsiteX2" fmla="*/ 882869 w 7217296"/>
                  <a:gd name="connsiteY2" fmla="*/ 1326657 h 1802772"/>
                  <a:gd name="connsiteX3" fmla="*/ 6681062 w 7217296"/>
                  <a:gd name="connsiteY3" fmla="*/ 1392868 h 1802772"/>
                  <a:gd name="connsiteX4" fmla="*/ 6902335 w 7217296"/>
                  <a:gd name="connsiteY4" fmla="*/ 1802772 h 1802772"/>
                  <a:gd name="connsiteX5" fmla="*/ 7217296 w 7217296"/>
                  <a:gd name="connsiteY5" fmla="*/ 725066 h 1802772"/>
                  <a:gd name="connsiteX6" fmla="*/ 0 w 7217296"/>
                  <a:gd name="connsiteY6" fmla="*/ 1090175 h 1802772"/>
                  <a:gd name="connsiteX0" fmla="*/ 0 w 7223105"/>
                  <a:gd name="connsiteY0" fmla="*/ 1090175 h 1392868"/>
                  <a:gd name="connsiteX1" fmla="*/ 725214 w 7223105"/>
                  <a:gd name="connsiteY1" fmla="*/ 853692 h 1392868"/>
                  <a:gd name="connsiteX2" fmla="*/ 882869 w 7223105"/>
                  <a:gd name="connsiteY2" fmla="*/ 1326657 h 1392868"/>
                  <a:gd name="connsiteX3" fmla="*/ 6681062 w 7223105"/>
                  <a:gd name="connsiteY3" fmla="*/ 1392868 h 1392868"/>
                  <a:gd name="connsiteX4" fmla="*/ 7223105 w 7223105"/>
                  <a:gd name="connsiteY4" fmla="*/ 1241387 h 1392868"/>
                  <a:gd name="connsiteX5" fmla="*/ 7217296 w 7223105"/>
                  <a:gd name="connsiteY5" fmla="*/ 725066 h 1392868"/>
                  <a:gd name="connsiteX6" fmla="*/ 0 w 7223105"/>
                  <a:gd name="connsiteY6" fmla="*/ 1090175 h 1392868"/>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719556 w 7223105"/>
                  <a:gd name="connsiteY3" fmla="*/ 1237590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223105"/>
                  <a:gd name="connsiteY0" fmla="*/ 1090175 h 1326657"/>
                  <a:gd name="connsiteX1" fmla="*/ 725214 w 7223105"/>
                  <a:gd name="connsiteY1" fmla="*/ 853692 h 1326657"/>
                  <a:gd name="connsiteX2" fmla="*/ 882869 w 7223105"/>
                  <a:gd name="connsiteY2" fmla="*/ 1326657 h 1326657"/>
                  <a:gd name="connsiteX3" fmla="*/ 6642572 w 7223105"/>
                  <a:gd name="connsiteY3" fmla="*/ 1213702 h 1326657"/>
                  <a:gd name="connsiteX4" fmla="*/ 7223105 w 7223105"/>
                  <a:gd name="connsiteY4" fmla="*/ 1241387 h 1326657"/>
                  <a:gd name="connsiteX5" fmla="*/ 7217296 w 7223105"/>
                  <a:gd name="connsiteY5" fmla="*/ 725066 h 1326657"/>
                  <a:gd name="connsiteX6" fmla="*/ 0 w 7223105"/>
                  <a:gd name="connsiteY6" fmla="*/ 1090175 h 1326657"/>
                  <a:gd name="connsiteX0" fmla="*/ 0 w 7319970"/>
                  <a:gd name="connsiteY0" fmla="*/ 1058619 h 1295101"/>
                  <a:gd name="connsiteX1" fmla="*/ 725214 w 7319970"/>
                  <a:gd name="connsiteY1" fmla="*/ 822136 h 1295101"/>
                  <a:gd name="connsiteX2" fmla="*/ 882869 w 7319970"/>
                  <a:gd name="connsiteY2" fmla="*/ 1295101 h 1295101"/>
                  <a:gd name="connsiteX3" fmla="*/ 6642572 w 7319970"/>
                  <a:gd name="connsiteY3" fmla="*/ 1182146 h 1295101"/>
                  <a:gd name="connsiteX4" fmla="*/ 7223105 w 7319970"/>
                  <a:gd name="connsiteY4" fmla="*/ 1209831 h 1295101"/>
                  <a:gd name="connsiteX5" fmla="*/ 7319942 w 7319970"/>
                  <a:gd name="connsiteY5" fmla="*/ 765177 h 1295101"/>
                  <a:gd name="connsiteX6" fmla="*/ 0 w 7319970"/>
                  <a:gd name="connsiteY6" fmla="*/ 1058619 h 1295101"/>
                  <a:gd name="connsiteX0" fmla="*/ 0 w 7319941"/>
                  <a:gd name="connsiteY0" fmla="*/ 1058619 h 1295101"/>
                  <a:gd name="connsiteX1" fmla="*/ 725214 w 7319941"/>
                  <a:gd name="connsiteY1" fmla="*/ 822136 h 1295101"/>
                  <a:gd name="connsiteX2" fmla="*/ 882869 w 7319941"/>
                  <a:gd name="connsiteY2" fmla="*/ 1295101 h 1295101"/>
                  <a:gd name="connsiteX3" fmla="*/ 6642572 w 7319941"/>
                  <a:gd name="connsiteY3" fmla="*/ 1182146 h 1295101"/>
                  <a:gd name="connsiteX4" fmla="*/ 7223105 w 7319941"/>
                  <a:gd name="connsiteY4" fmla="*/ 1209831 h 1295101"/>
                  <a:gd name="connsiteX5" fmla="*/ 7319942 w 7319941"/>
                  <a:gd name="connsiteY5" fmla="*/ 765177 h 1295101"/>
                  <a:gd name="connsiteX6" fmla="*/ 0 w 7319941"/>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058619 h 1295101"/>
                  <a:gd name="connsiteX1" fmla="*/ 725214 w 7319942"/>
                  <a:gd name="connsiteY1" fmla="*/ 822136 h 1295101"/>
                  <a:gd name="connsiteX2" fmla="*/ 882869 w 7319942"/>
                  <a:gd name="connsiteY2" fmla="*/ 1295101 h 1295101"/>
                  <a:gd name="connsiteX3" fmla="*/ 6642572 w 7319942"/>
                  <a:gd name="connsiteY3" fmla="*/ 1182146 h 1295101"/>
                  <a:gd name="connsiteX4" fmla="*/ 7223105 w 7319942"/>
                  <a:gd name="connsiteY4" fmla="*/ 1209831 h 1295101"/>
                  <a:gd name="connsiteX5" fmla="*/ 7319942 w 7319942"/>
                  <a:gd name="connsiteY5" fmla="*/ 765177 h 1295101"/>
                  <a:gd name="connsiteX6" fmla="*/ 0 w 7319942"/>
                  <a:gd name="connsiteY6" fmla="*/ 1058619 h 1295101"/>
                  <a:gd name="connsiteX0" fmla="*/ 0 w 7319942"/>
                  <a:gd name="connsiteY0" fmla="*/ 1141958 h 1378440"/>
                  <a:gd name="connsiteX1" fmla="*/ 725214 w 7319942"/>
                  <a:gd name="connsiteY1" fmla="*/ 905475 h 1378440"/>
                  <a:gd name="connsiteX2" fmla="*/ 882869 w 7319942"/>
                  <a:gd name="connsiteY2" fmla="*/ 1378440 h 1378440"/>
                  <a:gd name="connsiteX3" fmla="*/ 6642572 w 7319942"/>
                  <a:gd name="connsiteY3" fmla="*/ 1265485 h 1378440"/>
                  <a:gd name="connsiteX4" fmla="*/ 7223105 w 7319942"/>
                  <a:gd name="connsiteY4" fmla="*/ 1293170 h 1378440"/>
                  <a:gd name="connsiteX5" fmla="*/ 7319942 w 7319942"/>
                  <a:gd name="connsiteY5" fmla="*/ 848516 h 1378440"/>
                  <a:gd name="connsiteX6" fmla="*/ 0 w 7319942"/>
                  <a:gd name="connsiteY6" fmla="*/ 1141958 h 1378440"/>
                  <a:gd name="connsiteX0" fmla="*/ 0 w 7319942"/>
                  <a:gd name="connsiteY0" fmla="*/ 1189052 h 1425534"/>
                  <a:gd name="connsiteX1" fmla="*/ 725214 w 7319942"/>
                  <a:gd name="connsiteY1" fmla="*/ 952569 h 1425534"/>
                  <a:gd name="connsiteX2" fmla="*/ 882869 w 7319942"/>
                  <a:gd name="connsiteY2" fmla="*/ 1425534 h 1425534"/>
                  <a:gd name="connsiteX3" fmla="*/ 6642572 w 7319942"/>
                  <a:gd name="connsiteY3" fmla="*/ 1312579 h 1425534"/>
                  <a:gd name="connsiteX4" fmla="*/ 7223105 w 7319942"/>
                  <a:gd name="connsiteY4" fmla="*/ 1340264 h 1425534"/>
                  <a:gd name="connsiteX5" fmla="*/ 7319942 w 7319942"/>
                  <a:gd name="connsiteY5" fmla="*/ 895610 h 1425534"/>
                  <a:gd name="connsiteX6" fmla="*/ 0 w 7319942"/>
                  <a:gd name="connsiteY6" fmla="*/ 1189052 h 14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9942" h="1425534">
                    <a:moveTo>
                      <a:pt x="0" y="1189052"/>
                    </a:moveTo>
                    <a:lnTo>
                      <a:pt x="725214" y="952569"/>
                    </a:lnTo>
                    <a:lnTo>
                      <a:pt x="882869" y="1425534"/>
                    </a:lnTo>
                    <a:cubicBezTo>
                      <a:pt x="1852550" y="355874"/>
                      <a:pt x="6123633" y="904930"/>
                      <a:pt x="6642572" y="1312579"/>
                    </a:cubicBezTo>
                    <a:lnTo>
                      <a:pt x="7223105" y="1340264"/>
                    </a:lnTo>
                    <a:lnTo>
                      <a:pt x="7319942" y="895610"/>
                    </a:lnTo>
                    <a:cubicBezTo>
                      <a:pt x="6475399" y="78334"/>
                      <a:pt x="755230" y="-748210"/>
                      <a:pt x="0" y="1189052"/>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7" name="Text Box 7"/>
              <p:cNvSpPr txBox="1">
                <a:spLocks noChangeArrowheads="1"/>
              </p:cNvSpPr>
              <p:nvPr/>
            </p:nvSpPr>
            <p:spPr bwMode="auto">
              <a:xfrm rot="21303001">
                <a:off x="2657531" y="4433145"/>
                <a:ext cx="1898485" cy="68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Qualifizierung</a:t>
                </a:r>
                <a:endParaRPr lang="de-DE" altLang="de-DE" dirty="0">
                  <a:solidFill>
                    <a:prstClr val="black"/>
                  </a:solidFill>
                  <a:latin typeface="Arial" pitchFamily="34" charset="0"/>
                  <a:cs typeface="Arial" pitchFamily="34" charset="0"/>
                </a:endParaRPr>
              </a:p>
            </p:txBody>
          </p:sp>
        </p:grpSp>
        <p:grpSp>
          <p:nvGrpSpPr>
            <p:cNvPr id="49" name="Gruppieren 48"/>
            <p:cNvGrpSpPr/>
            <p:nvPr/>
          </p:nvGrpSpPr>
          <p:grpSpPr>
            <a:xfrm>
              <a:off x="6275934" y="951329"/>
              <a:ext cx="944192" cy="1532948"/>
              <a:chOff x="6275934" y="951329"/>
              <a:chExt cx="944192" cy="1532948"/>
            </a:xfrm>
          </p:grpSpPr>
          <p:sp>
            <p:nvSpPr>
              <p:cNvPr id="54" name="Freeform 9"/>
              <p:cNvSpPr>
                <a:spLocks/>
              </p:cNvSpPr>
              <p:nvPr/>
            </p:nvSpPr>
            <p:spPr bwMode="auto">
              <a:xfrm rot="756605">
                <a:off x="6275934" y="951329"/>
                <a:ext cx="944192" cy="1532948"/>
              </a:xfrm>
              <a:custGeom>
                <a:avLst/>
                <a:gdLst>
                  <a:gd name="T0" fmla="*/ 31531 w 1166648"/>
                  <a:gd name="T1" fmla="*/ 1355835 h 1450428"/>
                  <a:gd name="T2" fmla="*/ 567558 w 1166648"/>
                  <a:gd name="T3" fmla="*/ 1056290 h 1450428"/>
                  <a:gd name="T4" fmla="*/ 1087821 w 1166648"/>
                  <a:gd name="T5" fmla="*/ 1450428 h 1450428"/>
                  <a:gd name="T6" fmla="*/ 1166648 w 1166648"/>
                  <a:gd name="T7" fmla="*/ 457200 h 1450428"/>
                  <a:gd name="T8" fmla="*/ 599090 w 1166648"/>
                  <a:gd name="T9" fmla="*/ 0 h 1450428"/>
                  <a:gd name="T10" fmla="*/ 0 w 1166648"/>
                  <a:gd name="T11" fmla="*/ 457200 h 1450428"/>
                  <a:gd name="T12" fmla="*/ 31531 w 1166648"/>
                  <a:gd name="T13" fmla="*/ 1355835 h 1450428"/>
                  <a:gd name="connsiteX0" fmla="*/ 31531 w 1386311"/>
                  <a:gd name="connsiteY0" fmla="*/ 1355835 h 1450428"/>
                  <a:gd name="connsiteX1" fmla="*/ 567558 w 1386311"/>
                  <a:gd name="connsiteY1" fmla="*/ 1056290 h 1450428"/>
                  <a:gd name="connsiteX2" fmla="*/ 1087821 w 1386311"/>
                  <a:gd name="connsiteY2" fmla="*/ 1450428 h 1450428"/>
                  <a:gd name="connsiteX3" fmla="*/ 1386312 w 1386311"/>
                  <a:gd name="connsiteY3" fmla="*/ 441178 h 1450428"/>
                  <a:gd name="connsiteX4" fmla="*/ 599090 w 1386311"/>
                  <a:gd name="connsiteY4" fmla="*/ 0 h 1450428"/>
                  <a:gd name="connsiteX5" fmla="*/ 0 w 1386311"/>
                  <a:gd name="connsiteY5" fmla="*/ 457200 h 1450428"/>
                  <a:gd name="connsiteX6" fmla="*/ 31531 w 1386311"/>
                  <a:gd name="connsiteY6" fmla="*/ 1355835 h 1450428"/>
                  <a:gd name="connsiteX0" fmla="*/ 31531 w 1386312"/>
                  <a:gd name="connsiteY0" fmla="*/ 1620488 h 1715081"/>
                  <a:gd name="connsiteX1" fmla="*/ 567558 w 1386312"/>
                  <a:gd name="connsiteY1" fmla="*/ 1320943 h 1715081"/>
                  <a:gd name="connsiteX2" fmla="*/ 1087821 w 1386312"/>
                  <a:gd name="connsiteY2" fmla="*/ 1715081 h 1715081"/>
                  <a:gd name="connsiteX3" fmla="*/ 1386312 w 1386312"/>
                  <a:gd name="connsiteY3" fmla="*/ 705831 h 1715081"/>
                  <a:gd name="connsiteX4" fmla="*/ 870764 w 1386312"/>
                  <a:gd name="connsiteY4" fmla="*/ 1 h 1715081"/>
                  <a:gd name="connsiteX5" fmla="*/ 0 w 1386312"/>
                  <a:gd name="connsiteY5" fmla="*/ 721853 h 1715081"/>
                  <a:gd name="connsiteX6" fmla="*/ 31531 w 1386312"/>
                  <a:gd name="connsiteY6" fmla="*/ 1620488 h 1715081"/>
                  <a:gd name="connsiteX0" fmla="*/ 0 w 1354781"/>
                  <a:gd name="connsiteY0" fmla="*/ 1620487 h 1715080"/>
                  <a:gd name="connsiteX1" fmla="*/ 536027 w 1354781"/>
                  <a:gd name="connsiteY1" fmla="*/ 1320942 h 1715080"/>
                  <a:gd name="connsiteX2" fmla="*/ 1056290 w 1354781"/>
                  <a:gd name="connsiteY2" fmla="*/ 1715080 h 1715080"/>
                  <a:gd name="connsiteX3" fmla="*/ 1354781 w 1354781"/>
                  <a:gd name="connsiteY3" fmla="*/ 705830 h 1715080"/>
                  <a:gd name="connsiteX4" fmla="*/ 839233 w 1354781"/>
                  <a:gd name="connsiteY4" fmla="*/ 0 h 1715080"/>
                  <a:gd name="connsiteX5" fmla="*/ 118712 w 1354781"/>
                  <a:gd name="connsiteY5" fmla="*/ 616252 h 1715080"/>
                  <a:gd name="connsiteX6" fmla="*/ 0 w 1354781"/>
                  <a:gd name="connsiteY6" fmla="*/ 1620487 h 1715080"/>
                  <a:gd name="connsiteX0" fmla="*/ 0 w 1290561"/>
                  <a:gd name="connsiteY0" fmla="*/ 1621976 h 1715080"/>
                  <a:gd name="connsiteX1" fmla="*/ 471807 w 1290561"/>
                  <a:gd name="connsiteY1" fmla="*/ 1320942 h 1715080"/>
                  <a:gd name="connsiteX2" fmla="*/ 992070 w 1290561"/>
                  <a:gd name="connsiteY2" fmla="*/ 1715080 h 1715080"/>
                  <a:gd name="connsiteX3" fmla="*/ 1290561 w 1290561"/>
                  <a:gd name="connsiteY3" fmla="*/ 705830 h 1715080"/>
                  <a:gd name="connsiteX4" fmla="*/ 775013 w 1290561"/>
                  <a:gd name="connsiteY4" fmla="*/ 0 h 1715080"/>
                  <a:gd name="connsiteX5" fmla="*/ 54492 w 1290561"/>
                  <a:gd name="connsiteY5" fmla="*/ 616252 h 1715080"/>
                  <a:gd name="connsiteX6" fmla="*/ 0 w 1290561"/>
                  <a:gd name="connsiteY6" fmla="*/ 1621976 h 1715080"/>
                  <a:gd name="connsiteX0" fmla="*/ 0 w 1305767"/>
                  <a:gd name="connsiteY0" fmla="*/ 1624647 h 1715080"/>
                  <a:gd name="connsiteX1" fmla="*/ 487013 w 1305767"/>
                  <a:gd name="connsiteY1" fmla="*/ 1320942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15080"/>
                  <a:gd name="connsiteX1" fmla="*/ 473609 w 1305767"/>
                  <a:gd name="connsiteY1" fmla="*/ 1385988 h 1715080"/>
                  <a:gd name="connsiteX2" fmla="*/ 1007276 w 1305767"/>
                  <a:gd name="connsiteY2" fmla="*/ 1715080 h 1715080"/>
                  <a:gd name="connsiteX3" fmla="*/ 1305767 w 1305767"/>
                  <a:gd name="connsiteY3" fmla="*/ 705830 h 1715080"/>
                  <a:gd name="connsiteX4" fmla="*/ 790219 w 1305767"/>
                  <a:gd name="connsiteY4" fmla="*/ 0 h 1715080"/>
                  <a:gd name="connsiteX5" fmla="*/ 69698 w 1305767"/>
                  <a:gd name="connsiteY5" fmla="*/ 616252 h 1715080"/>
                  <a:gd name="connsiteX6" fmla="*/ 0 w 1305767"/>
                  <a:gd name="connsiteY6" fmla="*/ 1624647 h 1715080"/>
                  <a:gd name="connsiteX0" fmla="*/ 0 w 1305767"/>
                  <a:gd name="connsiteY0" fmla="*/ 1624647 h 1723096"/>
                  <a:gd name="connsiteX1" fmla="*/ 473609 w 1305767"/>
                  <a:gd name="connsiteY1" fmla="*/ 1385988 h 1723096"/>
                  <a:gd name="connsiteX2" fmla="*/ 961663 w 1305767"/>
                  <a:gd name="connsiteY2" fmla="*/ 1723095 h 1723096"/>
                  <a:gd name="connsiteX3" fmla="*/ 1305767 w 1305767"/>
                  <a:gd name="connsiteY3" fmla="*/ 705830 h 1723096"/>
                  <a:gd name="connsiteX4" fmla="*/ 790219 w 1305767"/>
                  <a:gd name="connsiteY4" fmla="*/ 0 h 1723096"/>
                  <a:gd name="connsiteX5" fmla="*/ 69698 w 1305767"/>
                  <a:gd name="connsiteY5" fmla="*/ 616252 h 1723096"/>
                  <a:gd name="connsiteX6" fmla="*/ 0 w 1305767"/>
                  <a:gd name="connsiteY6" fmla="*/ 1624647 h 1723096"/>
                  <a:gd name="connsiteX0" fmla="*/ 0 w 1351380"/>
                  <a:gd name="connsiteY0" fmla="*/ 1632661 h 1723095"/>
                  <a:gd name="connsiteX1" fmla="*/ 519222 w 1351380"/>
                  <a:gd name="connsiteY1" fmla="*/ 1385988 h 1723095"/>
                  <a:gd name="connsiteX2" fmla="*/ 1007276 w 1351380"/>
                  <a:gd name="connsiteY2" fmla="*/ 1723095 h 1723095"/>
                  <a:gd name="connsiteX3" fmla="*/ 1351380 w 1351380"/>
                  <a:gd name="connsiteY3" fmla="*/ 705830 h 1723095"/>
                  <a:gd name="connsiteX4" fmla="*/ 835832 w 1351380"/>
                  <a:gd name="connsiteY4" fmla="*/ 0 h 1723095"/>
                  <a:gd name="connsiteX5" fmla="*/ 115311 w 1351380"/>
                  <a:gd name="connsiteY5" fmla="*/ 616252 h 1723095"/>
                  <a:gd name="connsiteX6" fmla="*/ 0 w 1351380"/>
                  <a:gd name="connsiteY6" fmla="*/ 1632661 h 17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80" h="1723095">
                    <a:moveTo>
                      <a:pt x="0" y="1632661"/>
                    </a:moveTo>
                    <a:lnTo>
                      <a:pt x="519222" y="1385988"/>
                    </a:lnTo>
                    <a:lnTo>
                      <a:pt x="1007276" y="1723095"/>
                    </a:lnTo>
                    <a:lnTo>
                      <a:pt x="1351380" y="705830"/>
                    </a:lnTo>
                    <a:lnTo>
                      <a:pt x="835832" y="0"/>
                    </a:lnTo>
                    <a:lnTo>
                      <a:pt x="115311" y="616252"/>
                    </a:lnTo>
                    <a:lnTo>
                      <a:pt x="0" y="1632661"/>
                    </a:ln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5" name="Text Box 10"/>
              <p:cNvSpPr txBox="1">
                <a:spLocks noChangeArrowheads="1"/>
              </p:cNvSpPr>
              <p:nvPr/>
            </p:nvSpPr>
            <p:spPr bwMode="auto">
              <a:xfrm rot="17744282">
                <a:off x="6219694" y="1367119"/>
                <a:ext cx="983494" cy="758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lnSpc>
                    <a:spcPts val="2500"/>
                  </a:lnSpc>
                  <a:spcBef>
                    <a:spcPct val="0"/>
                  </a:spcBef>
                  <a:spcAft>
                    <a:spcPct val="0"/>
                  </a:spcAft>
                </a:pPr>
                <a:r>
                  <a:rPr lang="de-DE" altLang="de-DE" dirty="0">
                    <a:solidFill>
                      <a:srgbClr val="FFFFFF"/>
                    </a:solidFill>
                    <a:latin typeface="Candara" pitchFamily="34" charset="0"/>
                    <a:cs typeface="Arial" pitchFamily="34" charset="0"/>
                  </a:rPr>
                  <a:t> </a:t>
                </a:r>
                <a:r>
                  <a:rPr lang="de-DE" altLang="de-DE" dirty="0" err="1">
                    <a:solidFill>
                      <a:srgbClr val="FFFFFF"/>
                    </a:solidFill>
                    <a:latin typeface="Candara" pitchFamily="34" charset="0"/>
                    <a:cs typeface="Arial" pitchFamily="34" charset="0"/>
                  </a:rPr>
                  <a:t>Refle</a:t>
                </a:r>
                <a:r>
                  <a:rPr lang="de-DE" altLang="de-DE" dirty="0">
                    <a:solidFill>
                      <a:srgbClr val="FFFFFF"/>
                    </a:solidFill>
                    <a:latin typeface="Candara" pitchFamily="34" charset="0"/>
                    <a:cs typeface="Arial" pitchFamily="34" charset="0"/>
                  </a:rPr>
                  <a:t>-</a:t>
                </a:r>
                <a:br>
                  <a:rPr lang="de-DE" altLang="de-DE" dirty="0">
                    <a:solidFill>
                      <a:srgbClr val="FFFFFF"/>
                    </a:solidFill>
                    <a:latin typeface="Candara" pitchFamily="34" charset="0"/>
                    <a:cs typeface="Arial" pitchFamily="34" charset="0"/>
                  </a:rPr>
                </a:br>
                <a:r>
                  <a:rPr lang="de-DE" altLang="de-DE" dirty="0" err="1">
                    <a:solidFill>
                      <a:srgbClr val="FFFFFF"/>
                    </a:solidFill>
                    <a:latin typeface="Candara" pitchFamily="34" charset="0"/>
                    <a:cs typeface="Arial" pitchFamily="34" charset="0"/>
                  </a:rPr>
                  <a:t>xion</a:t>
                </a:r>
                <a:endParaRPr lang="de-DE" altLang="de-DE" dirty="0">
                  <a:solidFill>
                    <a:prstClr val="black"/>
                  </a:solidFill>
                  <a:latin typeface="Arial" pitchFamily="34" charset="0"/>
                  <a:cs typeface="Arial" pitchFamily="34" charset="0"/>
                </a:endParaRPr>
              </a:p>
            </p:txBody>
          </p:sp>
        </p:grpSp>
        <p:grpSp>
          <p:nvGrpSpPr>
            <p:cNvPr id="50" name="Gruppieren 49"/>
            <p:cNvGrpSpPr/>
            <p:nvPr/>
          </p:nvGrpSpPr>
          <p:grpSpPr>
            <a:xfrm>
              <a:off x="4713546" y="2210718"/>
              <a:ext cx="2495837" cy="3698328"/>
              <a:chOff x="4713546" y="2210718"/>
              <a:chExt cx="2495837" cy="3698328"/>
            </a:xfrm>
          </p:grpSpPr>
          <p:sp>
            <p:nvSpPr>
              <p:cNvPr id="52" name="Freeform 3"/>
              <p:cNvSpPr>
                <a:spLocks/>
              </p:cNvSpPr>
              <p:nvPr/>
            </p:nvSpPr>
            <p:spPr bwMode="auto">
              <a:xfrm>
                <a:off x="4713546" y="2210718"/>
                <a:ext cx="2495837" cy="3698328"/>
              </a:xfrm>
              <a:custGeom>
                <a:avLst/>
                <a:gdLst>
                  <a:gd name="T0" fmla="*/ 2688687 w 3507552"/>
                  <a:gd name="T1" fmla="*/ 4323516 h 6038193"/>
                  <a:gd name="T2" fmla="*/ 2907051 w 3507552"/>
                  <a:gd name="T3" fmla="*/ 4773892 h 6038193"/>
                  <a:gd name="T4" fmla="*/ 3507552 w 3507552"/>
                  <a:gd name="T5" fmla="*/ 4678358 h 6038193"/>
                  <a:gd name="T6" fmla="*/ 212795 w 3507552"/>
                  <a:gd name="T7" fmla="*/ 4146331 h 6038193"/>
                  <a:gd name="T8" fmla="*/ 2230781 w 3507552"/>
                  <a:gd name="T9" fmla="*/ 141889 h 6038193"/>
                  <a:gd name="T10" fmla="*/ 2766808 w 3507552"/>
                  <a:gd name="T11" fmla="*/ 0 h 6038193"/>
                  <a:gd name="T12" fmla="*/ 3176712 w 3507552"/>
                  <a:gd name="T13" fmla="*/ 457200 h 6038193"/>
                  <a:gd name="T14" fmla="*/ 1079898 w 3507552"/>
                  <a:gd name="T15" fmla="*/ 3767958 h 6038193"/>
                  <a:gd name="T16" fmla="*/ 2688687 w 3507552"/>
                  <a:gd name="T17" fmla="*/ 4323516 h 6038193"/>
                  <a:gd name="connsiteX0" fmla="*/ 2544580 w 3312122"/>
                  <a:gd name="connsiteY0" fmla="*/ 4192128 h 5312932"/>
                  <a:gd name="connsiteX1" fmla="*/ 2711621 w 3312122"/>
                  <a:gd name="connsiteY1" fmla="*/ 4773892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4580 w 3312122"/>
                  <a:gd name="connsiteY0" fmla="*/ 4192128 h 5312932"/>
                  <a:gd name="connsiteX1" fmla="*/ 3096545 w 3312122"/>
                  <a:gd name="connsiteY1" fmla="*/ 4236395 h 5312932"/>
                  <a:gd name="connsiteX2" fmla="*/ 3312122 w 3312122"/>
                  <a:gd name="connsiteY2" fmla="*/ 4678358 h 5312932"/>
                  <a:gd name="connsiteX3" fmla="*/ 17365 w 3312122"/>
                  <a:gd name="connsiteY3" fmla="*/ 4146331 h 5312932"/>
                  <a:gd name="connsiteX4" fmla="*/ 2035351 w 3312122"/>
                  <a:gd name="connsiteY4" fmla="*/ 141889 h 5312932"/>
                  <a:gd name="connsiteX5" fmla="*/ 2571378 w 3312122"/>
                  <a:gd name="connsiteY5" fmla="*/ 0 h 5312932"/>
                  <a:gd name="connsiteX6" fmla="*/ 2981282 w 3312122"/>
                  <a:gd name="connsiteY6" fmla="*/ 457200 h 5312932"/>
                  <a:gd name="connsiteX7" fmla="*/ 884468 w 3312122"/>
                  <a:gd name="connsiteY7" fmla="*/ 3767958 h 5312932"/>
                  <a:gd name="connsiteX8" fmla="*/ 2544580 w 3312122"/>
                  <a:gd name="connsiteY8" fmla="*/ 4192128 h 5312932"/>
                  <a:gd name="connsiteX0" fmla="*/ 2541531 w 3180764"/>
                  <a:gd name="connsiteY0" fmla="*/ 4192128 h 4642871"/>
                  <a:gd name="connsiteX1" fmla="*/ 3093496 w 3180764"/>
                  <a:gd name="connsiteY1" fmla="*/ 4236395 h 4642871"/>
                  <a:gd name="connsiteX2" fmla="*/ 3180764 w 3180764"/>
                  <a:gd name="connsiteY2" fmla="*/ 3675029 h 4642871"/>
                  <a:gd name="connsiteX3" fmla="*/ 14316 w 3180764"/>
                  <a:gd name="connsiteY3" fmla="*/ 4146331 h 4642871"/>
                  <a:gd name="connsiteX4" fmla="*/ 2032302 w 3180764"/>
                  <a:gd name="connsiteY4" fmla="*/ 141889 h 4642871"/>
                  <a:gd name="connsiteX5" fmla="*/ 2568329 w 3180764"/>
                  <a:gd name="connsiteY5" fmla="*/ 0 h 4642871"/>
                  <a:gd name="connsiteX6" fmla="*/ 2978233 w 3180764"/>
                  <a:gd name="connsiteY6" fmla="*/ 457200 h 4642871"/>
                  <a:gd name="connsiteX7" fmla="*/ 881419 w 3180764"/>
                  <a:gd name="connsiteY7" fmla="*/ 3767958 h 4642871"/>
                  <a:gd name="connsiteX8" fmla="*/ 2541531 w 3180764"/>
                  <a:gd name="connsiteY8" fmla="*/ 4192128 h 4642871"/>
                  <a:gd name="connsiteX0" fmla="*/ 2541531 w 3299560"/>
                  <a:gd name="connsiteY0" fmla="*/ 4192128 h 4905639"/>
                  <a:gd name="connsiteX1" fmla="*/ 3093496 w 3299560"/>
                  <a:gd name="connsiteY1" fmla="*/ 4236395 h 4905639"/>
                  <a:gd name="connsiteX2" fmla="*/ 3180764 w 3299560"/>
                  <a:gd name="connsiteY2" fmla="*/ 3675029 h 4905639"/>
                  <a:gd name="connsiteX3" fmla="*/ 14316 w 3299560"/>
                  <a:gd name="connsiteY3" fmla="*/ 4146331 h 4905639"/>
                  <a:gd name="connsiteX4" fmla="*/ 2032302 w 3299560"/>
                  <a:gd name="connsiteY4" fmla="*/ 141889 h 4905639"/>
                  <a:gd name="connsiteX5" fmla="*/ 2568329 w 3299560"/>
                  <a:gd name="connsiteY5" fmla="*/ 0 h 4905639"/>
                  <a:gd name="connsiteX6" fmla="*/ 2978233 w 3299560"/>
                  <a:gd name="connsiteY6" fmla="*/ 457200 h 4905639"/>
                  <a:gd name="connsiteX7" fmla="*/ 881419 w 3299560"/>
                  <a:gd name="connsiteY7" fmla="*/ 3767958 h 4905639"/>
                  <a:gd name="connsiteX8" fmla="*/ 2541531 w 3299560"/>
                  <a:gd name="connsiteY8" fmla="*/ 4192128 h 4905639"/>
                  <a:gd name="connsiteX0" fmla="*/ 2532707 w 3288757"/>
                  <a:gd name="connsiteY0" fmla="*/ 4192128 h 5014456"/>
                  <a:gd name="connsiteX1" fmla="*/ 3084672 w 3288757"/>
                  <a:gd name="connsiteY1" fmla="*/ 4236395 h 5014456"/>
                  <a:gd name="connsiteX2" fmla="*/ 3171940 w 3288757"/>
                  <a:gd name="connsiteY2" fmla="*/ 3675029 h 5014456"/>
                  <a:gd name="connsiteX3" fmla="*/ 5492 w 3288757"/>
                  <a:gd name="connsiteY3" fmla="*/ 4146331 h 5014456"/>
                  <a:gd name="connsiteX4" fmla="*/ 2023478 w 3288757"/>
                  <a:gd name="connsiteY4" fmla="*/ 141889 h 5014456"/>
                  <a:gd name="connsiteX5" fmla="*/ 2559505 w 3288757"/>
                  <a:gd name="connsiteY5" fmla="*/ 0 h 5014456"/>
                  <a:gd name="connsiteX6" fmla="*/ 2969409 w 3288757"/>
                  <a:gd name="connsiteY6" fmla="*/ 457200 h 5014456"/>
                  <a:gd name="connsiteX7" fmla="*/ 872595 w 3288757"/>
                  <a:gd name="connsiteY7" fmla="*/ 3767958 h 5014456"/>
                  <a:gd name="connsiteX8" fmla="*/ 2532707 w 3288757"/>
                  <a:gd name="connsiteY8" fmla="*/ 4192128 h 5014456"/>
                  <a:gd name="connsiteX0" fmla="*/ 2532707 w 3288756"/>
                  <a:gd name="connsiteY0" fmla="*/ 4192128 h 5014455"/>
                  <a:gd name="connsiteX1" fmla="*/ 3084672 w 3288756"/>
                  <a:gd name="connsiteY1" fmla="*/ 4236395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10333 w 3288756"/>
                  <a:gd name="connsiteY1" fmla="*/ 4200563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92128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92128 h 5014455"/>
                  <a:gd name="connsiteX0" fmla="*/ 2532707 w 3288756"/>
                  <a:gd name="connsiteY0" fmla="*/ 4168240 h 5014455"/>
                  <a:gd name="connsiteX1" fmla="*/ 3135994 w 3288756"/>
                  <a:gd name="connsiteY1" fmla="*/ 4176674 h 5014455"/>
                  <a:gd name="connsiteX2" fmla="*/ 3171940 w 3288756"/>
                  <a:gd name="connsiteY2" fmla="*/ 3675029 h 5014455"/>
                  <a:gd name="connsiteX3" fmla="*/ 5492 w 3288756"/>
                  <a:gd name="connsiteY3" fmla="*/ 4146331 h 5014455"/>
                  <a:gd name="connsiteX4" fmla="*/ 2023478 w 3288756"/>
                  <a:gd name="connsiteY4" fmla="*/ 141889 h 5014455"/>
                  <a:gd name="connsiteX5" fmla="*/ 2559505 w 3288756"/>
                  <a:gd name="connsiteY5" fmla="*/ 0 h 5014455"/>
                  <a:gd name="connsiteX6" fmla="*/ 2969409 w 3288756"/>
                  <a:gd name="connsiteY6" fmla="*/ 457200 h 5014455"/>
                  <a:gd name="connsiteX7" fmla="*/ 872595 w 3288756"/>
                  <a:gd name="connsiteY7" fmla="*/ 3767958 h 5014455"/>
                  <a:gd name="connsiteX8" fmla="*/ 2532707 w 3288756"/>
                  <a:gd name="connsiteY8" fmla="*/ 4168240 h 5014455"/>
                  <a:gd name="connsiteX0" fmla="*/ 2540951 w 3273905"/>
                  <a:gd name="connsiteY0" fmla="*/ 4168240 h 4905638"/>
                  <a:gd name="connsiteX1" fmla="*/ 3144238 w 3273905"/>
                  <a:gd name="connsiteY1" fmla="*/ 4176674 h 4905638"/>
                  <a:gd name="connsiteX2" fmla="*/ 3154523 w 3273905"/>
                  <a:gd name="connsiteY2" fmla="*/ 3675029 h 4905638"/>
                  <a:gd name="connsiteX3" fmla="*/ 13736 w 3273905"/>
                  <a:gd name="connsiteY3" fmla="*/ 4146331 h 4905638"/>
                  <a:gd name="connsiteX4" fmla="*/ 2031722 w 3273905"/>
                  <a:gd name="connsiteY4" fmla="*/ 141889 h 4905638"/>
                  <a:gd name="connsiteX5" fmla="*/ 2567749 w 3273905"/>
                  <a:gd name="connsiteY5" fmla="*/ 0 h 4905638"/>
                  <a:gd name="connsiteX6" fmla="*/ 2977653 w 3273905"/>
                  <a:gd name="connsiteY6" fmla="*/ 457200 h 4905638"/>
                  <a:gd name="connsiteX7" fmla="*/ 880839 w 3273905"/>
                  <a:gd name="connsiteY7" fmla="*/ 3767958 h 4905638"/>
                  <a:gd name="connsiteX8" fmla="*/ 2540951 w 3273905"/>
                  <a:gd name="connsiteY8" fmla="*/ 4168240 h 4905638"/>
                  <a:gd name="connsiteX0" fmla="*/ 2540951 w 3528987"/>
                  <a:gd name="connsiteY0" fmla="*/ 4168240 h 4740330"/>
                  <a:gd name="connsiteX1" fmla="*/ 3144238 w 3528987"/>
                  <a:gd name="connsiteY1" fmla="*/ 4176674 h 4740330"/>
                  <a:gd name="connsiteX2" fmla="*/ 3154523 w 3528987"/>
                  <a:gd name="connsiteY2" fmla="*/ 3675029 h 4740330"/>
                  <a:gd name="connsiteX3" fmla="*/ 13736 w 3528987"/>
                  <a:gd name="connsiteY3" fmla="*/ 4146331 h 4740330"/>
                  <a:gd name="connsiteX4" fmla="*/ 2031722 w 3528987"/>
                  <a:gd name="connsiteY4" fmla="*/ 141889 h 4740330"/>
                  <a:gd name="connsiteX5" fmla="*/ 2567749 w 3528987"/>
                  <a:gd name="connsiteY5" fmla="*/ 0 h 4740330"/>
                  <a:gd name="connsiteX6" fmla="*/ 2977653 w 3528987"/>
                  <a:gd name="connsiteY6" fmla="*/ 457200 h 4740330"/>
                  <a:gd name="connsiteX7" fmla="*/ 880839 w 3528987"/>
                  <a:gd name="connsiteY7" fmla="*/ 3767958 h 4740330"/>
                  <a:gd name="connsiteX8" fmla="*/ 2540951 w 3528987"/>
                  <a:gd name="connsiteY8" fmla="*/ 4168240 h 4740330"/>
                  <a:gd name="connsiteX0" fmla="*/ 2540951 w 3528986"/>
                  <a:gd name="connsiteY0" fmla="*/ 4168240 h 4740330"/>
                  <a:gd name="connsiteX1" fmla="*/ 3144238 w 3528986"/>
                  <a:gd name="connsiteY1" fmla="*/ 4176674 h 4740330"/>
                  <a:gd name="connsiteX2" fmla="*/ 3154523 w 3528986"/>
                  <a:gd name="connsiteY2" fmla="*/ 3675029 h 4740330"/>
                  <a:gd name="connsiteX3" fmla="*/ 13736 w 3528986"/>
                  <a:gd name="connsiteY3" fmla="*/ 4146331 h 4740330"/>
                  <a:gd name="connsiteX4" fmla="*/ 2031722 w 3528986"/>
                  <a:gd name="connsiteY4" fmla="*/ 141889 h 4740330"/>
                  <a:gd name="connsiteX5" fmla="*/ 2567749 w 3528986"/>
                  <a:gd name="connsiteY5" fmla="*/ 0 h 4740330"/>
                  <a:gd name="connsiteX6" fmla="*/ 2977653 w 3528986"/>
                  <a:gd name="connsiteY6" fmla="*/ 457200 h 4740330"/>
                  <a:gd name="connsiteX7" fmla="*/ 880839 w 3528986"/>
                  <a:gd name="connsiteY7" fmla="*/ 3767958 h 4740330"/>
                  <a:gd name="connsiteX8" fmla="*/ 2540951 w 3528986"/>
                  <a:gd name="connsiteY8" fmla="*/ 4168240 h 4740330"/>
                  <a:gd name="connsiteX0" fmla="*/ 2529461 w 3510646"/>
                  <a:gd name="connsiteY0" fmla="*/ 4168240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1 w 3510646"/>
                  <a:gd name="connsiteY8" fmla="*/ 4168240 h 4943563"/>
                  <a:gd name="connsiteX0" fmla="*/ 2529462 w 3510646"/>
                  <a:gd name="connsiteY0" fmla="*/ 4156296 h 4943563"/>
                  <a:gd name="connsiteX1" fmla="*/ 3132748 w 3510646"/>
                  <a:gd name="connsiteY1" fmla="*/ 4176674 h 4943563"/>
                  <a:gd name="connsiteX2" fmla="*/ 3143033 w 3510646"/>
                  <a:gd name="connsiteY2" fmla="*/ 3675029 h 4943563"/>
                  <a:gd name="connsiteX3" fmla="*/ 2246 w 3510646"/>
                  <a:gd name="connsiteY3" fmla="*/ 4146331 h 4943563"/>
                  <a:gd name="connsiteX4" fmla="*/ 2020232 w 3510646"/>
                  <a:gd name="connsiteY4" fmla="*/ 141889 h 4943563"/>
                  <a:gd name="connsiteX5" fmla="*/ 2556259 w 3510646"/>
                  <a:gd name="connsiteY5" fmla="*/ 0 h 4943563"/>
                  <a:gd name="connsiteX6" fmla="*/ 2966163 w 3510646"/>
                  <a:gd name="connsiteY6" fmla="*/ 457200 h 4943563"/>
                  <a:gd name="connsiteX7" fmla="*/ 869349 w 3510646"/>
                  <a:gd name="connsiteY7" fmla="*/ 3767958 h 4943563"/>
                  <a:gd name="connsiteX8" fmla="*/ 2529462 w 3510646"/>
                  <a:gd name="connsiteY8" fmla="*/ 4156296 h 4943563"/>
                  <a:gd name="connsiteX0" fmla="*/ 2542421 w 3591180"/>
                  <a:gd name="connsiteY0" fmla="*/ 4156296 h 4782347"/>
                  <a:gd name="connsiteX1" fmla="*/ 3145707 w 3591180"/>
                  <a:gd name="connsiteY1" fmla="*/ 4176674 h 4782347"/>
                  <a:gd name="connsiteX2" fmla="*/ 3220147 w 3591180"/>
                  <a:gd name="connsiteY2" fmla="*/ 3746695 h 4782347"/>
                  <a:gd name="connsiteX3" fmla="*/ 15205 w 3591180"/>
                  <a:gd name="connsiteY3" fmla="*/ 4146331 h 4782347"/>
                  <a:gd name="connsiteX4" fmla="*/ 2033191 w 3591180"/>
                  <a:gd name="connsiteY4" fmla="*/ 141889 h 4782347"/>
                  <a:gd name="connsiteX5" fmla="*/ 2569218 w 3591180"/>
                  <a:gd name="connsiteY5" fmla="*/ 0 h 4782347"/>
                  <a:gd name="connsiteX6" fmla="*/ 2979122 w 3591180"/>
                  <a:gd name="connsiteY6" fmla="*/ 457200 h 4782347"/>
                  <a:gd name="connsiteX7" fmla="*/ 882308 w 3591180"/>
                  <a:gd name="connsiteY7" fmla="*/ 3767958 h 4782347"/>
                  <a:gd name="connsiteX8" fmla="*/ 2542421 w 3591180"/>
                  <a:gd name="connsiteY8" fmla="*/ 4156296 h 4782347"/>
                  <a:gd name="connsiteX0" fmla="*/ 2542421 w 3591181"/>
                  <a:gd name="connsiteY0" fmla="*/ 4156296 h 4782346"/>
                  <a:gd name="connsiteX1" fmla="*/ 3132877 w 3591181"/>
                  <a:gd name="connsiteY1" fmla="*/ 4176675 h 4782346"/>
                  <a:gd name="connsiteX2" fmla="*/ 3220147 w 3591181"/>
                  <a:gd name="connsiteY2" fmla="*/ 3746695 h 4782346"/>
                  <a:gd name="connsiteX3" fmla="*/ 15205 w 3591181"/>
                  <a:gd name="connsiteY3" fmla="*/ 4146331 h 4782346"/>
                  <a:gd name="connsiteX4" fmla="*/ 2033191 w 3591181"/>
                  <a:gd name="connsiteY4" fmla="*/ 141889 h 4782346"/>
                  <a:gd name="connsiteX5" fmla="*/ 2569218 w 3591181"/>
                  <a:gd name="connsiteY5" fmla="*/ 0 h 4782346"/>
                  <a:gd name="connsiteX6" fmla="*/ 2979122 w 3591181"/>
                  <a:gd name="connsiteY6" fmla="*/ 457200 h 4782346"/>
                  <a:gd name="connsiteX7" fmla="*/ 882308 w 3591181"/>
                  <a:gd name="connsiteY7" fmla="*/ 3767958 h 4782346"/>
                  <a:gd name="connsiteX8" fmla="*/ 2542421 w 3591181"/>
                  <a:gd name="connsiteY8" fmla="*/ 4156296 h 4782346"/>
                  <a:gd name="connsiteX0" fmla="*/ 2542421 w 3591182"/>
                  <a:gd name="connsiteY0" fmla="*/ 4156296 h 4774805"/>
                  <a:gd name="connsiteX1" fmla="*/ 3132877 w 3591182"/>
                  <a:gd name="connsiteY1" fmla="*/ 4176675 h 4774805"/>
                  <a:gd name="connsiteX2" fmla="*/ 3220148 w 3591182"/>
                  <a:gd name="connsiteY2" fmla="*/ 3734004 h 4774805"/>
                  <a:gd name="connsiteX3" fmla="*/ 15205 w 3591182"/>
                  <a:gd name="connsiteY3" fmla="*/ 4146331 h 4774805"/>
                  <a:gd name="connsiteX4" fmla="*/ 2033191 w 3591182"/>
                  <a:gd name="connsiteY4" fmla="*/ 141889 h 4774805"/>
                  <a:gd name="connsiteX5" fmla="*/ 2569218 w 3591182"/>
                  <a:gd name="connsiteY5" fmla="*/ 0 h 4774805"/>
                  <a:gd name="connsiteX6" fmla="*/ 2979122 w 3591182"/>
                  <a:gd name="connsiteY6" fmla="*/ 457200 h 4774805"/>
                  <a:gd name="connsiteX7" fmla="*/ 882308 w 3591182"/>
                  <a:gd name="connsiteY7" fmla="*/ 3767958 h 4774805"/>
                  <a:gd name="connsiteX8" fmla="*/ 2542421 w 3591182"/>
                  <a:gd name="connsiteY8" fmla="*/ 4156296 h 4774805"/>
                  <a:gd name="connsiteX0" fmla="*/ 2542421 w 3591183"/>
                  <a:gd name="connsiteY0" fmla="*/ 4156296 h 4748752"/>
                  <a:gd name="connsiteX1" fmla="*/ 3132877 w 3591183"/>
                  <a:gd name="connsiteY1" fmla="*/ 4176675 h 4748752"/>
                  <a:gd name="connsiteX2" fmla="*/ 3220149 w 3591183"/>
                  <a:gd name="connsiteY2" fmla="*/ 3689587 h 4748752"/>
                  <a:gd name="connsiteX3" fmla="*/ 15205 w 3591183"/>
                  <a:gd name="connsiteY3" fmla="*/ 4146331 h 4748752"/>
                  <a:gd name="connsiteX4" fmla="*/ 2033191 w 3591183"/>
                  <a:gd name="connsiteY4" fmla="*/ 141889 h 4748752"/>
                  <a:gd name="connsiteX5" fmla="*/ 2569218 w 3591183"/>
                  <a:gd name="connsiteY5" fmla="*/ 0 h 4748752"/>
                  <a:gd name="connsiteX6" fmla="*/ 2979122 w 3591183"/>
                  <a:gd name="connsiteY6" fmla="*/ 457200 h 4748752"/>
                  <a:gd name="connsiteX7" fmla="*/ 882308 w 3591183"/>
                  <a:gd name="connsiteY7" fmla="*/ 3767958 h 4748752"/>
                  <a:gd name="connsiteX8" fmla="*/ 2542421 w 3591183"/>
                  <a:gd name="connsiteY8" fmla="*/ 4156296 h 4748752"/>
                  <a:gd name="connsiteX0" fmla="*/ 2542421 w 3591183"/>
                  <a:gd name="connsiteY0" fmla="*/ 4156296 h 4759853"/>
                  <a:gd name="connsiteX1" fmla="*/ 3132877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56296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56296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42421 w 3591183"/>
                  <a:gd name="connsiteY0" fmla="*/ 4142759 h 4759853"/>
                  <a:gd name="connsiteX1" fmla="*/ 3126062 w 3591183"/>
                  <a:gd name="connsiteY1" fmla="*/ 4176675 h 4759853"/>
                  <a:gd name="connsiteX2" fmla="*/ 3220150 w 3591183"/>
                  <a:gd name="connsiteY2" fmla="*/ 3708624 h 4759853"/>
                  <a:gd name="connsiteX3" fmla="*/ 15205 w 3591183"/>
                  <a:gd name="connsiteY3" fmla="*/ 4146331 h 4759853"/>
                  <a:gd name="connsiteX4" fmla="*/ 2033191 w 3591183"/>
                  <a:gd name="connsiteY4" fmla="*/ 141889 h 4759853"/>
                  <a:gd name="connsiteX5" fmla="*/ 2569218 w 3591183"/>
                  <a:gd name="connsiteY5" fmla="*/ 0 h 4759853"/>
                  <a:gd name="connsiteX6" fmla="*/ 2979122 w 3591183"/>
                  <a:gd name="connsiteY6" fmla="*/ 457200 h 4759853"/>
                  <a:gd name="connsiteX7" fmla="*/ 882308 w 3591183"/>
                  <a:gd name="connsiteY7" fmla="*/ 3767958 h 4759853"/>
                  <a:gd name="connsiteX8" fmla="*/ 2542421 w 3591183"/>
                  <a:gd name="connsiteY8" fmla="*/ 4142759 h 4759853"/>
                  <a:gd name="connsiteX0" fmla="*/ 2530151 w 3572184"/>
                  <a:gd name="connsiteY0" fmla="*/ 4142759 h 4927571"/>
                  <a:gd name="connsiteX1" fmla="*/ 3113792 w 3572184"/>
                  <a:gd name="connsiteY1" fmla="*/ 4176675 h 4927571"/>
                  <a:gd name="connsiteX2" fmla="*/ 3207880 w 3572184"/>
                  <a:gd name="connsiteY2" fmla="*/ 3708624 h 4927571"/>
                  <a:gd name="connsiteX3" fmla="*/ 2935 w 3572184"/>
                  <a:gd name="connsiteY3" fmla="*/ 4146331 h 4927571"/>
                  <a:gd name="connsiteX4" fmla="*/ 2020921 w 3572184"/>
                  <a:gd name="connsiteY4" fmla="*/ 141889 h 4927571"/>
                  <a:gd name="connsiteX5" fmla="*/ 2556948 w 3572184"/>
                  <a:gd name="connsiteY5" fmla="*/ 0 h 4927571"/>
                  <a:gd name="connsiteX6" fmla="*/ 2966852 w 3572184"/>
                  <a:gd name="connsiteY6" fmla="*/ 457200 h 4927571"/>
                  <a:gd name="connsiteX7" fmla="*/ 870038 w 3572184"/>
                  <a:gd name="connsiteY7" fmla="*/ 3767958 h 4927571"/>
                  <a:gd name="connsiteX8" fmla="*/ 2530151 w 3572184"/>
                  <a:gd name="connsiteY8" fmla="*/ 4142759 h 49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84" h="4927571">
                    <a:moveTo>
                      <a:pt x="2530151" y="4142759"/>
                    </a:moveTo>
                    <a:lnTo>
                      <a:pt x="3113792" y="4176675"/>
                    </a:lnTo>
                    <a:lnTo>
                      <a:pt x="3207880" y="3708624"/>
                    </a:lnTo>
                    <a:cubicBezTo>
                      <a:pt x="4912701" y="5331235"/>
                      <a:pt x="85284" y="5182729"/>
                      <a:pt x="2935" y="4146331"/>
                    </a:cubicBezTo>
                    <a:cubicBezTo>
                      <a:pt x="-79414" y="3109933"/>
                      <a:pt x="1595252" y="1198179"/>
                      <a:pt x="2020921" y="141889"/>
                    </a:cubicBezTo>
                    <a:lnTo>
                      <a:pt x="2556948" y="0"/>
                    </a:lnTo>
                    <a:lnTo>
                      <a:pt x="2966852" y="457200"/>
                    </a:lnTo>
                    <a:cubicBezTo>
                      <a:pt x="2746135" y="1277007"/>
                      <a:pt x="942822" y="3153698"/>
                      <a:pt x="870038" y="3767958"/>
                    </a:cubicBezTo>
                    <a:cubicBezTo>
                      <a:pt x="797255" y="4382218"/>
                      <a:pt x="2730906" y="4369903"/>
                      <a:pt x="2530151" y="4142759"/>
                    </a:cubicBezTo>
                    <a:close/>
                  </a:path>
                </a:pathLst>
              </a:custGeom>
              <a:solidFill>
                <a:schemeClr val="accent6"/>
              </a:solidFill>
              <a:ln w="38100" cap="flat" cmpd="sng" algn="ctr">
                <a:solidFill>
                  <a:srgbClr val="FFFFFF"/>
                </a:solidFill>
                <a:round/>
                <a:headEnd/>
                <a:tailEnd/>
              </a:ln>
              <a:effectLst/>
            </p:spPr>
            <p:txBody>
              <a:bodyPr vert="horz" wrap="square" lIns="36576" tIns="36576" rIns="36576" bIns="36576" numCol="1" anchor="t" anchorCtr="0" compatLnSpc="1">
                <a:prstTxWarp prst="textNoShape">
                  <a:avLst/>
                </a:prstTxWarp>
              </a:bodyPr>
              <a:lstStyle/>
              <a:p>
                <a:pPr defTabSz="457200"/>
                <a:endParaRPr lang="de-DE">
                  <a:solidFill>
                    <a:prstClr val="black"/>
                  </a:solidFill>
                </a:endParaRPr>
              </a:p>
            </p:txBody>
          </p:sp>
          <p:sp>
            <p:nvSpPr>
              <p:cNvPr id="53" name="Text Box 8"/>
              <p:cNvSpPr txBox="1">
                <a:spLocks noChangeArrowheads="1"/>
              </p:cNvSpPr>
              <p:nvPr/>
            </p:nvSpPr>
            <p:spPr bwMode="auto">
              <a:xfrm rot="18039432">
                <a:off x="4683170" y="3421141"/>
                <a:ext cx="2232886" cy="6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de-DE" altLang="de-DE" dirty="0">
                    <a:solidFill>
                      <a:srgbClr val="FFFFFF"/>
                    </a:solidFill>
                    <a:latin typeface="Candara" pitchFamily="34" charset="0"/>
                    <a:cs typeface="Arial" pitchFamily="34" charset="0"/>
                  </a:rPr>
                  <a:t>Projektphase</a:t>
                </a:r>
                <a:endParaRPr lang="de-DE" altLang="de-DE" sz="4400" dirty="0">
                  <a:solidFill>
                    <a:prstClr val="black"/>
                  </a:solidFill>
                  <a:latin typeface="Arial" pitchFamily="34" charset="0"/>
                  <a:cs typeface="Arial" pitchFamily="34" charset="0"/>
                </a:endParaRPr>
              </a:p>
            </p:txBody>
          </p:sp>
        </p:grpSp>
        <p:sp>
          <p:nvSpPr>
            <p:cNvPr id="51" name="Ellipse 50"/>
            <p:cNvSpPr/>
            <p:nvPr/>
          </p:nvSpPr>
          <p:spPr>
            <a:xfrm>
              <a:off x="6585442" y="5057089"/>
              <a:ext cx="466905" cy="4669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a:solidFill>
                  <a:prstClr val="white"/>
                </a:solidFill>
              </a:endParaRPr>
            </a:p>
          </p:txBody>
        </p:sp>
      </p:grpSp>
      <p:sp>
        <p:nvSpPr>
          <p:cNvPr id="63" name="Rechteckige Legende 62"/>
          <p:cNvSpPr/>
          <p:nvPr/>
        </p:nvSpPr>
        <p:spPr>
          <a:xfrm>
            <a:off x="7000606" y="4346545"/>
            <a:ext cx="1763547" cy="1488216"/>
          </a:xfrm>
          <a:prstGeom prst="wedgeRectCallout">
            <a:avLst>
              <a:gd name="adj1" fmla="val -75572"/>
              <a:gd name="adj2" fmla="val -6099"/>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Erstelle eine Studie zu deiner Fragestellung</a:t>
            </a:r>
          </a:p>
        </p:txBody>
      </p:sp>
      <p:sp>
        <p:nvSpPr>
          <p:cNvPr id="64" name="Rechteckige Legende 63"/>
          <p:cNvSpPr/>
          <p:nvPr/>
        </p:nvSpPr>
        <p:spPr>
          <a:xfrm>
            <a:off x="1566608" y="5999936"/>
            <a:ext cx="2055823" cy="659861"/>
          </a:xfrm>
          <a:prstGeom prst="wedgeRectCallout">
            <a:avLst>
              <a:gd name="adj1" fmla="val -20241"/>
              <a:gd name="adj2" fmla="val -9074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Wusstet ihr schon, dass der Mensch…</a:t>
            </a:r>
          </a:p>
        </p:txBody>
      </p:sp>
      <p:sp>
        <p:nvSpPr>
          <p:cNvPr id="78" name="Rechteckige Legende 77"/>
          <p:cNvSpPr/>
          <p:nvPr/>
        </p:nvSpPr>
        <p:spPr>
          <a:xfrm>
            <a:off x="603340" y="3446989"/>
            <a:ext cx="2136245" cy="764955"/>
          </a:xfrm>
          <a:prstGeom prst="wedgeRectCallout">
            <a:avLst>
              <a:gd name="adj1" fmla="val 44789"/>
              <a:gd name="adj2" fmla="val 114060"/>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Wie wird das erforscht?</a:t>
            </a:r>
          </a:p>
        </p:txBody>
      </p:sp>
      <p:sp>
        <p:nvSpPr>
          <p:cNvPr id="79" name="Rechteckige Legende 78"/>
          <p:cNvSpPr/>
          <p:nvPr/>
        </p:nvSpPr>
        <p:spPr>
          <a:xfrm>
            <a:off x="940664" y="2836674"/>
            <a:ext cx="2786717" cy="673269"/>
          </a:xfrm>
          <a:prstGeom prst="wedgeRectCallout">
            <a:avLst>
              <a:gd name="adj1" fmla="val 23745"/>
              <a:gd name="adj2" fmla="val 20845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Vitalparameter und dazugehörige Sensoren</a:t>
            </a:r>
          </a:p>
        </p:txBody>
      </p:sp>
      <p:sp>
        <p:nvSpPr>
          <p:cNvPr id="60" name="Freihandform 59"/>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107" name="Rechteckige Legende 106"/>
          <p:cNvSpPr/>
          <p:nvPr/>
        </p:nvSpPr>
        <p:spPr>
          <a:xfrm>
            <a:off x="6231283" y="3090335"/>
            <a:ext cx="2532870" cy="492046"/>
          </a:xfrm>
          <a:prstGeom prst="wedgeRectCallout">
            <a:avLst>
              <a:gd name="adj1" fmla="val -70033"/>
              <a:gd name="adj2" fmla="val 17151"/>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Experimente entwickeln</a:t>
            </a:r>
            <a:endParaRPr lang="de-DE" dirty="0">
              <a:solidFill>
                <a:prstClr val="black"/>
              </a:solidFill>
            </a:endParaRPr>
          </a:p>
        </p:txBody>
      </p:sp>
      <p:sp>
        <p:nvSpPr>
          <p:cNvPr id="110" name="Rechteckige Legende 109"/>
          <p:cNvSpPr/>
          <p:nvPr/>
        </p:nvSpPr>
        <p:spPr>
          <a:xfrm>
            <a:off x="6858690" y="1320246"/>
            <a:ext cx="1631239" cy="608061"/>
          </a:xfrm>
          <a:prstGeom prst="wedgeRectCallout">
            <a:avLst>
              <a:gd name="adj1" fmla="val -69810"/>
              <a:gd name="adj2" fmla="val 4315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zuverlässige Erkenntnisse?</a:t>
            </a:r>
            <a:endParaRPr lang="de-DE" dirty="0">
              <a:solidFill>
                <a:prstClr val="black"/>
              </a:solidFill>
            </a:endParaRPr>
          </a:p>
        </p:txBody>
      </p:sp>
      <p:sp>
        <p:nvSpPr>
          <p:cNvPr id="39" name="Freihandform 38"/>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40" name="Gruppieren 39"/>
          <p:cNvGrpSpPr/>
          <p:nvPr/>
        </p:nvGrpSpPr>
        <p:grpSpPr>
          <a:xfrm>
            <a:off x="619639" y="544394"/>
            <a:ext cx="317808" cy="433853"/>
            <a:chOff x="1153951" y="6174243"/>
            <a:chExt cx="384419" cy="471452"/>
          </a:xfrm>
        </p:grpSpPr>
        <p:sp>
          <p:nvSpPr>
            <p:cNvPr id="42" name="Ellipse 41"/>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42"/>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4" name="Textfeld 43"/>
          <p:cNvSpPr txBox="1"/>
          <p:nvPr/>
        </p:nvSpPr>
        <p:spPr>
          <a:xfrm>
            <a:off x="1030215" y="496187"/>
            <a:ext cx="1547218" cy="461665"/>
          </a:xfrm>
          <a:prstGeom prst="rect">
            <a:avLst/>
          </a:prstGeom>
          <a:noFill/>
        </p:spPr>
        <p:txBody>
          <a:bodyPr wrap="none" rtlCol="0">
            <a:spAutoFit/>
          </a:bodyPr>
          <a:lstStyle/>
          <a:p>
            <a:r>
              <a:rPr lang="de-DE" sz="2400" dirty="0">
                <a:solidFill>
                  <a:schemeClr val="accent1"/>
                </a:solidFill>
              </a:rPr>
              <a:t>KLASSE 10:</a:t>
            </a:r>
          </a:p>
        </p:txBody>
      </p:sp>
      <p:sp>
        <p:nvSpPr>
          <p:cNvPr id="45" name="Textfeld 44"/>
          <p:cNvSpPr txBox="1"/>
          <p:nvPr/>
        </p:nvSpPr>
        <p:spPr>
          <a:xfrm>
            <a:off x="2460436" y="495331"/>
            <a:ext cx="2353721" cy="461665"/>
          </a:xfrm>
          <a:prstGeom prst="rect">
            <a:avLst/>
          </a:prstGeom>
          <a:noFill/>
        </p:spPr>
        <p:txBody>
          <a:bodyPr wrap="none" rtlCol="0">
            <a:spAutoFit/>
          </a:bodyPr>
          <a:lstStyle/>
          <a:p>
            <a:r>
              <a:rPr lang="de-DE" sz="2400" dirty="0">
                <a:solidFill>
                  <a:schemeClr val="accent1"/>
                </a:solidFill>
              </a:rPr>
              <a:t>„Medizintechnik“</a:t>
            </a:r>
          </a:p>
        </p:txBody>
      </p:sp>
      <p:sp>
        <p:nvSpPr>
          <p:cNvPr id="46" name="Textfeld 45"/>
          <p:cNvSpPr txBox="1"/>
          <p:nvPr/>
        </p:nvSpPr>
        <p:spPr>
          <a:xfrm>
            <a:off x="2472608" y="504239"/>
            <a:ext cx="3396635" cy="461665"/>
          </a:xfrm>
          <a:prstGeom prst="rect">
            <a:avLst/>
          </a:prstGeom>
          <a:solidFill>
            <a:schemeClr val="bg1"/>
          </a:solidFill>
        </p:spPr>
        <p:txBody>
          <a:bodyPr wrap="none" rtlCol="0">
            <a:spAutoFit/>
          </a:bodyPr>
          <a:lstStyle/>
          <a:p>
            <a:r>
              <a:rPr lang="de-DE" sz="2400" dirty="0">
                <a:solidFill>
                  <a:schemeClr val="accent1"/>
                </a:solidFill>
              </a:rPr>
              <a:t>Physiologie &amp; Psychologie</a:t>
            </a:r>
          </a:p>
        </p:txBody>
      </p:sp>
      <p:sp>
        <p:nvSpPr>
          <p:cNvPr id="47" name="Rechteckige Legende 46"/>
          <p:cNvSpPr/>
          <p:nvPr/>
        </p:nvSpPr>
        <p:spPr>
          <a:xfrm>
            <a:off x="1647607" y="2379060"/>
            <a:ext cx="2517644" cy="673269"/>
          </a:xfrm>
          <a:prstGeom prst="wedgeRectCallout">
            <a:avLst>
              <a:gd name="adj1" fmla="val 16462"/>
              <a:gd name="adj2" fmla="val 25198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Design einer Studie</a:t>
            </a:r>
            <a:br>
              <a:rPr lang="de-DE" dirty="0">
                <a:solidFill>
                  <a:prstClr val="white"/>
                </a:solidFill>
              </a:rPr>
            </a:br>
            <a:r>
              <a:rPr lang="de-DE" dirty="0">
                <a:solidFill>
                  <a:prstClr val="white"/>
                </a:solidFill>
              </a:rPr>
              <a:t>Gütekriterien</a:t>
            </a:r>
          </a:p>
        </p:txBody>
      </p:sp>
      <p:sp>
        <p:nvSpPr>
          <p:cNvPr id="48" name="Rechteckige Legende 47"/>
          <p:cNvSpPr/>
          <p:nvPr/>
        </p:nvSpPr>
        <p:spPr>
          <a:xfrm>
            <a:off x="2494749" y="2666646"/>
            <a:ext cx="2517644" cy="525005"/>
          </a:xfrm>
          <a:prstGeom prst="wedgeRectCallout">
            <a:avLst>
              <a:gd name="adj1" fmla="val -766"/>
              <a:gd name="adj2" fmla="val 266284"/>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Darstellung von Daten</a:t>
            </a:r>
          </a:p>
        </p:txBody>
      </p:sp>
      <p:sp>
        <p:nvSpPr>
          <p:cNvPr id="61" name="Rechteckige Legende 60"/>
          <p:cNvSpPr/>
          <p:nvPr/>
        </p:nvSpPr>
        <p:spPr>
          <a:xfrm>
            <a:off x="4341977" y="5548267"/>
            <a:ext cx="2036916" cy="745092"/>
          </a:xfrm>
          <a:prstGeom prst="wedgeRectCallout">
            <a:avLst>
              <a:gd name="adj1" fmla="val 29966"/>
              <a:gd name="adj2" fmla="val -169141"/>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Ideen für Untersuchungen</a:t>
            </a:r>
          </a:p>
        </p:txBody>
      </p:sp>
      <p:sp>
        <p:nvSpPr>
          <p:cNvPr id="62" name="Rechteckige Legende 61"/>
          <p:cNvSpPr/>
          <p:nvPr/>
        </p:nvSpPr>
        <p:spPr>
          <a:xfrm>
            <a:off x="6080842" y="3648448"/>
            <a:ext cx="2683311" cy="625728"/>
          </a:xfrm>
          <a:prstGeom prst="wedgeRectCallout">
            <a:avLst>
              <a:gd name="adj1" fmla="val -77784"/>
              <a:gd name="adj2" fmla="val -2811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schemeClr val="bg1"/>
                </a:solidFill>
              </a:rPr>
              <a:t>Hypothesen, geeignete Forschungsfragen</a:t>
            </a:r>
          </a:p>
        </p:txBody>
      </p:sp>
      <p:sp>
        <p:nvSpPr>
          <p:cNvPr id="65" name="Rechteckige Legende 64"/>
          <p:cNvSpPr/>
          <p:nvPr/>
        </p:nvSpPr>
        <p:spPr>
          <a:xfrm>
            <a:off x="6545733" y="2366411"/>
            <a:ext cx="2218420" cy="676433"/>
          </a:xfrm>
          <a:prstGeom prst="wedgeRectCallout">
            <a:avLst>
              <a:gd name="adj1" fmla="val -73311"/>
              <a:gd name="adj2" fmla="val 43359"/>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Durchführen &amp; Auswerten</a:t>
            </a:r>
            <a:endParaRPr lang="de-DE" dirty="0">
              <a:solidFill>
                <a:prstClr val="black"/>
              </a:solidFill>
            </a:endParaRPr>
          </a:p>
        </p:txBody>
      </p:sp>
      <p:sp>
        <p:nvSpPr>
          <p:cNvPr id="66" name="Rechteckige Legende 65"/>
          <p:cNvSpPr/>
          <p:nvPr/>
        </p:nvSpPr>
        <p:spPr>
          <a:xfrm>
            <a:off x="2906429" y="2300345"/>
            <a:ext cx="2517644" cy="741034"/>
          </a:xfrm>
          <a:prstGeom prst="wedgeRectCallout">
            <a:avLst>
              <a:gd name="adj1" fmla="val -4026"/>
              <a:gd name="adj2" fmla="val 2263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Daten auch mit µC erfassen</a:t>
            </a:r>
          </a:p>
        </p:txBody>
      </p:sp>
      <p:cxnSp>
        <p:nvCxnSpPr>
          <p:cNvPr id="3" name="Gewinkelter Verbinder 2"/>
          <p:cNvCxnSpPr>
            <a:stCxn id="65" idx="3"/>
            <a:endCxn id="62" idx="3"/>
          </p:cNvCxnSpPr>
          <p:nvPr/>
        </p:nvCxnSpPr>
        <p:spPr>
          <a:xfrm>
            <a:off x="8764153" y="2704628"/>
            <a:ext cx="12700" cy="1256684"/>
          </a:xfrm>
          <a:prstGeom prst="bentConnector3">
            <a:avLst>
              <a:gd name="adj1" fmla="val 180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8" name="Rechteckige Legende 67"/>
          <p:cNvSpPr/>
          <p:nvPr/>
        </p:nvSpPr>
        <p:spPr>
          <a:xfrm>
            <a:off x="6512352" y="572313"/>
            <a:ext cx="1864013" cy="419779"/>
          </a:xfrm>
          <a:prstGeom prst="wedgeRectCallout">
            <a:avLst>
              <a:gd name="adj1" fmla="val -47446"/>
              <a:gd name="adj2" fmla="val 142556"/>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Forschungsbedarf</a:t>
            </a:r>
            <a:endParaRPr lang="de-DE" dirty="0">
              <a:solidFill>
                <a:prstClr val="black"/>
              </a:solidFill>
            </a:endParaRPr>
          </a:p>
        </p:txBody>
      </p:sp>
      <p:sp>
        <p:nvSpPr>
          <p:cNvPr id="69" name="Rechteckige Legende 68"/>
          <p:cNvSpPr/>
          <p:nvPr/>
        </p:nvSpPr>
        <p:spPr>
          <a:xfrm>
            <a:off x="4165251" y="1600050"/>
            <a:ext cx="1631239" cy="608061"/>
          </a:xfrm>
          <a:prstGeom prst="wedgeRectCallout">
            <a:avLst>
              <a:gd name="adj1" fmla="val 76045"/>
              <a:gd name="adj2" fmla="val 14585"/>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Studien bewerten</a:t>
            </a:r>
            <a:endParaRPr lang="de-DE" dirty="0">
              <a:solidFill>
                <a:prstClr val="black"/>
              </a:solidFill>
            </a:endParaRPr>
          </a:p>
        </p:txBody>
      </p:sp>
      <p:sp>
        <p:nvSpPr>
          <p:cNvPr id="71" name="Rechteckige Legende 70"/>
          <p:cNvSpPr/>
          <p:nvPr/>
        </p:nvSpPr>
        <p:spPr>
          <a:xfrm>
            <a:off x="133292" y="5017251"/>
            <a:ext cx="2055823" cy="745161"/>
          </a:xfrm>
          <a:prstGeom prst="wedgeRectCallout">
            <a:avLst>
              <a:gd name="adj1" fmla="val 59619"/>
              <a:gd name="adj2" fmla="val -291"/>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err="1">
                <a:solidFill>
                  <a:prstClr val="white"/>
                </a:solidFill>
              </a:rPr>
              <a:t>Zeitungs“artikel</a:t>
            </a:r>
            <a:r>
              <a:rPr lang="de-DE" dirty="0">
                <a:solidFill>
                  <a:prstClr val="white"/>
                </a:solidFill>
              </a:rPr>
              <a:t>“</a:t>
            </a:r>
            <a:br>
              <a:rPr lang="de-DE" dirty="0">
                <a:solidFill>
                  <a:prstClr val="white"/>
                </a:solidFill>
              </a:rPr>
            </a:br>
            <a:r>
              <a:rPr lang="de-DE" dirty="0">
                <a:solidFill>
                  <a:prstClr val="white"/>
                </a:solidFill>
              </a:rPr>
              <a:t>hinterfragen</a:t>
            </a:r>
          </a:p>
        </p:txBody>
      </p:sp>
      <p:sp>
        <p:nvSpPr>
          <p:cNvPr id="72" name="Rechteckige Legende 71"/>
          <p:cNvSpPr/>
          <p:nvPr/>
        </p:nvSpPr>
        <p:spPr>
          <a:xfrm>
            <a:off x="2753658" y="1014929"/>
            <a:ext cx="3258285" cy="528254"/>
          </a:xfrm>
          <a:prstGeom prst="wedgeRectCallout">
            <a:avLst>
              <a:gd name="adj1" fmla="val 64569"/>
              <a:gd name="adj2" fmla="val 62433"/>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de-DE" dirty="0">
                <a:solidFill>
                  <a:prstClr val="white"/>
                </a:solidFill>
              </a:rPr>
              <a:t>Wie könnten Artikel aussehen?</a:t>
            </a:r>
            <a:endParaRPr lang="de-DE" dirty="0">
              <a:solidFill>
                <a:prstClr val="black"/>
              </a:solidFill>
            </a:endParaRPr>
          </a:p>
        </p:txBody>
      </p:sp>
      <p:pic>
        <p:nvPicPr>
          <p:cNvPr id="67" name="Grafik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96863">
            <a:off x="-5883263" y="1909169"/>
            <a:ext cx="5626713" cy="4220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716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P spid="79" grpId="0" animBg="1"/>
      <p:bldP spid="107" grpId="0" animBg="1"/>
      <p:bldP spid="110" grpId="0" animBg="1"/>
      <p:bldP spid="47" grpId="0" animBg="1"/>
      <p:bldP spid="48" grpId="0" animBg="1"/>
      <p:bldP spid="61" grpId="0" animBg="1"/>
      <p:bldP spid="62" grpId="0" animBg="1"/>
      <p:bldP spid="65" grpId="0" animBg="1"/>
      <p:bldP spid="66" grpId="0" animBg="1"/>
      <p:bldP spid="68" grpId="0" animBg="1"/>
      <p:bldP spid="69"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pieren 56"/>
          <p:cNvGrpSpPr/>
          <p:nvPr/>
        </p:nvGrpSpPr>
        <p:grpSpPr>
          <a:xfrm rot="20862459">
            <a:off x="42346" y="2880189"/>
            <a:ext cx="3760180" cy="3841046"/>
            <a:chOff x="2632591" y="2016311"/>
            <a:chExt cx="3760180" cy="3841046"/>
          </a:xfrm>
        </p:grpSpPr>
        <p:sp>
          <p:nvSpPr>
            <p:cNvPr id="58" name="Textfeld 57"/>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59" name="Textfeld 58"/>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2" name="Textfeld 81"/>
            <p:cNvSpPr txBox="1"/>
            <p:nvPr/>
          </p:nvSpPr>
          <p:spPr>
            <a:xfrm rot="21546538">
              <a:off x="4597891" y="4034492"/>
              <a:ext cx="1512209" cy="369332"/>
            </a:xfrm>
            <a:prstGeom prst="rect">
              <a:avLst/>
            </a:prstGeom>
            <a:noFill/>
          </p:spPr>
          <p:txBody>
            <a:bodyPr wrap="none" rtlCol="0">
              <a:spAutoFit/>
            </a:bodyPr>
            <a:lstStyle/>
            <a:p>
              <a:pPr algn="ctr"/>
              <a:r>
                <a:rPr lang="de-DE" dirty="0"/>
                <a:t>Neutralisieren</a:t>
              </a:r>
            </a:p>
          </p:txBody>
        </p:sp>
        <p:sp>
          <p:nvSpPr>
            <p:cNvPr id="83" name="Textfeld 82"/>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4" name="Textfeld 83"/>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5" name="Textfeld 84"/>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6" name="Gruppieren 85"/>
            <p:cNvGrpSpPr/>
            <p:nvPr/>
          </p:nvGrpSpPr>
          <p:grpSpPr>
            <a:xfrm rot="215547">
              <a:off x="2640615" y="3041359"/>
              <a:ext cx="490138" cy="2351421"/>
              <a:chOff x="794847" y="3135971"/>
              <a:chExt cx="418704" cy="2008724"/>
            </a:xfrm>
          </p:grpSpPr>
          <p:sp>
            <p:nvSpPr>
              <p:cNvPr id="96" name="Textfeld 95"/>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7" name="Textfeld 96"/>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98" name="Textfeld 97"/>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7" name="Textfeld 86"/>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88" name="Gruppieren 87"/>
            <p:cNvGrpSpPr/>
            <p:nvPr/>
          </p:nvGrpSpPr>
          <p:grpSpPr>
            <a:xfrm rot="160783">
              <a:off x="2632591" y="2016311"/>
              <a:ext cx="3760180" cy="3841046"/>
              <a:chOff x="2642116" y="2603892"/>
              <a:chExt cx="3760180" cy="3841046"/>
            </a:xfrm>
          </p:grpSpPr>
          <p:sp>
            <p:nvSpPr>
              <p:cNvPr id="89" name="Freihandform 88"/>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Freihandform 89"/>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90"/>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48" name="Rechteckige Legende 47"/>
          <p:cNvSpPr/>
          <p:nvPr/>
        </p:nvSpPr>
        <p:spPr>
          <a:xfrm>
            <a:off x="4091726" y="4040371"/>
            <a:ext cx="2080473" cy="1329031"/>
          </a:xfrm>
          <a:prstGeom prst="wedgeRectCallout">
            <a:avLst>
              <a:gd name="adj1" fmla="val -107074"/>
              <a:gd name="adj2" fmla="val 5791"/>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white"/>
                </a:solidFill>
              </a:rPr>
              <a:t>Entwickelt</a:t>
            </a:r>
            <a:r>
              <a:rPr lang="de-DE" dirty="0">
                <a:solidFill>
                  <a:prstClr val="white"/>
                </a:solidFill>
              </a:rPr>
              <a:t> einen </a:t>
            </a:r>
            <a:r>
              <a:rPr lang="de-DE" dirty="0" err="1">
                <a:solidFill>
                  <a:prstClr val="white"/>
                </a:solidFill>
              </a:rPr>
              <a:t>Neutralisierautomat</a:t>
            </a:r>
            <a:r>
              <a:rPr lang="de-DE" dirty="0">
                <a:solidFill>
                  <a:prstClr val="white"/>
                </a:solidFill>
              </a:rPr>
              <a:t> für saure klare Lösungen</a:t>
            </a:r>
          </a:p>
        </p:txBody>
      </p:sp>
      <p:sp>
        <p:nvSpPr>
          <p:cNvPr id="49" name="Rechteckige Legende 48"/>
          <p:cNvSpPr/>
          <p:nvPr/>
        </p:nvSpPr>
        <p:spPr>
          <a:xfrm>
            <a:off x="4145742" y="5504181"/>
            <a:ext cx="2026457" cy="1260483"/>
          </a:xfrm>
          <a:prstGeom prst="wedgeRectCallout">
            <a:avLst>
              <a:gd name="adj1" fmla="val -95104"/>
              <a:gd name="adj2" fmla="val -18698"/>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Baut</a:t>
            </a:r>
            <a:r>
              <a:rPr lang="de-DE" dirty="0"/>
              <a:t> ein Testgerät zu eurem Reaktionstest</a:t>
            </a:r>
          </a:p>
        </p:txBody>
      </p:sp>
      <p:grpSp>
        <p:nvGrpSpPr>
          <p:cNvPr id="60" name="Gruppieren 59"/>
          <p:cNvGrpSpPr/>
          <p:nvPr/>
        </p:nvGrpSpPr>
        <p:grpSpPr>
          <a:xfrm rot="332264">
            <a:off x="10179347" y="-952658"/>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7630665" y="2555889"/>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8948775" y="2695732"/>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0368437" y="2826574"/>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sp>
        <p:nvSpPr>
          <p:cNvPr id="21" name="Gleichschenkliges Dreieck 20"/>
          <p:cNvSpPr/>
          <p:nvPr/>
        </p:nvSpPr>
        <p:spPr>
          <a:xfrm rot="4338672">
            <a:off x="6859036" y="4699296"/>
            <a:ext cx="255631" cy="186852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Gleichschenkliges Dreieck 79"/>
          <p:cNvSpPr/>
          <p:nvPr/>
        </p:nvSpPr>
        <p:spPr>
          <a:xfrm rot="5400000">
            <a:off x="6950586" y="3572479"/>
            <a:ext cx="255631" cy="19777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Gleichschenkliges Dreieck 80"/>
          <p:cNvSpPr/>
          <p:nvPr/>
        </p:nvSpPr>
        <p:spPr>
          <a:xfrm rot="5652675">
            <a:off x="6876870" y="2420183"/>
            <a:ext cx="255631" cy="226531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ige Legende 98"/>
          <p:cNvSpPr/>
          <p:nvPr/>
        </p:nvSpPr>
        <p:spPr>
          <a:xfrm>
            <a:off x="4035723" y="2375595"/>
            <a:ext cx="2136476" cy="1488216"/>
          </a:xfrm>
          <a:prstGeom prst="wedgeRectCallout">
            <a:avLst>
              <a:gd name="adj1" fmla="val -174149"/>
              <a:gd name="adj2" fmla="val 47432"/>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b="1" dirty="0">
                <a:solidFill>
                  <a:prstClr val="white"/>
                </a:solidFill>
              </a:rPr>
              <a:t>Entwickelt ein Konzept </a:t>
            </a:r>
            <a:r>
              <a:rPr lang="de-DE" dirty="0">
                <a:solidFill>
                  <a:prstClr val="white"/>
                </a:solidFill>
              </a:rPr>
              <a:t>für ein Fahrzeug, das automatisch einparken kann.</a:t>
            </a:r>
          </a:p>
        </p:txBody>
      </p:sp>
    </p:spTree>
    <p:extLst>
      <p:ext uri="{BB962C8B-B14F-4D97-AF65-F5344CB8AC3E}">
        <p14:creationId xmlns:p14="http://schemas.microsoft.com/office/powerpoint/2010/main" val="24803609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1" grpId="0" animBg="1"/>
      <p:bldP spid="80" grpId="0" animBg="1"/>
      <p:bldP spid="81"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hteckige Legende 107"/>
          <p:cNvSpPr/>
          <p:nvPr/>
        </p:nvSpPr>
        <p:spPr>
          <a:xfrm>
            <a:off x="4035723" y="2375595"/>
            <a:ext cx="2136476" cy="1488216"/>
          </a:xfrm>
          <a:prstGeom prst="wedgeRectCallout">
            <a:avLst>
              <a:gd name="adj1" fmla="val -174149"/>
              <a:gd name="adj2" fmla="val 47432"/>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dirty="0">
                <a:solidFill>
                  <a:prstClr val="white"/>
                </a:solidFill>
              </a:rPr>
              <a:t>Entwickelt ein Konzept für ein Fahrzeug, das automatisch einparken kann.</a:t>
            </a:r>
          </a:p>
        </p:txBody>
      </p:sp>
      <p:sp>
        <p:nvSpPr>
          <p:cNvPr id="102" name="Rechteckige Legende 101"/>
          <p:cNvSpPr/>
          <p:nvPr/>
        </p:nvSpPr>
        <p:spPr>
          <a:xfrm>
            <a:off x="4091726" y="4040371"/>
            <a:ext cx="2080473" cy="1329031"/>
          </a:xfrm>
          <a:prstGeom prst="wedgeRectCallout">
            <a:avLst>
              <a:gd name="adj1" fmla="val -107074"/>
              <a:gd name="adj2" fmla="val 5791"/>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white"/>
                </a:solidFill>
              </a:rPr>
              <a:t>Entwickelt einen </a:t>
            </a:r>
            <a:r>
              <a:rPr lang="de-DE" dirty="0" err="1">
                <a:solidFill>
                  <a:prstClr val="white"/>
                </a:solidFill>
              </a:rPr>
              <a:t>Neutralisierautomat</a:t>
            </a:r>
            <a:r>
              <a:rPr lang="de-DE" dirty="0">
                <a:solidFill>
                  <a:prstClr val="white"/>
                </a:solidFill>
              </a:rPr>
              <a:t> für saure klare Lösungen</a:t>
            </a:r>
          </a:p>
        </p:txBody>
      </p:sp>
      <p:sp>
        <p:nvSpPr>
          <p:cNvPr id="103" name="Rechteckige Legende 102"/>
          <p:cNvSpPr/>
          <p:nvPr/>
        </p:nvSpPr>
        <p:spPr>
          <a:xfrm>
            <a:off x="4145742" y="5504181"/>
            <a:ext cx="2026457" cy="1260483"/>
          </a:xfrm>
          <a:prstGeom prst="wedgeRectCallout">
            <a:avLst>
              <a:gd name="adj1" fmla="val -95104"/>
              <a:gd name="adj2" fmla="val -18698"/>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Baut ein Testgerät zu eurem Reaktionstest</a:t>
            </a:r>
          </a:p>
        </p:txBody>
      </p:sp>
      <p:sp>
        <p:nvSpPr>
          <p:cNvPr id="104" name="Gleichschenkliges Dreieck 103"/>
          <p:cNvSpPr/>
          <p:nvPr/>
        </p:nvSpPr>
        <p:spPr>
          <a:xfrm rot="4338672">
            <a:off x="6859036" y="4699296"/>
            <a:ext cx="255631" cy="186852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Gleichschenkliges Dreieck 104"/>
          <p:cNvSpPr/>
          <p:nvPr/>
        </p:nvSpPr>
        <p:spPr>
          <a:xfrm rot="5400000">
            <a:off x="6950586" y="3572479"/>
            <a:ext cx="255631" cy="19777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Gleichschenkliges Dreieck 105"/>
          <p:cNvSpPr/>
          <p:nvPr/>
        </p:nvSpPr>
        <p:spPr>
          <a:xfrm rot="5652675">
            <a:off x="6876870" y="2420183"/>
            <a:ext cx="255631" cy="226531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9" name="Gruppieren 58"/>
          <p:cNvGrpSpPr/>
          <p:nvPr/>
        </p:nvGrpSpPr>
        <p:grpSpPr>
          <a:xfrm rot="20862459">
            <a:off x="42346" y="2880189"/>
            <a:ext cx="3760180" cy="3841046"/>
            <a:chOff x="2632591" y="2016311"/>
            <a:chExt cx="3760180" cy="3841046"/>
          </a:xfrm>
        </p:grpSpPr>
        <p:sp>
          <p:nvSpPr>
            <p:cNvPr id="82" name="Textfeld 81"/>
            <p:cNvSpPr txBox="1"/>
            <p:nvPr/>
          </p:nvSpPr>
          <p:spPr>
            <a:xfrm rot="21546538">
              <a:off x="3187178" y="4074528"/>
              <a:ext cx="1351652" cy="369332"/>
            </a:xfrm>
            <a:prstGeom prst="rect">
              <a:avLst/>
            </a:prstGeom>
            <a:noFill/>
          </p:spPr>
          <p:txBody>
            <a:bodyPr wrap="none" rtlCol="0">
              <a:spAutoFit/>
            </a:bodyPr>
            <a:lstStyle/>
            <a:p>
              <a:r>
                <a:rPr lang="de-DE" dirty="0"/>
                <a:t>Windpumpe</a:t>
              </a:r>
            </a:p>
          </p:txBody>
        </p:sp>
        <p:sp>
          <p:nvSpPr>
            <p:cNvPr id="83" name="Textfeld 82"/>
            <p:cNvSpPr txBox="1"/>
            <p:nvPr/>
          </p:nvSpPr>
          <p:spPr>
            <a:xfrm rot="21512113">
              <a:off x="4603292" y="4951875"/>
              <a:ext cx="1449436" cy="369332"/>
            </a:xfrm>
            <a:prstGeom prst="rect">
              <a:avLst/>
            </a:prstGeom>
            <a:noFill/>
          </p:spPr>
          <p:txBody>
            <a:bodyPr wrap="none" rtlCol="0">
              <a:spAutoFit/>
            </a:bodyPr>
            <a:lstStyle/>
            <a:p>
              <a:r>
                <a:rPr lang="de-DE" dirty="0"/>
                <a:t>Reaktionstest</a:t>
              </a:r>
            </a:p>
          </p:txBody>
        </p:sp>
        <p:sp>
          <p:nvSpPr>
            <p:cNvPr id="84" name="Textfeld 83"/>
            <p:cNvSpPr txBox="1"/>
            <p:nvPr/>
          </p:nvSpPr>
          <p:spPr>
            <a:xfrm rot="21546538">
              <a:off x="4538676" y="4034492"/>
              <a:ext cx="1630639" cy="369332"/>
            </a:xfrm>
            <a:prstGeom prst="rect">
              <a:avLst/>
            </a:prstGeom>
            <a:noFill/>
          </p:spPr>
          <p:txBody>
            <a:bodyPr wrap="none" rtlCol="0">
              <a:spAutoFit/>
            </a:bodyPr>
            <a:lstStyle/>
            <a:p>
              <a:pPr algn="ctr"/>
              <a:r>
                <a:rPr lang="de-DE"/>
                <a:t>Neutralisierung</a:t>
              </a:r>
              <a:endParaRPr lang="de-DE" dirty="0"/>
            </a:p>
          </p:txBody>
        </p:sp>
        <p:sp>
          <p:nvSpPr>
            <p:cNvPr id="85" name="Textfeld 84"/>
            <p:cNvSpPr txBox="1"/>
            <p:nvPr/>
          </p:nvSpPr>
          <p:spPr>
            <a:xfrm rot="21546538">
              <a:off x="3187169" y="3033187"/>
              <a:ext cx="1515030" cy="369332"/>
            </a:xfrm>
            <a:prstGeom prst="rect">
              <a:avLst/>
            </a:prstGeom>
            <a:noFill/>
          </p:spPr>
          <p:txBody>
            <a:bodyPr wrap="none" rtlCol="0">
              <a:spAutoFit/>
            </a:bodyPr>
            <a:lstStyle/>
            <a:p>
              <a:r>
                <a:rPr lang="de-DE" dirty="0" err="1"/>
                <a:t>RoboFahrzeug</a:t>
              </a:r>
              <a:endParaRPr lang="de-DE" dirty="0"/>
            </a:p>
          </p:txBody>
        </p:sp>
        <p:sp>
          <p:nvSpPr>
            <p:cNvPr id="86" name="Textfeld 85"/>
            <p:cNvSpPr txBox="1"/>
            <p:nvPr/>
          </p:nvSpPr>
          <p:spPr>
            <a:xfrm>
              <a:off x="3512299" y="4965160"/>
              <a:ext cx="609141" cy="369332"/>
            </a:xfrm>
            <a:prstGeom prst="rect">
              <a:avLst/>
            </a:prstGeom>
            <a:noFill/>
          </p:spPr>
          <p:txBody>
            <a:bodyPr wrap="none" rtlCol="0">
              <a:spAutoFit/>
            </a:bodyPr>
            <a:lstStyle/>
            <a:p>
              <a:r>
                <a:rPr lang="de-DE" dirty="0"/>
                <a:t>Kran</a:t>
              </a:r>
            </a:p>
          </p:txBody>
        </p:sp>
        <p:sp>
          <p:nvSpPr>
            <p:cNvPr id="87" name="Textfeld 86"/>
            <p:cNvSpPr txBox="1"/>
            <p:nvPr/>
          </p:nvSpPr>
          <p:spPr>
            <a:xfrm rot="21546538">
              <a:off x="4770251" y="3020337"/>
              <a:ext cx="1397049" cy="369332"/>
            </a:xfrm>
            <a:prstGeom prst="rect">
              <a:avLst/>
            </a:prstGeom>
            <a:noFill/>
          </p:spPr>
          <p:txBody>
            <a:bodyPr wrap="none" rtlCol="0">
              <a:spAutoFit/>
            </a:bodyPr>
            <a:lstStyle/>
            <a:p>
              <a:r>
                <a:rPr lang="de-DE" dirty="0" err="1"/>
                <a:t>Phys</a:t>
              </a:r>
              <a:r>
                <a:rPr lang="de-DE" dirty="0"/>
                <a:t> &amp; </a:t>
              </a:r>
              <a:r>
                <a:rPr lang="de-DE" dirty="0" err="1"/>
                <a:t>Psych</a:t>
              </a:r>
              <a:endParaRPr lang="de-DE" dirty="0"/>
            </a:p>
          </p:txBody>
        </p:sp>
        <p:grpSp>
          <p:nvGrpSpPr>
            <p:cNvPr id="88" name="Gruppieren 87"/>
            <p:cNvGrpSpPr/>
            <p:nvPr/>
          </p:nvGrpSpPr>
          <p:grpSpPr>
            <a:xfrm rot="215547">
              <a:off x="2640615" y="3041359"/>
              <a:ext cx="490138" cy="2351421"/>
              <a:chOff x="794847" y="3135971"/>
              <a:chExt cx="418704" cy="2008724"/>
            </a:xfrm>
          </p:grpSpPr>
          <p:sp>
            <p:nvSpPr>
              <p:cNvPr id="98" name="Textfeld 97"/>
              <p:cNvSpPr txBox="1"/>
              <p:nvPr/>
            </p:nvSpPr>
            <p:spPr>
              <a:xfrm rot="21330991">
                <a:off x="888641" y="4775363"/>
                <a:ext cx="301686" cy="369332"/>
              </a:xfrm>
              <a:prstGeom prst="rect">
                <a:avLst/>
              </a:prstGeom>
              <a:noFill/>
            </p:spPr>
            <p:txBody>
              <a:bodyPr wrap="none" rtlCol="0">
                <a:spAutoFit/>
              </a:bodyPr>
              <a:lstStyle/>
              <a:p>
                <a:r>
                  <a:rPr lang="de-DE" dirty="0">
                    <a:solidFill>
                      <a:schemeClr val="accent1"/>
                    </a:solidFill>
                  </a:rPr>
                  <a:t>8</a:t>
                </a:r>
              </a:p>
            </p:txBody>
          </p:sp>
          <p:sp>
            <p:nvSpPr>
              <p:cNvPr id="99" name="Textfeld 98"/>
              <p:cNvSpPr txBox="1"/>
              <p:nvPr/>
            </p:nvSpPr>
            <p:spPr>
              <a:xfrm rot="21330991">
                <a:off x="857185" y="4040377"/>
                <a:ext cx="301686" cy="369332"/>
              </a:xfrm>
              <a:prstGeom prst="rect">
                <a:avLst/>
              </a:prstGeom>
              <a:noFill/>
            </p:spPr>
            <p:txBody>
              <a:bodyPr wrap="none" rtlCol="0">
                <a:spAutoFit/>
              </a:bodyPr>
              <a:lstStyle/>
              <a:p>
                <a:r>
                  <a:rPr lang="de-DE" dirty="0">
                    <a:solidFill>
                      <a:schemeClr val="accent1"/>
                    </a:solidFill>
                  </a:rPr>
                  <a:t>9</a:t>
                </a:r>
              </a:p>
            </p:txBody>
          </p:sp>
          <p:sp>
            <p:nvSpPr>
              <p:cNvPr id="100" name="Textfeld 99"/>
              <p:cNvSpPr txBox="1"/>
              <p:nvPr/>
            </p:nvSpPr>
            <p:spPr>
              <a:xfrm rot="21330991">
                <a:off x="794847" y="3135971"/>
                <a:ext cx="418704" cy="369332"/>
              </a:xfrm>
              <a:prstGeom prst="rect">
                <a:avLst/>
              </a:prstGeom>
              <a:noFill/>
            </p:spPr>
            <p:txBody>
              <a:bodyPr wrap="none" rtlCol="0">
                <a:spAutoFit/>
              </a:bodyPr>
              <a:lstStyle/>
              <a:p>
                <a:r>
                  <a:rPr lang="de-DE" dirty="0">
                    <a:solidFill>
                      <a:schemeClr val="accent1"/>
                    </a:solidFill>
                  </a:rPr>
                  <a:t>10</a:t>
                </a:r>
              </a:p>
            </p:txBody>
          </p:sp>
        </p:grpSp>
        <p:sp>
          <p:nvSpPr>
            <p:cNvPr id="89" name="Textfeld 88"/>
            <p:cNvSpPr txBox="1"/>
            <p:nvPr/>
          </p:nvSpPr>
          <p:spPr>
            <a:xfrm rot="21581606">
              <a:off x="2722565" y="2150150"/>
              <a:ext cx="1430257" cy="432342"/>
            </a:xfrm>
            <a:prstGeom prst="rect">
              <a:avLst/>
            </a:prstGeom>
            <a:noFill/>
          </p:spPr>
          <p:txBody>
            <a:bodyPr wrap="none" rtlCol="0">
              <a:spAutoFit/>
            </a:bodyPr>
            <a:lstStyle/>
            <a:p>
              <a:r>
                <a:rPr lang="de-DE" dirty="0">
                  <a:solidFill>
                    <a:schemeClr val="bg1"/>
                  </a:solidFill>
                </a:rPr>
                <a:t>Curriculum</a:t>
              </a:r>
            </a:p>
          </p:txBody>
        </p:sp>
        <p:grpSp>
          <p:nvGrpSpPr>
            <p:cNvPr id="90" name="Gruppieren 89"/>
            <p:cNvGrpSpPr/>
            <p:nvPr/>
          </p:nvGrpSpPr>
          <p:grpSpPr>
            <a:xfrm rot="160783">
              <a:off x="2632591" y="2016311"/>
              <a:ext cx="3760180" cy="3841046"/>
              <a:chOff x="2642116" y="2603892"/>
              <a:chExt cx="3760180" cy="3841046"/>
            </a:xfrm>
          </p:grpSpPr>
          <p:sp>
            <p:nvSpPr>
              <p:cNvPr id="91" name="Freihandform 90"/>
              <p:cNvSpPr/>
              <p:nvPr/>
            </p:nvSpPr>
            <p:spPr>
              <a:xfrm rot="5898516">
                <a:off x="1655303" y="4523399"/>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Freihandform 91"/>
              <p:cNvSpPr/>
              <p:nvPr/>
            </p:nvSpPr>
            <p:spPr>
              <a:xfrm rot="5898516">
                <a:off x="3104273" y="4428683"/>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Freihandform 92"/>
              <p:cNvSpPr/>
              <p:nvPr/>
            </p:nvSpPr>
            <p:spPr>
              <a:xfrm rot="5898516">
                <a:off x="4635420" y="4339126"/>
                <a:ext cx="3042741"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93"/>
              <p:cNvSpPr/>
              <p:nvPr/>
            </p:nvSpPr>
            <p:spPr>
              <a:xfrm rot="215547">
                <a:off x="2658649" y="2603892"/>
                <a:ext cx="3568008" cy="809664"/>
              </a:xfrm>
              <a:custGeom>
                <a:avLst/>
                <a:gdLst>
                  <a:gd name="connsiteX0" fmla="*/ 0 w 3012831"/>
                  <a:gd name="connsiteY0" fmla="*/ 691662 h 691662"/>
                  <a:gd name="connsiteX1" fmla="*/ 3012831 w 3012831"/>
                  <a:gd name="connsiteY1" fmla="*/ 351693 h 691662"/>
                  <a:gd name="connsiteX2" fmla="*/ 2989384 w 3012831"/>
                  <a:gd name="connsiteY2" fmla="*/ 0 h 691662"/>
                  <a:gd name="connsiteX3" fmla="*/ 11723 w 3012831"/>
                  <a:gd name="connsiteY3" fmla="*/ 128954 h 691662"/>
                  <a:gd name="connsiteX4" fmla="*/ 0 w 3012831"/>
                  <a:gd name="connsiteY4" fmla="*/ 691662 h 691662"/>
                  <a:gd name="connsiteX0" fmla="*/ 35169 w 3048000"/>
                  <a:gd name="connsiteY0" fmla="*/ 691662 h 691662"/>
                  <a:gd name="connsiteX1" fmla="*/ 3048000 w 3048000"/>
                  <a:gd name="connsiteY1" fmla="*/ 351693 h 691662"/>
                  <a:gd name="connsiteX2" fmla="*/ 3024553 w 3048000"/>
                  <a:gd name="connsiteY2" fmla="*/ 0 h 691662"/>
                  <a:gd name="connsiteX3" fmla="*/ 0 w 3048000"/>
                  <a:gd name="connsiteY3" fmla="*/ 128954 h 691662"/>
                  <a:gd name="connsiteX4" fmla="*/ 35169 w 3048000"/>
                  <a:gd name="connsiteY4" fmla="*/ 691662 h 69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91662">
                    <a:moveTo>
                      <a:pt x="35169" y="691662"/>
                    </a:moveTo>
                    <a:lnTo>
                      <a:pt x="3048000" y="351693"/>
                    </a:lnTo>
                    <a:lnTo>
                      <a:pt x="3024553" y="0"/>
                    </a:lnTo>
                    <a:lnTo>
                      <a:pt x="0" y="128954"/>
                    </a:lnTo>
                    <a:lnTo>
                      <a:pt x="35169" y="6916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Freihandform 94"/>
              <p:cNvSpPr/>
              <p:nvPr/>
            </p:nvSpPr>
            <p:spPr>
              <a:xfrm rot="215547">
                <a:off x="2673087" y="4118960"/>
                <a:ext cx="3517952"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reihandform 95"/>
              <p:cNvSpPr/>
              <p:nvPr/>
            </p:nvSpPr>
            <p:spPr>
              <a:xfrm rot="215547">
                <a:off x="2642116" y="5049642"/>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Freihandform 96"/>
              <p:cNvSpPr/>
              <p:nvPr/>
            </p:nvSpPr>
            <p:spPr>
              <a:xfrm rot="215547">
                <a:off x="2698180" y="5953927"/>
                <a:ext cx="3476353" cy="491011"/>
              </a:xfrm>
              <a:custGeom>
                <a:avLst/>
                <a:gdLst>
                  <a:gd name="connsiteX0" fmla="*/ 0 w 2969703"/>
                  <a:gd name="connsiteY0" fmla="*/ 343949 h 419450"/>
                  <a:gd name="connsiteX1" fmla="*/ 8389 w 2969703"/>
                  <a:gd name="connsiteY1" fmla="*/ 419450 h 419450"/>
                  <a:gd name="connsiteX2" fmla="*/ 2969703 w 2969703"/>
                  <a:gd name="connsiteY2" fmla="*/ 83890 h 419450"/>
                  <a:gd name="connsiteX3" fmla="*/ 2961314 w 2969703"/>
                  <a:gd name="connsiteY3" fmla="*/ 0 h 419450"/>
                  <a:gd name="connsiteX4" fmla="*/ 0 w 2969703"/>
                  <a:gd name="connsiteY4" fmla="*/ 343949 h 4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03" h="419450">
                    <a:moveTo>
                      <a:pt x="0" y="343949"/>
                    </a:moveTo>
                    <a:lnTo>
                      <a:pt x="8389" y="419450"/>
                    </a:lnTo>
                    <a:lnTo>
                      <a:pt x="2969703" y="83890"/>
                    </a:lnTo>
                    <a:lnTo>
                      <a:pt x="2961314" y="0"/>
                    </a:lnTo>
                    <a:lnTo>
                      <a:pt x="0" y="3439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Freihandform 35"/>
          <p:cNvSpPr/>
          <p:nvPr/>
        </p:nvSpPr>
        <p:spPr>
          <a:xfrm>
            <a:off x="304410" y="231111"/>
            <a:ext cx="948266" cy="939080"/>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591734"/>
              <a:gd name="connsiteX1" fmla="*/ 38190 w 973666"/>
              <a:gd name="connsiteY1" fmla="*/ 939080 h 1591734"/>
              <a:gd name="connsiteX2" fmla="*/ 914400 w 973666"/>
              <a:gd name="connsiteY2" fmla="*/ 1591734 h 1591734"/>
              <a:gd name="connsiteX3" fmla="*/ 973666 w 973666"/>
              <a:gd name="connsiteY3" fmla="*/ 1397000 h 1591734"/>
              <a:gd name="connsiteX4" fmla="*/ 235444 w 973666"/>
              <a:gd name="connsiteY4" fmla="*/ 874229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73666"/>
              <a:gd name="connsiteY0" fmla="*/ 101600 h 1601462"/>
              <a:gd name="connsiteX1" fmla="*/ 38190 w 973666"/>
              <a:gd name="connsiteY1" fmla="*/ 939080 h 1601462"/>
              <a:gd name="connsiteX2" fmla="*/ 943583 w 973666"/>
              <a:gd name="connsiteY2" fmla="*/ 1601462 h 1601462"/>
              <a:gd name="connsiteX3" fmla="*/ 973666 w 973666"/>
              <a:gd name="connsiteY3" fmla="*/ 1397000 h 1601462"/>
              <a:gd name="connsiteX4" fmla="*/ 235444 w 973666"/>
              <a:gd name="connsiteY4" fmla="*/ 874229 h 1601462"/>
              <a:gd name="connsiteX5" fmla="*/ 194733 w 973666"/>
              <a:gd name="connsiteY5" fmla="*/ 279400 h 1601462"/>
              <a:gd name="connsiteX6" fmla="*/ 889000 w 973666"/>
              <a:gd name="connsiteY6" fmla="*/ 160867 h 1601462"/>
              <a:gd name="connsiteX7" fmla="*/ 948266 w 973666"/>
              <a:gd name="connsiteY7" fmla="*/ 0 h 1601462"/>
              <a:gd name="connsiteX8" fmla="*/ 0 w 973666"/>
              <a:gd name="connsiteY8" fmla="*/ 101600 h 1601462"/>
              <a:gd name="connsiteX0" fmla="*/ 0 w 973666"/>
              <a:gd name="connsiteY0" fmla="*/ 101600 h 1397000"/>
              <a:gd name="connsiteX1" fmla="*/ 38190 w 973666"/>
              <a:gd name="connsiteY1" fmla="*/ 939080 h 1397000"/>
              <a:gd name="connsiteX2" fmla="*/ 973666 w 973666"/>
              <a:gd name="connsiteY2" fmla="*/ 1397000 h 1397000"/>
              <a:gd name="connsiteX3" fmla="*/ 235444 w 973666"/>
              <a:gd name="connsiteY3" fmla="*/ 874229 h 1397000"/>
              <a:gd name="connsiteX4" fmla="*/ 194733 w 973666"/>
              <a:gd name="connsiteY4" fmla="*/ 279400 h 1397000"/>
              <a:gd name="connsiteX5" fmla="*/ 889000 w 973666"/>
              <a:gd name="connsiteY5" fmla="*/ 160867 h 1397000"/>
              <a:gd name="connsiteX6" fmla="*/ 948266 w 973666"/>
              <a:gd name="connsiteY6" fmla="*/ 0 h 1397000"/>
              <a:gd name="connsiteX7" fmla="*/ 0 w 973666"/>
              <a:gd name="connsiteY7" fmla="*/ 101600 h 1397000"/>
              <a:gd name="connsiteX0" fmla="*/ 0 w 948266"/>
              <a:gd name="connsiteY0" fmla="*/ 101600 h 939080"/>
              <a:gd name="connsiteX1" fmla="*/ 38190 w 948266"/>
              <a:gd name="connsiteY1" fmla="*/ 939080 h 939080"/>
              <a:gd name="connsiteX2" fmla="*/ 235444 w 948266"/>
              <a:gd name="connsiteY2" fmla="*/ 874229 h 939080"/>
              <a:gd name="connsiteX3" fmla="*/ 194733 w 948266"/>
              <a:gd name="connsiteY3" fmla="*/ 279400 h 939080"/>
              <a:gd name="connsiteX4" fmla="*/ 889000 w 948266"/>
              <a:gd name="connsiteY4" fmla="*/ 160867 h 939080"/>
              <a:gd name="connsiteX5" fmla="*/ 948266 w 948266"/>
              <a:gd name="connsiteY5" fmla="*/ 0 h 939080"/>
              <a:gd name="connsiteX6" fmla="*/ 0 w 948266"/>
              <a:gd name="connsiteY6" fmla="*/ 101600 h 9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6" h="939080">
                <a:moveTo>
                  <a:pt x="0" y="101600"/>
                </a:moveTo>
                <a:lnTo>
                  <a:pt x="38190" y="939080"/>
                </a:lnTo>
                <a:lnTo>
                  <a:pt x="235444" y="874229"/>
                </a:lnTo>
                <a:lnTo>
                  <a:pt x="194733" y="279400"/>
                </a:lnTo>
                <a:lnTo>
                  <a:pt x="889000" y="160867"/>
                </a:lnTo>
                <a:lnTo>
                  <a:pt x="948266" y="0"/>
                </a:lnTo>
                <a:lnTo>
                  <a:pt x="0" y="10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37" name="Gruppieren 36"/>
          <p:cNvGrpSpPr/>
          <p:nvPr/>
        </p:nvGrpSpPr>
        <p:grpSpPr>
          <a:xfrm>
            <a:off x="619639" y="544394"/>
            <a:ext cx="317808" cy="433853"/>
            <a:chOff x="1153951" y="6174243"/>
            <a:chExt cx="384419" cy="471452"/>
          </a:xfrm>
        </p:grpSpPr>
        <p:sp>
          <p:nvSpPr>
            <p:cNvPr id="38" name="Ellipse 37"/>
            <p:cNvSpPr/>
            <p:nvPr/>
          </p:nvSpPr>
          <p:spPr>
            <a:xfrm rot="21335515">
              <a:off x="1449543" y="6536118"/>
              <a:ext cx="88827" cy="94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p:nvSpPr>
          <p:spPr>
            <a:xfrm rot="21335515">
              <a:off x="1153951" y="6174243"/>
              <a:ext cx="305851" cy="471452"/>
            </a:xfrm>
            <a:custGeom>
              <a:avLst/>
              <a:gdLst>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20717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 name="connsiteX0" fmla="*/ 126124 w 305851"/>
                <a:gd name="connsiteY0" fmla="*/ 0 h 438281"/>
                <a:gd name="connsiteX1" fmla="*/ 0 w 305851"/>
                <a:gd name="connsiteY1" fmla="*/ 274320 h 438281"/>
                <a:gd name="connsiteX2" fmla="*/ 163961 w 305851"/>
                <a:gd name="connsiteY2" fmla="*/ 277473 h 438281"/>
                <a:gd name="connsiteX3" fmla="*/ 145042 w 305851"/>
                <a:gd name="connsiteY3" fmla="*/ 438281 h 438281"/>
                <a:gd name="connsiteX4" fmla="*/ 227023 w 305851"/>
                <a:gd name="connsiteY4" fmla="*/ 435128 h 438281"/>
                <a:gd name="connsiteX5" fmla="*/ 242789 w 305851"/>
                <a:gd name="connsiteY5" fmla="*/ 280626 h 438281"/>
                <a:gd name="connsiteX6" fmla="*/ 302698 w 305851"/>
                <a:gd name="connsiteY6" fmla="*/ 280626 h 438281"/>
                <a:gd name="connsiteX7" fmla="*/ 305851 w 305851"/>
                <a:gd name="connsiteY7" fmla="*/ 217564 h 438281"/>
                <a:gd name="connsiteX8" fmla="*/ 255401 w 305851"/>
                <a:gd name="connsiteY8" fmla="*/ 208992 h 438281"/>
                <a:gd name="connsiteX9" fmla="*/ 258554 w 305851"/>
                <a:gd name="connsiteY9" fmla="*/ 148196 h 438281"/>
                <a:gd name="connsiteX10" fmla="*/ 198645 w 305851"/>
                <a:gd name="connsiteY10" fmla="*/ 141890 h 438281"/>
                <a:gd name="connsiteX11" fmla="*/ 182880 w 305851"/>
                <a:gd name="connsiteY11" fmla="*/ 204952 h 438281"/>
                <a:gd name="connsiteX12" fmla="*/ 94593 w 305851"/>
                <a:gd name="connsiteY12" fmla="*/ 208105 h 438281"/>
                <a:gd name="connsiteX13" fmla="*/ 189186 w 305851"/>
                <a:gd name="connsiteY13" fmla="*/ 3153 h 438281"/>
                <a:gd name="connsiteX14" fmla="*/ 126124 w 305851"/>
                <a:gd name="connsiteY14" fmla="*/ 0 h 4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851" h="438281">
                  <a:moveTo>
                    <a:pt x="126124" y="0"/>
                  </a:moveTo>
                  <a:lnTo>
                    <a:pt x="0" y="274320"/>
                  </a:lnTo>
                  <a:lnTo>
                    <a:pt x="163961" y="277473"/>
                  </a:lnTo>
                  <a:lnTo>
                    <a:pt x="145042" y="438281"/>
                  </a:lnTo>
                  <a:lnTo>
                    <a:pt x="227023" y="435128"/>
                  </a:lnTo>
                  <a:lnTo>
                    <a:pt x="242789" y="280626"/>
                  </a:lnTo>
                  <a:lnTo>
                    <a:pt x="302698" y="280626"/>
                  </a:lnTo>
                  <a:lnTo>
                    <a:pt x="305851" y="217564"/>
                  </a:lnTo>
                  <a:lnTo>
                    <a:pt x="255401" y="208992"/>
                  </a:lnTo>
                  <a:lnTo>
                    <a:pt x="258554" y="148196"/>
                  </a:lnTo>
                  <a:lnTo>
                    <a:pt x="198645" y="141890"/>
                  </a:lnTo>
                  <a:lnTo>
                    <a:pt x="182880" y="204952"/>
                  </a:lnTo>
                  <a:lnTo>
                    <a:pt x="94593" y="208105"/>
                  </a:lnTo>
                  <a:lnTo>
                    <a:pt x="189186" y="3153"/>
                  </a:lnTo>
                  <a:lnTo>
                    <a:pt x="12612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0" name="Textfeld 39"/>
          <p:cNvSpPr txBox="1"/>
          <p:nvPr/>
        </p:nvSpPr>
        <p:spPr>
          <a:xfrm>
            <a:off x="1030215" y="496187"/>
            <a:ext cx="1972015" cy="461665"/>
          </a:xfrm>
          <a:prstGeom prst="rect">
            <a:avLst/>
          </a:prstGeom>
          <a:noFill/>
        </p:spPr>
        <p:txBody>
          <a:bodyPr wrap="none" rtlCol="0">
            <a:spAutoFit/>
          </a:bodyPr>
          <a:lstStyle/>
          <a:p>
            <a:r>
              <a:rPr lang="de-DE" sz="2400" dirty="0">
                <a:solidFill>
                  <a:schemeClr val="accent1"/>
                </a:solidFill>
              </a:rPr>
              <a:t>IM ÜBERBLICK</a:t>
            </a:r>
          </a:p>
        </p:txBody>
      </p:sp>
      <p:sp>
        <p:nvSpPr>
          <p:cNvPr id="41" name="Freihandform 40"/>
          <p:cNvSpPr/>
          <p:nvPr/>
        </p:nvSpPr>
        <p:spPr>
          <a:xfrm rot="11202798">
            <a:off x="8305150" y="5979131"/>
            <a:ext cx="660865" cy="773984"/>
          </a:xfrm>
          <a:custGeom>
            <a:avLst/>
            <a:gdLst>
              <a:gd name="connsiteX0" fmla="*/ 0 w 973666"/>
              <a:gd name="connsiteY0" fmla="*/ 101600 h 1591734"/>
              <a:gd name="connsiteX1" fmla="*/ 135466 w 973666"/>
              <a:gd name="connsiteY1" fmla="*/ 1532467 h 1591734"/>
              <a:gd name="connsiteX2" fmla="*/ 914400 w 973666"/>
              <a:gd name="connsiteY2" fmla="*/ 1591734 h 1591734"/>
              <a:gd name="connsiteX3" fmla="*/ 973666 w 973666"/>
              <a:gd name="connsiteY3" fmla="*/ 1397000 h 1591734"/>
              <a:gd name="connsiteX4" fmla="*/ 313266 w 973666"/>
              <a:gd name="connsiteY4" fmla="*/ 1380067 h 1591734"/>
              <a:gd name="connsiteX5" fmla="*/ 194733 w 973666"/>
              <a:gd name="connsiteY5" fmla="*/ 279400 h 1591734"/>
              <a:gd name="connsiteX6" fmla="*/ 889000 w 973666"/>
              <a:gd name="connsiteY6" fmla="*/ 160867 h 1591734"/>
              <a:gd name="connsiteX7" fmla="*/ 948266 w 973666"/>
              <a:gd name="connsiteY7" fmla="*/ 0 h 1591734"/>
              <a:gd name="connsiteX8" fmla="*/ 0 w 973666"/>
              <a:gd name="connsiteY8" fmla="*/ 101600 h 1591734"/>
              <a:gd name="connsiteX0" fmla="*/ 0 w 948266"/>
              <a:gd name="connsiteY0" fmla="*/ 101600 h 1591734"/>
              <a:gd name="connsiteX1" fmla="*/ 135466 w 948266"/>
              <a:gd name="connsiteY1" fmla="*/ 1532467 h 1591734"/>
              <a:gd name="connsiteX2" fmla="*/ 914400 w 948266"/>
              <a:gd name="connsiteY2" fmla="*/ 1591734 h 1591734"/>
              <a:gd name="connsiteX3" fmla="*/ 918266 w 948266"/>
              <a:gd name="connsiteY3" fmla="*/ 1360896 h 1591734"/>
              <a:gd name="connsiteX4" fmla="*/ 313266 w 948266"/>
              <a:gd name="connsiteY4" fmla="*/ 1380067 h 1591734"/>
              <a:gd name="connsiteX5" fmla="*/ 194733 w 948266"/>
              <a:gd name="connsiteY5" fmla="*/ 279400 h 1591734"/>
              <a:gd name="connsiteX6" fmla="*/ 889000 w 948266"/>
              <a:gd name="connsiteY6" fmla="*/ 160867 h 1591734"/>
              <a:gd name="connsiteX7" fmla="*/ 948266 w 948266"/>
              <a:gd name="connsiteY7" fmla="*/ 0 h 1591734"/>
              <a:gd name="connsiteX8" fmla="*/ 0 w 948266"/>
              <a:gd name="connsiteY8" fmla="*/ 101600 h 1591734"/>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889000 w 1052905"/>
              <a:gd name="connsiteY6" fmla="*/ 160867 h 1609532"/>
              <a:gd name="connsiteX7" fmla="*/ 948266 w 1052905"/>
              <a:gd name="connsiteY7" fmla="*/ 0 h 1609532"/>
              <a:gd name="connsiteX8" fmla="*/ 0 w 1052905"/>
              <a:gd name="connsiteY8" fmla="*/ 101600 h 1609532"/>
              <a:gd name="connsiteX0" fmla="*/ 0 w 1052905"/>
              <a:gd name="connsiteY0" fmla="*/ 101600 h 1609532"/>
              <a:gd name="connsiteX1" fmla="*/ 135466 w 1052905"/>
              <a:gd name="connsiteY1" fmla="*/ 1532467 h 1609532"/>
              <a:gd name="connsiteX2" fmla="*/ 1052896 w 1052905"/>
              <a:gd name="connsiteY2" fmla="*/ 1609532 h 1609532"/>
              <a:gd name="connsiteX3" fmla="*/ 918266 w 1052905"/>
              <a:gd name="connsiteY3" fmla="*/ 1360896 h 1609532"/>
              <a:gd name="connsiteX4" fmla="*/ 313266 w 1052905"/>
              <a:gd name="connsiteY4" fmla="*/ 1380067 h 1609532"/>
              <a:gd name="connsiteX5" fmla="*/ 194733 w 1052905"/>
              <a:gd name="connsiteY5" fmla="*/ 279400 h 1609532"/>
              <a:gd name="connsiteX6" fmla="*/ 764850 w 1052905"/>
              <a:gd name="connsiteY6" fmla="*/ 192532 h 1609532"/>
              <a:gd name="connsiteX7" fmla="*/ 948266 w 1052905"/>
              <a:gd name="connsiteY7" fmla="*/ 0 h 1609532"/>
              <a:gd name="connsiteX8" fmla="*/ 0 w 1052905"/>
              <a:gd name="connsiteY8" fmla="*/ 101600 h 1609532"/>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94733 w 1052905"/>
              <a:gd name="connsiteY5" fmla="*/ 313026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5466 w 1052905"/>
              <a:gd name="connsiteY1" fmla="*/ 1566093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313266 w 1052905"/>
              <a:gd name="connsiteY4" fmla="*/ 1413693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39425 w 1052905"/>
              <a:gd name="connsiteY1" fmla="*/ 1599727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52905"/>
              <a:gd name="connsiteY0" fmla="*/ 135226 h 1643158"/>
              <a:gd name="connsiteX1" fmla="*/ 10945 w 1052905"/>
              <a:gd name="connsiteY1" fmla="*/ 841060 h 1643158"/>
              <a:gd name="connsiteX2" fmla="*/ 1052896 w 1052905"/>
              <a:gd name="connsiteY2" fmla="*/ 1643158 h 1643158"/>
              <a:gd name="connsiteX3" fmla="*/ 918266 w 1052905"/>
              <a:gd name="connsiteY3" fmla="*/ 1394522 h 1643158"/>
              <a:gd name="connsiteX4" fmla="*/ 195593 w 1052905"/>
              <a:gd name="connsiteY4" fmla="*/ 830060 h 1643158"/>
              <a:gd name="connsiteX5" fmla="*/ 144281 w 1052905"/>
              <a:gd name="connsiteY5" fmla="*/ 318964 h 1643158"/>
              <a:gd name="connsiteX6" fmla="*/ 764850 w 1052905"/>
              <a:gd name="connsiteY6" fmla="*/ 226158 h 1643158"/>
              <a:gd name="connsiteX7" fmla="*/ 799381 w 1052905"/>
              <a:gd name="connsiteY7" fmla="*/ 0 h 1643158"/>
              <a:gd name="connsiteX8" fmla="*/ 0 w 1052905"/>
              <a:gd name="connsiteY8" fmla="*/ 135226 h 1643158"/>
              <a:gd name="connsiteX0" fmla="*/ 0 w 1030172"/>
              <a:gd name="connsiteY0" fmla="*/ 135226 h 1616449"/>
              <a:gd name="connsiteX1" fmla="*/ 10945 w 1030172"/>
              <a:gd name="connsiteY1" fmla="*/ 841060 h 1616449"/>
              <a:gd name="connsiteX2" fmla="*/ 1030162 w 1030172"/>
              <a:gd name="connsiteY2" fmla="*/ 1616449 h 1616449"/>
              <a:gd name="connsiteX3" fmla="*/ 918266 w 1030172"/>
              <a:gd name="connsiteY3" fmla="*/ 1394522 h 1616449"/>
              <a:gd name="connsiteX4" fmla="*/ 195593 w 1030172"/>
              <a:gd name="connsiteY4" fmla="*/ 830060 h 1616449"/>
              <a:gd name="connsiteX5" fmla="*/ 144281 w 1030172"/>
              <a:gd name="connsiteY5" fmla="*/ 318964 h 1616449"/>
              <a:gd name="connsiteX6" fmla="*/ 764850 w 1030172"/>
              <a:gd name="connsiteY6" fmla="*/ 226158 h 1616449"/>
              <a:gd name="connsiteX7" fmla="*/ 799381 w 1030172"/>
              <a:gd name="connsiteY7" fmla="*/ 0 h 1616449"/>
              <a:gd name="connsiteX8" fmla="*/ 0 w 1030172"/>
              <a:gd name="connsiteY8" fmla="*/ 135226 h 1616449"/>
              <a:gd name="connsiteX0" fmla="*/ 0 w 918266"/>
              <a:gd name="connsiteY0" fmla="*/ 135226 h 1394522"/>
              <a:gd name="connsiteX1" fmla="*/ 10945 w 918266"/>
              <a:gd name="connsiteY1" fmla="*/ 841060 h 1394522"/>
              <a:gd name="connsiteX2" fmla="*/ 918266 w 918266"/>
              <a:gd name="connsiteY2" fmla="*/ 1394522 h 1394522"/>
              <a:gd name="connsiteX3" fmla="*/ 195593 w 918266"/>
              <a:gd name="connsiteY3" fmla="*/ 830060 h 1394522"/>
              <a:gd name="connsiteX4" fmla="*/ 144281 w 918266"/>
              <a:gd name="connsiteY4" fmla="*/ 318964 h 1394522"/>
              <a:gd name="connsiteX5" fmla="*/ 764850 w 918266"/>
              <a:gd name="connsiteY5" fmla="*/ 226158 h 1394522"/>
              <a:gd name="connsiteX6" fmla="*/ 799381 w 918266"/>
              <a:gd name="connsiteY6" fmla="*/ 0 h 1394522"/>
              <a:gd name="connsiteX7" fmla="*/ 0 w 918266"/>
              <a:gd name="connsiteY7" fmla="*/ 135226 h 1394522"/>
              <a:gd name="connsiteX0" fmla="*/ 0 w 799381"/>
              <a:gd name="connsiteY0" fmla="*/ 135226 h 841060"/>
              <a:gd name="connsiteX1" fmla="*/ 10945 w 799381"/>
              <a:gd name="connsiteY1" fmla="*/ 841060 h 841060"/>
              <a:gd name="connsiteX2" fmla="*/ 195593 w 799381"/>
              <a:gd name="connsiteY2" fmla="*/ 830060 h 841060"/>
              <a:gd name="connsiteX3" fmla="*/ 144281 w 799381"/>
              <a:gd name="connsiteY3" fmla="*/ 318964 h 841060"/>
              <a:gd name="connsiteX4" fmla="*/ 764850 w 799381"/>
              <a:gd name="connsiteY4" fmla="*/ 226158 h 841060"/>
              <a:gd name="connsiteX5" fmla="*/ 799381 w 799381"/>
              <a:gd name="connsiteY5" fmla="*/ 0 h 841060"/>
              <a:gd name="connsiteX6" fmla="*/ 0 w 799381"/>
              <a:gd name="connsiteY6" fmla="*/ 135226 h 8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381" h="841060">
                <a:moveTo>
                  <a:pt x="0" y="135226"/>
                </a:moveTo>
                <a:lnTo>
                  <a:pt x="10945" y="841060"/>
                </a:lnTo>
                <a:lnTo>
                  <a:pt x="195593" y="830060"/>
                </a:lnTo>
                <a:lnTo>
                  <a:pt x="144281" y="318964"/>
                </a:lnTo>
                <a:lnTo>
                  <a:pt x="764850" y="226158"/>
                </a:lnTo>
                <a:lnTo>
                  <a:pt x="799381" y="0"/>
                </a:lnTo>
                <a:lnTo>
                  <a:pt x="0" y="135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grpSp>
        <p:nvGrpSpPr>
          <p:cNvPr id="60" name="Gruppieren 59"/>
          <p:cNvGrpSpPr/>
          <p:nvPr/>
        </p:nvGrpSpPr>
        <p:grpSpPr>
          <a:xfrm rot="332264">
            <a:off x="10179347" y="-952658"/>
            <a:ext cx="1366640" cy="3794470"/>
            <a:chOff x="376086" y="3507180"/>
            <a:chExt cx="1045115" cy="2901759"/>
          </a:xfrm>
        </p:grpSpPr>
        <p:sp>
          <p:nvSpPr>
            <p:cNvPr id="61" name="Richtungspfeil 60"/>
            <p:cNvSpPr/>
            <p:nvPr/>
          </p:nvSpPr>
          <p:spPr>
            <a:xfrm rot="16200000">
              <a:off x="-457889" y="4490717"/>
              <a:ext cx="2726980"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2" name="Textfeld 61"/>
            <p:cNvSpPr txBox="1"/>
            <p:nvPr/>
          </p:nvSpPr>
          <p:spPr>
            <a:xfrm rot="16200000">
              <a:off x="227029" y="4840565"/>
              <a:ext cx="1329659" cy="461665"/>
            </a:xfrm>
            <a:prstGeom prst="rect">
              <a:avLst/>
            </a:prstGeom>
            <a:noFill/>
            <a:ln>
              <a:noFill/>
            </a:ln>
          </p:spPr>
          <p:txBody>
            <a:bodyPr wrap="none" rtlCol="0">
              <a:spAutoFit/>
            </a:bodyPr>
            <a:lstStyle/>
            <a:p>
              <a:r>
                <a:rPr lang="de-DE" sz="2400" b="1" dirty="0">
                  <a:solidFill>
                    <a:schemeClr val="bg1"/>
                  </a:solidFill>
                </a:rPr>
                <a:t>Forschen</a:t>
              </a:r>
            </a:p>
          </p:txBody>
        </p:sp>
        <p:sp>
          <p:nvSpPr>
            <p:cNvPr id="63" name="Freihandform 62"/>
            <p:cNvSpPr/>
            <p:nvPr/>
          </p:nvSpPr>
          <p:spPr>
            <a:xfrm rot="21431288">
              <a:off x="457079"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Experiment</a:t>
              </a:r>
            </a:p>
          </p:txBody>
        </p:sp>
        <p:sp>
          <p:nvSpPr>
            <p:cNvPr id="64" name="Freihandform 63"/>
            <p:cNvSpPr/>
            <p:nvPr/>
          </p:nvSpPr>
          <p:spPr>
            <a:xfrm rot="312368">
              <a:off x="376086" y="3644152"/>
              <a:ext cx="1045115" cy="227576"/>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257908"/>
                <a:gd name="connsiteX1" fmla="*/ 1312984 w 1312984"/>
                <a:gd name="connsiteY1" fmla="*/ 0 h 257908"/>
                <a:gd name="connsiteX2" fmla="*/ 1282141 w 1312984"/>
                <a:gd name="connsiteY2" fmla="*/ 254300 h 257908"/>
                <a:gd name="connsiteX3" fmla="*/ 46892 w 1312984"/>
                <a:gd name="connsiteY3" fmla="*/ 257908 h 257908"/>
                <a:gd name="connsiteX4" fmla="*/ 0 w 1312984"/>
                <a:gd name="connsiteY4" fmla="*/ 23446 h 257908"/>
                <a:gd name="connsiteX0" fmla="*/ 0 w 1312984"/>
                <a:gd name="connsiteY0" fmla="*/ 23446 h 289830"/>
                <a:gd name="connsiteX1" fmla="*/ 1312984 w 1312984"/>
                <a:gd name="connsiteY1" fmla="*/ 0 h 289830"/>
                <a:gd name="connsiteX2" fmla="*/ 1282141 w 1312984"/>
                <a:gd name="connsiteY2" fmla="*/ 254300 h 289830"/>
                <a:gd name="connsiteX3" fmla="*/ 109520 w 1312984"/>
                <a:gd name="connsiteY3" fmla="*/ 289830 h 289830"/>
                <a:gd name="connsiteX4" fmla="*/ 0 w 1312984"/>
                <a:gd name="connsiteY4" fmla="*/ 23446 h 289830"/>
                <a:gd name="connsiteX0" fmla="*/ 0 w 1312984"/>
                <a:gd name="connsiteY0" fmla="*/ 23446 h 280844"/>
                <a:gd name="connsiteX1" fmla="*/ 1312984 w 1312984"/>
                <a:gd name="connsiteY1" fmla="*/ 0 h 280844"/>
                <a:gd name="connsiteX2" fmla="*/ 1282141 w 1312984"/>
                <a:gd name="connsiteY2" fmla="*/ 254300 h 280844"/>
                <a:gd name="connsiteX3" fmla="*/ 6996 w 1312984"/>
                <a:gd name="connsiteY3" fmla="*/ 280844 h 280844"/>
                <a:gd name="connsiteX4" fmla="*/ 0 w 1312984"/>
                <a:gd name="connsiteY4" fmla="*/ 23446 h 28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280844">
                  <a:moveTo>
                    <a:pt x="0" y="23446"/>
                  </a:moveTo>
                  <a:lnTo>
                    <a:pt x="1312984" y="0"/>
                  </a:lnTo>
                  <a:lnTo>
                    <a:pt x="1282141" y="254300"/>
                  </a:lnTo>
                  <a:lnTo>
                    <a:pt x="6996" y="280844"/>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Wissenschaftler</a:t>
              </a:r>
            </a:p>
          </p:txBody>
        </p:sp>
      </p:grpSp>
      <p:grpSp>
        <p:nvGrpSpPr>
          <p:cNvPr id="65" name="Gruppieren 64"/>
          <p:cNvGrpSpPr/>
          <p:nvPr/>
        </p:nvGrpSpPr>
        <p:grpSpPr>
          <a:xfrm rot="332264">
            <a:off x="7630665" y="2555889"/>
            <a:ext cx="1209353" cy="3794471"/>
            <a:chOff x="1503153" y="3507179"/>
            <a:chExt cx="924833" cy="2901760"/>
          </a:xfrm>
        </p:grpSpPr>
        <p:sp>
          <p:nvSpPr>
            <p:cNvPr id="66" name="Richtungspfeil 65"/>
            <p:cNvSpPr/>
            <p:nvPr/>
          </p:nvSpPr>
          <p:spPr>
            <a:xfrm rot="16200000">
              <a:off x="584484" y="4490715"/>
              <a:ext cx="272697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7" name="Textfeld 66"/>
            <p:cNvSpPr txBox="1"/>
            <p:nvPr/>
          </p:nvSpPr>
          <p:spPr>
            <a:xfrm rot="16200000">
              <a:off x="1160349" y="4829679"/>
              <a:ext cx="1572803" cy="461665"/>
            </a:xfrm>
            <a:prstGeom prst="rect">
              <a:avLst/>
            </a:prstGeom>
            <a:noFill/>
            <a:ln>
              <a:noFill/>
            </a:ln>
          </p:spPr>
          <p:txBody>
            <a:bodyPr wrap="none" rtlCol="0">
              <a:spAutoFit/>
            </a:bodyPr>
            <a:lstStyle/>
            <a:p>
              <a:r>
                <a:rPr lang="de-DE" sz="2400" b="1" dirty="0">
                  <a:solidFill>
                    <a:schemeClr val="bg1"/>
                  </a:solidFill>
                </a:rPr>
                <a:t>Entwickeln</a:t>
              </a:r>
            </a:p>
          </p:txBody>
        </p:sp>
        <p:sp>
          <p:nvSpPr>
            <p:cNvPr id="68" name="Freihandform 67"/>
            <p:cNvSpPr/>
            <p:nvPr/>
          </p:nvSpPr>
          <p:spPr>
            <a:xfrm rot="282780">
              <a:off x="1503153" y="6152451"/>
              <a:ext cx="850898"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84" h="316523">
                  <a:moveTo>
                    <a:pt x="0" y="23446"/>
                  </a:moveTo>
                  <a:lnTo>
                    <a:pt x="1312984" y="0"/>
                  </a:lnTo>
                  <a:lnTo>
                    <a:pt x="1301261" y="316523"/>
                  </a:lnTo>
                  <a:lnTo>
                    <a:pt x="46892" y="257908"/>
                  </a:lnTo>
                  <a:lnTo>
                    <a:pt x="0" y="2344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Basteln</a:t>
              </a:r>
            </a:p>
          </p:txBody>
        </p:sp>
        <p:sp>
          <p:nvSpPr>
            <p:cNvPr id="69" name="Freihandform 68"/>
            <p:cNvSpPr/>
            <p:nvPr/>
          </p:nvSpPr>
          <p:spPr>
            <a:xfrm rot="21298458">
              <a:off x="1566527" y="3648267"/>
              <a:ext cx="861459" cy="256488"/>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65261 w 1312984"/>
                <a:gd name="connsiteY3" fmla="*/ 286519 h 316523"/>
                <a:gd name="connsiteX4" fmla="*/ 0 w 1312984"/>
                <a:gd name="connsiteY4" fmla="*/ 23446 h 316523"/>
                <a:gd name="connsiteX0" fmla="*/ 0 w 1248571"/>
                <a:gd name="connsiteY0" fmla="*/ 19190 h 316523"/>
                <a:gd name="connsiteX1" fmla="*/ 1248571 w 1248571"/>
                <a:gd name="connsiteY1" fmla="*/ 0 h 316523"/>
                <a:gd name="connsiteX2" fmla="*/ 1236848 w 1248571"/>
                <a:gd name="connsiteY2" fmla="*/ 316523 h 316523"/>
                <a:gd name="connsiteX3" fmla="*/ 848 w 1248571"/>
                <a:gd name="connsiteY3" fmla="*/ 286519 h 316523"/>
                <a:gd name="connsiteX4" fmla="*/ 0 w 1248571"/>
                <a:gd name="connsiteY4" fmla="*/ 19190 h 3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571" h="316523">
                  <a:moveTo>
                    <a:pt x="0" y="19190"/>
                  </a:moveTo>
                  <a:lnTo>
                    <a:pt x="1248571" y="0"/>
                  </a:lnTo>
                  <a:lnTo>
                    <a:pt x="1236848" y="316523"/>
                  </a:lnTo>
                  <a:lnTo>
                    <a:pt x="848" y="286519"/>
                  </a:lnTo>
                  <a:cubicBezTo>
                    <a:pt x="565" y="197409"/>
                    <a:pt x="283" y="108300"/>
                    <a:pt x="0" y="1919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Engineering</a:t>
              </a:r>
            </a:p>
          </p:txBody>
        </p:sp>
      </p:grpSp>
      <p:grpSp>
        <p:nvGrpSpPr>
          <p:cNvPr id="70" name="Gruppieren 69"/>
          <p:cNvGrpSpPr/>
          <p:nvPr/>
        </p:nvGrpSpPr>
        <p:grpSpPr>
          <a:xfrm rot="332264">
            <a:off x="8948775" y="2695732"/>
            <a:ext cx="1316074" cy="3784952"/>
            <a:chOff x="2516230" y="3512428"/>
            <a:chExt cx="1006446" cy="2894480"/>
          </a:xfrm>
        </p:grpSpPr>
        <p:sp>
          <p:nvSpPr>
            <p:cNvPr id="71" name="Richtungspfeil 70"/>
            <p:cNvSpPr/>
            <p:nvPr/>
          </p:nvSpPr>
          <p:spPr>
            <a:xfrm rot="16200000">
              <a:off x="1640561" y="4495965"/>
              <a:ext cx="2726979"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Textfeld 71"/>
            <p:cNvSpPr txBox="1"/>
            <p:nvPr/>
          </p:nvSpPr>
          <p:spPr>
            <a:xfrm rot="16200000">
              <a:off x="2095252" y="4807907"/>
              <a:ext cx="1817613" cy="461665"/>
            </a:xfrm>
            <a:prstGeom prst="rect">
              <a:avLst/>
            </a:prstGeom>
            <a:noFill/>
            <a:ln>
              <a:noFill/>
            </a:ln>
          </p:spPr>
          <p:txBody>
            <a:bodyPr wrap="none" rtlCol="0">
              <a:spAutoFit/>
            </a:bodyPr>
            <a:lstStyle/>
            <a:p>
              <a:r>
                <a:rPr lang="de-DE" sz="2400" b="1" dirty="0">
                  <a:solidFill>
                    <a:schemeClr val="bg1"/>
                  </a:solidFill>
                </a:rPr>
                <a:t>Organisation</a:t>
              </a:r>
            </a:p>
          </p:txBody>
        </p:sp>
        <p:sp>
          <p:nvSpPr>
            <p:cNvPr id="73" name="Freihandform 72"/>
            <p:cNvSpPr/>
            <p:nvPr/>
          </p:nvSpPr>
          <p:spPr>
            <a:xfrm rot="21412766">
              <a:off x="2516230" y="6191046"/>
              <a:ext cx="1006446" cy="215862"/>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Durchwurstler</a:t>
              </a:r>
            </a:p>
          </p:txBody>
        </p:sp>
        <p:sp>
          <p:nvSpPr>
            <p:cNvPr id="74" name="Freihandform 73"/>
            <p:cNvSpPr/>
            <p:nvPr/>
          </p:nvSpPr>
          <p:spPr>
            <a:xfrm rot="249037">
              <a:off x="2604660" y="3646556"/>
              <a:ext cx="835099" cy="23720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16229"/>
                <a:gd name="connsiteY0" fmla="*/ 18680 h 294029"/>
                <a:gd name="connsiteX1" fmla="*/ 1274408 w 1316229"/>
                <a:gd name="connsiteY1" fmla="*/ 0 h 294029"/>
                <a:gd name="connsiteX2" fmla="*/ 1316229 w 1316229"/>
                <a:gd name="connsiteY2" fmla="*/ 273833 h 294029"/>
                <a:gd name="connsiteX3" fmla="*/ 6101 w 1316229"/>
                <a:gd name="connsiteY3" fmla="*/ 294029 h 294029"/>
                <a:gd name="connsiteX4" fmla="*/ 0 w 1316229"/>
                <a:gd name="connsiteY4" fmla="*/ 18680 h 294029"/>
                <a:gd name="connsiteX0" fmla="*/ 0 w 1316229"/>
                <a:gd name="connsiteY0" fmla="*/ 18680 h 290757"/>
                <a:gd name="connsiteX1" fmla="*/ 1274408 w 1316229"/>
                <a:gd name="connsiteY1" fmla="*/ 0 h 290757"/>
                <a:gd name="connsiteX2" fmla="*/ 1316229 w 1316229"/>
                <a:gd name="connsiteY2" fmla="*/ 273833 h 290757"/>
                <a:gd name="connsiteX3" fmla="*/ 63375 w 1316229"/>
                <a:gd name="connsiteY3" fmla="*/ 290757 h 290757"/>
                <a:gd name="connsiteX4" fmla="*/ 0 w 1316229"/>
                <a:gd name="connsiteY4" fmla="*/ 18680 h 290757"/>
                <a:gd name="connsiteX0" fmla="*/ 0 w 1316229"/>
                <a:gd name="connsiteY0" fmla="*/ 20644 h 292721"/>
                <a:gd name="connsiteX1" fmla="*/ 1308771 w 1316229"/>
                <a:gd name="connsiteY1" fmla="*/ 0 h 292721"/>
                <a:gd name="connsiteX2" fmla="*/ 1316229 w 1316229"/>
                <a:gd name="connsiteY2" fmla="*/ 275797 h 292721"/>
                <a:gd name="connsiteX3" fmla="*/ 63375 w 1316229"/>
                <a:gd name="connsiteY3" fmla="*/ 292721 h 292721"/>
                <a:gd name="connsiteX4" fmla="*/ 0 w 1316229"/>
                <a:gd name="connsiteY4" fmla="*/ 20644 h 292721"/>
                <a:gd name="connsiteX0" fmla="*/ 0 w 1308771"/>
                <a:gd name="connsiteY0" fmla="*/ 20644 h 292721"/>
                <a:gd name="connsiteX1" fmla="*/ 1308771 w 1308771"/>
                <a:gd name="connsiteY1" fmla="*/ 0 h 292721"/>
                <a:gd name="connsiteX2" fmla="*/ 1270411 w 1308771"/>
                <a:gd name="connsiteY2" fmla="*/ 278415 h 292721"/>
                <a:gd name="connsiteX3" fmla="*/ 63375 w 1308771"/>
                <a:gd name="connsiteY3" fmla="*/ 292721 h 292721"/>
                <a:gd name="connsiteX4" fmla="*/ 0 w 1308771"/>
                <a:gd name="connsiteY4" fmla="*/ 20644 h 29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71" h="292721">
                  <a:moveTo>
                    <a:pt x="0" y="20644"/>
                  </a:moveTo>
                  <a:lnTo>
                    <a:pt x="1308771" y="0"/>
                  </a:lnTo>
                  <a:lnTo>
                    <a:pt x="1270411" y="278415"/>
                  </a:lnTo>
                  <a:lnTo>
                    <a:pt x="63375" y="292721"/>
                  </a:lnTo>
                  <a:lnTo>
                    <a:pt x="0" y="206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Teamleiter</a:t>
              </a:r>
            </a:p>
          </p:txBody>
        </p:sp>
      </p:grpSp>
      <p:grpSp>
        <p:nvGrpSpPr>
          <p:cNvPr id="75" name="Gruppieren 74"/>
          <p:cNvGrpSpPr/>
          <p:nvPr/>
        </p:nvGrpSpPr>
        <p:grpSpPr>
          <a:xfrm rot="332264">
            <a:off x="10368437" y="2826574"/>
            <a:ext cx="1175484" cy="3792417"/>
            <a:chOff x="3607008" y="3512427"/>
            <a:chExt cx="898932" cy="2900188"/>
          </a:xfrm>
        </p:grpSpPr>
        <p:sp>
          <p:nvSpPr>
            <p:cNvPr id="76" name="Richtungspfeil 75"/>
            <p:cNvSpPr/>
            <p:nvPr/>
          </p:nvSpPr>
          <p:spPr>
            <a:xfrm rot="16200000">
              <a:off x="2690245" y="4493338"/>
              <a:ext cx="2721728" cy="759905"/>
            </a:xfrm>
            <a:prstGeom prst="homePlate">
              <a:avLst>
                <a:gd name="adj" fmla="val 6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rot="16200000">
              <a:off x="3220821" y="4787017"/>
              <a:ext cx="1647823" cy="461665"/>
            </a:xfrm>
            <a:prstGeom prst="rect">
              <a:avLst/>
            </a:prstGeom>
            <a:noFill/>
            <a:ln>
              <a:noFill/>
            </a:ln>
          </p:spPr>
          <p:txBody>
            <a:bodyPr wrap="none" rtlCol="0">
              <a:spAutoFit/>
            </a:bodyPr>
            <a:lstStyle/>
            <a:p>
              <a:r>
                <a:rPr lang="de-DE" sz="2400" b="1" dirty="0">
                  <a:solidFill>
                    <a:schemeClr val="bg1"/>
                  </a:solidFill>
                </a:rPr>
                <a:t>Mündigkeit</a:t>
              </a:r>
            </a:p>
          </p:txBody>
        </p:sp>
        <p:sp>
          <p:nvSpPr>
            <p:cNvPr id="78" name="Freihandform 77"/>
            <p:cNvSpPr/>
            <p:nvPr/>
          </p:nvSpPr>
          <p:spPr>
            <a:xfrm rot="177179">
              <a:off x="3607008" y="6174355"/>
              <a:ext cx="898932" cy="238260"/>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128" h="294029">
                  <a:moveTo>
                    <a:pt x="16808" y="17371"/>
                  </a:moveTo>
                  <a:lnTo>
                    <a:pt x="1268307" y="0"/>
                  </a:lnTo>
                  <a:lnTo>
                    <a:pt x="1310128" y="273833"/>
                  </a:lnTo>
                  <a:lnTo>
                    <a:pt x="0" y="294029"/>
                  </a:lnTo>
                  <a:lnTo>
                    <a:pt x="16808" y="1737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Konsument</a:t>
              </a:r>
            </a:p>
          </p:txBody>
        </p:sp>
        <p:sp>
          <p:nvSpPr>
            <p:cNvPr id="79" name="Freihandform 78"/>
            <p:cNvSpPr/>
            <p:nvPr/>
          </p:nvSpPr>
          <p:spPr>
            <a:xfrm rot="21397389">
              <a:off x="3607759" y="3665294"/>
              <a:ext cx="880652" cy="239554"/>
            </a:xfrm>
            <a:custGeom>
              <a:avLst/>
              <a:gdLst>
                <a:gd name="connsiteX0" fmla="*/ 0 w 1312984"/>
                <a:gd name="connsiteY0" fmla="*/ 23446 h 316523"/>
                <a:gd name="connsiteX1" fmla="*/ 1312984 w 1312984"/>
                <a:gd name="connsiteY1" fmla="*/ 0 h 316523"/>
                <a:gd name="connsiteX2" fmla="*/ 1301261 w 1312984"/>
                <a:gd name="connsiteY2" fmla="*/ 316523 h 316523"/>
                <a:gd name="connsiteX3" fmla="*/ 46892 w 1312984"/>
                <a:gd name="connsiteY3" fmla="*/ 257908 h 316523"/>
                <a:gd name="connsiteX4" fmla="*/ 0 w 1312984"/>
                <a:gd name="connsiteY4" fmla="*/ 23446 h 316523"/>
                <a:gd name="connsiteX0" fmla="*/ 0 w 1312984"/>
                <a:gd name="connsiteY0" fmla="*/ 23446 h 316523"/>
                <a:gd name="connsiteX1" fmla="*/ 1312984 w 1312984"/>
                <a:gd name="connsiteY1" fmla="*/ 0 h 316523"/>
                <a:gd name="connsiteX2" fmla="*/ 1301261 w 1312984"/>
                <a:gd name="connsiteY2" fmla="*/ 316523 h 316523"/>
                <a:gd name="connsiteX3" fmla="*/ 44677 w 1312984"/>
                <a:gd name="connsiteY3" fmla="*/ 294029 h 316523"/>
                <a:gd name="connsiteX4" fmla="*/ 0 w 1312984"/>
                <a:gd name="connsiteY4" fmla="*/ 23446 h 316523"/>
                <a:gd name="connsiteX0" fmla="*/ 16808 w 1268307"/>
                <a:gd name="connsiteY0" fmla="*/ 17371 h 316523"/>
                <a:gd name="connsiteX1" fmla="*/ 1268307 w 1268307"/>
                <a:gd name="connsiteY1" fmla="*/ 0 h 316523"/>
                <a:gd name="connsiteX2" fmla="*/ 1256584 w 1268307"/>
                <a:gd name="connsiteY2" fmla="*/ 316523 h 316523"/>
                <a:gd name="connsiteX3" fmla="*/ 0 w 1268307"/>
                <a:gd name="connsiteY3" fmla="*/ 294029 h 316523"/>
                <a:gd name="connsiteX4" fmla="*/ 16808 w 1268307"/>
                <a:gd name="connsiteY4" fmla="*/ 17371 h 316523"/>
                <a:gd name="connsiteX0" fmla="*/ 16808 w 1310128"/>
                <a:gd name="connsiteY0" fmla="*/ 17371 h 294029"/>
                <a:gd name="connsiteX1" fmla="*/ 1268307 w 1310128"/>
                <a:gd name="connsiteY1" fmla="*/ 0 h 294029"/>
                <a:gd name="connsiteX2" fmla="*/ 1310128 w 1310128"/>
                <a:gd name="connsiteY2" fmla="*/ 273833 h 294029"/>
                <a:gd name="connsiteX3" fmla="*/ 0 w 1310128"/>
                <a:gd name="connsiteY3" fmla="*/ 294029 h 294029"/>
                <a:gd name="connsiteX4" fmla="*/ 16808 w 1310128"/>
                <a:gd name="connsiteY4" fmla="*/ 17371 h 294029"/>
                <a:gd name="connsiteX0" fmla="*/ 0 w 1325306"/>
                <a:gd name="connsiteY0" fmla="*/ 15773 h 294029"/>
                <a:gd name="connsiteX1" fmla="*/ 1283485 w 1325306"/>
                <a:gd name="connsiteY1" fmla="*/ 0 h 294029"/>
                <a:gd name="connsiteX2" fmla="*/ 1325306 w 1325306"/>
                <a:gd name="connsiteY2" fmla="*/ 273833 h 294029"/>
                <a:gd name="connsiteX3" fmla="*/ 15178 w 1325306"/>
                <a:gd name="connsiteY3" fmla="*/ 294029 h 294029"/>
                <a:gd name="connsiteX4" fmla="*/ 0 w 1325306"/>
                <a:gd name="connsiteY4" fmla="*/ 15773 h 294029"/>
                <a:gd name="connsiteX0" fmla="*/ 0 w 1325306"/>
                <a:gd name="connsiteY0" fmla="*/ 15773 h 295626"/>
                <a:gd name="connsiteX1" fmla="*/ 1283485 w 1325306"/>
                <a:gd name="connsiteY1" fmla="*/ 0 h 295626"/>
                <a:gd name="connsiteX2" fmla="*/ 1325306 w 1325306"/>
                <a:gd name="connsiteY2" fmla="*/ 273833 h 295626"/>
                <a:gd name="connsiteX3" fmla="*/ 47163 w 1325306"/>
                <a:gd name="connsiteY3" fmla="*/ 295626 h 295626"/>
                <a:gd name="connsiteX4" fmla="*/ 0 w 1325306"/>
                <a:gd name="connsiteY4" fmla="*/ 15773 h 295626"/>
                <a:gd name="connsiteX0" fmla="*/ 0 w 1283485"/>
                <a:gd name="connsiteY0" fmla="*/ 15773 h 295626"/>
                <a:gd name="connsiteX1" fmla="*/ 1283485 w 1283485"/>
                <a:gd name="connsiteY1" fmla="*/ 0 h 295626"/>
                <a:gd name="connsiteX2" fmla="*/ 1271998 w 1283485"/>
                <a:gd name="connsiteY2" fmla="*/ 271170 h 295626"/>
                <a:gd name="connsiteX3" fmla="*/ 47163 w 1283485"/>
                <a:gd name="connsiteY3" fmla="*/ 295626 h 295626"/>
                <a:gd name="connsiteX4" fmla="*/ 0 w 1283485"/>
                <a:gd name="connsiteY4" fmla="*/ 15773 h 29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85" h="295626">
                  <a:moveTo>
                    <a:pt x="0" y="15773"/>
                  </a:moveTo>
                  <a:lnTo>
                    <a:pt x="1283485" y="0"/>
                  </a:lnTo>
                  <a:lnTo>
                    <a:pt x="1271998" y="271170"/>
                  </a:lnTo>
                  <a:lnTo>
                    <a:pt x="47163" y="295626"/>
                  </a:lnTo>
                  <a:lnTo>
                    <a:pt x="0" y="15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Mündigkeit</a:t>
              </a:r>
            </a:p>
          </p:txBody>
        </p:sp>
      </p:grpSp>
      <p:pic>
        <p:nvPicPr>
          <p:cNvPr id="57" name="Grafik 56"/>
          <p:cNvPicPr>
            <a:picLocks noChangeAspect="1"/>
          </p:cNvPicPr>
          <p:nvPr/>
        </p:nvPicPr>
        <p:blipFill>
          <a:blip r:embed="rId3"/>
          <a:stretch>
            <a:fillRect/>
          </a:stretch>
        </p:blipFill>
        <p:spPr>
          <a:xfrm>
            <a:off x="422852" y="3097858"/>
            <a:ext cx="14701716" cy="2233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7" name="Gleichschenkliges Dreieck 106"/>
          <p:cNvSpPr/>
          <p:nvPr/>
        </p:nvSpPr>
        <p:spPr>
          <a:xfrm rot="206366">
            <a:off x="5378661" y="4671356"/>
            <a:ext cx="239283" cy="93578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7282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theme/theme1.xml><?xml version="1.0" encoding="utf-8"?>
<a:theme xmlns:a="http://schemas.openxmlformats.org/drawingml/2006/main" name="Office Theme">
  <a:themeElements>
    <a:clrScheme name="Benutzerdefiniert 5">
      <a:dk1>
        <a:sysClr val="windowText" lastClr="000000"/>
      </a:dk1>
      <a:lt1>
        <a:sysClr val="window" lastClr="FFFFFF"/>
      </a:lt1>
      <a:dk2>
        <a:srgbClr val="44546A"/>
      </a:dk2>
      <a:lt2>
        <a:srgbClr val="E7E6E6"/>
      </a:lt2>
      <a:accent1>
        <a:srgbClr val="0070C0"/>
      </a:accent1>
      <a:accent2>
        <a:srgbClr val="ED7D31"/>
      </a:accent2>
      <a:accent3>
        <a:srgbClr val="00CC00"/>
      </a:accent3>
      <a:accent4>
        <a:srgbClr val="C00000"/>
      </a:accent4>
      <a:accent5>
        <a:srgbClr val="4D4D4D"/>
      </a:accent5>
      <a:accent6>
        <a:srgbClr val="96969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2744</Words>
  <Application>Microsoft Office PowerPoint</Application>
  <PresentationFormat>Bildschirmpräsentation (4:3)</PresentationFormat>
  <Paragraphs>479</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Candara</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Rainer Kügele</dc:creator>
  <cp:lastModifiedBy>Windows User</cp:lastModifiedBy>
  <cp:revision>1283</cp:revision>
  <dcterms:created xsi:type="dcterms:W3CDTF">2016-02-13T15:19:13Z</dcterms:created>
  <dcterms:modified xsi:type="dcterms:W3CDTF">2019-11-20T15:45:42Z</dcterms:modified>
</cp:coreProperties>
</file>