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2"/>
  </p:notesMasterIdLst>
  <p:handoutMasterIdLst>
    <p:handoutMasterId r:id="rId23"/>
  </p:handoutMasterIdLst>
  <p:sldIdLst>
    <p:sldId id="260" r:id="rId2"/>
    <p:sldId id="261" r:id="rId3"/>
    <p:sldId id="317" r:id="rId4"/>
    <p:sldId id="298" r:id="rId5"/>
    <p:sldId id="299" r:id="rId6"/>
    <p:sldId id="300" r:id="rId7"/>
    <p:sldId id="301" r:id="rId8"/>
    <p:sldId id="302" r:id="rId9"/>
    <p:sldId id="319" r:id="rId10"/>
    <p:sldId id="303" r:id="rId11"/>
    <p:sldId id="304" r:id="rId12"/>
    <p:sldId id="305" r:id="rId13"/>
    <p:sldId id="314" r:id="rId14"/>
    <p:sldId id="307" r:id="rId15"/>
    <p:sldId id="310" r:id="rId16"/>
    <p:sldId id="308" r:id="rId17"/>
    <p:sldId id="306" r:id="rId18"/>
    <p:sldId id="315" r:id="rId19"/>
    <p:sldId id="318" r:id="rId20"/>
    <p:sldId id="320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E9"/>
    <a:srgbClr val="FFFFFF"/>
    <a:srgbClr val="FF6D6D"/>
    <a:srgbClr val="B80000"/>
    <a:srgbClr val="FFFFE0"/>
    <a:srgbClr val="595959"/>
    <a:srgbClr val="B70017"/>
    <a:srgbClr val="007AC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73" autoAdjust="0"/>
  </p:normalViewPr>
  <p:slideViewPr>
    <p:cSldViewPr>
      <p:cViewPr varScale="1">
        <p:scale>
          <a:sx n="118" d="100"/>
          <a:sy n="118" d="100"/>
        </p:scale>
        <p:origin x="27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04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-Julian Pardall" userId="242418bbfe6e9ff5" providerId="LiveId" clId="{E11901F4-A353-4B63-90BD-82B6C3E9DEBE}"/>
    <pc:docChg chg="undo redo custSel addSld delSld modSld sldOrd modMainMaster">
      <pc:chgData name="Carl-Julian Pardall" userId="242418bbfe6e9ff5" providerId="LiveId" clId="{E11901F4-A353-4B63-90BD-82B6C3E9DEBE}" dt="2023-02-16T21:35:36.898" v="9144"/>
      <pc:docMkLst>
        <pc:docMk/>
      </pc:docMkLst>
      <pc:sldChg chg="modSp mod modNotesTx">
        <pc:chgData name="Carl-Julian Pardall" userId="242418bbfe6e9ff5" providerId="LiveId" clId="{E11901F4-A353-4B63-90BD-82B6C3E9DEBE}" dt="2022-12-28T17:52:53.899" v="8000" actId="20577"/>
        <pc:sldMkLst>
          <pc:docMk/>
          <pc:sldMk cId="3850176356" sldId="260"/>
        </pc:sldMkLst>
        <pc:spChg chg="mod">
          <ac:chgData name="Carl-Julian Pardall" userId="242418bbfe6e9ff5" providerId="LiveId" clId="{E11901F4-A353-4B63-90BD-82B6C3E9DEBE}" dt="2022-12-28T17:52:53.899" v="8000" actId="20577"/>
          <ac:spMkLst>
            <pc:docMk/>
            <pc:sldMk cId="3850176356" sldId="260"/>
            <ac:spMk id="2" creationId="{00000000-0000-0000-0000-000000000000}"/>
          </ac:spMkLst>
        </pc:spChg>
        <pc:spChg chg="mod">
          <ac:chgData name="Carl-Julian Pardall" userId="242418bbfe6e9ff5" providerId="LiveId" clId="{E11901F4-A353-4B63-90BD-82B6C3E9DEBE}" dt="2022-12-26T16:07:55.946" v="7606" actId="20577"/>
          <ac:spMkLst>
            <pc:docMk/>
            <pc:sldMk cId="3850176356" sldId="260"/>
            <ac:spMk id="3" creationId="{00000000-0000-0000-0000-000000000000}"/>
          </ac:spMkLst>
        </pc:spChg>
      </pc:sldChg>
      <pc:sldChg chg="modSp mod">
        <pc:chgData name="Carl-Julian Pardall" userId="242418bbfe6e9ff5" providerId="LiveId" clId="{E11901F4-A353-4B63-90BD-82B6C3E9DEBE}" dt="2023-01-09T07:39:15.039" v="8265" actId="20577"/>
        <pc:sldMkLst>
          <pc:docMk/>
          <pc:sldMk cId="2305889190" sldId="261"/>
        </pc:sldMkLst>
        <pc:spChg chg="mod">
          <ac:chgData name="Carl-Julian Pardall" userId="242418bbfe6e9ff5" providerId="LiveId" clId="{E11901F4-A353-4B63-90BD-82B6C3E9DEBE}" dt="2023-01-09T07:39:15.039" v="8265" actId="20577"/>
          <ac:spMkLst>
            <pc:docMk/>
            <pc:sldMk cId="2305889190" sldId="261"/>
            <ac:spMk id="2" creationId="{87EA96E7-0D0B-40DF-94AE-139823F0E372}"/>
          </ac:spMkLst>
        </pc:spChg>
      </pc:sldChg>
      <pc:sldChg chg="del">
        <pc:chgData name="Carl-Julian Pardall" userId="242418bbfe6e9ff5" providerId="LiveId" clId="{E11901F4-A353-4B63-90BD-82B6C3E9DEBE}" dt="2022-12-16T22:43:55.683" v="0" actId="47"/>
        <pc:sldMkLst>
          <pc:docMk/>
          <pc:sldMk cId="1070319690" sldId="262"/>
        </pc:sldMkLst>
      </pc:sldChg>
      <pc:sldChg chg="del">
        <pc:chgData name="Carl-Julian Pardall" userId="242418bbfe6e9ff5" providerId="LiveId" clId="{E11901F4-A353-4B63-90BD-82B6C3E9DEBE}" dt="2022-12-16T22:43:56.514" v="2" actId="47"/>
        <pc:sldMkLst>
          <pc:docMk/>
          <pc:sldMk cId="1916406863" sldId="263"/>
        </pc:sldMkLst>
      </pc:sldChg>
      <pc:sldChg chg="del">
        <pc:chgData name="Carl-Julian Pardall" userId="242418bbfe6e9ff5" providerId="LiveId" clId="{E11901F4-A353-4B63-90BD-82B6C3E9DEBE}" dt="2022-12-16T22:43:57.193" v="6" actId="47"/>
        <pc:sldMkLst>
          <pc:docMk/>
          <pc:sldMk cId="2477107512" sldId="265"/>
        </pc:sldMkLst>
      </pc:sldChg>
      <pc:sldChg chg="del">
        <pc:chgData name="Carl-Julian Pardall" userId="242418bbfe6e9ff5" providerId="LiveId" clId="{E11901F4-A353-4B63-90BD-82B6C3E9DEBE}" dt="2022-12-16T22:43:57.223" v="7" actId="47"/>
        <pc:sldMkLst>
          <pc:docMk/>
          <pc:sldMk cId="3221398465" sldId="266"/>
        </pc:sldMkLst>
      </pc:sldChg>
      <pc:sldChg chg="del">
        <pc:chgData name="Carl-Julian Pardall" userId="242418bbfe6e9ff5" providerId="LiveId" clId="{E11901F4-A353-4B63-90BD-82B6C3E9DEBE}" dt="2022-12-16T22:43:57.332" v="8" actId="47"/>
        <pc:sldMkLst>
          <pc:docMk/>
          <pc:sldMk cId="3206249999" sldId="267"/>
        </pc:sldMkLst>
      </pc:sldChg>
      <pc:sldChg chg="del">
        <pc:chgData name="Carl-Julian Pardall" userId="242418bbfe6e9ff5" providerId="LiveId" clId="{E11901F4-A353-4B63-90BD-82B6C3E9DEBE}" dt="2022-12-16T22:43:59.093" v="15" actId="47"/>
        <pc:sldMkLst>
          <pc:docMk/>
          <pc:sldMk cId="4232536165" sldId="268"/>
        </pc:sldMkLst>
      </pc:sldChg>
      <pc:sldChg chg="del">
        <pc:chgData name="Carl-Julian Pardall" userId="242418bbfe6e9ff5" providerId="LiveId" clId="{E11901F4-A353-4B63-90BD-82B6C3E9DEBE}" dt="2022-12-16T22:43:56.773" v="3" actId="47"/>
        <pc:sldMkLst>
          <pc:docMk/>
          <pc:sldMk cId="717998997" sldId="269"/>
        </pc:sldMkLst>
      </pc:sldChg>
      <pc:sldChg chg="del">
        <pc:chgData name="Carl-Julian Pardall" userId="242418bbfe6e9ff5" providerId="LiveId" clId="{E11901F4-A353-4B63-90BD-82B6C3E9DEBE}" dt="2022-12-16T22:43:56.233" v="1" actId="47"/>
        <pc:sldMkLst>
          <pc:docMk/>
          <pc:sldMk cId="3554137952" sldId="270"/>
        </pc:sldMkLst>
      </pc:sldChg>
      <pc:sldChg chg="del">
        <pc:chgData name="Carl-Julian Pardall" userId="242418bbfe6e9ff5" providerId="LiveId" clId="{E11901F4-A353-4B63-90BD-82B6C3E9DEBE}" dt="2022-12-16T22:43:56.993" v="4" actId="47"/>
        <pc:sldMkLst>
          <pc:docMk/>
          <pc:sldMk cId="4215771921" sldId="271"/>
        </pc:sldMkLst>
      </pc:sldChg>
      <pc:sldChg chg="del">
        <pc:chgData name="Carl-Julian Pardall" userId="242418bbfe6e9ff5" providerId="LiveId" clId="{E11901F4-A353-4B63-90BD-82B6C3E9DEBE}" dt="2022-12-16T22:43:57.173" v="5" actId="47"/>
        <pc:sldMkLst>
          <pc:docMk/>
          <pc:sldMk cId="3794982386" sldId="272"/>
        </pc:sldMkLst>
      </pc:sldChg>
      <pc:sldChg chg="del">
        <pc:chgData name="Carl-Julian Pardall" userId="242418bbfe6e9ff5" providerId="LiveId" clId="{E11901F4-A353-4B63-90BD-82B6C3E9DEBE}" dt="2022-12-16T22:43:57.553" v="9" actId="47"/>
        <pc:sldMkLst>
          <pc:docMk/>
          <pc:sldMk cId="3055900782" sldId="273"/>
        </pc:sldMkLst>
      </pc:sldChg>
      <pc:sldChg chg="del">
        <pc:chgData name="Carl-Julian Pardall" userId="242418bbfe6e9ff5" providerId="LiveId" clId="{E11901F4-A353-4B63-90BD-82B6C3E9DEBE}" dt="2022-12-16T22:43:57.973" v="11" actId="47"/>
        <pc:sldMkLst>
          <pc:docMk/>
          <pc:sldMk cId="3638659747" sldId="274"/>
        </pc:sldMkLst>
      </pc:sldChg>
      <pc:sldChg chg="del">
        <pc:chgData name="Carl-Julian Pardall" userId="242418bbfe6e9ff5" providerId="LiveId" clId="{E11901F4-A353-4B63-90BD-82B6C3E9DEBE}" dt="2022-12-16T22:43:57.778" v="10" actId="47"/>
        <pc:sldMkLst>
          <pc:docMk/>
          <pc:sldMk cId="3427089449" sldId="275"/>
        </pc:sldMkLst>
      </pc:sldChg>
      <pc:sldChg chg="del">
        <pc:chgData name="Carl-Julian Pardall" userId="242418bbfe6e9ff5" providerId="LiveId" clId="{E11901F4-A353-4B63-90BD-82B6C3E9DEBE}" dt="2022-12-16T22:43:58.233" v="12" actId="47"/>
        <pc:sldMkLst>
          <pc:docMk/>
          <pc:sldMk cId="2761063824" sldId="277"/>
        </pc:sldMkLst>
      </pc:sldChg>
      <pc:sldChg chg="del">
        <pc:chgData name="Carl-Julian Pardall" userId="242418bbfe6e9ff5" providerId="LiveId" clId="{E11901F4-A353-4B63-90BD-82B6C3E9DEBE}" dt="2022-12-16T22:43:58.523" v="13" actId="47"/>
        <pc:sldMkLst>
          <pc:docMk/>
          <pc:sldMk cId="2381980454" sldId="278"/>
        </pc:sldMkLst>
      </pc:sldChg>
      <pc:sldChg chg="del">
        <pc:chgData name="Carl-Julian Pardall" userId="242418bbfe6e9ff5" providerId="LiveId" clId="{E11901F4-A353-4B63-90BD-82B6C3E9DEBE}" dt="2022-12-16T22:43:58.673" v="14" actId="47"/>
        <pc:sldMkLst>
          <pc:docMk/>
          <pc:sldMk cId="4205135358" sldId="279"/>
        </pc:sldMkLst>
      </pc:sldChg>
      <pc:sldChg chg="del">
        <pc:chgData name="Carl-Julian Pardall" userId="242418bbfe6e9ff5" providerId="LiveId" clId="{E11901F4-A353-4B63-90BD-82B6C3E9DEBE}" dt="2022-12-16T22:43:59.133" v="16" actId="47"/>
        <pc:sldMkLst>
          <pc:docMk/>
          <pc:sldMk cId="3223755529" sldId="280"/>
        </pc:sldMkLst>
      </pc:sldChg>
      <pc:sldChg chg="modSp add del mod modAnim">
        <pc:chgData name="Carl-Julian Pardall" userId="242418bbfe6e9ff5" providerId="LiveId" clId="{E11901F4-A353-4B63-90BD-82B6C3E9DEBE}" dt="2023-01-09T09:59:38.632" v="8268" actId="47"/>
        <pc:sldMkLst>
          <pc:docMk/>
          <pc:sldMk cId="270884306" sldId="293"/>
        </pc:sldMkLst>
        <pc:spChg chg="mod">
          <ac:chgData name="Carl-Julian Pardall" userId="242418bbfe6e9ff5" providerId="LiveId" clId="{E11901F4-A353-4B63-90BD-82B6C3E9DEBE}" dt="2022-12-19T10:35:33.798" v="5633" actId="20577"/>
          <ac:spMkLst>
            <pc:docMk/>
            <pc:sldMk cId="270884306" sldId="293"/>
            <ac:spMk id="2" creationId="{4678A298-1CC4-512B-469E-6119C5B777BD}"/>
          </ac:spMkLst>
        </pc:spChg>
        <pc:spChg chg="mod">
          <ac:chgData name="Carl-Julian Pardall" userId="242418bbfe6e9ff5" providerId="LiveId" clId="{E11901F4-A353-4B63-90BD-82B6C3E9DEBE}" dt="2022-12-19T10:33:45.782" v="5515"/>
          <ac:spMkLst>
            <pc:docMk/>
            <pc:sldMk cId="270884306" sldId="293"/>
            <ac:spMk id="3" creationId="{2C358DE5-39A9-0DC6-5407-40EAFBF4DECF}"/>
          </ac:spMkLst>
        </pc:spChg>
        <pc:picChg chg="mod">
          <ac:chgData name="Carl-Julian Pardall" userId="242418bbfe6e9ff5" providerId="LiveId" clId="{E11901F4-A353-4B63-90BD-82B6C3E9DEBE}" dt="2022-12-19T10:33:54.945" v="5516" actId="1076"/>
          <ac:picMkLst>
            <pc:docMk/>
            <pc:sldMk cId="270884306" sldId="293"/>
            <ac:picMk id="5" creationId="{ECF16479-ADE6-4A8C-B0B5-279F54194AB5}"/>
          </ac:picMkLst>
        </pc:picChg>
        <pc:picChg chg="mod">
          <ac:chgData name="Carl-Julian Pardall" userId="242418bbfe6e9ff5" providerId="LiveId" clId="{E11901F4-A353-4B63-90BD-82B6C3E9DEBE}" dt="2022-12-19T10:33:54.945" v="5516" actId="1076"/>
          <ac:picMkLst>
            <pc:docMk/>
            <pc:sldMk cId="270884306" sldId="293"/>
            <ac:picMk id="7" creationId="{18492CDB-DB0A-7DD6-8795-9972944E3AB7}"/>
          </ac:picMkLst>
        </pc:picChg>
        <pc:picChg chg="mod">
          <ac:chgData name="Carl-Julian Pardall" userId="242418bbfe6e9ff5" providerId="LiveId" clId="{E11901F4-A353-4B63-90BD-82B6C3E9DEBE}" dt="2022-12-19T10:33:54.945" v="5516" actId="1076"/>
          <ac:picMkLst>
            <pc:docMk/>
            <pc:sldMk cId="270884306" sldId="293"/>
            <ac:picMk id="9" creationId="{5C4218B1-2EA7-6B2B-8EAD-5300F8914DA9}"/>
          </ac:picMkLst>
        </pc:picChg>
      </pc:sldChg>
      <pc:sldChg chg="add del">
        <pc:chgData name="Carl-Julian Pardall" userId="242418bbfe6e9ff5" providerId="LiveId" clId="{E11901F4-A353-4B63-90BD-82B6C3E9DEBE}" dt="2022-12-19T11:39:38.698" v="6522" actId="47"/>
        <pc:sldMkLst>
          <pc:docMk/>
          <pc:sldMk cId="2510733990" sldId="296"/>
        </pc:sldMkLst>
      </pc:sldChg>
      <pc:sldChg chg="addSp delSp modSp new del mod">
        <pc:chgData name="Carl-Julian Pardall" userId="242418bbfe6e9ff5" providerId="LiveId" clId="{E11901F4-A353-4B63-90BD-82B6C3E9DEBE}" dt="2022-12-18T10:53:49.746" v="1040" actId="47"/>
        <pc:sldMkLst>
          <pc:docMk/>
          <pc:sldMk cId="349090841" sldId="297"/>
        </pc:sldMkLst>
        <pc:spChg chg="del mod">
          <ac:chgData name="Carl-Julian Pardall" userId="242418bbfe6e9ff5" providerId="LiveId" clId="{E11901F4-A353-4B63-90BD-82B6C3E9DEBE}" dt="2022-12-18T10:46:13.081" v="940"/>
          <ac:spMkLst>
            <pc:docMk/>
            <pc:sldMk cId="349090841" sldId="297"/>
            <ac:spMk id="2" creationId="{3001496E-32B5-712B-4D48-EF7D6E6F700C}"/>
          </ac:spMkLst>
        </pc:spChg>
        <pc:spChg chg="mod">
          <ac:chgData name="Carl-Julian Pardall" userId="242418bbfe6e9ff5" providerId="LiveId" clId="{E11901F4-A353-4B63-90BD-82B6C3E9DEBE}" dt="2022-12-18T10:41:49.948" v="865" actId="20577"/>
          <ac:spMkLst>
            <pc:docMk/>
            <pc:sldMk cId="349090841" sldId="297"/>
            <ac:spMk id="3" creationId="{08637A35-1A93-6324-CAD1-F5CEA9618D02}"/>
          </ac:spMkLst>
        </pc:spChg>
        <pc:spChg chg="add mod">
          <ac:chgData name="Carl-Julian Pardall" userId="242418bbfe6e9ff5" providerId="LiveId" clId="{E11901F4-A353-4B63-90BD-82B6C3E9DEBE}" dt="2022-12-18T10:33:08.277" v="613" actId="164"/>
          <ac:spMkLst>
            <pc:docMk/>
            <pc:sldMk cId="349090841" sldId="297"/>
            <ac:spMk id="4" creationId="{5536B7A5-5D2A-07D4-CBA1-444A3B786348}"/>
          </ac:spMkLst>
        </pc:spChg>
        <pc:spChg chg="mod">
          <ac:chgData name="Carl-Julian Pardall" userId="242418bbfe6e9ff5" providerId="LiveId" clId="{E11901F4-A353-4B63-90BD-82B6C3E9DEBE}" dt="2022-12-18T10:32:33.987" v="612"/>
          <ac:spMkLst>
            <pc:docMk/>
            <pc:sldMk cId="349090841" sldId="297"/>
            <ac:spMk id="6" creationId="{26E65667-9769-52EF-4B59-4AFD42F2E448}"/>
          </ac:spMkLst>
        </pc:spChg>
        <pc:spChg chg="mod">
          <ac:chgData name="Carl-Julian Pardall" userId="242418bbfe6e9ff5" providerId="LiveId" clId="{E11901F4-A353-4B63-90BD-82B6C3E9DEBE}" dt="2022-12-18T10:32:33.987" v="612"/>
          <ac:spMkLst>
            <pc:docMk/>
            <pc:sldMk cId="349090841" sldId="297"/>
            <ac:spMk id="7" creationId="{60403DEE-3BD8-E254-EF40-E42C2C391773}"/>
          </ac:spMkLst>
        </pc:spChg>
        <pc:spChg chg="mod">
          <ac:chgData name="Carl-Julian Pardall" userId="242418bbfe6e9ff5" providerId="LiveId" clId="{E11901F4-A353-4B63-90BD-82B6C3E9DEBE}" dt="2022-12-18T10:32:33.987" v="612"/>
          <ac:spMkLst>
            <pc:docMk/>
            <pc:sldMk cId="349090841" sldId="297"/>
            <ac:spMk id="9" creationId="{0F2C65E9-E071-DD15-762E-189AA3E05E7B}"/>
          </ac:spMkLst>
        </pc:spChg>
        <pc:spChg chg="mod">
          <ac:chgData name="Carl-Julian Pardall" userId="242418bbfe6e9ff5" providerId="LiveId" clId="{E11901F4-A353-4B63-90BD-82B6C3E9DEBE}" dt="2022-12-18T10:32:33.987" v="612"/>
          <ac:spMkLst>
            <pc:docMk/>
            <pc:sldMk cId="349090841" sldId="297"/>
            <ac:spMk id="10" creationId="{3AE49602-4590-2C07-3B54-F6E28BD793F8}"/>
          </ac:spMkLst>
        </pc:spChg>
        <pc:spChg chg="add mod">
          <ac:chgData name="Carl-Julian Pardall" userId="242418bbfe6e9ff5" providerId="LiveId" clId="{E11901F4-A353-4B63-90BD-82B6C3E9DEBE}" dt="2022-12-18T10:33:08.277" v="613" actId="164"/>
          <ac:spMkLst>
            <pc:docMk/>
            <pc:sldMk cId="349090841" sldId="297"/>
            <ac:spMk id="11" creationId="{AEDC60B2-12B5-BC5F-62DC-A9A37DB567FB}"/>
          </ac:spMkLst>
        </pc:spChg>
        <pc:spChg chg="add mod">
          <ac:chgData name="Carl-Julian Pardall" userId="242418bbfe6e9ff5" providerId="LiveId" clId="{E11901F4-A353-4B63-90BD-82B6C3E9DEBE}" dt="2022-12-18T10:33:08.277" v="613" actId="164"/>
          <ac:spMkLst>
            <pc:docMk/>
            <pc:sldMk cId="349090841" sldId="297"/>
            <ac:spMk id="12" creationId="{482CE59E-BF29-1B36-1422-B372C67B6736}"/>
          </ac:spMkLst>
        </pc:spChg>
        <pc:spChg chg="mod">
          <ac:chgData name="Carl-Julian Pardall" userId="242418bbfe6e9ff5" providerId="LiveId" clId="{E11901F4-A353-4B63-90BD-82B6C3E9DEBE}" dt="2022-12-18T10:42:46.696" v="872"/>
          <ac:spMkLst>
            <pc:docMk/>
            <pc:sldMk cId="349090841" sldId="297"/>
            <ac:spMk id="30" creationId="{47C95907-7FE3-42AE-BEB7-447E48F33EDF}"/>
          </ac:spMkLst>
        </pc:spChg>
        <pc:spChg chg="mod">
          <ac:chgData name="Carl-Julian Pardall" userId="242418bbfe6e9ff5" providerId="LiveId" clId="{E11901F4-A353-4B63-90BD-82B6C3E9DEBE}" dt="2022-12-18T10:42:46.696" v="872"/>
          <ac:spMkLst>
            <pc:docMk/>
            <pc:sldMk cId="349090841" sldId="297"/>
            <ac:spMk id="31" creationId="{68C20765-227E-B34A-A5B5-226FA869F6A3}"/>
          </ac:spMkLst>
        </pc:spChg>
        <pc:spChg chg="mod">
          <ac:chgData name="Carl-Julian Pardall" userId="242418bbfe6e9ff5" providerId="LiveId" clId="{E11901F4-A353-4B63-90BD-82B6C3E9DEBE}" dt="2022-12-18T10:42:46.696" v="872"/>
          <ac:spMkLst>
            <pc:docMk/>
            <pc:sldMk cId="349090841" sldId="297"/>
            <ac:spMk id="32" creationId="{8D731C5F-5709-204F-59D6-B23B4F2EB713}"/>
          </ac:spMkLst>
        </pc:spChg>
        <pc:spChg chg="mod">
          <ac:chgData name="Carl-Julian Pardall" userId="242418bbfe6e9ff5" providerId="LiveId" clId="{E11901F4-A353-4B63-90BD-82B6C3E9DEBE}" dt="2022-12-18T10:42:46.696" v="872"/>
          <ac:spMkLst>
            <pc:docMk/>
            <pc:sldMk cId="349090841" sldId="297"/>
            <ac:spMk id="36" creationId="{EE2F6B4A-3709-3FEC-5F8B-EAA7DA388EAA}"/>
          </ac:spMkLst>
        </pc:spChg>
        <pc:spChg chg="mod">
          <ac:chgData name="Carl-Julian Pardall" userId="242418bbfe6e9ff5" providerId="LiveId" clId="{E11901F4-A353-4B63-90BD-82B6C3E9DEBE}" dt="2022-12-18T10:42:46.696" v="872"/>
          <ac:spMkLst>
            <pc:docMk/>
            <pc:sldMk cId="349090841" sldId="297"/>
            <ac:spMk id="37" creationId="{9DDD4E96-17A0-0DCE-0F1C-F29813B2A74B}"/>
          </ac:spMkLst>
        </pc:spChg>
        <pc:spChg chg="mod">
          <ac:chgData name="Carl-Julian Pardall" userId="242418bbfe6e9ff5" providerId="LiveId" clId="{E11901F4-A353-4B63-90BD-82B6C3E9DEBE}" dt="2022-12-18T10:42:46.696" v="872"/>
          <ac:spMkLst>
            <pc:docMk/>
            <pc:sldMk cId="349090841" sldId="297"/>
            <ac:spMk id="41" creationId="{E0676F4A-0BBA-ADAA-1E08-76DBB658776D}"/>
          </ac:spMkLst>
        </pc:spChg>
        <pc:spChg chg="mod">
          <ac:chgData name="Carl-Julian Pardall" userId="242418bbfe6e9ff5" providerId="LiveId" clId="{E11901F4-A353-4B63-90BD-82B6C3E9DEBE}" dt="2022-12-18T10:42:46.696" v="872"/>
          <ac:spMkLst>
            <pc:docMk/>
            <pc:sldMk cId="349090841" sldId="297"/>
            <ac:spMk id="42" creationId="{E0556867-4903-F3B8-2B59-74783494D8F4}"/>
          </ac:spMkLst>
        </pc:spChg>
        <pc:spChg chg="add mod">
          <ac:chgData name="Carl-Julian Pardall" userId="242418bbfe6e9ff5" providerId="LiveId" clId="{E11901F4-A353-4B63-90BD-82B6C3E9DEBE}" dt="2022-12-18T10:50:41.216" v="988" actId="164"/>
          <ac:spMkLst>
            <pc:docMk/>
            <pc:sldMk cId="349090841" sldId="297"/>
            <ac:spMk id="45" creationId="{416053FE-25FF-ED76-7EA8-C1B8B64442FD}"/>
          </ac:spMkLst>
        </pc:spChg>
        <pc:grpChg chg="add mod">
          <ac:chgData name="Carl-Julian Pardall" userId="242418bbfe6e9ff5" providerId="LiveId" clId="{E11901F4-A353-4B63-90BD-82B6C3E9DEBE}" dt="2022-12-18T10:40:42.708" v="821" actId="164"/>
          <ac:grpSpMkLst>
            <pc:docMk/>
            <pc:sldMk cId="349090841" sldId="297"/>
            <ac:grpSpMk id="5" creationId="{1F945CA0-2F6F-B2F7-3A7A-3185B37099AE}"/>
          </ac:grpSpMkLst>
        </pc:grpChg>
        <pc:grpChg chg="add mod">
          <ac:chgData name="Carl-Julian Pardall" userId="242418bbfe6e9ff5" providerId="LiveId" clId="{E11901F4-A353-4B63-90BD-82B6C3E9DEBE}" dt="2022-12-18T10:40:47.761" v="822" actId="164"/>
          <ac:grpSpMkLst>
            <pc:docMk/>
            <pc:sldMk cId="349090841" sldId="297"/>
            <ac:grpSpMk id="8" creationId="{7C4CCDF3-2608-C936-7D89-F5E9E00C3A10}"/>
          </ac:grpSpMkLst>
        </pc:grpChg>
        <pc:grpChg chg="add mod">
          <ac:chgData name="Carl-Julian Pardall" userId="242418bbfe6e9ff5" providerId="LiveId" clId="{E11901F4-A353-4B63-90BD-82B6C3E9DEBE}" dt="2022-12-18T10:50:54.396" v="990" actId="164"/>
          <ac:grpSpMkLst>
            <pc:docMk/>
            <pc:sldMk cId="349090841" sldId="297"/>
            <ac:grpSpMk id="15" creationId="{F0BC8759-5679-18AF-95D0-DC89FA5E284C}"/>
          </ac:grpSpMkLst>
        </pc:grpChg>
        <pc:grpChg chg="add mod">
          <ac:chgData name="Carl-Julian Pardall" userId="242418bbfe6e9ff5" providerId="LiveId" clId="{E11901F4-A353-4B63-90BD-82B6C3E9DEBE}" dt="2022-12-18T10:48:10.883" v="970" actId="1076"/>
          <ac:grpSpMkLst>
            <pc:docMk/>
            <pc:sldMk cId="349090841" sldId="297"/>
            <ac:grpSpMk id="26" creationId="{DECC61BC-4251-1BB1-5307-B8C65054F3E9}"/>
          </ac:grpSpMkLst>
        </pc:grpChg>
        <pc:grpChg chg="add mod">
          <ac:chgData name="Carl-Julian Pardall" userId="242418bbfe6e9ff5" providerId="LiveId" clId="{E11901F4-A353-4B63-90BD-82B6C3E9DEBE}" dt="2022-12-18T10:50:54.396" v="990" actId="164"/>
          <ac:grpSpMkLst>
            <pc:docMk/>
            <pc:sldMk cId="349090841" sldId="297"/>
            <ac:grpSpMk id="27" creationId="{941852BF-C873-E9E9-5BF9-DBA6CD117549}"/>
          </ac:grpSpMkLst>
        </pc:grpChg>
        <pc:grpChg chg="add mod">
          <ac:chgData name="Carl-Julian Pardall" userId="242418bbfe6e9ff5" providerId="LiveId" clId="{E11901F4-A353-4B63-90BD-82B6C3E9DEBE}" dt="2022-12-18T10:50:54.396" v="990" actId="164"/>
          <ac:grpSpMkLst>
            <pc:docMk/>
            <pc:sldMk cId="349090841" sldId="297"/>
            <ac:grpSpMk id="28" creationId="{A546CA78-EE70-323C-D9A7-0030B1237528}"/>
          </ac:grpSpMkLst>
        </pc:grpChg>
        <pc:grpChg chg="add mod">
          <ac:chgData name="Carl-Julian Pardall" userId="242418bbfe6e9ff5" providerId="LiveId" clId="{E11901F4-A353-4B63-90BD-82B6C3E9DEBE}" dt="2022-12-18T10:50:48.826" v="989" actId="164"/>
          <ac:grpSpMkLst>
            <pc:docMk/>
            <pc:sldMk cId="349090841" sldId="297"/>
            <ac:grpSpMk id="29" creationId="{95DD9C45-CFFA-0591-161A-2B939C6B3C65}"/>
          </ac:grpSpMkLst>
        </pc:grpChg>
        <pc:grpChg chg="add mod">
          <ac:chgData name="Carl-Julian Pardall" userId="242418bbfe6e9ff5" providerId="LiveId" clId="{E11901F4-A353-4B63-90BD-82B6C3E9DEBE}" dt="2022-12-18T10:50:48.826" v="989" actId="164"/>
          <ac:grpSpMkLst>
            <pc:docMk/>
            <pc:sldMk cId="349090841" sldId="297"/>
            <ac:grpSpMk id="33" creationId="{2A5882C8-263D-4BAE-8E38-C5C38031E2A1}"/>
          </ac:grpSpMkLst>
        </pc:grpChg>
        <pc:grpChg chg="mod">
          <ac:chgData name="Carl-Julian Pardall" userId="242418bbfe6e9ff5" providerId="LiveId" clId="{E11901F4-A353-4B63-90BD-82B6C3E9DEBE}" dt="2022-12-18T10:42:46.696" v="872"/>
          <ac:grpSpMkLst>
            <pc:docMk/>
            <pc:sldMk cId="349090841" sldId="297"/>
            <ac:grpSpMk id="34" creationId="{8F41DC7F-0C57-5015-1A16-5F5C82935031}"/>
          </ac:grpSpMkLst>
        </pc:grpChg>
        <pc:grpChg chg="add mod">
          <ac:chgData name="Carl-Julian Pardall" userId="242418bbfe6e9ff5" providerId="LiveId" clId="{E11901F4-A353-4B63-90BD-82B6C3E9DEBE}" dt="2022-12-18T10:50:48.826" v="989" actId="164"/>
          <ac:grpSpMkLst>
            <pc:docMk/>
            <pc:sldMk cId="349090841" sldId="297"/>
            <ac:grpSpMk id="38" creationId="{EE399006-5FC6-51A1-CE94-94D472091505}"/>
          </ac:grpSpMkLst>
        </pc:grpChg>
        <pc:grpChg chg="mod">
          <ac:chgData name="Carl-Julian Pardall" userId="242418bbfe6e9ff5" providerId="LiveId" clId="{E11901F4-A353-4B63-90BD-82B6C3E9DEBE}" dt="2022-12-18T10:42:46.696" v="872"/>
          <ac:grpSpMkLst>
            <pc:docMk/>
            <pc:sldMk cId="349090841" sldId="297"/>
            <ac:grpSpMk id="39" creationId="{4EF7251A-98F7-24CC-C988-A836CF5531F0}"/>
          </ac:grpSpMkLst>
        </pc:grpChg>
        <pc:grpChg chg="add mod">
          <ac:chgData name="Carl-Julian Pardall" userId="242418bbfe6e9ff5" providerId="LiveId" clId="{E11901F4-A353-4B63-90BD-82B6C3E9DEBE}" dt="2022-12-18T10:50:41.216" v="988" actId="164"/>
          <ac:grpSpMkLst>
            <pc:docMk/>
            <pc:sldMk cId="349090841" sldId="297"/>
            <ac:grpSpMk id="48" creationId="{213E8CB6-4079-C841-1B98-414DA4B7701F}"/>
          </ac:grpSpMkLst>
        </pc:grpChg>
        <pc:grpChg chg="add mod">
          <ac:chgData name="Carl-Julian Pardall" userId="242418bbfe6e9ff5" providerId="LiveId" clId="{E11901F4-A353-4B63-90BD-82B6C3E9DEBE}" dt="2022-12-18T10:50:48.826" v="989" actId="164"/>
          <ac:grpSpMkLst>
            <pc:docMk/>
            <pc:sldMk cId="349090841" sldId="297"/>
            <ac:grpSpMk id="49" creationId="{573D6A6B-923F-28CB-719C-3D4376F493CB}"/>
          </ac:grpSpMkLst>
        </pc:grpChg>
        <pc:grpChg chg="add mod">
          <ac:chgData name="Carl-Julian Pardall" userId="242418bbfe6e9ff5" providerId="LiveId" clId="{E11901F4-A353-4B63-90BD-82B6C3E9DEBE}" dt="2022-12-18T10:50:54.396" v="990" actId="164"/>
          <ac:grpSpMkLst>
            <pc:docMk/>
            <pc:sldMk cId="349090841" sldId="297"/>
            <ac:grpSpMk id="50" creationId="{14DDB699-6999-2FD4-9732-9CB8BA114302}"/>
          </ac:grpSpMkLst>
        </pc:grpChg>
        <pc:picChg chg="add mod">
          <ac:chgData name="Carl-Julian Pardall" userId="242418bbfe6e9ff5" providerId="LiveId" clId="{E11901F4-A353-4B63-90BD-82B6C3E9DEBE}" dt="2022-12-18T10:38:39.107" v="691" actId="164"/>
          <ac:picMkLst>
            <pc:docMk/>
            <pc:sldMk cId="349090841" sldId="297"/>
            <ac:picMk id="16" creationId="{4D69B4C7-E0F1-126D-861D-92438A65F1C6}"/>
          </ac:picMkLst>
        </pc:picChg>
        <pc:picChg chg="add mod">
          <ac:chgData name="Carl-Julian Pardall" userId="242418bbfe6e9ff5" providerId="LiveId" clId="{E11901F4-A353-4B63-90BD-82B6C3E9DEBE}" dt="2022-12-18T10:47:59.106" v="964" actId="1076"/>
          <ac:picMkLst>
            <pc:docMk/>
            <pc:sldMk cId="349090841" sldId="297"/>
            <ac:picMk id="43" creationId="{A0122D49-32AF-0DDC-A852-2FAA2C18FED5}"/>
          </ac:picMkLst>
        </pc:picChg>
        <pc:cxnChg chg="add mod">
          <ac:chgData name="Carl-Julian Pardall" userId="242418bbfe6e9ff5" providerId="LiveId" clId="{E11901F4-A353-4B63-90BD-82B6C3E9DEBE}" dt="2022-12-18T10:40:42.708" v="821" actId="164"/>
          <ac:cxnSpMkLst>
            <pc:docMk/>
            <pc:sldMk cId="349090841" sldId="297"/>
            <ac:cxnSpMk id="13" creationId="{D241921F-57CF-46C4-02E4-167CB69B561C}"/>
          </ac:cxnSpMkLst>
        </pc:cxnChg>
        <pc:cxnChg chg="add mod">
          <ac:chgData name="Carl-Julian Pardall" userId="242418bbfe6e9ff5" providerId="LiveId" clId="{E11901F4-A353-4B63-90BD-82B6C3E9DEBE}" dt="2022-12-18T10:40:47.761" v="822" actId="164"/>
          <ac:cxnSpMkLst>
            <pc:docMk/>
            <pc:sldMk cId="349090841" sldId="297"/>
            <ac:cxnSpMk id="14" creationId="{2E828205-D35F-2869-0970-8CB857E2A7BE}"/>
          </ac:cxnSpMkLst>
        </pc:cxnChg>
        <pc:cxnChg chg="add mod">
          <ac:chgData name="Carl-Julian Pardall" userId="242418bbfe6e9ff5" providerId="LiveId" clId="{E11901F4-A353-4B63-90BD-82B6C3E9DEBE}" dt="2022-12-18T10:38:53.250" v="692" actId="692"/>
          <ac:cxnSpMkLst>
            <pc:docMk/>
            <pc:sldMk cId="349090841" sldId="297"/>
            <ac:cxnSpMk id="18" creationId="{FB82514F-4DFB-7DE9-047B-556815FFCFB5}"/>
          </ac:cxnSpMkLst>
        </pc:cxnChg>
        <pc:cxnChg chg="mod">
          <ac:chgData name="Carl-Julian Pardall" userId="242418bbfe6e9ff5" providerId="LiveId" clId="{E11901F4-A353-4B63-90BD-82B6C3E9DEBE}" dt="2022-12-18T10:43:09.490" v="874" actId="14100"/>
          <ac:cxnSpMkLst>
            <pc:docMk/>
            <pc:sldMk cId="349090841" sldId="297"/>
            <ac:cxnSpMk id="35" creationId="{DDD1E2D1-39C0-34A1-5DB8-B6EB823865DF}"/>
          </ac:cxnSpMkLst>
        </pc:cxnChg>
        <pc:cxnChg chg="mod">
          <ac:chgData name="Carl-Julian Pardall" userId="242418bbfe6e9ff5" providerId="LiveId" clId="{E11901F4-A353-4B63-90BD-82B6C3E9DEBE}" dt="2022-12-18T10:42:46.696" v="872"/>
          <ac:cxnSpMkLst>
            <pc:docMk/>
            <pc:sldMk cId="349090841" sldId="297"/>
            <ac:cxnSpMk id="40" creationId="{D819C7B2-4450-BDF1-07AD-A04015A949AA}"/>
          </ac:cxnSpMkLst>
        </pc:cxnChg>
        <pc:cxnChg chg="add mod">
          <ac:chgData name="Carl-Julian Pardall" userId="242418bbfe6e9ff5" providerId="LiveId" clId="{E11901F4-A353-4B63-90BD-82B6C3E9DEBE}" dt="2022-12-18T10:50:41.216" v="988" actId="164"/>
          <ac:cxnSpMkLst>
            <pc:docMk/>
            <pc:sldMk cId="349090841" sldId="297"/>
            <ac:cxnSpMk id="44" creationId="{2B3E102E-EEBD-7A65-58F2-146CBF00FE49}"/>
          </ac:cxnSpMkLst>
        </pc:cxnChg>
        <pc:cxnChg chg="add mod">
          <ac:chgData name="Carl-Julian Pardall" userId="242418bbfe6e9ff5" providerId="LiveId" clId="{E11901F4-A353-4B63-90BD-82B6C3E9DEBE}" dt="2022-12-18T10:51:03.711" v="993" actId="14100"/>
          <ac:cxnSpMkLst>
            <pc:docMk/>
            <pc:sldMk cId="349090841" sldId="297"/>
            <ac:cxnSpMk id="46" creationId="{3A6DAE2D-09D6-92FE-235C-B7A84D587B0B}"/>
          </ac:cxnSpMkLst>
        </pc:cxnChg>
        <pc:cxnChg chg="add mod">
          <ac:chgData name="Carl-Julian Pardall" userId="242418bbfe6e9ff5" providerId="LiveId" clId="{E11901F4-A353-4B63-90BD-82B6C3E9DEBE}" dt="2022-12-18T10:51:08.536" v="996" actId="14100"/>
          <ac:cxnSpMkLst>
            <pc:docMk/>
            <pc:sldMk cId="349090841" sldId="297"/>
            <ac:cxnSpMk id="47" creationId="{748B2934-B390-6462-CEA3-741DF2C7D930}"/>
          </ac:cxnSpMkLst>
        </pc:cxnChg>
      </pc:sldChg>
      <pc:sldChg chg="addSp modSp new mod modAnim">
        <pc:chgData name="Carl-Julian Pardall" userId="242418bbfe6e9ff5" providerId="LiveId" clId="{E11901F4-A353-4B63-90BD-82B6C3E9DEBE}" dt="2022-12-19T20:03:14.920" v="6886"/>
        <pc:sldMkLst>
          <pc:docMk/>
          <pc:sldMk cId="4104002210" sldId="298"/>
        </pc:sldMkLst>
        <pc:spChg chg="mod">
          <ac:chgData name="Carl-Julian Pardall" userId="242418bbfe6e9ff5" providerId="LiveId" clId="{E11901F4-A353-4B63-90BD-82B6C3E9DEBE}" dt="2022-12-18T10:59:34.395" v="1238" actId="20577"/>
          <ac:spMkLst>
            <pc:docMk/>
            <pc:sldMk cId="4104002210" sldId="298"/>
            <ac:spMk id="2" creationId="{EBA743D3-162F-9628-15A1-A46D44E26C1D}"/>
          </ac:spMkLst>
        </pc:spChg>
        <pc:spChg chg="mod">
          <ac:chgData name="Carl-Julian Pardall" userId="242418bbfe6e9ff5" providerId="LiveId" clId="{E11901F4-A353-4B63-90BD-82B6C3E9DEBE}" dt="2022-12-18T10:53:17.609" v="998"/>
          <ac:spMkLst>
            <pc:docMk/>
            <pc:sldMk cId="4104002210" sldId="298"/>
            <ac:spMk id="3" creationId="{831F9438-4287-6AC2-9BEB-4EA5A224F9A0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10" creationId="{4CF54282-1F1F-1C3D-72FE-38ED8C64D74F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11" creationId="{90AF236F-D091-5261-BF2B-A35BAA2DE469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14" creationId="{0A94220F-2933-868C-88C4-432EBC43E8A1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15" creationId="{AB1EE88C-F1A6-3FF9-109C-0F34E5F9711E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16" creationId="{E131A930-8645-792F-EE6B-0515D9DE00C2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17" creationId="{BC60AD2B-063E-ABA3-2151-88D87350A4B6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18" creationId="{6CC36C8F-9D46-A895-0749-BFA01CBFFEF1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28" creationId="{6C68CBF7-5313-1289-FBD4-E32D8A4ED135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29" creationId="{9959141D-6274-11E7-AEAE-0DA1C5B644D7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32" creationId="{ABD2544E-C141-2ADF-966A-F13C868CB928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33" creationId="{E83CA024-6943-D49F-F1C4-464673620AC2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34" creationId="{FA1058DC-6799-EA6F-EA45-9FAA5E2544DD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35" creationId="{E11A8228-0737-B5C6-7D83-79FC3F6C4A68}"/>
          </ac:spMkLst>
        </pc:spChg>
        <pc:spChg chg="mod">
          <ac:chgData name="Carl-Julian Pardall" userId="242418bbfe6e9ff5" providerId="LiveId" clId="{E11901F4-A353-4B63-90BD-82B6C3E9DEBE}" dt="2022-12-18T10:53:46.356" v="1039"/>
          <ac:spMkLst>
            <pc:docMk/>
            <pc:sldMk cId="4104002210" sldId="298"/>
            <ac:spMk id="36" creationId="{371FF3C3-92C7-F318-26D5-849449C2F018}"/>
          </ac:spMkLst>
        </pc:spChg>
        <pc:spChg chg="mod">
          <ac:chgData name="Carl-Julian Pardall" userId="242418bbfe6e9ff5" providerId="LiveId" clId="{E11901F4-A353-4B63-90BD-82B6C3E9DEBE}" dt="2022-12-18T10:55:46.196" v="1133" actId="1036"/>
          <ac:spMkLst>
            <pc:docMk/>
            <pc:sldMk cId="4104002210" sldId="298"/>
            <ac:spMk id="40" creationId="{1A1C3207-4B56-7465-DCB0-15D04E1C784C}"/>
          </ac:spMkLst>
        </pc:spChg>
        <pc:spChg chg="add mod">
          <ac:chgData name="Carl-Julian Pardall" userId="242418bbfe6e9ff5" providerId="LiveId" clId="{E11901F4-A353-4B63-90BD-82B6C3E9DEBE}" dt="2022-12-18T15:56:23.970" v="2385" actId="164"/>
          <ac:spMkLst>
            <pc:docMk/>
            <pc:sldMk cId="4104002210" sldId="298"/>
            <ac:spMk id="43" creationId="{877176E1-6206-7EA1-25F1-C7577105F3FA}"/>
          </ac:spMkLst>
        </pc:spChg>
        <pc:spChg chg="add mod">
          <ac:chgData name="Carl-Julian Pardall" userId="242418bbfe6e9ff5" providerId="LiveId" clId="{E11901F4-A353-4B63-90BD-82B6C3E9DEBE}" dt="2022-12-18T15:56:54.374" v="2393" actId="20577"/>
          <ac:spMkLst>
            <pc:docMk/>
            <pc:sldMk cId="4104002210" sldId="298"/>
            <ac:spMk id="44" creationId="{2588BDAC-5EDF-174C-98C5-14DFDB552FD5}"/>
          </ac:spMkLst>
        </pc:spChg>
        <pc:spChg chg="add mod">
          <ac:chgData name="Carl-Julian Pardall" userId="242418bbfe6e9ff5" providerId="LiveId" clId="{E11901F4-A353-4B63-90BD-82B6C3E9DEBE}" dt="2022-12-18T15:57:45.981" v="2409" actId="164"/>
          <ac:spMkLst>
            <pc:docMk/>
            <pc:sldMk cId="4104002210" sldId="298"/>
            <ac:spMk id="46" creationId="{92E02644-2D1E-565D-9E1C-1CDC11376F23}"/>
          </ac:spMkLst>
        </pc:spChg>
        <pc:spChg chg="add mod">
          <ac:chgData name="Carl-Julian Pardall" userId="242418bbfe6e9ff5" providerId="LiveId" clId="{E11901F4-A353-4B63-90BD-82B6C3E9DEBE}" dt="2022-12-18T15:58:17.981" v="2420" actId="164"/>
          <ac:spMkLst>
            <pc:docMk/>
            <pc:sldMk cId="4104002210" sldId="298"/>
            <ac:spMk id="48" creationId="{1FD6679B-26ED-6FD7-7D76-B4321FD439F1}"/>
          </ac:spMkLst>
        </pc:spChg>
        <pc:spChg chg="add mod">
          <ac:chgData name="Carl-Julian Pardall" userId="242418bbfe6e9ff5" providerId="LiveId" clId="{E11901F4-A353-4B63-90BD-82B6C3E9DEBE}" dt="2022-12-18T15:59:24.371" v="2441" actId="164"/>
          <ac:spMkLst>
            <pc:docMk/>
            <pc:sldMk cId="4104002210" sldId="298"/>
            <ac:spMk id="50" creationId="{9FCF342E-8060-10AF-01C2-735EE6FCFE5F}"/>
          </ac:spMkLst>
        </pc:spChg>
        <pc:grpChg chg="add mod">
          <ac:chgData name="Carl-Julian Pardall" userId="242418bbfe6e9ff5" providerId="LiveId" clId="{E11901F4-A353-4B63-90BD-82B6C3E9DEBE}" dt="2022-12-18T10:54:46.931" v="1086" actId="1035"/>
          <ac:grpSpMkLst>
            <pc:docMk/>
            <pc:sldMk cId="4104002210" sldId="298"/>
            <ac:grpSpMk id="4" creationId="{A5402A0E-3F95-6122-B192-49DEC8A82AA1}"/>
          </ac:grpSpMkLst>
        </pc:grpChg>
        <pc:grpChg chg="mod">
          <ac:chgData name="Carl-Julian Pardall" userId="242418bbfe6e9ff5" providerId="LiveId" clId="{E11901F4-A353-4B63-90BD-82B6C3E9DEBE}" dt="2022-12-18T10:53:46.356" v="1039"/>
          <ac:grpSpMkLst>
            <pc:docMk/>
            <pc:sldMk cId="4104002210" sldId="298"/>
            <ac:grpSpMk id="5" creationId="{5DD38965-FB38-1FE1-79A0-584C21B36577}"/>
          </ac:grpSpMkLst>
        </pc:grpChg>
        <pc:grpChg chg="mod">
          <ac:chgData name="Carl-Julian Pardall" userId="242418bbfe6e9ff5" providerId="LiveId" clId="{E11901F4-A353-4B63-90BD-82B6C3E9DEBE}" dt="2022-12-18T10:53:46.356" v="1039"/>
          <ac:grpSpMkLst>
            <pc:docMk/>
            <pc:sldMk cId="4104002210" sldId="298"/>
            <ac:grpSpMk id="6" creationId="{4C2E6C94-5F98-7685-ED56-35C7069DF52A}"/>
          </ac:grpSpMkLst>
        </pc:grpChg>
        <pc:grpChg chg="mod">
          <ac:chgData name="Carl-Julian Pardall" userId="242418bbfe6e9ff5" providerId="LiveId" clId="{E11901F4-A353-4B63-90BD-82B6C3E9DEBE}" dt="2022-12-18T10:53:46.356" v="1039"/>
          <ac:grpSpMkLst>
            <pc:docMk/>
            <pc:sldMk cId="4104002210" sldId="298"/>
            <ac:grpSpMk id="7" creationId="{DD3C0328-697D-7651-C861-02B819B5B1B9}"/>
          </ac:grpSpMkLst>
        </pc:grpChg>
        <pc:grpChg chg="mod">
          <ac:chgData name="Carl-Julian Pardall" userId="242418bbfe6e9ff5" providerId="LiveId" clId="{E11901F4-A353-4B63-90BD-82B6C3E9DEBE}" dt="2022-12-18T10:53:46.356" v="1039"/>
          <ac:grpSpMkLst>
            <pc:docMk/>
            <pc:sldMk cId="4104002210" sldId="298"/>
            <ac:grpSpMk id="8" creationId="{D5D840AD-DA22-C5FC-F498-0183162D1A57}"/>
          </ac:grpSpMkLst>
        </pc:grpChg>
        <pc:grpChg chg="mod">
          <ac:chgData name="Carl-Julian Pardall" userId="242418bbfe6e9ff5" providerId="LiveId" clId="{E11901F4-A353-4B63-90BD-82B6C3E9DEBE}" dt="2022-12-18T10:53:46.356" v="1039"/>
          <ac:grpSpMkLst>
            <pc:docMk/>
            <pc:sldMk cId="4104002210" sldId="298"/>
            <ac:grpSpMk id="12" creationId="{EF158898-D8B6-3287-6F35-E0377B5A6C39}"/>
          </ac:grpSpMkLst>
        </pc:grpChg>
        <pc:grpChg chg="add mod">
          <ac:chgData name="Carl-Julian Pardall" userId="242418bbfe6e9ff5" providerId="LiveId" clId="{E11901F4-A353-4B63-90BD-82B6C3E9DEBE}" dt="2022-12-18T15:57:45.981" v="2409" actId="164"/>
          <ac:grpSpMkLst>
            <pc:docMk/>
            <pc:sldMk cId="4104002210" sldId="298"/>
            <ac:grpSpMk id="19" creationId="{0D9B8672-CFB9-B336-5405-3C38F304E1EB}"/>
          </ac:grpSpMkLst>
        </pc:grpChg>
        <pc:grpChg chg="add mod">
          <ac:chgData name="Carl-Julian Pardall" userId="242418bbfe6e9ff5" providerId="LiveId" clId="{E11901F4-A353-4B63-90BD-82B6C3E9DEBE}" dt="2022-12-18T15:56:23.970" v="2385" actId="164"/>
          <ac:grpSpMkLst>
            <pc:docMk/>
            <pc:sldMk cId="4104002210" sldId="298"/>
            <ac:grpSpMk id="22" creationId="{F1C3F479-C2DC-3F6A-ACAC-C5218CC90F54}"/>
          </ac:grpSpMkLst>
        </pc:grpChg>
        <pc:grpChg chg="mod">
          <ac:chgData name="Carl-Julian Pardall" userId="242418bbfe6e9ff5" providerId="LiveId" clId="{E11901F4-A353-4B63-90BD-82B6C3E9DEBE}" dt="2022-12-18T10:53:46.356" v="1039"/>
          <ac:grpSpMkLst>
            <pc:docMk/>
            <pc:sldMk cId="4104002210" sldId="298"/>
            <ac:grpSpMk id="23" creationId="{0847C85E-3F95-8279-E1AB-451A2649C43C}"/>
          </ac:grpSpMkLst>
        </pc:grpChg>
        <pc:grpChg chg="mod">
          <ac:chgData name="Carl-Julian Pardall" userId="242418bbfe6e9ff5" providerId="LiveId" clId="{E11901F4-A353-4B63-90BD-82B6C3E9DEBE}" dt="2022-12-18T10:53:46.356" v="1039"/>
          <ac:grpSpMkLst>
            <pc:docMk/>
            <pc:sldMk cId="4104002210" sldId="298"/>
            <ac:grpSpMk id="24" creationId="{B2F821EC-5C64-EFE7-9336-63D1057D7712}"/>
          </ac:grpSpMkLst>
        </pc:grpChg>
        <pc:grpChg chg="mod">
          <ac:chgData name="Carl-Julian Pardall" userId="242418bbfe6e9ff5" providerId="LiveId" clId="{E11901F4-A353-4B63-90BD-82B6C3E9DEBE}" dt="2022-12-18T10:53:46.356" v="1039"/>
          <ac:grpSpMkLst>
            <pc:docMk/>
            <pc:sldMk cId="4104002210" sldId="298"/>
            <ac:grpSpMk id="25" creationId="{B9593A6A-DB4C-653A-A651-3EDFE32BBC4A}"/>
          </ac:grpSpMkLst>
        </pc:grpChg>
        <pc:grpChg chg="mod">
          <ac:chgData name="Carl-Julian Pardall" userId="242418bbfe6e9ff5" providerId="LiveId" clId="{E11901F4-A353-4B63-90BD-82B6C3E9DEBE}" dt="2022-12-18T10:53:46.356" v="1039"/>
          <ac:grpSpMkLst>
            <pc:docMk/>
            <pc:sldMk cId="4104002210" sldId="298"/>
            <ac:grpSpMk id="26" creationId="{F9D8401D-7FBF-A8C1-FF4C-1C1BAFB899AA}"/>
          </ac:grpSpMkLst>
        </pc:grpChg>
        <pc:grpChg chg="mod">
          <ac:chgData name="Carl-Julian Pardall" userId="242418bbfe6e9ff5" providerId="LiveId" clId="{E11901F4-A353-4B63-90BD-82B6C3E9DEBE}" dt="2022-12-18T10:53:46.356" v="1039"/>
          <ac:grpSpMkLst>
            <pc:docMk/>
            <pc:sldMk cId="4104002210" sldId="298"/>
            <ac:grpSpMk id="30" creationId="{AEFE3C7A-1094-F697-C8D8-91B726B09E83}"/>
          </ac:grpSpMkLst>
        </pc:grpChg>
        <pc:grpChg chg="add mod">
          <ac:chgData name="Carl-Julian Pardall" userId="242418bbfe6e9ff5" providerId="LiveId" clId="{E11901F4-A353-4B63-90BD-82B6C3E9DEBE}" dt="2022-12-18T10:55:15.311" v="1101" actId="1038"/>
          <ac:grpSpMkLst>
            <pc:docMk/>
            <pc:sldMk cId="4104002210" sldId="298"/>
            <ac:grpSpMk id="38" creationId="{DDB4E0A1-42CD-4EE9-7D9A-99DCCA6F7F89}"/>
          </ac:grpSpMkLst>
        </pc:grpChg>
        <pc:grpChg chg="add mod">
          <ac:chgData name="Carl-Julian Pardall" userId="242418bbfe6e9ff5" providerId="LiveId" clId="{E11901F4-A353-4B63-90BD-82B6C3E9DEBE}" dt="2022-12-18T15:56:23.970" v="2385" actId="164"/>
          <ac:grpSpMkLst>
            <pc:docMk/>
            <pc:sldMk cId="4104002210" sldId="298"/>
            <ac:grpSpMk id="45" creationId="{5E8192BE-DC38-E2D8-21A4-9B7650AC3808}"/>
          </ac:grpSpMkLst>
        </pc:grpChg>
        <pc:grpChg chg="add mod">
          <ac:chgData name="Carl-Julian Pardall" userId="242418bbfe6e9ff5" providerId="LiveId" clId="{E11901F4-A353-4B63-90BD-82B6C3E9DEBE}" dt="2022-12-18T15:57:58.228" v="2412" actId="1076"/>
          <ac:grpSpMkLst>
            <pc:docMk/>
            <pc:sldMk cId="4104002210" sldId="298"/>
            <ac:grpSpMk id="47" creationId="{E8B57B69-EF7D-22C2-0D04-B9E52E75AB5E}"/>
          </ac:grpSpMkLst>
        </pc:grpChg>
        <pc:grpChg chg="add mod">
          <ac:chgData name="Carl-Julian Pardall" userId="242418bbfe6e9ff5" providerId="LiveId" clId="{E11901F4-A353-4B63-90BD-82B6C3E9DEBE}" dt="2022-12-18T15:59:24.371" v="2441" actId="164"/>
          <ac:grpSpMkLst>
            <pc:docMk/>
            <pc:sldMk cId="4104002210" sldId="298"/>
            <ac:grpSpMk id="49" creationId="{5ECCBF24-19CB-DD17-E23D-9BBBAA266465}"/>
          </ac:grpSpMkLst>
        </pc:grpChg>
        <pc:grpChg chg="add mod">
          <ac:chgData name="Carl-Julian Pardall" userId="242418bbfe6e9ff5" providerId="LiveId" clId="{E11901F4-A353-4B63-90BD-82B6C3E9DEBE}" dt="2022-12-18T15:59:24.371" v="2441" actId="164"/>
          <ac:grpSpMkLst>
            <pc:docMk/>
            <pc:sldMk cId="4104002210" sldId="298"/>
            <ac:grpSpMk id="51" creationId="{5CEE5810-33B1-ECA3-E65A-BCDB238C78F8}"/>
          </ac:grpSpMkLst>
        </pc:grpChg>
        <pc:picChg chg="mod">
          <ac:chgData name="Carl-Julian Pardall" userId="242418bbfe6e9ff5" providerId="LiveId" clId="{E11901F4-A353-4B63-90BD-82B6C3E9DEBE}" dt="2022-12-18T10:53:46.356" v="1039"/>
          <ac:picMkLst>
            <pc:docMk/>
            <pc:sldMk cId="4104002210" sldId="298"/>
            <ac:picMk id="20" creationId="{0B273129-AD7E-242E-0B80-E315FFB6467F}"/>
          </ac:picMkLst>
        </pc:picChg>
        <pc:picChg chg="add mod">
          <ac:chgData name="Carl-Julian Pardall" userId="242418bbfe6e9ff5" providerId="LiveId" clId="{E11901F4-A353-4B63-90BD-82B6C3E9DEBE}" dt="2022-12-18T15:58:17.981" v="2420" actId="164"/>
          <ac:picMkLst>
            <pc:docMk/>
            <pc:sldMk cId="4104002210" sldId="298"/>
            <ac:picMk id="37" creationId="{506633F0-BA7F-B78B-29A2-752D2E418369}"/>
          </ac:picMkLst>
        </pc:picChg>
        <pc:cxnChg chg="mod">
          <ac:chgData name="Carl-Julian Pardall" userId="242418bbfe6e9ff5" providerId="LiveId" clId="{E11901F4-A353-4B63-90BD-82B6C3E9DEBE}" dt="2022-12-18T10:53:46.356" v="1039"/>
          <ac:cxnSpMkLst>
            <pc:docMk/>
            <pc:sldMk cId="4104002210" sldId="298"/>
            <ac:cxnSpMk id="9" creationId="{B67EF25F-9E15-A7B7-EF83-5414FE419CA7}"/>
          </ac:cxnSpMkLst>
        </pc:cxnChg>
        <pc:cxnChg chg="mod">
          <ac:chgData name="Carl-Julian Pardall" userId="242418bbfe6e9ff5" providerId="LiveId" clId="{E11901F4-A353-4B63-90BD-82B6C3E9DEBE}" dt="2022-12-18T10:53:46.356" v="1039"/>
          <ac:cxnSpMkLst>
            <pc:docMk/>
            <pc:sldMk cId="4104002210" sldId="298"/>
            <ac:cxnSpMk id="13" creationId="{A52428D9-7A32-02F7-2212-D4226E310A3E}"/>
          </ac:cxnSpMkLst>
        </pc:cxnChg>
        <pc:cxnChg chg="mod">
          <ac:chgData name="Carl-Julian Pardall" userId="242418bbfe6e9ff5" providerId="LiveId" clId="{E11901F4-A353-4B63-90BD-82B6C3E9DEBE}" dt="2022-12-18T10:53:46.356" v="1039"/>
          <ac:cxnSpMkLst>
            <pc:docMk/>
            <pc:sldMk cId="4104002210" sldId="298"/>
            <ac:cxnSpMk id="21" creationId="{FBD2CEDD-9871-1F91-9554-9DA30470FB74}"/>
          </ac:cxnSpMkLst>
        </pc:cxnChg>
        <pc:cxnChg chg="mod">
          <ac:chgData name="Carl-Julian Pardall" userId="242418bbfe6e9ff5" providerId="LiveId" clId="{E11901F4-A353-4B63-90BD-82B6C3E9DEBE}" dt="2022-12-18T10:53:46.356" v="1039"/>
          <ac:cxnSpMkLst>
            <pc:docMk/>
            <pc:sldMk cId="4104002210" sldId="298"/>
            <ac:cxnSpMk id="27" creationId="{713FE8BE-1B30-17A9-5A7E-30D5D83C7186}"/>
          </ac:cxnSpMkLst>
        </pc:cxnChg>
        <pc:cxnChg chg="mod">
          <ac:chgData name="Carl-Julian Pardall" userId="242418bbfe6e9ff5" providerId="LiveId" clId="{E11901F4-A353-4B63-90BD-82B6C3E9DEBE}" dt="2022-12-18T10:53:46.356" v="1039"/>
          <ac:cxnSpMkLst>
            <pc:docMk/>
            <pc:sldMk cId="4104002210" sldId="298"/>
            <ac:cxnSpMk id="31" creationId="{5F973AC8-F3A1-06A6-3294-F91AB83E98AB}"/>
          </ac:cxnSpMkLst>
        </pc:cxnChg>
        <pc:cxnChg chg="mod">
          <ac:chgData name="Carl-Julian Pardall" userId="242418bbfe6e9ff5" providerId="LiveId" clId="{E11901F4-A353-4B63-90BD-82B6C3E9DEBE}" dt="2022-12-18T10:55:37.746" v="1130" actId="1036"/>
          <ac:cxnSpMkLst>
            <pc:docMk/>
            <pc:sldMk cId="4104002210" sldId="298"/>
            <ac:cxnSpMk id="39" creationId="{455CB1CC-B70E-33A8-1E64-F40D7733621E}"/>
          </ac:cxnSpMkLst>
        </pc:cxnChg>
        <pc:cxnChg chg="mod">
          <ac:chgData name="Carl-Julian Pardall" userId="242418bbfe6e9ff5" providerId="LiveId" clId="{E11901F4-A353-4B63-90BD-82B6C3E9DEBE}" dt="2022-12-18T10:53:46.356" v="1039"/>
          <ac:cxnSpMkLst>
            <pc:docMk/>
            <pc:sldMk cId="4104002210" sldId="298"/>
            <ac:cxnSpMk id="41" creationId="{870E0E5B-EA82-7C88-64E0-A27AC79CABB8}"/>
          </ac:cxnSpMkLst>
        </pc:cxnChg>
        <pc:cxnChg chg="mod">
          <ac:chgData name="Carl-Julian Pardall" userId="242418bbfe6e9ff5" providerId="LiveId" clId="{E11901F4-A353-4B63-90BD-82B6C3E9DEBE}" dt="2022-12-18T10:53:46.356" v="1039"/>
          <ac:cxnSpMkLst>
            <pc:docMk/>
            <pc:sldMk cId="4104002210" sldId="298"/>
            <ac:cxnSpMk id="42" creationId="{615E9631-0D7C-DE09-6BF4-413620C264A2}"/>
          </ac:cxnSpMkLst>
        </pc:cxnChg>
      </pc:sldChg>
      <pc:sldChg chg="addSp modSp new mod modAnim">
        <pc:chgData name="Carl-Julian Pardall" userId="242418bbfe6e9ff5" providerId="LiveId" clId="{E11901F4-A353-4B63-90BD-82B6C3E9DEBE}" dt="2023-01-30T14:58:19.856" v="8634" actId="20577"/>
        <pc:sldMkLst>
          <pc:docMk/>
          <pc:sldMk cId="984148884" sldId="299"/>
        </pc:sldMkLst>
        <pc:spChg chg="mod">
          <ac:chgData name="Carl-Julian Pardall" userId="242418bbfe6e9ff5" providerId="LiveId" clId="{E11901F4-A353-4B63-90BD-82B6C3E9DEBE}" dt="2023-01-30T14:58:19.856" v="8634" actId="20577"/>
          <ac:spMkLst>
            <pc:docMk/>
            <pc:sldMk cId="984148884" sldId="299"/>
            <ac:spMk id="2" creationId="{37B90EFB-5D3F-F04A-3120-57ED5C791642}"/>
          </ac:spMkLst>
        </pc:spChg>
        <pc:spChg chg="mod">
          <ac:chgData name="Carl-Julian Pardall" userId="242418bbfe6e9ff5" providerId="LiveId" clId="{E11901F4-A353-4B63-90BD-82B6C3E9DEBE}" dt="2022-12-18T11:00:00.202" v="1240"/>
          <ac:spMkLst>
            <pc:docMk/>
            <pc:sldMk cId="984148884" sldId="299"/>
            <ac:spMk id="3" creationId="{8EA32F06-14D9-F773-EA9E-5FD61B18AFDC}"/>
          </ac:spMkLst>
        </pc:spChg>
        <pc:spChg chg="add mod">
          <ac:chgData name="Carl-Julian Pardall" userId="242418bbfe6e9ff5" providerId="LiveId" clId="{E11901F4-A353-4B63-90BD-82B6C3E9DEBE}" dt="2022-12-18T16:00:16.065" v="2449" actId="164"/>
          <ac:spMkLst>
            <pc:docMk/>
            <pc:sldMk cId="984148884" sldId="299"/>
            <ac:spMk id="6" creationId="{9328B836-00E3-823D-B6C1-856C7454485D}"/>
          </ac:spMkLst>
        </pc:spChg>
        <pc:grpChg chg="add mod">
          <ac:chgData name="Carl-Julian Pardall" userId="242418bbfe6e9ff5" providerId="LiveId" clId="{E11901F4-A353-4B63-90BD-82B6C3E9DEBE}" dt="2022-12-18T16:00:16.065" v="2449" actId="164"/>
          <ac:grpSpMkLst>
            <pc:docMk/>
            <pc:sldMk cId="984148884" sldId="299"/>
            <ac:grpSpMk id="7" creationId="{D15146CF-AAC5-2F7F-49B2-ABFAD5571907}"/>
          </ac:grpSpMkLst>
        </pc:grpChg>
        <pc:grpChg chg="add mod">
          <ac:chgData name="Carl-Julian Pardall" userId="242418bbfe6e9ff5" providerId="LiveId" clId="{E11901F4-A353-4B63-90BD-82B6C3E9DEBE}" dt="2022-12-18T16:00:16.065" v="2449" actId="164"/>
          <ac:grpSpMkLst>
            <pc:docMk/>
            <pc:sldMk cId="984148884" sldId="299"/>
            <ac:grpSpMk id="8" creationId="{8628C3CA-CF39-98C8-73EF-A115D11A8A72}"/>
          </ac:grpSpMkLst>
        </pc:grpChg>
        <pc:picChg chg="add mod">
          <ac:chgData name="Carl-Julian Pardall" userId="242418bbfe6e9ff5" providerId="LiveId" clId="{E11901F4-A353-4B63-90BD-82B6C3E9DEBE}" dt="2022-12-18T11:04:44.571" v="1317" actId="164"/>
          <ac:picMkLst>
            <pc:docMk/>
            <pc:sldMk cId="984148884" sldId="299"/>
            <ac:picMk id="4" creationId="{383A7067-DFA7-46B2-04A3-28C4EEBF130D}"/>
          </ac:picMkLst>
        </pc:picChg>
        <pc:picChg chg="add mod modCrop">
          <ac:chgData name="Carl-Julian Pardall" userId="242418bbfe6e9ff5" providerId="LiveId" clId="{E11901F4-A353-4B63-90BD-82B6C3E9DEBE}" dt="2022-12-18T21:24:27.506" v="3873" actId="14100"/>
          <ac:picMkLst>
            <pc:docMk/>
            <pc:sldMk cId="984148884" sldId="299"/>
            <ac:picMk id="9" creationId="{EE95CC2D-C6D2-E1A4-9C6E-F795CE9F4A90}"/>
          </ac:picMkLst>
        </pc:picChg>
        <pc:cxnChg chg="add mod">
          <ac:chgData name="Carl-Julian Pardall" userId="242418bbfe6e9ff5" providerId="LiveId" clId="{E11901F4-A353-4B63-90BD-82B6C3E9DEBE}" dt="2022-12-18T11:04:44.571" v="1317" actId="164"/>
          <ac:cxnSpMkLst>
            <pc:docMk/>
            <pc:sldMk cId="984148884" sldId="299"/>
            <ac:cxnSpMk id="5" creationId="{07CA3F07-10E3-B590-14EC-30F3E8167664}"/>
          </ac:cxnSpMkLst>
        </pc:cxnChg>
      </pc:sldChg>
      <pc:sldChg chg="addSp delSp modSp new mod modAnim">
        <pc:chgData name="Carl-Julian Pardall" userId="242418bbfe6e9ff5" providerId="LiveId" clId="{E11901F4-A353-4B63-90BD-82B6C3E9DEBE}" dt="2022-12-19T16:47:17.126" v="6785" actId="20577"/>
        <pc:sldMkLst>
          <pc:docMk/>
          <pc:sldMk cId="2400204444" sldId="300"/>
        </pc:sldMkLst>
        <pc:spChg chg="mod">
          <ac:chgData name="Carl-Julian Pardall" userId="242418bbfe6e9ff5" providerId="LiveId" clId="{E11901F4-A353-4B63-90BD-82B6C3E9DEBE}" dt="2022-12-19T16:47:17.126" v="6785" actId="20577"/>
          <ac:spMkLst>
            <pc:docMk/>
            <pc:sldMk cId="2400204444" sldId="300"/>
            <ac:spMk id="2" creationId="{C49CC02D-9CFF-A747-890A-103BA03ED3CD}"/>
          </ac:spMkLst>
        </pc:spChg>
        <pc:spChg chg="mod">
          <ac:chgData name="Carl-Julian Pardall" userId="242418bbfe6e9ff5" providerId="LiveId" clId="{E11901F4-A353-4B63-90BD-82B6C3E9DEBE}" dt="2022-12-18T11:26:55.304" v="1759"/>
          <ac:spMkLst>
            <pc:docMk/>
            <pc:sldMk cId="2400204444" sldId="300"/>
            <ac:spMk id="3" creationId="{85C606DD-94A9-65C8-1AFD-641E5E350D84}"/>
          </ac:spMkLst>
        </pc:spChg>
        <pc:spChg chg="mod">
          <ac:chgData name="Carl-Julian Pardall" userId="242418bbfe6e9ff5" providerId="LiveId" clId="{E11901F4-A353-4B63-90BD-82B6C3E9DEBE}" dt="2022-12-18T11:28:10.327" v="1766" actId="165"/>
          <ac:spMkLst>
            <pc:docMk/>
            <pc:sldMk cId="2400204444" sldId="300"/>
            <ac:spMk id="10" creationId="{02E5BCF2-E729-749B-51D1-7F1FEDE53E2A}"/>
          </ac:spMkLst>
        </pc:spChg>
        <pc:spChg chg="mod">
          <ac:chgData name="Carl-Julian Pardall" userId="242418bbfe6e9ff5" providerId="LiveId" clId="{E11901F4-A353-4B63-90BD-82B6C3E9DEBE}" dt="2022-12-18T11:28:10.327" v="1766" actId="165"/>
          <ac:spMkLst>
            <pc:docMk/>
            <pc:sldMk cId="2400204444" sldId="300"/>
            <ac:spMk id="11" creationId="{AC3D8CF3-712B-BB5F-6301-F860EF20231B}"/>
          </ac:spMkLst>
        </pc:spChg>
        <pc:spChg chg="mod">
          <ac:chgData name="Carl-Julian Pardall" userId="242418bbfe6e9ff5" providerId="LiveId" clId="{E11901F4-A353-4B63-90BD-82B6C3E9DEBE}" dt="2022-12-18T11:31:46.484" v="1804" actId="1038"/>
          <ac:spMkLst>
            <pc:docMk/>
            <pc:sldMk cId="2400204444" sldId="300"/>
            <ac:spMk id="14" creationId="{8E9E6F7A-3483-6272-D204-E8105A5222C6}"/>
          </ac:spMkLst>
        </pc:spChg>
        <pc:spChg chg="mod">
          <ac:chgData name="Carl-Julian Pardall" userId="242418bbfe6e9ff5" providerId="LiveId" clId="{E11901F4-A353-4B63-90BD-82B6C3E9DEBE}" dt="2022-12-18T11:31:19.504" v="1798" actId="1037"/>
          <ac:spMkLst>
            <pc:docMk/>
            <pc:sldMk cId="2400204444" sldId="300"/>
            <ac:spMk id="15" creationId="{1EE19BCE-640B-8237-71F5-D326FAC73064}"/>
          </ac:spMkLst>
        </pc:spChg>
        <pc:spChg chg="mod">
          <ac:chgData name="Carl-Julian Pardall" userId="242418bbfe6e9ff5" providerId="LiveId" clId="{E11901F4-A353-4B63-90BD-82B6C3E9DEBE}" dt="2022-12-18T11:28:10.327" v="1766" actId="165"/>
          <ac:spMkLst>
            <pc:docMk/>
            <pc:sldMk cId="2400204444" sldId="300"/>
            <ac:spMk id="16" creationId="{D1EBD4A8-EFCC-FBAC-066E-40F6FEC05DC1}"/>
          </ac:spMkLst>
        </pc:spChg>
        <pc:spChg chg="mod">
          <ac:chgData name="Carl-Julian Pardall" userId="242418bbfe6e9ff5" providerId="LiveId" clId="{E11901F4-A353-4B63-90BD-82B6C3E9DEBE}" dt="2022-12-18T11:28:10.327" v="1766" actId="165"/>
          <ac:spMkLst>
            <pc:docMk/>
            <pc:sldMk cId="2400204444" sldId="300"/>
            <ac:spMk id="17" creationId="{99BF0040-AB35-E87E-C17D-A6D493203927}"/>
          </ac:spMkLst>
        </pc:spChg>
        <pc:spChg chg="add del mod">
          <ac:chgData name="Carl-Julian Pardall" userId="242418bbfe6e9ff5" providerId="LiveId" clId="{E11901F4-A353-4B63-90BD-82B6C3E9DEBE}" dt="2022-12-18T11:28:37.415" v="1770" actId="14100"/>
          <ac:spMkLst>
            <pc:docMk/>
            <pc:sldMk cId="2400204444" sldId="300"/>
            <ac:spMk id="18" creationId="{D2BF0A11-64EA-F867-F503-44FE31D7488B}"/>
          </ac:spMkLst>
        </pc:spChg>
        <pc:spChg chg="mod">
          <ac:chgData name="Carl-Julian Pardall" userId="242418bbfe6e9ff5" providerId="LiveId" clId="{E11901F4-A353-4B63-90BD-82B6C3E9DEBE}" dt="2022-12-18T11:29:51.700" v="1788"/>
          <ac:spMkLst>
            <pc:docMk/>
            <pc:sldMk cId="2400204444" sldId="300"/>
            <ac:spMk id="26" creationId="{3382DF04-CFEE-002D-A455-572589BFC04D}"/>
          </ac:spMkLst>
        </pc:spChg>
        <pc:spChg chg="mod">
          <ac:chgData name="Carl-Julian Pardall" userId="242418bbfe6e9ff5" providerId="LiveId" clId="{E11901F4-A353-4B63-90BD-82B6C3E9DEBE}" dt="2022-12-18T11:29:51.700" v="1788"/>
          <ac:spMkLst>
            <pc:docMk/>
            <pc:sldMk cId="2400204444" sldId="300"/>
            <ac:spMk id="27" creationId="{9D836904-C1B6-AFED-94D0-BF4F3EB4F547}"/>
          </ac:spMkLst>
        </pc:spChg>
        <pc:spChg chg="del mod">
          <ac:chgData name="Carl-Julian Pardall" userId="242418bbfe6e9ff5" providerId="LiveId" clId="{E11901F4-A353-4B63-90BD-82B6C3E9DEBE}" dt="2022-12-18T11:35:04.134" v="1839" actId="478"/>
          <ac:spMkLst>
            <pc:docMk/>
            <pc:sldMk cId="2400204444" sldId="300"/>
            <ac:spMk id="30" creationId="{40F1F6B6-EA0B-9B2B-0E62-BE62640F2640}"/>
          </ac:spMkLst>
        </pc:spChg>
        <pc:spChg chg="del mod">
          <ac:chgData name="Carl-Julian Pardall" userId="242418bbfe6e9ff5" providerId="LiveId" clId="{E11901F4-A353-4B63-90BD-82B6C3E9DEBE}" dt="2022-12-18T11:34:59.444" v="1838" actId="478"/>
          <ac:spMkLst>
            <pc:docMk/>
            <pc:sldMk cId="2400204444" sldId="300"/>
            <ac:spMk id="31" creationId="{9C7B626C-1154-DB43-E6A6-B2684D5534E2}"/>
          </ac:spMkLst>
        </pc:spChg>
        <pc:spChg chg="mod">
          <ac:chgData name="Carl-Julian Pardall" userId="242418bbfe6e9ff5" providerId="LiveId" clId="{E11901F4-A353-4B63-90BD-82B6C3E9DEBE}" dt="2022-12-18T11:29:51.700" v="1788"/>
          <ac:spMkLst>
            <pc:docMk/>
            <pc:sldMk cId="2400204444" sldId="300"/>
            <ac:spMk id="32" creationId="{9B205C7F-5495-D720-828B-6AB64462AEE4}"/>
          </ac:spMkLst>
        </pc:spChg>
        <pc:spChg chg="mod">
          <ac:chgData name="Carl-Julian Pardall" userId="242418bbfe6e9ff5" providerId="LiveId" clId="{E11901F4-A353-4B63-90BD-82B6C3E9DEBE}" dt="2022-12-18T11:29:51.700" v="1788"/>
          <ac:spMkLst>
            <pc:docMk/>
            <pc:sldMk cId="2400204444" sldId="300"/>
            <ac:spMk id="33" creationId="{1710EE0A-2662-ABB0-ABE4-AE93BA1F8F06}"/>
          </ac:spMkLst>
        </pc:spChg>
        <pc:spChg chg="mod">
          <ac:chgData name="Carl-Julian Pardall" userId="242418bbfe6e9ff5" providerId="LiveId" clId="{E11901F4-A353-4B63-90BD-82B6C3E9DEBE}" dt="2022-12-18T11:29:51.700" v="1788"/>
          <ac:spMkLst>
            <pc:docMk/>
            <pc:sldMk cId="2400204444" sldId="300"/>
            <ac:spMk id="34" creationId="{D2F0F4FC-3BC2-FBE7-26EA-55AD3A8697E2}"/>
          </ac:spMkLst>
        </pc:spChg>
        <pc:spChg chg="add mod ord">
          <ac:chgData name="Carl-Julian Pardall" userId="242418bbfe6e9ff5" providerId="LiveId" clId="{E11901F4-A353-4B63-90BD-82B6C3E9DEBE}" dt="2022-12-18T11:39:19.056" v="1906" actId="164"/>
          <ac:spMkLst>
            <pc:docMk/>
            <pc:sldMk cId="2400204444" sldId="300"/>
            <ac:spMk id="35" creationId="{F5664508-DD70-023D-4CFF-BE35636550CF}"/>
          </ac:spMkLst>
        </pc:spChg>
        <pc:spChg chg="add mod">
          <ac:chgData name="Carl-Julian Pardall" userId="242418bbfe6e9ff5" providerId="LiveId" clId="{E11901F4-A353-4B63-90BD-82B6C3E9DEBE}" dt="2022-12-18T11:55:37.942" v="1989" actId="1035"/>
          <ac:spMkLst>
            <pc:docMk/>
            <pc:sldMk cId="2400204444" sldId="300"/>
            <ac:spMk id="39" creationId="{B78F7AF7-671A-36EE-0122-3CF37C50060E}"/>
          </ac:spMkLst>
        </pc:spChg>
        <pc:spChg chg="add mod">
          <ac:chgData name="Carl-Julian Pardall" userId="242418bbfe6e9ff5" providerId="LiveId" clId="{E11901F4-A353-4B63-90BD-82B6C3E9DEBE}" dt="2022-12-18T11:55:37.942" v="1989" actId="1035"/>
          <ac:spMkLst>
            <pc:docMk/>
            <pc:sldMk cId="2400204444" sldId="300"/>
            <ac:spMk id="40" creationId="{FDA71567-6EBE-60E0-78D3-A4CB5EC737E4}"/>
          </ac:spMkLst>
        </pc:spChg>
        <pc:spChg chg="mod">
          <ac:chgData name="Carl-Julian Pardall" userId="242418bbfe6e9ff5" providerId="LiveId" clId="{E11901F4-A353-4B63-90BD-82B6C3E9DEBE}" dt="2022-12-18T11:36:18.954" v="1878"/>
          <ac:spMkLst>
            <pc:docMk/>
            <pc:sldMk cId="2400204444" sldId="300"/>
            <ac:spMk id="47" creationId="{A6CB7452-360F-FBF2-EB3A-8B7BE42FEE47}"/>
          </ac:spMkLst>
        </pc:spChg>
        <pc:spChg chg="mod">
          <ac:chgData name="Carl-Julian Pardall" userId="242418bbfe6e9ff5" providerId="LiveId" clId="{E11901F4-A353-4B63-90BD-82B6C3E9DEBE}" dt="2022-12-18T11:36:18.954" v="1878"/>
          <ac:spMkLst>
            <pc:docMk/>
            <pc:sldMk cId="2400204444" sldId="300"/>
            <ac:spMk id="48" creationId="{E355522C-765E-1BCF-17F8-A59C037A4F26}"/>
          </ac:spMkLst>
        </pc:spChg>
        <pc:spChg chg="mod">
          <ac:chgData name="Carl-Julian Pardall" userId="242418bbfe6e9ff5" providerId="LiveId" clId="{E11901F4-A353-4B63-90BD-82B6C3E9DEBE}" dt="2022-12-18T11:36:18.954" v="1878"/>
          <ac:spMkLst>
            <pc:docMk/>
            <pc:sldMk cId="2400204444" sldId="300"/>
            <ac:spMk id="54" creationId="{432993E4-A25D-843C-8CC6-01954E788FFC}"/>
          </ac:spMkLst>
        </pc:spChg>
        <pc:spChg chg="mod">
          <ac:chgData name="Carl-Julian Pardall" userId="242418bbfe6e9ff5" providerId="LiveId" clId="{E11901F4-A353-4B63-90BD-82B6C3E9DEBE}" dt="2022-12-18T11:36:18.954" v="1878"/>
          <ac:spMkLst>
            <pc:docMk/>
            <pc:sldMk cId="2400204444" sldId="300"/>
            <ac:spMk id="55" creationId="{B19A489A-8623-C904-89D6-E904FE5BFDD5}"/>
          </ac:spMkLst>
        </pc:spChg>
        <pc:spChg chg="mod">
          <ac:chgData name="Carl-Julian Pardall" userId="242418bbfe6e9ff5" providerId="LiveId" clId="{E11901F4-A353-4B63-90BD-82B6C3E9DEBE}" dt="2022-12-18T11:36:18.954" v="1878"/>
          <ac:spMkLst>
            <pc:docMk/>
            <pc:sldMk cId="2400204444" sldId="300"/>
            <ac:spMk id="56" creationId="{6E359783-D971-1C3D-6E27-99FCCF3004AE}"/>
          </ac:spMkLst>
        </pc:spChg>
        <pc:spChg chg="mod">
          <ac:chgData name="Carl-Julian Pardall" userId="242418bbfe6e9ff5" providerId="LiveId" clId="{E11901F4-A353-4B63-90BD-82B6C3E9DEBE}" dt="2022-12-18T11:36:18.954" v="1878"/>
          <ac:spMkLst>
            <pc:docMk/>
            <pc:sldMk cId="2400204444" sldId="300"/>
            <ac:spMk id="57" creationId="{6AA7984D-243A-1C4A-84D2-EBE0970B9ED2}"/>
          </ac:spMkLst>
        </pc:spChg>
        <pc:spChg chg="mod">
          <ac:chgData name="Carl-Julian Pardall" userId="242418bbfe6e9ff5" providerId="LiveId" clId="{E11901F4-A353-4B63-90BD-82B6C3E9DEBE}" dt="2022-12-18T11:36:18.954" v="1878"/>
          <ac:spMkLst>
            <pc:docMk/>
            <pc:sldMk cId="2400204444" sldId="300"/>
            <ac:spMk id="58" creationId="{5C150CBF-193F-1F8A-170B-BC7B2E28A7D9}"/>
          </ac:spMkLst>
        </pc:spChg>
        <pc:spChg chg="mod">
          <ac:chgData name="Carl-Julian Pardall" userId="242418bbfe6e9ff5" providerId="LiveId" clId="{E11901F4-A353-4B63-90BD-82B6C3E9DEBE}" dt="2022-12-18T11:39:26.663" v="1908"/>
          <ac:spMkLst>
            <pc:docMk/>
            <pc:sldMk cId="2400204444" sldId="300"/>
            <ac:spMk id="61" creationId="{D61A7AB4-7383-0468-410F-8B5CD1935999}"/>
          </ac:spMkLst>
        </pc:spChg>
        <pc:spChg chg="del mod">
          <ac:chgData name="Carl-Julian Pardall" userId="242418bbfe6e9ff5" providerId="LiveId" clId="{E11901F4-A353-4B63-90BD-82B6C3E9DEBE}" dt="2022-12-18T11:41:17.236" v="1921" actId="478"/>
          <ac:spMkLst>
            <pc:docMk/>
            <pc:sldMk cId="2400204444" sldId="300"/>
            <ac:spMk id="66" creationId="{1D98339C-49B5-D0C1-E65F-535A5DBD277B}"/>
          </ac:spMkLst>
        </pc:spChg>
        <pc:spChg chg="del mod">
          <ac:chgData name="Carl-Julian Pardall" userId="242418bbfe6e9ff5" providerId="LiveId" clId="{E11901F4-A353-4B63-90BD-82B6C3E9DEBE}" dt="2022-12-18T11:41:14.513" v="1920" actId="478"/>
          <ac:spMkLst>
            <pc:docMk/>
            <pc:sldMk cId="2400204444" sldId="300"/>
            <ac:spMk id="67" creationId="{063D98A3-04D4-22FD-5DB6-BB9AECE93698}"/>
          </ac:spMkLst>
        </pc:spChg>
        <pc:spChg chg="mod">
          <ac:chgData name="Carl-Julian Pardall" userId="242418bbfe6e9ff5" providerId="LiveId" clId="{E11901F4-A353-4B63-90BD-82B6C3E9DEBE}" dt="2022-12-18T11:39:26.663" v="1908"/>
          <ac:spMkLst>
            <pc:docMk/>
            <pc:sldMk cId="2400204444" sldId="300"/>
            <ac:spMk id="73" creationId="{014CABC9-B767-7203-3AFA-61580B1BFD62}"/>
          </ac:spMkLst>
        </pc:spChg>
        <pc:spChg chg="mod">
          <ac:chgData name="Carl-Julian Pardall" userId="242418bbfe6e9ff5" providerId="LiveId" clId="{E11901F4-A353-4B63-90BD-82B6C3E9DEBE}" dt="2022-12-18T11:39:26.663" v="1908"/>
          <ac:spMkLst>
            <pc:docMk/>
            <pc:sldMk cId="2400204444" sldId="300"/>
            <ac:spMk id="74" creationId="{8CF46A9F-67A9-AE1A-EE72-D1FE40CDE06A}"/>
          </ac:spMkLst>
        </pc:spChg>
        <pc:spChg chg="mod">
          <ac:chgData name="Carl-Julian Pardall" userId="242418bbfe6e9ff5" providerId="LiveId" clId="{E11901F4-A353-4B63-90BD-82B6C3E9DEBE}" dt="2022-12-18T11:39:26.663" v="1908"/>
          <ac:spMkLst>
            <pc:docMk/>
            <pc:sldMk cId="2400204444" sldId="300"/>
            <ac:spMk id="75" creationId="{3AA32985-7252-4EC5-4931-F3AF70EDA7F6}"/>
          </ac:spMkLst>
        </pc:spChg>
        <pc:spChg chg="mod">
          <ac:chgData name="Carl-Julian Pardall" userId="242418bbfe6e9ff5" providerId="LiveId" clId="{E11901F4-A353-4B63-90BD-82B6C3E9DEBE}" dt="2022-12-18T11:39:26.663" v="1908"/>
          <ac:spMkLst>
            <pc:docMk/>
            <pc:sldMk cId="2400204444" sldId="300"/>
            <ac:spMk id="76" creationId="{6F0D7949-5339-6D30-EE04-5C8478E34229}"/>
          </ac:spMkLst>
        </pc:spChg>
        <pc:spChg chg="mod">
          <ac:chgData name="Carl-Julian Pardall" userId="242418bbfe6e9ff5" providerId="LiveId" clId="{E11901F4-A353-4B63-90BD-82B6C3E9DEBE}" dt="2022-12-18T11:39:26.663" v="1908"/>
          <ac:spMkLst>
            <pc:docMk/>
            <pc:sldMk cId="2400204444" sldId="300"/>
            <ac:spMk id="77" creationId="{75A9740D-1C3F-5F4A-F5B2-081B14E4121E}"/>
          </ac:spMkLst>
        </pc:spChg>
        <pc:spChg chg="add mod">
          <ac:chgData name="Carl-Julian Pardall" userId="242418bbfe6e9ff5" providerId="LiveId" clId="{E11901F4-A353-4B63-90BD-82B6C3E9DEBE}" dt="2022-12-18T11:49:30.442" v="1938" actId="164"/>
          <ac:spMkLst>
            <pc:docMk/>
            <pc:sldMk cId="2400204444" sldId="300"/>
            <ac:spMk id="78" creationId="{804934FB-0660-EB85-4548-FD9683ACD491}"/>
          </ac:spMkLst>
        </pc:spChg>
        <pc:spChg chg="add mod">
          <ac:chgData name="Carl-Julian Pardall" userId="242418bbfe6e9ff5" providerId="LiveId" clId="{E11901F4-A353-4B63-90BD-82B6C3E9DEBE}" dt="2022-12-18T11:41:03.326" v="1918" actId="164"/>
          <ac:spMkLst>
            <pc:docMk/>
            <pc:sldMk cId="2400204444" sldId="300"/>
            <ac:spMk id="79" creationId="{C6B97BF3-2173-6489-76D9-2528F092B395}"/>
          </ac:spMkLst>
        </pc:spChg>
        <pc:spChg chg="add mod">
          <ac:chgData name="Carl-Julian Pardall" userId="242418bbfe6e9ff5" providerId="LiveId" clId="{E11901F4-A353-4B63-90BD-82B6C3E9DEBE}" dt="2022-12-18T11:41:03.326" v="1918" actId="164"/>
          <ac:spMkLst>
            <pc:docMk/>
            <pc:sldMk cId="2400204444" sldId="300"/>
            <ac:spMk id="80" creationId="{D8DCD2AB-43E7-4CE6-A33C-5C5E861F9E71}"/>
          </ac:spMkLst>
        </pc:spChg>
        <pc:spChg chg="mod">
          <ac:chgData name="Carl-Julian Pardall" userId="242418bbfe6e9ff5" providerId="LiveId" clId="{E11901F4-A353-4B63-90BD-82B6C3E9DEBE}" dt="2022-12-18T11:50:36.863" v="1958"/>
          <ac:spMkLst>
            <pc:docMk/>
            <pc:sldMk cId="2400204444" sldId="300"/>
            <ac:spMk id="87" creationId="{19ABF39B-536E-28C8-CC0C-4D9FF860B3C5}"/>
          </ac:spMkLst>
        </pc:spChg>
        <pc:spChg chg="mod">
          <ac:chgData name="Carl-Julian Pardall" userId="242418bbfe6e9ff5" providerId="LiveId" clId="{E11901F4-A353-4B63-90BD-82B6C3E9DEBE}" dt="2022-12-18T11:50:36.863" v="1958"/>
          <ac:spMkLst>
            <pc:docMk/>
            <pc:sldMk cId="2400204444" sldId="300"/>
            <ac:spMk id="90" creationId="{BDA3D2C9-4D63-BB61-AA4D-743651BA8831}"/>
          </ac:spMkLst>
        </pc:spChg>
        <pc:spChg chg="mod">
          <ac:chgData name="Carl-Julian Pardall" userId="242418bbfe6e9ff5" providerId="LiveId" clId="{E11901F4-A353-4B63-90BD-82B6C3E9DEBE}" dt="2022-12-18T11:50:36.863" v="1958"/>
          <ac:spMkLst>
            <pc:docMk/>
            <pc:sldMk cId="2400204444" sldId="300"/>
            <ac:spMk id="91" creationId="{375B3DB7-6288-8A4B-FFF0-E85B4E4B3E1B}"/>
          </ac:spMkLst>
        </pc:spChg>
        <pc:spChg chg="mod">
          <ac:chgData name="Carl-Julian Pardall" userId="242418bbfe6e9ff5" providerId="LiveId" clId="{E11901F4-A353-4B63-90BD-82B6C3E9DEBE}" dt="2022-12-18T11:50:36.863" v="1958"/>
          <ac:spMkLst>
            <pc:docMk/>
            <pc:sldMk cId="2400204444" sldId="300"/>
            <ac:spMk id="92" creationId="{2E9C933D-A691-04D3-9753-3FD16C863B5F}"/>
          </ac:spMkLst>
        </pc:spChg>
        <pc:spChg chg="del mod">
          <ac:chgData name="Carl-Julian Pardall" userId="242418bbfe6e9ff5" providerId="LiveId" clId="{E11901F4-A353-4B63-90BD-82B6C3E9DEBE}" dt="2022-12-18T11:51:34.523" v="1967" actId="478"/>
          <ac:spMkLst>
            <pc:docMk/>
            <pc:sldMk cId="2400204444" sldId="300"/>
            <ac:spMk id="101" creationId="{7F3C3C02-8B2C-FF33-C4E9-611083D3137D}"/>
          </ac:spMkLst>
        </pc:spChg>
        <pc:spChg chg="del mod">
          <ac:chgData name="Carl-Julian Pardall" userId="242418bbfe6e9ff5" providerId="LiveId" clId="{E11901F4-A353-4B63-90BD-82B6C3E9DEBE}" dt="2022-12-18T11:51:30.782" v="1966" actId="478"/>
          <ac:spMkLst>
            <pc:docMk/>
            <pc:sldMk cId="2400204444" sldId="300"/>
            <ac:spMk id="102" creationId="{E7D8CA00-62C0-F05F-26CE-3E4271D27884}"/>
          </ac:spMkLst>
        </pc:spChg>
        <pc:spChg chg="mod">
          <ac:chgData name="Carl-Julian Pardall" userId="242418bbfe6e9ff5" providerId="LiveId" clId="{E11901F4-A353-4B63-90BD-82B6C3E9DEBE}" dt="2022-12-18T11:50:36.863" v="1958"/>
          <ac:spMkLst>
            <pc:docMk/>
            <pc:sldMk cId="2400204444" sldId="300"/>
            <ac:spMk id="103" creationId="{1849EF74-9F00-A06B-428D-5717953B0465}"/>
          </ac:spMkLst>
        </pc:spChg>
        <pc:spChg chg="mod">
          <ac:chgData name="Carl-Julian Pardall" userId="242418bbfe6e9ff5" providerId="LiveId" clId="{E11901F4-A353-4B63-90BD-82B6C3E9DEBE}" dt="2022-12-18T11:50:36.863" v="1958"/>
          <ac:spMkLst>
            <pc:docMk/>
            <pc:sldMk cId="2400204444" sldId="300"/>
            <ac:spMk id="104" creationId="{30BB1F74-E6A2-E806-0461-C0F48A5499E6}"/>
          </ac:spMkLst>
        </pc:spChg>
        <pc:spChg chg="mod">
          <ac:chgData name="Carl-Julian Pardall" userId="242418bbfe6e9ff5" providerId="LiveId" clId="{E11901F4-A353-4B63-90BD-82B6C3E9DEBE}" dt="2022-12-18T11:50:36.863" v="1958"/>
          <ac:spMkLst>
            <pc:docMk/>
            <pc:sldMk cId="2400204444" sldId="300"/>
            <ac:spMk id="105" creationId="{2BBEAB54-EF6B-6354-0169-71B07EB2D63F}"/>
          </ac:spMkLst>
        </pc:spChg>
        <pc:spChg chg="add mod">
          <ac:chgData name="Carl-Julian Pardall" userId="242418bbfe6e9ff5" providerId="LiveId" clId="{E11901F4-A353-4B63-90BD-82B6C3E9DEBE}" dt="2022-12-18T11:53:05.803" v="1980" actId="164"/>
          <ac:spMkLst>
            <pc:docMk/>
            <pc:sldMk cId="2400204444" sldId="300"/>
            <ac:spMk id="106" creationId="{F29B8AB3-1B1B-5298-E3B8-DA67A57AD941}"/>
          </ac:spMkLst>
        </pc:spChg>
        <pc:grpChg chg="add del mod">
          <ac:chgData name="Carl-Julian Pardall" userId="242418bbfe6e9ff5" providerId="LiveId" clId="{E11901F4-A353-4B63-90BD-82B6C3E9DEBE}" dt="2022-12-18T11:28:10.327" v="1766" actId="165"/>
          <ac:grpSpMkLst>
            <pc:docMk/>
            <pc:sldMk cId="2400204444" sldId="300"/>
            <ac:grpSpMk id="4" creationId="{96476AFE-1BD9-61E8-40D9-0A7B9465A0A8}"/>
          </ac:grpSpMkLst>
        </pc:grpChg>
        <pc:grpChg chg="mod ord topLvl">
          <ac:chgData name="Carl-Julian Pardall" userId="242418bbfe6e9ff5" providerId="LiveId" clId="{E11901F4-A353-4B63-90BD-82B6C3E9DEBE}" dt="2022-12-18T11:29:16.457" v="1786" actId="338"/>
          <ac:grpSpMkLst>
            <pc:docMk/>
            <pc:sldMk cId="2400204444" sldId="300"/>
            <ac:grpSpMk id="5" creationId="{BDA3BB15-04AE-15F6-490C-8E65C03CB6D2}"/>
          </ac:grpSpMkLst>
        </pc:grpChg>
        <pc:grpChg chg="mod topLvl">
          <ac:chgData name="Carl-Julian Pardall" userId="242418bbfe6e9ff5" providerId="LiveId" clId="{E11901F4-A353-4B63-90BD-82B6C3E9DEBE}" dt="2022-12-18T11:29:16.457" v="1786" actId="338"/>
          <ac:grpSpMkLst>
            <pc:docMk/>
            <pc:sldMk cId="2400204444" sldId="300"/>
            <ac:grpSpMk id="6" creationId="{ED1919A9-A893-E1F2-CB0A-F5F8E2C21F99}"/>
          </ac:grpSpMkLst>
        </pc:grpChg>
        <pc:grpChg chg="mod topLvl">
          <ac:chgData name="Carl-Julian Pardall" userId="242418bbfe6e9ff5" providerId="LiveId" clId="{E11901F4-A353-4B63-90BD-82B6C3E9DEBE}" dt="2022-12-18T11:29:16.457" v="1786" actId="338"/>
          <ac:grpSpMkLst>
            <pc:docMk/>
            <pc:sldMk cId="2400204444" sldId="300"/>
            <ac:grpSpMk id="7" creationId="{0BFE17E5-205E-A39D-79A3-B2DCE647239A}"/>
          </ac:grpSpMkLst>
        </pc:grpChg>
        <pc:grpChg chg="mod">
          <ac:chgData name="Carl-Julian Pardall" userId="242418bbfe6e9ff5" providerId="LiveId" clId="{E11901F4-A353-4B63-90BD-82B6C3E9DEBE}" dt="2022-12-18T11:28:10.327" v="1766" actId="165"/>
          <ac:grpSpMkLst>
            <pc:docMk/>
            <pc:sldMk cId="2400204444" sldId="300"/>
            <ac:grpSpMk id="8" creationId="{4EE5AFE0-82D8-10C9-AEDC-B5473A36359D}"/>
          </ac:grpSpMkLst>
        </pc:grpChg>
        <pc:grpChg chg="mod">
          <ac:chgData name="Carl-Julian Pardall" userId="242418bbfe6e9ff5" providerId="LiveId" clId="{E11901F4-A353-4B63-90BD-82B6C3E9DEBE}" dt="2022-12-18T11:28:10.327" v="1766" actId="165"/>
          <ac:grpSpMkLst>
            <pc:docMk/>
            <pc:sldMk cId="2400204444" sldId="300"/>
            <ac:grpSpMk id="12" creationId="{FE1252E4-B396-A618-7523-777DDA70F76B}"/>
          </ac:grpSpMkLst>
        </pc:grpChg>
        <pc:grpChg chg="add mod">
          <ac:chgData name="Carl-Julian Pardall" userId="242418bbfe6e9ff5" providerId="LiveId" clId="{E11901F4-A353-4B63-90BD-82B6C3E9DEBE}" dt="2022-12-18T11:54:12.822" v="1986" actId="1035"/>
          <ac:grpSpMkLst>
            <pc:docMk/>
            <pc:sldMk cId="2400204444" sldId="300"/>
            <ac:grpSpMk id="19" creationId="{672BE805-1094-704C-F1AB-318DFD3AF768}"/>
          </ac:grpSpMkLst>
        </pc:grpChg>
        <pc:grpChg chg="add mod">
          <ac:chgData name="Carl-Julian Pardall" userId="242418bbfe6e9ff5" providerId="LiveId" clId="{E11901F4-A353-4B63-90BD-82B6C3E9DEBE}" dt="2022-12-18T11:36:04.496" v="1877" actId="164"/>
          <ac:grpSpMkLst>
            <pc:docMk/>
            <pc:sldMk cId="2400204444" sldId="300"/>
            <ac:grpSpMk id="20" creationId="{CCA676DA-6435-6634-D21D-00D07869B024}"/>
          </ac:grpSpMkLst>
        </pc:grpChg>
        <pc:grpChg chg="mod">
          <ac:chgData name="Carl-Julian Pardall" userId="242418bbfe6e9ff5" providerId="LiveId" clId="{E11901F4-A353-4B63-90BD-82B6C3E9DEBE}" dt="2022-12-18T11:29:51.700" v="1788"/>
          <ac:grpSpMkLst>
            <pc:docMk/>
            <pc:sldMk cId="2400204444" sldId="300"/>
            <ac:grpSpMk id="21" creationId="{B03C80C4-4290-2294-46F9-F4C4A12CBC42}"/>
          </ac:grpSpMkLst>
        </pc:grpChg>
        <pc:grpChg chg="del mod">
          <ac:chgData name="Carl-Julian Pardall" userId="242418bbfe6e9ff5" providerId="LiveId" clId="{E11901F4-A353-4B63-90BD-82B6C3E9DEBE}" dt="2022-12-18T11:35:04.134" v="1839" actId="478"/>
          <ac:grpSpMkLst>
            <pc:docMk/>
            <pc:sldMk cId="2400204444" sldId="300"/>
            <ac:grpSpMk id="22" creationId="{7816078B-CC14-C5D5-6436-B5D995587FC7}"/>
          </ac:grpSpMkLst>
        </pc:grpChg>
        <pc:grpChg chg="mod">
          <ac:chgData name="Carl-Julian Pardall" userId="242418bbfe6e9ff5" providerId="LiveId" clId="{E11901F4-A353-4B63-90BD-82B6C3E9DEBE}" dt="2022-12-18T11:29:51.700" v="1788"/>
          <ac:grpSpMkLst>
            <pc:docMk/>
            <pc:sldMk cId="2400204444" sldId="300"/>
            <ac:grpSpMk id="23" creationId="{675922BD-F1B1-5E0B-8A39-D08FBC6EEE9D}"/>
          </ac:grpSpMkLst>
        </pc:grpChg>
        <pc:grpChg chg="mod">
          <ac:chgData name="Carl-Julian Pardall" userId="242418bbfe6e9ff5" providerId="LiveId" clId="{E11901F4-A353-4B63-90BD-82B6C3E9DEBE}" dt="2022-12-18T11:29:51.700" v="1788"/>
          <ac:grpSpMkLst>
            <pc:docMk/>
            <pc:sldMk cId="2400204444" sldId="300"/>
            <ac:grpSpMk id="24" creationId="{A8D97E0F-B726-1877-1598-A768AAFD7925}"/>
          </ac:grpSpMkLst>
        </pc:grpChg>
        <pc:grpChg chg="del mod">
          <ac:chgData name="Carl-Julian Pardall" userId="242418bbfe6e9ff5" providerId="LiveId" clId="{E11901F4-A353-4B63-90BD-82B6C3E9DEBE}" dt="2022-12-18T11:34:59.444" v="1838" actId="478"/>
          <ac:grpSpMkLst>
            <pc:docMk/>
            <pc:sldMk cId="2400204444" sldId="300"/>
            <ac:grpSpMk id="28" creationId="{C20B4A2D-6770-F72F-D70F-E975E92AE1C9}"/>
          </ac:grpSpMkLst>
        </pc:grpChg>
        <pc:grpChg chg="add mod">
          <ac:chgData name="Carl-Julian Pardall" userId="242418bbfe6e9ff5" providerId="LiveId" clId="{E11901F4-A353-4B63-90BD-82B6C3E9DEBE}" dt="2022-12-18T11:36:04.496" v="1877" actId="164"/>
          <ac:grpSpMkLst>
            <pc:docMk/>
            <pc:sldMk cId="2400204444" sldId="300"/>
            <ac:grpSpMk id="41" creationId="{F4A40400-E98C-BFF6-1D03-5F2147260B1E}"/>
          </ac:grpSpMkLst>
        </pc:grpChg>
        <pc:grpChg chg="add mod">
          <ac:chgData name="Carl-Julian Pardall" userId="242418bbfe6e9ff5" providerId="LiveId" clId="{E11901F4-A353-4B63-90BD-82B6C3E9DEBE}" dt="2022-12-18T11:39:19.056" v="1906" actId="164"/>
          <ac:grpSpMkLst>
            <pc:docMk/>
            <pc:sldMk cId="2400204444" sldId="300"/>
            <ac:grpSpMk id="42" creationId="{41645974-65F5-68B6-B1EA-4D77D2E14968}"/>
          </ac:grpSpMkLst>
        </pc:grpChg>
        <pc:grpChg chg="add del mod">
          <ac:chgData name="Carl-Julian Pardall" userId="242418bbfe6e9ff5" providerId="LiveId" clId="{E11901F4-A353-4B63-90BD-82B6C3E9DEBE}" dt="2022-12-18T11:39:21.414" v="1907" actId="478"/>
          <ac:grpSpMkLst>
            <pc:docMk/>
            <pc:sldMk cId="2400204444" sldId="300"/>
            <ac:grpSpMk id="43" creationId="{C413ED50-5DA5-2BD0-4E67-924D822A9D3E}"/>
          </ac:grpSpMkLst>
        </pc:grpChg>
        <pc:grpChg chg="mod">
          <ac:chgData name="Carl-Julian Pardall" userId="242418bbfe6e9ff5" providerId="LiveId" clId="{E11901F4-A353-4B63-90BD-82B6C3E9DEBE}" dt="2022-12-18T11:36:18.954" v="1878"/>
          <ac:grpSpMkLst>
            <pc:docMk/>
            <pc:sldMk cId="2400204444" sldId="300"/>
            <ac:grpSpMk id="44" creationId="{9228E2A1-D3AB-965B-B240-54095ADDD844}"/>
          </ac:grpSpMkLst>
        </pc:grpChg>
        <pc:grpChg chg="mod">
          <ac:chgData name="Carl-Julian Pardall" userId="242418bbfe6e9ff5" providerId="LiveId" clId="{E11901F4-A353-4B63-90BD-82B6C3E9DEBE}" dt="2022-12-18T11:36:18.954" v="1878"/>
          <ac:grpSpMkLst>
            <pc:docMk/>
            <pc:sldMk cId="2400204444" sldId="300"/>
            <ac:grpSpMk id="46" creationId="{D5B73C22-C866-9C68-2A52-5843E7F548CA}"/>
          </ac:grpSpMkLst>
        </pc:grpChg>
        <pc:grpChg chg="mod">
          <ac:chgData name="Carl-Julian Pardall" userId="242418bbfe6e9ff5" providerId="LiveId" clId="{E11901F4-A353-4B63-90BD-82B6C3E9DEBE}" dt="2022-12-18T11:36:18.954" v="1878"/>
          <ac:grpSpMkLst>
            <pc:docMk/>
            <pc:sldMk cId="2400204444" sldId="300"/>
            <ac:grpSpMk id="49" creationId="{5CF9EA79-B363-70E4-154C-3A37534E79E4}"/>
          </ac:grpSpMkLst>
        </pc:grpChg>
        <pc:grpChg chg="mod">
          <ac:chgData name="Carl-Julian Pardall" userId="242418bbfe6e9ff5" providerId="LiveId" clId="{E11901F4-A353-4B63-90BD-82B6C3E9DEBE}" dt="2022-12-18T11:36:18.954" v="1878"/>
          <ac:grpSpMkLst>
            <pc:docMk/>
            <pc:sldMk cId="2400204444" sldId="300"/>
            <ac:grpSpMk id="51" creationId="{5610BD0A-F3BB-5277-4762-778FDBF7E795}"/>
          </ac:grpSpMkLst>
        </pc:grpChg>
        <pc:grpChg chg="mod">
          <ac:chgData name="Carl-Julian Pardall" userId="242418bbfe6e9ff5" providerId="LiveId" clId="{E11901F4-A353-4B63-90BD-82B6C3E9DEBE}" dt="2022-12-18T11:36:18.954" v="1878"/>
          <ac:grpSpMkLst>
            <pc:docMk/>
            <pc:sldMk cId="2400204444" sldId="300"/>
            <ac:grpSpMk id="52" creationId="{A874708D-897F-3BD1-F291-B9FC69DDBF62}"/>
          </ac:grpSpMkLst>
        </pc:grpChg>
        <pc:grpChg chg="add mod">
          <ac:chgData name="Carl-Julian Pardall" userId="242418bbfe6e9ff5" providerId="LiveId" clId="{E11901F4-A353-4B63-90BD-82B6C3E9DEBE}" dt="2022-12-18T11:55:29.942" v="1987" actId="1076"/>
          <ac:grpSpMkLst>
            <pc:docMk/>
            <pc:sldMk cId="2400204444" sldId="300"/>
            <ac:grpSpMk id="59" creationId="{5A3FF280-EF16-9A5E-25D5-090FFF9D0673}"/>
          </ac:grpSpMkLst>
        </pc:grpChg>
        <pc:grpChg chg="add mod">
          <ac:chgData name="Carl-Julian Pardall" userId="242418bbfe6e9ff5" providerId="LiveId" clId="{E11901F4-A353-4B63-90BD-82B6C3E9DEBE}" dt="2022-12-18T11:49:30.442" v="1938" actId="164"/>
          <ac:grpSpMkLst>
            <pc:docMk/>
            <pc:sldMk cId="2400204444" sldId="300"/>
            <ac:grpSpMk id="60" creationId="{A45B9CF9-6DF1-7E77-042F-A757AFFF2681}"/>
          </ac:grpSpMkLst>
        </pc:grpChg>
        <pc:grpChg chg="mod">
          <ac:chgData name="Carl-Julian Pardall" userId="242418bbfe6e9ff5" providerId="LiveId" clId="{E11901F4-A353-4B63-90BD-82B6C3E9DEBE}" dt="2022-12-18T11:39:26.663" v="1908"/>
          <ac:grpSpMkLst>
            <pc:docMk/>
            <pc:sldMk cId="2400204444" sldId="300"/>
            <ac:grpSpMk id="62" creationId="{19955484-9DBE-EC7D-3328-145A3E332B18}"/>
          </ac:grpSpMkLst>
        </pc:grpChg>
        <pc:grpChg chg="mod">
          <ac:chgData name="Carl-Julian Pardall" userId="242418bbfe6e9ff5" providerId="LiveId" clId="{E11901F4-A353-4B63-90BD-82B6C3E9DEBE}" dt="2022-12-18T11:39:26.663" v="1908"/>
          <ac:grpSpMkLst>
            <pc:docMk/>
            <pc:sldMk cId="2400204444" sldId="300"/>
            <ac:grpSpMk id="63" creationId="{54B450B9-2AC9-1657-B58D-212D73ABA078}"/>
          </ac:grpSpMkLst>
        </pc:grpChg>
        <pc:grpChg chg="del mod">
          <ac:chgData name="Carl-Julian Pardall" userId="242418bbfe6e9ff5" providerId="LiveId" clId="{E11901F4-A353-4B63-90BD-82B6C3E9DEBE}" dt="2022-12-18T11:41:14.513" v="1920" actId="478"/>
          <ac:grpSpMkLst>
            <pc:docMk/>
            <pc:sldMk cId="2400204444" sldId="300"/>
            <ac:grpSpMk id="65" creationId="{4E57F51C-4D65-0BCB-6500-EE30A94CDBD3}"/>
          </ac:grpSpMkLst>
        </pc:grpChg>
        <pc:grpChg chg="mod">
          <ac:chgData name="Carl-Julian Pardall" userId="242418bbfe6e9ff5" providerId="LiveId" clId="{E11901F4-A353-4B63-90BD-82B6C3E9DEBE}" dt="2022-12-18T11:39:26.663" v="1908"/>
          <ac:grpSpMkLst>
            <pc:docMk/>
            <pc:sldMk cId="2400204444" sldId="300"/>
            <ac:grpSpMk id="68" creationId="{0B152FD4-2219-31F6-6A45-2428079E3826}"/>
          </ac:grpSpMkLst>
        </pc:grpChg>
        <pc:grpChg chg="mod">
          <ac:chgData name="Carl-Julian Pardall" userId="242418bbfe6e9ff5" providerId="LiveId" clId="{E11901F4-A353-4B63-90BD-82B6C3E9DEBE}" dt="2022-12-18T11:39:26.663" v="1908"/>
          <ac:grpSpMkLst>
            <pc:docMk/>
            <pc:sldMk cId="2400204444" sldId="300"/>
            <ac:grpSpMk id="70" creationId="{556AB90C-C63B-AF67-F359-4A8FACE9F8C5}"/>
          </ac:grpSpMkLst>
        </pc:grpChg>
        <pc:grpChg chg="mod">
          <ac:chgData name="Carl-Julian Pardall" userId="242418bbfe6e9ff5" providerId="LiveId" clId="{E11901F4-A353-4B63-90BD-82B6C3E9DEBE}" dt="2022-12-18T11:39:26.663" v="1908"/>
          <ac:grpSpMkLst>
            <pc:docMk/>
            <pc:sldMk cId="2400204444" sldId="300"/>
            <ac:grpSpMk id="71" creationId="{FB23D801-C267-E80C-42AE-425EA008EF1C}"/>
          </ac:grpSpMkLst>
        </pc:grpChg>
        <pc:grpChg chg="add mod">
          <ac:chgData name="Carl-Julian Pardall" userId="242418bbfe6e9ff5" providerId="LiveId" clId="{E11901F4-A353-4B63-90BD-82B6C3E9DEBE}" dt="2022-12-18T11:49:30.442" v="1938" actId="164"/>
          <ac:grpSpMkLst>
            <pc:docMk/>
            <pc:sldMk cId="2400204444" sldId="300"/>
            <ac:grpSpMk id="81" creationId="{F8A37F2A-D1B2-199F-DAB0-B5AD8FF50B93}"/>
          </ac:grpSpMkLst>
        </pc:grpChg>
        <pc:grpChg chg="add mod">
          <ac:chgData name="Carl-Julian Pardall" userId="242418bbfe6e9ff5" providerId="LiveId" clId="{E11901F4-A353-4B63-90BD-82B6C3E9DEBE}" dt="2022-12-18T11:54:12.822" v="1986" actId="1035"/>
          <ac:grpSpMkLst>
            <pc:docMk/>
            <pc:sldMk cId="2400204444" sldId="300"/>
            <ac:grpSpMk id="84" creationId="{A393C6A0-1470-C503-0398-FFE3EA873F79}"/>
          </ac:grpSpMkLst>
        </pc:grpChg>
        <pc:grpChg chg="add mod">
          <ac:chgData name="Carl-Julian Pardall" userId="242418bbfe6e9ff5" providerId="LiveId" clId="{E11901F4-A353-4B63-90BD-82B6C3E9DEBE}" dt="2022-12-18T11:53:05.803" v="1980" actId="164"/>
          <ac:grpSpMkLst>
            <pc:docMk/>
            <pc:sldMk cId="2400204444" sldId="300"/>
            <ac:grpSpMk id="85" creationId="{C95F4C34-A9D2-FDE1-0D79-D40EC8917E68}"/>
          </ac:grpSpMkLst>
        </pc:grpChg>
        <pc:grpChg chg="mod">
          <ac:chgData name="Carl-Julian Pardall" userId="242418bbfe6e9ff5" providerId="LiveId" clId="{E11901F4-A353-4B63-90BD-82B6C3E9DEBE}" dt="2022-12-18T11:50:36.863" v="1958"/>
          <ac:grpSpMkLst>
            <pc:docMk/>
            <pc:sldMk cId="2400204444" sldId="300"/>
            <ac:grpSpMk id="86" creationId="{FA82EC7F-862B-28AF-0312-7BD1A2A13CDC}"/>
          </ac:grpSpMkLst>
        </pc:grpChg>
        <pc:grpChg chg="mod">
          <ac:chgData name="Carl-Julian Pardall" userId="242418bbfe6e9ff5" providerId="LiveId" clId="{E11901F4-A353-4B63-90BD-82B6C3E9DEBE}" dt="2022-12-18T11:50:36.863" v="1958"/>
          <ac:grpSpMkLst>
            <pc:docMk/>
            <pc:sldMk cId="2400204444" sldId="300"/>
            <ac:grpSpMk id="88" creationId="{F9F2891B-93B7-13D9-D350-5B2D8AA9119F}"/>
          </ac:grpSpMkLst>
        </pc:grpChg>
        <pc:grpChg chg="mod">
          <ac:chgData name="Carl-Julian Pardall" userId="242418bbfe6e9ff5" providerId="LiveId" clId="{E11901F4-A353-4B63-90BD-82B6C3E9DEBE}" dt="2022-12-18T11:50:36.863" v="1958"/>
          <ac:grpSpMkLst>
            <pc:docMk/>
            <pc:sldMk cId="2400204444" sldId="300"/>
            <ac:grpSpMk id="93" creationId="{E6F700B4-EAF4-ED5F-4AC6-BAEC4C9EFAC4}"/>
          </ac:grpSpMkLst>
        </pc:grpChg>
        <pc:grpChg chg="mod">
          <ac:chgData name="Carl-Julian Pardall" userId="242418bbfe6e9ff5" providerId="LiveId" clId="{E11901F4-A353-4B63-90BD-82B6C3E9DEBE}" dt="2022-12-18T11:50:36.863" v="1958"/>
          <ac:grpSpMkLst>
            <pc:docMk/>
            <pc:sldMk cId="2400204444" sldId="300"/>
            <ac:grpSpMk id="94" creationId="{BB110C9C-1510-7AE4-2068-2EBAAAD8AAF5}"/>
          </ac:grpSpMkLst>
        </pc:grpChg>
        <pc:grpChg chg="mod">
          <ac:chgData name="Carl-Julian Pardall" userId="242418bbfe6e9ff5" providerId="LiveId" clId="{E11901F4-A353-4B63-90BD-82B6C3E9DEBE}" dt="2022-12-18T11:50:36.863" v="1958"/>
          <ac:grpSpMkLst>
            <pc:docMk/>
            <pc:sldMk cId="2400204444" sldId="300"/>
            <ac:grpSpMk id="96" creationId="{0C2E3F24-B42E-EF4D-5C89-15C865CB38FC}"/>
          </ac:grpSpMkLst>
        </pc:grpChg>
        <pc:grpChg chg="del mod">
          <ac:chgData name="Carl-Julian Pardall" userId="242418bbfe6e9ff5" providerId="LiveId" clId="{E11901F4-A353-4B63-90BD-82B6C3E9DEBE}" dt="2022-12-18T11:51:34.523" v="1967" actId="478"/>
          <ac:grpSpMkLst>
            <pc:docMk/>
            <pc:sldMk cId="2400204444" sldId="300"/>
            <ac:grpSpMk id="98" creationId="{5CAFFB24-4AFA-DEED-FBF3-C611D0FED273}"/>
          </ac:grpSpMkLst>
        </pc:grpChg>
        <pc:grpChg chg="del mod">
          <ac:chgData name="Carl-Julian Pardall" userId="242418bbfe6e9ff5" providerId="LiveId" clId="{E11901F4-A353-4B63-90BD-82B6C3E9DEBE}" dt="2022-12-18T11:51:30.782" v="1966" actId="478"/>
          <ac:grpSpMkLst>
            <pc:docMk/>
            <pc:sldMk cId="2400204444" sldId="300"/>
            <ac:grpSpMk id="99" creationId="{1A5A0570-796F-5C62-0404-BB9D0F6C0C8D}"/>
          </ac:grpSpMkLst>
        </pc:grpChg>
        <pc:grpChg chg="add mod">
          <ac:chgData name="Carl-Julian Pardall" userId="242418bbfe6e9ff5" providerId="LiveId" clId="{E11901F4-A353-4B63-90BD-82B6C3E9DEBE}" dt="2022-12-18T11:54:12.822" v="1986" actId="1035"/>
          <ac:grpSpMkLst>
            <pc:docMk/>
            <pc:sldMk cId="2400204444" sldId="300"/>
            <ac:grpSpMk id="113" creationId="{25306501-9F9D-87C4-2C93-060852D6E583}"/>
          </ac:grpSpMkLst>
        </pc:grpChg>
        <pc:cxnChg chg="mod">
          <ac:chgData name="Carl-Julian Pardall" userId="242418bbfe6e9ff5" providerId="LiveId" clId="{E11901F4-A353-4B63-90BD-82B6C3E9DEBE}" dt="2022-12-18T11:28:10.327" v="1766" actId="165"/>
          <ac:cxnSpMkLst>
            <pc:docMk/>
            <pc:sldMk cId="2400204444" sldId="300"/>
            <ac:cxnSpMk id="9" creationId="{2E062751-DC28-FAB4-628A-E21E7911F602}"/>
          </ac:cxnSpMkLst>
        </pc:cxnChg>
        <pc:cxnChg chg="mod">
          <ac:chgData name="Carl-Julian Pardall" userId="242418bbfe6e9ff5" providerId="LiveId" clId="{E11901F4-A353-4B63-90BD-82B6C3E9DEBE}" dt="2022-12-18T11:31:19.504" v="1798" actId="1037"/>
          <ac:cxnSpMkLst>
            <pc:docMk/>
            <pc:sldMk cId="2400204444" sldId="300"/>
            <ac:cxnSpMk id="13" creationId="{69FC01ED-63E5-702F-5681-887508EAEBA3}"/>
          </ac:cxnSpMkLst>
        </pc:cxnChg>
        <pc:cxnChg chg="mod">
          <ac:chgData name="Carl-Julian Pardall" userId="242418bbfe6e9ff5" providerId="LiveId" clId="{E11901F4-A353-4B63-90BD-82B6C3E9DEBE}" dt="2022-12-18T11:29:51.700" v="1788"/>
          <ac:cxnSpMkLst>
            <pc:docMk/>
            <pc:sldMk cId="2400204444" sldId="300"/>
            <ac:cxnSpMk id="25" creationId="{99AB69E2-C0F0-F040-83A5-F94F75D7385A}"/>
          </ac:cxnSpMkLst>
        </pc:cxnChg>
        <pc:cxnChg chg="mod">
          <ac:chgData name="Carl-Julian Pardall" userId="242418bbfe6e9ff5" providerId="LiveId" clId="{E11901F4-A353-4B63-90BD-82B6C3E9DEBE}" dt="2022-12-18T11:33:11.894" v="1817" actId="14100"/>
          <ac:cxnSpMkLst>
            <pc:docMk/>
            <pc:sldMk cId="2400204444" sldId="300"/>
            <ac:cxnSpMk id="29" creationId="{87770146-5AFE-FE6B-725E-45C21275CA68}"/>
          </ac:cxnSpMkLst>
        </pc:cxnChg>
        <pc:cxnChg chg="add mod">
          <ac:chgData name="Carl-Julian Pardall" userId="242418bbfe6e9ff5" providerId="LiveId" clId="{E11901F4-A353-4B63-90BD-82B6C3E9DEBE}" dt="2022-12-18T11:49:47.168" v="1949" actId="14100"/>
          <ac:cxnSpMkLst>
            <pc:docMk/>
            <pc:sldMk cId="2400204444" sldId="300"/>
            <ac:cxnSpMk id="37" creationId="{E90B8FF3-1A74-3ED6-6D57-FE3B150D54E2}"/>
          </ac:cxnSpMkLst>
        </pc:cxnChg>
        <pc:cxnChg chg="mod">
          <ac:chgData name="Carl-Julian Pardall" userId="242418bbfe6e9ff5" providerId="LiveId" clId="{E11901F4-A353-4B63-90BD-82B6C3E9DEBE}" dt="2022-12-18T11:36:18.954" v="1878"/>
          <ac:cxnSpMkLst>
            <pc:docMk/>
            <pc:sldMk cId="2400204444" sldId="300"/>
            <ac:cxnSpMk id="45" creationId="{CF9F251B-70F2-5326-4117-DE54DA63E6C7}"/>
          </ac:cxnSpMkLst>
        </pc:cxnChg>
        <pc:cxnChg chg="mod">
          <ac:chgData name="Carl-Julian Pardall" userId="242418bbfe6e9ff5" providerId="LiveId" clId="{E11901F4-A353-4B63-90BD-82B6C3E9DEBE}" dt="2022-12-18T11:36:18.954" v="1878"/>
          <ac:cxnSpMkLst>
            <pc:docMk/>
            <pc:sldMk cId="2400204444" sldId="300"/>
            <ac:cxnSpMk id="50" creationId="{26EDF30E-D17E-B70F-C838-CF5C44D32971}"/>
          </ac:cxnSpMkLst>
        </pc:cxnChg>
        <pc:cxnChg chg="mod">
          <ac:chgData name="Carl-Julian Pardall" userId="242418bbfe6e9ff5" providerId="LiveId" clId="{E11901F4-A353-4B63-90BD-82B6C3E9DEBE}" dt="2022-12-18T11:36:18.954" v="1878"/>
          <ac:cxnSpMkLst>
            <pc:docMk/>
            <pc:sldMk cId="2400204444" sldId="300"/>
            <ac:cxnSpMk id="53" creationId="{DC5E7D8B-E43E-64BB-C545-84DA4BB654D3}"/>
          </ac:cxnSpMkLst>
        </pc:cxnChg>
        <pc:cxnChg chg="mod">
          <ac:chgData name="Carl-Julian Pardall" userId="242418bbfe6e9ff5" providerId="LiveId" clId="{E11901F4-A353-4B63-90BD-82B6C3E9DEBE}" dt="2022-12-18T11:44:59.563" v="1931" actId="14100"/>
          <ac:cxnSpMkLst>
            <pc:docMk/>
            <pc:sldMk cId="2400204444" sldId="300"/>
            <ac:cxnSpMk id="64" creationId="{2C6F7482-4158-E75D-903A-5359C37B58B5}"/>
          </ac:cxnSpMkLst>
        </pc:cxnChg>
        <pc:cxnChg chg="mod">
          <ac:chgData name="Carl-Julian Pardall" userId="242418bbfe6e9ff5" providerId="LiveId" clId="{E11901F4-A353-4B63-90BD-82B6C3E9DEBE}" dt="2022-12-18T11:39:26.663" v="1908"/>
          <ac:cxnSpMkLst>
            <pc:docMk/>
            <pc:sldMk cId="2400204444" sldId="300"/>
            <ac:cxnSpMk id="69" creationId="{22ADDC26-366B-FBF0-B50A-6123E5AAF9DD}"/>
          </ac:cxnSpMkLst>
        </pc:cxnChg>
        <pc:cxnChg chg="mod">
          <ac:chgData name="Carl-Julian Pardall" userId="242418bbfe6e9ff5" providerId="LiveId" clId="{E11901F4-A353-4B63-90BD-82B6C3E9DEBE}" dt="2022-12-18T11:39:26.663" v="1908"/>
          <ac:cxnSpMkLst>
            <pc:docMk/>
            <pc:sldMk cId="2400204444" sldId="300"/>
            <ac:cxnSpMk id="72" creationId="{CEA71080-AD84-ADD9-BB39-DB38EB3382F0}"/>
          </ac:cxnSpMkLst>
        </pc:cxnChg>
        <pc:cxnChg chg="add mod">
          <ac:chgData name="Carl-Julian Pardall" userId="242418bbfe6e9ff5" providerId="LiveId" clId="{E11901F4-A353-4B63-90BD-82B6C3E9DEBE}" dt="2022-12-18T11:49:30.442" v="1938" actId="164"/>
          <ac:cxnSpMkLst>
            <pc:docMk/>
            <pc:sldMk cId="2400204444" sldId="300"/>
            <ac:cxnSpMk id="82" creationId="{B8833C91-2E4A-2B9D-E429-CCB8F04A42F2}"/>
          </ac:cxnSpMkLst>
        </pc:cxnChg>
        <pc:cxnChg chg="mod">
          <ac:chgData name="Carl-Julian Pardall" userId="242418bbfe6e9ff5" providerId="LiveId" clId="{E11901F4-A353-4B63-90BD-82B6C3E9DEBE}" dt="2022-12-18T11:50:36.863" v="1958"/>
          <ac:cxnSpMkLst>
            <pc:docMk/>
            <pc:sldMk cId="2400204444" sldId="300"/>
            <ac:cxnSpMk id="89" creationId="{0C5D499B-9575-8EC0-3D80-5FF664083AAF}"/>
          </ac:cxnSpMkLst>
        </pc:cxnChg>
        <pc:cxnChg chg="mod">
          <ac:chgData name="Carl-Julian Pardall" userId="242418bbfe6e9ff5" providerId="LiveId" clId="{E11901F4-A353-4B63-90BD-82B6C3E9DEBE}" dt="2022-12-18T11:50:36.863" v="1958"/>
          <ac:cxnSpMkLst>
            <pc:docMk/>
            <pc:sldMk cId="2400204444" sldId="300"/>
            <ac:cxnSpMk id="95" creationId="{901B2B29-3CFD-CDAB-CAC5-BBF6F2AB7C24}"/>
          </ac:cxnSpMkLst>
        </pc:cxnChg>
        <pc:cxnChg chg="mod">
          <ac:chgData name="Carl-Julian Pardall" userId="242418bbfe6e9ff5" providerId="LiveId" clId="{E11901F4-A353-4B63-90BD-82B6C3E9DEBE}" dt="2022-12-18T11:50:36.863" v="1958"/>
          <ac:cxnSpMkLst>
            <pc:docMk/>
            <pc:sldMk cId="2400204444" sldId="300"/>
            <ac:cxnSpMk id="97" creationId="{01DB53B3-090B-F4A1-99E4-678F40EF716F}"/>
          </ac:cxnSpMkLst>
        </pc:cxnChg>
        <pc:cxnChg chg="mod">
          <ac:chgData name="Carl-Julian Pardall" userId="242418bbfe6e9ff5" providerId="LiveId" clId="{E11901F4-A353-4B63-90BD-82B6C3E9DEBE}" dt="2022-12-18T11:50:36.863" v="1958"/>
          <ac:cxnSpMkLst>
            <pc:docMk/>
            <pc:sldMk cId="2400204444" sldId="300"/>
            <ac:cxnSpMk id="100" creationId="{3F170583-0349-548B-6679-6FFC22759F3F}"/>
          </ac:cxnSpMkLst>
        </pc:cxnChg>
        <pc:cxnChg chg="add mod">
          <ac:chgData name="Carl-Julian Pardall" userId="242418bbfe6e9ff5" providerId="LiveId" clId="{E11901F4-A353-4B63-90BD-82B6C3E9DEBE}" dt="2022-12-18T11:53:05.803" v="1980" actId="164"/>
          <ac:cxnSpMkLst>
            <pc:docMk/>
            <pc:sldMk cId="2400204444" sldId="300"/>
            <ac:cxnSpMk id="107" creationId="{FE93A9DC-4CB8-DFC1-3C17-5DF400139179}"/>
          </ac:cxnSpMkLst>
        </pc:cxnChg>
        <pc:cxnChg chg="add mod">
          <ac:chgData name="Carl-Julian Pardall" userId="242418bbfe6e9ff5" providerId="LiveId" clId="{E11901F4-A353-4B63-90BD-82B6C3E9DEBE}" dt="2022-12-18T11:53:05.803" v="1980" actId="164"/>
          <ac:cxnSpMkLst>
            <pc:docMk/>
            <pc:sldMk cId="2400204444" sldId="300"/>
            <ac:cxnSpMk id="110" creationId="{4EB0C245-62DA-09C1-98C1-C272B4E9129A}"/>
          </ac:cxnSpMkLst>
        </pc:cxnChg>
      </pc:sldChg>
      <pc:sldChg chg="addSp modSp new mod modAnim">
        <pc:chgData name="Carl-Julian Pardall" userId="242418bbfe6e9ff5" providerId="LiveId" clId="{E11901F4-A353-4B63-90BD-82B6C3E9DEBE}" dt="2022-12-19T16:47:02.246" v="6776"/>
        <pc:sldMkLst>
          <pc:docMk/>
          <pc:sldMk cId="1747250553" sldId="301"/>
        </pc:sldMkLst>
        <pc:spChg chg="mod">
          <ac:chgData name="Carl-Julian Pardall" userId="242418bbfe6e9ff5" providerId="LiveId" clId="{E11901F4-A353-4B63-90BD-82B6C3E9DEBE}" dt="2022-12-18T21:28:02.726" v="3892" actId="20577"/>
          <ac:spMkLst>
            <pc:docMk/>
            <pc:sldMk cId="1747250553" sldId="301"/>
            <ac:spMk id="2" creationId="{DE6E784B-4CAB-B0DA-38A2-05F6275D4312}"/>
          </ac:spMkLst>
        </pc:spChg>
        <pc:spChg chg="mod">
          <ac:chgData name="Carl-Julian Pardall" userId="242418bbfe6e9ff5" providerId="LiveId" clId="{E11901F4-A353-4B63-90BD-82B6C3E9DEBE}" dt="2022-12-18T12:18:17.465" v="2240" actId="20577"/>
          <ac:spMkLst>
            <pc:docMk/>
            <pc:sldMk cId="1747250553" sldId="301"/>
            <ac:spMk id="3" creationId="{9D3AD1CD-5255-B02F-931E-ADDDF309B7D6}"/>
          </ac:spMkLst>
        </pc:spChg>
        <pc:picChg chg="add mod">
          <ac:chgData name="Carl-Julian Pardall" userId="242418bbfe6e9ff5" providerId="LiveId" clId="{E11901F4-A353-4B63-90BD-82B6C3E9DEBE}" dt="2022-12-18T11:58:25.632" v="2010"/>
          <ac:picMkLst>
            <pc:docMk/>
            <pc:sldMk cId="1747250553" sldId="301"/>
            <ac:picMk id="4" creationId="{D2CE2965-7606-C165-76CE-78EF5B937B5D}"/>
          </ac:picMkLst>
        </pc:picChg>
      </pc:sldChg>
      <pc:sldChg chg="addSp delSp modSp new mod delAnim modAnim modNotesTx">
        <pc:chgData name="Carl-Julian Pardall" userId="242418bbfe6e9ff5" providerId="LiveId" clId="{E11901F4-A353-4B63-90BD-82B6C3E9DEBE}" dt="2023-01-14T17:35:29.301" v="8602" actId="1036"/>
        <pc:sldMkLst>
          <pc:docMk/>
          <pc:sldMk cId="690848746" sldId="302"/>
        </pc:sldMkLst>
        <pc:spChg chg="mod">
          <ac:chgData name="Carl-Julian Pardall" userId="242418bbfe6e9ff5" providerId="LiveId" clId="{E11901F4-A353-4B63-90BD-82B6C3E9DEBE}" dt="2023-01-14T17:32:41.567" v="8565" actId="20577"/>
          <ac:spMkLst>
            <pc:docMk/>
            <pc:sldMk cId="690848746" sldId="302"/>
            <ac:spMk id="2" creationId="{AF34F186-316C-F9BA-8B51-11847792ADE2}"/>
          </ac:spMkLst>
        </pc:spChg>
        <pc:spChg chg="mod">
          <ac:chgData name="Carl-Julian Pardall" userId="242418bbfe6e9ff5" providerId="LiveId" clId="{E11901F4-A353-4B63-90BD-82B6C3E9DEBE}" dt="2022-12-18T12:18:25.513" v="2241"/>
          <ac:spMkLst>
            <pc:docMk/>
            <pc:sldMk cId="690848746" sldId="302"/>
            <ac:spMk id="3" creationId="{F5FD6436-6AD2-59A9-1A7F-2723848D7426}"/>
          </ac:spMkLst>
        </pc:spChg>
        <pc:spChg chg="add mod">
          <ac:chgData name="Carl-Julian Pardall" userId="242418bbfe6e9ff5" providerId="LiveId" clId="{E11901F4-A353-4B63-90BD-82B6C3E9DEBE}" dt="2022-12-27T13:04:42.880" v="7707" actId="164"/>
          <ac:spMkLst>
            <pc:docMk/>
            <pc:sldMk cId="690848746" sldId="302"/>
            <ac:spMk id="7" creationId="{5B265E1E-C2F9-F1CD-CC31-E3BA2E05B885}"/>
          </ac:spMkLst>
        </pc:spChg>
        <pc:spChg chg="add mod">
          <ac:chgData name="Carl-Julian Pardall" userId="242418bbfe6e9ff5" providerId="LiveId" clId="{E11901F4-A353-4B63-90BD-82B6C3E9DEBE}" dt="2022-12-27T13:04:42.880" v="7707" actId="164"/>
          <ac:spMkLst>
            <pc:docMk/>
            <pc:sldMk cId="690848746" sldId="302"/>
            <ac:spMk id="8" creationId="{E07123F6-9A4C-CE3C-C81F-AA88ADD8B1F0}"/>
          </ac:spMkLst>
        </pc:spChg>
        <pc:spChg chg="add mod">
          <ac:chgData name="Carl-Julian Pardall" userId="242418bbfe6e9ff5" providerId="LiveId" clId="{E11901F4-A353-4B63-90BD-82B6C3E9DEBE}" dt="2022-12-27T13:04:42.880" v="7707" actId="164"/>
          <ac:spMkLst>
            <pc:docMk/>
            <pc:sldMk cId="690848746" sldId="302"/>
            <ac:spMk id="9" creationId="{1646AC35-175F-009A-F71E-3E83D016EED6}"/>
          </ac:spMkLst>
        </pc:spChg>
        <pc:grpChg chg="add del mod">
          <ac:chgData name="Carl-Julian Pardall" userId="242418bbfe6e9ff5" providerId="LiveId" clId="{E11901F4-A353-4B63-90BD-82B6C3E9DEBE}" dt="2023-01-14T17:32:48.559" v="8566" actId="478"/>
          <ac:grpSpMkLst>
            <pc:docMk/>
            <pc:sldMk cId="690848746" sldId="302"/>
            <ac:grpSpMk id="10" creationId="{9F6F392B-AB6F-7A68-269D-89CFA9C72BD1}"/>
          </ac:grpSpMkLst>
        </pc:grpChg>
        <pc:picChg chg="add del mod">
          <ac:chgData name="Carl-Julian Pardall" userId="242418bbfe6e9ff5" providerId="LiveId" clId="{E11901F4-A353-4B63-90BD-82B6C3E9DEBE}" dt="2022-12-20T16:06:13.558" v="6914" actId="478"/>
          <ac:picMkLst>
            <pc:docMk/>
            <pc:sldMk cId="690848746" sldId="302"/>
            <ac:picMk id="4" creationId="{408852C6-A73B-9C9A-300A-D957017A10F2}"/>
          </ac:picMkLst>
        </pc:picChg>
        <pc:picChg chg="add mod">
          <ac:chgData name="Carl-Julian Pardall" userId="242418bbfe6e9ff5" providerId="LiveId" clId="{E11901F4-A353-4B63-90BD-82B6C3E9DEBE}" dt="2023-01-14T17:35:29.301" v="8602" actId="1036"/>
          <ac:picMkLst>
            <pc:docMk/>
            <pc:sldMk cId="690848746" sldId="302"/>
            <ac:picMk id="5" creationId="{23CD9200-07A3-2BA2-3146-0A4035F68838}"/>
          </ac:picMkLst>
        </pc:picChg>
        <pc:picChg chg="add mod">
          <ac:chgData name="Carl-Julian Pardall" userId="242418bbfe6e9ff5" providerId="LiveId" clId="{E11901F4-A353-4B63-90BD-82B6C3E9DEBE}" dt="2022-12-27T13:04:42.880" v="7707" actId="164"/>
          <ac:picMkLst>
            <pc:docMk/>
            <pc:sldMk cId="690848746" sldId="302"/>
            <ac:picMk id="6" creationId="{020E1234-7A96-49FF-6327-A9E9E8AC4F06}"/>
          </ac:picMkLst>
        </pc:picChg>
      </pc:sldChg>
      <pc:sldChg chg="addSp modSp new mod modAnim">
        <pc:chgData name="Carl-Julian Pardall" userId="242418bbfe6e9ff5" providerId="LiveId" clId="{E11901F4-A353-4B63-90BD-82B6C3E9DEBE}" dt="2022-12-19T16:47:58.466" v="6791"/>
        <pc:sldMkLst>
          <pc:docMk/>
          <pc:sldMk cId="1446868636" sldId="303"/>
        </pc:sldMkLst>
        <pc:spChg chg="mod">
          <ac:chgData name="Carl-Julian Pardall" userId="242418bbfe6e9ff5" providerId="LiveId" clId="{E11901F4-A353-4B63-90BD-82B6C3E9DEBE}" dt="2022-12-19T16:47:44.266" v="6788" actId="20577"/>
          <ac:spMkLst>
            <pc:docMk/>
            <pc:sldMk cId="1446868636" sldId="303"/>
            <ac:spMk id="2" creationId="{21F176E3-1E09-7C3B-6599-8F4113EB1770}"/>
          </ac:spMkLst>
        </pc:spChg>
        <pc:spChg chg="mod">
          <ac:chgData name="Carl-Julian Pardall" userId="242418bbfe6e9ff5" providerId="LiveId" clId="{E11901F4-A353-4B63-90BD-82B6C3E9DEBE}" dt="2022-12-18T12:18:34.475" v="2243"/>
          <ac:spMkLst>
            <pc:docMk/>
            <pc:sldMk cId="1446868636" sldId="303"/>
            <ac:spMk id="3" creationId="{BBB071EE-F145-A071-B54C-088B385520F3}"/>
          </ac:spMkLst>
        </pc:spChg>
        <pc:spChg chg="add mod">
          <ac:chgData name="Carl-Julian Pardall" userId="242418bbfe6e9ff5" providerId="LiveId" clId="{E11901F4-A353-4B63-90BD-82B6C3E9DEBE}" dt="2022-12-18T15:53:51.118" v="2356" actId="164"/>
          <ac:spMkLst>
            <pc:docMk/>
            <pc:sldMk cId="1446868636" sldId="303"/>
            <ac:spMk id="6" creationId="{F8378F48-5A9B-216B-99DD-AF06B15360FA}"/>
          </ac:spMkLst>
        </pc:spChg>
        <pc:spChg chg="add mod">
          <ac:chgData name="Carl-Julian Pardall" userId="242418bbfe6e9ff5" providerId="LiveId" clId="{E11901F4-A353-4B63-90BD-82B6C3E9DEBE}" dt="2022-12-18T15:53:51.118" v="2356" actId="164"/>
          <ac:spMkLst>
            <pc:docMk/>
            <pc:sldMk cId="1446868636" sldId="303"/>
            <ac:spMk id="7" creationId="{45AE1CE2-3436-A601-F03A-AA720896209A}"/>
          </ac:spMkLst>
        </pc:spChg>
        <pc:spChg chg="add mod">
          <ac:chgData name="Carl-Julian Pardall" userId="242418bbfe6e9ff5" providerId="LiveId" clId="{E11901F4-A353-4B63-90BD-82B6C3E9DEBE}" dt="2022-12-18T15:53:51.118" v="2356" actId="164"/>
          <ac:spMkLst>
            <pc:docMk/>
            <pc:sldMk cId="1446868636" sldId="303"/>
            <ac:spMk id="8" creationId="{D6947EA1-86AE-4BFD-C0A5-EDC8EC61B6D7}"/>
          </ac:spMkLst>
        </pc:spChg>
        <pc:spChg chg="add mod">
          <ac:chgData name="Carl-Julian Pardall" userId="242418bbfe6e9ff5" providerId="LiveId" clId="{E11901F4-A353-4B63-90BD-82B6C3E9DEBE}" dt="2022-12-18T15:53:51.118" v="2356" actId="164"/>
          <ac:spMkLst>
            <pc:docMk/>
            <pc:sldMk cId="1446868636" sldId="303"/>
            <ac:spMk id="9" creationId="{D62F7BCE-A28D-D1B1-5262-F373F5791A21}"/>
          </ac:spMkLst>
        </pc:spChg>
        <pc:spChg chg="add mod">
          <ac:chgData name="Carl-Julian Pardall" userId="242418bbfe6e9ff5" providerId="LiveId" clId="{E11901F4-A353-4B63-90BD-82B6C3E9DEBE}" dt="2022-12-18T15:53:51.118" v="2356" actId="164"/>
          <ac:spMkLst>
            <pc:docMk/>
            <pc:sldMk cId="1446868636" sldId="303"/>
            <ac:spMk id="10" creationId="{B4E11F3C-C217-6E0C-78F9-3C0E08F4E449}"/>
          </ac:spMkLst>
        </pc:spChg>
        <pc:spChg chg="add mod">
          <ac:chgData name="Carl-Julian Pardall" userId="242418bbfe6e9ff5" providerId="LiveId" clId="{E11901F4-A353-4B63-90BD-82B6C3E9DEBE}" dt="2022-12-18T15:53:51.118" v="2356" actId="164"/>
          <ac:spMkLst>
            <pc:docMk/>
            <pc:sldMk cId="1446868636" sldId="303"/>
            <ac:spMk id="11" creationId="{DC22397C-0D4D-79BD-AB51-F55517D32927}"/>
          </ac:spMkLst>
        </pc:spChg>
        <pc:spChg chg="add mod">
          <ac:chgData name="Carl-Julian Pardall" userId="242418bbfe6e9ff5" providerId="LiveId" clId="{E11901F4-A353-4B63-90BD-82B6C3E9DEBE}" dt="2022-12-18T16:02:17.177" v="2469" actId="164"/>
          <ac:spMkLst>
            <pc:docMk/>
            <pc:sldMk cId="1446868636" sldId="303"/>
            <ac:spMk id="13" creationId="{5D2332D7-7500-5810-7723-F332F9CE4C47}"/>
          </ac:spMkLst>
        </pc:spChg>
        <pc:grpChg chg="add mod">
          <ac:chgData name="Carl-Julian Pardall" userId="242418bbfe6e9ff5" providerId="LiveId" clId="{E11901F4-A353-4B63-90BD-82B6C3E9DEBE}" dt="2022-12-18T16:02:17.177" v="2469" actId="164"/>
          <ac:grpSpMkLst>
            <pc:docMk/>
            <pc:sldMk cId="1446868636" sldId="303"/>
            <ac:grpSpMk id="12" creationId="{BDD4F44D-D833-7905-8ABB-010ACD3D0BBF}"/>
          </ac:grpSpMkLst>
        </pc:grpChg>
        <pc:grpChg chg="add mod">
          <ac:chgData name="Carl-Julian Pardall" userId="242418bbfe6e9ff5" providerId="LiveId" clId="{E11901F4-A353-4B63-90BD-82B6C3E9DEBE}" dt="2022-12-18T16:02:17.177" v="2469" actId="164"/>
          <ac:grpSpMkLst>
            <pc:docMk/>
            <pc:sldMk cId="1446868636" sldId="303"/>
            <ac:grpSpMk id="14" creationId="{541EB46F-3BED-43C4-953D-CF9A2C81756A}"/>
          </ac:grpSpMkLst>
        </pc:grpChg>
        <pc:picChg chg="add mod">
          <ac:chgData name="Carl-Julian Pardall" userId="242418bbfe6e9ff5" providerId="LiveId" clId="{E11901F4-A353-4B63-90BD-82B6C3E9DEBE}" dt="2022-12-18T15:53:51.118" v="2356" actId="164"/>
          <ac:picMkLst>
            <pc:docMk/>
            <pc:sldMk cId="1446868636" sldId="303"/>
            <ac:picMk id="4" creationId="{ABC4ACF9-2BD2-E57E-06AA-3EC63F65D614}"/>
          </ac:picMkLst>
        </pc:picChg>
        <pc:picChg chg="add mod">
          <ac:chgData name="Carl-Julian Pardall" userId="242418bbfe6e9ff5" providerId="LiveId" clId="{E11901F4-A353-4B63-90BD-82B6C3E9DEBE}" dt="2022-12-18T15:53:51.118" v="2356" actId="164"/>
          <ac:picMkLst>
            <pc:docMk/>
            <pc:sldMk cId="1446868636" sldId="303"/>
            <ac:picMk id="5" creationId="{7EFBA46D-440F-95B4-2F00-56C97ED50904}"/>
          </ac:picMkLst>
        </pc:picChg>
      </pc:sldChg>
      <pc:sldChg chg="addSp delSp modSp add mod modAnim">
        <pc:chgData name="Carl-Julian Pardall" userId="242418bbfe6e9ff5" providerId="LiveId" clId="{E11901F4-A353-4B63-90BD-82B6C3E9DEBE}" dt="2022-12-19T16:48:42.576" v="6798" actId="20577"/>
        <pc:sldMkLst>
          <pc:docMk/>
          <pc:sldMk cId="1766072956" sldId="304"/>
        </pc:sldMkLst>
        <pc:spChg chg="mod">
          <ac:chgData name="Carl-Julian Pardall" userId="242418bbfe6e9ff5" providerId="LiveId" clId="{E11901F4-A353-4B63-90BD-82B6C3E9DEBE}" dt="2022-12-19T16:48:42.576" v="6798" actId="20577"/>
          <ac:spMkLst>
            <pc:docMk/>
            <pc:sldMk cId="1766072956" sldId="304"/>
            <ac:spMk id="2" creationId="{21F176E3-1E09-7C3B-6599-8F4113EB1770}"/>
          </ac:spMkLst>
        </pc:spChg>
        <pc:spChg chg="add mod">
          <ac:chgData name="Carl-Julian Pardall" userId="242418bbfe6e9ff5" providerId="LiveId" clId="{E11901F4-A353-4B63-90BD-82B6C3E9DEBE}" dt="2022-12-18T20:58:15.367" v="3480" actId="20577"/>
          <ac:spMkLst>
            <pc:docMk/>
            <pc:sldMk cId="1766072956" sldId="304"/>
            <ac:spMk id="17" creationId="{273D647B-A667-C4E7-49E9-D0F3981B9781}"/>
          </ac:spMkLst>
        </pc:spChg>
        <pc:spChg chg="add del mod">
          <ac:chgData name="Carl-Julian Pardall" userId="242418bbfe6e9ff5" providerId="LiveId" clId="{E11901F4-A353-4B63-90BD-82B6C3E9DEBE}" dt="2022-12-18T20:43:05.749" v="3272" actId="478"/>
          <ac:spMkLst>
            <pc:docMk/>
            <pc:sldMk cId="1766072956" sldId="304"/>
            <ac:spMk id="20" creationId="{F1691D13-D2F5-FB13-CE47-6312FE55CEDC}"/>
          </ac:spMkLst>
        </pc:spChg>
        <pc:spChg chg="add mod">
          <ac:chgData name="Carl-Julian Pardall" userId="242418bbfe6e9ff5" providerId="LiveId" clId="{E11901F4-A353-4B63-90BD-82B6C3E9DEBE}" dt="2022-12-18T21:01:11.430" v="3515" actId="164"/>
          <ac:spMkLst>
            <pc:docMk/>
            <pc:sldMk cId="1766072956" sldId="304"/>
            <ac:spMk id="24" creationId="{5DA71487-96C7-9A74-77EC-7569A7082904}"/>
          </ac:spMkLst>
        </pc:spChg>
        <pc:spChg chg="add mod">
          <ac:chgData name="Carl-Julian Pardall" userId="242418bbfe6e9ff5" providerId="LiveId" clId="{E11901F4-A353-4B63-90BD-82B6C3E9DEBE}" dt="2022-12-18T21:01:11.430" v="3515" actId="164"/>
          <ac:spMkLst>
            <pc:docMk/>
            <pc:sldMk cId="1766072956" sldId="304"/>
            <ac:spMk id="25" creationId="{36E40F78-5254-2231-6887-9B386464C8AF}"/>
          </ac:spMkLst>
        </pc:spChg>
        <pc:spChg chg="add mod">
          <ac:chgData name="Carl-Julian Pardall" userId="242418bbfe6e9ff5" providerId="LiveId" clId="{E11901F4-A353-4B63-90BD-82B6C3E9DEBE}" dt="2022-12-18T21:01:11.430" v="3515" actId="164"/>
          <ac:spMkLst>
            <pc:docMk/>
            <pc:sldMk cId="1766072956" sldId="304"/>
            <ac:spMk id="26" creationId="{5E9D5F85-F436-D361-ECD6-C2413A940870}"/>
          </ac:spMkLst>
        </pc:spChg>
        <pc:grpChg chg="del">
          <ac:chgData name="Carl-Julian Pardall" userId="242418bbfe6e9ff5" providerId="LiveId" clId="{E11901F4-A353-4B63-90BD-82B6C3E9DEBE}" dt="2022-12-18T20:29:37.643" v="3122" actId="478"/>
          <ac:grpSpMkLst>
            <pc:docMk/>
            <pc:sldMk cId="1766072956" sldId="304"/>
            <ac:grpSpMk id="14" creationId="{541EB46F-3BED-43C4-953D-CF9A2C81756A}"/>
          </ac:grpSpMkLst>
        </pc:grpChg>
        <pc:grpChg chg="add mod">
          <ac:chgData name="Carl-Julian Pardall" userId="242418bbfe6e9ff5" providerId="LiveId" clId="{E11901F4-A353-4B63-90BD-82B6C3E9DEBE}" dt="2022-12-18T21:01:11.430" v="3515" actId="164"/>
          <ac:grpSpMkLst>
            <pc:docMk/>
            <pc:sldMk cId="1766072956" sldId="304"/>
            <ac:grpSpMk id="23" creationId="{E95E1D18-7AEF-FFAD-404A-0DB478A336AE}"/>
          </ac:grpSpMkLst>
        </pc:grpChg>
        <pc:grpChg chg="add mod">
          <ac:chgData name="Carl-Julian Pardall" userId="242418bbfe6e9ff5" providerId="LiveId" clId="{E11901F4-A353-4B63-90BD-82B6C3E9DEBE}" dt="2022-12-18T21:01:11.430" v="3515" actId="164"/>
          <ac:grpSpMkLst>
            <pc:docMk/>
            <pc:sldMk cId="1766072956" sldId="304"/>
            <ac:grpSpMk id="27" creationId="{37121A97-ABFB-998F-0298-CF60662CCAA4}"/>
          </ac:grpSpMkLst>
        </pc:grpChg>
        <pc:picChg chg="add mod">
          <ac:chgData name="Carl-Julian Pardall" userId="242418bbfe6e9ff5" providerId="LiveId" clId="{E11901F4-A353-4B63-90BD-82B6C3E9DEBE}" dt="2022-12-18T21:00:44.387" v="3512" actId="1076"/>
          <ac:picMkLst>
            <pc:docMk/>
            <pc:sldMk cId="1766072956" sldId="304"/>
            <ac:picMk id="16" creationId="{3E95A413-29B8-39AB-8DF1-D08985919F39}"/>
          </ac:picMkLst>
        </pc:picChg>
        <pc:picChg chg="add mod">
          <ac:chgData name="Carl-Julian Pardall" userId="242418bbfe6e9ff5" providerId="LiveId" clId="{E11901F4-A353-4B63-90BD-82B6C3E9DEBE}" dt="2022-12-18T21:00:13.659" v="3509" actId="1076"/>
          <ac:picMkLst>
            <pc:docMk/>
            <pc:sldMk cId="1766072956" sldId="304"/>
            <ac:picMk id="19" creationId="{F3C706C4-BDC7-735B-9C80-F94F3605DE5B}"/>
          </ac:picMkLst>
        </pc:picChg>
        <pc:picChg chg="add mod">
          <ac:chgData name="Carl-Julian Pardall" userId="242418bbfe6e9ff5" providerId="LiveId" clId="{E11901F4-A353-4B63-90BD-82B6C3E9DEBE}" dt="2022-12-18T20:59:38.457" v="3503" actId="1076"/>
          <ac:picMkLst>
            <pc:docMk/>
            <pc:sldMk cId="1766072956" sldId="304"/>
            <ac:picMk id="22" creationId="{62E3440B-879F-51CA-4142-05115104813F}"/>
          </ac:picMkLst>
        </pc:picChg>
      </pc:sldChg>
      <pc:sldChg chg="addSp delSp modSp add mod modAnim">
        <pc:chgData name="Carl-Julian Pardall" userId="242418bbfe6e9ff5" providerId="LiveId" clId="{E11901F4-A353-4B63-90BD-82B6C3E9DEBE}" dt="2023-01-09T07:40:08.400" v="8267"/>
        <pc:sldMkLst>
          <pc:docMk/>
          <pc:sldMk cId="1993948958" sldId="305"/>
        </pc:sldMkLst>
        <pc:spChg chg="mod">
          <ac:chgData name="Carl-Julian Pardall" userId="242418bbfe6e9ff5" providerId="LiveId" clId="{E11901F4-A353-4B63-90BD-82B6C3E9DEBE}" dt="2022-12-19T16:48:50.106" v="6799" actId="20577"/>
          <ac:spMkLst>
            <pc:docMk/>
            <pc:sldMk cId="1993948958" sldId="305"/>
            <ac:spMk id="2" creationId="{21F176E3-1E09-7C3B-6599-8F4113EB1770}"/>
          </ac:spMkLst>
        </pc:spChg>
        <pc:spChg chg="del">
          <ac:chgData name="Carl-Julian Pardall" userId="242418bbfe6e9ff5" providerId="LiveId" clId="{E11901F4-A353-4B63-90BD-82B6C3E9DEBE}" dt="2022-12-18T21:19:20.137" v="3829" actId="478"/>
          <ac:spMkLst>
            <pc:docMk/>
            <pc:sldMk cId="1993948958" sldId="305"/>
            <ac:spMk id="17" creationId="{273D647B-A667-C4E7-49E9-D0F3981B9781}"/>
          </ac:spMkLst>
        </pc:spChg>
        <pc:grpChg chg="del">
          <ac:chgData name="Carl-Julian Pardall" userId="242418bbfe6e9ff5" providerId="LiveId" clId="{E11901F4-A353-4B63-90BD-82B6C3E9DEBE}" dt="2022-12-18T21:09:42.776" v="3517" actId="478"/>
          <ac:grpSpMkLst>
            <pc:docMk/>
            <pc:sldMk cId="1993948958" sldId="305"/>
            <ac:grpSpMk id="27" creationId="{37121A97-ABFB-998F-0298-CF60662CCAA4}"/>
          </ac:grpSpMkLst>
        </pc:grpChg>
        <pc:picChg chg="add mod">
          <ac:chgData name="Carl-Julian Pardall" userId="242418bbfe6e9ff5" providerId="LiveId" clId="{E11901F4-A353-4B63-90BD-82B6C3E9DEBE}" dt="2022-12-29T11:23:05.339" v="8009" actId="1076"/>
          <ac:picMkLst>
            <pc:docMk/>
            <pc:sldMk cId="1993948958" sldId="305"/>
            <ac:picMk id="5" creationId="{F4AAD26F-A2FF-C8A5-2057-B9812FB29E00}"/>
          </ac:picMkLst>
        </pc:picChg>
        <pc:picChg chg="add mod">
          <ac:chgData name="Carl-Julian Pardall" userId="242418bbfe6e9ff5" providerId="LiveId" clId="{E11901F4-A353-4B63-90BD-82B6C3E9DEBE}" dt="2022-12-29T11:23:30.788" v="8012" actId="1076"/>
          <ac:picMkLst>
            <pc:docMk/>
            <pc:sldMk cId="1993948958" sldId="305"/>
            <ac:picMk id="7" creationId="{0329B684-3955-5F0F-D125-37F193915CA0}"/>
          </ac:picMkLst>
        </pc:picChg>
      </pc:sldChg>
      <pc:sldChg chg="addSp modSp new mod ord modAnim modNotesTx">
        <pc:chgData name="Carl-Julian Pardall" userId="242418bbfe6e9ff5" providerId="LiveId" clId="{E11901F4-A353-4B63-90BD-82B6C3E9DEBE}" dt="2022-12-26T16:03:02.666" v="7591" actId="20577"/>
        <pc:sldMkLst>
          <pc:docMk/>
          <pc:sldMk cId="3026189010" sldId="306"/>
        </pc:sldMkLst>
        <pc:spChg chg="mod">
          <ac:chgData name="Carl-Julian Pardall" userId="242418bbfe6e9ff5" providerId="LiveId" clId="{E11901F4-A353-4B63-90BD-82B6C3E9DEBE}" dt="2022-12-19T17:05:14.028" v="6879" actId="20577"/>
          <ac:spMkLst>
            <pc:docMk/>
            <pc:sldMk cId="3026189010" sldId="306"/>
            <ac:spMk id="2" creationId="{9184626C-3C61-E597-4557-8882AC8CE350}"/>
          </ac:spMkLst>
        </pc:spChg>
        <pc:spChg chg="mod">
          <ac:chgData name="Carl-Julian Pardall" userId="242418bbfe6e9ff5" providerId="LiveId" clId="{E11901F4-A353-4B63-90BD-82B6C3E9DEBE}" dt="2022-12-19T10:50:51.222" v="5896"/>
          <ac:spMkLst>
            <pc:docMk/>
            <pc:sldMk cId="3026189010" sldId="306"/>
            <ac:spMk id="3" creationId="{D68B4A00-5E9E-55D0-F3FB-C9A4D917F4CB}"/>
          </ac:spMkLst>
        </pc:spChg>
        <pc:spChg chg="add mod">
          <ac:chgData name="Carl-Julian Pardall" userId="242418bbfe6e9ff5" providerId="LiveId" clId="{E11901F4-A353-4B63-90BD-82B6C3E9DEBE}" dt="2022-12-18T21:35:44.565" v="4159" actId="164"/>
          <ac:spMkLst>
            <pc:docMk/>
            <pc:sldMk cId="3026189010" sldId="306"/>
            <ac:spMk id="4" creationId="{7290D9A9-99A5-D8FF-3A9E-806C22157386}"/>
          </ac:spMkLst>
        </pc:spChg>
        <pc:spChg chg="add mod">
          <ac:chgData name="Carl-Julian Pardall" userId="242418bbfe6e9ff5" providerId="LiveId" clId="{E11901F4-A353-4B63-90BD-82B6C3E9DEBE}" dt="2022-12-26T16:03:02.666" v="7591" actId="20577"/>
          <ac:spMkLst>
            <pc:docMk/>
            <pc:sldMk cId="3026189010" sldId="306"/>
            <ac:spMk id="5" creationId="{80B322D6-A53A-C90A-485B-29B83E331985}"/>
          </ac:spMkLst>
        </pc:spChg>
        <pc:spChg chg="add mod">
          <ac:chgData name="Carl-Julian Pardall" userId="242418bbfe6e9ff5" providerId="LiveId" clId="{E11901F4-A353-4B63-90BD-82B6C3E9DEBE}" dt="2022-12-18T21:41:39.345" v="4310" actId="164"/>
          <ac:spMkLst>
            <pc:docMk/>
            <pc:sldMk cId="3026189010" sldId="306"/>
            <ac:spMk id="13" creationId="{2DEA80ED-E5B6-D72F-038B-BC0C55C2114F}"/>
          </ac:spMkLst>
        </pc:spChg>
        <pc:spChg chg="mod">
          <ac:chgData name="Carl-Julian Pardall" userId="242418bbfe6e9ff5" providerId="LiveId" clId="{E11901F4-A353-4B63-90BD-82B6C3E9DEBE}" dt="2022-12-18T21:41:58.335" v="4311"/>
          <ac:spMkLst>
            <pc:docMk/>
            <pc:sldMk cId="3026189010" sldId="306"/>
            <ac:spMk id="16" creationId="{EB83C171-3494-1D1E-DC0C-13CBBA105739}"/>
          </ac:spMkLst>
        </pc:spChg>
        <pc:spChg chg="mod">
          <ac:chgData name="Carl-Julian Pardall" userId="242418bbfe6e9ff5" providerId="LiveId" clId="{E11901F4-A353-4B63-90BD-82B6C3E9DEBE}" dt="2022-12-18T21:42:29.535" v="4316" actId="6549"/>
          <ac:spMkLst>
            <pc:docMk/>
            <pc:sldMk cId="3026189010" sldId="306"/>
            <ac:spMk id="20" creationId="{51914D66-A844-2852-25D1-D6391676EE06}"/>
          </ac:spMkLst>
        </pc:spChg>
        <pc:grpChg chg="add mod">
          <ac:chgData name="Carl-Julian Pardall" userId="242418bbfe6e9ff5" providerId="LiveId" clId="{E11901F4-A353-4B63-90BD-82B6C3E9DEBE}" dt="2022-12-19T17:00:56.358" v="6869" actId="164"/>
          <ac:grpSpMkLst>
            <pc:docMk/>
            <pc:sldMk cId="3026189010" sldId="306"/>
            <ac:grpSpMk id="7" creationId="{C3BC22BF-8A76-17C4-C447-F3059C8CF8BB}"/>
          </ac:grpSpMkLst>
        </pc:grpChg>
        <pc:grpChg chg="add mod">
          <ac:chgData name="Carl-Julian Pardall" userId="242418bbfe6e9ff5" providerId="LiveId" clId="{E11901F4-A353-4B63-90BD-82B6C3E9DEBE}" dt="2022-12-18T21:41:39.345" v="4310" actId="164"/>
          <ac:grpSpMkLst>
            <pc:docMk/>
            <pc:sldMk cId="3026189010" sldId="306"/>
            <ac:grpSpMk id="12" creationId="{B518A828-4808-8FF3-51A5-DBE6F2CDB596}"/>
          </ac:grpSpMkLst>
        </pc:grpChg>
        <pc:grpChg chg="add mod">
          <ac:chgData name="Carl-Julian Pardall" userId="242418bbfe6e9ff5" providerId="LiveId" clId="{E11901F4-A353-4B63-90BD-82B6C3E9DEBE}" dt="2022-12-19T17:00:56.358" v="6869" actId="164"/>
          <ac:grpSpMkLst>
            <pc:docMk/>
            <pc:sldMk cId="3026189010" sldId="306"/>
            <ac:grpSpMk id="14" creationId="{1E6B6C17-C06C-E3FD-4A9E-A0F81AD0ACEF}"/>
          </ac:grpSpMkLst>
        </pc:grpChg>
        <pc:grpChg chg="add mod">
          <ac:chgData name="Carl-Julian Pardall" userId="242418bbfe6e9ff5" providerId="LiveId" clId="{E11901F4-A353-4B63-90BD-82B6C3E9DEBE}" dt="2022-12-19T17:01:04.944" v="6870" actId="164"/>
          <ac:grpSpMkLst>
            <pc:docMk/>
            <pc:sldMk cId="3026189010" sldId="306"/>
            <ac:grpSpMk id="15" creationId="{36E35F0F-6C82-86CD-C85F-637C8E2D808B}"/>
          </ac:grpSpMkLst>
        </pc:grpChg>
        <pc:grpChg chg="add mod">
          <ac:chgData name="Carl-Julian Pardall" userId="242418bbfe6e9ff5" providerId="LiveId" clId="{E11901F4-A353-4B63-90BD-82B6C3E9DEBE}" dt="2022-12-19T17:01:04.944" v="6870" actId="164"/>
          <ac:grpSpMkLst>
            <pc:docMk/>
            <pc:sldMk cId="3026189010" sldId="306"/>
            <ac:grpSpMk id="18" creationId="{8C423630-738C-9C5D-7728-007F132AACA7}"/>
          </ac:grpSpMkLst>
        </pc:grpChg>
        <pc:grpChg chg="mod">
          <ac:chgData name="Carl-Julian Pardall" userId="242418bbfe6e9ff5" providerId="LiveId" clId="{E11901F4-A353-4B63-90BD-82B6C3E9DEBE}" dt="2022-12-18T21:41:58.335" v="4311"/>
          <ac:grpSpMkLst>
            <pc:docMk/>
            <pc:sldMk cId="3026189010" sldId="306"/>
            <ac:grpSpMk id="19" creationId="{3CAD3A7D-0F7A-6F4E-1E2B-36C58427AD94}"/>
          </ac:grpSpMkLst>
        </pc:grpChg>
        <pc:grpChg chg="add mod">
          <ac:chgData name="Carl-Julian Pardall" userId="242418bbfe6e9ff5" providerId="LiveId" clId="{E11901F4-A353-4B63-90BD-82B6C3E9DEBE}" dt="2022-12-19T17:00:56.358" v="6869" actId="164"/>
          <ac:grpSpMkLst>
            <pc:docMk/>
            <pc:sldMk cId="3026189010" sldId="306"/>
            <ac:grpSpMk id="37" creationId="{4CFE8AFF-7758-7C1C-1A30-7A36D9248920}"/>
          </ac:grpSpMkLst>
        </pc:grpChg>
        <pc:grpChg chg="add mod">
          <ac:chgData name="Carl-Julian Pardall" userId="242418bbfe6e9ff5" providerId="LiveId" clId="{E11901F4-A353-4B63-90BD-82B6C3E9DEBE}" dt="2022-12-19T17:05:26.841" v="6880" actId="164"/>
          <ac:grpSpMkLst>
            <pc:docMk/>
            <pc:sldMk cId="3026189010" sldId="306"/>
            <ac:grpSpMk id="38" creationId="{3090C872-FD05-D996-C6F2-941B4AD79764}"/>
          </ac:grpSpMkLst>
        </pc:grpChg>
        <pc:grpChg chg="add mod">
          <ac:chgData name="Carl-Julian Pardall" userId="242418bbfe6e9ff5" providerId="LiveId" clId="{E11901F4-A353-4B63-90BD-82B6C3E9DEBE}" dt="2022-12-19T17:05:26.841" v="6880" actId="164"/>
          <ac:grpSpMkLst>
            <pc:docMk/>
            <pc:sldMk cId="3026189010" sldId="306"/>
            <ac:grpSpMk id="39" creationId="{C7604EEC-ECE6-04CA-5679-F83B3C58A830}"/>
          </ac:grpSpMkLst>
        </pc:grpChg>
        <pc:cxnChg chg="add mod">
          <ac:chgData name="Carl-Julian Pardall" userId="242418bbfe6e9ff5" providerId="LiveId" clId="{E11901F4-A353-4B63-90BD-82B6C3E9DEBE}" dt="2022-12-18T21:35:44.565" v="4159" actId="164"/>
          <ac:cxnSpMkLst>
            <pc:docMk/>
            <pc:sldMk cId="3026189010" sldId="306"/>
            <ac:cxnSpMk id="6" creationId="{AF16EFDA-E6CD-7812-41EC-319B0F6CB702}"/>
          </ac:cxnSpMkLst>
        </pc:cxnChg>
        <pc:cxnChg chg="add mod">
          <ac:chgData name="Carl-Julian Pardall" userId="242418bbfe6e9ff5" providerId="LiveId" clId="{E11901F4-A353-4B63-90BD-82B6C3E9DEBE}" dt="2022-12-18T21:40:44.415" v="4298" actId="164"/>
          <ac:cxnSpMkLst>
            <pc:docMk/>
            <pc:sldMk cId="3026189010" sldId="306"/>
            <ac:cxnSpMk id="8" creationId="{13B8A3B0-0776-3BD8-E20D-4A7777439B96}"/>
          </ac:cxnSpMkLst>
        </pc:cxnChg>
        <pc:cxnChg chg="add mod">
          <ac:chgData name="Carl-Julian Pardall" userId="242418bbfe6e9ff5" providerId="LiveId" clId="{E11901F4-A353-4B63-90BD-82B6C3E9DEBE}" dt="2022-12-18T21:40:44.415" v="4298" actId="164"/>
          <ac:cxnSpMkLst>
            <pc:docMk/>
            <pc:sldMk cId="3026189010" sldId="306"/>
            <ac:cxnSpMk id="10" creationId="{3AB67BAD-1802-9C64-0954-95F7C0A3EEF1}"/>
          </ac:cxnSpMkLst>
        </pc:cxnChg>
        <pc:cxnChg chg="mod">
          <ac:chgData name="Carl-Julian Pardall" userId="242418bbfe6e9ff5" providerId="LiveId" clId="{E11901F4-A353-4B63-90BD-82B6C3E9DEBE}" dt="2022-12-18T21:41:58.335" v="4311"/>
          <ac:cxnSpMkLst>
            <pc:docMk/>
            <pc:sldMk cId="3026189010" sldId="306"/>
            <ac:cxnSpMk id="17" creationId="{BF28744B-6CEB-768D-7E59-8C1CE46FDAFC}"/>
          </ac:cxnSpMkLst>
        </pc:cxnChg>
        <pc:cxnChg chg="mod">
          <ac:chgData name="Carl-Julian Pardall" userId="242418bbfe6e9ff5" providerId="LiveId" clId="{E11901F4-A353-4B63-90BD-82B6C3E9DEBE}" dt="2022-12-18T21:43:02.785" v="4322" actId="208"/>
          <ac:cxnSpMkLst>
            <pc:docMk/>
            <pc:sldMk cId="3026189010" sldId="306"/>
            <ac:cxnSpMk id="21" creationId="{015430CE-13B9-C1BE-ED70-E5C477C68A13}"/>
          </ac:cxnSpMkLst>
        </pc:cxnChg>
        <pc:cxnChg chg="mod">
          <ac:chgData name="Carl-Julian Pardall" userId="242418bbfe6e9ff5" providerId="LiveId" clId="{E11901F4-A353-4B63-90BD-82B6C3E9DEBE}" dt="2022-12-18T21:45:37.219" v="4344" actId="1076"/>
          <ac:cxnSpMkLst>
            <pc:docMk/>
            <pc:sldMk cId="3026189010" sldId="306"/>
            <ac:cxnSpMk id="22" creationId="{CB498081-AF71-2D31-AB30-7092B4C7E133}"/>
          </ac:cxnSpMkLst>
        </pc:cxnChg>
        <pc:cxnChg chg="add mod">
          <ac:chgData name="Carl-Julian Pardall" userId="242418bbfe6e9ff5" providerId="LiveId" clId="{E11901F4-A353-4B63-90BD-82B6C3E9DEBE}" dt="2022-12-19T17:05:26.841" v="6880" actId="164"/>
          <ac:cxnSpMkLst>
            <pc:docMk/>
            <pc:sldMk cId="3026189010" sldId="306"/>
            <ac:cxnSpMk id="23" creationId="{795427C5-A013-756B-464E-543D47865800}"/>
          </ac:cxnSpMkLst>
        </pc:cxnChg>
        <pc:cxnChg chg="add mod">
          <ac:chgData name="Carl-Julian Pardall" userId="242418bbfe6e9ff5" providerId="LiveId" clId="{E11901F4-A353-4B63-90BD-82B6C3E9DEBE}" dt="2022-12-19T17:05:26.841" v="6880" actId="164"/>
          <ac:cxnSpMkLst>
            <pc:docMk/>
            <pc:sldMk cId="3026189010" sldId="306"/>
            <ac:cxnSpMk id="26" creationId="{995A9537-C3EA-BB71-D005-82B1CCB81060}"/>
          </ac:cxnSpMkLst>
        </pc:cxnChg>
      </pc:sldChg>
      <pc:sldChg chg="addSp delSp modSp new mod modAnim">
        <pc:chgData name="Carl-Julian Pardall" userId="242418bbfe6e9ff5" providerId="LiveId" clId="{E11901F4-A353-4B63-90BD-82B6C3E9DEBE}" dt="2023-02-06T22:40:46.741" v="8644" actId="20577"/>
        <pc:sldMkLst>
          <pc:docMk/>
          <pc:sldMk cId="4288456208" sldId="307"/>
        </pc:sldMkLst>
        <pc:spChg chg="mod">
          <ac:chgData name="Carl-Julian Pardall" userId="242418bbfe6e9ff5" providerId="LiveId" clId="{E11901F4-A353-4B63-90BD-82B6C3E9DEBE}" dt="2022-12-18T22:15:00.642" v="4726" actId="20577"/>
          <ac:spMkLst>
            <pc:docMk/>
            <pc:sldMk cId="4288456208" sldId="307"/>
            <ac:spMk id="2" creationId="{BE56F117-43C6-6443-C6CB-8C67E079A67B}"/>
          </ac:spMkLst>
        </pc:spChg>
        <pc:spChg chg="mod">
          <ac:chgData name="Carl-Julian Pardall" userId="242418bbfe6e9ff5" providerId="LiveId" clId="{E11901F4-A353-4B63-90BD-82B6C3E9DEBE}" dt="2022-12-19T16:42:11.937" v="6732" actId="20577"/>
          <ac:spMkLst>
            <pc:docMk/>
            <pc:sldMk cId="4288456208" sldId="307"/>
            <ac:spMk id="3" creationId="{5C5064BC-A2DF-FF39-A5EE-31F938D84106}"/>
          </ac:spMkLst>
        </pc:spChg>
        <pc:spChg chg="add mod">
          <ac:chgData name="Carl-Julian Pardall" userId="242418bbfe6e9ff5" providerId="LiveId" clId="{E11901F4-A353-4B63-90BD-82B6C3E9DEBE}" dt="2023-02-06T22:40:46.741" v="8644" actId="20577"/>
          <ac:spMkLst>
            <pc:docMk/>
            <pc:sldMk cId="4288456208" sldId="307"/>
            <ac:spMk id="6" creationId="{2DD587A0-1C55-8757-94E8-790D6A610439}"/>
          </ac:spMkLst>
        </pc:spChg>
        <pc:spChg chg="add mod">
          <ac:chgData name="Carl-Julian Pardall" userId="242418bbfe6e9ff5" providerId="LiveId" clId="{E11901F4-A353-4B63-90BD-82B6C3E9DEBE}" dt="2022-12-19T09:31:02.213" v="4888" actId="14100"/>
          <ac:spMkLst>
            <pc:docMk/>
            <pc:sldMk cId="4288456208" sldId="307"/>
            <ac:spMk id="17" creationId="{60037063-90C7-BA8D-8A17-880BFCEEFCB8}"/>
          </ac:spMkLst>
        </pc:spChg>
        <pc:spChg chg="add mod">
          <ac:chgData name="Carl-Julian Pardall" userId="242418bbfe6e9ff5" providerId="LiveId" clId="{E11901F4-A353-4B63-90BD-82B6C3E9DEBE}" dt="2022-12-19T09:31:19.726" v="4895" actId="1076"/>
          <ac:spMkLst>
            <pc:docMk/>
            <pc:sldMk cId="4288456208" sldId="307"/>
            <ac:spMk id="18" creationId="{034C0508-D739-72FA-14B3-690273413DFD}"/>
          </ac:spMkLst>
        </pc:spChg>
        <pc:spChg chg="add mod">
          <ac:chgData name="Carl-Julian Pardall" userId="242418bbfe6e9ff5" providerId="LiveId" clId="{E11901F4-A353-4B63-90BD-82B6C3E9DEBE}" dt="2022-12-19T09:29:33.644" v="4881" actId="164"/>
          <ac:spMkLst>
            <pc:docMk/>
            <pc:sldMk cId="4288456208" sldId="307"/>
            <ac:spMk id="21" creationId="{C6ED91A4-222B-2613-51F9-50958DB1314E}"/>
          </ac:spMkLst>
        </pc:spChg>
        <pc:spChg chg="add mod">
          <ac:chgData name="Carl-Julian Pardall" userId="242418bbfe6e9ff5" providerId="LiveId" clId="{E11901F4-A353-4B63-90BD-82B6C3E9DEBE}" dt="2022-12-19T09:29:33.644" v="4881" actId="164"/>
          <ac:spMkLst>
            <pc:docMk/>
            <pc:sldMk cId="4288456208" sldId="307"/>
            <ac:spMk id="22" creationId="{1B545AD6-6E1A-7A77-6A2F-F6706739E421}"/>
          </ac:spMkLst>
        </pc:spChg>
        <pc:grpChg chg="add mod">
          <ac:chgData name="Carl-Julian Pardall" userId="242418bbfe6e9ff5" providerId="LiveId" clId="{E11901F4-A353-4B63-90BD-82B6C3E9DEBE}" dt="2022-12-19T09:27:35.127" v="4865" actId="164"/>
          <ac:grpSpMkLst>
            <pc:docMk/>
            <pc:sldMk cId="4288456208" sldId="307"/>
            <ac:grpSpMk id="19" creationId="{8035500A-A440-96E1-F6D2-572993C7163F}"/>
          </ac:grpSpMkLst>
        </pc:grpChg>
        <pc:grpChg chg="add mod">
          <ac:chgData name="Carl-Julian Pardall" userId="242418bbfe6e9ff5" providerId="LiveId" clId="{E11901F4-A353-4B63-90BD-82B6C3E9DEBE}" dt="2022-12-19T09:27:42.188" v="4866" actId="164"/>
          <ac:grpSpMkLst>
            <pc:docMk/>
            <pc:sldMk cId="4288456208" sldId="307"/>
            <ac:grpSpMk id="20" creationId="{ABD96262-13FD-01DF-F94A-062C4C5F3C10}"/>
          </ac:grpSpMkLst>
        </pc:grpChg>
        <pc:grpChg chg="add mod ord">
          <ac:chgData name="Carl-Julian Pardall" userId="242418bbfe6e9ff5" providerId="LiveId" clId="{E11901F4-A353-4B63-90BD-82B6C3E9DEBE}" dt="2022-12-19T09:29:48.883" v="4883" actId="171"/>
          <ac:grpSpMkLst>
            <pc:docMk/>
            <pc:sldMk cId="4288456208" sldId="307"/>
            <ac:grpSpMk id="23" creationId="{10094E04-0BCE-5FE5-F9FB-37D2E897205B}"/>
          </ac:grpSpMkLst>
        </pc:grpChg>
        <pc:picChg chg="add mod">
          <ac:chgData name="Carl-Julian Pardall" userId="242418bbfe6e9ff5" providerId="LiveId" clId="{E11901F4-A353-4B63-90BD-82B6C3E9DEBE}" dt="2022-12-18T22:10:41.935" v="4618" actId="1076"/>
          <ac:picMkLst>
            <pc:docMk/>
            <pc:sldMk cId="4288456208" sldId="307"/>
            <ac:picMk id="5" creationId="{8437FCB3-EA43-3F5F-7860-187B27458130}"/>
          </ac:picMkLst>
        </pc:picChg>
        <pc:picChg chg="add del mod modCrop">
          <ac:chgData name="Carl-Julian Pardall" userId="242418bbfe6e9ff5" providerId="LiveId" clId="{E11901F4-A353-4B63-90BD-82B6C3E9DEBE}" dt="2022-12-19T09:16:16.315" v="4766" actId="478"/>
          <ac:picMkLst>
            <pc:docMk/>
            <pc:sldMk cId="4288456208" sldId="307"/>
            <ac:picMk id="8" creationId="{F1E00618-E37D-8DC9-E103-82779C0138B9}"/>
          </ac:picMkLst>
        </pc:picChg>
        <pc:picChg chg="add del mod modCrop">
          <ac:chgData name="Carl-Julian Pardall" userId="242418bbfe6e9ff5" providerId="LiveId" clId="{E11901F4-A353-4B63-90BD-82B6C3E9DEBE}" dt="2022-12-19T09:19:27.625" v="4776" actId="478"/>
          <ac:picMkLst>
            <pc:docMk/>
            <pc:sldMk cId="4288456208" sldId="307"/>
            <ac:picMk id="10" creationId="{094CD229-0E59-599C-43C5-999E67C598D5}"/>
          </ac:picMkLst>
        </pc:picChg>
        <pc:picChg chg="add mod">
          <ac:chgData name="Carl-Julian Pardall" userId="242418bbfe6e9ff5" providerId="LiveId" clId="{E11901F4-A353-4B63-90BD-82B6C3E9DEBE}" dt="2022-12-19T09:29:33.644" v="4881" actId="164"/>
          <ac:picMkLst>
            <pc:docMk/>
            <pc:sldMk cId="4288456208" sldId="307"/>
            <ac:picMk id="12" creationId="{CE47F78C-DB60-7145-6FE6-2578AE6B985A}"/>
          </ac:picMkLst>
        </pc:picChg>
        <pc:cxnChg chg="add mod">
          <ac:chgData name="Carl-Julian Pardall" userId="242418bbfe6e9ff5" providerId="LiveId" clId="{E11901F4-A353-4B63-90BD-82B6C3E9DEBE}" dt="2022-12-19T09:27:42.188" v="4866" actId="164"/>
          <ac:cxnSpMkLst>
            <pc:docMk/>
            <pc:sldMk cId="4288456208" sldId="307"/>
            <ac:cxnSpMk id="14" creationId="{F549C8FA-D98E-B0D9-3891-1CFB477D07DA}"/>
          </ac:cxnSpMkLst>
        </pc:cxnChg>
        <pc:cxnChg chg="add mod">
          <ac:chgData name="Carl-Julian Pardall" userId="242418bbfe6e9ff5" providerId="LiveId" clId="{E11901F4-A353-4B63-90BD-82B6C3E9DEBE}" dt="2022-12-19T09:27:35.127" v="4865" actId="164"/>
          <ac:cxnSpMkLst>
            <pc:docMk/>
            <pc:sldMk cId="4288456208" sldId="307"/>
            <ac:cxnSpMk id="16" creationId="{03FC9875-4BED-5067-F0AD-F368FADF6CAA}"/>
          </ac:cxnSpMkLst>
        </pc:cxnChg>
      </pc:sldChg>
      <pc:sldChg chg="modSp new mod modAnim">
        <pc:chgData name="Carl-Julian Pardall" userId="242418bbfe6e9ff5" providerId="LiveId" clId="{E11901F4-A353-4B63-90BD-82B6C3E9DEBE}" dt="2022-12-19T16:59:48.034" v="6864"/>
        <pc:sldMkLst>
          <pc:docMk/>
          <pc:sldMk cId="2096538695" sldId="308"/>
        </pc:sldMkLst>
        <pc:spChg chg="mod">
          <ac:chgData name="Carl-Julian Pardall" userId="242418bbfe6e9ff5" providerId="LiveId" clId="{E11901F4-A353-4B63-90BD-82B6C3E9DEBE}" dt="2022-12-19T16:38:53.812" v="6631" actId="20577"/>
          <ac:spMkLst>
            <pc:docMk/>
            <pc:sldMk cId="2096538695" sldId="308"/>
            <ac:spMk id="2" creationId="{65EEA619-D0DD-4815-8056-75F337EADBEF}"/>
          </ac:spMkLst>
        </pc:spChg>
        <pc:spChg chg="mod">
          <ac:chgData name="Carl-Julian Pardall" userId="242418bbfe6e9ff5" providerId="LiveId" clId="{E11901F4-A353-4B63-90BD-82B6C3E9DEBE}" dt="2022-12-19T16:38:25.497" v="6628" actId="20577"/>
          <ac:spMkLst>
            <pc:docMk/>
            <pc:sldMk cId="2096538695" sldId="308"/>
            <ac:spMk id="3" creationId="{6944F0A9-B593-CE4A-F3DD-E97E46F8BA01}"/>
          </ac:spMkLst>
        </pc:spChg>
      </pc:sldChg>
      <pc:sldChg chg="addSp delSp modSp new del mod">
        <pc:chgData name="Carl-Julian Pardall" userId="242418bbfe6e9ff5" providerId="LiveId" clId="{E11901F4-A353-4B63-90BD-82B6C3E9DEBE}" dt="2023-01-09T09:59:53.508" v="8269" actId="47"/>
        <pc:sldMkLst>
          <pc:docMk/>
          <pc:sldMk cId="3021969428" sldId="309"/>
        </pc:sldMkLst>
        <pc:spChg chg="mod">
          <ac:chgData name="Carl-Julian Pardall" userId="242418bbfe6e9ff5" providerId="LiveId" clId="{E11901F4-A353-4B63-90BD-82B6C3E9DEBE}" dt="2022-12-19T09:54:12.324" v="5100" actId="20577"/>
          <ac:spMkLst>
            <pc:docMk/>
            <pc:sldMk cId="3021969428" sldId="309"/>
            <ac:spMk id="2" creationId="{DA5B4408-69B5-7A09-173D-F40028153684}"/>
          </ac:spMkLst>
        </pc:spChg>
        <pc:spChg chg="mod">
          <ac:chgData name="Carl-Julian Pardall" userId="242418bbfe6e9ff5" providerId="LiveId" clId="{E11901F4-A353-4B63-90BD-82B6C3E9DEBE}" dt="2022-12-19T16:42:26.737" v="6734"/>
          <ac:spMkLst>
            <pc:docMk/>
            <pc:sldMk cId="3021969428" sldId="309"/>
            <ac:spMk id="3" creationId="{FEA228D0-21B3-2435-5C48-D11BC3E51808}"/>
          </ac:spMkLst>
        </pc:spChg>
        <pc:spChg chg="add mod">
          <ac:chgData name="Carl-Julian Pardall" userId="242418bbfe6e9ff5" providerId="LiveId" clId="{E11901F4-A353-4B63-90BD-82B6C3E9DEBE}" dt="2022-12-19T09:10:11.210" v="4752" actId="164"/>
          <ac:spMkLst>
            <pc:docMk/>
            <pc:sldMk cId="3021969428" sldId="309"/>
            <ac:spMk id="4" creationId="{7850A8E4-FED2-76AB-6D91-5DB74702BDDE}"/>
          </ac:spMkLst>
        </pc:spChg>
        <pc:spChg chg="mod">
          <ac:chgData name="Carl-Julian Pardall" userId="242418bbfe6e9ff5" providerId="LiveId" clId="{E11901F4-A353-4B63-90BD-82B6C3E9DEBE}" dt="2022-12-19T09:07:46.924" v="4734"/>
          <ac:spMkLst>
            <pc:docMk/>
            <pc:sldMk cId="3021969428" sldId="309"/>
            <ac:spMk id="6" creationId="{43DBA598-DE2A-71A6-5E82-7101BE6BD9C8}"/>
          </ac:spMkLst>
        </pc:spChg>
        <pc:spChg chg="mod">
          <ac:chgData name="Carl-Julian Pardall" userId="242418bbfe6e9ff5" providerId="LiveId" clId="{E11901F4-A353-4B63-90BD-82B6C3E9DEBE}" dt="2022-12-19T09:07:46.924" v="4734"/>
          <ac:spMkLst>
            <pc:docMk/>
            <pc:sldMk cId="3021969428" sldId="309"/>
            <ac:spMk id="7" creationId="{5E455827-7B47-4382-0543-AD91B59A7A42}"/>
          </ac:spMkLst>
        </pc:spChg>
        <pc:spChg chg="mod">
          <ac:chgData name="Carl-Julian Pardall" userId="242418bbfe6e9ff5" providerId="LiveId" clId="{E11901F4-A353-4B63-90BD-82B6C3E9DEBE}" dt="2022-12-19T09:07:46.924" v="4734"/>
          <ac:spMkLst>
            <pc:docMk/>
            <pc:sldMk cId="3021969428" sldId="309"/>
            <ac:spMk id="9" creationId="{80DA5D6C-3D4F-C4F3-F4FC-DA51D37E86AC}"/>
          </ac:spMkLst>
        </pc:spChg>
        <pc:spChg chg="mod">
          <ac:chgData name="Carl-Julian Pardall" userId="242418bbfe6e9ff5" providerId="LiveId" clId="{E11901F4-A353-4B63-90BD-82B6C3E9DEBE}" dt="2022-12-19T09:07:46.924" v="4734"/>
          <ac:spMkLst>
            <pc:docMk/>
            <pc:sldMk cId="3021969428" sldId="309"/>
            <ac:spMk id="10" creationId="{8DCCE42E-2FD7-EFED-5690-7FB2B3DE4F13}"/>
          </ac:spMkLst>
        </pc:spChg>
        <pc:spChg chg="add mod">
          <ac:chgData name="Carl-Julian Pardall" userId="242418bbfe6e9ff5" providerId="LiveId" clId="{E11901F4-A353-4B63-90BD-82B6C3E9DEBE}" dt="2022-12-19T10:00:12.426" v="5130" actId="207"/>
          <ac:spMkLst>
            <pc:docMk/>
            <pc:sldMk cId="3021969428" sldId="309"/>
            <ac:spMk id="15" creationId="{37F810CA-3096-EBB8-BE81-C45EAABE5064}"/>
          </ac:spMkLst>
        </pc:spChg>
        <pc:spChg chg="add mod">
          <ac:chgData name="Carl-Julian Pardall" userId="242418bbfe6e9ff5" providerId="LiveId" clId="{E11901F4-A353-4B63-90BD-82B6C3E9DEBE}" dt="2022-12-19T10:00:08.983" v="5129" actId="207"/>
          <ac:spMkLst>
            <pc:docMk/>
            <pc:sldMk cId="3021969428" sldId="309"/>
            <ac:spMk id="16" creationId="{CA58F95C-AB7F-0688-57E3-AFCF7C1713AB}"/>
          </ac:spMkLst>
        </pc:spChg>
        <pc:spChg chg="add del mod">
          <ac:chgData name="Carl-Julian Pardall" userId="242418bbfe6e9ff5" providerId="LiveId" clId="{E11901F4-A353-4B63-90BD-82B6C3E9DEBE}" dt="2022-12-19T09:59:48.041" v="5125" actId="478"/>
          <ac:spMkLst>
            <pc:docMk/>
            <pc:sldMk cId="3021969428" sldId="309"/>
            <ac:spMk id="19" creationId="{BDDD75C4-7C52-AF07-8E19-4C02FA5EE1C6}"/>
          </ac:spMkLst>
        </pc:spChg>
        <pc:spChg chg="add mod">
          <ac:chgData name="Carl-Julian Pardall" userId="242418bbfe6e9ff5" providerId="LiveId" clId="{E11901F4-A353-4B63-90BD-82B6C3E9DEBE}" dt="2022-12-19T10:12:00.548" v="5318" actId="207"/>
          <ac:spMkLst>
            <pc:docMk/>
            <pc:sldMk cId="3021969428" sldId="309"/>
            <ac:spMk id="21" creationId="{718ED283-0B8A-4204-8E23-9F76AD65AD88}"/>
          </ac:spMkLst>
        </pc:spChg>
        <pc:grpChg chg="add del mod">
          <ac:chgData name="Carl-Julian Pardall" userId="242418bbfe6e9ff5" providerId="LiveId" clId="{E11901F4-A353-4B63-90BD-82B6C3E9DEBE}" dt="2022-12-19T09:09:26.795" v="4744" actId="478"/>
          <ac:grpSpMkLst>
            <pc:docMk/>
            <pc:sldMk cId="3021969428" sldId="309"/>
            <ac:grpSpMk id="5" creationId="{2754DCEF-97A0-EECD-9FED-08892D456613}"/>
          </ac:grpSpMkLst>
        </pc:grpChg>
        <pc:grpChg chg="add del mod">
          <ac:chgData name="Carl-Julian Pardall" userId="242418bbfe6e9ff5" providerId="LiveId" clId="{E11901F4-A353-4B63-90BD-82B6C3E9DEBE}" dt="2022-12-19T09:09:15.552" v="4742" actId="478"/>
          <ac:grpSpMkLst>
            <pc:docMk/>
            <pc:sldMk cId="3021969428" sldId="309"/>
            <ac:grpSpMk id="8" creationId="{2C2ED041-7279-EB51-D84A-5D320D58C38D}"/>
          </ac:grpSpMkLst>
        </pc:grpChg>
        <pc:grpChg chg="add mod">
          <ac:chgData name="Carl-Julian Pardall" userId="242418bbfe6e9ff5" providerId="LiveId" clId="{E11901F4-A353-4B63-90BD-82B6C3E9DEBE}" dt="2022-12-19T09:10:11.210" v="4752" actId="164"/>
          <ac:grpSpMkLst>
            <pc:docMk/>
            <pc:sldMk cId="3021969428" sldId="309"/>
            <ac:grpSpMk id="17" creationId="{B5809AC5-00A8-1484-F243-68EF46D54738}"/>
          </ac:grpSpMkLst>
        </pc:grpChg>
        <pc:cxnChg chg="add mod">
          <ac:chgData name="Carl-Julian Pardall" userId="242418bbfe6e9ff5" providerId="LiveId" clId="{E11901F4-A353-4B63-90BD-82B6C3E9DEBE}" dt="2022-12-19T09:10:11.210" v="4752" actId="164"/>
          <ac:cxnSpMkLst>
            <pc:docMk/>
            <pc:sldMk cId="3021969428" sldId="309"/>
            <ac:cxnSpMk id="11" creationId="{5E47B95E-8EB6-F15D-2DCD-C90F6B173E60}"/>
          </ac:cxnSpMkLst>
        </pc:cxnChg>
        <pc:cxnChg chg="add mod">
          <ac:chgData name="Carl-Julian Pardall" userId="242418bbfe6e9ff5" providerId="LiveId" clId="{E11901F4-A353-4B63-90BD-82B6C3E9DEBE}" dt="2022-12-19T09:10:11.210" v="4752" actId="164"/>
          <ac:cxnSpMkLst>
            <pc:docMk/>
            <pc:sldMk cId="3021969428" sldId="309"/>
            <ac:cxnSpMk id="12" creationId="{2BB4F74E-167C-A4C5-0F2A-0BCD4FF25C46}"/>
          </ac:cxnSpMkLst>
        </pc:cxnChg>
        <pc:cxnChg chg="add del mod">
          <ac:chgData name="Carl-Julian Pardall" userId="242418bbfe6e9ff5" providerId="LiveId" clId="{E11901F4-A353-4B63-90BD-82B6C3E9DEBE}" dt="2022-12-19T09:59:57.724" v="5127" actId="478"/>
          <ac:cxnSpMkLst>
            <pc:docMk/>
            <pc:sldMk cId="3021969428" sldId="309"/>
            <ac:cxnSpMk id="13" creationId="{5BB28EF5-5C71-9BD7-8D61-01068A2FCC98}"/>
          </ac:cxnSpMkLst>
        </pc:cxnChg>
        <pc:cxnChg chg="add del mod">
          <ac:chgData name="Carl-Julian Pardall" userId="242418bbfe6e9ff5" providerId="LiveId" clId="{E11901F4-A353-4B63-90BD-82B6C3E9DEBE}" dt="2022-12-19T10:00:01.612" v="5128" actId="478"/>
          <ac:cxnSpMkLst>
            <pc:docMk/>
            <pc:sldMk cId="3021969428" sldId="309"/>
            <ac:cxnSpMk id="14" creationId="{CE3D7E16-15DB-D67F-6C73-D29CCE9CB9B4}"/>
          </ac:cxnSpMkLst>
        </pc:cxnChg>
        <pc:cxnChg chg="add del mod">
          <ac:chgData name="Carl-Julian Pardall" userId="242418bbfe6e9ff5" providerId="LiveId" clId="{E11901F4-A353-4B63-90BD-82B6C3E9DEBE}" dt="2022-12-19T09:59:45.136" v="5124" actId="478"/>
          <ac:cxnSpMkLst>
            <pc:docMk/>
            <pc:sldMk cId="3021969428" sldId="309"/>
            <ac:cxnSpMk id="18" creationId="{10005590-BD3D-1F45-A954-FF463F33748E}"/>
          </ac:cxnSpMkLst>
        </pc:cxnChg>
        <pc:cxnChg chg="add mod">
          <ac:chgData name="Carl-Julian Pardall" userId="242418bbfe6e9ff5" providerId="LiveId" clId="{E11901F4-A353-4B63-90BD-82B6C3E9DEBE}" dt="2022-12-19T09:59:48.642" v="5126"/>
          <ac:cxnSpMkLst>
            <pc:docMk/>
            <pc:sldMk cId="3021969428" sldId="309"/>
            <ac:cxnSpMk id="20" creationId="{92127AE5-2991-1396-A940-3DDEBA47AE3D}"/>
          </ac:cxnSpMkLst>
        </pc:cxnChg>
      </pc:sldChg>
      <pc:sldChg chg="addSp delSp modSp new mod modAnim modNotesTx">
        <pc:chgData name="Carl-Julian Pardall" userId="242418bbfe6e9ff5" providerId="LiveId" clId="{E11901F4-A353-4B63-90BD-82B6C3E9DEBE}" dt="2023-01-09T10:30:49.393" v="8333"/>
        <pc:sldMkLst>
          <pc:docMk/>
          <pc:sldMk cId="4037603159" sldId="310"/>
        </pc:sldMkLst>
        <pc:spChg chg="mod">
          <ac:chgData name="Carl-Julian Pardall" userId="242418bbfe6e9ff5" providerId="LiveId" clId="{E11901F4-A353-4B63-90BD-82B6C3E9DEBE}" dt="2022-12-19T10:10:45.481" v="5299" actId="20577"/>
          <ac:spMkLst>
            <pc:docMk/>
            <pc:sldMk cId="4037603159" sldId="310"/>
            <ac:spMk id="2" creationId="{C977C1B4-9187-DA68-36A9-9D42362BCEF9}"/>
          </ac:spMkLst>
        </pc:spChg>
        <pc:spChg chg="mod">
          <ac:chgData name="Carl-Julian Pardall" userId="242418bbfe6e9ff5" providerId="LiveId" clId="{E11901F4-A353-4B63-90BD-82B6C3E9DEBE}" dt="2022-12-19T16:42:23.237" v="6733"/>
          <ac:spMkLst>
            <pc:docMk/>
            <pc:sldMk cId="4037603159" sldId="310"/>
            <ac:spMk id="3" creationId="{97C8120F-AF80-6A6C-3076-5961F70EA08C}"/>
          </ac:spMkLst>
        </pc:spChg>
        <pc:spChg chg="add mod">
          <ac:chgData name="Carl-Julian Pardall" userId="242418bbfe6e9ff5" providerId="LiveId" clId="{E11901F4-A353-4B63-90BD-82B6C3E9DEBE}" dt="2022-12-19T16:52:41.788" v="6820" actId="164"/>
          <ac:spMkLst>
            <pc:docMk/>
            <pc:sldMk cId="4037603159" sldId="310"/>
            <ac:spMk id="4" creationId="{69F9686A-4721-3343-63CC-547897EDAEA4}"/>
          </ac:spMkLst>
        </pc:spChg>
        <pc:spChg chg="add del mod">
          <ac:chgData name="Carl-Julian Pardall" userId="242418bbfe6e9ff5" providerId="LiveId" clId="{E11901F4-A353-4B63-90BD-82B6C3E9DEBE}" dt="2022-12-19T09:54:50.169" v="5107" actId="478"/>
          <ac:spMkLst>
            <pc:docMk/>
            <pc:sldMk cId="4037603159" sldId="310"/>
            <ac:spMk id="8" creationId="{7CD116A0-0E22-070C-4B8F-114E06215F46}"/>
          </ac:spMkLst>
        </pc:spChg>
        <pc:spChg chg="add del mod">
          <ac:chgData name="Carl-Julian Pardall" userId="242418bbfe6e9ff5" providerId="LiveId" clId="{E11901F4-A353-4B63-90BD-82B6C3E9DEBE}" dt="2022-12-19T10:04:40.880" v="5157" actId="478"/>
          <ac:spMkLst>
            <pc:docMk/>
            <pc:sldMk cId="4037603159" sldId="310"/>
            <ac:spMk id="12" creationId="{D6F34C8C-E48F-DB31-AF6F-3D91C20D882D}"/>
          </ac:spMkLst>
        </pc:spChg>
        <pc:spChg chg="add del mod">
          <ac:chgData name="Carl-Julian Pardall" userId="242418bbfe6e9ff5" providerId="LiveId" clId="{E11901F4-A353-4B63-90BD-82B6C3E9DEBE}" dt="2022-12-19T09:48:13.334" v="5011" actId="478"/>
          <ac:spMkLst>
            <pc:docMk/>
            <pc:sldMk cId="4037603159" sldId="310"/>
            <ac:spMk id="13" creationId="{521F6071-688B-A2E2-AD4B-A5933FFF21EC}"/>
          </ac:spMkLst>
        </pc:spChg>
        <pc:spChg chg="add del mod">
          <ac:chgData name="Carl-Julian Pardall" userId="242418bbfe6e9ff5" providerId="LiveId" clId="{E11901F4-A353-4B63-90BD-82B6C3E9DEBE}" dt="2022-12-19T09:47:30.495" v="4995" actId="478"/>
          <ac:spMkLst>
            <pc:docMk/>
            <pc:sldMk cId="4037603159" sldId="310"/>
            <ac:spMk id="14" creationId="{1D926D29-B4A8-DF99-3B01-254B226892E7}"/>
          </ac:spMkLst>
        </pc:spChg>
        <pc:spChg chg="add mod">
          <ac:chgData name="Carl-Julian Pardall" userId="242418bbfe6e9ff5" providerId="LiveId" clId="{E11901F4-A353-4B63-90BD-82B6C3E9DEBE}" dt="2022-12-19T16:51:57.784" v="6816" actId="164"/>
          <ac:spMkLst>
            <pc:docMk/>
            <pc:sldMk cId="4037603159" sldId="310"/>
            <ac:spMk id="15" creationId="{5E70DD49-A416-D368-B4EE-C69572449B74}"/>
          </ac:spMkLst>
        </pc:spChg>
        <pc:spChg chg="add del mod">
          <ac:chgData name="Carl-Julian Pardall" userId="242418bbfe6e9ff5" providerId="LiveId" clId="{E11901F4-A353-4B63-90BD-82B6C3E9DEBE}" dt="2022-12-19T09:36:04.680" v="4901"/>
          <ac:spMkLst>
            <pc:docMk/>
            <pc:sldMk cId="4037603159" sldId="310"/>
            <ac:spMk id="16" creationId="{E54B5B4B-3645-A00D-D565-E9A94C82BD51}"/>
          </ac:spMkLst>
        </pc:spChg>
        <pc:spChg chg="add del mod">
          <ac:chgData name="Carl-Julian Pardall" userId="242418bbfe6e9ff5" providerId="LiveId" clId="{E11901F4-A353-4B63-90BD-82B6C3E9DEBE}" dt="2022-12-19T09:36:04.680" v="4901"/>
          <ac:spMkLst>
            <pc:docMk/>
            <pc:sldMk cId="4037603159" sldId="310"/>
            <ac:spMk id="17" creationId="{87CADA08-B4CE-65CC-9F30-2BB3A067CB1D}"/>
          </ac:spMkLst>
        </pc:spChg>
        <pc:spChg chg="add del mod">
          <ac:chgData name="Carl-Julian Pardall" userId="242418bbfe6e9ff5" providerId="LiveId" clId="{E11901F4-A353-4B63-90BD-82B6C3E9DEBE}" dt="2022-12-19T09:38:01.641" v="4904"/>
          <ac:spMkLst>
            <pc:docMk/>
            <pc:sldMk cId="4037603159" sldId="310"/>
            <ac:spMk id="19" creationId="{E2493DDC-EBA6-153A-93D4-EB8BA661D3D2}"/>
          </ac:spMkLst>
        </pc:spChg>
        <pc:spChg chg="add del mod">
          <ac:chgData name="Carl-Julian Pardall" userId="242418bbfe6e9ff5" providerId="LiveId" clId="{E11901F4-A353-4B63-90BD-82B6C3E9DEBE}" dt="2022-12-19T09:38:01.641" v="4904"/>
          <ac:spMkLst>
            <pc:docMk/>
            <pc:sldMk cId="4037603159" sldId="310"/>
            <ac:spMk id="20" creationId="{460D0034-4368-2679-8AC7-B71FC51AC384}"/>
          </ac:spMkLst>
        </pc:spChg>
        <pc:spChg chg="add mod ord">
          <ac:chgData name="Carl-Julian Pardall" userId="242418bbfe6e9ff5" providerId="LiveId" clId="{E11901F4-A353-4B63-90BD-82B6C3E9DEBE}" dt="2022-12-19T16:55:15.175" v="6836" actId="166"/>
          <ac:spMkLst>
            <pc:docMk/>
            <pc:sldMk cId="4037603159" sldId="310"/>
            <ac:spMk id="22" creationId="{B5C4E8A3-0631-4837-6C8D-275E90710239}"/>
          </ac:spMkLst>
        </pc:spChg>
        <pc:spChg chg="add mod ord">
          <ac:chgData name="Carl-Julian Pardall" userId="242418bbfe6e9ff5" providerId="LiveId" clId="{E11901F4-A353-4B63-90BD-82B6C3E9DEBE}" dt="2022-12-19T16:55:23.994" v="6837" actId="166"/>
          <ac:spMkLst>
            <pc:docMk/>
            <pc:sldMk cId="4037603159" sldId="310"/>
            <ac:spMk id="23" creationId="{976E7690-A712-361F-BFC9-CCB1F906BB11}"/>
          </ac:spMkLst>
        </pc:spChg>
        <pc:spChg chg="add del mod">
          <ac:chgData name="Carl-Julian Pardall" userId="242418bbfe6e9ff5" providerId="LiveId" clId="{E11901F4-A353-4B63-90BD-82B6C3E9DEBE}" dt="2022-12-19T09:43:16.695" v="4945" actId="478"/>
          <ac:spMkLst>
            <pc:docMk/>
            <pc:sldMk cId="4037603159" sldId="310"/>
            <ac:spMk id="29" creationId="{D5A6187E-296E-F9EF-0FAC-B54E32D24684}"/>
          </ac:spMkLst>
        </pc:spChg>
        <pc:spChg chg="add del mod">
          <ac:chgData name="Carl-Julian Pardall" userId="242418bbfe6e9ff5" providerId="LiveId" clId="{E11901F4-A353-4B63-90BD-82B6C3E9DEBE}" dt="2022-12-19T10:12:11.401" v="5319" actId="478"/>
          <ac:spMkLst>
            <pc:docMk/>
            <pc:sldMk cId="4037603159" sldId="310"/>
            <ac:spMk id="30" creationId="{E4F0AEA7-36F8-9CA1-E420-0C2323393404}"/>
          </ac:spMkLst>
        </pc:spChg>
        <pc:spChg chg="add mod">
          <ac:chgData name="Carl-Julian Pardall" userId="242418bbfe6e9ff5" providerId="LiveId" clId="{E11901F4-A353-4B63-90BD-82B6C3E9DEBE}" dt="2022-12-19T16:52:24.023" v="6817" actId="164"/>
          <ac:spMkLst>
            <pc:docMk/>
            <pc:sldMk cId="4037603159" sldId="310"/>
            <ac:spMk id="31" creationId="{FCD83799-7A54-E12D-F859-AC0FE49E82B2}"/>
          </ac:spMkLst>
        </pc:spChg>
        <pc:spChg chg="add mod">
          <ac:chgData name="Carl-Julian Pardall" userId="242418bbfe6e9ff5" providerId="LiveId" clId="{E11901F4-A353-4B63-90BD-82B6C3E9DEBE}" dt="2022-12-20T16:23:33.695" v="6919" actId="1076"/>
          <ac:spMkLst>
            <pc:docMk/>
            <pc:sldMk cId="4037603159" sldId="310"/>
            <ac:spMk id="32" creationId="{18893648-DDD0-63E2-ACBB-66DEF1F0644B}"/>
          </ac:spMkLst>
        </pc:spChg>
        <pc:spChg chg="add mod">
          <ac:chgData name="Carl-Julian Pardall" userId="242418bbfe6e9ff5" providerId="LiveId" clId="{E11901F4-A353-4B63-90BD-82B6C3E9DEBE}" dt="2022-12-19T16:51:57.784" v="6816" actId="164"/>
          <ac:spMkLst>
            <pc:docMk/>
            <pc:sldMk cId="4037603159" sldId="310"/>
            <ac:spMk id="33" creationId="{F0B5BF18-CCCD-2CDF-FA66-1B49044AE976}"/>
          </ac:spMkLst>
        </pc:spChg>
        <pc:spChg chg="add mod">
          <ac:chgData name="Carl-Julian Pardall" userId="242418bbfe6e9ff5" providerId="LiveId" clId="{E11901F4-A353-4B63-90BD-82B6C3E9DEBE}" dt="2022-12-19T16:51:57.784" v="6816" actId="164"/>
          <ac:spMkLst>
            <pc:docMk/>
            <pc:sldMk cId="4037603159" sldId="310"/>
            <ac:spMk id="34" creationId="{75A85BED-D74A-B0BB-8F24-84F137A529ED}"/>
          </ac:spMkLst>
        </pc:spChg>
        <pc:spChg chg="add del mod">
          <ac:chgData name="Carl-Julian Pardall" userId="242418bbfe6e9ff5" providerId="LiveId" clId="{E11901F4-A353-4B63-90BD-82B6C3E9DEBE}" dt="2022-12-19T09:50:57.405" v="5042" actId="478"/>
          <ac:spMkLst>
            <pc:docMk/>
            <pc:sldMk cId="4037603159" sldId="310"/>
            <ac:spMk id="35" creationId="{63142262-ED4C-3A45-2050-522F3A744D55}"/>
          </ac:spMkLst>
        </pc:spChg>
        <pc:spChg chg="add mod">
          <ac:chgData name="Carl-Julian Pardall" userId="242418bbfe6e9ff5" providerId="LiveId" clId="{E11901F4-A353-4B63-90BD-82B6C3E9DEBE}" dt="2022-12-19T16:52:41.788" v="6820" actId="164"/>
          <ac:spMkLst>
            <pc:docMk/>
            <pc:sldMk cId="4037603159" sldId="310"/>
            <ac:spMk id="43" creationId="{33676887-C13B-36F9-DE2C-6FDEBB10397C}"/>
          </ac:spMkLst>
        </pc:spChg>
        <pc:spChg chg="add mod">
          <ac:chgData name="Carl-Julian Pardall" userId="242418bbfe6e9ff5" providerId="LiveId" clId="{E11901F4-A353-4B63-90BD-82B6C3E9DEBE}" dt="2022-12-19T16:52:24.023" v="6817" actId="164"/>
          <ac:spMkLst>
            <pc:docMk/>
            <pc:sldMk cId="4037603159" sldId="310"/>
            <ac:spMk id="44" creationId="{8AF011F6-B833-016D-53E1-54AA69B46682}"/>
          </ac:spMkLst>
        </pc:spChg>
        <pc:grpChg chg="add mod">
          <ac:chgData name="Carl-Julian Pardall" userId="242418bbfe6e9ff5" providerId="LiveId" clId="{E11901F4-A353-4B63-90BD-82B6C3E9DEBE}" dt="2022-12-19T09:38:04.134" v="4905" actId="164"/>
          <ac:grpSpMkLst>
            <pc:docMk/>
            <pc:sldMk cId="4037603159" sldId="310"/>
            <ac:grpSpMk id="18" creationId="{94C94F8D-AC6F-CB7E-2DC3-0ADC0FE7F287}"/>
          </ac:grpSpMkLst>
        </pc:grpChg>
        <pc:grpChg chg="add mod ord">
          <ac:chgData name="Carl-Julian Pardall" userId="242418bbfe6e9ff5" providerId="LiveId" clId="{E11901F4-A353-4B63-90BD-82B6C3E9DEBE}" dt="2022-12-19T16:52:41.788" v="6820" actId="164"/>
          <ac:grpSpMkLst>
            <pc:docMk/>
            <pc:sldMk cId="4037603159" sldId="310"/>
            <ac:grpSpMk id="21" creationId="{7E9DDB11-4C1F-75BF-C20E-7052A3411898}"/>
          </ac:grpSpMkLst>
        </pc:grpChg>
        <pc:grpChg chg="add mod">
          <ac:chgData name="Carl-Julian Pardall" userId="242418bbfe6e9ff5" providerId="LiveId" clId="{E11901F4-A353-4B63-90BD-82B6C3E9DEBE}" dt="2022-12-19T16:51:57.784" v="6816" actId="164"/>
          <ac:grpSpMkLst>
            <pc:docMk/>
            <pc:sldMk cId="4037603159" sldId="310"/>
            <ac:grpSpMk id="45" creationId="{010A419D-260A-421E-5361-F5D6EA9D7589}"/>
          </ac:grpSpMkLst>
        </pc:grpChg>
        <pc:grpChg chg="add mod">
          <ac:chgData name="Carl-Julian Pardall" userId="242418bbfe6e9ff5" providerId="LiveId" clId="{E11901F4-A353-4B63-90BD-82B6C3E9DEBE}" dt="2022-12-19T16:54:28.861" v="6832" actId="164"/>
          <ac:grpSpMkLst>
            <pc:docMk/>
            <pc:sldMk cId="4037603159" sldId="310"/>
            <ac:grpSpMk id="46" creationId="{D377D5ED-87F1-A62B-D0C0-88518BE854F9}"/>
          </ac:grpSpMkLst>
        </pc:grpChg>
        <pc:grpChg chg="add mod">
          <ac:chgData name="Carl-Julian Pardall" userId="242418bbfe6e9ff5" providerId="LiveId" clId="{E11901F4-A353-4B63-90BD-82B6C3E9DEBE}" dt="2022-12-19T16:54:05.423" v="6827" actId="164"/>
          <ac:grpSpMkLst>
            <pc:docMk/>
            <pc:sldMk cId="4037603159" sldId="310"/>
            <ac:grpSpMk id="47" creationId="{CD6A2DE6-07F2-A460-1122-753C03C7F841}"/>
          </ac:grpSpMkLst>
        </pc:grpChg>
        <pc:grpChg chg="add mod">
          <ac:chgData name="Carl-Julian Pardall" userId="242418bbfe6e9ff5" providerId="LiveId" clId="{E11901F4-A353-4B63-90BD-82B6C3E9DEBE}" dt="2022-12-19T16:54:05.423" v="6827" actId="164"/>
          <ac:grpSpMkLst>
            <pc:docMk/>
            <pc:sldMk cId="4037603159" sldId="310"/>
            <ac:grpSpMk id="48" creationId="{628FDA02-CBA6-3C7E-677E-A713D1270D46}"/>
          </ac:grpSpMkLst>
        </pc:grpChg>
        <pc:grpChg chg="add mod">
          <ac:chgData name="Carl-Julian Pardall" userId="242418bbfe6e9ff5" providerId="LiveId" clId="{E11901F4-A353-4B63-90BD-82B6C3E9DEBE}" dt="2022-12-19T16:54:28.861" v="6832" actId="164"/>
          <ac:grpSpMkLst>
            <pc:docMk/>
            <pc:sldMk cId="4037603159" sldId="310"/>
            <ac:grpSpMk id="49" creationId="{9C1D3C3B-B3CA-01A5-3241-ED80D86B6192}"/>
          </ac:grpSpMkLst>
        </pc:grpChg>
        <pc:cxnChg chg="add mod">
          <ac:chgData name="Carl-Julian Pardall" userId="242418bbfe6e9ff5" providerId="LiveId" clId="{E11901F4-A353-4B63-90BD-82B6C3E9DEBE}" dt="2022-12-19T09:39:07.401" v="4910" actId="14100"/>
          <ac:cxnSpMkLst>
            <pc:docMk/>
            <pc:sldMk cId="4037603159" sldId="310"/>
            <ac:cxnSpMk id="5" creationId="{8D93C1D7-7DBE-80E7-2CA5-0D4B3E749BC8}"/>
          </ac:cxnSpMkLst>
        </pc:cxnChg>
        <pc:cxnChg chg="add mod">
          <ac:chgData name="Carl-Julian Pardall" userId="242418bbfe6e9ff5" providerId="LiveId" clId="{E11901F4-A353-4B63-90BD-82B6C3E9DEBE}" dt="2022-12-19T16:55:06.466" v="6835" actId="14100"/>
          <ac:cxnSpMkLst>
            <pc:docMk/>
            <pc:sldMk cId="4037603159" sldId="310"/>
            <ac:cxnSpMk id="6" creationId="{E57BC953-A542-5B3C-69DF-E68DBA0CD71B}"/>
          </ac:cxnSpMkLst>
        </pc:cxnChg>
        <pc:cxnChg chg="add mod ord">
          <ac:chgData name="Carl-Julian Pardall" userId="242418bbfe6e9ff5" providerId="LiveId" clId="{E11901F4-A353-4B63-90BD-82B6C3E9DEBE}" dt="2022-12-19T16:52:24.023" v="6817" actId="164"/>
          <ac:cxnSpMkLst>
            <pc:docMk/>
            <pc:sldMk cId="4037603159" sldId="310"/>
            <ac:cxnSpMk id="7" creationId="{DAFABC88-FFE4-76E9-D2FF-8ABABB58B4B8}"/>
          </ac:cxnSpMkLst>
        </pc:cxnChg>
        <pc:cxnChg chg="add mod ord">
          <ac:chgData name="Carl-Julian Pardall" userId="242418bbfe6e9ff5" providerId="LiveId" clId="{E11901F4-A353-4B63-90BD-82B6C3E9DEBE}" dt="2022-12-19T16:54:28.861" v="6832" actId="164"/>
          <ac:cxnSpMkLst>
            <pc:docMk/>
            <pc:sldMk cId="4037603159" sldId="310"/>
            <ac:cxnSpMk id="9" creationId="{102CF48B-D17C-F731-D3BE-BF9CCE054FE7}"/>
          </ac:cxnSpMkLst>
        </pc:cxnChg>
        <pc:cxnChg chg="add del mod ord">
          <ac:chgData name="Carl-Julian Pardall" userId="242418bbfe6e9ff5" providerId="LiveId" clId="{E11901F4-A353-4B63-90BD-82B6C3E9DEBE}" dt="2022-12-19T09:41:18.137" v="4929" actId="478"/>
          <ac:cxnSpMkLst>
            <pc:docMk/>
            <pc:sldMk cId="4037603159" sldId="310"/>
            <ac:cxnSpMk id="10" creationId="{83A8F2FF-481A-D978-B4E8-0D97792ADF1B}"/>
          </ac:cxnSpMkLst>
        </pc:cxnChg>
        <pc:cxnChg chg="add mod">
          <ac:chgData name="Carl-Julian Pardall" userId="242418bbfe6e9ff5" providerId="LiveId" clId="{E11901F4-A353-4B63-90BD-82B6C3E9DEBE}" dt="2022-12-19T09:55:13.457" v="5108" actId="14100"/>
          <ac:cxnSpMkLst>
            <pc:docMk/>
            <pc:sldMk cId="4037603159" sldId="310"/>
            <ac:cxnSpMk id="11" creationId="{CD4FBF4C-67B0-8777-2134-9B58C541241A}"/>
          </ac:cxnSpMkLst>
        </pc:cxnChg>
        <pc:cxnChg chg="add del mod">
          <ac:chgData name="Carl-Julian Pardall" userId="242418bbfe6e9ff5" providerId="LiveId" clId="{E11901F4-A353-4B63-90BD-82B6C3E9DEBE}" dt="2022-12-19T09:58:38.575" v="5117" actId="478"/>
          <ac:cxnSpMkLst>
            <pc:docMk/>
            <pc:sldMk cId="4037603159" sldId="310"/>
            <ac:cxnSpMk id="26" creationId="{EFC30969-A47C-757D-D9B4-56F3B27CEA35}"/>
          </ac:cxnSpMkLst>
        </pc:cxnChg>
        <pc:cxnChg chg="add mod">
          <ac:chgData name="Carl-Julian Pardall" userId="242418bbfe6e9ff5" providerId="LiveId" clId="{E11901F4-A353-4B63-90BD-82B6C3E9DEBE}" dt="2022-12-19T16:52:24.023" v="6817" actId="164"/>
          <ac:cxnSpMkLst>
            <pc:docMk/>
            <pc:sldMk cId="4037603159" sldId="310"/>
            <ac:cxnSpMk id="28" creationId="{91FAEC54-F7E7-0234-5682-18CE499D7238}"/>
          </ac:cxnSpMkLst>
        </pc:cxnChg>
        <pc:cxnChg chg="add mod">
          <ac:chgData name="Carl-Julian Pardall" userId="242418bbfe6e9ff5" providerId="LiveId" clId="{E11901F4-A353-4B63-90BD-82B6C3E9DEBE}" dt="2022-12-19T16:52:41.788" v="6820" actId="164"/>
          <ac:cxnSpMkLst>
            <pc:docMk/>
            <pc:sldMk cId="4037603159" sldId="310"/>
            <ac:cxnSpMk id="40" creationId="{845B6212-9472-B8CA-6099-404A0EFDD710}"/>
          </ac:cxnSpMkLst>
        </pc:cxnChg>
      </pc:sldChg>
      <pc:sldChg chg="addSp delSp modSp add del mod modAnim modNotesTx">
        <pc:chgData name="Carl-Julian Pardall" userId="242418bbfe6e9ff5" providerId="LiveId" clId="{E11901F4-A353-4B63-90BD-82B6C3E9DEBE}" dt="2023-01-09T09:59:57.848" v="8270" actId="47"/>
        <pc:sldMkLst>
          <pc:docMk/>
          <pc:sldMk cId="2199506590" sldId="311"/>
        </pc:sldMkLst>
        <pc:spChg chg="mod">
          <ac:chgData name="Carl-Julian Pardall" userId="242418bbfe6e9ff5" providerId="LiveId" clId="{E11901F4-A353-4B63-90BD-82B6C3E9DEBE}" dt="2022-12-19T16:58:23.364" v="6854" actId="20577"/>
          <ac:spMkLst>
            <pc:docMk/>
            <pc:sldMk cId="2199506590" sldId="311"/>
            <ac:spMk id="2" creationId="{C977C1B4-9187-DA68-36A9-9D42362BCEF9}"/>
          </ac:spMkLst>
        </pc:spChg>
        <pc:spChg chg="mod">
          <ac:chgData name="Carl-Julian Pardall" userId="242418bbfe6e9ff5" providerId="LiveId" clId="{E11901F4-A353-4B63-90BD-82B6C3E9DEBE}" dt="2022-12-19T16:42:32.027" v="6735"/>
          <ac:spMkLst>
            <pc:docMk/>
            <pc:sldMk cId="2199506590" sldId="311"/>
            <ac:spMk id="3" creationId="{97C8120F-AF80-6A6C-3076-5961F70EA08C}"/>
          </ac:spMkLst>
        </pc:spChg>
        <pc:spChg chg="mod">
          <ac:chgData name="Carl-Julian Pardall" userId="242418bbfe6e9ff5" providerId="LiveId" clId="{E11901F4-A353-4B63-90BD-82B6C3E9DEBE}" dt="2022-12-19T16:57:36.834" v="6847" actId="164"/>
          <ac:spMkLst>
            <pc:docMk/>
            <pc:sldMk cId="2199506590" sldId="311"/>
            <ac:spMk id="4" creationId="{69F9686A-4721-3343-63CC-547897EDAEA4}"/>
          </ac:spMkLst>
        </pc:spChg>
        <pc:spChg chg="del mod">
          <ac:chgData name="Carl-Julian Pardall" userId="242418bbfe6e9ff5" providerId="LiveId" clId="{E11901F4-A353-4B63-90BD-82B6C3E9DEBE}" dt="2022-12-19T10:04:31.371" v="5156" actId="478"/>
          <ac:spMkLst>
            <pc:docMk/>
            <pc:sldMk cId="2199506590" sldId="311"/>
            <ac:spMk id="12" creationId="{D6F34C8C-E48F-DB31-AF6F-3D91C20D882D}"/>
          </ac:spMkLst>
        </pc:spChg>
        <pc:spChg chg="mod">
          <ac:chgData name="Carl-Julian Pardall" userId="242418bbfe6e9ff5" providerId="LiveId" clId="{E11901F4-A353-4B63-90BD-82B6C3E9DEBE}" dt="2022-12-19T16:57:44.262" v="6848" actId="164"/>
          <ac:spMkLst>
            <pc:docMk/>
            <pc:sldMk cId="2199506590" sldId="311"/>
            <ac:spMk id="15" creationId="{5E70DD49-A416-D368-B4EE-C69572449B74}"/>
          </ac:spMkLst>
        </pc:spChg>
        <pc:spChg chg="add mod">
          <ac:chgData name="Carl-Julian Pardall" userId="242418bbfe6e9ff5" providerId="LiveId" clId="{E11901F4-A353-4B63-90BD-82B6C3E9DEBE}" dt="2022-12-19T16:57:36.834" v="6847" actId="164"/>
          <ac:spMkLst>
            <pc:docMk/>
            <pc:sldMk cId="2199506590" sldId="311"/>
            <ac:spMk id="18" creationId="{7CB6C601-1D2A-E259-DE58-9E66F5E93713}"/>
          </ac:spMkLst>
        </pc:spChg>
        <pc:spChg chg="add mod">
          <ac:chgData name="Carl-Julian Pardall" userId="242418bbfe6e9ff5" providerId="LiveId" clId="{E11901F4-A353-4B63-90BD-82B6C3E9DEBE}" dt="2022-12-19T16:57:09.099" v="6844" actId="164"/>
          <ac:spMkLst>
            <pc:docMk/>
            <pc:sldMk cId="2199506590" sldId="311"/>
            <ac:spMk id="19" creationId="{C5A4D084-A3E9-E911-4B34-373FA50780C9}"/>
          </ac:spMkLst>
        </pc:spChg>
        <pc:spChg chg="add mod">
          <ac:chgData name="Carl-Julian Pardall" userId="242418bbfe6e9ff5" providerId="LiveId" clId="{E11901F4-A353-4B63-90BD-82B6C3E9DEBE}" dt="2022-12-19T16:57:44.262" v="6848" actId="164"/>
          <ac:spMkLst>
            <pc:docMk/>
            <pc:sldMk cId="2199506590" sldId="311"/>
            <ac:spMk id="20" creationId="{3FEEC8A4-487E-0BD0-6F38-871DD6F3BB45}"/>
          </ac:spMkLst>
        </pc:spChg>
        <pc:spChg chg="mod">
          <ac:chgData name="Carl-Julian Pardall" userId="242418bbfe6e9ff5" providerId="LiveId" clId="{E11901F4-A353-4B63-90BD-82B6C3E9DEBE}" dt="2022-12-19T16:57:36.834" v="6847" actId="164"/>
          <ac:spMkLst>
            <pc:docMk/>
            <pc:sldMk cId="2199506590" sldId="311"/>
            <ac:spMk id="22" creationId="{B5C4E8A3-0631-4837-6C8D-275E90710239}"/>
          </ac:spMkLst>
        </pc:spChg>
        <pc:spChg chg="mod">
          <ac:chgData name="Carl-Julian Pardall" userId="242418bbfe6e9ff5" providerId="LiveId" clId="{E11901F4-A353-4B63-90BD-82B6C3E9DEBE}" dt="2022-12-19T16:57:36.834" v="6847" actId="164"/>
          <ac:spMkLst>
            <pc:docMk/>
            <pc:sldMk cId="2199506590" sldId="311"/>
            <ac:spMk id="23" creationId="{976E7690-A712-361F-BFC9-CCB1F906BB11}"/>
          </ac:spMkLst>
        </pc:spChg>
        <pc:spChg chg="add mod">
          <ac:chgData name="Carl-Julian Pardall" userId="242418bbfe6e9ff5" providerId="LiveId" clId="{E11901F4-A353-4B63-90BD-82B6C3E9DEBE}" dt="2022-12-19T16:57:44.262" v="6848" actId="164"/>
          <ac:spMkLst>
            <pc:docMk/>
            <pc:sldMk cId="2199506590" sldId="311"/>
            <ac:spMk id="24" creationId="{10DA7CBA-F478-310F-728C-DA950769ED7F}"/>
          </ac:spMkLst>
        </pc:spChg>
        <pc:spChg chg="del mod">
          <ac:chgData name="Carl-Julian Pardall" userId="242418bbfe6e9ff5" providerId="LiveId" clId="{E11901F4-A353-4B63-90BD-82B6C3E9DEBE}" dt="2022-12-19T10:12:17.636" v="5321" actId="478"/>
          <ac:spMkLst>
            <pc:docMk/>
            <pc:sldMk cId="2199506590" sldId="311"/>
            <ac:spMk id="30" creationId="{E4F0AEA7-36F8-9CA1-E420-0C2323393404}"/>
          </ac:spMkLst>
        </pc:spChg>
        <pc:spChg chg="mod">
          <ac:chgData name="Carl-Julian Pardall" userId="242418bbfe6e9ff5" providerId="LiveId" clId="{E11901F4-A353-4B63-90BD-82B6C3E9DEBE}" dt="2022-12-19T16:57:09.099" v="6844" actId="164"/>
          <ac:spMkLst>
            <pc:docMk/>
            <pc:sldMk cId="2199506590" sldId="311"/>
            <ac:spMk id="31" creationId="{FCD83799-7A54-E12D-F859-AC0FE49E82B2}"/>
          </ac:spMkLst>
        </pc:spChg>
        <pc:spChg chg="mod">
          <ac:chgData name="Carl-Julian Pardall" userId="242418bbfe6e9ff5" providerId="LiveId" clId="{E11901F4-A353-4B63-90BD-82B6C3E9DEBE}" dt="2022-12-20T16:23:52.398" v="6921" actId="1076"/>
          <ac:spMkLst>
            <pc:docMk/>
            <pc:sldMk cId="2199506590" sldId="311"/>
            <ac:spMk id="32" creationId="{18893648-DDD0-63E2-ACBB-66DEF1F0644B}"/>
          </ac:spMkLst>
        </pc:spChg>
        <pc:spChg chg="mod">
          <ac:chgData name="Carl-Julian Pardall" userId="242418bbfe6e9ff5" providerId="LiveId" clId="{E11901F4-A353-4B63-90BD-82B6C3E9DEBE}" dt="2022-12-19T16:57:44.262" v="6848" actId="164"/>
          <ac:spMkLst>
            <pc:docMk/>
            <pc:sldMk cId="2199506590" sldId="311"/>
            <ac:spMk id="33" creationId="{F0B5BF18-CCCD-2CDF-FA66-1B49044AE976}"/>
          </ac:spMkLst>
        </pc:spChg>
        <pc:spChg chg="mod">
          <ac:chgData name="Carl-Julian Pardall" userId="242418bbfe6e9ff5" providerId="LiveId" clId="{E11901F4-A353-4B63-90BD-82B6C3E9DEBE}" dt="2022-12-19T16:57:44.262" v="6848" actId="164"/>
          <ac:spMkLst>
            <pc:docMk/>
            <pc:sldMk cId="2199506590" sldId="311"/>
            <ac:spMk id="34" creationId="{75A85BED-D74A-B0BB-8F24-84F137A529ED}"/>
          </ac:spMkLst>
        </pc:spChg>
        <pc:grpChg chg="mod">
          <ac:chgData name="Carl-Julian Pardall" userId="242418bbfe6e9ff5" providerId="LiveId" clId="{E11901F4-A353-4B63-90BD-82B6C3E9DEBE}" dt="2022-12-19T16:57:36.834" v="6847" actId="164"/>
          <ac:grpSpMkLst>
            <pc:docMk/>
            <pc:sldMk cId="2199506590" sldId="311"/>
            <ac:grpSpMk id="21" creationId="{7E9DDB11-4C1F-75BF-C20E-7052A3411898}"/>
          </ac:grpSpMkLst>
        </pc:grpChg>
        <pc:grpChg chg="add mod">
          <ac:chgData name="Carl-Julian Pardall" userId="242418bbfe6e9ff5" providerId="LiveId" clId="{E11901F4-A353-4B63-90BD-82B6C3E9DEBE}" dt="2022-12-19T16:57:09.099" v="6844" actId="164"/>
          <ac:grpSpMkLst>
            <pc:docMk/>
            <pc:sldMk cId="2199506590" sldId="311"/>
            <ac:grpSpMk id="25" creationId="{01A263B8-5DCC-3063-9B61-37F266C27DC8}"/>
          </ac:grpSpMkLst>
        </pc:grpChg>
        <pc:grpChg chg="add mod">
          <ac:chgData name="Carl-Julian Pardall" userId="242418bbfe6e9ff5" providerId="LiveId" clId="{E11901F4-A353-4B63-90BD-82B6C3E9DEBE}" dt="2022-12-19T16:57:36.834" v="6847" actId="164"/>
          <ac:grpSpMkLst>
            <pc:docMk/>
            <pc:sldMk cId="2199506590" sldId="311"/>
            <ac:grpSpMk id="26" creationId="{72E98EBB-F49E-E3DF-D760-6F409A9686DD}"/>
          </ac:grpSpMkLst>
        </pc:grpChg>
        <pc:grpChg chg="add mod">
          <ac:chgData name="Carl-Julian Pardall" userId="242418bbfe6e9ff5" providerId="LiveId" clId="{E11901F4-A353-4B63-90BD-82B6C3E9DEBE}" dt="2022-12-19T16:57:44.262" v="6848" actId="164"/>
          <ac:grpSpMkLst>
            <pc:docMk/>
            <pc:sldMk cId="2199506590" sldId="311"/>
            <ac:grpSpMk id="27" creationId="{7DC3295B-0B24-5761-6168-5B74704301CA}"/>
          </ac:grpSpMkLst>
        </pc:grpChg>
        <pc:cxnChg chg="mod">
          <ac:chgData name="Carl-Julian Pardall" userId="242418bbfe6e9ff5" providerId="LiveId" clId="{E11901F4-A353-4B63-90BD-82B6C3E9DEBE}" dt="2022-12-19T10:01:50.238" v="5135" actId="14100"/>
          <ac:cxnSpMkLst>
            <pc:docMk/>
            <pc:sldMk cId="2199506590" sldId="311"/>
            <ac:cxnSpMk id="6" creationId="{E57BC953-A542-5B3C-69DF-E68DBA0CD71B}"/>
          </ac:cxnSpMkLst>
        </pc:cxnChg>
        <pc:cxnChg chg="mod">
          <ac:chgData name="Carl-Julian Pardall" userId="242418bbfe6e9ff5" providerId="LiveId" clId="{E11901F4-A353-4B63-90BD-82B6C3E9DEBE}" dt="2022-12-19T16:57:09.099" v="6844" actId="164"/>
          <ac:cxnSpMkLst>
            <pc:docMk/>
            <pc:sldMk cId="2199506590" sldId="311"/>
            <ac:cxnSpMk id="7" creationId="{DAFABC88-FFE4-76E9-D2FF-8ABABB58B4B8}"/>
          </ac:cxnSpMkLst>
        </pc:cxnChg>
        <pc:cxnChg chg="mod">
          <ac:chgData name="Carl-Julian Pardall" userId="242418bbfe6e9ff5" providerId="LiveId" clId="{E11901F4-A353-4B63-90BD-82B6C3E9DEBE}" dt="2022-12-19T16:57:09.099" v="6844" actId="164"/>
          <ac:cxnSpMkLst>
            <pc:docMk/>
            <pc:sldMk cId="2199506590" sldId="311"/>
            <ac:cxnSpMk id="9" creationId="{102CF48B-D17C-F731-D3BE-BF9CCE054FE7}"/>
          </ac:cxnSpMkLst>
        </pc:cxnChg>
        <pc:cxnChg chg="add mod">
          <ac:chgData name="Carl-Julian Pardall" userId="242418bbfe6e9ff5" providerId="LiveId" clId="{E11901F4-A353-4B63-90BD-82B6C3E9DEBE}" dt="2022-12-19T16:57:36.834" v="6847" actId="164"/>
          <ac:cxnSpMkLst>
            <pc:docMk/>
            <pc:sldMk cId="2199506590" sldId="311"/>
            <ac:cxnSpMk id="17" creationId="{842B5677-C61B-C6DC-95EC-DC3636BF7DAA}"/>
          </ac:cxnSpMkLst>
        </pc:cxnChg>
        <pc:cxnChg chg="mod">
          <ac:chgData name="Carl-Julian Pardall" userId="242418bbfe6e9ff5" providerId="LiveId" clId="{E11901F4-A353-4B63-90BD-82B6C3E9DEBE}" dt="2022-12-20T16:28:40.633" v="7011" actId="14100"/>
          <ac:cxnSpMkLst>
            <pc:docMk/>
            <pc:sldMk cId="2199506590" sldId="311"/>
            <ac:cxnSpMk id="28" creationId="{91FAEC54-F7E7-0234-5682-18CE499D7238}"/>
          </ac:cxnSpMkLst>
        </pc:cxnChg>
      </pc:sldChg>
      <pc:sldChg chg="addSp delSp modSp new del mod ord delAnim modAnim modNotesTx">
        <pc:chgData name="Carl-Julian Pardall" userId="242418bbfe6e9ff5" providerId="LiveId" clId="{E11901F4-A353-4B63-90BD-82B6C3E9DEBE}" dt="2022-12-30T14:30:10.548" v="8229" actId="47"/>
        <pc:sldMkLst>
          <pc:docMk/>
          <pc:sldMk cId="2925847562" sldId="312"/>
        </pc:sldMkLst>
        <pc:spChg chg="del">
          <ac:chgData name="Carl-Julian Pardall" userId="242418bbfe6e9ff5" providerId="LiveId" clId="{E11901F4-A353-4B63-90BD-82B6C3E9DEBE}" dt="2022-12-19T10:15:57.948" v="5338"/>
          <ac:spMkLst>
            <pc:docMk/>
            <pc:sldMk cId="2925847562" sldId="312"/>
            <ac:spMk id="2" creationId="{835C439C-8C34-8B57-A2C8-563F78B8C835}"/>
          </ac:spMkLst>
        </pc:spChg>
        <pc:spChg chg="mod">
          <ac:chgData name="Carl-Julian Pardall" userId="242418bbfe6e9ff5" providerId="LiveId" clId="{E11901F4-A353-4B63-90BD-82B6C3E9DEBE}" dt="2022-12-19T16:42:35.928" v="6736"/>
          <ac:spMkLst>
            <pc:docMk/>
            <pc:sldMk cId="2925847562" sldId="312"/>
            <ac:spMk id="3" creationId="{9A3BF9C3-EB28-4495-AA70-5455CF51B3F0}"/>
          </ac:spMkLst>
        </pc:spChg>
        <pc:spChg chg="add del mod">
          <ac:chgData name="Carl-Julian Pardall" userId="242418bbfe6e9ff5" providerId="LiveId" clId="{E11901F4-A353-4B63-90BD-82B6C3E9DEBE}" dt="2022-12-19T20:36:27.866" v="6913"/>
          <ac:spMkLst>
            <pc:docMk/>
            <pc:sldMk cId="2925847562" sldId="312"/>
            <ac:spMk id="4" creationId="{D24C380D-C2AB-1EEA-F3D3-27A5F52E9444}"/>
          </ac:spMkLst>
        </pc:spChg>
        <pc:spChg chg="add del">
          <ac:chgData name="Carl-Julian Pardall" userId="242418bbfe6e9ff5" providerId="LiveId" clId="{E11901F4-A353-4B63-90BD-82B6C3E9DEBE}" dt="2022-12-19T10:15:40.353" v="5336" actId="22"/>
          <ac:spMkLst>
            <pc:docMk/>
            <pc:sldMk cId="2925847562" sldId="312"/>
            <ac:spMk id="5" creationId="{3CB799E8-B663-6781-6EB8-A741182F3986}"/>
          </ac:spMkLst>
        </pc:spChg>
        <pc:picChg chg="add mod">
          <ac:chgData name="Carl-Julian Pardall" userId="242418bbfe6e9ff5" providerId="LiveId" clId="{E11901F4-A353-4B63-90BD-82B6C3E9DEBE}" dt="2022-12-19T20:36:27.866" v="6913"/>
          <ac:picMkLst>
            <pc:docMk/>
            <pc:sldMk cId="2925847562" sldId="312"/>
            <ac:picMk id="5" creationId="{E4E5BF0F-AD41-39E9-4034-9F7449A0F79B}"/>
          </ac:picMkLst>
        </pc:picChg>
        <pc:picChg chg="add del mod">
          <ac:chgData name="Carl-Julian Pardall" userId="242418bbfe6e9ff5" providerId="LiveId" clId="{E11901F4-A353-4B63-90BD-82B6C3E9DEBE}" dt="2022-12-19T20:35:46.352" v="6912" actId="478"/>
          <ac:picMkLst>
            <pc:docMk/>
            <pc:sldMk cId="2925847562" sldId="312"/>
            <ac:picMk id="6" creationId="{41118390-9099-5291-DD80-A7741F699EA1}"/>
          </ac:picMkLst>
        </pc:picChg>
      </pc:sldChg>
      <pc:sldChg chg="modSp add del mod ord">
        <pc:chgData name="Carl-Julian Pardall" userId="242418bbfe6e9ff5" providerId="LiveId" clId="{E11901F4-A353-4B63-90BD-82B6C3E9DEBE}" dt="2023-01-09T09:59:59.721" v="8271" actId="47"/>
        <pc:sldMkLst>
          <pc:docMk/>
          <pc:sldMk cId="3330135122" sldId="313"/>
        </pc:sldMkLst>
        <pc:spChg chg="mod">
          <ac:chgData name="Carl-Julian Pardall" userId="242418bbfe6e9ff5" providerId="LiveId" clId="{E11901F4-A353-4B63-90BD-82B6C3E9DEBE}" dt="2022-12-19T16:42:40.437" v="6739"/>
          <ac:spMkLst>
            <pc:docMk/>
            <pc:sldMk cId="3330135122" sldId="313"/>
            <ac:spMk id="3" creationId="{4D529B32-5F3B-4154-5BD5-582538E41FFF}"/>
          </ac:spMkLst>
        </pc:spChg>
      </pc:sldChg>
      <pc:sldChg chg="addSp modSp new mod modAnim modNotesTx">
        <pc:chgData name="Carl-Julian Pardall" userId="242418bbfe6e9ff5" providerId="LiveId" clId="{E11901F4-A353-4B63-90BD-82B6C3E9DEBE}" dt="2022-12-19T16:49:14.356" v="6802"/>
        <pc:sldMkLst>
          <pc:docMk/>
          <pc:sldMk cId="1360891609" sldId="314"/>
        </pc:sldMkLst>
        <pc:spChg chg="mod">
          <ac:chgData name="Carl-Julian Pardall" userId="242418bbfe6e9ff5" providerId="LiveId" clId="{E11901F4-A353-4B63-90BD-82B6C3E9DEBE}" dt="2022-12-19T10:30:17.250" v="5501" actId="6549"/>
          <ac:spMkLst>
            <pc:docMk/>
            <pc:sldMk cId="1360891609" sldId="314"/>
            <ac:spMk id="2" creationId="{5578C744-48B3-8BF4-E230-9636B3E1D323}"/>
          </ac:spMkLst>
        </pc:spChg>
        <pc:spChg chg="mod">
          <ac:chgData name="Carl-Julian Pardall" userId="242418bbfe6e9ff5" providerId="LiveId" clId="{E11901F4-A353-4B63-90BD-82B6C3E9DEBE}" dt="2022-12-19T10:28:06.749" v="5433" actId="20577"/>
          <ac:spMkLst>
            <pc:docMk/>
            <pc:sldMk cId="1360891609" sldId="314"/>
            <ac:spMk id="3" creationId="{97919BAD-E529-BB84-1E85-DA31557DAC70}"/>
          </ac:spMkLst>
        </pc:spChg>
        <pc:picChg chg="add mod">
          <ac:chgData name="Carl-Julian Pardall" userId="242418bbfe6e9ff5" providerId="LiveId" clId="{E11901F4-A353-4B63-90BD-82B6C3E9DEBE}" dt="2022-12-19T10:30:01.944" v="5494" actId="1076"/>
          <ac:picMkLst>
            <pc:docMk/>
            <pc:sldMk cId="1360891609" sldId="314"/>
            <ac:picMk id="4" creationId="{2B52791F-72B9-306D-9EC0-E8D5BEF2FCAC}"/>
          </ac:picMkLst>
        </pc:picChg>
      </pc:sldChg>
      <pc:sldChg chg="modSp new mod">
        <pc:chgData name="Carl-Julian Pardall" userId="242418bbfe6e9ff5" providerId="LiveId" clId="{E11901F4-A353-4B63-90BD-82B6C3E9DEBE}" dt="2023-02-16T20:21:56.988" v="8682" actId="20577"/>
        <pc:sldMkLst>
          <pc:docMk/>
          <pc:sldMk cId="3824525934" sldId="315"/>
        </pc:sldMkLst>
        <pc:spChg chg="mod">
          <ac:chgData name="Carl-Julian Pardall" userId="242418bbfe6e9ff5" providerId="LiveId" clId="{E11901F4-A353-4B63-90BD-82B6C3E9DEBE}" dt="2023-02-16T20:21:56.988" v="8682" actId="20577"/>
          <ac:spMkLst>
            <pc:docMk/>
            <pc:sldMk cId="3824525934" sldId="315"/>
            <ac:spMk id="2" creationId="{70CED13B-510C-ABC0-06FA-20EBB7BB8432}"/>
          </ac:spMkLst>
        </pc:spChg>
        <pc:spChg chg="mod">
          <ac:chgData name="Carl-Julian Pardall" userId="242418bbfe6e9ff5" providerId="LiveId" clId="{E11901F4-A353-4B63-90BD-82B6C3E9DEBE}" dt="2022-12-28T17:40:40.395" v="7764"/>
          <ac:spMkLst>
            <pc:docMk/>
            <pc:sldMk cId="3824525934" sldId="315"/>
            <ac:spMk id="3" creationId="{27112AE7-AF88-3DC9-638A-315DD257A89B}"/>
          </ac:spMkLst>
        </pc:spChg>
      </pc:sldChg>
      <pc:sldChg chg="modSp new del mod">
        <pc:chgData name="Carl-Julian Pardall" userId="242418bbfe6e9ff5" providerId="LiveId" clId="{E11901F4-A353-4B63-90BD-82B6C3E9DEBE}" dt="2022-12-28T17:42:57.667" v="7798" actId="47"/>
        <pc:sldMkLst>
          <pc:docMk/>
          <pc:sldMk cId="3077957042" sldId="316"/>
        </pc:sldMkLst>
        <pc:spChg chg="mod">
          <ac:chgData name="Carl-Julian Pardall" userId="242418bbfe6e9ff5" providerId="LiveId" clId="{E11901F4-A353-4B63-90BD-82B6C3E9DEBE}" dt="2022-12-28T17:41:24.607" v="7796" actId="20577"/>
          <ac:spMkLst>
            <pc:docMk/>
            <pc:sldMk cId="3077957042" sldId="316"/>
            <ac:spMk id="3" creationId="{3C4A46CC-CC3F-0A16-CA06-DACE8FDF3312}"/>
          </ac:spMkLst>
        </pc:spChg>
      </pc:sldChg>
      <pc:sldChg chg="addSp delSp modSp add mod delAnim modAnim">
        <pc:chgData name="Carl-Julian Pardall" userId="242418bbfe6e9ff5" providerId="LiveId" clId="{E11901F4-A353-4B63-90BD-82B6C3E9DEBE}" dt="2023-01-11T22:36:00.356" v="8453" actId="732"/>
        <pc:sldMkLst>
          <pc:docMk/>
          <pc:sldMk cId="362561705" sldId="317"/>
        </pc:sldMkLst>
        <pc:spChg chg="mod">
          <ac:chgData name="Carl-Julian Pardall" userId="242418bbfe6e9ff5" providerId="LiveId" clId="{E11901F4-A353-4B63-90BD-82B6C3E9DEBE}" dt="2023-01-11T22:32:14.645" v="8450" actId="14100"/>
          <ac:spMkLst>
            <pc:docMk/>
            <pc:sldMk cId="362561705" sldId="317"/>
            <ac:spMk id="2" creationId="{87EA96E7-0D0B-40DF-94AE-139823F0E372}"/>
          </ac:spMkLst>
        </pc:spChg>
        <pc:spChg chg="mod">
          <ac:chgData name="Carl-Julian Pardall" userId="242418bbfe6e9ff5" providerId="LiveId" clId="{E11901F4-A353-4B63-90BD-82B6C3E9DEBE}" dt="2022-12-28T17:43:07.380" v="7812" actId="20577"/>
          <ac:spMkLst>
            <pc:docMk/>
            <pc:sldMk cId="362561705" sldId="317"/>
            <ac:spMk id="3" creationId="{4F29C5F8-96F4-40DE-9780-6CD9F62FC395}"/>
          </ac:spMkLst>
        </pc:spChg>
        <pc:spChg chg="add mod">
          <ac:chgData name="Carl-Julian Pardall" userId="242418bbfe6e9ff5" providerId="LiveId" clId="{E11901F4-A353-4B63-90BD-82B6C3E9DEBE}" dt="2023-01-11T22:32:27.104" v="8451" actId="1076"/>
          <ac:spMkLst>
            <pc:docMk/>
            <pc:sldMk cId="362561705" sldId="317"/>
            <ac:spMk id="5" creationId="{13A55AE7-C7B1-59BB-E2D5-20A8C759B814}"/>
          </ac:spMkLst>
        </pc:spChg>
        <pc:spChg chg="add mod">
          <ac:chgData name="Carl-Julian Pardall" userId="242418bbfe6e9ff5" providerId="LiveId" clId="{E11901F4-A353-4B63-90BD-82B6C3E9DEBE}" dt="2022-12-28T17:48:26.924" v="7934" actId="2711"/>
          <ac:spMkLst>
            <pc:docMk/>
            <pc:sldMk cId="362561705" sldId="317"/>
            <ac:spMk id="6" creationId="{D0E17A95-EA6C-80CC-7D1C-4C0168D91C19}"/>
          </ac:spMkLst>
        </pc:spChg>
        <pc:picChg chg="del mod">
          <ac:chgData name="Carl-Julian Pardall" userId="242418bbfe6e9ff5" providerId="LiveId" clId="{E11901F4-A353-4B63-90BD-82B6C3E9DEBE}" dt="2022-12-29T11:40:42.637" v="8013" actId="478"/>
          <ac:picMkLst>
            <pc:docMk/>
            <pc:sldMk cId="362561705" sldId="317"/>
            <ac:picMk id="4" creationId="{B02D4182-C194-2DF2-B1B1-16FD49DF6715}"/>
          </ac:picMkLst>
        </pc:picChg>
        <pc:picChg chg="add mod modCrop">
          <ac:chgData name="Carl-Julian Pardall" userId="242418bbfe6e9ff5" providerId="LiveId" clId="{E11901F4-A353-4B63-90BD-82B6C3E9DEBE}" dt="2023-01-11T22:36:00.356" v="8453" actId="732"/>
          <ac:picMkLst>
            <pc:docMk/>
            <pc:sldMk cId="362561705" sldId="317"/>
            <ac:picMk id="8" creationId="{91CF5C0E-8B26-AFD1-2FAE-C9016C713868}"/>
          </ac:picMkLst>
        </pc:picChg>
      </pc:sldChg>
      <pc:sldChg chg="addSp modSp new mod">
        <pc:chgData name="Carl-Julian Pardall" userId="242418bbfe6e9ff5" providerId="LiveId" clId="{E11901F4-A353-4B63-90BD-82B6C3E9DEBE}" dt="2023-02-16T21:25:42.864" v="8691" actId="20577"/>
        <pc:sldMkLst>
          <pc:docMk/>
          <pc:sldMk cId="468497571" sldId="318"/>
        </pc:sldMkLst>
        <pc:spChg chg="mod">
          <ac:chgData name="Carl-Julian Pardall" userId="242418bbfe6e9ff5" providerId="LiveId" clId="{E11901F4-A353-4B63-90BD-82B6C3E9DEBE}" dt="2023-01-09T10:01:57.184" v="8324" actId="20577"/>
          <ac:spMkLst>
            <pc:docMk/>
            <pc:sldMk cId="468497571" sldId="318"/>
            <ac:spMk id="2" creationId="{6894A914-567B-C1D5-4C8F-B5C76BBCC9A1}"/>
          </ac:spMkLst>
        </pc:spChg>
        <pc:spChg chg="mod">
          <ac:chgData name="Carl-Julian Pardall" userId="242418bbfe6e9ff5" providerId="LiveId" clId="{E11901F4-A353-4B63-90BD-82B6C3E9DEBE}" dt="2023-02-16T21:25:42.864" v="8691" actId="20577"/>
          <ac:spMkLst>
            <pc:docMk/>
            <pc:sldMk cId="468497571" sldId="318"/>
            <ac:spMk id="3" creationId="{AB96D4F9-687D-5183-3679-C111DCDE6262}"/>
          </ac:spMkLst>
        </pc:spChg>
        <pc:picChg chg="add mod">
          <ac:chgData name="Carl-Julian Pardall" userId="242418bbfe6e9ff5" providerId="LiveId" clId="{E11901F4-A353-4B63-90BD-82B6C3E9DEBE}" dt="2023-01-09T10:28:02.239" v="8329" actId="1076"/>
          <ac:picMkLst>
            <pc:docMk/>
            <pc:sldMk cId="468497571" sldId="318"/>
            <ac:picMk id="4" creationId="{C3CFC9A6-BC04-7AC9-E3EB-5C50BF2662F4}"/>
          </ac:picMkLst>
        </pc:picChg>
        <pc:picChg chg="add mod">
          <ac:chgData name="Carl-Julian Pardall" userId="242418bbfe6e9ff5" providerId="LiveId" clId="{E11901F4-A353-4B63-90BD-82B6C3E9DEBE}" dt="2023-01-09T10:28:04.460" v="8330" actId="1076"/>
          <ac:picMkLst>
            <pc:docMk/>
            <pc:sldMk cId="468497571" sldId="318"/>
            <ac:picMk id="6" creationId="{10A7C61A-C7E3-9138-EEA4-DC1EEA6423F2}"/>
          </ac:picMkLst>
        </pc:picChg>
      </pc:sldChg>
      <pc:sldChg chg="addSp delSp modSp add mod delAnim modAnim modNotesTx">
        <pc:chgData name="Carl-Julian Pardall" userId="242418bbfe6e9ff5" providerId="LiveId" clId="{E11901F4-A353-4B63-90BD-82B6C3E9DEBE}" dt="2023-01-14T17:49:51.238" v="8621" actId="20577"/>
        <pc:sldMkLst>
          <pc:docMk/>
          <pc:sldMk cId="272844347" sldId="319"/>
        </pc:sldMkLst>
        <pc:spChg chg="mod">
          <ac:chgData name="Carl-Julian Pardall" userId="242418bbfe6e9ff5" providerId="LiveId" clId="{E11901F4-A353-4B63-90BD-82B6C3E9DEBE}" dt="2023-01-14T17:49:25.870" v="8620"/>
          <ac:spMkLst>
            <pc:docMk/>
            <pc:sldMk cId="272844347" sldId="319"/>
            <ac:spMk id="2" creationId="{AF34F186-316C-F9BA-8B51-11847792ADE2}"/>
          </ac:spMkLst>
        </pc:spChg>
        <pc:spChg chg="mod">
          <ac:chgData name="Carl-Julian Pardall" userId="242418bbfe6e9ff5" providerId="LiveId" clId="{E11901F4-A353-4B63-90BD-82B6C3E9DEBE}" dt="2023-01-14T17:33:41.410" v="8582" actId="1076"/>
          <ac:spMkLst>
            <pc:docMk/>
            <pc:sldMk cId="272844347" sldId="319"/>
            <ac:spMk id="7" creationId="{5B265E1E-C2F9-F1CD-CC31-E3BA2E05B885}"/>
          </ac:spMkLst>
        </pc:spChg>
        <pc:grpChg chg="mod">
          <ac:chgData name="Carl-Julian Pardall" userId="242418bbfe6e9ff5" providerId="LiveId" clId="{E11901F4-A353-4B63-90BD-82B6C3E9DEBE}" dt="2023-01-14T17:49:15.714" v="8612" actId="1036"/>
          <ac:grpSpMkLst>
            <pc:docMk/>
            <pc:sldMk cId="272844347" sldId="319"/>
            <ac:grpSpMk id="10" creationId="{9F6F392B-AB6F-7A68-269D-89CFA9C72BD1}"/>
          </ac:grpSpMkLst>
        </pc:grpChg>
        <pc:picChg chg="del">
          <ac:chgData name="Carl-Julian Pardall" userId="242418bbfe6e9ff5" providerId="LiveId" clId="{E11901F4-A353-4B63-90BD-82B6C3E9DEBE}" dt="2023-01-14T17:27:46.931" v="8477" actId="478"/>
          <ac:picMkLst>
            <pc:docMk/>
            <pc:sldMk cId="272844347" sldId="319"/>
            <ac:picMk id="5" creationId="{23CD9200-07A3-2BA2-3146-0A4035F68838}"/>
          </ac:picMkLst>
        </pc:picChg>
        <pc:picChg chg="add mod modCrop">
          <ac:chgData name="Carl-Julian Pardall" userId="242418bbfe6e9ff5" providerId="LiveId" clId="{E11901F4-A353-4B63-90BD-82B6C3E9DEBE}" dt="2023-01-14T17:49:15.714" v="8612" actId="1036"/>
          <ac:picMkLst>
            <pc:docMk/>
            <pc:sldMk cId="272844347" sldId="319"/>
            <ac:picMk id="11" creationId="{8C3AE514-57FC-ABC7-559C-D8A162E3C356}"/>
          </ac:picMkLst>
        </pc:picChg>
        <pc:picChg chg="add mod modCrop">
          <ac:chgData name="Carl-Julian Pardall" userId="242418bbfe6e9ff5" providerId="LiveId" clId="{E11901F4-A353-4B63-90BD-82B6C3E9DEBE}" dt="2023-01-14T17:49:15.714" v="8612" actId="1036"/>
          <ac:picMkLst>
            <pc:docMk/>
            <pc:sldMk cId="272844347" sldId="319"/>
            <ac:picMk id="13" creationId="{B1584342-DAF4-3351-4C29-0D2FD40B5EC6}"/>
          </ac:picMkLst>
        </pc:picChg>
      </pc:sldChg>
      <pc:sldChg chg="modSp new mod">
        <pc:chgData name="Carl-Julian Pardall" userId="242418bbfe6e9ff5" providerId="LiveId" clId="{E11901F4-A353-4B63-90BD-82B6C3E9DEBE}" dt="2023-02-16T21:35:36.898" v="9144"/>
        <pc:sldMkLst>
          <pc:docMk/>
          <pc:sldMk cId="2339048257" sldId="320"/>
        </pc:sldMkLst>
        <pc:spChg chg="mod">
          <ac:chgData name="Carl-Julian Pardall" userId="242418bbfe6e9ff5" providerId="LiveId" clId="{E11901F4-A353-4B63-90BD-82B6C3E9DEBE}" dt="2023-02-16T21:35:36.898" v="9144"/>
          <ac:spMkLst>
            <pc:docMk/>
            <pc:sldMk cId="2339048257" sldId="320"/>
            <ac:spMk id="2" creationId="{E58F5CB5-C535-57C8-6545-60A9A5666CB0}"/>
          </ac:spMkLst>
        </pc:spChg>
        <pc:spChg chg="mod">
          <ac:chgData name="Carl-Julian Pardall" userId="242418bbfe6e9ff5" providerId="LiveId" clId="{E11901F4-A353-4B63-90BD-82B6C3E9DEBE}" dt="2023-02-16T21:25:49.147" v="8692"/>
          <ac:spMkLst>
            <pc:docMk/>
            <pc:sldMk cId="2339048257" sldId="320"/>
            <ac:spMk id="3" creationId="{06135B66-0A8D-2B5F-FBF8-6D350FECDD77}"/>
          </ac:spMkLst>
        </pc:spChg>
      </pc:sldChg>
      <pc:sldMasterChg chg="addSp delSp modSp mod modSldLayout">
        <pc:chgData name="Carl-Julian Pardall" userId="242418bbfe6e9ff5" providerId="LiveId" clId="{E11901F4-A353-4B63-90BD-82B6C3E9DEBE}" dt="2023-02-06T22:39:01.058" v="8638" actId="121"/>
        <pc:sldMasterMkLst>
          <pc:docMk/>
          <pc:sldMasterMk cId="0" sldId="2147483674"/>
        </pc:sldMasterMkLst>
        <pc:spChg chg="add mod">
          <ac:chgData name="Carl-Julian Pardall" userId="242418bbfe6e9ff5" providerId="LiveId" clId="{E11901F4-A353-4B63-90BD-82B6C3E9DEBE}" dt="2023-01-14T17:27:05.830" v="8475" actId="3064"/>
          <ac:spMkLst>
            <pc:docMk/>
            <pc:sldMasterMk cId="0" sldId="2147483674"/>
            <ac:spMk id="3" creationId="{4513AC0D-F622-E558-C797-7E8184089C52}"/>
          </ac:spMkLst>
        </pc:spChg>
        <pc:spChg chg="add mod">
          <ac:chgData name="Carl-Julian Pardall" userId="242418bbfe6e9ff5" providerId="LiveId" clId="{E11901F4-A353-4B63-90BD-82B6C3E9DEBE}" dt="2023-02-06T22:39:01.058" v="8638" actId="121"/>
          <ac:spMkLst>
            <pc:docMk/>
            <pc:sldMasterMk cId="0" sldId="2147483674"/>
            <ac:spMk id="4" creationId="{D92C43B7-E78D-F772-570C-77FE9037A419}"/>
          </ac:spMkLst>
        </pc:spChg>
        <pc:spChg chg="del mod">
          <ac:chgData name="Carl-Julian Pardall" userId="242418bbfe6e9ff5" providerId="LiveId" clId="{E11901F4-A353-4B63-90BD-82B6C3E9DEBE}" dt="2023-01-14T17:26:48.445" v="8471" actId="478"/>
          <ac:spMkLst>
            <pc:docMk/>
            <pc:sldMasterMk cId="0" sldId="2147483674"/>
            <ac:spMk id="16" creationId="{00000000-0000-0000-0000-000000000000}"/>
          </ac:spMkLst>
        </pc:spChg>
        <pc:sldLayoutChg chg="modSp mod">
          <pc:chgData name="Carl-Julian Pardall" userId="242418bbfe6e9ff5" providerId="LiveId" clId="{E11901F4-A353-4B63-90BD-82B6C3E9DEBE}" dt="2023-01-10T17:34:38.731" v="8387" actId="14100"/>
          <pc:sldLayoutMkLst>
            <pc:docMk/>
            <pc:sldMasterMk cId="0" sldId="2147483674"/>
            <pc:sldLayoutMk cId="0" sldId="2147483676"/>
          </pc:sldLayoutMkLst>
          <pc:spChg chg="mod">
            <ac:chgData name="Carl-Julian Pardall" userId="242418bbfe6e9ff5" providerId="LiveId" clId="{E11901F4-A353-4B63-90BD-82B6C3E9DEBE}" dt="2023-01-10T17:34:38.731" v="8387" actId="14100"/>
            <ac:spMkLst>
              <pc:docMk/>
              <pc:sldMasterMk cId="0" sldId="2147483674"/>
              <pc:sldLayoutMk cId="0" sldId="2147483676"/>
              <ac:spMk id="2" creationId="{A5D32FAE-8053-30F8-0BDE-F9455E41588A}"/>
            </ac:spMkLst>
          </pc:spChg>
        </pc:sldLayoutChg>
      </pc:sldMasterChg>
    </pc:docChg>
  </pc:docChgLst>
  <pc:docChgLst>
    <pc:chgData name="Carl-Julian Pardall" userId="242418bbfe6e9ff5" providerId="LiveId" clId="{852C9237-7182-41CE-A994-EAA77130CB98}"/>
    <pc:docChg chg="undo redo custSel addSld delSld modSld sldOrd modMainMaster">
      <pc:chgData name="Carl-Julian Pardall" userId="242418bbfe6e9ff5" providerId="LiveId" clId="{852C9237-7182-41CE-A994-EAA77130CB98}" dt="2022-12-14T10:28:29.156" v="3809"/>
      <pc:docMkLst>
        <pc:docMk/>
      </pc:docMkLst>
      <pc:sldChg chg="modSp mod">
        <pc:chgData name="Carl-Julian Pardall" userId="242418bbfe6e9ff5" providerId="LiveId" clId="{852C9237-7182-41CE-A994-EAA77130CB98}" dt="2022-12-11T15:55:32.695" v="89" actId="20577"/>
        <pc:sldMkLst>
          <pc:docMk/>
          <pc:sldMk cId="3850176356" sldId="260"/>
        </pc:sldMkLst>
        <pc:spChg chg="mod">
          <ac:chgData name="Carl-Julian Pardall" userId="242418bbfe6e9ff5" providerId="LiveId" clId="{852C9237-7182-41CE-A994-EAA77130CB98}" dt="2022-12-11T15:55:32.695" v="89" actId="20577"/>
          <ac:spMkLst>
            <pc:docMk/>
            <pc:sldMk cId="3850176356" sldId="260"/>
            <ac:spMk id="2" creationId="{00000000-0000-0000-0000-000000000000}"/>
          </ac:spMkLst>
        </pc:spChg>
        <pc:spChg chg="mod">
          <ac:chgData name="Carl-Julian Pardall" userId="242418bbfe6e9ff5" providerId="LiveId" clId="{852C9237-7182-41CE-A994-EAA77130CB98}" dt="2022-12-11T15:55:23.171" v="87"/>
          <ac:spMkLst>
            <pc:docMk/>
            <pc:sldMk cId="3850176356" sldId="260"/>
            <ac:spMk id="3" creationId="{00000000-0000-0000-0000-000000000000}"/>
          </ac:spMkLst>
        </pc:spChg>
      </pc:sldChg>
      <pc:sldChg chg="modSp mod">
        <pc:chgData name="Carl-Julian Pardall" userId="242418bbfe6e9ff5" providerId="LiveId" clId="{852C9237-7182-41CE-A994-EAA77130CB98}" dt="2022-12-12T21:16:27.716" v="1755" actId="20577"/>
        <pc:sldMkLst>
          <pc:docMk/>
          <pc:sldMk cId="2305889190" sldId="261"/>
        </pc:sldMkLst>
        <pc:spChg chg="mod">
          <ac:chgData name="Carl-Julian Pardall" userId="242418bbfe6e9ff5" providerId="LiveId" clId="{852C9237-7182-41CE-A994-EAA77130CB98}" dt="2022-12-12T21:16:27.716" v="1755" actId="20577"/>
          <ac:spMkLst>
            <pc:docMk/>
            <pc:sldMk cId="2305889190" sldId="261"/>
            <ac:spMk id="2" creationId="{87EA96E7-0D0B-40DF-94AE-139823F0E372}"/>
          </ac:spMkLst>
        </pc:spChg>
        <pc:spChg chg="mod">
          <ac:chgData name="Carl-Julian Pardall" userId="242418bbfe6e9ff5" providerId="LiveId" clId="{852C9237-7182-41CE-A994-EAA77130CB98}" dt="2022-12-12T17:49:31.506" v="100" actId="20577"/>
          <ac:spMkLst>
            <pc:docMk/>
            <pc:sldMk cId="2305889190" sldId="261"/>
            <ac:spMk id="3" creationId="{4F29C5F8-96F4-40DE-9780-6CD9F62FC395}"/>
          </ac:spMkLst>
        </pc:spChg>
      </pc:sldChg>
      <pc:sldChg chg="addSp modSp new mod modAnim">
        <pc:chgData name="Carl-Julian Pardall" userId="242418bbfe6e9ff5" providerId="LiveId" clId="{852C9237-7182-41CE-A994-EAA77130CB98}" dt="2022-12-13T17:32:55.724" v="2854"/>
        <pc:sldMkLst>
          <pc:docMk/>
          <pc:sldMk cId="1070319690" sldId="262"/>
        </pc:sldMkLst>
        <pc:spChg chg="mod">
          <ac:chgData name="Carl-Julian Pardall" userId="242418bbfe6e9ff5" providerId="LiveId" clId="{852C9237-7182-41CE-A994-EAA77130CB98}" dt="2022-12-12T21:11:55.900" v="1664" actId="20577"/>
          <ac:spMkLst>
            <pc:docMk/>
            <pc:sldMk cId="1070319690" sldId="262"/>
            <ac:spMk id="2" creationId="{463CFB92-39F0-B626-A75F-E7DE081C2E47}"/>
          </ac:spMkLst>
        </pc:spChg>
        <pc:spChg chg="mod">
          <ac:chgData name="Carl-Julian Pardall" userId="242418bbfe6e9ff5" providerId="LiveId" clId="{852C9237-7182-41CE-A994-EAA77130CB98}" dt="2022-12-12T17:54:21.033" v="281" actId="20577"/>
          <ac:spMkLst>
            <pc:docMk/>
            <pc:sldMk cId="1070319690" sldId="262"/>
            <ac:spMk id="3" creationId="{215AE554-6817-583C-C8D8-E6ED0E5FE92D}"/>
          </ac:spMkLst>
        </pc:spChg>
        <pc:spChg chg="add mod">
          <ac:chgData name="Carl-Julian Pardall" userId="242418bbfe6e9ff5" providerId="LiveId" clId="{852C9237-7182-41CE-A994-EAA77130CB98}" dt="2022-12-12T21:14:35.302" v="1748"/>
          <ac:spMkLst>
            <pc:docMk/>
            <pc:sldMk cId="1070319690" sldId="262"/>
            <ac:spMk id="4" creationId="{A2115C5F-F456-53FB-9A14-F005DC83E3CB}"/>
          </ac:spMkLst>
        </pc:spChg>
      </pc:sldChg>
      <pc:sldChg chg="addSp delSp modSp new mod modAnim">
        <pc:chgData name="Carl-Julian Pardall" userId="242418bbfe6e9ff5" providerId="LiveId" clId="{852C9237-7182-41CE-A994-EAA77130CB98}" dt="2022-12-14T09:58:58.248" v="3753"/>
        <pc:sldMkLst>
          <pc:docMk/>
          <pc:sldMk cId="1916406863" sldId="263"/>
        </pc:sldMkLst>
        <pc:spChg chg="mod">
          <ac:chgData name="Carl-Julian Pardall" userId="242418bbfe6e9ff5" providerId="LiveId" clId="{852C9237-7182-41CE-A994-EAA77130CB98}" dt="2022-12-13T17:42:26.580" v="2862" actId="20577"/>
          <ac:spMkLst>
            <pc:docMk/>
            <pc:sldMk cId="1916406863" sldId="263"/>
            <ac:spMk id="2" creationId="{3A1FA041-ABDF-61FB-3F33-3AB9BF00CCCB}"/>
          </ac:spMkLst>
        </pc:spChg>
        <pc:spChg chg="mod">
          <ac:chgData name="Carl-Julian Pardall" userId="242418bbfe6e9ff5" providerId="LiveId" clId="{852C9237-7182-41CE-A994-EAA77130CB98}" dt="2022-12-12T18:02:09.440" v="658"/>
          <ac:spMkLst>
            <pc:docMk/>
            <pc:sldMk cId="1916406863" sldId="263"/>
            <ac:spMk id="3" creationId="{6D93BDC9-555B-D06F-FF98-8EC76EEBB8C8}"/>
          </ac:spMkLst>
        </pc:spChg>
        <pc:spChg chg="add mod">
          <ac:chgData name="Carl-Julian Pardall" userId="242418bbfe6e9ff5" providerId="LiveId" clId="{852C9237-7182-41CE-A994-EAA77130CB98}" dt="2022-12-12T21:14:16.786" v="1746" actId="207"/>
          <ac:spMkLst>
            <pc:docMk/>
            <pc:sldMk cId="1916406863" sldId="263"/>
            <ac:spMk id="4" creationId="{98CCC8E2-3058-119C-E9AA-8FE1370547E2}"/>
          </ac:spMkLst>
        </pc:spChg>
        <pc:spChg chg="add mod">
          <ac:chgData name="Carl-Julian Pardall" userId="242418bbfe6e9ff5" providerId="LiveId" clId="{852C9237-7182-41CE-A994-EAA77130CB98}" dt="2022-12-14T09:56:48.709" v="3749"/>
          <ac:spMkLst>
            <pc:docMk/>
            <pc:sldMk cId="1916406863" sldId="263"/>
            <ac:spMk id="8" creationId="{C3C32CBB-F357-BB2E-4A39-75ED4363B620}"/>
          </ac:spMkLst>
        </pc:spChg>
        <pc:spChg chg="add mod">
          <ac:chgData name="Carl-Julian Pardall" userId="242418bbfe6e9ff5" providerId="LiveId" clId="{852C9237-7182-41CE-A994-EAA77130CB98}" dt="2022-12-14T09:56:48.709" v="3749"/>
          <ac:spMkLst>
            <pc:docMk/>
            <pc:sldMk cId="1916406863" sldId="263"/>
            <ac:spMk id="9" creationId="{EB40C098-5EBD-2A4A-2E91-B13420A6DD01}"/>
          </ac:spMkLst>
        </pc:spChg>
        <pc:spChg chg="add mod">
          <ac:chgData name="Carl-Julian Pardall" userId="242418bbfe6e9ff5" providerId="LiveId" clId="{852C9237-7182-41CE-A994-EAA77130CB98}" dt="2022-12-14T09:56:48.709" v="3749"/>
          <ac:spMkLst>
            <pc:docMk/>
            <pc:sldMk cId="1916406863" sldId="263"/>
            <ac:spMk id="14" creationId="{67BFCD55-E001-C551-B0C4-F43022F53FE2}"/>
          </ac:spMkLst>
        </pc:spChg>
        <pc:grpChg chg="add mod">
          <ac:chgData name="Carl-Julian Pardall" userId="242418bbfe6e9ff5" providerId="LiveId" clId="{852C9237-7182-41CE-A994-EAA77130CB98}" dt="2022-12-14T09:57:48.289" v="3751" actId="1076"/>
          <ac:grpSpMkLst>
            <pc:docMk/>
            <pc:sldMk cId="1916406863" sldId="263"/>
            <ac:grpSpMk id="7" creationId="{D6F48DA9-4887-25A5-285C-B1EB16FABEC4}"/>
          </ac:grpSpMkLst>
        </pc:grpChg>
        <pc:grpChg chg="add mod">
          <ac:chgData name="Carl-Julian Pardall" userId="242418bbfe6e9ff5" providerId="LiveId" clId="{852C9237-7182-41CE-A994-EAA77130CB98}" dt="2022-12-14T09:56:48.709" v="3749"/>
          <ac:grpSpMkLst>
            <pc:docMk/>
            <pc:sldMk cId="1916406863" sldId="263"/>
            <ac:grpSpMk id="10" creationId="{3A7CDE19-EDB9-91B7-F160-E4D4C55B9570}"/>
          </ac:grpSpMkLst>
        </pc:grpChg>
        <pc:grpChg chg="add mod">
          <ac:chgData name="Carl-Julian Pardall" userId="242418bbfe6e9ff5" providerId="LiveId" clId="{852C9237-7182-41CE-A994-EAA77130CB98}" dt="2022-12-14T09:56:48.709" v="3749"/>
          <ac:grpSpMkLst>
            <pc:docMk/>
            <pc:sldMk cId="1916406863" sldId="263"/>
            <ac:grpSpMk id="11" creationId="{FBE50A7A-0087-27D7-A64F-5ADB67D10085}"/>
          </ac:grpSpMkLst>
        </pc:grpChg>
        <pc:grpChg chg="add mod">
          <ac:chgData name="Carl-Julian Pardall" userId="242418bbfe6e9ff5" providerId="LiveId" clId="{852C9237-7182-41CE-A994-EAA77130CB98}" dt="2022-12-14T09:56:48.709" v="3749"/>
          <ac:grpSpMkLst>
            <pc:docMk/>
            <pc:sldMk cId="1916406863" sldId="263"/>
            <ac:grpSpMk id="13" creationId="{3E0AD433-2F07-584F-4B8B-8FFEFEAED159}"/>
          </ac:grpSpMkLst>
        </pc:grpChg>
        <pc:picChg chg="add del mod">
          <ac:chgData name="Carl-Julian Pardall" userId="242418bbfe6e9ff5" providerId="LiveId" clId="{852C9237-7182-41CE-A994-EAA77130CB98}" dt="2022-12-14T09:56:24.669" v="3748" actId="478"/>
          <ac:picMkLst>
            <pc:docMk/>
            <pc:sldMk cId="1916406863" sldId="263"/>
            <ac:picMk id="6" creationId="{FCAD093F-57D5-A8DF-2574-46532AF762DF}"/>
          </ac:picMkLst>
        </pc:picChg>
        <pc:cxnChg chg="add mod">
          <ac:chgData name="Carl-Julian Pardall" userId="242418bbfe6e9ff5" providerId="LiveId" clId="{852C9237-7182-41CE-A994-EAA77130CB98}" dt="2022-12-14T09:56:48.709" v="3749"/>
          <ac:cxnSpMkLst>
            <pc:docMk/>
            <pc:sldMk cId="1916406863" sldId="263"/>
            <ac:cxnSpMk id="12" creationId="{ED6BFA5D-8277-8009-6174-EE39B5331B51}"/>
          </ac:cxnSpMkLst>
        </pc:cxnChg>
        <pc:cxnChg chg="add mod">
          <ac:chgData name="Carl-Julian Pardall" userId="242418bbfe6e9ff5" providerId="LiveId" clId="{852C9237-7182-41CE-A994-EAA77130CB98}" dt="2022-12-14T09:56:48.709" v="3749"/>
          <ac:cxnSpMkLst>
            <pc:docMk/>
            <pc:sldMk cId="1916406863" sldId="263"/>
            <ac:cxnSpMk id="15" creationId="{8E1BFFE3-366B-40A0-85DB-BA8F7BFA5215}"/>
          </ac:cxnSpMkLst>
        </pc:cxnChg>
        <pc:cxnChg chg="add mod">
          <ac:chgData name="Carl-Julian Pardall" userId="242418bbfe6e9ff5" providerId="LiveId" clId="{852C9237-7182-41CE-A994-EAA77130CB98}" dt="2022-12-14T09:56:48.709" v="3749"/>
          <ac:cxnSpMkLst>
            <pc:docMk/>
            <pc:sldMk cId="1916406863" sldId="263"/>
            <ac:cxnSpMk id="16" creationId="{123B507B-0373-E17C-5939-B8C1F04EA0E0}"/>
          </ac:cxnSpMkLst>
        </pc:cxnChg>
      </pc:sldChg>
      <pc:sldChg chg="modSp new del mod">
        <pc:chgData name="Carl-Julian Pardall" userId="242418bbfe6e9ff5" providerId="LiveId" clId="{852C9237-7182-41CE-A994-EAA77130CB98}" dt="2022-12-12T21:16:43.625" v="1756" actId="47"/>
        <pc:sldMkLst>
          <pc:docMk/>
          <pc:sldMk cId="3315567517" sldId="264"/>
        </pc:sldMkLst>
        <pc:spChg chg="mod">
          <ac:chgData name="Carl-Julian Pardall" userId="242418bbfe6e9ff5" providerId="LiveId" clId="{852C9237-7182-41CE-A994-EAA77130CB98}" dt="2022-12-12T19:48:26.333" v="767" actId="20577"/>
          <ac:spMkLst>
            <pc:docMk/>
            <pc:sldMk cId="3315567517" sldId="264"/>
            <ac:spMk id="3" creationId="{9F9F0B79-7D12-2B54-0A5C-08E04528C436}"/>
          </ac:spMkLst>
        </pc:spChg>
      </pc:sldChg>
      <pc:sldChg chg="addSp modSp new mod modAnim">
        <pc:chgData name="Carl-Julian Pardall" userId="242418bbfe6e9ff5" providerId="LiveId" clId="{852C9237-7182-41CE-A994-EAA77130CB98}" dt="2022-12-13T17:31:29.830" v="2852"/>
        <pc:sldMkLst>
          <pc:docMk/>
          <pc:sldMk cId="2477107512" sldId="265"/>
        </pc:sldMkLst>
        <pc:spChg chg="mod">
          <ac:chgData name="Carl-Julian Pardall" userId="242418bbfe6e9ff5" providerId="LiveId" clId="{852C9237-7182-41CE-A994-EAA77130CB98}" dt="2022-12-12T21:34:07.383" v="2363" actId="20577"/>
          <ac:spMkLst>
            <pc:docMk/>
            <pc:sldMk cId="2477107512" sldId="265"/>
            <ac:spMk id="2" creationId="{918C2B29-45E0-DEB9-A5AF-CCE7E72BABDE}"/>
          </ac:spMkLst>
        </pc:spChg>
        <pc:spChg chg="mod">
          <ac:chgData name="Carl-Julian Pardall" userId="242418bbfe6e9ff5" providerId="LiveId" clId="{852C9237-7182-41CE-A994-EAA77130CB98}" dt="2022-12-12T19:48:44.311" v="791" actId="20577"/>
          <ac:spMkLst>
            <pc:docMk/>
            <pc:sldMk cId="2477107512" sldId="265"/>
            <ac:spMk id="3" creationId="{1CF52E08-EDD6-58C2-0E37-806DA5743249}"/>
          </ac:spMkLst>
        </pc:spChg>
        <pc:spChg chg="add mod">
          <ac:chgData name="Carl-Julian Pardall" userId="242418bbfe6e9ff5" providerId="LiveId" clId="{852C9237-7182-41CE-A994-EAA77130CB98}" dt="2022-12-12T21:22:21.262" v="1956" actId="1076"/>
          <ac:spMkLst>
            <pc:docMk/>
            <pc:sldMk cId="2477107512" sldId="265"/>
            <ac:spMk id="6" creationId="{6B28582E-67B4-1145-2890-4C533731F572}"/>
          </ac:spMkLst>
        </pc:spChg>
        <pc:spChg chg="add mod">
          <ac:chgData name="Carl-Julian Pardall" userId="242418bbfe6e9ff5" providerId="LiveId" clId="{852C9237-7182-41CE-A994-EAA77130CB98}" dt="2022-12-12T21:37:12.778" v="2411" actId="20577"/>
          <ac:spMkLst>
            <pc:docMk/>
            <pc:sldMk cId="2477107512" sldId="265"/>
            <ac:spMk id="9" creationId="{B538780A-8F27-EDEB-3C6D-205C5C1B34C1}"/>
          </ac:spMkLst>
        </pc:spChg>
        <pc:grpChg chg="add mod">
          <ac:chgData name="Carl-Julian Pardall" userId="242418bbfe6e9ff5" providerId="LiveId" clId="{852C9237-7182-41CE-A994-EAA77130CB98}" dt="2022-12-12T21:21:50.509" v="1951" actId="1076"/>
          <ac:grpSpMkLst>
            <pc:docMk/>
            <pc:sldMk cId="2477107512" sldId="265"/>
            <ac:grpSpMk id="4" creationId="{24C12C28-FFE7-FD71-F632-0BDE0D133273}"/>
          </ac:grpSpMkLst>
        </pc:grpChg>
        <pc:grpChg chg="add mod">
          <ac:chgData name="Carl-Julian Pardall" userId="242418bbfe6e9ff5" providerId="LiveId" clId="{852C9237-7182-41CE-A994-EAA77130CB98}" dt="2022-12-12T21:36:20.085" v="2373" actId="1076"/>
          <ac:grpSpMkLst>
            <pc:docMk/>
            <pc:sldMk cId="2477107512" sldId="265"/>
            <ac:grpSpMk id="7" creationId="{0B9B653C-4ADE-DF9C-1110-C9A0AC118B5A}"/>
          </ac:grpSpMkLst>
        </pc:grpChg>
        <pc:picChg chg="add mod">
          <ac:chgData name="Carl-Julian Pardall" userId="242418bbfe6e9ff5" providerId="LiveId" clId="{852C9237-7182-41CE-A994-EAA77130CB98}" dt="2022-12-12T21:22:12.825" v="1955" actId="553"/>
          <ac:picMkLst>
            <pc:docMk/>
            <pc:sldMk cId="2477107512" sldId="265"/>
            <ac:picMk id="5" creationId="{AEDDC4B9-7B5A-7DEC-99D1-182BE530A1B1}"/>
          </ac:picMkLst>
        </pc:picChg>
        <pc:picChg chg="add mod">
          <ac:chgData name="Carl-Julian Pardall" userId="242418bbfe6e9ff5" providerId="LiveId" clId="{852C9237-7182-41CE-A994-EAA77130CB98}" dt="2022-12-12T21:30:50.159" v="2301" actId="14100"/>
          <ac:picMkLst>
            <pc:docMk/>
            <pc:sldMk cId="2477107512" sldId="265"/>
            <ac:picMk id="8" creationId="{8DC130BC-0F5E-0755-B4C2-A0E4CB34522D}"/>
          </ac:picMkLst>
        </pc:picChg>
        <pc:picChg chg="mod modCrop">
          <ac:chgData name="Carl-Julian Pardall" userId="242418bbfe6e9ff5" providerId="LiveId" clId="{852C9237-7182-41CE-A994-EAA77130CB98}" dt="2022-12-12T21:36:36.875" v="2374" actId="1076"/>
          <ac:picMkLst>
            <pc:docMk/>
            <pc:sldMk cId="2477107512" sldId="265"/>
            <ac:picMk id="10" creationId="{379E8417-5A4D-61AF-DAFC-A377CC91A121}"/>
          </ac:picMkLst>
        </pc:picChg>
      </pc:sldChg>
      <pc:sldChg chg="addSp delSp modSp new mod modAnim">
        <pc:chgData name="Carl-Julian Pardall" userId="242418bbfe6e9ff5" providerId="LiveId" clId="{852C9237-7182-41CE-A994-EAA77130CB98}" dt="2022-12-14T08:12:53.243" v="3042"/>
        <pc:sldMkLst>
          <pc:docMk/>
          <pc:sldMk cId="3221398465" sldId="266"/>
        </pc:sldMkLst>
        <pc:spChg chg="mod">
          <ac:chgData name="Carl-Julian Pardall" userId="242418bbfe6e9ff5" providerId="LiveId" clId="{852C9237-7182-41CE-A994-EAA77130CB98}" dt="2022-12-12T21:45:33.406" v="2659" actId="20577"/>
          <ac:spMkLst>
            <pc:docMk/>
            <pc:sldMk cId="3221398465" sldId="266"/>
            <ac:spMk id="2" creationId="{CFBBC454-61BB-0E2E-0FB1-B2810714815D}"/>
          </ac:spMkLst>
        </pc:spChg>
        <pc:spChg chg="mod">
          <ac:chgData name="Carl-Julian Pardall" userId="242418bbfe6e9ff5" providerId="LiveId" clId="{852C9237-7182-41CE-A994-EAA77130CB98}" dt="2022-12-12T19:49:04.085" v="815" actId="20577"/>
          <ac:spMkLst>
            <pc:docMk/>
            <pc:sldMk cId="3221398465" sldId="266"/>
            <ac:spMk id="3" creationId="{45C75A64-DADD-D115-8F0F-2CA29914292F}"/>
          </ac:spMkLst>
        </pc:spChg>
        <pc:spChg chg="add mod">
          <ac:chgData name="Carl-Julian Pardall" userId="242418bbfe6e9ff5" providerId="LiveId" clId="{852C9237-7182-41CE-A994-EAA77130CB98}" dt="2022-12-14T08:08:21.654" v="3010"/>
          <ac:spMkLst>
            <pc:docMk/>
            <pc:sldMk cId="3221398465" sldId="266"/>
            <ac:spMk id="5" creationId="{3B656AE6-DF53-2FE1-400D-6A61BFC2706D}"/>
          </ac:spMkLst>
        </pc:spChg>
        <pc:spChg chg="add mod">
          <ac:chgData name="Carl-Julian Pardall" userId="242418bbfe6e9ff5" providerId="LiveId" clId="{852C9237-7182-41CE-A994-EAA77130CB98}" dt="2022-12-14T08:08:21.654" v="3010"/>
          <ac:spMkLst>
            <pc:docMk/>
            <pc:sldMk cId="3221398465" sldId="266"/>
            <ac:spMk id="6" creationId="{E64FA210-7F7E-D339-BDB8-204F621F0D8B}"/>
          </ac:spMkLst>
        </pc:spChg>
        <pc:spChg chg="add mod">
          <ac:chgData name="Carl-Julian Pardall" userId="242418bbfe6e9ff5" providerId="LiveId" clId="{852C9237-7182-41CE-A994-EAA77130CB98}" dt="2022-12-14T08:08:21.654" v="3010"/>
          <ac:spMkLst>
            <pc:docMk/>
            <pc:sldMk cId="3221398465" sldId="266"/>
            <ac:spMk id="8" creationId="{F76BFB00-A0FC-5568-40D4-83353FE884B9}"/>
          </ac:spMkLst>
        </pc:spChg>
        <pc:spChg chg="add mod">
          <ac:chgData name="Carl-Julian Pardall" userId="242418bbfe6e9ff5" providerId="LiveId" clId="{852C9237-7182-41CE-A994-EAA77130CB98}" dt="2022-12-14T08:09:02.373" v="3013"/>
          <ac:spMkLst>
            <pc:docMk/>
            <pc:sldMk cId="3221398465" sldId="266"/>
            <ac:spMk id="15" creationId="{900374A7-F301-3AE2-4C01-7DC832E34647}"/>
          </ac:spMkLst>
        </pc:spChg>
        <pc:spChg chg="add mod">
          <ac:chgData name="Carl-Julian Pardall" userId="242418bbfe6e9ff5" providerId="LiveId" clId="{852C9237-7182-41CE-A994-EAA77130CB98}" dt="2022-12-14T08:09:02.373" v="3013"/>
          <ac:spMkLst>
            <pc:docMk/>
            <pc:sldMk cId="3221398465" sldId="266"/>
            <ac:spMk id="16" creationId="{D0B54A53-86D7-1BED-F7A6-F9EB5D85C510}"/>
          </ac:spMkLst>
        </pc:spChg>
        <pc:spChg chg="add mod">
          <ac:chgData name="Carl-Julian Pardall" userId="242418bbfe6e9ff5" providerId="LiveId" clId="{852C9237-7182-41CE-A994-EAA77130CB98}" dt="2022-12-14T08:09:02.373" v="3013"/>
          <ac:spMkLst>
            <pc:docMk/>
            <pc:sldMk cId="3221398465" sldId="266"/>
            <ac:spMk id="17" creationId="{B3C6E395-62E2-BE98-A251-89DA33521EBB}"/>
          </ac:spMkLst>
        </pc:spChg>
        <pc:spChg chg="add mod">
          <ac:chgData name="Carl-Julian Pardall" userId="242418bbfe6e9ff5" providerId="LiveId" clId="{852C9237-7182-41CE-A994-EAA77130CB98}" dt="2022-12-14T08:09:02.373" v="3013"/>
          <ac:spMkLst>
            <pc:docMk/>
            <pc:sldMk cId="3221398465" sldId="266"/>
            <ac:spMk id="18" creationId="{97B795D0-D6CA-CFFC-0EE9-0A98B2646053}"/>
          </ac:spMkLst>
        </pc:spChg>
        <pc:spChg chg="add mod">
          <ac:chgData name="Carl-Julian Pardall" userId="242418bbfe6e9ff5" providerId="LiveId" clId="{852C9237-7182-41CE-A994-EAA77130CB98}" dt="2022-12-14T08:09:02.373" v="3013"/>
          <ac:spMkLst>
            <pc:docMk/>
            <pc:sldMk cId="3221398465" sldId="266"/>
            <ac:spMk id="19" creationId="{611D2612-D42A-E8DB-9FAB-6CE40A7C2A8E}"/>
          </ac:spMkLst>
        </pc:spChg>
        <pc:spChg chg="add mod">
          <ac:chgData name="Carl-Julian Pardall" userId="242418bbfe6e9ff5" providerId="LiveId" clId="{852C9237-7182-41CE-A994-EAA77130CB98}" dt="2022-12-14T08:09:02.373" v="3013"/>
          <ac:spMkLst>
            <pc:docMk/>
            <pc:sldMk cId="3221398465" sldId="266"/>
            <ac:spMk id="20" creationId="{98055A00-5043-49D5-5D47-DAF3971E8068}"/>
          </ac:spMkLst>
        </pc:spChg>
        <pc:spChg chg="add mod">
          <ac:chgData name="Carl-Julian Pardall" userId="242418bbfe6e9ff5" providerId="LiveId" clId="{852C9237-7182-41CE-A994-EAA77130CB98}" dt="2022-12-14T08:09:02.373" v="3013"/>
          <ac:spMkLst>
            <pc:docMk/>
            <pc:sldMk cId="3221398465" sldId="266"/>
            <ac:spMk id="21" creationId="{9512B2C1-BE9B-C2D8-092E-32EDC00A7B85}"/>
          </ac:spMkLst>
        </pc:spChg>
        <pc:spChg chg="add mod">
          <ac:chgData name="Carl-Julian Pardall" userId="242418bbfe6e9ff5" providerId="LiveId" clId="{852C9237-7182-41CE-A994-EAA77130CB98}" dt="2022-12-14T08:09:02.373" v="3013"/>
          <ac:spMkLst>
            <pc:docMk/>
            <pc:sldMk cId="3221398465" sldId="266"/>
            <ac:spMk id="22" creationId="{6E3A8EF0-E872-CE61-C289-300C48C68E65}"/>
          </ac:spMkLst>
        </pc:spChg>
        <pc:spChg chg="add mod">
          <ac:chgData name="Carl-Julian Pardall" userId="242418bbfe6e9ff5" providerId="LiveId" clId="{852C9237-7182-41CE-A994-EAA77130CB98}" dt="2022-12-14T08:09:22.749" v="3014"/>
          <ac:spMkLst>
            <pc:docMk/>
            <pc:sldMk cId="3221398465" sldId="266"/>
            <ac:spMk id="25" creationId="{4CA5F2B6-FE07-7BB8-DF2A-C11716BC9BB1}"/>
          </ac:spMkLst>
        </pc:spChg>
        <pc:spChg chg="add mod">
          <ac:chgData name="Carl-Julian Pardall" userId="242418bbfe6e9ff5" providerId="LiveId" clId="{852C9237-7182-41CE-A994-EAA77130CB98}" dt="2022-12-14T08:09:22.749" v="3014"/>
          <ac:spMkLst>
            <pc:docMk/>
            <pc:sldMk cId="3221398465" sldId="266"/>
            <ac:spMk id="26" creationId="{8EA508AC-5894-781A-F5CF-FBC6016043DE}"/>
          </ac:spMkLst>
        </pc:spChg>
        <pc:spChg chg="add mod">
          <ac:chgData name="Carl-Julian Pardall" userId="242418bbfe6e9ff5" providerId="LiveId" clId="{852C9237-7182-41CE-A994-EAA77130CB98}" dt="2022-12-14T08:09:22.749" v="3014"/>
          <ac:spMkLst>
            <pc:docMk/>
            <pc:sldMk cId="3221398465" sldId="266"/>
            <ac:spMk id="27" creationId="{F2E50319-092B-972B-4291-3C2AD9E4DEE6}"/>
          </ac:spMkLst>
        </pc:spChg>
        <pc:spChg chg="add mod">
          <ac:chgData name="Carl-Julian Pardall" userId="242418bbfe6e9ff5" providerId="LiveId" clId="{852C9237-7182-41CE-A994-EAA77130CB98}" dt="2022-12-14T08:09:22.749" v="3014"/>
          <ac:spMkLst>
            <pc:docMk/>
            <pc:sldMk cId="3221398465" sldId="266"/>
            <ac:spMk id="28" creationId="{008C1F92-1067-0661-93B7-042FBA866E79}"/>
          </ac:spMkLst>
        </pc:spChg>
        <pc:spChg chg="add mod ord">
          <ac:chgData name="Carl-Julian Pardall" userId="242418bbfe6e9ff5" providerId="LiveId" clId="{852C9237-7182-41CE-A994-EAA77130CB98}" dt="2022-12-14T08:09:45.983" v="3016" actId="166"/>
          <ac:spMkLst>
            <pc:docMk/>
            <pc:sldMk cId="3221398465" sldId="266"/>
            <ac:spMk id="29" creationId="{16BCDF6D-ABE6-8893-5929-5D659FB5C2E5}"/>
          </ac:spMkLst>
        </pc:spChg>
        <pc:spChg chg="add mod">
          <ac:chgData name="Carl-Julian Pardall" userId="242418bbfe6e9ff5" providerId="LiveId" clId="{852C9237-7182-41CE-A994-EAA77130CB98}" dt="2022-12-14T08:09:22.749" v="3014"/>
          <ac:spMkLst>
            <pc:docMk/>
            <pc:sldMk cId="3221398465" sldId="266"/>
            <ac:spMk id="30" creationId="{DA0B7A7F-A48A-9A21-B457-6987D32DE6D4}"/>
          </ac:spMkLst>
        </pc:spChg>
        <pc:spChg chg="add mod">
          <ac:chgData name="Carl-Julian Pardall" userId="242418bbfe6e9ff5" providerId="LiveId" clId="{852C9237-7182-41CE-A994-EAA77130CB98}" dt="2022-12-14T08:09:22.749" v="3014"/>
          <ac:spMkLst>
            <pc:docMk/>
            <pc:sldMk cId="3221398465" sldId="266"/>
            <ac:spMk id="31" creationId="{BE21C3E0-296A-2FF6-B978-B31F76EA47C6}"/>
          </ac:spMkLst>
        </pc:spChg>
        <pc:spChg chg="add mod">
          <ac:chgData name="Carl-Julian Pardall" userId="242418bbfe6e9ff5" providerId="LiveId" clId="{852C9237-7182-41CE-A994-EAA77130CB98}" dt="2022-12-14T08:09:22.749" v="3014"/>
          <ac:spMkLst>
            <pc:docMk/>
            <pc:sldMk cId="3221398465" sldId="266"/>
            <ac:spMk id="32" creationId="{E2B3D936-81EC-815D-1AD6-8463AF9B7AAF}"/>
          </ac:spMkLst>
        </pc:spChg>
        <pc:grpChg chg="add mod">
          <ac:chgData name="Carl-Julian Pardall" userId="242418bbfe6e9ff5" providerId="LiveId" clId="{852C9237-7182-41CE-A994-EAA77130CB98}" dt="2022-12-14T08:10:57.674" v="3021" actId="1076"/>
          <ac:grpSpMkLst>
            <pc:docMk/>
            <pc:sldMk cId="3221398465" sldId="266"/>
            <ac:grpSpMk id="4" creationId="{C5700F73-5396-C244-4914-C2C318736866}"/>
          </ac:grpSpMkLst>
        </pc:grpChg>
        <pc:grpChg chg="add mod">
          <ac:chgData name="Carl-Julian Pardall" userId="242418bbfe6e9ff5" providerId="LiveId" clId="{852C9237-7182-41CE-A994-EAA77130CB98}" dt="2022-12-14T08:08:21.654" v="3010"/>
          <ac:grpSpMkLst>
            <pc:docMk/>
            <pc:sldMk cId="3221398465" sldId="266"/>
            <ac:grpSpMk id="7" creationId="{17C1B910-38BC-8182-F9F8-C22ACC8CFAFB}"/>
          </ac:grpSpMkLst>
        </pc:grpChg>
        <pc:grpChg chg="add mod">
          <ac:chgData name="Carl-Julian Pardall" userId="242418bbfe6e9ff5" providerId="LiveId" clId="{852C9237-7182-41CE-A994-EAA77130CB98}" dt="2022-12-14T08:08:21.654" v="3010"/>
          <ac:grpSpMkLst>
            <pc:docMk/>
            <pc:sldMk cId="3221398465" sldId="266"/>
            <ac:grpSpMk id="9" creationId="{22EA66B0-01AD-3E69-16DE-5B1845C97ECC}"/>
          </ac:grpSpMkLst>
        </pc:grpChg>
        <pc:grpChg chg="add mod">
          <ac:chgData name="Carl-Julian Pardall" userId="242418bbfe6e9ff5" providerId="LiveId" clId="{852C9237-7182-41CE-A994-EAA77130CB98}" dt="2022-12-14T08:09:02.373" v="3013"/>
          <ac:grpSpMkLst>
            <pc:docMk/>
            <pc:sldMk cId="3221398465" sldId="266"/>
            <ac:grpSpMk id="13" creationId="{0897EA70-D42E-A2EA-7A3F-F43E21BD7910}"/>
          </ac:grpSpMkLst>
        </pc:grpChg>
        <pc:grpChg chg="add mod">
          <ac:chgData name="Carl-Julian Pardall" userId="242418bbfe6e9ff5" providerId="LiveId" clId="{852C9237-7182-41CE-A994-EAA77130CB98}" dt="2022-12-14T08:09:02.373" v="3013"/>
          <ac:grpSpMkLst>
            <pc:docMk/>
            <pc:sldMk cId="3221398465" sldId="266"/>
            <ac:grpSpMk id="14" creationId="{E281D1A6-DB95-DA8C-7CBD-00A0A4173AE5}"/>
          </ac:grpSpMkLst>
        </pc:grpChg>
        <pc:grpChg chg="add del mod">
          <ac:chgData name="Carl-Julian Pardall" userId="242418bbfe6e9ff5" providerId="LiveId" clId="{852C9237-7182-41CE-A994-EAA77130CB98}" dt="2022-12-14T08:09:48.764" v="3017" actId="478"/>
          <ac:grpSpMkLst>
            <pc:docMk/>
            <pc:sldMk cId="3221398465" sldId="266"/>
            <ac:grpSpMk id="23" creationId="{D36DFE3F-0757-59CA-2500-BF62CD57742F}"/>
          </ac:grpSpMkLst>
        </pc:grpChg>
        <pc:grpChg chg="add mod">
          <ac:chgData name="Carl-Julian Pardall" userId="242418bbfe6e9ff5" providerId="LiveId" clId="{852C9237-7182-41CE-A994-EAA77130CB98}" dt="2022-12-14T08:09:22.749" v="3014"/>
          <ac:grpSpMkLst>
            <pc:docMk/>
            <pc:sldMk cId="3221398465" sldId="266"/>
            <ac:grpSpMk id="24" creationId="{0B666F56-996C-3CC6-CF22-EB15C8B43E85}"/>
          </ac:grpSpMkLst>
        </pc:grpChg>
        <pc:picChg chg="add mod">
          <ac:chgData name="Carl-Julian Pardall" userId="242418bbfe6e9ff5" providerId="LiveId" clId="{852C9237-7182-41CE-A994-EAA77130CB98}" dt="2022-12-14T08:11:13.007" v="3023" actId="14100"/>
          <ac:picMkLst>
            <pc:docMk/>
            <pc:sldMk cId="3221398465" sldId="266"/>
            <ac:picMk id="34" creationId="{84866956-DEB3-880D-8A82-486736B4148D}"/>
          </ac:picMkLst>
        </pc:picChg>
        <pc:cxnChg chg="add mod">
          <ac:chgData name="Carl-Julian Pardall" userId="242418bbfe6e9ff5" providerId="LiveId" clId="{852C9237-7182-41CE-A994-EAA77130CB98}" dt="2022-12-14T08:08:21.654" v="3010"/>
          <ac:cxnSpMkLst>
            <pc:docMk/>
            <pc:sldMk cId="3221398465" sldId="266"/>
            <ac:cxnSpMk id="10" creationId="{B672151B-6211-FAAB-3942-159E776DB3E1}"/>
          </ac:cxnSpMkLst>
        </pc:cxnChg>
        <pc:cxnChg chg="add mod">
          <ac:chgData name="Carl-Julian Pardall" userId="242418bbfe6e9ff5" providerId="LiveId" clId="{852C9237-7182-41CE-A994-EAA77130CB98}" dt="2022-12-14T08:08:21.654" v="3010"/>
          <ac:cxnSpMkLst>
            <pc:docMk/>
            <pc:sldMk cId="3221398465" sldId="266"/>
            <ac:cxnSpMk id="11" creationId="{01686D17-CEBC-7B65-1FBA-12F146EE43CA}"/>
          </ac:cxnSpMkLst>
        </pc:cxnChg>
        <pc:cxnChg chg="add mod">
          <ac:chgData name="Carl-Julian Pardall" userId="242418bbfe6e9ff5" providerId="LiveId" clId="{852C9237-7182-41CE-A994-EAA77130CB98}" dt="2022-12-14T08:08:21.654" v="3010"/>
          <ac:cxnSpMkLst>
            <pc:docMk/>
            <pc:sldMk cId="3221398465" sldId="266"/>
            <ac:cxnSpMk id="12" creationId="{44E5096D-1837-F673-5287-B388E212AFBE}"/>
          </ac:cxnSpMkLst>
        </pc:cxnChg>
      </pc:sldChg>
      <pc:sldChg chg="addSp delSp modSp new mod delAnim modAnim">
        <pc:chgData name="Carl-Julian Pardall" userId="242418bbfe6e9ff5" providerId="LiveId" clId="{852C9237-7182-41CE-A994-EAA77130CB98}" dt="2022-12-14T08:29:35.588" v="3330"/>
        <pc:sldMkLst>
          <pc:docMk/>
          <pc:sldMk cId="3206249999" sldId="267"/>
        </pc:sldMkLst>
        <pc:spChg chg="mod">
          <ac:chgData name="Carl-Julian Pardall" userId="242418bbfe6e9ff5" providerId="LiveId" clId="{852C9237-7182-41CE-A994-EAA77130CB98}" dt="2022-12-12T19:49:31.581" v="818" actId="20577"/>
          <ac:spMkLst>
            <pc:docMk/>
            <pc:sldMk cId="3206249999" sldId="267"/>
            <ac:spMk id="3" creationId="{C73DAE4A-2282-2FF8-D567-3F21D62B9FCA}"/>
          </ac:spMkLst>
        </pc:spChg>
        <pc:spChg chg="add mod">
          <ac:chgData name="Carl-Julian Pardall" userId="242418bbfe6e9ff5" providerId="LiveId" clId="{852C9237-7182-41CE-A994-EAA77130CB98}" dt="2022-12-12T21:50:10.488" v="2666" actId="1076"/>
          <ac:spMkLst>
            <pc:docMk/>
            <pc:sldMk cId="3206249999" sldId="267"/>
            <ac:spMk id="4" creationId="{8565C597-24DF-8992-DED9-CA2C0BC11E50}"/>
          </ac:spMkLst>
        </pc:spChg>
        <pc:spChg chg="mod">
          <ac:chgData name="Carl-Julian Pardall" userId="242418bbfe6e9ff5" providerId="LiveId" clId="{852C9237-7182-41CE-A994-EAA77130CB98}" dt="2022-12-12T21:59:09.763" v="2711" actId="1076"/>
          <ac:spMkLst>
            <pc:docMk/>
            <pc:sldMk cId="3206249999" sldId="267"/>
            <ac:spMk id="13" creationId="{B0B0BD81-87A3-7294-9DDB-781CF35F2077}"/>
          </ac:spMkLst>
        </pc:spChg>
        <pc:spChg chg="mod">
          <ac:chgData name="Carl-Julian Pardall" userId="242418bbfe6e9ff5" providerId="LiveId" clId="{852C9237-7182-41CE-A994-EAA77130CB98}" dt="2022-12-12T21:59:46.641" v="2713" actId="1076"/>
          <ac:spMkLst>
            <pc:docMk/>
            <pc:sldMk cId="3206249999" sldId="267"/>
            <ac:spMk id="14" creationId="{5BCAFEB3-2D3E-F431-8E7C-B7DBD1E72D21}"/>
          </ac:spMkLst>
        </pc:spChg>
        <pc:spChg chg="add del mod">
          <ac:chgData name="Carl-Julian Pardall" userId="242418bbfe6e9ff5" providerId="LiveId" clId="{852C9237-7182-41CE-A994-EAA77130CB98}" dt="2022-12-13T17:17:43.858" v="2759" actId="478"/>
          <ac:spMkLst>
            <pc:docMk/>
            <pc:sldMk cId="3206249999" sldId="267"/>
            <ac:spMk id="16" creationId="{750FFAD0-7BBD-0CA4-500B-D57BD8769171}"/>
          </ac:spMkLst>
        </pc:spChg>
        <pc:spChg chg="add del mod">
          <ac:chgData name="Carl-Julian Pardall" userId="242418bbfe6e9ff5" providerId="LiveId" clId="{852C9237-7182-41CE-A994-EAA77130CB98}" dt="2022-12-14T08:25:44.489" v="3314"/>
          <ac:spMkLst>
            <pc:docMk/>
            <pc:sldMk cId="3206249999" sldId="267"/>
            <ac:spMk id="17" creationId="{E50E6CFD-479A-9DD4-5EE9-01AD1963689C}"/>
          </ac:spMkLst>
        </pc:spChg>
        <pc:picChg chg="add del mod modCrop">
          <ac:chgData name="Carl-Julian Pardall" userId="242418bbfe6e9ff5" providerId="LiveId" clId="{852C9237-7182-41CE-A994-EAA77130CB98}" dt="2022-12-13T17:17:46.305" v="2761" actId="478"/>
          <ac:picMkLst>
            <pc:docMk/>
            <pc:sldMk cId="3206249999" sldId="267"/>
            <ac:picMk id="2" creationId="{A7391996-3368-E829-56AB-B46CF611824D}"/>
          </ac:picMkLst>
        </pc:picChg>
        <pc:picChg chg="del mod">
          <ac:chgData name="Carl-Julian Pardall" userId="242418bbfe6e9ff5" providerId="LiveId" clId="{852C9237-7182-41CE-A994-EAA77130CB98}" dt="2022-12-13T17:17:45.286" v="2760" actId="478"/>
          <ac:picMkLst>
            <pc:docMk/>
            <pc:sldMk cId="3206249999" sldId="267"/>
            <ac:picMk id="5" creationId="{84D332A0-B76D-6523-A27E-C5D22A66E832}"/>
          </ac:picMkLst>
        </pc:picChg>
        <pc:picChg chg="del mod">
          <ac:chgData name="Carl-Julian Pardall" userId="242418bbfe6e9ff5" providerId="LiveId" clId="{852C9237-7182-41CE-A994-EAA77130CB98}" dt="2022-12-13T17:17:38.498" v="2757" actId="478"/>
          <ac:picMkLst>
            <pc:docMk/>
            <pc:sldMk cId="3206249999" sldId="267"/>
            <ac:picMk id="6" creationId="{31A1CBA8-857C-F46A-3E17-E981C20148A6}"/>
          </ac:picMkLst>
        </pc:picChg>
        <pc:picChg chg="del mod">
          <ac:chgData name="Carl-Julian Pardall" userId="242418bbfe6e9ff5" providerId="LiveId" clId="{852C9237-7182-41CE-A994-EAA77130CB98}" dt="2022-12-13T17:17:39.458" v="2758" actId="478"/>
          <ac:picMkLst>
            <pc:docMk/>
            <pc:sldMk cId="3206249999" sldId="267"/>
            <ac:picMk id="7" creationId="{E5809129-4EFF-8EF8-D121-5D7391EF173A}"/>
          </ac:picMkLst>
        </pc:picChg>
        <pc:picChg chg="del mod">
          <ac:chgData name="Carl-Julian Pardall" userId="242418bbfe6e9ff5" providerId="LiveId" clId="{852C9237-7182-41CE-A994-EAA77130CB98}" dt="2022-12-13T17:17:47.215" v="2762" actId="478"/>
          <ac:picMkLst>
            <pc:docMk/>
            <pc:sldMk cId="3206249999" sldId="267"/>
            <ac:picMk id="8" creationId="{212D75B7-173B-29E2-EAA3-417FF7D539B3}"/>
          </ac:picMkLst>
        </pc:picChg>
        <pc:picChg chg="add del mod modCrop">
          <ac:chgData name="Carl-Julian Pardall" userId="242418bbfe6e9ff5" providerId="LiveId" clId="{852C9237-7182-41CE-A994-EAA77130CB98}" dt="2022-12-13T17:17:51.201" v="2766" actId="478"/>
          <ac:picMkLst>
            <pc:docMk/>
            <pc:sldMk cId="3206249999" sldId="267"/>
            <ac:picMk id="9" creationId="{E8E4E04B-A567-926F-8658-839451C53353}"/>
          </ac:picMkLst>
        </pc:picChg>
        <pc:picChg chg="del mod">
          <ac:chgData name="Carl-Julian Pardall" userId="242418bbfe6e9ff5" providerId="LiveId" clId="{852C9237-7182-41CE-A994-EAA77130CB98}" dt="2022-12-12T21:54:05.717" v="2682" actId="478"/>
          <ac:picMkLst>
            <pc:docMk/>
            <pc:sldMk cId="3206249999" sldId="267"/>
            <ac:picMk id="9" creationId="{ECB864C5-6CF2-12F0-B129-59CE1845F7BD}"/>
          </ac:picMkLst>
        </pc:picChg>
        <pc:picChg chg="del mod">
          <ac:chgData name="Carl-Julian Pardall" userId="242418bbfe6e9ff5" providerId="LiveId" clId="{852C9237-7182-41CE-A994-EAA77130CB98}" dt="2022-12-13T17:17:48.325" v="2763" actId="478"/>
          <ac:picMkLst>
            <pc:docMk/>
            <pc:sldMk cId="3206249999" sldId="267"/>
            <ac:picMk id="10" creationId="{1D000E4D-A431-C70B-549C-6EBFCE2A7700}"/>
          </ac:picMkLst>
        </pc:picChg>
        <pc:picChg chg="del mod">
          <ac:chgData name="Carl-Julian Pardall" userId="242418bbfe6e9ff5" providerId="LiveId" clId="{852C9237-7182-41CE-A994-EAA77130CB98}" dt="2022-12-12T21:57:07.298" v="2701" actId="478"/>
          <ac:picMkLst>
            <pc:docMk/>
            <pc:sldMk cId="3206249999" sldId="267"/>
            <ac:picMk id="11" creationId="{1E7829DF-D91D-C51D-922F-011573DEA1CD}"/>
          </ac:picMkLst>
        </pc:picChg>
        <pc:picChg chg="add del mod modCrop">
          <ac:chgData name="Carl-Julian Pardall" userId="242418bbfe6e9ff5" providerId="LiveId" clId="{852C9237-7182-41CE-A994-EAA77130CB98}" dt="2022-12-13T17:17:49.189" v="2764" actId="478"/>
          <ac:picMkLst>
            <pc:docMk/>
            <pc:sldMk cId="3206249999" sldId="267"/>
            <ac:picMk id="11" creationId="{62C93D7D-606F-27A9-B66D-079A9D378031}"/>
          </ac:picMkLst>
        </pc:picChg>
        <pc:picChg chg="del mod">
          <ac:chgData name="Carl-Julian Pardall" userId="242418bbfe6e9ff5" providerId="LiveId" clId="{852C9237-7182-41CE-A994-EAA77130CB98}" dt="2022-12-13T17:17:50.146" v="2765" actId="478"/>
          <ac:picMkLst>
            <pc:docMk/>
            <pc:sldMk cId="3206249999" sldId="267"/>
            <ac:picMk id="12" creationId="{7AB0E275-1D4F-7FC3-A8DB-0982ED66AB91}"/>
          </ac:picMkLst>
        </pc:picChg>
      </pc:sldChg>
      <pc:sldChg chg="addSp modSp new mod modAnim">
        <pc:chgData name="Carl-Julian Pardall" userId="242418bbfe6e9ff5" providerId="LiveId" clId="{852C9237-7182-41CE-A994-EAA77130CB98}" dt="2022-12-14T10:28:04.141" v="3807"/>
        <pc:sldMkLst>
          <pc:docMk/>
          <pc:sldMk cId="4232536165" sldId="268"/>
        </pc:sldMkLst>
        <pc:spChg chg="mod">
          <ac:chgData name="Carl-Julian Pardall" userId="242418bbfe6e9ff5" providerId="LiveId" clId="{852C9237-7182-41CE-A994-EAA77130CB98}" dt="2022-12-14T08:49:26.599" v="3742" actId="404"/>
          <ac:spMkLst>
            <pc:docMk/>
            <pc:sldMk cId="4232536165" sldId="268"/>
            <ac:spMk id="2" creationId="{048B57BD-D4CE-B335-1FE4-CCF57ACD8F90}"/>
          </ac:spMkLst>
        </pc:spChg>
        <pc:spChg chg="mod">
          <ac:chgData name="Carl-Julian Pardall" userId="242418bbfe6e9ff5" providerId="LiveId" clId="{852C9237-7182-41CE-A994-EAA77130CB98}" dt="2022-12-12T19:50:02.629" v="855"/>
          <ac:spMkLst>
            <pc:docMk/>
            <pc:sldMk cId="4232536165" sldId="268"/>
            <ac:spMk id="3" creationId="{FF4E928A-AEC5-51B6-7C72-1C40E39AF713}"/>
          </ac:spMkLst>
        </pc:spChg>
        <pc:grpChg chg="add mod">
          <ac:chgData name="Carl-Julian Pardall" userId="242418bbfe6e9ff5" providerId="LiveId" clId="{852C9237-7182-41CE-A994-EAA77130CB98}" dt="2022-12-14T10:27:54.136" v="3805" actId="164"/>
          <ac:grpSpMkLst>
            <pc:docMk/>
            <pc:sldMk cId="4232536165" sldId="268"/>
            <ac:grpSpMk id="7" creationId="{51DF2C98-FDD1-CE5D-0126-37201BFCEB94}"/>
          </ac:grpSpMkLst>
        </pc:grpChg>
        <pc:picChg chg="add mod">
          <ac:chgData name="Carl-Julian Pardall" userId="242418bbfe6e9ff5" providerId="LiveId" clId="{852C9237-7182-41CE-A994-EAA77130CB98}" dt="2022-12-14T10:27:54.136" v="3805" actId="164"/>
          <ac:picMkLst>
            <pc:docMk/>
            <pc:sldMk cId="4232536165" sldId="268"/>
            <ac:picMk id="4" creationId="{81BF43E7-1950-9BDE-E8A3-EA21A2F26663}"/>
          </ac:picMkLst>
        </pc:picChg>
        <pc:picChg chg="add mod">
          <ac:chgData name="Carl-Julian Pardall" userId="242418bbfe6e9ff5" providerId="LiveId" clId="{852C9237-7182-41CE-A994-EAA77130CB98}" dt="2022-12-14T10:27:54.136" v="3805" actId="164"/>
          <ac:picMkLst>
            <pc:docMk/>
            <pc:sldMk cId="4232536165" sldId="268"/>
            <ac:picMk id="5" creationId="{AB60C647-0B22-8BFC-F1BA-0075C9E90074}"/>
          </ac:picMkLst>
        </pc:picChg>
        <pc:picChg chg="add mod ord">
          <ac:chgData name="Carl-Julian Pardall" userId="242418bbfe6e9ff5" providerId="LiveId" clId="{852C9237-7182-41CE-A994-EAA77130CB98}" dt="2022-12-14T10:27:54.136" v="3805" actId="164"/>
          <ac:picMkLst>
            <pc:docMk/>
            <pc:sldMk cId="4232536165" sldId="268"/>
            <ac:picMk id="6" creationId="{A7BD5723-A58D-938B-7013-107A3E712D40}"/>
          </ac:picMkLst>
        </pc:picChg>
      </pc:sldChg>
      <pc:sldChg chg="addSp modSp add mod modAnim">
        <pc:chgData name="Carl-Julian Pardall" userId="242418bbfe6e9ff5" providerId="LiveId" clId="{852C9237-7182-41CE-A994-EAA77130CB98}" dt="2022-12-14T10:28:29.156" v="3809"/>
        <pc:sldMkLst>
          <pc:docMk/>
          <pc:sldMk cId="717998997" sldId="269"/>
        </pc:sldMkLst>
        <pc:spChg chg="mod">
          <ac:chgData name="Carl-Julian Pardall" userId="242418bbfe6e9ff5" providerId="LiveId" clId="{852C9237-7182-41CE-A994-EAA77130CB98}" dt="2022-12-14T10:18:50.346" v="3768"/>
          <ac:spMkLst>
            <pc:docMk/>
            <pc:sldMk cId="717998997" sldId="269"/>
            <ac:spMk id="2" creationId="{3A1FA041-ABDF-61FB-3F33-3AB9BF00CCCB}"/>
          </ac:spMkLst>
        </pc:spChg>
        <pc:spChg chg="add mod">
          <ac:chgData name="Carl-Julian Pardall" userId="242418bbfe6e9ff5" providerId="LiveId" clId="{852C9237-7182-41CE-A994-EAA77130CB98}" dt="2022-12-12T21:14:38.317" v="1749"/>
          <ac:spMkLst>
            <pc:docMk/>
            <pc:sldMk cId="717998997" sldId="269"/>
            <ac:spMk id="4" creationId="{527D1D45-7E36-0523-EB4C-EB747713BAB6}"/>
          </ac:spMkLst>
        </pc:spChg>
        <pc:spChg chg="add mod">
          <ac:chgData name="Carl-Julian Pardall" userId="242418bbfe6e9ff5" providerId="LiveId" clId="{852C9237-7182-41CE-A994-EAA77130CB98}" dt="2022-12-14T10:20:14.100" v="3780" actId="1076"/>
          <ac:spMkLst>
            <pc:docMk/>
            <pc:sldMk cId="717998997" sldId="269"/>
            <ac:spMk id="6" creationId="{660FFD25-2F33-A1D5-E0E5-61B85FEA43FA}"/>
          </ac:spMkLst>
        </pc:spChg>
        <pc:spChg chg="mod">
          <ac:chgData name="Carl-Julian Pardall" userId="242418bbfe6e9ff5" providerId="LiveId" clId="{852C9237-7182-41CE-A994-EAA77130CB98}" dt="2022-12-14T10:22:49.831" v="3781"/>
          <ac:spMkLst>
            <pc:docMk/>
            <pc:sldMk cId="717998997" sldId="269"/>
            <ac:spMk id="8" creationId="{503CAA00-B7D8-0BCD-7697-A109E2BB54D9}"/>
          </ac:spMkLst>
        </pc:spChg>
        <pc:spChg chg="mod">
          <ac:chgData name="Carl-Julian Pardall" userId="242418bbfe6e9ff5" providerId="LiveId" clId="{852C9237-7182-41CE-A994-EAA77130CB98}" dt="2022-12-14T10:22:49.831" v="3781"/>
          <ac:spMkLst>
            <pc:docMk/>
            <pc:sldMk cId="717998997" sldId="269"/>
            <ac:spMk id="9" creationId="{D19921DF-267D-93C4-502D-EF6B19BBCE85}"/>
          </ac:spMkLst>
        </pc:spChg>
        <pc:spChg chg="mod">
          <ac:chgData name="Carl-Julian Pardall" userId="242418bbfe6e9ff5" providerId="LiveId" clId="{852C9237-7182-41CE-A994-EAA77130CB98}" dt="2022-12-14T10:22:49.831" v="3781"/>
          <ac:spMkLst>
            <pc:docMk/>
            <pc:sldMk cId="717998997" sldId="269"/>
            <ac:spMk id="11" creationId="{6F02CEB5-8E98-4DE2-A6DA-C8B12457D247}"/>
          </ac:spMkLst>
        </pc:spChg>
        <pc:grpChg chg="add mod">
          <ac:chgData name="Carl-Julian Pardall" userId="242418bbfe6e9ff5" providerId="LiveId" clId="{852C9237-7182-41CE-A994-EAA77130CB98}" dt="2022-12-14T10:22:55.440" v="3782" actId="1076"/>
          <ac:grpSpMkLst>
            <pc:docMk/>
            <pc:sldMk cId="717998997" sldId="269"/>
            <ac:grpSpMk id="7" creationId="{59B0495A-5092-9CD8-2FD5-05D6E81EDB51}"/>
          </ac:grpSpMkLst>
        </pc:grpChg>
        <pc:grpChg chg="mod">
          <ac:chgData name="Carl-Julian Pardall" userId="242418bbfe6e9ff5" providerId="LiveId" clId="{852C9237-7182-41CE-A994-EAA77130CB98}" dt="2022-12-14T10:22:49.831" v="3781"/>
          <ac:grpSpMkLst>
            <pc:docMk/>
            <pc:sldMk cId="717998997" sldId="269"/>
            <ac:grpSpMk id="10" creationId="{F0F0FB6A-BF61-C067-CB1B-E68A19CEA00E}"/>
          </ac:grpSpMkLst>
        </pc:grpChg>
        <pc:grpChg chg="mod">
          <ac:chgData name="Carl-Julian Pardall" userId="242418bbfe6e9ff5" providerId="LiveId" clId="{852C9237-7182-41CE-A994-EAA77130CB98}" dt="2022-12-14T10:22:49.831" v="3781"/>
          <ac:grpSpMkLst>
            <pc:docMk/>
            <pc:sldMk cId="717998997" sldId="269"/>
            <ac:grpSpMk id="12" creationId="{976DAE58-255E-1D42-4C75-1ADFAA25E1A4}"/>
          </ac:grpSpMkLst>
        </pc:grpChg>
        <pc:cxnChg chg="mod">
          <ac:chgData name="Carl-Julian Pardall" userId="242418bbfe6e9ff5" providerId="LiveId" clId="{852C9237-7182-41CE-A994-EAA77130CB98}" dt="2022-12-14T10:22:49.831" v="3781"/>
          <ac:cxnSpMkLst>
            <pc:docMk/>
            <pc:sldMk cId="717998997" sldId="269"/>
            <ac:cxnSpMk id="13" creationId="{29DF9234-5060-FBFF-76D7-99A7D8707397}"/>
          </ac:cxnSpMkLst>
        </pc:cxnChg>
        <pc:cxnChg chg="mod">
          <ac:chgData name="Carl-Julian Pardall" userId="242418bbfe6e9ff5" providerId="LiveId" clId="{852C9237-7182-41CE-A994-EAA77130CB98}" dt="2022-12-14T10:22:49.831" v="3781"/>
          <ac:cxnSpMkLst>
            <pc:docMk/>
            <pc:sldMk cId="717998997" sldId="269"/>
            <ac:cxnSpMk id="14" creationId="{33FD8EF8-E2ED-86E7-7B86-25030F0BFEE6}"/>
          </ac:cxnSpMkLst>
        </pc:cxnChg>
        <pc:cxnChg chg="mod">
          <ac:chgData name="Carl-Julian Pardall" userId="242418bbfe6e9ff5" providerId="LiveId" clId="{852C9237-7182-41CE-A994-EAA77130CB98}" dt="2022-12-14T10:22:49.831" v="3781"/>
          <ac:cxnSpMkLst>
            <pc:docMk/>
            <pc:sldMk cId="717998997" sldId="269"/>
            <ac:cxnSpMk id="15" creationId="{0E830812-836B-0946-5D9A-538120B0167D}"/>
          </ac:cxnSpMkLst>
        </pc:cxnChg>
      </pc:sldChg>
      <pc:sldChg chg="addSp modSp add mod ord modAnim">
        <pc:chgData name="Carl-Julian Pardall" userId="242418bbfe6e9ff5" providerId="LiveId" clId="{852C9237-7182-41CE-A994-EAA77130CB98}" dt="2022-12-14T08:27:23.114" v="3329"/>
        <pc:sldMkLst>
          <pc:docMk/>
          <pc:sldMk cId="3554137952" sldId="270"/>
        </pc:sldMkLst>
        <pc:spChg chg="mod">
          <ac:chgData name="Carl-Julian Pardall" userId="242418bbfe6e9ff5" providerId="LiveId" clId="{852C9237-7182-41CE-A994-EAA77130CB98}" dt="2022-12-12T20:18:03.733" v="1425" actId="27636"/>
          <ac:spMkLst>
            <pc:docMk/>
            <pc:sldMk cId="3554137952" sldId="270"/>
            <ac:spMk id="2" creationId="{3A1FA041-ABDF-61FB-3F33-3AB9BF00CCCB}"/>
          </ac:spMkLst>
        </pc:spChg>
        <pc:spChg chg="add mod">
          <ac:chgData name="Carl-Julian Pardall" userId="242418bbfe6e9ff5" providerId="LiveId" clId="{852C9237-7182-41CE-A994-EAA77130CB98}" dt="2022-12-12T21:14:32.966" v="1747"/>
          <ac:spMkLst>
            <pc:docMk/>
            <pc:sldMk cId="3554137952" sldId="270"/>
            <ac:spMk id="4" creationId="{5054D090-3989-B723-2B86-52B7CF68C108}"/>
          </ac:spMkLst>
        </pc:spChg>
      </pc:sldChg>
      <pc:sldChg chg="addSp delSp modSp add mod modAnim">
        <pc:chgData name="Carl-Julian Pardall" userId="242418bbfe6e9ff5" providerId="LiveId" clId="{852C9237-7182-41CE-A994-EAA77130CB98}" dt="2022-12-14T08:05:34.466" v="3009"/>
        <pc:sldMkLst>
          <pc:docMk/>
          <pc:sldMk cId="4215771921" sldId="271"/>
        </pc:sldMkLst>
        <pc:spChg chg="mod">
          <ac:chgData name="Carl-Julian Pardall" userId="242418bbfe6e9ff5" providerId="LiveId" clId="{852C9237-7182-41CE-A994-EAA77130CB98}" dt="2022-12-13T17:41:55.913" v="2859" actId="6549"/>
          <ac:spMkLst>
            <pc:docMk/>
            <pc:sldMk cId="4215771921" sldId="271"/>
            <ac:spMk id="2" creationId="{3A1FA041-ABDF-61FB-3F33-3AB9BF00CCCB}"/>
          </ac:spMkLst>
        </pc:spChg>
        <pc:spChg chg="add mod">
          <ac:chgData name="Carl-Julian Pardall" userId="242418bbfe6e9ff5" providerId="LiveId" clId="{852C9237-7182-41CE-A994-EAA77130CB98}" dt="2022-12-12T21:14:39.906" v="1750"/>
          <ac:spMkLst>
            <pc:docMk/>
            <pc:sldMk cId="4215771921" sldId="271"/>
            <ac:spMk id="4" creationId="{6D6A0257-74A3-3D82-B325-1FBA62C313B4}"/>
          </ac:spMkLst>
        </pc:spChg>
        <pc:spChg chg="add mod">
          <ac:chgData name="Carl-Julian Pardall" userId="242418bbfe6e9ff5" providerId="LiveId" clId="{852C9237-7182-41CE-A994-EAA77130CB98}" dt="2022-12-14T08:01:04.785" v="2983" actId="165"/>
          <ac:spMkLst>
            <pc:docMk/>
            <pc:sldMk cId="4215771921" sldId="271"/>
            <ac:spMk id="10" creationId="{EE7A1979-05B9-FE4A-ABC8-A2BA96651928}"/>
          </ac:spMkLst>
        </pc:spChg>
        <pc:spChg chg="add del mod">
          <ac:chgData name="Carl-Julian Pardall" userId="242418bbfe6e9ff5" providerId="LiveId" clId="{852C9237-7182-41CE-A994-EAA77130CB98}" dt="2022-12-14T07:51:35.275" v="2926" actId="478"/>
          <ac:spMkLst>
            <pc:docMk/>
            <pc:sldMk cId="4215771921" sldId="271"/>
            <ac:spMk id="11" creationId="{22832F84-7274-4F13-C31B-D64FB2662A60}"/>
          </ac:spMkLst>
        </pc:spChg>
        <pc:spChg chg="add mod">
          <ac:chgData name="Carl-Julian Pardall" userId="242418bbfe6e9ff5" providerId="LiveId" clId="{852C9237-7182-41CE-A994-EAA77130CB98}" dt="2022-12-14T08:01:04.785" v="2983" actId="165"/>
          <ac:spMkLst>
            <pc:docMk/>
            <pc:sldMk cId="4215771921" sldId="271"/>
            <ac:spMk id="12" creationId="{406625F7-033D-6358-08C6-409DE5E6130D}"/>
          </ac:spMkLst>
        </pc:spChg>
        <pc:spChg chg="mod">
          <ac:chgData name="Carl-Julian Pardall" userId="242418bbfe6e9ff5" providerId="LiveId" clId="{852C9237-7182-41CE-A994-EAA77130CB98}" dt="2022-12-14T08:01:04.785" v="2983" actId="165"/>
          <ac:spMkLst>
            <pc:docMk/>
            <pc:sldMk cId="4215771921" sldId="271"/>
            <ac:spMk id="15" creationId="{F013D3D1-1C92-CEEC-1033-EB97DC3C9483}"/>
          </ac:spMkLst>
        </pc:spChg>
        <pc:spChg chg="mod">
          <ac:chgData name="Carl-Julian Pardall" userId="242418bbfe6e9ff5" providerId="LiveId" clId="{852C9237-7182-41CE-A994-EAA77130CB98}" dt="2022-12-14T08:01:04.785" v="2983" actId="165"/>
          <ac:spMkLst>
            <pc:docMk/>
            <pc:sldMk cId="4215771921" sldId="271"/>
            <ac:spMk id="16" creationId="{379BE4A9-F5C6-75BA-5829-0F68255823A2}"/>
          </ac:spMkLst>
        </pc:spChg>
        <pc:spChg chg="add mod topLvl">
          <ac:chgData name="Carl-Julian Pardall" userId="242418bbfe6e9ff5" providerId="LiveId" clId="{852C9237-7182-41CE-A994-EAA77130CB98}" dt="2022-12-14T08:01:27.554" v="2987" actId="164"/>
          <ac:spMkLst>
            <pc:docMk/>
            <pc:sldMk cId="4215771921" sldId="271"/>
            <ac:spMk id="18" creationId="{C0D3288A-16B0-C831-9294-7BE2F6001EBA}"/>
          </ac:spMkLst>
        </pc:spChg>
        <pc:spChg chg="add mod ord">
          <ac:chgData name="Carl-Julian Pardall" userId="242418bbfe6e9ff5" providerId="LiveId" clId="{852C9237-7182-41CE-A994-EAA77130CB98}" dt="2022-12-14T07:59:58.867" v="2979" actId="14100"/>
          <ac:spMkLst>
            <pc:docMk/>
            <pc:sldMk cId="4215771921" sldId="271"/>
            <ac:spMk id="20" creationId="{CECB8AEA-11DC-D4D5-F72D-976698CFF72E}"/>
          </ac:spMkLst>
        </pc:spChg>
        <pc:spChg chg="add mod">
          <ac:chgData name="Carl-Julian Pardall" userId="242418bbfe6e9ff5" providerId="LiveId" clId="{852C9237-7182-41CE-A994-EAA77130CB98}" dt="2022-12-14T08:01:27.554" v="2987" actId="164"/>
          <ac:spMkLst>
            <pc:docMk/>
            <pc:sldMk cId="4215771921" sldId="271"/>
            <ac:spMk id="21" creationId="{B39584C3-C309-B6D5-F297-12CAEFE98797}"/>
          </ac:spMkLst>
        </pc:spChg>
        <pc:grpChg chg="add mod">
          <ac:chgData name="Carl-Julian Pardall" userId="242418bbfe6e9ff5" providerId="LiveId" clId="{852C9237-7182-41CE-A994-EAA77130CB98}" dt="2022-12-14T08:01:04.785" v="2983" actId="165"/>
          <ac:grpSpMkLst>
            <pc:docMk/>
            <pc:sldMk cId="4215771921" sldId="271"/>
            <ac:grpSpMk id="9" creationId="{B95A1B98-D56E-A5F0-ED86-AE7977F32043}"/>
          </ac:grpSpMkLst>
        </pc:grpChg>
        <pc:grpChg chg="add mod">
          <ac:chgData name="Carl-Julian Pardall" userId="242418bbfe6e9ff5" providerId="LiveId" clId="{852C9237-7182-41CE-A994-EAA77130CB98}" dt="2022-12-14T08:01:04.785" v="2983" actId="165"/>
          <ac:grpSpMkLst>
            <pc:docMk/>
            <pc:sldMk cId="4215771921" sldId="271"/>
            <ac:grpSpMk id="13" creationId="{5D15DB34-7EC2-B2B9-861F-21600DAF7486}"/>
          </ac:grpSpMkLst>
        </pc:grpChg>
        <pc:grpChg chg="add mod">
          <ac:chgData name="Carl-Julian Pardall" userId="242418bbfe6e9ff5" providerId="LiveId" clId="{852C9237-7182-41CE-A994-EAA77130CB98}" dt="2022-12-14T08:01:04.785" v="2983" actId="165"/>
          <ac:grpSpMkLst>
            <pc:docMk/>
            <pc:sldMk cId="4215771921" sldId="271"/>
            <ac:grpSpMk id="14" creationId="{EA9A1F89-33C1-8619-27A9-57521E7E9A1D}"/>
          </ac:grpSpMkLst>
        </pc:grpChg>
        <pc:grpChg chg="add mod topLvl">
          <ac:chgData name="Carl-Julian Pardall" userId="242418bbfe6e9ff5" providerId="LiveId" clId="{852C9237-7182-41CE-A994-EAA77130CB98}" dt="2022-12-14T08:01:04.785" v="2983" actId="165"/>
          <ac:grpSpMkLst>
            <pc:docMk/>
            <pc:sldMk cId="4215771921" sldId="271"/>
            <ac:grpSpMk id="17" creationId="{204E01E7-1779-0771-EF17-7E374FB79B8F}"/>
          </ac:grpSpMkLst>
        </pc:grpChg>
        <pc:grpChg chg="add del mod">
          <ac:chgData name="Carl-Julian Pardall" userId="242418bbfe6e9ff5" providerId="LiveId" clId="{852C9237-7182-41CE-A994-EAA77130CB98}" dt="2022-12-14T08:01:04.785" v="2983" actId="165"/>
          <ac:grpSpMkLst>
            <pc:docMk/>
            <pc:sldMk cId="4215771921" sldId="271"/>
            <ac:grpSpMk id="19" creationId="{857FB4B2-74D7-DA34-4C70-1CECA58B91F7}"/>
          </ac:grpSpMkLst>
        </pc:grpChg>
        <pc:grpChg chg="add mod">
          <ac:chgData name="Carl-Julian Pardall" userId="242418bbfe6e9ff5" providerId="LiveId" clId="{852C9237-7182-41CE-A994-EAA77130CB98}" dt="2022-12-14T08:01:27.554" v="2987" actId="164"/>
          <ac:grpSpMkLst>
            <pc:docMk/>
            <pc:sldMk cId="4215771921" sldId="271"/>
            <ac:grpSpMk id="22" creationId="{4448F50F-0601-2E61-5F22-C35F846EFDC6}"/>
          </ac:grpSpMkLst>
        </pc:grpChg>
        <pc:cxnChg chg="add mod">
          <ac:chgData name="Carl-Julian Pardall" userId="242418bbfe6e9ff5" providerId="LiveId" clId="{852C9237-7182-41CE-A994-EAA77130CB98}" dt="2022-12-14T08:01:04.785" v="2983" actId="165"/>
          <ac:cxnSpMkLst>
            <pc:docMk/>
            <pc:sldMk cId="4215771921" sldId="271"/>
            <ac:cxnSpMk id="6" creationId="{7A245B67-9A09-2943-18A3-C8CE6824C55A}"/>
          </ac:cxnSpMkLst>
        </pc:cxnChg>
        <pc:cxnChg chg="add mod">
          <ac:chgData name="Carl-Julian Pardall" userId="242418bbfe6e9ff5" providerId="LiveId" clId="{852C9237-7182-41CE-A994-EAA77130CB98}" dt="2022-12-14T08:01:04.785" v="2983" actId="165"/>
          <ac:cxnSpMkLst>
            <pc:docMk/>
            <pc:sldMk cId="4215771921" sldId="271"/>
            <ac:cxnSpMk id="7" creationId="{03E118F0-DEC1-B311-82DA-852FBC130D8E}"/>
          </ac:cxnSpMkLst>
        </pc:cxnChg>
        <pc:cxnChg chg="add mod">
          <ac:chgData name="Carl-Julian Pardall" userId="242418bbfe6e9ff5" providerId="LiveId" clId="{852C9237-7182-41CE-A994-EAA77130CB98}" dt="2022-12-14T08:01:04.785" v="2983" actId="165"/>
          <ac:cxnSpMkLst>
            <pc:docMk/>
            <pc:sldMk cId="4215771921" sldId="271"/>
            <ac:cxnSpMk id="8" creationId="{9AECC17D-F88E-9920-FCF1-A4771EF471E9}"/>
          </ac:cxnSpMkLst>
        </pc:cxnChg>
      </pc:sldChg>
      <pc:sldChg chg="add del">
        <pc:chgData name="Carl-Julian Pardall" userId="242418bbfe6e9ff5" providerId="LiveId" clId="{852C9237-7182-41CE-A994-EAA77130CB98}" dt="2022-12-12T21:11:36.662" v="1659" actId="47"/>
        <pc:sldMkLst>
          <pc:docMk/>
          <pc:sldMk cId="696965151" sldId="272"/>
        </pc:sldMkLst>
      </pc:sldChg>
      <pc:sldChg chg="add del">
        <pc:chgData name="Carl-Julian Pardall" userId="242418bbfe6e9ff5" providerId="LiveId" clId="{852C9237-7182-41CE-A994-EAA77130CB98}" dt="2022-12-12T20:17:33.885" v="1422" actId="47"/>
        <pc:sldMkLst>
          <pc:docMk/>
          <pc:sldMk cId="3166821498" sldId="272"/>
        </pc:sldMkLst>
      </pc:sldChg>
      <pc:sldChg chg="addSp modSp add ord">
        <pc:chgData name="Carl-Julian Pardall" userId="242418bbfe6e9ff5" providerId="LiveId" clId="{852C9237-7182-41CE-A994-EAA77130CB98}" dt="2022-12-12T21:14:41.496" v="1751"/>
        <pc:sldMkLst>
          <pc:docMk/>
          <pc:sldMk cId="3794982386" sldId="272"/>
        </pc:sldMkLst>
        <pc:spChg chg="add mod">
          <ac:chgData name="Carl-Julian Pardall" userId="242418bbfe6e9ff5" providerId="LiveId" clId="{852C9237-7182-41CE-A994-EAA77130CB98}" dt="2022-12-12T21:14:41.496" v="1751"/>
          <ac:spMkLst>
            <pc:docMk/>
            <pc:sldMk cId="3794982386" sldId="272"/>
            <ac:spMk id="4" creationId="{E48DEB14-3B95-ED62-9BEA-79558DD069CE}"/>
          </ac:spMkLst>
        </pc:spChg>
      </pc:sldChg>
      <pc:sldChg chg="add del">
        <pc:chgData name="Carl-Julian Pardall" userId="242418bbfe6e9ff5" providerId="LiveId" clId="{852C9237-7182-41CE-A994-EAA77130CB98}" dt="2022-12-12T21:11:38.311" v="1660" actId="47"/>
        <pc:sldMkLst>
          <pc:docMk/>
          <pc:sldMk cId="663883237" sldId="273"/>
        </pc:sldMkLst>
      </pc:sldChg>
      <pc:sldChg chg="addSp delSp modSp add mod">
        <pc:chgData name="Carl-Julian Pardall" userId="242418bbfe6e9ff5" providerId="LiveId" clId="{852C9237-7182-41CE-A994-EAA77130CB98}" dt="2022-12-13T17:19:48.794" v="2782" actId="478"/>
        <pc:sldMkLst>
          <pc:docMk/>
          <pc:sldMk cId="3055900782" sldId="273"/>
        </pc:sldMkLst>
        <pc:spChg chg="add mod">
          <ac:chgData name="Carl-Julian Pardall" userId="242418bbfe6e9ff5" providerId="LiveId" clId="{852C9237-7182-41CE-A994-EAA77130CB98}" dt="2022-12-13T17:19:26.540" v="2774" actId="1076"/>
          <ac:spMkLst>
            <pc:docMk/>
            <pc:sldMk cId="3055900782" sldId="273"/>
            <ac:spMk id="15" creationId="{682F6EBC-ADF4-B1FC-28F7-96237576D182}"/>
          </ac:spMkLst>
        </pc:spChg>
        <pc:spChg chg="add del mod">
          <ac:chgData name="Carl-Julian Pardall" userId="242418bbfe6e9ff5" providerId="LiveId" clId="{852C9237-7182-41CE-A994-EAA77130CB98}" dt="2022-12-13T17:19:40.971" v="2776" actId="478"/>
          <ac:spMkLst>
            <pc:docMk/>
            <pc:sldMk cId="3055900782" sldId="273"/>
            <ac:spMk id="17" creationId="{90AF83E7-95F0-4A2F-020A-B5B05F88113C}"/>
          </ac:spMkLst>
        </pc:spChg>
        <pc:picChg chg="del">
          <ac:chgData name="Carl-Julian Pardall" userId="242418bbfe6e9ff5" providerId="LiveId" clId="{852C9237-7182-41CE-A994-EAA77130CB98}" dt="2022-12-13T17:19:42.592" v="2777" actId="478"/>
          <ac:picMkLst>
            <pc:docMk/>
            <pc:sldMk cId="3055900782" sldId="273"/>
            <ac:picMk id="5" creationId="{84D332A0-B76D-6523-A27E-C5D22A66E832}"/>
          </ac:picMkLst>
        </pc:picChg>
        <pc:picChg chg="del">
          <ac:chgData name="Carl-Julian Pardall" userId="242418bbfe6e9ff5" providerId="LiveId" clId="{852C9237-7182-41CE-A994-EAA77130CB98}" dt="2022-12-13T17:19:37.591" v="2775" actId="478"/>
          <ac:picMkLst>
            <pc:docMk/>
            <pc:sldMk cId="3055900782" sldId="273"/>
            <ac:picMk id="7" creationId="{E5809129-4EFF-8EF8-D121-5D7391EF173A}"/>
          </ac:picMkLst>
        </pc:picChg>
        <pc:picChg chg="del">
          <ac:chgData name="Carl-Julian Pardall" userId="242418bbfe6e9ff5" providerId="LiveId" clId="{852C9237-7182-41CE-A994-EAA77130CB98}" dt="2022-12-13T17:19:44.299" v="2778" actId="478"/>
          <ac:picMkLst>
            <pc:docMk/>
            <pc:sldMk cId="3055900782" sldId="273"/>
            <ac:picMk id="8" creationId="{212D75B7-173B-29E2-EAA3-417FF7D539B3}"/>
          </ac:picMkLst>
        </pc:picChg>
        <pc:picChg chg="del">
          <ac:chgData name="Carl-Julian Pardall" userId="242418bbfe6e9ff5" providerId="LiveId" clId="{852C9237-7182-41CE-A994-EAA77130CB98}" dt="2022-12-13T17:19:48.794" v="2782" actId="478"/>
          <ac:picMkLst>
            <pc:docMk/>
            <pc:sldMk cId="3055900782" sldId="273"/>
            <ac:picMk id="9" creationId="{E8E4E04B-A567-926F-8658-839451C53353}"/>
          </ac:picMkLst>
        </pc:picChg>
        <pc:picChg chg="del">
          <ac:chgData name="Carl-Julian Pardall" userId="242418bbfe6e9ff5" providerId="LiveId" clId="{852C9237-7182-41CE-A994-EAA77130CB98}" dt="2022-12-13T17:19:45.340" v="2779" actId="478"/>
          <ac:picMkLst>
            <pc:docMk/>
            <pc:sldMk cId="3055900782" sldId="273"/>
            <ac:picMk id="10" creationId="{1D000E4D-A431-C70B-549C-6EBFCE2A7700}"/>
          </ac:picMkLst>
        </pc:picChg>
        <pc:picChg chg="del">
          <ac:chgData name="Carl-Julian Pardall" userId="242418bbfe6e9ff5" providerId="LiveId" clId="{852C9237-7182-41CE-A994-EAA77130CB98}" dt="2022-12-13T17:19:46.274" v="2780" actId="478"/>
          <ac:picMkLst>
            <pc:docMk/>
            <pc:sldMk cId="3055900782" sldId="273"/>
            <ac:picMk id="11" creationId="{62C93D7D-606F-27A9-B66D-079A9D378031}"/>
          </ac:picMkLst>
        </pc:picChg>
        <pc:picChg chg="del">
          <ac:chgData name="Carl-Julian Pardall" userId="242418bbfe6e9ff5" providerId="LiveId" clId="{852C9237-7182-41CE-A994-EAA77130CB98}" dt="2022-12-13T17:19:47.677" v="2781" actId="478"/>
          <ac:picMkLst>
            <pc:docMk/>
            <pc:sldMk cId="3055900782" sldId="273"/>
            <ac:picMk id="12" creationId="{7AB0E275-1D4F-7FC3-A8DB-0982ED66AB91}"/>
          </ac:picMkLst>
        </pc:picChg>
      </pc:sldChg>
      <pc:sldChg chg="addSp delSp modSp add mod">
        <pc:chgData name="Carl-Julian Pardall" userId="242418bbfe6e9ff5" providerId="LiveId" clId="{852C9237-7182-41CE-A994-EAA77130CB98}" dt="2022-12-14T08:26:24.179" v="3322" actId="20577"/>
        <pc:sldMkLst>
          <pc:docMk/>
          <pc:sldMk cId="3638659747" sldId="274"/>
        </pc:sldMkLst>
        <pc:spChg chg="add mod">
          <ac:chgData name="Carl-Julian Pardall" userId="242418bbfe6e9ff5" providerId="LiveId" clId="{852C9237-7182-41CE-A994-EAA77130CB98}" dt="2022-12-13T17:25:22.912" v="2831" actId="207"/>
          <ac:spMkLst>
            <pc:docMk/>
            <pc:sldMk cId="3638659747" sldId="274"/>
            <ac:spMk id="15" creationId="{DA866AE7-EB8B-55E0-2D7D-1AB55E6A0896}"/>
          </ac:spMkLst>
        </pc:spChg>
        <pc:spChg chg="add mod">
          <ac:chgData name="Carl-Julian Pardall" userId="242418bbfe6e9ff5" providerId="LiveId" clId="{852C9237-7182-41CE-A994-EAA77130CB98}" dt="2022-12-13T17:25:26.272" v="2832" actId="207"/>
          <ac:spMkLst>
            <pc:docMk/>
            <pc:sldMk cId="3638659747" sldId="274"/>
            <ac:spMk id="16" creationId="{3145E198-5E6E-389C-D703-76892174F2BA}"/>
          </ac:spMkLst>
        </pc:spChg>
        <pc:spChg chg="add mod">
          <ac:chgData name="Carl-Julian Pardall" userId="242418bbfe6e9ff5" providerId="LiveId" clId="{852C9237-7182-41CE-A994-EAA77130CB98}" dt="2022-12-13T17:22:36.345" v="2815" actId="1076"/>
          <ac:spMkLst>
            <pc:docMk/>
            <pc:sldMk cId="3638659747" sldId="274"/>
            <ac:spMk id="17" creationId="{31299C3B-7DDC-FB34-25D3-312F7391FA6F}"/>
          </ac:spMkLst>
        </pc:spChg>
        <pc:spChg chg="add mod">
          <ac:chgData name="Carl-Julian Pardall" userId="242418bbfe6e9ff5" providerId="LiveId" clId="{852C9237-7182-41CE-A994-EAA77130CB98}" dt="2022-12-14T08:26:24.179" v="3322" actId="20577"/>
          <ac:spMkLst>
            <pc:docMk/>
            <pc:sldMk cId="3638659747" sldId="274"/>
            <ac:spMk id="18" creationId="{2D59CA97-989A-FFC6-18C9-D6A9001F373F}"/>
          </ac:spMkLst>
        </pc:spChg>
        <pc:picChg chg="add del">
          <ac:chgData name="Carl-Julian Pardall" userId="242418bbfe6e9ff5" providerId="LiveId" clId="{852C9237-7182-41CE-A994-EAA77130CB98}" dt="2022-12-13T17:21:31.972" v="2804" actId="478"/>
          <ac:picMkLst>
            <pc:docMk/>
            <pc:sldMk cId="3638659747" sldId="274"/>
            <ac:picMk id="8" creationId="{212D75B7-173B-29E2-EAA3-417FF7D539B3}"/>
          </ac:picMkLst>
        </pc:picChg>
        <pc:picChg chg="del">
          <ac:chgData name="Carl-Julian Pardall" userId="242418bbfe6e9ff5" providerId="LiveId" clId="{852C9237-7182-41CE-A994-EAA77130CB98}" dt="2022-12-13T17:21:36.962" v="2807" actId="478"/>
          <ac:picMkLst>
            <pc:docMk/>
            <pc:sldMk cId="3638659747" sldId="274"/>
            <ac:picMk id="9" creationId="{E8E4E04B-A567-926F-8658-839451C53353}"/>
          </ac:picMkLst>
        </pc:picChg>
        <pc:picChg chg="add del">
          <ac:chgData name="Carl-Julian Pardall" userId="242418bbfe6e9ff5" providerId="LiveId" clId="{852C9237-7182-41CE-A994-EAA77130CB98}" dt="2022-12-13T17:21:36.021" v="2806" actId="478"/>
          <ac:picMkLst>
            <pc:docMk/>
            <pc:sldMk cId="3638659747" sldId="274"/>
            <ac:picMk id="10" creationId="{1D000E4D-A431-C70B-549C-6EBFCE2A7700}"/>
          </ac:picMkLst>
        </pc:picChg>
        <pc:picChg chg="add del">
          <ac:chgData name="Carl-Julian Pardall" userId="242418bbfe6e9ff5" providerId="LiveId" clId="{852C9237-7182-41CE-A994-EAA77130CB98}" dt="2022-12-13T17:21:35.102" v="2805" actId="478"/>
          <ac:picMkLst>
            <pc:docMk/>
            <pc:sldMk cId="3638659747" sldId="274"/>
            <ac:picMk id="11" creationId="{62C93D7D-606F-27A9-B66D-079A9D378031}"/>
          </ac:picMkLst>
        </pc:picChg>
        <pc:picChg chg="del">
          <ac:chgData name="Carl-Julian Pardall" userId="242418bbfe6e9ff5" providerId="LiveId" clId="{852C9237-7182-41CE-A994-EAA77130CB98}" dt="2022-12-13T17:21:37.779" v="2808" actId="478"/>
          <ac:picMkLst>
            <pc:docMk/>
            <pc:sldMk cId="3638659747" sldId="274"/>
            <ac:picMk id="12" creationId="{7AB0E275-1D4F-7FC3-A8DB-0982ED66AB91}"/>
          </ac:picMkLst>
        </pc:picChg>
      </pc:sldChg>
      <pc:sldChg chg="addSp delSp modSp add mod ord">
        <pc:chgData name="Carl-Julian Pardall" userId="242418bbfe6e9ff5" providerId="LiveId" clId="{852C9237-7182-41CE-A994-EAA77130CB98}" dt="2022-12-14T08:26:07.959" v="3318" actId="20577"/>
        <pc:sldMkLst>
          <pc:docMk/>
          <pc:sldMk cId="3427089449" sldId="275"/>
        </pc:sldMkLst>
        <pc:spChg chg="add mod">
          <ac:chgData name="Carl-Julian Pardall" userId="242418bbfe6e9ff5" providerId="LiveId" clId="{852C9237-7182-41CE-A994-EAA77130CB98}" dt="2022-12-13T17:25:01.114" v="2829" actId="207"/>
          <ac:spMkLst>
            <pc:docMk/>
            <pc:sldMk cId="3427089449" sldId="275"/>
            <ac:spMk id="15" creationId="{DDB3C965-A7B5-E851-6C66-2BAF95FD6600}"/>
          </ac:spMkLst>
        </pc:spChg>
        <pc:spChg chg="add mod">
          <ac:chgData name="Carl-Julian Pardall" userId="242418bbfe6e9ff5" providerId="LiveId" clId="{852C9237-7182-41CE-A994-EAA77130CB98}" dt="2022-12-13T17:21:16.467" v="2797" actId="1076"/>
          <ac:spMkLst>
            <pc:docMk/>
            <pc:sldMk cId="3427089449" sldId="275"/>
            <ac:spMk id="16" creationId="{FA415E32-C5AF-740E-26A0-730DA1640D8F}"/>
          </ac:spMkLst>
        </pc:spChg>
        <pc:spChg chg="add mod">
          <ac:chgData name="Carl-Julian Pardall" userId="242418bbfe6e9ff5" providerId="LiveId" clId="{852C9237-7182-41CE-A994-EAA77130CB98}" dt="2022-12-14T08:26:07.959" v="3318" actId="20577"/>
          <ac:spMkLst>
            <pc:docMk/>
            <pc:sldMk cId="3427089449" sldId="275"/>
            <ac:spMk id="17" creationId="{5114BC51-06CD-A50A-5184-CDBE1D149822}"/>
          </ac:spMkLst>
        </pc:spChg>
        <pc:picChg chg="del">
          <ac:chgData name="Carl-Julian Pardall" userId="242418bbfe6e9ff5" providerId="LiveId" clId="{852C9237-7182-41CE-A994-EAA77130CB98}" dt="2022-12-13T17:19:57.975" v="2783" actId="478"/>
          <ac:picMkLst>
            <pc:docMk/>
            <pc:sldMk cId="3427089449" sldId="275"/>
            <ac:picMk id="8" creationId="{212D75B7-173B-29E2-EAA3-417FF7D539B3}"/>
          </ac:picMkLst>
        </pc:picChg>
        <pc:picChg chg="del">
          <ac:chgData name="Carl-Julian Pardall" userId="242418bbfe6e9ff5" providerId="LiveId" clId="{852C9237-7182-41CE-A994-EAA77130CB98}" dt="2022-12-13T17:20:01.275" v="2787" actId="478"/>
          <ac:picMkLst>
            <pc:docMk/>
            <pc:sldMk cId="3427089449" sldId="275"/>
            <ac:picMk id="9" creationId="{E8E4E04B-A567-926F-8658-839451C53353}"/>
          </ac:picMkLst>
        </pc:picChg>
        <pc:picChg chg="del">
          <ac:chgData name="Carl-Julian Pardall" userId="242418bbfe6e9ff5" providerId="LiveId" clId="{852C9237-7182-41CE-A994-EAA77130CB98}" dt="2022-12-13T17:19:58.878" v="2784" actId="478"/>
          <ac:picMkLst>
            <pc:docMk/>
            <pc:sldMk cId="3427089449" sldId="275"/>
            <ac:picMk id="10" creationId="{1D000E4D-A431-C70B-549C-6EBFCE2A7700}"/>
          </ac:picMkLst>
        </pc:picChg>
        <pc:picChg chg="del">
          <ac:chgData name="Carl-Julian Pardall" userId="242418bbfe6e9ff5" providerId="LiveId" clId="{852C9237-7182-41CE-A994-EAA77130CB98}" dt="2022-12-13T17:19:59.665" v="2785" actId="478"/>
          <ac:picMkLst>
            <pc:docMk/>
            <pc:sldMk cId="3427089449" sldId="275"/>
            <ac:picMk id="11" creationId="{62C93D7D-606F-27A9-B66D-079A9D378031}"/>
          </ac:picMkLst>
        </pc:picChg>
        <pc:picChg chg="del">
          <ac:chgData name="Carl-Julian Pardall" userId="242418bbfe6e9ff5" providerId="LiveId" clId="{852C9237-7182-41CE-A994-EAA77130CB98}" dt="2022-12-13T17:20:00.405" v="2786" actId="478"/>
          <ac:picMkLst>
            <pc:docMk/>
            <pc:sldMk cId="3427089449" sldId="275"/>
            <ac:picMk id="12" creationId="{7AB0E275-1D4F-7FC3-A8DB-0982ED66AB91}"/>
          </ac:picMkLst>
        </pc:picChg>
      </pc:sldChg>
      <pc:sldChg chg="add del">
        <pc:chgData name="Carl-Julian Pardall" userId="242418bbfe6e9ff5" providerId="LiveId" clId="{852C9237-7182-41CE-A994-EAA77130CB98}" dt="2022-12-13T17:26:42.568" v="2841" actId="47"/>
        <pc:sldMkLst>
          <pc:docMk/>
          <pc:sldMk cId="2639886419" sldId="276"/>
        </pc:sldMkLst>
      </pc:sldChg>
      <pc:sldChg chg="addSp delSp modSp add mod">
        <pc:chgData name="Carl-Julian Pardall" userId="242418bbfe6e9ff5" providerId="LiveId" clId="{852C9237-7182-41CE-A994-EAA77130CB98}" dt="2022-12-14T08:26:39.465" v="3326" actId="20577"/>
        <pc:sldMkLst>
          <pc:docMk/>
          <pc:sldMk cId="2761063824" sldId="277"/>
        </pc:sldMkLst>
        <pc:spChg chg="add mod">
          <ac:chgData name="Carl-Julian Pardall" userId="242418bbfe6e9ff5" providerId="LiveId" clId="{852C9237-7182-41CE-A994-EAA77130CB98}" dt="2022-12-13T17:25:35.145" v="2833" actId="207"/>
          <ac:spMkLst>
            <pc:docMk/>
            <pc:sldMk cId="2761063824" sldId="277"/>
            <ac:spMk id="15" creationId="{8900AFD2-0C55-43EA-ACD5-5CFB86F9F040}"/>
          </ac:spMkLst>
        </pc:spChg>
        <pc:spChg chg="add mod">
          <ac:chgData name="Carl-Julian Pardall" userId="242418bbfe6e9ff5" providerId="LiveId" clId="{852C9237-7182-41CE-A994-EAA77130CB98}" dt="2022-12-13T17:25:37.867" v="2834" actId="207"/>
          <ac:spMkLst>
            <pc:docMk/>
            <pc:sldMk cId="2761063824" sldId="277"/>
            <ac:spMk id="16" creationId="{8EB80AFD-808E-F216-5838-54E35B5D6781}"/>
          </ac:spMkLst>
        </pc:spChg>
        <pc:spChg chg="add mod">
          <ac:chgData name="Carl-Julian Pardall" userId="242418bbfe6e9ff5" providerId="LiveId" clId="{852C9237-7182-41CE-A994-EAA77130CB98}" dt="2022-12-13T17:25:47.139" v="2835" actId="207"/>
          <ac:spMkLst>
            <pc:docMk/>
            <pc:sldMk cId="2761063824" sldId="277"/>
            <ac:spMk id="17" creationId="{8114DC6C-6E01-8088-E4A5-FC736ADB0D78}"/>
          </ac:spMkLst>
        </pc:spChg>
        <pc:spChg chg="add mod">
          <ac:chgData name="Carl-Julian Pardall" userId="242418bbfe6e9ff5" providerId="LiveId" clId="{852C9237-7182-41CE-A994-EAA77130CB98}" dt="2022-12-13T17:23:37.757" v="2824" actId="14100"/>
          <ac:spMkLst>
            <pc:docMk/>
            <pc:sldMk cId="2761063824" sldId="277"/>
            <ac:spMk id="19" creationId="{FEDB4C4E-E2EB-E999-E704-D49880E39DCF}"/>
          </ac:spMkLst>
        </pc:spChg>
        <pc:spChg chg="add mod">
          <ac:chgData name="Carl-Julian Pardall" userId="242418bbfe6e9ff5" providerId="LiveId" clId="{852C9237-7182-41CE-A994-EAA77130CB98}" dt="2022-12-14T08:26:39.465" v="3326" actId="20577"/>
          <ac:spMkLst>
            <pc:docMk/>
            <pc:sldMk cId="2761063824" sldId="277"/>
            <ac:spMk id="20" creationId="{AFEF6BAB-8DC9-7149-4B19-EB767419CD96}"/>
          </ac:spMkLst>
        </pc:spChg>
        <pc:picChg chg="del">
          <ac:chgData name="Carl-Julian Pardall" userId="242418bbfe6e9ff5" providerId="LiveId" clId="{852C9237-7182-41CE-A994-EAA77130CB98}" dt="2022-12-13T17:22:57.107" v="2818" actId="478"/>
          <ac:picMkLst>
            <pc:docMk/>
            <pc:sldMk cId="2761063824" sldId="277"/>
            <ac:picMk id="9" creationId="{E8E4E04B-A567-926F-8658-839451C53353}"/>
          </ac:picMkLst>
        </pc:picChg>
        <pc:picChg chg="del">
          <ac:chgData name="Carl-Julian Pardall" userId="242418bbfe6e9ff5" providerId="LiveId" clId="{852C9237-7182-41CE-A994-EAA77130CB98}" dt="2022-12-13T17:22:54.798" v="2817" actId="478"/>
          <ac:picMkLst>
            <pc:docMk/>
            <pc:sldMk cId="2761063824" sldId="277"/>
            <ac:picMk id="11" creationId="{62C93D7D-606F-27A9-B66D-079A9D378031}"/>
          </ac:picMkLst>
        </pc:picChg>
        <pc:picChg chg="del">
          <ac:chgData name="Carl-Julian Pardall" userId="242418bbfe6e9ff5" providerId="LiveId" clId="{852C9237-7182-41CE-A994-EAA77130CB98}" dt="2022-12-13T17:22:59.746" v="2819" actId="478"/>
          <ac:picMkLst>
            <pc:docMk/>
            <pc:sldMk cId="2761063824" sldId="277"/>
            <ac:picMk id="12" creationId="{7AB0E275-1D4F-7FC3-A8DB-0982ED66AB91}"/>
          </ac:picMkLst>
        </pc:picChg>
      </pc:sldChg>
      <pc:sldChg chg="addSp delSp modSp add mod">
        <pc:chgData name="Carl-Julian Pardall" userId="242418bbfe6e9ff5" providerId="LiveId" clId="{852C9237-7182-41CE-A994-EAA77130CB98}" dt="2022-12-14T08:26:48.112" v="3327"/>
        <pc:sldMkLst>
          <pc:docMk/>
          <pc:sldMk cId="2381980454" sldId="278"/>
        </pc:sldMkLst>
        <pc:spChg chg="add del mod">
          <ac:chgData name="Carl-Julian Pardall" userId="242418bbfe6e9ff5" providerId="LiveId" clId="{852C9237-7182-41CE-A994-EAA77130CB98}" dt="2022-12-13T17:25:59.771" v="2836" actId="478"/>
          <ac:spMkLst>
            <pc:docMk/>
            <pc:sldMk cId="2381980454" sldId="278"/>
            <ac:spMk id="15" creationId="{AC3199D9-F41B-6B69-8B16-5C8A9F7EF646}"/>
          </ac:spMkLst>
        </pc:spChg>
        <pc:spChg chg="add del mod">
          <ac:chgData name="Carl-Julian Pardall" userId="242418bbfe6e9ff5" providerId="LiveId" clId="{852C9237-7182-41CE-A994-EAA77130CB98}" dt="2022-12-13T17:26:03.854" v="2838" actId="478"/>
          <ac:spMkLst>
            <pc:docMk/>
            <pc:sldMk cId="2381980454" sldId="278"/>
            <ac:spMk id="16" creationId="{FD62EFF1-EC18-5A97-7BB6-8AF8C218CC66}"/>
          </ac:spMkLst>
        </pc:spChg>
        <pc:spChg chg="add del mod">
          <ac:chgData name="Carl-Julian Pardall" userId="242418bbfe6e9ff5" providerId="LiveId" clId="{852C9237-7182-41CE-A994-EAA77130CB98}" dt="2022-12-13T17:26:01.678" v="2837" actId="478"/>
          <ac:spMkLst>
            <pc:docMk/>
            <pc:sldMk cId="2381980454" sldId="278"/>
            <ac:spMk id="17" creationId="{BA45A1E5-9657-1CD7-5182-DA7F430536D8}"/>
          </ac:spMkLst>
        </pc:spChg>
        <pc:spChg chg="add mod">
          <ac:chgData name="Carl-Julian Pardall" userId="242418bbfe6e9ff5" providerId="LiveId" clId="{852C9237-7182-41CE-A994-EAA77130CB98}" dt="2022-12-13T17:26:09.886" v="2840" actId="207"/>
          <ac:spMkLst>
            <pc:docMk/>
            <pc:sldMk cId="2381980454" sldId="278"/>
            <ac:spMk id="18" creationId="{6FEAA870-761E-71D6-DB01-685FDAACB893}"/>
          </ac:spMkLst>
        </pc:spChg>
        <pc:spChg chg="add mod">
          <ac:chgData name="Carl-Julian Pardall" userId="242418bbfe6e9ff5" providerId="LiveId" clId="{852C9237-7182-41CE-A994-EAA77130CB98}" dt="2022-12-13T17:24:10.140" v="2828" actId="1076"/>
          <ac:spMkLst>
            <pc:docMk/>
            <pc:sldMk cId="2381980454" sldId="278"/>
            <ac:spMk id="20" creationId="{468A221B-2312-87AF-66ED-FC0051569E2A}"/>
          </ac:spMkLst>
        </pc:spChg>
        <pc:spChg chg="add mod">
          <ac:chgData name="Carl-Julian Pardall" userId="242418bbfe6e9ff5" providerId="LiveId" clId="{852C9237-7182-41CE-A994-EAA77130CB98}" dt="2022-12-13T17:26:05.174" v="2839"/>
          <ac:spMkLst>
            <pc:docMk/>
            <pc:sldMk cId="2381980454" sldId="278"/>
            <ac:spMk id="21" creationId="{125028AC-8ECB-C2CC-C9BA-D093EE5826FB}"/>
          </ac:spMkLst>
        </pc:spChg>
        <pc:spChg chg="add mod">
          <ac:chgData name="Carl-Julian Pardall" userId="242418bbfe6e9ff5" providerId="LiveId" clId="{852C9237-7182-41CE-A994-EAA77130CB98}" dt="2022-12-13T17:26:05.174" v="2839"/>
          <ac:spMkLst>
            <pc:docMk/>
            <pc:sldMk cId="2381980454" sldId="278"/>
            <ac:spMk id="22" creationId="{70BEFB38-ABEA-7C3B-0DCC-EFCE7253253C}"/>
          </ac:spMkLst>
        </pc:spChg>
        <pc:spChg chg="add mod">
          <ac:chgData name="Carl-Julian Pardall" userId="242418bbfe6e9ff5" providerId="LiveId" clId="{852C9237-7182-41CE-A994-EAA77130CB98}" dt="2022-12-13T17:26:05.174" v="2839"/>
          <ac:spMkLst>
            <pc:docMk/>
            <pc:sldMk cId="2381980454" sldId="278"/>
            <ac:spMk id="23" creationId="{3122E91E-D5EE-C4E8-EE74-5E90C1C0A5B7}"/>
          </ac:spMkLst>
        </pc:spChg>
        <pc:spChg chg="add mod">
          <ac:chgData name="Carl-Julian Pardall" userId="242418bbfe6e9ff5" providerId="LiveId" clId="{852C9237-7182-41CE-A994-EAA77130CB98}" dt="2022-12-14T08:26:48.112" v="3327"/>
          <ac:spMkLst>
            <pc:docMk/>
            <pc:sldMk cId="2381980454" sldId="278"/>
            <ac:spMk id="24" creationId="{2EB41C63-CC87-4B38-D762-31EDF846E2EF}"/>
          </ac:spMkLst>
        </pc:spChg>
      </pc:sldChg>
      <pc:sldChg chg="addSp modSp add mod">
        <pc:chgData name="Carl-Julian Pardall" userId="242418bbfe6e9ff5" providerId="LiveId" clId="{852C9237-7182-41CE-A994-EAA77130CB98}" dt="2022-12-14T08:24:58.429" v="3312" actId="1035"/>
        <pc:sldMkLst>
          <pc:docMk/>
          <pc:sldMk cId="4205135358" sldId="279"/>
        </pc:sldMkLst>
        <pc:spChg chg="add mod">
          <ac:chgData name="Carl-Julian Pardall" userId="242418bbfe6e9ff5" providerId="LiveId" clId="{852C9237-7182-41CE-A994-EAA77130CB98}" dt="2022-12-14T08:24:58.429" v="3312" actId="1035"/>
          <ac:spMkLst>
            <pc:docMk/>
            <pc:sldMk cId="4205135358" sldId="279"/>
            <ac:spMk id="21" creationId="{85C41BA6-8EA6-05AC-0E0C-2A9287B7781C}"/>
          </ac:spMkLst>
        </pc:spChg>
      </pc:sldChg>
      <pc:sldChg chg="addSp modSp add mod modAnim">
        <pc:chgData name="Carl-Julian Pardall" userId="242418bbfe6e9ff5" providerId="LiveId" clId="{852C9237-7182-41CE-A994-EAA77130CB98}" dt="2022-12-14T08:48:27.658" v="3737"/>
        <pc:sldMkLst>
          <pc:docMk/>
          <pc:sldMk cId="3223755529" sldId="280"/>
        </pc:sldMkLst>
        <pc:spChg chg="mod">
          <ac:chgData name="Carl-Julian Pardall" userId="242418bbfe6e9ff5" providerId="LiveId" clId="{852C9237-7182-41CE-A994-EAA77130CB98}" dt="2022-12-14T08:46:52.026" v="3721" actId="20577"/>
          <ac:spMkLst>
            <pc:docMk/>
            <pc:sldMk cId="3223755529" sldId="280"/>
            <ac:spMk id="2" creationId="{048B57BD-D4CE-B335-1FE4-CCF57ACD8F90}"/>
          </ac:spMkLst>
        </pc:spChg>
        <pc:grpChg chg="add mod">
          <ac:chgData name="Carl-Julian Pardall" userId="242418bbfe6e9ff5" providerId="LiveId" clId="{852C9237-7182-41CE-A994-EAA77130CB98}" dt="2022-12-14T08:47:58.892" v="3730" actId="164"/>
          <ac:grpSpMkLst>
            <pc:docMk/>
            <pc:sldMk cId="3223755529" sldId="280"/>
            <ac:grpSpMk id="11" creationId="{4B36544F-E854-EFB6-6405-BB4056593B3D}"/>
          </ac:grpSpMkLst>
        </pc:grpChg>
        <pc:grpChg chg="add mod">
          <ac:chgData name="Carl-Julian Pardall" userId="242418bbfe6e9ff5" providerId="LiveId" clId="{852C9237-7182-41CE-A994-EAA77130CB98}" dt="2022-12-14T08:48:02.529" v="3731" actId="164"/>
          <ac:grpSpMkLst>
            <pc:docMk/>
            <pc:sldMk cId="3223755529" sldId="280"/>
            <ac:grpSpMk id="12" creationId="{4D0D421E-95E2-FE36-521E-DE4E314C1930}"/>
          </ac:grpSpMkLst>
        </pc:grpChg>
        <pc:picChg chg="add mod ord">
          <ac:chgData name="Carl-Julian Pardall" userId="242418bbfe6e9ff5" providerId="LiveId" clId="{852C9237-7182-41CE-A994-EAA77130CB98}" dt="2022-12-14T08:47:58.892" v="3730" actId="164"/>
          <ac:picMkLst>
            <pc:docMk/>
            <pc:sldMk cId="3223755529" sldId="280"/>
            <ac:picMk id="4" creationId="{8213DD9E-33EE-CFBA-DA6F-77642C0622F1}"/>
          </ac:picMkLst>
        </pc:picChg>
        <pc:picChg chg="add mod">
          <ac:chgData name="Carl-Julian Pardall" userId="242418bbfe6e9ff5" providerId="LiveId" clId="{852C9237-7182-41CE-A994-EAA77130CB98}" dt="2022-12-14T08:47:58.892" v="3730" actId="164"/>
          <ac:picMkLst>
            <pc:docMk/>
            <pc:sldMk cId="3223755529" sldId="280"/>
            <ac:picMk id="6" creationId="{0CD340EA-6009-83DF-B53D-F738E2AE6F1E}"/>
          </ac:picMkLst>
        </pc:picChg>
        <pc:picChg chg="add mod">
          <ac:chgData name="Carl-Julian Pardall" userId="242418bbfe6e9ff5" providerId="LiveId" clId="{852C9237-7182-41CE-A994-EAA77130CB98}" dt="2022-12-14T08:48:02.529" v="3731" actId="164"/>
          <ac:picMkLst>
            <pc:docMk/>
            <pc:sldMk cId="3223755529" sldId="280"/>
            <ac:picMk id="8" creationId="{B2C2AE28-A36C-EBB2-11BF-8CE110E429EE}"/>
          </ac:picMkLst>
        </pc:picChg>
        <pc:picChg chg="add mod">
          <ac:chgData name="Carl-Julian Pardall" userId="242418bbfe6e9ff5" providerId="LiveId" clId="{852C9237-7182-41CE-A994-EAA77130CB98}" dt="2022-12-14T08:48:02.529" v="3731" actId="164"/>
          <ac:picMkLst>
            <pc:docMk/>
            <pc:sldMk cId="3223755529" sldId="280"/>
            <ac:picMk id="10" creationId="{483C5A88-EEB0-AE0D-7458-E0A0C9147238}"/>
          </ac:picMkLst>
        </pc:picChg>
      </pc:sldChg>
      <pc:sldMasterChg chg="modSldLayout">
        <pc:chgData name="Carl-Julian Pardall" userId="242418bbfe6e9ff5" providerId="LiveId" clId="{852C9237-7182-41CE-A994-EAA77130CB98}" dt="2022-12-11T15:55:10.734" v="86" actId="21"/>
        <pc:sldMasterMkLst>
          <pc:docMk/>
          <pc:sldMasterMk cId="0" sldId="2147483674"/>
        </pc:sldMasterMkLst>
        <pc:sldLayoutChg chg="modSp mod">
          <pc:chgData name="Carl-Julian Pardall" userId="242418bbfe6e9ff5" providerId="LiveId" clId="{852C9237-7182-41CE-A994-EAA77130CB98}" dt="2022-12-11T15:55:10.734" v="86" actId="21"/>
          <pc:sldLayoutMkLst>
            <pc:docMk/>
            <pc:sldMasterMk cId="0" sldId="2147483674"/>
            <pc:sldLayoutMk cId="0" sldId="2147483675"/>
          </pc:sldLayoutMkLst>
          <pc:spChg chg="mod">
            <ac:chgData name="Carl-Julian Pardall" userId="242418bbfe6e9ff5" providerId="LiveId" clId="{852C9237-7182-41CE-A994-EAA77130CB98}" dt="2022-12-11T15:55:02.584" v="85" actId="2711"/>
            <ac:spMkLst>
              <pc:docMk/>
              <pc:sldMasterMk cId="0" sldId="2147483674"/>
              <pc:sldLayoutMk cId="0" sldId="2147483675"/>
              <ac:spMk id="8" creationId="{00000000-0000-0000-0000-000000000000}"/>
            </ac:spMkLst>
          </pc:spChg>
          <pc:spChg chg="mod">
            <ac:chgData name="Carl-Julian Pardall" userId="242418bbfe6e9ff5" providerId="LiveId" clId="{852C9237-7182-41CE-A994-EAA77130CB98}" dt="2022-12-11T15:55:10.734" v="86" actId="21"/>
            <ac:spMkLst>
              <pc:docMk/>
              <pc:sldMasterMk cId="0" sldId="2147483674"/>
              <pc:sldLayoutMk cId="0" sldId="2147483675"/>
              <ac:spMk id="9" creationId="{00000000-0000-0000-0000-000000000000}"/>
            </ac:spMkLst>
          </pc:spChg>
        </pc:sldLayoutChg>
        <pc:sldLayoutChg chg="addSp modSp mod">
          <pc:chgData name="Carl-Julian Pardall" userId="242418bbfe6e9ff5" providerId="LiveId" clId="{852C9237-7182-41CE-A994-EAA77130CB98}" dt="2022-12-11T15:52:05.063" v="33" actId="207"/>
          <pc:sldLayoutMkLst>
            <pc:docMk/>
            <pc:sldMasterMk cId="0" sldId="2147483674"/>
            <pc:sldLayoutMk cId="0" sldId="2147483676"/>
          </pc:sldLayoutMkLst>
          <pc:spChg chg="add mod">
            <ac:chgData name="Carl-Julian Pardall" userId="242418bbfe6e9ff5" providerId="LiveId" clId="{852C9237-7182-41CE-A994-EAA77130CB98}" dt="2022-12-11T15:52:05.063" v="33" actId="207"/>
            <ac:spMkLst>
              <pc:docMk/>
              <pc:sldMasterMk cId="0" sldId="2147483674"/>
              <pc:sldLayoutMk cId="0" sldId="2147483676"/>
              <ac:spMk id="2" creationId="{A5D32FAE-8053-30F8-0BDE-F9455E41588A}"/>
            </ac:spMkLst>
          </pc:spChg>
        </pc:sldLayoutChg>
      </pc:sldMasterChg>
    </pc:docChg>
  </pc:docChgLst>
  <pc:docChgLst>
    <pc:chgData name="Carl-Julian Pardall" userId="242418bbfe6e9ff5" providerId="LiveId" clId="{83219443-56C9-4BF6-B843-3B2C85F000C4}"/>
    <pc:docChg chg="undo custSel modSld">
      <pc:chgData name="Carl-Julian Pardall" userId="242418bbfe6e9ff5" providerId="LiveId" clId="{83219443-56C9-4BF6-B843-3B2C85F000C4}" dt="2023-05-22T17:39:10.804" v="6"/>
      <pc:docMkLst>
        <pc:docMk/>
      </pc:docMkLst>
      <pc:sldChg chg="modSp mod">
        <pc:chgData name="Carl-Julian Pardall" userId="242418bbfe6e9ff5" providerId="LiveId" clId="{83219443-56C9-4BF6-B843-3B2C85F000C4}" dt="2023-05-22T17:36:43.498" v="0"/>
        <pc:sldMkLst>
          <pc:docMk/>
          <pc:sldMk cId="3850176356" sldId="260"/>
        </pc:sldMkLst>
        <pc:spChg chg="mod">
          <ac:chgData name="Carl-Julian Pardall" userId="242418bbfe6e9ff5" providerId="LiveId" clId="{83219443-56C9-4BF6-B843-3B2C85F000C4}" dt="2023-05-22T17:36:43.498" v="0"/>
          <ac:spMkLst>
            <pc:docMk/>
            <pc:sldMk cId="3850176356" sldId="260"/>
            <ac:spMk id="3" creationId="{00000000-0000-0000-0000-000000000000}"/>
          </ac:spMkLst>
        </pc:spChg>
      </pc:sldChg>
      <pc:sldChg chg="modSp mod">
        <pc:chgData name="Carl-Julian Pardall" userId="242418bbfe6e9ff5" providerId="LiveId" clId="{83219443-56C9-4BF6-B843-3B2C85F000C4}" dt="2023-05-22T17:39:10.804" v="6"/>
        <pc:sldMkLst>
          <pc:docMk/>
          <pc:sldMk cId="2339048257" sldId="320"/>
        </pc:sldMkLst>
        <pc:spChg chg="mod">
          <ac:chgData name="Carl-Julian Pardall" userId="242418bbfe6e9ff5" providerId="LiveId" clId="{83219443-56C9-4BF6-B843-3B2C85F000C4}" dt="2023-05-22T17:39:10.804" v="6"/>
          <ac:spMkLst>
            <pc:docMk/>
            <pc:sldMk cId="2339048257" sldId="320"/>
            <ac:spMk id="2" creationId="{E58F5CB5-C535-57C8-6545-60A9A5666CB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422ABEC-E94D-4F80-98DD-91AD2DC020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658D0A-4C73-4ADB-994D-0D0C116CBE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ED436-AECC-4370-A948-281C017111D8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2D9299-4611-4AC9-BCA4-F59B2BCE03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41661-E92D-42DD-9257-BB72E7C3E9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F78E-45A7-42C0-A30A-973E677B3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280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766AF-C2E5-498A-8780-88CCD884FEB9}" type="datetimeFigureOut">
              <a:rPr lang="de-DE" smtClean="0"/>
              <a:t>22.05.2023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1CA67-D061-429F-B186-15D98BBFE4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237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der Fortbildungsveranstaltungen müssen nicht alle Folien gezeigt werden. Die Präsentation ist auch als Überblick für die Kolleginnen und Kollegen gedacht.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1CA67-D061-429F-B186-15D98BBFE45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811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Beispiel für ein stummes Video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45°-Halterung: https://www.thingiverse.com/thing:5686143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1CA67-D061-429F-B186-15D98BBFE45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88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1CA67-D061-429F-B186-15D98BBFE45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4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Tipp1: Bewegen des Spiegels in eine Richtung. Welche?</a:t>
            </a:r>
          </a:p>
          <a:p>
            <a:r>
              <a:rPr lang="de-DE" dirty="0"/>
              <a:t>Tipp2: Gangunterschiede nehmen zu/ab? Zusammenhang mit Richtung?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1CA67-D061-429F-B186-15D98BBFE45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8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 nicht maßstäblich, geometrisch sollten in der Mitte 14 Wellenlängen sein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1CA67-D061-429F-B186-15D98BBFE45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545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 kann i.A. nicht davon ausgehen, dass bei einer beiden Möglichkeiten kein Phasensprung stattfindet. Der Unterschied zwischen beiden Möglichkeiten ist aber immer </a:t>
            </a:r>
            <a:r>
              <a:rPr lang="de-DE" dirty="0" err="1"/>
              <a:t>pi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1CA67-D061-429F-B186-15D98BBFE45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674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/4.0/deed.de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Abgerundetes Rechteck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hteck 9"/>
          <p:cNvSpPr/>
          <p:nvPr userDrawn="1"/>
        </p:nvSpPr>
        <p:spPr>
          <a:xfrm>
            <a:off x="1" y="3650400"/>
            <a:ext cx="12192001" cy="244800"/>
          </a:xfrm>
          <a:prstGeom prst="rect">
            <a:avLst/>
          </a:prstGeom>
          <a:solidFill>
            <a:srgbClr val="B8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09601" y="2132857"/>
            <a:ext cx="11111409" cy="1470025"/>
          </a:xfrm>
        </p:spPr>
        <p:txBody>
          <a:bodyPr anchor="b">
            <a:no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defRPr>
            </a:lvl1pPr>
          </a:lstStyle>
          <a:p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638085" y="3901087"/>
            <a:ext cx="6575492" cy="1690138"/>
          </a:xfrm>
        </p:spPr>
        <p:txBody>
          <a:bodyPr>
            <a:normAutofit/>
          </a:bodyPr>
          <a:lstStyle>
            <a:lvl1pPr marL="64008" indent="0" algn="l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itchFamily="34" charset="0"/>
              <a:buNone/>
              <a:tabLst/>
              <a:defRPr/>
            </a:pP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9338" y="116632"/>
            <a:ext cx="2586536" cy="792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040560"/>
          </a:xfrm>
        </p:spPr>
        <p:txBody>
          <a:bodyPr/>
          <a:lstStyle/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576064"/>
          </a:xfrm>
        </p:spPr>
        <p:txBody>
          <a:bodyPr/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5D32FAE-8053-30F8-0BDE-F9455E41588A}"/>
              </a:ext>
            </a:extLst>
          </p:cNvPr>
          <p:cNvSpPr txBox="1"/>
          <p:nvPr userDrawn="1"/>
        </p:nvSpPr>
        <p:spPr>
          <a:xfrm>
            <a:off x="609600" y="6453336"/>
            <a:ext cx="5126360" cy="276999"/>
          </a:xfrm>
          <a:prstGeom prst="rect">
            <a:avLst/>
          </a:prstGeom>
          <a:solidFill>
            <a:srgbClr val="FFFDE9"/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Konzeptionsgruppe Physik 2023, C.-J. Pardall, J. </a:t>
            </a:r>
            <a:r>
              <a:rPr lang="de-DE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Küblbeck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CC BY 4.0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846800"/>
            <a:ext cx="5384800" cy="40324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97600" y="1846800"/>
            <a:ext cx="5384800" cy="40324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 dirty="0"/>
              <a:t>Textmasterformat bearbeiten 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10" name="Titelplatzhalter 21"/>
          <p:cNvSpPr txBox="1">
            <a:spLocks/>
          </p:cNvSpPr>
          <p:nvPr userDrawn="1"/>
        </p:nvSpPr>
        <p:spPr>
          <a:xfrm>
            <a:off x="609600" y="562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de-DE" sz="4000" dirty="0"/>
              <a:t>Titelmasterformat durch Klicken bearbeiten</a:t>
            </a:r>
            <a:endParaRPr lang="en-US" sz="4000" dirty="0"/>
          </a:p>
        </p:txBody>
      </p:sp>
      <p:sp>
        <p:nvSpPr>
          <p:cNvPr id="13" name="Fußzeilenplatzhalter 2"/>
          <p:cNvSpPr txBox="1">
            <a:spLocks/>
          </p:cNvSpPr>
          <p:nvPr userDrawn="1"/>
        </p:nvSpPr>
        <p:spPr>
          <a:xfrm>
            <a:off x="623392" y="5949280"/>
            <a:ext cx="3600000" cy="360000"/>
          </a:xfrm>
          <a:prstGeom prst="rect">
            <a:avLst/>
          </a:prstGeom>
        </p:spPr>
        <p:txBody>
          <a:bodyPr vert="horz"/>
          <a:lstStyle>
            <a:defPPr>
              <a:defRPr lang="de-DE"/>
            </a:defPPr>
            <a:lvl1pPr marL="0" algn="l" defTabSz="914400" rtl="0" eaLnBrk="1" latinLnBrk="0" hangingPunct="1">
              <a:defRPr kumimoji="0" sz="8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8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392" y="1844824"/>
            <a:ext cx="5376000" cy="457200"/>
          </a:xfrm>
          <a:solidFill>
            <a:schemeClr val="accent1">
              <a:alpha val="25000"/>
            </a:schemeClr>
          </a:solidFill>
          <a:ln w="12700">
            <a:noFill/>
          </a:ln>
        </p:spPr>
        <p:txBody>
          <a:bodyPr anchor="ctr">
            <a:noAutofit/>
          </a:bodyPr>
          <a:lstStyle>
            <a:lvl1pPr marL="45720" indent="0">
              <a:buNone/>
              <a:defRPr sz="20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2011" y="1844824"/>
            <a:ext cx="5376000" cy="457200"/>
          </a:xfrm>
          <a:solidFill>
            <a:schemeClr val="accent1">
              <a:alpha val="25000"/>
            </a:schemeClr>
          </a:solidFill>
          <a:ln w="12700">
            <a:noFill/>
          </a:ln>
        </p:spPr>
        <p:txBody>
          <a:bodyPr anchor="ctr">
            <a:noAutofit/>
          </a:bodyPr>
          <a:lstStyle>
            <a:lvl1pPr marL="45720" indent="0">
              <a:buNone/>
              <a:defRPr sz="20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23392" y="2348880"/>
            <a:ext cx="5376000" cy="3528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2011" y="2348880"/>
            <a:ext cx="5376000" cy="352839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09600" y="692696"/>
            <a:ext cx="10972800" cy="1066800"/>
          </a:xfrm>
        </p:spPr>
        <p:txBody>
          <a:bodyPr/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2"/>
          <p:cNvSpPr txBox="1">
            <a:spLocks/>
          </p:cNvSpPr>
          <p:nvPr userDrawn="1"/>
        </p:nvSpPr>
        <p:spPr>
          <a:xfrm>
            <a:off x="623392" y="5949280"/>
            <a:ext cx="3600000" cy="360000"/>
          </a:xfrm>
          <a:prstGeom prst="rect">
            <a:avLst/>
          </a:prstGeom>
        </p:spPr>
        <p:txBody>
          <a:bodyPr vert="horz"/>
          <a:lstStyle>
            <a:defPPr>
              <a:defRPr lang="de-DE"/>
            </a:defPPr>
            <a:lvl1pPr marL="0" algn="l" defTabSz="914400" rtl="0" eaLnBrk="1" latinLnBrk="0" hangingPunct="1">
              <a:defRPr kumimoji="0" sz="8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800" dirty="0"/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609600" y="692696"/>
            <a:ext cx="10972800" cy="1066800"/>
          </a:xfrm>
        </p:spPr>
        <p:txBody>
          <a:bodyPr/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4154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52117" y="764704"/>
            <a:ext cx="4511040" cy="792088"/>
          </a:xfrm>
        </p:spPr>
        <p:txBody>
          <a:bodyPr anchor="b">
            <a:noAutofit/>
          </a:bodyPr>
          <a:lstStyle>
            <a:lvl1pPr algn="l">
              <a:buNone/>
              <a:defRPr sz="2400" b="1"/>
            </a:lvl1pPr>
          </a:lstStyle>
          <a:p>
            <a:r>
              <a:rPr kumimoji="0" lang="de-DE"/>
              <a:t>Titelmasterformat durch Klicken bearbeiten</a:t>
            </a:r>
            <a:endParaRPr kumimoji="0"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7152117" y="1628801"/>
            <a:ext cx="4511040" cy="4248472"/>
          </a:xfrm>
        </p:spPr>
        <p:txBody>
          <a:bodyPr>
            <a:normAutofit/>
          </a:bodyPr>
          <a:lstStyle>
            <a:lvl1pPr marL="9144" indent="0">
              <a:buNone/>
              <a:defRPr sz="20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6382944" cy="511256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creativecommons.org/licenses/by/4.0/deed.de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 userDrawn="1"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rgbClr val="B8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609600" y="562000"/>
            <a:ext cx="11001883" cy="56274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609599" y="1376082"/>
            <a:ext cx="11001883" cy="491991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Textmasterformat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8529" y="6361935"/>
            <a:ext cx="762954" cy="3975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513AC0D-F622-E558-C797-7E8184089C52}"/>
              </a:ext>
            </a:extLst>
          </p:cNvPr>
          <p:cNvSpPr txBox="1"/>
          <p:nvPr userDrawn="1"/>
        </p:nvSpPr>
        <p:spPr>
          <a:xfrm>
            <a:off x="609600" y="6453336"/>
            <a:ext cx="5126360" cy="276999"/>
          </a:xfrm>
          <a:prstGeom prst="rect">
            <a:avLst/>
          </a:prstGeom>
          <a:solidFill>
            <a:srgbClr val="FFFDE9"/>
          </a:solidFill>
        </p:spPr>
        <p:txBody>
          <a:bodyPr wrap="square" lIns="0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Konzeptionsgruppe Physik 2023, C.-J. Pardall, J. </a:t>
            </a:r>
            <a:r>
              <a:rPr lang="de-DE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Küblbeck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CC BY 4.0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2C43B7-E78D-F772-570C-77FE9037A419}"/>
              </a:ext>
            </a:extLst>
          </p:cNvPr>
          <p:cNvSpPr txBox="1"/>
          <p:nvPr userDrawn="1"/>
        </p:nvSpPr>
        <p:spPr>
          <a:xfrm>
            <a:off x="5663952" y="6453335"/>
            <a:ext cx="5126360" cy="276999"/>
          </a:xfrm>
          <a:prstGeom prst="rect">
            <a:avLst/>
          </a:prstGeom>
          <a:solidFill>
            <a:srgbClr val="FFFDE9"/>
          </a:solidFill>
        </p:spPr>
        <p:txBody>
          <a:bodyPr wrap="square" lIns="0" rtlCol="0">
            <a:spAutoFit/>
          </a:bodyPr>
          <a:lstStyle/>
          <a:p>
            <a:pPr algn="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3201_wellen_fobi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8" r:id="rId3"/>
    <p:sldLayoutId id="2147483679" r:id="rId4"/>
    <p:sldLayoutId id="2147483686" r:id="rId5"/>
    <p:sldLayoutId id="2147483681" r:id="rId6"/>
    <p:sldLayoutId id="2147483682" r:id="rId7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3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kumimoji="0"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58368" indent="-246888" algn="l" rtl="0" eaLnBrk="1" latinLnBrk="0" hangingPunct="1">
        <a:spcBef>
          <a:spcPts val="3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kumimoji="0"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23544" indent="-219456" algn="l" rtl="0" eaLnBrk="1" latinLnBrk="0" hangingPunct="1">
        <a:spcBef>
          <a:spcPts val="3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kumimoji="0"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79576" indent="-201168" algn="l" rtl="0" eaLnBrk="1" latinLnBrk="0" hangingPunct="1">
        <a:spcBef>
          <a:spcPts val="3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kumimoji="0"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89888" indent="-182880" algn="l" rtl="0" eaLnBrk="1" latinLnBrk="0" hangingPunct="1">
        <a:spcBef>
          <a:spcPts val="3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kumimoji="0"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4.0/deed.de" TargetMode="External"/><Relationship Id="rId3" Type="http://schemas.openxmlformats.org/officeDocument/2006/relationships/hyperlink" Target="https://o3q.de/" TargetMode="External"/><Relationship Id="rId7" Type="http://schemas.openxmlformats.org/officeDocument/2006/relationships/hyperlink" Target="https://physikkommunizieren.de/wp-content/uploads/2019/12/Interferometer_1.png" TargetMode="External"/><Relationship Id="rId2" Type="http://schemas.openxmlformats.org/officeDocument/2006/relationships/hyperlink" Target="https://scoollab.web.cern.ch/laserlab3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4.0/deed.de" TargetMode="External"/><Relationship Id="rId11" Type="http://schemas.openxmlformats.org/officeDocument/2006/relationships/image" Target="../media/image19.jpg"/><Relationship Id="rId5" Type="http://schemas.openxmlformats.org/officeDocument/2006/relationships/hyperlink" Target="https://iopscience.iop.org/article/10.1088/1361-6552/ac4106" TargetMode="External"/><Relationship Id="rId10" Type="http://schemas.openxmlformats.org/officeDocument/2006/relationships/image" Target="../media/image18.jpeg"/><Relationship Id="rId4" Type="http://schemas.openxmlformats.org/officeDocument/2006/relationships/hyperlink" Target="https://physikkommunizieren.de/3d-druck/interferometer-aus-dem-3d-drucker/" TargetMode="Externa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larissa.physik.uni-mainz.de/arx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hyperlink" Target="https://creativecommons.org/licenses/by-sa/4.0/legalcode" TargetMode="External"/><Relationship Id="rId4" Type="http://schemas.openxmlformats.org/officeDocument/2006/relationships/hyperlink" Target="https://commons.wikimedia.org/w/index.php?curid=64557255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40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za-aufgaben.nibis.de/" TargetMode="External"/><Relationship Id="rId2" Type="http://schemas.openxmlformats.org/officeDocument/2006/relationships/hyperlink" Target="https://www.iqb.hu-berlin.de/abitur/sammlung/naturwissenschaften/physi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sb.bayern.de/gymnasium/leistungserhebungen/abiturpruefung-gymnasium/physik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s://www.geogebra.org/m/eXBTxdR9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geogebra.org/m/AUyDjAA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eogebra.org/m/k5fhsbx9" TargetMode="External"/><Relationship Id="rId5" Type="http://schemas.openxmlformats.org/officeDocument/2006/relationships/hyperlink" Target="https://www.geogebra.org/m/unpybq9q" TargetMode="External"/><Relationship Id="rId4" Type="http://schemas.openxmlformats.org/officeDocument/2006/relationships/hyperlink" Target="https://www.geogebra.org/m/kycxn5wf" TargetMode="Externa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qb.hu-berlin.de/abitur/sammlung/naturwissenschaften/physi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iverse.com/thing:568614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1" y="2132857"/>
            <a:ext cx="11319047" cy="1470025"/>
          </a:xfrm>
        </p:spPr>
        <p:txBody>
          <a:bodyPr/>
          <a:lstStyle/>
          <a:p>
            <a:r>
              <a:rPr lang="de-DE" dirty="0"/>
              <a:t>Wellenfunktion und Interferometer (LF)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dirty="0"/>
              <a:t>Konzeptionsgruppe Physik 2023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itchFamily="34" charset="0"/>
              <a:buNone/>
              <a:tabLst/>
              <a:defRPr/>
            </a:pPr>
            <a:br>
              <a:rPr kumimoji="0" lang="de-DE" dirty="0"/>
            </a:b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C.-J. Pardall, J.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Küblbeck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CC BY 4.0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76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1F176E3-1E09-7C3B-6599-8F4113EB17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109728" indent="0">
                  <a:buNone/>
                </a:pPr>
                <a:r>
                  <a:rPr lang="de-DE" dirty="0"/>
                  <a:t>Aufbau mit Licht</a:t>
                </a:r>
                <a:br>
                  <a:rPr lang="de-DE" dirty="0"/>
                </a:br>
                <a:endParaRPr lang="de-DE" dirty="0"/>
              </a:p>
              <a:p>
                <a:pPr lvl="1"/>
                <a:r>
                  <a:rPr lang="de-DE" sz="2000" dirty="0"/>
                  <a:t>für Schülerinnen und Schüler sehr beeindruckend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 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de-DE" sz="2000" dirty="0"/>
                  <a:t> </a:t>
                </a:r>
                <a:r>
                  <a:rPr lang="de-DE" sz="2000" dirty="0">
                    <a:sym typeface="Wingdings" panose="05000000000000000000" pitchFamily="2" charset="2"/>
                  </a:rPr>
                  <a:t> </a:t>
                </a:r>
                <a:r>
                  <a:rPr lang="de-DE" sz="2000" dirty="0"/>
                  <a:t>empfindlich, Justage notwendig</a:t>
                </a:r>
                <a:br>
                  <a:rPr lang="de-DE" sz="2000" dirty="0"/>
                </a:br>
                <a:r>
                  <a:rPr lang="de-DE" dirty="0"/>
                  <a:t> </a:t>
                </a:r>
                <a:endParaRPr lang="de-DE" sz="2000" dirty="0"/>
              </a:p>
              <a:p>
                <a:pPr lvl="1"/>
                <a:r>
                  <a:rPr lang="de-DE" sz="2000" dirty="0"/>
                  <a:t>Ausführungen verschiedener Hersteller</a:t>
                </a:r>
                <a:br>
                  <a:rPr lang="de-DE" sz="2000" dirty="0"/>
                </a:br>
                <a:r>
                  <a:rPr lang="de-DE" sz="2000" dirty="0"/>
                  <a:t>von ca. 1000 € (ohne Laser) bis 5000 €</a:t>
                </a:r>
                <a:br>
                  <a:rPr lang="de-DE" sz="2000" dirty="0"/>
                </a:br>
                <a:r>
                  <a:rPr lang="de-DE" sz="2000" dirty="0"/>
                  <a:t>(Aufbau rechts: </a:t>
                </a:r>
                <a:r>
                  <a:rPr lang="de-DE" sz="2000" dirty="0" err="1"/>
                  <a:t>Thorlabs</a:t>
                </a:r>
                <a:r>
                  <a:rPr lang="de-DE" sz="2000" dirty="0"/>
                  <a:t>, ca. 1300 €)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1F176E3-1E09-7C3B-6599-8F4113EB17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BBB071EE-F145-A071-B54C-088B3855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Michelson-Interferometer: Experimente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41EB46F-3BED-43C4-953D-CF9A2C81756A}"/>
              </a:ext>
            </a:extLst>
          </p:cNvPr>
          <p:cNvGrpSpPr/>
          <p:nvPr/>
        </p:nvGrpSpPr>
        <p:grpSpPr>
          <a:xfrm>
            <a:off x="7752884" y="1268760"/>
            <a:ext cx="3829516" cy="4546748"/>
            <a:chOff x="7752884" y="1268760"/>
            <a:chExt cx="3829516" cy="4546748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BDD4F44D-D833-7905-8ABB-010ACD3D0BBF}"/>
                </a:ext>
              </a:extLst>
            </p:cNvPr>
            <p:cNvGrpSpPr/>
            <p:nvPr/>
          </p:nvGrpSpPr>
          <p:grpSpPr>
            <a:xfrm>
              <a:off x="7752884" y="1268760"/>
              <a:ext cx="3829516" cy="4546748"/>
              <a:chOff x="7752884" y="1268760"/>
              <a:chExt cx="3829516" cy="4546748"/>
            </a:xfrm>
          </p:grpSpPr>
          <p:pic>
            <p:nvPicPr>
              <p:cNvPr id="5" name="Grafik 4" descr="Ein Bild, das Wand, drinnen, verschieden, Farben enthält.&#10;&#10;Automatisch generierte Beschreibung">
                <a:extLst>
                  <a:ext uri="{FF2B5EF4-FFF2-40B4-BE49-F238E27FC236}">
                    <a16:creationId xmlns:a16="http://schemas.microsoft.com/office/drawing/2014/main" id="{7EFBA46D-440F-95B4-2F00-56C97ED50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2884" y="1268760"/>
                <a:ext cx="3829516" cy="3456384"/>
              </a:xfrm>
              <a:prstGeom prst="rect">
                <a:avLst/>
              </a:prstGeom>
            </p:spPr>
          </p:pic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ABC4ACF9-2BD2-E57E-06AA-3EC63F65D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9120336" y="4755976"/>
                <a:ext cx="1323975" cy="1028700"/>
              </a:xfrm>
              <a:prstGeom prst="rect">
                <a:avLst/>
              </a:prstGeom>
            </p:spPr>
          </p:pic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F8378F48-5A9B-216B-99DD-AF06B15360FA}"/>
                  </a:ext>
                </a:extLst>
              </p:cNvPr>
              <p:cNvSpPr txBox="1"/>
              <p:nvPr/>
            </p:nvSpPr>
            <p:spPr>
              <a:xfrm>
                <a:off x="8040216" y="3356992"/>
                <a:ext cx="7920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Laser</a:t>
                </a:r>
              </a:p>
            </p:txBody>
          </p:sp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45AE1CE2-3436-A601-F03A-AA720896209A}"/>
                  </a:ext>
                </a:extLst>
              </p:cNvPr>
              <p:cNvSpPr txBox="1"/>
              <p:nvPr/>
            </p:nvSpPr>
            <p:spPr>
              <a:xfrm>
                <a:off x="9811308" y="3259723"/>
                <a:ext cx="792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Strahl-teiler</a:t>
                </a: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D6947EA1-86AE-4BFD-C0A5-EDC8EC61B6D7}"/>
                  </a:ext>
                </a:extLst>
              </p:cNvPr>
              <p:cNvSpPr txBox="1"/>
              <p:nvPr/>
            </p:nvSpPr>
            <p:spPr>
              <a:xfrm>
                <a:off x="9912424" y="1675547"/>
                <a:ext cx="9361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Spiegel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62F7BCE-A28D-D1B1-5262-F373F5791A21}"/>
                  </a:ext>
                </a:extLst>
              </p:cNvPr>
              <p:cNvSpPr txBox="1"/>
              <p:nvPr/>
            </p:nvSpPr>
            <p:spPr>
              <a:xfrm>
                <a:off x="10608981" y="2420888"/>
                <a:ext cx="9361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Spiegel</a:t>
                </a: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4E11F3C-C217-6E0C-78F9-3C0E08F4E449}"/>
                  </a:ext>
                </a:extLst>
              </p:cNvPr>
              <p:cNvSpPr txBox="1"/>
              <p:nvPr/>
            </p:nvSpPr>
            <p:spPr>
              <a:xfrm>
                <a:off x="10394152" y="4298032"/>
                <a:ext cx="9361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Schirm</a:t>
                </a:r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C22397C-0D4D-79BD-AB51-F55517D32927}"/>
                  </a:ext>
                </a:extLst>
              </p:cNvPr>
              <p:cNvSpPr txBox="1"/>
              <p:nvPr/>
            </p:nvSpPr>
            <p:spPr>
              <a:xfrm>
                <a:off x="9120336" y="5476954"/>
                <a:ext cx="13239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Schirmbild</a:t>
                </a:r>
              </a:p>
            </p:txBody>
          </p:sp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D2332D7-7500-5810-7723-F332F9CE4C47}"/>
                </a:ext>
              </a:extLst>
            </p:cNvPr>
            <p:cNvSpPr txBox="1"/>
            <p:nvPr/>
          </p:nvSpPr>
          <p:spPr>
            <a:xfrm>
              <a:off x="8756414" y="2429418"/>
              <a:ext cx="792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Streu-linse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68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1F176E3-1E09-7C3B-6599-8F4113EB1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de-DE" dirty="0"/>
              <a:t>Aufbau mit Licht</a:t>
            </a:r>
            <a:br>
              <a:rPr lang="de-DE" dirty="0"/>
            </a:br>
            <a:endParaRPr lang="de-DE" dirty="0"/>
          </a:p>
          <a:p>
            <a:r>
              <a:rPr lang="de-DE" dirty="0"/>
              <a:t>Alternative: 3-D-Druck-Interferometer</a:t>
            </a:r>
            <a:br>
              <a:rPr lang="de-DE" dirty="0"/>
            </a:br>
            <a:endParaRPr lang="de-DE" dirty="0"/>
          </a:p>
          <a:p>
            <a:pPr lvl="1"/>
            <a:r>
              <a:rPr lang="de-DE" sz="2000" dirty="0"/>
              <a:t>CERN </a:t>
            </a:r>
            <a:r>
              <a:rPr lang="de-DE" sz="2000" dirty="0" err="1"/>
              <a:t>S‘cool</a:t>
            </a:r>
            <a:r>
              <a:rPr lang="de-DE" sz="2000" dirty="0"/>
              <a:t> LAB</a:t>
            </a:r>
            <a:br>
              <a:rPr lang="de-DE" sz="2000" dirty="0">
                <a:hlinkClick r:id="rId2"/>
              </a:rPr>
            </a:br>
            <a:r>
              <a:rPr lang="de-DE" sz="2000" dirty="0">
                <a:hlinkClick r:id="rId2"/>
              </a:rPr>
              <a:t>https://scoollab.web.cern.ch/laserlab3D</a:t>
            </a:r>
            <a:r>
              <a:rPr lang="de-DE" sz="2000" dirty="0"/>
              <a:t> </a:t>
            </a:r>
          </a:p>
          <a:p>
            <a:pPr lvl="1"/>
            <a:r>
              <a:rPr lang="de-DE" sz="2000" dirty="0"/>
              <a:t>Open³ Quantum (u.a. Uni Münster)</a:t>
            </a:r>
            <a:br>
              <a:rPr lang="de-DE" sz="2000" dirty="0"/>
            </a:br>
            <a:r>
              <a:rPr lang="de-DE" sz="2000" dirty="0">
                <a:hlinkClick r:id="rId3"/>
              </a:rPr>
              <a:t>https://o3q.de/</a:t>
            </a:r>
            <a:r>
              <a:rPr lang="de-DE" sz="2000" dirty="0"/>
              <a:t>  </a:t>
            </a:r>
          </a:p>
          <a:p>
            <a:pPr lvl="1"/>
            <a:r>
              <a:rPr lang="de-DE" sz="2000" dirty="0"/>
              <a:t>Physik kommunizieren (Uni Münster)</a:t>
            </a:r>
            <a:br>
              <a:rPr lang="de-DE" sz="2000" dirty="0"/>
            </a:br>
            <a:r>
              <a:rPr lang="de-DE" sz="2000" dirty="0">
                <a:hlinkClick r:id="rId4"/>
              </a:rPr>
              <a:t>https://physikkommunizieren.de/3d-druck/</a:t>
            </a:r>
            <a:br>
              <a:rPr lang="de-DE" sz="2000" dirty="0">
                <a:hlinkClick r:id="rId4"/>
              </a:rPr>
            </a:br>
            <a:r>
              <a:rPr lang="de-DE" sz="2000" dirty="0">
                <a:hlinkClick r:id="rId4"/>
              </a:rPr>
              <a:t>interferometer-aus-dem-3d-drucker/</a:t>
            </a:r>
            <a:r>
              <a:rPr lang="de-DE" sz="2000" dirty="0"/>
              <a:t>  </a:t>
            </a:r>
            <a:br>
              <a:rPr lang="de-DE" sz="2000" dirty="0"/>
            </a:br>
            <a:endParaRPr lang="de-DE" sz="2000" dirty="0"/>
          </a:p>
          <a:p>
            <a:pPr lvl="1"/>
            <a:r>
              <a:rPr lang="de-DE" sz="2000" dirty="0"/>
              <a:t>wesentlich günstiger, aber mit viel Arbeit verbunden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BB071EE-F145-A071-B54C-088B3855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Michelson-Interferometer: Experimente</a:t>
            </a:r>
          </a:p>
        </p:txBody>
      </p:sp>
      <p:sp>
        <p:nvSpPr>
          <p:cNvPr id="17" name="Textfeld 12">
            <a:extLst>
              <a:ext uri="{FF2B5EF4-FFF2-40B4-BE49-F238E27FC236}">
                <a16:creationId xmlns:a16="http://schemas.microsoft.com/office/drawing/2014/main" id="{273D647B-A667-C4E7-49E9-D0F3981B9781}"/>
              </a:ext>
            </a:extLst>
          </p:cNvPr>
          <p:cNvSpPr txBox="1"/>
          <p:nvPr/>
        </p:nvSpPr>
        <p:spPr>
          <a:xfrm>
            <a:off x="0" y="5804437"/>
            <a:ext cx="12192000" cy="50405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  <a:b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Aufbau CERN </a:t>
            </a:r>
            <a:r>
              <a:rPr lang="de-DE" sz="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S‘cool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LAB: © CERN 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https://scoollab.web.cern.ch/laserlab3D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(18.12.22) Aufbau 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Open³ Quantum: </a:t>
            </a:r>
            <a:r>
              <a:rPr lang="da-DK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Nils Haverkamp </a:t>
            </a:r>
            <a:r>
              <a:rPr lang="da-DK" sz="9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da-DK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da-DK" sz="9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Educ.</a:t>
            </a:r>
            <a:r>
              <a:rPr lang="da-DK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da-DK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025019 doi: </a:t>
            </a:r>
            <a:r>
              <a:rPr lang="da-DK" sz="9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10.1088/1361-6552/ac4106</a:t>
            </a:r>
            <a:r>
              <a:rPr lang="da-DK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a-DK" sz="9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CC BY 4.0</a:t>
            </a:r>
            <a:r>
              <a:rPr lang="da-DK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(18.12.22);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b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Aufbau Physik kommunizieren: P. Schürmann, 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https://physikkommunizieren.de/wp-content/uploads/2019/12/Interferometer_1.png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CC BY-NC-SA 4.0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(18.12.22)</a:t>
            </a:r>
            <a:endParaRPr lang="de-DE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7121A97-ABFB-998F-0298-CF60662CCAA4}"/>
              </a:ext>
            </a:extLst>
          </p:cNvPr>
          <p:cNvGrpSpPr/>
          <p:nvPr/>
        </p:nvGrpSpPr>
        <p:grpSpPr>
          <a:xfrm>
            <a:off x="8689887" y="656599"/>
            <a:ext cx="2880000" cy="5301429"/>
            <a:chOff x="8689887" y="656599"/>
            <a:chExt cx="2880000" cy="5301429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E95E1D18-7AEF-FFAD-404A-0DB478A336AE}"/>
                </a:ext>
              </a:extLst>
            </p:cNvPr>
            <p:cNvGrpSpPr/>
            <p:nvPr/>
          </p:nvGrpSpPr>
          <p:grpSpPr>
            <a:xfrm>
              <a:off x="8689887" y="656599"/>
              <a:ext cx="2880000" cy="5063330"/>
              <a:chOff x="9312000" y="673843"/>
              <a:chExt cx="2880000" cy="5063330"/>
            </a:xfrm>
          </p:grpSpPr>
          <p:pic>
            <p:nvPicPr>
              <p:cNvPr id="16" name="Grafik 15" descr="Ein Bild, das drinnen, Arbeitstisch enthält.&#10;&#10;Automatisch generierte Beschreibung">
                <a:extLst>
                  <a:ext uri="{FF2B5EF4-FFF2-40B4-BE49-F238E27FC236}">
                    <a16:creationId xmlns:a16="http://schemas.microsoft.com/office/drawing/2014/main" id="{3E95A413-29B8-39AB-8DF1-D0898591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2000" y="4204599"/>
                <a:ext cx="2880000" cy="1532574"/>
              </a:xfrm>
              <a:prstGeom prst="rect">
                <a:avLst/>
              </a:prstGeom>
            </p:spPr>
          </p:pic>
          <p:pic>
            <p:nvPicPr>
              <p:cNvPr id="19" name="Grafik 18" descr="Ein Bild, das Landmaschine enthält.&#10;&#10;Automatisch generierte Beschreibung">
                <a:extLst>
                  <a:ext uri="{FF2B5EF4-FFF2-40B4-BE49-F238E27FC236}">
                    <a16:creationId xmlns:a16="http://schemas.microsoft.com/office/drawing/2014/main" id="{F3C706C4-BDC7-735B-9C80-F94F3605D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2000" y="2855904"/>
                <a:ext cx="2880000" cy="1092359"/>
              </a:xfrm>
              <a:prstGeom prst="rect">
                <a:avLst/>
              </a:prstGeom>
            </p:spPr>
          </p:pic>
          <p:pic>
            <p:nvPicPr>
              <p:cNvPr id="22" name="Grafik 21" descr="Ein Bild, das drinnen enthält.&#10;&#10;Automatisch generierte Beschreibung">
                <a:extLst>
                  <a:ext uri="{FF2B5EF4-FFF2-40B4-BE49-F238E27FC236}">
                    <a16:creationId xmlns:a16="http://schemas.microsoft.com/office/drawing/2014/main" id="{62E3440B-879F-51CA-4142-051151048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2000" y="673843"/>
                <a:ext cx="2880000" cy="1920000"/>
              </a:xfrm>
              <a:prstGeom prst="rect">
                <a:avLst/>
              </a:prstGeom>
            </p:spPr>
          </p:pic>
        </p:grpSp>
        <p:sp>
          <p:nvSpPr>
            <p:cNvPr id="24" name="Textfeld 12">
              <a:extLst>
                <a:ext uri="{FF2B5EF4-FFF2-40B4-BE49-F238E27FC236}">
                  <a16:creationId xmlns:a16="http://schemas.microsoft.com/office/drawing/2014/main" id="{5DA71487-96C7-9A74-77EC-7569A7082904}"/>
                </a:ext>
              </a:extLst>
            </p:cNvPr>
            <p:cNvSpPr txBox="1"/>
            <p:nvPr/>
          </p:nvSpPr>
          <p:spPr>
            <a:xfrm>
              <a:off x="8689887" y="2553459"/>
              <a:ext cx="2880000" cy="26211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15000"/>
                </a:lnSpc>
                <a:spcAft>
                  <a:spcPts val="1000"/>
                </a:spcAft>
              </a:pPr>
              <a:r>
                <a:rPr lang="de-DE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CERN </a:t>
              </a:r>
              <a:r>
                <a:rPr lang="de-DE" sz="1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S‘cool</a:t>
              </a:r>
              <a:r>
                <a:rPr lang="de-DE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LAB</a:t>
              </a:r>
              <a:endPara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feld 12">
              <a:extLst>
                <a:ext uri="{FF2B5EF4-FFF2-40B4-BE49-F238E27FC236}">
                  <a16:creationId xmlns:a16="http://schemas.microsoft.com/office/drawing/2014/main" id="{36E40F78-5254-2231-6887-9B386464C8AF}"/>
                </a:ext>
              </a:extLst>
            </p:cNvPr>
            <p:cNvSpPr txBox="1"/>
            <p:nvPr/>
          </p:nvSpPr>
          <p:spPr>
            <a:xfrm>
              <a:off x="8689887" y="3925237"/>
              <a:ext cx="2880000" cy="26211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15000"/>
                </a:lnSpc>
                <a:spcAft>
                  <a:spcPts val="1000"/>
                </a:spcAft>
              </a:pPr>
              <a:r>
                <a:rPr lang="de-DE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Open³ Quantum</a:t>
              </a:r>
              <a:endPara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feld 12">
              <a:extLst>
                <a:ext uri="{FF2B5EF4-FFF2-40B4-BE49-F238E27FC236}">
                  <a16:creationId xmlns:a16="http://schemas.microsoft.com/office/drawing/2014/main" id="{5E9D5F85-F436-D361-ECD6-C2413A940870}"/>
                </a:ext>
              </a:extLst>
            </p:cNvPr>
            <p:cNvSpPr txBox="1"/>
            <p:nvPr/>
          </p:nvSpPr>
          <p:spPr>
            <a:xfrm>
              <a:off x="8689887" y="5695910"/>
              <a:ext cx="2880000" cy="26211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15000"/>
                </a:lnSpc>
                <a:spcAft>
                  <a:spcPts val="1000"/>
                </a:spcAft>
              </a:pPr>
              <a:r>
                <a:rPr lang="de-DE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Physik kommunizieren</a:t>
              </a:r>
              <a:endPara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07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1F176E3-1E09-7C3B-6599-8F4113EB1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de-DE" dirty="0"/>
              <a:t>Aufbau mit Licht</a:t>
            </a:r>
            <a:br>
              <a:rPr lang="de-DE" dirty="0"/>
            </a:br>
            <a:endParaRPr lang="de-DE" dirty="0"/>
          </a:p>
          <a:p>
            <a:r>
              <a:rPr lang="de-DE" dirty="0"/>
              <a:t>Alternative: </a:t>
            </a:r>
            <a:r>
              <a:rPr lang="de-DE" dirty="0" err="1"/>
              <a:t>Augmented</a:t>
            </a:r>
            <a:r>
              <a:rPr lang="de-DE" dirty="0"/>
              <a:t> Reality </a:t>
            </a:r>
            <a:r>
              <a:rPr lang="de-DE" dirty="0" err="1"/>
              <a:t>eXperiments</a:t>
            </a:r>
            <a:r>
              <a:rPr lang="de-DE" dirty="0"/>
              <a:t> (Uni Mainz)</a:t>
            </a:r>
          </a:p>
          <a:p>
            <a:pPr lvl="1"/>
            <a:r>
              <a:rPr lang="de-DE" sz="2000" dirty="0">
                <a:hlinkClick r:id="rId2"/>
              </a:rPr>
              <a:t>https://www.larissa.physik.uni-mainz.de/arx/</a:t>
            </a:r>
            <a:r>
              <a:rPr lang="de-DE" sz="2000" dirty="0"/>
              <a:t>  (18.12.22)</a:t>
            </a:r>
          </a:p>
          <a:p>
            <a:pPr lvl="1"/>
            <a:r>
              <a:rPr lang="de-DE" sz="2000" dirty="0"/>
              <a:t>Platzhalterkarten für Laser, Spiegel usw.</a:t>
            </a:r>
          </a:p>
          <a:p>
            <a:pPr lvl="1"/>
            <a:r>
              <a:rPr lang="de-DE" sz="2000" dirty="0"/>
              <a:t>Darstellung der Platzhalter über die App AR.X (iOS, Android) als bedienbare Geräte</a:t>
            </a:r>
          </a:p>
          <a:p>
            <a:pPr lvl="1"/>
            <a:r>
              <a:rPr lang="de-DE" sz="2000" dirty="0"/>
              <a:t>Fixierung des Tablets o.ä. sinnvoll!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BB071EE-F145-A071-B54C-088B3855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Michelson-Interferometer: Experimente</a:t>
            </a:r>
          </a:p>
        </p:txBody>
      </p:sp>
      <p:pic>
        <p:nvPicPr>
          <p:cNvPr id="5" name="Grafik 4" descr="Ein Bild, das Text, drinnen, Kühlschrank, mehrere enthält.&#10;&#10;Automatisch generierte Beschreibung">
            <a:extLst>
              <a:ext uri="{FF2B5EF4-FFF2-40B4-BE49-F238E27FC236}">
                <a16:creationId xmlns:a16="http://schemas.microsoft.com/office/drawing/2014/main" id="{F4AAD26F-A2FF-C8A5-2057-B9812FB29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4077072"/>
            <a:ext cx="2880000" cy="21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29B684-3955-5F0F-D125-37F193915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077072"/>
            <a:ext cx="32924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4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578C744-48B3-8BF4-E230-9636B3E1D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33256"/>
            <a:ext cx="10972800" cy="57606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de-DE" dirty="0"/>
              <a:t>Stellen Sie eine Vermutung darüber auf, wie der Film zustande gekommen ist.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919BAD-E529-BB84-1E85-DA31557D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Interferenzmuster: Beobachtungen</a:t>
            </a:r>
            <a:endParaRPr lang="de-DE" dirty="0"/>
          </a:p>
        </p:txBody>
      </p:sp>
      <p:pic>
        <p:nvPicPr>
          <p:cNvPr id="4" name="VID-20221004-WA0001">
            <a:hlinkClick r:id="" action="ppaction://media"/>
            <a:extLst>
              <a:ext uri="{FF2B5EF4-FFF2-40B4-BE49-F238E27FC236}">
                <a16:creationId xmlns:a16="http://schemas.microsoft.com/office/drawing/2014/main" id="{2B52791F-72B9-306D-9EC0-E8D5BEF2F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5349" y="1260038"/>
            <a:ext cx="7721302" cy="42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9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56F117-43C6-6443-C6CB-8C67E079A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Ring- oder streifenförmiges </a:t>
            </a:r>
            <a:br>
              <a:rPr lang="de-DE" dirty="0"/>
            </a:br>
            <a:r>
              <a:rPr lang="de-DE" dirty="0"/>
              <a:t>Interferenzmuster durch Spiegelstellung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5064BC-A2DF-FF39-A5EE-31F938D84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Interferenzmuster: Erklärung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37FCB3-EA43-3F5F-7860-187B27458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35900" y="1124744"/>
            <a:ext cx="4346500" cy="4081065"/>
          </a:xfrm>
          <a:prstGeom prst="rect">
            <a:avLst/>
          </a:prstGeom>
        </p:spPr>
      </p:pic>
      <p:sp>
        <p:nvSpPr>
          <p:cNvPr id="6" name="Textfeld 12">
            <a:extLst>
              <a:ext uri="{FF2B5EF4-FFF2-40B4-BE49-F238E27FC236}">
                <a16:creationId xmlns:a16="http://schemas.microsoft.com/office/drawing/2014/main" id="{2DD587A0-1C55-8757-94E8-790D6A610439}"/>
              </a:ext>
            </a:extLst>
          </p:cNvPr>
          <p:cNvSpPr txBox="1"/>
          <p:nvPr/>
        </p:nvSpPr>
        <p:spPr>
          <a:xfrm>
            <a:off x="0" y="6165303"/>
            <a:ext cx="12192000" cy="14318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 links: C.-J. Pardall;  rechts: </a:t>
            </a:r>
            <a:r>
              <a:rPr lang="de-D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Tttrung</a:t>
            </a:r>
            <a:r>
              <a:rPr lang="de-D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de-D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https://commons.wikimedia.org/wiki/File:Michelson </a:t>
            </a:r>
            <a:r>
              <a:rPr lang="de-DE" sz="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interferometer</a:t>
            </a:r>
            <a:r>
              <a:rPr lang="de-D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de-DE" sz="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fringe</a:t>
            </a:r>
            <a:r>
              <a:rPr lang="de-D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de-DE" sz="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formation</a:t>
            </a:r>
            <a:r>
              <a:rPr lang="de-D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de-DE" sz="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multilingual.svg</a:t>
            </a:r>
            <a:r>
              <a:rPr lang="de-D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r>
              <a:rPr lang="de-D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https://creativecommons.org/licenses/by-sa/4.0/</a:t>
            </a:r>
            <a:r>
              <a:rPr lang="de-DE" sz="9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legalcode</a:t>
            </a:r>
            <a:r>
              <a:rPr lang="de-DE" sz="9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9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18.12.22)</a:t>
            </a:r>
            <a:endParaRPr lang="de-DE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10094E04-0BCE-5FE5-F9FB-37D2E897205B}"/>
              </a:ext>
            </a:extLst>
          </p:cNvPr>
          <p:cNvGrpSpPr/>
          <p:nvPr/>
        </p:nvGrpSpPr>
        <p:grpSpPr>
          <a:xfrm>
            <a:off x="1055440" y="2646906"/>
            <a:ext cx="3900661" cy="3202981"/>
            <a:chOff x="1055440" y="2646906"/>
            <a:chExt cx="3900661" cy="3202981"/>
          </a:xfrm>
        </p:grpSpPr>
        <p:pic>
          <p:nvPicPr>
            <p:cNvPr id="12" name="Grafik 11" descr="Ein Bild, das Person enthält.&#10;&#10;Automatisch generierte Beschreibung">
              <a:extLst>
                <a:ext uri="{FF2B5EF4-FFF2-40B4-BE49-F238E27FC236}">
                  <a16:creationId xmlns:a16="http://schemas.microsoft.com/office/drawing/2014/main" id="{CE47F78C-DB60-7145-6FE6-2578AE6B9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2646906"/>
              <a:ext cx="3900661" cy="3202981"/>
            </a:xfrm>
            <a:prstGeom prst="rect">
              <a:avLst/>
            </a:prstGeom>
          </p:spPr>
        </p:pic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C6ED91A4-222B-2613-51F9-50958DB1314E}"/>
                </a:ext>
              </a:extLst>
            </p:cNvPr>
            <p:cNvSpPr/>
            <p:nvPr/>
          </p:nvSpPr>
          <p:spPr>
            <a:xfrm>
              <a:off x="3287688" y="5157192"/>
              <a:ext cx="72000" cy="72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B545AD6-6E1A-7A77-6A2F-F6706739E421}"/>
                </a:ext>
              </a:extLst>
            </p:cNvPr>
            <p:cNvSpPr/>
            <p:nvPr/>
          </p:nvSpPr>
          <p:spPr>
            <a:xfrm>
              <a:off x="3539089" y="5157192"/>
              <a:ext cx="72000" cy="72000"/>
            </a:xfrm>
            <a:prstGeom prst="ellipse">
              <a:avLst/>
            </a:prstGeom>
            <a:solidFill>
              <a:srgbClr val="B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BD96262-13FD-01DF-F94A-062C4C5F3C10}"/>
              </a:ext>
            </a:extLst>
          </p:cNvPr>
          <p:cNvGrpSpPr/>
          <p:nvPr/>
        </p:nvGrpSpPr>
        <p:grpSpPr>
          <a:xfrm>
            <a:off x="1991544" y="2328022"/>
            <a:ext cx="2664296" cy="452906"/>
            <a:chOff x="1991544" y="2328022"/>
            <a:chExt cx="2664296" cy="452906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F549C8FA-D98E-B0D9-3891-1CFB477D07DA}"/>
                </a:ext>
              </a:extLst>
            </p:cNvPr>
            <p:cNvCxnSpPr/>
            <p:nvPr/>
          </p:nvCxnSpPr>
          <p:spPr>
            <a:xfrm>
              <a:off x="1991544" y="2780928"/>
              <a:ext cx="266429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2">
              <a:extLst>
                <a:ext uri="{FF2B5EF4-FFF2-40B4-BE49-F238E27FC236}">
                  <a16:creationId xmlns:a16="http://schemas.microsoft.com/office/drawing/2014/main" id="{60037063-90C7-BA8D-8A17-880BFCEEFCB8}"/>
                </a:ext>
              </a:extLst>
            </p:cNvPr>
            <p:cNvSpPr txBox="1"/>
            <p:nvPr/>
          </p:nvSpPr>
          <p:spPr>
            <a:xfrm>
              <a:off x="2567608" y="2328022"/>
              <a:ext cx="1656184" cy="26211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15000"/>
                </a:lnSpc>
                <a:spcAft>
                  <a:spcPts val="1000"/>
                </a:spcAft>
              </a:pPr>
              <a:r>
                <a:rPr lang="de-DE" dirty="0">
                  <a:solidFill>
                    <a:srgbClr val="FF6D6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Doppelspalt (b)</a:t>
              </a:r>
              <a:endParaRPr lang="de-DE" sz="2800" dirty="0">
                <a:solidFill>
                  <a:srgbClr val="FF6D6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035500A-A440-96E1-F6D2-572993C7163F}"/>
              </a:ext>
            </a:extLst>
          </p:cNvPr>
          <p:cNvGrpSpPr/>
          <p:nvPr/>
        </p:nvGrpSpPr>
        <p:grpSpPr>
          <a:xfrm>
            <a:off x="4655840" y="2780928"/>
            <a:ext cx="562379" cy="2664296"/>
            <a:chOff x="4655840" y="2780928"/>
            <a:chExt cx="562379" cy="2664296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03FC9875-4BED-5067-F0AD-F368FADF6CAA}"/>
                </a:ext>
              </a:extLst>
            </p:cNvPr>
            <p:cNvCxnSpPr/>
            <p:nvPr/>
          </p:nvCxnSpPr>
          <p:spPr>
            <a:xfrm flipV="1">
              <a:off x="4655840" y="2780928"/>
              <a:ext cx="0" cy="266429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2">
              <a:extLst>
                <a:ext uri="{FF2B5EF4-FFF2-40B4-BE49-F238E27FC236}">
                  <a16:creationId xmlns:a16="http://schemas.microsoft.com/office/drawing/2014/main" id="{034C0508-D739-72FA-14B3-690273413DFD}"/>
                </a:ext>
              </a:extLst>
            </p:cNvPr>
            <p:cNvSpPr txBox="1"/>
            <p:nvPr/>
          </p:nvSpPr>
          <p:spPr>
            <a:xfrm rot="16200000">
              <a:off x="4156904" y="3982017"/>
              <a:ext cx="1860512" cy="26211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15000"/>
                </a:lnSpc>
                <a:spcAft>
                  <a:spcPts val="1000"/>
                </a:spcAft>
              </a:pPr>
              <a:r>
                <a:rPr lang="de-DE" dirty="0">
                  <a:solidFill>
                    <a:srgbClr val="FFC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Interferometer (a)</a:t>
              </a:r>
              <a:endParaRPr lang="de-DE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45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977C1B4-9187-DA68-36A9-9D42362BCE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109728" indent="0">
                  <a:buNone/>
                </a:pPr>
                <a: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Je größer der </a:t>
                </a:r>
                <a:r>
                  <a:rPr lang="de-DE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Radius</a:t>
                </a:r>
                <a: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auf dem Schirm, </a:t>
                </a:r>
                <a:b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desto kleiner ist </a:t>
                </a:r>
                <a:r>
                  <a:rPr lang="de-DE" dirty="0"/>
                  <a:t>Quellenabstand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der Gangunterschied </a:t>
                </a:r>
                <a14:m>
                  <m:oMath xmlns:m="http://schemas.openxmlformats.org/officeDocument/2006/math">
                    <m:r>
                      <a:rPr lang="de-DE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de-DE" sz="2400" i="1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.</a:t>
                </a:r>
                <a:endParaRPr lang="de-DE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977C1B4-9187-DA68-36A9-9D42362BCE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97C8120F-AF80-6A6C-3076-5961F70EA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Interferenzmuster: Erklärung</a:t>
            </a:r>
            <a:endParaRPr lang="de-DE" dirty="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010A419D-260A-421E-5361-F5D6EA9D7589}"/>
              </a:ext>
            </a:extLst>
          </p:cNvPr>
          <p:cNvGrpSpPr/>
          <p:nvPr/>
        </p:nvGrpSpPr>
        <p:grpSpPr>
          <a:xfrm>
            <a:off x="9988770" y="426333"/>
            <a:ext cx="1644408" cy="4810989"/>
            <a:chOff x="9988770" y="426333"/>
            <a:chExt cx="1644408" cy="48109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5E70DD49-A416-D368-B4EE-C69572449B74}"/>
                    </a:ext>
                  </a:extLst>
                </p:cNvPr>
                <p:cNvSpPr txBox="1"/>
                <p:nvPr/>
              </p:nvSpPr>
              <p:spPr>
                <a:xfrm>
                  <a:off x="10000158" y="867112"/>
                  <a:ext cx="1295547" cy="707886"/>
                </a:xfrm>
                <a:prstGeom prst="rect">
                  <a:avLst/>
                </a:prstGeom>
                <a:solidFill>
                  <a:srgbClr val="FFFDE9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de-DE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=4∙</m:t>
                      </m:r>
                      <m:r>
                        <a:rPr lang="de-DE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de-DE" sz="2000" i="1" dirty="0">
                      <a:solidFill>
                        <a:srgbClr val="FF0000"/>
                      </a:solidFill>
                    </a:rPr>
                    <a:t> </a:t>
                  </a:r>
                  <a:br>
                    <a:rPr lang="de-DE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de-DE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Maximum</a:t>
                  </a:r>
                  <a:endParaRPr lang="de-DE" sz="2000" i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5E70DD49-A416-D368-B4EE-C69572449B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0158" y="867112"/>
                  <a:ext cx="1295547" cy="707886"/>
                </a:xfrm>
                <a:prstGeom prst="rect">
                  <a:avLst/>
                </a:prstGeom>
                <a:blipFill>
                  <a:blip r:embed="rId4"/>
                  <a:stretch>
                    <a:fillRect l="-4695" r="-5164" b="-1465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18893648-DDD0-63E2-ACBB-66DEF1F0644B}"/>
                    </a:ext>
                  </a:extLst>
                </p:cNvPr>
                <p:cNvSpPr txBox="1"/>
                <p:nvPr/>
              </p:nvSpPr>
              <p:spPr>
                <a:xfrm>
                  <a:off x="9988770" y="2723847"/>
                  <a:ext cx="1287468" cy="737959"/>
                </a:xfrm>
                <a:prstGeom prst="rect">
                  <a:avLst/>
                </a:prstGeom>
                <a:solidFill>
                  <a:srgbClr val="FFFDE9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de-DE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box>
                        <m:boxPr>
                          <m:ctrlPr>
                            <a:rPr lang="de-D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de-DE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de-DE" sz="2000" i="1" dirty="0">
                      <a:solidFill>
                        <a:srgbClr val="FF0000"/>
                      </a:solidFill>
                    </a:rPr>
                    <a:t> </a:t>
                  </a:r>
                </a:p>
                <a:p>
                  <a:r>
                    <a:rPr lang="de-DE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Minimum</a:t>
                  </a:r>
                  <a:endParaRPr lang="de-DE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18893648-DDD0-63E2-ACBB-66DEF1F064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8770" y="2723847"/>
                  <a:ext cx="1287468" cy="737959"/>
                </a:xfrm>
                <a:prstGeom prst="rect">
                  <a:avLst/>
                </a:prstGeom>
                <a:blipFill>
                  <a:blip r:embed="rId5"/>
                  <a:stretch>
                    <a:fillRect l="-5213" r="-474" b="-1405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F0B5BF18-CCCD-2CDF-FA66-1B49044AE976}"/>
                    </a:ext>
                  </a:extLst>
                </p:cNvPr>
                <p:cNvSpPr txBox="1"/>
                <p:nvPr/>
              </p:nvSpPr>
              <p:spPr>
                <a:xfrm>
                  <a:off x="10007925" y="4529436"/>
                  <a:ext cx="1625253" cy="707886"/>
                </a:xfrm>
                <a:prstGeom prst="rect">
                  <a:avLst/>
                </a:prstGeom>
                <a:solidFill>
                  <a:srgbClr val="FFFDE9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00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de-DE" sz="20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=5∙</m:t>
                      </m:r>
                      <m:r>
                        <a:rPr lang="de-DE" sz="20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de-DE" sz="2000" i="1" dirty="0">
                      <a:solidFill>
                        <a:srgbClr val="FFC000"/>
                      </a:solidFill>
                    </a:rPr>
                    <a:t> </a:t>
                  </a:r>
                  <a:br>
                    <a:rPr lang="de-DE" sz="2000" dirty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de-DE" sz="2000" dirty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Maximum</a:t>
                  </a:r>
                  <a:endParaRPr lang="de-DE" sz="2000" i="1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F0B5BF18-CCCD-2CDF-FA66-1B49044AE9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7925" y="4529436"/>
                  <a:ext cx="1625253" cy="707886"/>
                </a:xfrm>
                <a:prstGeom prst="rect">
                  <a:avLst/>
                </a:prstGeom>
                <a:blipFill>
                  <a:blip r:embed="rId6"/>
                  <a:stretch>
                    <a:fillRect l="-4135" b="-1465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75A85BED-D74A-B0BB-8F24-84F137A529ED}"/>
                </a:ext>
              </a:extLst>
            </p:cNvPr>
            <p:cNvSpPr txBox="1"/>
            <p:nvPr/>
          </p:nvSpPr>
          <p:spPr>
            <a:xfrm>
              <a:off x="10007925" y="426333"/>
              <a:ext cx="1156086" cy="400110"/>
            </a:xfrm>
            <a:prstGeom prst="rect">
              <a:avLst/>
            </a:prstGeom>
            <a:solidFill>
              <a:srgbClr val="FFFDE9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Beispiel: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628FDA02-CBA6-3C7E-677E-A713D1270D46}"/>
              </a:ext>
            </a:extLst>
          </p:cNvPr>
          <p:cNvGrpSpPr/>
          <p:nvPr/>
        </p:nvGrpSpPr>
        <p:grpSpPr>
          <a:xfrm>
            <a:off x="1373651" y="692696"/>
            <a:ext cx="8607472" cy="5288873"/>
            <a:chOff x="1373651" y="692696"/>
            <a:chExt cx="8607472" cy="5288873"/>
          </a:xfrm>
        </p:grpSpPr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CD6A2DE6-07F2-A460-1122-753C03C7F841}"/>
                </a:ext>
              </a:extLst>
            </p:cNvPr>
            <p:cNvGrpSpPr/>
            <p:nvPr/>
          </p:nvGrpSpPr>
          <p:grpSpPr>
            <a:xfrm>
              <a:off x="1373651" y="692696"/>
              <a:ext cx="8607472" cy="5288873"/>
              <a:chOff x="1373651" y="692696"/>
              <a:chExt cx="8607472" cy="5288873"/>
            </a:xfrm>
          </p:grpSpPr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69F9686A-4721-3343-63CC-547897EDAEA4}"/>
                  </a:ext>
                </a:extLst>
              </p:cNvPr>
              <p:cNvSpPr/>
              <p:nvPr/>
            </p:nvSpPr>
            <p:spPr>
              <a:xfrm>
                <a:off x="9783106" y="692696"/>
                <a:ext cx="198017" cy="528887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7E9DDB11-4C1F-75BF-C20E-7052A3411898}"/>
                  </a:ext>
                </a:extLst>
              </p:cNvPr>
              <p:cNvGrpSpPr/>
              <p:nvPr/>
            </p:nvGrpSpPr>
            <p:grpSpPr>
              <a:xfrm>
                <a:off x="1373651" y="1187421"/>
                <a:ext cx="8409455" cy="3753771"/>
                <a:chOff x="1373651" y="1268760"/>
                <a:chExt cx="8409455" cy="3753771"/>
              </a:xfrm>
            </p:grpSpPr>
            <p:cxnSp>
              <p:nvCxnSpPr>
                <p:cNvPr id="5" name="Gerade Verbindung mit Pfeil 4">
                  <a:extLst>
                    <a:ext uri="{FF2B5EF4-FFF2-40B4-BE49-F238E27FC236}">
                      <a16:creationId xmlns:a16="http://schemas.microsoft.com/office/drawing/2014/main" id="{8D93C1D7-7DBE-80E7-2CA5-0D4B3E749B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59496" y="1268760"/>
                  <a:ext cx="8196808" cy="373354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Gerade Verbindung mit Pfeil 5">
                  <a:extLst>
                    <a:ext uri="{FF2B5EF4-FFF2-40B4-BE49-F238E27FC236}">
                      <a16:creationId xmlns:a16="http://schemas.microsoft.com/office/drawing/2014/main" id="{E57BC953-A542-5B3C-69DF-E68DBA0CD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44136" y="1268760"/>
                  <a:ext cx="7312168" cy="3753723"/>
                </a:xfrm>
                <a:prstGeom prst="straightConnector1">
                  <a:avLst/>
                </a:prstGeom>
                <a:ln w="38100">
                  <a:solidFill>
                    <a:schemeClr val="accent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Gerader Verbinder 10">
                  <a:extLst>
                    <a:ext uri="{FF2B5EF4-FFF2-40B4-BE49-F238E27FC236}">
                      <a16:creationId xmlns:a16="http://schemas.microsoft.com/office/drawing/2014/main" id="{CD4FBF4C-67B0-8777-2134-9B58C541241A}"/>
                    </a:ext>
                  </a:extLst>
                </p:cNvPr>
                <p:cNvCxnSpPr>
                  <a:cxnSpLocks/>
                  <a:stCxn id="23" idx="2"/>
                </p:cNvCxnSpPr>
                <p:nvPr/>
              </p:nvCxnSpPr>
              <p:spPr>
                <a:xfrm flipV="1">
                  <a:off x="1373651" y="4987283"/>
                  <a:ext cx="8409455" cy="35248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Gerade Verbindung mit Pfeil 39">
                <a:extLst>
                  <a:ext uri="{FF2B5EF4-FFF2-40B4-BE49-F238E27FC236}">
                    <a16:creationId xmlns:a16="http://schemas.microsoft.com/office/drawing/2014/main" id="{845B6212-9472-B8CA-6099-404A0EFDD7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56304" y="1187421"/>
                <a:ext cx="0" cy="3718523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33676887-C13B-36F9-DE2C-6FDEBB10397C}"/>
                  </a:ext>
                </a:extLst>
              </p:cNvPr>
              <p:cNvSpPr txBox="1"/>
              <p:nvPr/>
            </p:nvSpPr>
            <p:spPr>
              <a:xfrm>
                <a:off x="8798540" y="2846627"/>
                <a:ext cx="9845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Radius</a:t>
                </a:r>
              </a:p>
            </p:txBody>
          </p:sp>
        </p:grpSp>
        <p:sp>
          <p:nvSpPr>
            <p:cNvPr id="22" name="Flussdiagramm: Zusammenführung 21">
              <a:extLst>
                <a:ext uri="{FF2B5EF4-FFF2-40B4-BE49-F238E27FC236}">
                  <a16:creationId xmlns:a16="http://schemas.microsoft.com/office/drawing/2014/main" id="{B5C4E8A3-0631-4837-6C8D-275E90710239}"/>
                </a:ext>
              </a:extLst>
            </p:cNvPr>
            <p:cNvSpPr/>
            <p:nvPr/>
          </p:nvSpPr>
          <p:spPr>
            <a:xfrm>
              <a:off x="2219696" y="4725144"/>
              <a:ext cx="432000" cy="432000"/>
            </a:xfrm>
            <a:prstGeom prst="flowChartSummingJunction">
              <a:avLst/>
            </a:prstGeom>
            <a:solidFill>
              <a:srgbClr val="FFFDE9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lussdiagramm: Zusammenführung 22">
              <a:extLst>
                <a:ext uri="{FF2B5EF4-FFF2-40B4-BE49-F238E27FC236}">
                  <a16:creationId xmlns:a16="http://schemas.microsoft.com/office/drawing/2014/main" id="{976E7690-A712-361F-BFC9-CCB1F906BB11}"/>
                </a:ext>
              </a:extLst>
            </p:cNvPr>
            <p:cNvSpPr/>
            <p:nvPr/>
          </p:nvSpPr>
          <p:spPr>
            <a:xfrm>
              <a:off x="1373651" y="4725192"/>
              <a:ext cx="432000" cy="432000"/>
            </a:xfrm>
            <a:prstGeom prst="flowChartSummingJunction">
              <a:avLst/>
            </a:prstGeom>
            <a:solidFill>
              <a:srgbClr val="FFFDE9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9C1D3C3B-B3CA-01A5-3241-ED80D86B6192}"/>
              </a:ext>
            </a:extLst>
          </p:cNvPr>
          <p:cNvGrpSpPr/>
          <p:nvPr/>
        </p:nvGrpSpPr>
        <p:grpSpPr>
          <a:xfrm>
            <a:off x="911424" y="4204679"/>
            <a:ext cx="2326278" cy="1735055"/>
            <a:chOff x="911424" y="4204679"/>
            <a:chExt cx="2326278" cy="1735055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102CF48B-D17C-F731-D3BE-BF9CCE054FE7}"/>
                </a:ext>
              </a:extLst>
            </p:cNvPr>
            <p:cNvCxnSpPr>
              <a:cxnSpLocks/>
            </p:cNvCxnSpPr>
            <p:nvPr/>
          </p:nvCxnSpPr>
          <p:spPr>
            <a:xfrm>
              <a:off x="2090153" y="4204679"/>
              <a:ext cx="516136" cy="108012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D377D5ED-87F1-A62B-D0C0-88518BE854F9}"/>
                </a:ext>
              </a:extLst>
            </p:cNvPr>
            <p:cNvGrpSpPr/>
            <p:nvPr/>
          </p:nvGrpSpPr>
          <p:grpSpPr>
            <a:xfrm>
              <a:off x="911424" y="4262960"/>
              <a:ext cx="2326278" cy="1676774"/>
              <a:chOff x="911424" y="4262960"/>
              <a:chExt cx="2326278" cy="1676774"/>
            </a:xfrm>
          </p:grpSpPr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91FAEC54-F7E7-0234-5682-18CE499D72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9651" y="4942326"/>
                <a:ext cx="846045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feld 30">
                    <a:extLst>
                      <a:ext uri="{FF2B5EF4-FFF2-40B4-BE49-F238E27FC236}">
                        <a16:creationId xmlns:a16="http://schemas.microsoft.com/office/drawing/2014/main" id="{FCD83799-7A54-E12D-F859-AC0FE49E82B2}"/>
                      </a:ext>
                    </a:extLst>
                  </p:cNvPr>
                  <p:cNvSpPr txBox="1"/>
                  <p:nvPr/>
                </p:nvSpPr>
                <p:spPr>
                  <a:xfrm>
                    <a:off x="1666356" y="4262960"/>
                    <a:ext cx="43556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oMath>
                      </m:oMathPara>
                    </a14:m>
                    <a:endParaRPr lang="de-DE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feld 30">
                    <a:extLst>
                      <a:ext uri="{FF2B5EF4-FFF2-40B4-BE49-F238E27FC236}">
                        <a16:creationId xmlns:a16="http://schemas.microsoft.com/office/drawing/2014/main" id="{FCD83799-7A54-E12D-F859-AC0FE49E8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6356" y="4262960"/>
                    <a:ext cx="435568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DAFABC88-FFE4-76E9-D2FF-8ABABB58B4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43259" y="4561337"/>
                <a:ext cx="715032" cy="32506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feld 43">
                    <a:extLst>
                      <a:ext uri="{FF2B5EF4-FFF2-40B4-BE49-F238E27FC236}">
                        <a16:creationId xmlns:a16="http://schemas.microsoft.com/office/drawing/2014/main" id="{8AF011F6-B833-016D-53E1-54AA69B46682}"/>
                      </a:ext>
                    </a:extLst>
                  </p:cNvPr>
                  <p:cNvSpPr txBox="1"/>
                  <p:nvPr/>
                </p:nvSpPr>
                <p:spPr>
                  <a:xfrm>
                    <a:off x="911424" y="5108737"/>
                    <a:ext cx="2326278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oMath>
                      </m:oMathPara>
                    </a14:m>
                    <a:endParaRPr lang="de-DE" sz="2400" dirty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r>
                      <a:rPr lang="de-DE" sz="24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Quellenabstand</a:t>
                    </a:r>
                  </a:p>
                </p:txBody>
              </p:sp>
            </mc:Choice>
            <mc:Fallback xmlns="">
              <p:sp>
                <p:nvSpPr>
                  <p:cNvPr id="44" name="Textfeld 43">
                    <a:extLst>
                      <a:ext uri="{FF2B5EF4-FFF2-40B4-BE49-F238E27FC236}">
                        <a16:creationId xmlns:a16="http://schemas.microsoft.com/office/drawing/2014/main" id="{8AF011F6-B833-016D-53E1-54AA69B466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1424" y="5108737"/>
                    <a:ext cx="2326278" cy="83099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199" r="-4724" b="-16912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037603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5EEA619-D0DD-4815-8056-75F337EAD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184576"/>
          </a:xfrm>
        </p:spPr>
        <p:txBody>
          <a:bodyPr>
            <a:normAutofit/>
          </a:bodyPr>
          <a:lstStyle/>
          <a:p>
            <a:r>
              <a:rPr lang="de-DE" dirty="0"/>
              <a:t>BP 2016.V2, 3.6.5 Wellenoptik </a:t>
            </a:r>
            <a:br>
              <a:rPr lang="de-DE" dirty="0"/>
            </a:b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Interferenzphänomene am Michelson-Interferometer beschreiben (Strahlteiler)</a:t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/>
              <a:t>Jahresplanung für das LF</a:t>
            </a:r>
          </a:p>
          <a:p>
            <a:pPr lvl="1"/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Interferometer: </a:t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Aufbau und Funktionsweise eines Michelson-Interferometers (Strahlteiler), </a:t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Interferenzmuster, Verschiebungsstrecke und Gangunterschied </a:t>
            </a:r>
          </a:p>
          <a:p>
            <a:pPr lvl="1"/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Interferenzfähigkeit, Sichtbarkeit des Interferenzmusters, Kohärenzlänge </a:t>
            </a:r>
            <a:b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/>
              <a:t>Eckpunktepapier der KMK</a:t>
            </a:r>
            <a:br>
              <a:rPr lang="de-DE" dirty="0"/>
            </a:b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Aufbau und Funktionsweise eines Interferometers</a:t>
            </a:r>
            <a:b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solidFill>
                  <a:srgbClr val="FF0000"/>
                </a:solidFill>
              </a:rPr>
              <a:t>Abituraufgaben mit anderen Interferometer-Typen möglich!</a:t>
            </a:r>
          </a:p>
          <a:p>
            <a:r>
              <a:rPr lang="de-DE" dirty="0">
                <a:solidFill>
                  <a:srgbClr val="FF0000"/>
                </a:solidFill>
              </a:rPr>
              <a:t>sinnvoll: Mach-Zehnder-Interferometer (Quantenphysik)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44F0A9-B593-CE4A-F3DD-E97E46F8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Bildungsplan, Jahresplanung, KMK-Vorgaben</a:t>
            </a:r>
          </a:p>
        </p:txBody>
      </p:sp>
    </p:spTree>
    <p:extLst>
      <p:ext uri="{BB962C8B-B14F-4D97-AF65-F5344CB8AC3E}">
        <p14:creationId xmlns:p14="http://schemas.microsoft.com/office/powerpoint/2010/main" val="20965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9184626C-3C61-E597-4557-8882AC8CE3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Bei Strahlteilern kommt es zu Phasensprüngen.</a:t>
                </a:r>
              </a:p>
              <a:p>
                <a:pPr lvl="1"/>
                <a:r>
                  <a:rPr lang="de-DE" sz="2000" dirty="0"/>
                  <a:t>Einfaches Modell: eine teilverspiegelte Oberfläche</a:t>
                </a:r>
              </a:p>
              <a:p>
                <a:pPr lvl="1"/>
                <a:r>
                  <a:rPr lang="de-DE" sz="2000" dirty="0"/>
                  <a:t>Reflexion direkt an der Oberfläche: </a:t>
                </a:r>
                <a14:m>
                  <m:oMath xmlns:m="http://schemas.openxmlformats.org/officeDocument/2006/math"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sz="2000" dirty="0"/>
                  <a:t> </a:t>
                </a:r>
                <a:br>
                  <a:rPr lang="de-DE" sz="2000" dirty="0"/>
                </a:br>
                <a:r>
                  <a:rPr lang="de-DE" sz="2000" dirty="0"/>
                  <a:t>(Reflexion am festen Ende)</a:t>
                </a:r>
              </a:p>
              <a:p>
                <a:pPr lvl="1"/>
                <a:r>
                  <a:rPr lang="de-DE" sz="2000" dirty="0"/>
                  <a:t>Reflexion mit Glasdurchgang: </a:t>
                </a:r>
                <a14:m>
                  <m:oMath xmlns:m="http://schemas.openxmlformats.org/officeDocument/2006/math"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sz="2000" dirty="0"/>
                  <a:t> </a:t>
                </a:r>
                <a:br>
                  <a:rPr lang="de-DE" sz="2000" dirty="0"/>
                </a:br>
                <a:r>
                  <a:rPr lang="de-DE" sz="2000" dirty="0"/>
                  <a:t>(Reflexion am losen Ende)</a:t>
                </a:r>
              </a:p>
              <a:p>
                <a:pPr lvl="1"/>
                <a:r>
                  <a:rPr lang="de-DE" sz="2000" dirty="0"/>
                  <a:t>i.d.R. komplizierter!</a:t>
                </a:r>
                <a:br>
                  <a:rPr lang="de-DE" sz="2000" dirty="0"/>
                </a:br>
                <a:endParaRPr lang="de-DE" sz="2000" dirty="0"/>
              </a:p>
              <a:p>
                <a:r>
                  <a:rPr lang="de-DE" sz="2000" dirty="0"/>
                  <a:t>für das Prinzip des Michelson-Interferometers nicht notwendig</a:t>
                </a:r>
              </a:p>
              <a:p>
                <a:r>
                  <a:rPr lang="de-DE" sz="2000" dirty="0"/>
                  <a:t>z.B. beim Mach-Zehnder-Interferometer schon eher</a:t>
                </a:r>
                <a:br>
                  <a:rPr lang="de-DE" sz="2000" dirty="0"/>
                </a:br>
                <a:endParaRPr lang="de-DE" sz="2000" dirty="0"/>
              </a:p>
              <a:p>
                <a:r>
                  <a:rPr lang="de-DE" sz="2000" dirty="0"/>
                  <a:t>KMK: Inhaltliche Vereinbarungen zur Gestaltung der Aufgaben</a:t>
                </a:r>
                <a:br>
                  <a:rPr lang="de-DE" sz="2000" dirty="0"/>
                </a:br>
                <a:r>
                  <a:rPr lang="de-DE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 wird nicht vorausgesetzt, dass die Prüflinge </a:t>
                </a:r>
                <a:br>
                  <a:rPr lang="de-DE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de-DE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Kenntnisse zu Phasensprüngen beim Interferometer haben.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9184626C-3C61-E597-4557-8882AC8CE3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D68B4A00-5E9E-55D0-F3FB-C9A4D917F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Hintergrund: Strahlteiler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4CFE8AFF-7758-7C1C-1A30-7A36D9248920}"/>
              </a:ext>
            </a:extLst>
          </p:cNvPr>
          <p:cNvGrpSpPr/>
          <p:nvPr/>
        </p:nvGrpSpPr>
        <p:grpSpPr>
          <a:xfrm>
            <a:off x="9048328" y="1268760"/>
            <a:ext cx="2392756" cy="1944056"/>
            <a:chOff x="9048328" y="1268760"/>
            <a:chExt cx="2392756" cy="1944056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C3BC22BF-8A76-17C4-C447-F3059C8CF8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08368" y="1772816"/>
              <a:ext cx="2032716" cy="1440000"/>
              <a:chOff x="9278227" y="1772816"/>
              <a:chExt cx="1728000" cy="1224136"/>
            </a:xfrm>
          </p:grpSpPr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7290D9A9-99A5-D8FF-3A9E-806C2215738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 flipH="1">
                <a:off x="10070227" y="1570668"/>
                <a:ext cx="144000" cy="17280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6" name="Gerader Verbinder 5">
                <a:extLst>
                  <a:ext uri="{FF2B5EF4-FFF2-40B4-BE49-F238E27FC236}">
                    <a16:creationId xmlns:a16="http://schemas.microsoft.com/office/drawing/2014/main" id="{AF16EFDA-E6CD-7812-41EC-319B0F6CB702}"/>
                  </a:ext>
                </a:extLst>
              </p:cNvPr>
              <p:cNvCxnSpPr/>
              <p:nvPr/>
            </p:nvCxnSpPr>
            <p:spPr>
              <a:xfrm flipV="1">
                <a:off x="9480376" y="1772816"/>
                <a:ext cx="1224136" cy="1224136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1E6B6C17-C06C-E3FD-4A9E-A0F81AD0ACEF}"/>
                </a:ext>
              </a:extLst>
            </p:cNvPr>
            <p:cNvGrpSpPr/>
            <p:nvPr/>
          </p:nvGrpSpPr>
          <p:grpSpPr>
            <a:xfrm>
              <a:off x="9048328" y="1268760"/>
              <a:ext cx="2213525" cy="1871067"/>
              <a:chOff x="9048328" y="1268760"/>
              <a:chExt cx="2213525" cy="1871067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B518A828-4808-8FF3-51A5-DBE6F2CDB596}"/>
                  </a:ext>
                </a:extLst>
              </p:cNvPr>
              <p:cNvGrpSpPr/>
              <p:nvPr/>
            </p:nvGrpSpPr>
            <p:grpSpPr>
              <a:xfrm>
                <a:off x="9048328" y="1268760"/>
                <a:ext cx="1260000" cy="1260000"/>
                <a:chOff x="9048328" y="1268760"/>
                <a:chExt cx="1260000" cy="1260000"/>
              </a:xfrm>
            </p:grpSpPr>
            <p:cxnSp>
              <p:nvCxnSpPr>
                <p:cNvPr id="8" name="Gerade Verbindung mit Pfeil 7">
                  <a:extLst>
                    <a:ext uri="{FF2B5EF4-FFF2-40B4-BE49-F238E27FC236}">
                      <a16:creationId xmlns:a16="http://schemas.microsoft.com/office/drawing/2014/main" id="{13B8A3B0-0776-3BD8-E20D-4A7777439B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48328" y="2528760"/>
                  <a:ext cx="1260000" cy="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Gerade Verbindung mit Pfeil 9">
                  <a:extLst>
                    <a:ext uri="{FF2B5EF4-FFF2-40B4-BE49-F238E27FC236}">
                      <a16:creationId xmlns:a16="http://schemas.microsoft.com/office/drawing/2014/main" id="{3AB67BAD-1802-9C64-0954-95F7C0A3EE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72464" y="1268760"/>
                  <a:ext cx="0" cy="126000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feld 12">
                    <a:extLst>
                      <a:ext uri="{FF2B5EF4-FFF2-40B4-BE49-F238E27FC236}">
                        <a16:creationId xmlns:a16="http://schemas.microsoft.com/office/drawing/2014/main" id="{2DEA80ED-E5B6-D72F-038B-BC0C55C2114F}"/>
                      </a:ext>
                    </a:extLst>
                  </p:cNvPr>
                  <p:cNvSpPr txBox="1"/>
                  <p:nvPr/>
                </p:nvSpPr>
                <p:spPr>
                  <a:xfrm>
                    <a:off x="10181732" y="2768341"/>
                    <a:ext cx="1080121" cy="371486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36000" tIns="0" rIns="3600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oMath>
                      </m:oMathPara>
                    </a14:m>
                    <a:endParaRPr lang="de-DE" sz="28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feld 12">
                    <a:extLst>
                      <a:ext uri="{FF2B5EF4-FFF2-40B4-BE49-F238E27FC236}">
                        <a16:creationId xmlns:a16="http://schemas.microsoft.com/office/drawing/2014/main" id="{2DEA80ED-E5B6-D72F-038B-BC0C55C211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81732" y="2768341"/>
                    <a:ext cx="1080121" cy="37148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C7604EEC-ECE6-04CA-5679-F83B3C58A830}"/>
              </a:ext>
            </a:extLst>
          </p:cNvPr>
          <p:cNvGrpSpPr/>
          <p:nvPr/>
        </p:nvGrpSpPr>
        <p:grpSpPr>
          <a:xfrm>
            <a:off x="9048328" y="3501008"/>
            <a:ext cx="2398999" cy="2146922"/>
            <a:chOff x="9048328" y="3501008"/>
            <a:chExt cx="2398999" cy="2146922"/>
          </a:xfrm>
        </p:grpSpPr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3090C872-FD05-D996-C6F2-941B4AD79764}"/>
                </a:ext>
              </a:extLst>
            </p:cNvPr>
            <p:cNvGrpSpPr/>
            <p:nvPr/>
          </p:nvGrpSpPr>
          <p:grpSpPr>
            <a:xfrm>
              <a:off x="9048328" y="3501008"/>
              <a:ext cx="2398999" cy="2146922"/>
              <a:chOff x="9048328" y="3501008"/>
              <a:chExt cx="2398999" cy="2146922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36E35F0F-6C82-86CD-C85F-637C8E2D808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9414611" y="4207930"/>
                <a:ext cx="2032716" cy="1440000"/>
                <a:chOff x="9278227" y="1772816"/>
                <a:chExt cx="1728000" cy="1224136"/>
              </a:xfrm>
            </p:grpSpPr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EB83C171-3494-1D1E-DC0C-13CBBA105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 flipH="1">
                  <a:off x="10070227" y="1570668"/>
                  <a:ext cx="144000" cy="1728000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17" name="Gerader Verbinder 16">
                  <a:extLst>
                    <a:ext uri="{FF2B5EF4-FFF2-40B4-BE49-F238E27FC236}">
                      <a16:creationId xmlns:a16="http://schemas.microsoft.com/office/drawing/2014/main" id="{BF28744B-6CEB-768D-7E59-8C1CE46FDAFC}"/>
                    </a:ext>
                  </a:extLst>
                </p:cNvPr>
                <p:cNvCxnSpPr/>
                <p:nvPr/>
              </p:nvCxnSpPr>
              <p:spPr>
                <a:xfrm flipV="1">
                  <a:off x="9480376" y="1772816"/>
                  <a:ext cx="1224136" cy="1224136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8C423630-738C-9C5D-7728-007F132AACA7}"/>
                  </a:ext>
                </a:extLst>
              </p:cNvPr>
              <p:cNvGrpSpPr/>
              <p:nvPr/>
            </p:nvGrpSpPr>
            <p:grpSpPr>
              <a:xfrm>
                <a:off x="9048328" y="3501008"/>
                <a:ext cx="2213525" cy="1980731"/>
                <a:chOff x="9048328" y="1159096"/>
                <a:chExt cx="2213525" cy="1980731"/>
              </a:xfrm>
            </p:grpSpPr>
            <p:grpSp>
              <p:nvGrpSpPr>
                <p:cNvPr id="19" name="Gruppieren 18">
                  <a:extLst>
                    <a:ext uri="{FF2B5EF4-FFF2-40B4-BE49-F238E27FC236}">
                      <a16:creationId xmlns:a16="http://schemas.microsoft.com/office/drawing/2014/main" id="{3CAD3A7D-0F7A-6F4E-1E2B-36C58427AD94}"/>
                    </a:ext>
                  </a:extLst>
                </p:cNvPr>
                <p:cNvGrpSpPr/>
                <p:nvPr/>
              </p:nvGrpSpPr>
              <p:grpSpPr>
                <a:xfrm>
                  <a:off x="9048328" y="1159096"/>
                  <a:ext cx="1387537" cy="1369664"/>
                  <a:chOff x="9048328" y="1159096"/>
                  <a:chExt cx="1387537" cy="1369664"/>
                </a:xfrm>
              </p:grpSpPr>
              <p:cxnSp>
                <p:nvCxnSpPr>
                  <p:cNvPr id="21" name="Gerade Verbindung mit Pfeil 20">
                    <a:extLst>
                      <a:ext uri="{FF2B5EF4-FFF2-40B4-BE49-F238E27FC236}">
                        <a16:creationId xmlns:a16="http://schemas.microsoft.com/office/drawing/2014/main" id="{015430CE-13B9-C1BE-ED70-E5C477C68A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48328" y="2528760"/>
                    <a:ext cx="1260000" cy="0"/>
                  </a:xfrm>
                  <a:prstGeom prst="straightConnector1">
                    <a:avLst/>
                  </a:prstGeom>
                  <a:ln w="38100">
                    <a:solidFill>
                      <a:srgbClr val="B8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Gerade Verbindung mit Pfeil 21">
                    <a:extLst>
                      <a:ext uri="{FF2B5EF4-FFF2-40B4-BE49-F238E27FC236}">
                        <a16:creationId xmlns:a16="http://schemas.microsoft.com/office/drawing/2014/main" id="{CB498081-AF71-2D31-AB30-7092B4C7E1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435865" y="1159096"/>
                    <a:ext cx="0" cy="1260000"/>
                  </a:xfrm>
                  <a:prstGeom prst="straightConnector1">
                    <a:avLst/>
                  </a:prstGeom>
                  <a:ln w="38100">
                    <a:solidFill>
                      <a:srgbClr val="B8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feld 19">
                      <a:extLst>
                        <a:ext uri="{FF2B5EF4-FFF2-40B4-BE49-F238E27FC236}">
                          <a16:creationId xmlns:a16="http://schemas.microsoft.com/office/drawing/2014/main" id="{51914D66-A844-2852-25D1-D6391676EE0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81732" y="2768341"/>
                      <a:ext cx="1080121" cy="371486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36000" tIns="0" rIns="36000" bIns="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oMath>
                        </m:oMathPara>
                      </a14:m>
                      <a:endParaRPr lang="de-DE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Textfeld 19">
                      <a:extLst>
                        <a:ext uri="{FF2B5EF4-FFF2-40B4-BE49-F238E27FC236}">
                          <a16:creationId xmlns:a16="http://schemas.microsoft.com/office/drawing/2014/main" id="{51914D66-A844-2852-25D1-D6391676EE0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81732" y="2768341"/>
                      <a:ext cx="1080121" cy="37148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 w="63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795427C5-A013-756B-464E-543D47865800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>
              <a:off x="10272464" y="4869366"/>
              <a:ext cx="218394" cy="59890"/>
            </a:xfrm>
            <a:prstGeom prst="straightConnector1">
              <a:avLst/>
            </a:prstGeom>
            <a:ln w="38100">
              <a:solidFill>
                <a:srgbClr val="B8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995A9537-C3EA-BB71-D005-82B1CCB81060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>
              <a:off x="10435865" y="4725144"/>
              <a:ext cx="54993" cy="204112"/>
            </a:xfrm>
            <a:prstGeom prst="straightConnector1">
              <a:avLst/>
            </a:prstGeom>
            <a:ln w="38100">
              <a:solidFill>
                <a:srgbClr val="B8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80B322D6-A53A-C90A-485B-29B83E331985}"/>
              </a:ext>
            </a:extLst>
          </p:cNvPr>
          <p:cNvSpPr txBox="1"/>
          <p:nvPr/>
        </p:nvSpPr>
        <p:spPr>
          <a:xfrm>
            <a:off x="47328" y="1124744"/>
            <a:ext cx="492443" cy="518457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Abitur nicht vorausgesetzt!</a:t>
            </a:r>
          </a:p>
        </p:txBody>
      </p:sp>
    </p:spTree>
    <p:extLst>
      <p:ext uri="{BB962C8B-B14F-4D97-AF65-F5344CB8AC3E}">
        <p14:creationId xmlns:p14="http://schemas.microsoft.com/office/powerpoint/2010/main" val="30261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0CED13B-510C-ABC0-06FA-20EBB7BB8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1247040" cy="5040560"/>
          </a:xfrm>
        </p:spPr>
        <p:txBody>
          <a:bodyPr/>
          <a:lstStyle/>
          <a:p>
            <a:r>
              <a:rPr lang="de-DE" dirty="0">
                <a:hlinkClick r:id="rId2"/>
              </a:rPr>
              <a:t>IQB-Beispielaufgabe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Wellenlängenmessung mit einem Michelson-Interferometer (Licht, Ultraschall)</a:t>
            </a:r>
            <a:br>
              <a:rPr lang="de-DE" dirty="0"/>
            </a:br>
            <a:endParaRPr lang="de-DE" dirty="0"/>
          </a:p>
          <a:p>
            <a:r>
              <a:rPr lang="de-DE" dirty="0">
                <a:hlinkClick r:id="rId3"/>
              </a:rPr>
              <a:t>Abituraufgaben Niedersachsen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Abitur 2017 I: Interferenz von He-Atomen</a:t>
            </a:r>
            <a:br>
              <a:rPr lang="de-DE" dirty="0"/>
            </a:br>
            <a:r>
              <a:rPr lang="de-DE" dirty="0"/>
              <a:t>Abitur 2021 I</a:t>
            </a:r>
            <a:r>
              <a:rPr lang="de-DE"/>
              <a:t>: Elektronenbeugungsröhre</a:t>
            </a:r>
            <a:br>
              <a:rPr lang="de-DE" dirty="0"/>
            </a:br>
            <a:endParaRPr lang="de-DE" dirty="0"/>
          </a:p>
          <a:p>
            <a:r>
              <a:rPr lang="de-DE" dirty="0">
                <a:hlinkClick r:id="rId4"/>
              </a:rPr>
              <a:t>Abituraufgaben Bayern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Abitur 2022: Michelson-Interferometer (Licht, LIGO)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112AE7-AF88-3DC9-638A-315DD257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e-DE" sz="3600" dirty="0"/>
              <a:t>Beispiele für Aufgaben auf Abiturniveau</a:t>
            </a:r>
          </a:p>
        </p:txBody>
      </p:sp>
    </p:spTree>
    <p:extLst>
      <p:ext uri="{BB962C8B-B14F-4D97-AF65-F5344CB8AC3E}">
        <p14:creationId xmlns:p14="http://schemas.microsoft.com/office/powerpoint/2010/main" val="3824525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894A914-567B-C1D5-4C8F-B5C76BBCC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Hintergrund: diese Präsentation</a:t>
            </a:r>
            <a:br>
              <a:rPr lang="de-DE" dirty="0"/>
            </a:br>
            <a:endParaRPr lang="de-DE" dirty="0"/>
          </a:p>
          <a:p>
            <a:r>
              <a:rPr lang="de-DE" dirty="0"/>
              <a:t>Material zur Schüleraktivierung</a:t>
            </a:r>
            <a:br>
              <a:rPr lang="de-DE" dirty="0"/>
            </a:br>
            <a:endParaRPr lang="de-DE" dirty="0"/>
          </a:p>
          <a:p>
            <a:r>
              <a:rPr lang="de-DE" dirty="0"/>
              <a:t>stumme Videos</a:t>
            </a:r>
          </a:p>
          <a:p>
            <a:pPr lvl="1"/>
            <a:r>
              <a:rPr lang="de-DE" sz="2000" dirty="0"/>
              <a:t>Ausbreitungs- und Phasengeschwindigkeit mit Ultraschall</a:t>
            </a:r>
          </a:p>
          <a:p>
            <a:pPr lvl="1"/>
            <a:r>
              <a:rPr lang="de-DE" sz="2000" dirty="0"/>
              <a:t>Michelson-Interferometer mit Mikrowellen</a:t>
            </a:r>
          </a:p>
          <a:p>
            <a:pPr lvl="1"/>
            <a:r>
              <a:rPr lang="de-DE" sz="2000" dirty="0"/>
              <a:t>Modell zur Entstehung des Interferenzmusters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B96D4F9-687D-5183-3679-C111DCDE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über das Material: Wellen</a:t>
            </a:r>
          </a:p>
        </p:txBody>
      </p:sp>
      <p:pic>
        <p:nvPicPr>
          <p:cNvPr id="4" name="Grafik 3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C3CFC9A6-BC04-7AC9-E3EB-5C50BF266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4193704"/>
            <a:ext cx="2422052" cy="19888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0A7C61A-C7E3-9138-EEA4-DC1EEA642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1844824"/>
            <a:ext cx="1864388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97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EA96E7-0D0B-40DF-94AE-139823F0E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328592"/>
          </a:xfrm>
        </p:spPr>
        <p:txBody>
          <a:bodyPr/>
          <a:lstStyle/>
          <a:p>
            <a:r>
              <a:rPr lang="de-DE" dirty="0"/>
              <a:t>Wellenfunktion</a:t>
            </a:r>
          </a:p>
          <a:p>
            <a:r>
              <a:rPr lang="de-DE" dirty="0"/>
              <a:t>Von der Zwei-Quellen-Interferenz zum Interferometer</a:t>
            </a:r>
          </a:p>
          <a:p>
            <a:r>
              <a:rPr lang="de-DE" dirty="0"/>
              <a:t>Michelson-Interferometer: Experimente</a:t>
            </a:r>
          </a:p>
          <a:p>
            <a:pPr lvl="1"/>
            <a:r>
              <a:rPr lang="de-DE" sz="2000" dirty="0"/>
              <a:t>Interferometer mit Ultraschall</a:t>
            </a:r>
          </a:p>
          <a:p>
            <a:pPr lvl="1"/>
            <a:r>
              <a:rPr lang="de-DE" sz="2000" dirty="0"/>
              <a:t>Mikrowellen-Interferometer</a:t>
            </a:r>
          </a:p>
          <a:p>
            <a:pPr lvl="1"/>
            <a:r>
              <a:rPr lang="de-DE" sz="2000" dirty="0"/>
              <a:t>optische Interferometer</a:t>
            </a:r>
          </a:p>
          <a:p>
            <a:r>
              <a:rPr lang="de-DE" dirty="0"/>
              <a:t>Interferenzmuster</a:t>
            </a:r>
          </a:p>
          <a:p>
            <a:r>
              <a:rPr lang="de-DE" dirty="0"/>
              <a:t>Bildungsplan, Jahresplanung und weitere Materialen</a:t>
            </a:r>
          </a:p>
          <a:p>
            <a:pPr lvl="1"/>
            <a:r>
              <a:rPr lang="de-DE" sz="2000" dirty="0"/>
              <a:t>Bildungsplan, Jahresplanung, KMK-Vorgaben</a:t>
            </a:r>
          </a:p>
          <a:p>
            <a:pPr lvl="1"/>
            <a:r>
              <a:rPr lang="de-DE" sz="2000" dirty="0"/>
              <a:t>Strahlteiler</a:t>
            </a:r>
          </a:p>
          <a:p>
            <a:pPr lvl="1"/>
            <a:r>
              <a:rPr lang="de-DE" sz="2000" dirty="0"/>
              <a:t>Beispiele für Aufgaben auf Abiturniveau</a:t>
            </a:r>
          </a:p>
          <a:p>
            <a:pPr lvl="1"/>
            <a:r>
              <a:rPr lang="de-DE" sz="2000" dirty="0"/>
              <a:t>Überblick über das Material</a:t>
            </a:r>
          </a:p>
          <a:p>
            <a:pPr lvl="1"/>
            <a:endParaRPr lang="de-DE" sz="2000" dirty="0"/>
          </a:p>
          <a:p>
            <a:pPr lvl="1"/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F29C5F8-96F4-40DE-9780-6CD9F62FC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</p:spTree>
    <p:extLst>
      <p:ext uri="{BB962C8B-B14F-4D97-AF65-F5344CB8AC3E}">
        <p14:creationId xmlns:p14="http://schemas.microsoft.com/office/powerpoint/2010/main" val="2305889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58F5CB5-C535-57C8-6545-60A9A5666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3210_loesungshinweise_ab_herleitung_wellenfunktion</a:t>
            </a:r>
          </a:p>
          <a:p>
            <a:r>
              <a:rPr lang="de-DE" sz="1800" dirty="0"/>
              <a:t>3211_ab_herleitung_wellenfunktion: Arbeitsblatt zur Wellenfunktion</a:t>
            </a:r>
          </a:p>
          <a:p>
            <a:r>
              <a:rPr lang="en-US" sz="1800" dirty="0"/>
              <a:t>3212_c_f_lambda.mp4: </a:t>
            </a:r>
            <a:r>
              <a:rPr lang="en-US" sz="1800" dirty="0" err="1"/>
              <a:t>Stummes</a:t>
            </a:r>
            <a:r>
              <a:rPr lang="en-US" sz="1800" dirty="0"/>
              <a:t> Video –</a:t>
            </a:r>
            <a:r>
              <a:rPr lang="de-DE" sz="1800" dirty="0"/>
              <a:t>Ausbreitungs- und Phasengeschwindigkeit mit Ultraschall</a:t>
            </a:r>
            <a:br>
              <a:rPr lang="en-US" sz="1800" dirty="0"/>
            </a:br>
            <a:endParaRPr lang="de-DE" sz="1800" dirty="0"/>
          </a:p>
          <a:p>
            <a:r>
              <a:rPr lang="de-DE" sz="1800"/>
              <a:t>3220_loesungshinweise_interferometer</a:t>
            </a:r>
          </a:p>
          <a:p>
            <a:r>
              <a:rPr lang="de-DE" sz="1800" dirty="0"/>
              <a:t>3221_michelson_mikrowelle.mp4: Stummes Video – Michelson-Interferometer mit Mikrowellen</a:t>
            </a:r>
          </a:p>
          <a:p>
            <a:r>
              <a:rPr lang="de-DE" sz="1800" dirty="0"/>
              <a:t>3222_michelson_licht.mp4: Stummes Video – Interferenzringe beim Michelson-Interferometer</a:t>
            </a:r>
          </a:p>
          <a:p>
            <a:r>
              <a:rPr lang="de-DE" sz="1800" dirty="0"/>
              <a:t>3223_up_interferometer_ringe: Unterrichtspräsentation zur Entstehung der Interferenzringe</a:t>
            </a:r>
          </a:p>
          <a:p>
            <a:r>
              <a:rPr lang="de-DE" sz="1800" dirty="0"/>
              <a:t>3224_ab_interferometer_ringe: passendes Arbeitsblatt zu 3223</a:t>
            </a:r>
          </a:p>
          <a:p>
            <a:r>
              <a:rPr lang="de-DE" sz="1800" dirty="0"/>
              <a:t>3225_interferenzmuster_modell.mp4: Stummes Video – Modell zur Entstehung des Interferenzmusters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6135B66-0A8D-2B5F-FBF8-6D350FEC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über das Material: Wellen</a:t>
            </a:r>
          </a:p>
        </p:txBody>
      </p:sp>
    </p:spTree>
    <p:extLst>
      <p:ext uri="{BB962C8B-B14F-4D97-AF65-F5344CB8AC3E}">
        <p14:creationId xmlns:p14="http://schemas.microsoft.com/office/powerpoint/2010/main" val="233904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7EA96E7-0D0B-40DF-94AE-139823F0E3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68760"/>
                <a:ext cx="10972800" cy="525658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Math. Beschreibung von linearen harmonischen Wellen</a:t>
                </a:r>
              </a:p>
              <a:p>
                <a:pPr lvl="1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sz="2000" dirty="0"/>
                  <a:t> und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de-DE" sz="2000" dirty="0"/>
              </a:p>
              <a:p>
                <a:pPr lvl="1">
                  <a:spcAft>
                    <a:spcPts val="600"/>
                  </a:spcAft>
                </a:pPr>
                <a:r>
                  <a:rPr lang="de-DE" sz="2000" dirty="0"/>
                  <a:t>Wellenfunktion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de-D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de-DE" sz="2000" dirty="0"/>
                  <a:t> </a:t>
                </a:r>
              </a:p>
              <a:p>
                <a:pPr lvl="1"/>
                <a:r>
                  <a:rPr lang="de-DE" sz="2000" i="1" dirty="0"/>
                  <a:t>s-t</a:t>
                </a:r>
                <a:r>
                  <a:rPr lang="de-DE" sz="2000" dirty="0"/>
                  <a:t>- und </a:t>
                </a:r>
                <a:r>
                  <a:rPr lang="de-DE" sz="2000" i="1" dirty="0"/>
                  <a:t>s-x-</a:t>
                </a:r>
                <a:r>
                  <a:rPr lang="de-DE" sz="2000" dirty="0"/>
                  <a:t>Diagramme</a:t>
                </a:r>
                <a:endParaRPr lang="de-DE" sz="2000" i="1" dirty="0"/>
              </a:p>
              <a:p>
                <a:pPr lvl="1"/>
                <a:r>
                  <a:rPr lang="de-DE" sz="2000" dirty="0"/>
                  <a:t>(Zeigermodell </a:t>
                </a:r>
                <a:r>
                  <a:rPr lang="de-DE" sz="2000" dirty="0">
                    <a:sym typeface="Wingdings" panose="05000000000000000000" pitchFamily="2" charset="2"/>
                  </a:rPr>
                  <a:t> kein verpflichtender Inhalt</a:t>
                </a:r>
                <a:r>
                  <a:rPr lang="de-DE" sz="2000" dirty="0"/>
                  <a:t>)</a:t>
                </a:r>
              </a:p>
              <a:p>
                <a:pPr lvl="1"/>
                <a:r>
                  <a:rPr lang="de-DE" sz="2000" dirty="0">
                    <a:solidFill>
                      <a:srgbClr val="FF0000"/>
                    </a:solidFill>
                  </a:rPr>
                  <a:t>kein Inhalt: Wellengleichung (Dgl.)</a:t>
                </a:r>
              </a:p>
              <a:p>
                <a:r>
                  <a:rPr lang="de-DE" dirty="0"/>
                  <a:t>Experimente und Materialien</a:t>
                </a:r>
              </a:p>
              <a:p>
                <a:pPr lvl="1"/>
                <a:r>
                  <a:rPr lang="de-DE" sz="2000" dirty="0"/>
                  <a:t>Stummes Video: Ausbreitungs- als Phasengeschwindigkeit</a:t>
                </a:r>
              </a:p>
              <a:p>
                <a:pPr lvl="1"/>
                <a:r>
                  <a:rPr lang="de-DE" sz="2000" dirty="0"/>
                  <a:t>AB: Herleitung der Gleichung der Wellenfunktion</a:t>
                </a:r>
              </a:p>
              <a:p>
                <a:pPr lvl="1"/>
                <a:r>
                  <a:rPr lang="de-DE" sz="2000" dirty="0" err="1"/>
                  <a:t>Geogebra</a:t>
                </a:r>
                <a:r>
                  <a:rPr lang="de-DE" sz="2000" dirty="0"/>
                  <a:t>-Aktivitäten</a:t>
                </a:r>
              </a:p>
              <a:p>
                <a:pPr lvl="2">
                  <a:buFont typeface="Symbol" panose="05050102010706020507" pitchFamily="18" charset="2"/>
                  <a:buChar char="-"/>
                </a:pPr>
                <a:r>
                  <a:rPr lang="de-DE" sz="1600" dirty="0">
                    <a:hlinkClick r:id="rId2"/>
                  </a:rPr>
                  <a:t>https://www.geogebra.org/m/AUyDjAAx</a:t>
                </a:r>
                <a:r>
                  <a:rPr lang="de-DE" sz="1600" dirty="0"/>
                  <a:t> (</a:t>
                </a:r>
                <a:r>
                  <a:rPr lang="de-DE" sz="1600" dirty="0" err="1"/>
                  <a:t>schulphysikwiki</a:t>
                </a:r>
                <a:r>
                  <a:rPr lang="de-DE" sz="1600" dirty="0"/>
                  <a:t>) Wellenfunktion</a:t>
                </a:r>
              </a:p>
              <a:p>
                <a:pPr lvl="2">
                  <a:buFont typeface="Symbol" panose="05050102010706020507" pitchFamily="18" charset="2"/>
                  <a:buChar char="-"/>
                </a:pPr>
                <a:r>
                  <a:rPr lang="de-DE" sz="1600" dirty="0">
                    <a:hlinkClick r:id="rId3"/>
                  </a:rPr>
                  <a:t>https://www.geogebra.org/m/eXBTxdR9</a:t>
                </a:r>
                <a:r>
                  <a:rPr lang="de-DE" sz="1600" dirty="0"/>
                  <a:t> (</a:t>
                </a:r>
                <a:r>
                  <a:rPr lang="de-DE" sz="1600" dirty="0" err="1"/>
                  <a:t>schulphysikwiki</a:t>
                </a:r>
                <a:r>
                  <a:rPr lang="de-DE" sz="1600" dirty="0"/>
                  <a:t>) Zeiger</a:t>
                </a:r>
              </a:p>
              <a:p>
                <a:pPr lvl="2">
                  <a:buFont typeface="Symbol" panose="05050102010706020507" pitchFamily="18" charset="2"/>
                  <a:buChar char="-"/>
                </a:pPr>
                <a:r>
                  <a:rPr lang="de-DE" sz="1600" dirty="0">
                    <a:hlinkClick r:id="rId4"/>
                  </a:rPr>
                  <a:t>https://www.geogebra.org/m/kycxn5wf</a:t>
                </a:r>
                <a:r>
                  <a:rPr lang="de-DE" sz="1600" dirty="0"/>
                  <a:t> (Christoph Zenger) Wellenfunktion</a:t>
                </a:r>
              </a:p>
              <a:p>
                <a:pPr lvl="2">
                  <a:buFont typeface="Symbol" panose="05050102010706020507" pitchFamily="18" charset="2"/>
                  <a:buChar char="-"/>
                </a:pPr>
                <a:r>
                  <a:rPr lang="de-DE" sz="1600" dirty="0">
                    <a:hlinkClick r:id="rId5"/>
                  </a:rPr>
                  <a:t>https://www.geogebra.org/m/unpybq9q</a:t>
                </a:r>
                <a:r>
                  <a:rPr lang="de-DE" sz="1600" dirty="0"/>
                  <a:t> (Christoph Zenger) </a:t>
                </a:r>
                <a:r>
                  <a:rPr lang="de-DE" sz="1600" i="1" dirty="0"/>
                  <a:t>s-t-</a:t>
                </a:r>
                <a:r>
                  <a:rPr lang="de-DE" sz="1600" dirty="0"/>
                  <a:t>, </a:t>
                </a:r>
                <a:r>
                  <a:rPr lang="de-DE" sz="1600" i="1" dirty="0"/>
                  <a:t>s-x-</a:t>
                </a:r>
                <a:r>
                  <a:rPr lang="de-DE" sz="1600" dirty="0"/>
                  <a:t>Diagramm mit </a:t>
                </a:r>
                <a:r>
                  <a:rPr lang="de-DE" sz="1600" i="1" dirty="0"/>
                  <a:t>s(</a:t>
                </a:r>
                <a:r>
                  <a:rPr lang="de-DE" sz="1600" i="1" dirty="0" err="1"/>
                  <a:t>x,t</a:t>
                </a:r>
                <a:r>
                  <a:rPr lang="de-DE" sz="1600" i="1" dirty="0"/>
                  <a:t>)</a:t>
                </a:r>
              </a:p>
              <a:p>
                <a:pPr lvl="2">
                  <a:buFont typeface="Symbol" panose="05050102010706020507" pitchFamily="18" charset="2"/>
                  <a:buChar char="-"/>
                </a:pPr>
                <a:r>
                  <a:rPr lang="de-DE" sz="1600" dirty="0">
                    <a:hlinkClick r:id="rId6"/>
                  </a:rPr>
                  <a:t>https://www.geogebra.org/m/k5fhsbx9</a:t>
                </a:r>
                <a:r>
                  <a:rPr lang="de-DE" sz="1600" dirty="0"/>
                  <a:t> (Markus Ziegler) </a:t>
                </a:r>
                <a:r>
                  <a:rPr lang="de-DE" sz="1600" i="1" dirty="0"/>
                  <a:t>s-t-</a:t>
                </a:r>
                <a:r>
                  <a:rPr lang="de-DE" sz="1600" dirty="0"/>
                  <a:t>, </a:t>
                </a:r>
                <a:r>
                  <a:rPr lang="de-DE" sz="1600" i="1" dirty="0"/>
                  <a:t>s-x-</a:t>
                </a:r>
                <a:r>
                  <a:rPr lang="de-DE" sz="1600" dirty="0"/>
                  <a:t>Diagramm mit Zeiger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7EA96E7-0D0B-40DF-94AE-139823F0E3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68760"/>
                <a:ext cx="10972800" cy="5256584"/>
              </a:xfrm>
              <a:blipFill>
                <a:blip r:embed="rId7"/>
                <a:stretch>
                  <a:fillRect t="-15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4F29C5F8-96F4-40DE-9780-6CD9F62FC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Wellenfunktion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3A55AE7-C7B1-59BB-E2D5-20A8C759B814}"/>
              </a:ext>
            </a:extLst>
          </p:cNvPr>
          <p:cNvSpPr/>
          <p:nvPr/>
        </p:nvSpPr>
        <p:spPr>
          <a:xfrm>
            <a:off x="1271464" y="2132856"/>
            <a:ext cx="4824536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0E17A95-EA6C-80CC-7D1C-4C0168D91C19}"/>
              </a:ext>
            </a:extLst>
          </p:cNvPr>
          <p:cNvSpPr txBox="1"/>
          <p:nvPr/>
        </p:nvSpPr>
        <p:spPr>
          <a:xfrm>
            <a:off x="6168008" y="1988840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neu!</a:t>
            </a:r>
          </a:p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möglicher Abiturinhalt</a:t>
            </a:r>
          </a:p>
        </p:txBody>
      </p:sp>
      <p:pic>
        <p:nvPicPr>
          <p:cNvPr id="8" name="Grafik 7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91CF5C0E-8B26-AFD1-2FAE-C9016C7138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3739" y="1268760"/>
            <a:ext cx="277866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EBA743D3-162F-9628-15A1-A46D44E26C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Experiment zur Zwei-Quellen-Interferenz</a:t>
                </a:r>
                <a:br>
                  <a:rPr lang="de-DE" dirty="0"/>
                </a:br>
                <a:br>
                  <a:rPr lang="de-DE" dirty="0"/>
                </a:br>
                <a:br>
                  <a:rPr lang="de-DE" dirty="0"/>
                </a:br>
                <a:br>
                  <a:rPr lang="de-DE" dirty="0"/>
                </a:br>
                <a:br>
                  <a:rPr lang="de-DE" dirty="0"/>
                </a:br>
                <a:br>
                  <a:rPr lang="de-DE" dirty="0"/>
                </a:br>
                <a:br>
                  <a:rPr lang="de-DE" dirty="0"/>
                </a:br>
                <a:br>
                  <a:rPr lang="de-DE" dirty="0"/>
                </a:br>
                <a:br>
                  <a:rPr lang="de-DE" dirty="0"/>
                </a:br>
                <a:endParaRPr lang="de-DE" dirty="0"/>
              </a:p>
              <a:p>
                <a:r>
                  <a:rPr lang="de-DE" dirty="0"/>
                  <a:t>konstruktive Interferenz: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=0;1;2;3;…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destruktive Interferenz: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=1;2;3;…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EBA743D3-162F-9628-15A1-A46D44E26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831F9438-4287-6AC2-9BEB-4EA5A224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Von der Zwei-Quellen-Interferenz zum Interferometer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5402A0E-3F95-6122-B192-49DEC8A82AA1}"/>
              </a:ext>
            </a:extLst>
          </p:cNvPr>
          <p:cNvGrpSpPr/>
          <p:nvPr/>
        </p:nvGrpSpPr>
        <p:grpSpPr>
          <a:xfrm>
            <a:off x="1055520" y="3573016"/>
            <a:ext cx="7920800" cy="1605923"/>
            <a:chOff x="695560" y="3789040"/>
            <a:chExt cx="7920800" cy="1605923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5DD38965-FB38-1FE1-79A0-584C21B365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76360" y="3963902"/>
              <a:ext cx="1440000" cy="1431061"/>
              <a:chOff x="9756304" y="4558500"/>
              <a:chExt cx="2179349" cy="2165821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E131A930-8645-792F-EE6B-0515D9DE00C2}"/>
                  </a:ext>
                </a:extLst>
              </p:cNvPr>
              <p:cNvSpPr/>
              <p:nvPr/>
            </p:nvSpPr>
            <p:spPr>
              <a:xfrm rot="20211291">
                <a:off x="10321627" y="5090723"/>
                <a:ext cx="212103" cy="99703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C60AD2B-063E-ABA3-2151-88D87350A4B6}"/>
                  </a:ext>
                </a:extLst>
              </p:cNvPr>
              <p:cNvSpPr/>
              <p:nvPr/>
            </p:nvSpPr>
            <p:spPr>
              <a:xfrm>
                <a:off x="9756304" y="4558500"/>
                <a:ext cx="819672" cy="81967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6CC36C8F-9D46-A895-0749-BFA01CBFFEF1}"/>
                  </a:ext>
                </a:extLst>
              </p:cNvPr>
              <p:cNvSpPr/>
              <p:nvPr/>
            </p:nvSpPr>
            <p:spPr>
              <a:xfrm>
                <a:off x="10617842" y="6038021"/>
                <a:ext cx="1317811" cy="686300"/>
              </a:xfrm>
              <a:custGeom>
                <a:avLst/>
                <a:gdLst>
                  <a:gd name="connsiteX0" fmla="*/ 0 w 1317811"/>
                  <a:gd name="connsiteY0" fmla="*/ 0 h 686300"/>
                  <a:gd name="connsiteX1" fmla="*/ 430306 w 1317811"/>
                  <a:gd name="connsiteY1" fmla="*/ 672353 h 686300"/>
                  <a:gd name="connsiteX2" fmla="*/ 1317811 w 1317811"/>
                  <a:gd name="connsiteY2" fmla="*/ 389965 h 686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7811" h="686300">
                    <a:moveTo>
                      <a:pt x="0" y="0"/>
                    </a:moveTo>
                    <a:cubicBezTo>
                      <a:pt x="105335" y="303679"/>
                      <a:pt x="210671" y="607359"/>
                      <a:pt x="430306" y="672353"/>
                    </a:cubicBezTo>
                    <a:cubicBezTo>
                      <a:pt x="649941" y="737347"/>
                      <a:pt x="983876" y="563656"/>
                      <a:pt x="1317811" y="389965"/>
                    </a:cubicBezTo>
                  </a:path>
                </a:pathLst>
              </a:custGeom>
              <a:noFill/>
              <a:ln w="508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4C2E6C94-5F98-7685-ED56-35C7069DF52A}"/>
                </a:ext>
              </a:extLst>
            </p:cNvPr>
            <p:cNvGrpSpPr/>
            <p:nvPr/>
          </p:nvGrpSpPr>
          <p:grpSpPr>
            <a:xfrm>
              <a:off x="695560" y="3789040"/>
              <a:ext cx="6552728" cy="504056"/>
              <a:chOff x="1271464" y="4797152"/>
              <a:chExt cx="6552728" cy="504056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EF158898-D8B6-3287-6F35-E0377B5A6C39}"/>
                  </a:ext>
                </a:extLst>
              </p:cNvPr>
              <p:cNvGrpSpPr/>
              <p:nvPr/>
            </p:nvGrpSpPr>
            <p:grpSpPr>
              <a:xfrm>
                <a:off x="1271464" y="4797152"/>
                <a:ext cx="324036" cy="504056"/>
                <a:chOff x="1343472" y="2636912"/>
                <a:chExt cx="648072" cy="1008112"/>
              </a:xfrm>
            </p:grpSpPr>
            <p:sp>
              <p:nvSpPr>
                <p:cNvPr id="14" name="Rechteck 13">
                  <a:extLst>
                    <a:ext uri="{FF2B5EF4-FFF2-40B4-BE49-F238E27FC236}">
                      <a16:creationId xmlns:a16="http://schemas.microsoft.com/office/drawing/2014/main" id="{0A94220F-2933-868C-88C4-432EBC43E8A1}"/>
                    </a:ext>
                  </a:extLst>
                </p:cNvPr>
                <p:cNvSpPr/>
                <p:nvPr/>
              </p:nvSpPr>
              <p:spPr>
                <a:xfrm>
                  <a:off x="1343472" y="2852936"/>
                  <a:ext cx="288032" cy="5760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" name="Flussdiagramm: Manuelle Verarbeitung 14">
                  <a:extLst>
                    <a:ext uri="{FF2B5EF4-FFF2-40B4-BE49-F238E27FC236}">
                      <a16:creationId xmlns:a16="http://schemas.microsoft.com/office/drawing/2014/main" id="{AB1EE88C-F1A6-3FF9-109C-0F34E5F9711E}"/>
                    </a:ext>
                  </a:extLst>
                </p:cNvPr>
                <p:cNvSpPr/>
                <p:nvPr/>
              </p:nvSpPr>
              <p:spPr>
                <a:xfrm rot="5400000">
                  <a:off x="1307468" y="2960948"/>
                  <a:ext cx="1008112" cy="360040"/>
                </a:xfrm>
                <a:prstGeom prst="flowChartManualOperati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13" name="Gerade Verbindung mit Pfeil 12">
                <a:extLst>
                  <a:ext uri="{FF2B5EF4-FFF2-40B4-BE49-F238E27FC236}">
                    <a16:creationId xmlns:a16="http://schemas.microsoft.com/office/drawing/2014/main" id="{A52428D9-7A32-02F7-2212-D4226E310A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6192" y="5049180"/>
                <a:ext cx="6228000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DD3C0328-697D-7651-C861-02B819B5B1B9}"/>
                </a:ext>
              </a:extLst>
            </p:cNvPr>
            <p:cNvGrpSpPr/>
            <p:nvPr/>
          </p:nvGrpSpPr>
          <p:grpSpPr>
            <a:xfrm>
              <a:off x="1523652" y="4175377"/>
              <a:ext cx="5724636" cy="504056"/>
              <a:chOff x="2099556" y="4895457"/>
              <a:chExt cx="5724636" cy="504056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D5D840AD-DA22-C5FC-F498-0183162D1A57}"/>
                  </a:ext>
                </a:extLst>
              </p:cNvPr>
              <p:cNvGrpSpPr/>
              <p:nvPr/>
            </p:nvGrpSpPr>
            <p:grpSpPr>
              <a:xfrm>
                <a:off x="2099556" y="4895457"/>
                <a:ext cx="324036" cy="504056"/>
                <a:chOff x="2639616" y="3861048"/>
                <a:chExt cx="648072" cy="1008112"/>
              </a:xfrm>
            </p:grpSpPr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4CF54282-1F1F-1C3D-72FE-38ED8C64D74F}"/>
                    </a:ext>
                  </a:extLst>
                </p:cNvPr>
                <p:cNvSpPr/>
                <p:nvPr/>
              </p:nvSpPr>
              <p:spPr>
                <a:xfrm>
                  <a:off x="2639616" y="4077072"/>
                  <a:ext cx="288032" cy="5760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" name="Flussdiagramm: Manuelle Verarbeitung 10">
                  <a:extLst>
                    <a:ext uri="{FF2B5EF4-FFF2-40B4-BE49-F238E27FC236}">
                      <a16:creationId xmlns:a16="http://schemas.microsoft.com/office/drawing/2014/main" id="{90AF236F-D091-5261-BF2B-A35BAA2DE469}"/>
                    </a:ext>
                  </a:extLst>
                </p:cNvPr>
                <p:cNvSpPr/>
                <p:nvPr/>
              </p:nvSpPr>
              <p:spPr>
                <a:xfrm rot="5400000">
                  <a:off x="2603612" y="4185084"/>
                  <a:ext cx="1008112" cy="360040"/>
                </a:xfrm>
                <a:prstGeom prst="flowChartManualOperati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9" name="Gerade Verbindung mit Pfeil 8">
                <a:extLst>
                  <a:ext uri="{FF2B5EF4-FFF2-40B4-BE49-F238E27FC236}">
                    <a16:creationId xmlns:a16="http://schemas.microsoft.com/office/drawing/2014/main" id="{B67EF25F-9E15-A7B7-EF83-5414FE419C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4192" y="5147485"/>
                <a:ext cx="5400000" cy="0"/>
              </a:xfrm>
              <a:prstGeom prst="straightConnector1">
                <a:avLst/>
              </a:prstGeom>
              <a:ln w="381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DDB4E0A1-42CD-4EE9-7D9A-99DCCA6F7F89}"/>
              </a:ext>
            </a:extLst>
          </p:cNvPr>
          <p:cNvGrpSpPr/>
          <p:nvPr/>
        </p:nvGrpSpPr>
        <p:grpSpPr>
          <a:xfrm>
            <a:off x="1379476" y="3255367"/>
            <a:ext cx="828092" cy="1323847"/>
            <a:chOff x="1030604" y="3471391"/>
            <a:chExt cx="828092" cy="1323847"/>
          </a:xfrm>
        </p:grpSpPr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455CB1CC-B70E-33A8-1E64-F40D7733621E}"/>
                </a:ext>
              </a:extLst>
            </p:cNvPr>
            <p:cNvCxnSpPr>
              <a:cxnSpLocks/>
            </p:cNvCxnSpPr>
            <p:nvPr/>
          </p:nvCxnSpPr>
          <p:spPr>
            <a:xfrm>
              <a:off x="1030604" y="3861048"/>
              <a:ext cx="81339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1A1C3207-4B56-7465-DCB0-15D04E1C784C}"/>
                    </a:ext>
                  </a:extLst>
                </p:cNvPr>
                <p:cNvSpPr txBox="1"/>
                <p:nvPr/>
              </p:nvSpPr>
              <p:spPr>
                <a:xfrm>
                  <a:off x="1247851" y="3471391"/>
                  <a:ext cx="43556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1A1C3207-4B56-7465-DCB0-15D04E1C78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7851" y="3471391"/>
                  <a:ext cx="435568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870E0E5B-EA82-7C88-64E0-A27AC79CABB8}"/>
                </a:ext>
              </a:extLst>
            </p:cNvPr>
            <p:cNvCxnSpPr/>
            <p:nvPr/>
          </p:nvCxnSpPr>
          <p:spPr>
            <a:xfrm>
              <a:off x="1030604" y="3787238"/>
              <a:ext cx="0" cy="10080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615E9631-0D7C-DE09-6BF4-413620C264A2}"/>
                </a:ext>
              </a:extLst>
            </p:cNvPr>
            <p:cNvCxnSpPr/>
            <p:nvPr/>
          </p:nvCxnSpPr>
          <p:spPr>
            <a:xfrm>
              <a:off x="1858696" y="3787238"/>
              <a:ext cx="0" cy="10080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E8192BE-DC38-E2D8-21A4-9B7650AC3808}"/>
              </a:ext>
            </a:extLst>
          </p:cNvPr>
          <p:cNvGrpSpPr/>
          <p:nvPr/>
        </p:nvGrpSpPr>
        <p:grpSpPr>
          <a:xfrm>
            <a:off x="767409" y="1770894"/>
            <a:ext cx="8203050" cy="1733864"/>
            <a:chOff x="767409" y="1770894"/>
            <a:chExt cx="8203050" cy="1733864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F1C3F479-C2DC-3F6A-ACAC-C5218CC90F54}"/>
                </a:ext>
              </a:extLst>
            </p:cNvPr>
            <p:cNvGrpSpPr/>
            <p:nvPr/>
          </p:nvGrpSpPr>
          <p:grpSpPr>
            <a:xfrm>
              <a:off x="1883360" y="1916832"/>
              <a:ext cx="7087099" cy="1587926"/>
              <a:chOff x="1523400" y="2132856"/>
              <a:chExt cx="7087099" cy="1587926"/>
            </a:xfrm>
          </p:grpSpPr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0847C85E-3F95-8279-E1AB-451A2649C4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70499" y="2289721"/>
                <a:ext cx="1440000" cy="1431061"/>
                <a:chOff x="9756304" y="4558500"/>
                <a:chExt cx="2179349" cy="2165821"/>
              </a:xfrm>
            </p:grpSpPr>
            <p:sp>
              <p:nvSpPr>
                <p:cNvPr id="34" name="Rechteck 33">
                  <a:extLst>
                    <a:ext uri="{FF2B5EF4-FFF2-40B4-BE49-F238E27FC236}">
                      <a16:creationId xmlns:a16="http://schemas.microsoft.com/office/drawing/2014/main" id="{FA1058DC-6799-EA6F-EA45-9FAA5E2544DD}"/>
                    </a:ext>
                  </a:extLst>
                </p:cNvPr>
                <p:cNvSpPr/>
                <p:nvPr/>
              </p:nvSpPr>
              <p:spPr>
                <a:xfrm rot="20211291">
                  <a:off x="10321627" y="5090723"/>
                  <a:ext cx="212103" cy="9970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E11A8228-0737-B5C6-7D83-79FC3F6C4A68}"/>
                    </a:ext>
                  </a:extLst>
                </p:cNvPr>
                <p:cNvSpPr/>
                <p:nvPr/>
              </p:nvSpPr>
              <p:spPr>
                <a:xfrm>
                  <a:off x="9756304" y="4558500"/>
                  <a:ext cx="819672" cy="819672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371FF3C3-92C7-F318-26D5-849449C2F018}"/>
                    </a:ext>
                  </a:extLst>
                </p:cNvPr>
                <p:cNvSpPr/>
                <p:nvPr/>
              </p:nvSpPr>
              <p:spPr>
                <a:xfrm>
                  <a:off x="10617842" y="6038021"/>
                  <a:ext cx="1317811" cy="686300"/>
                </a:xfrm>
                <a:custGeom>
                  <a:avLst/>
                  <a:gdLst>
                    <a:gd name="connsiteX0" fmla="*/ 0 w 1317811"/>
                    <a:gd name="connsiteY0" fmla="*/ 0 h 686300"/>
                    <a:gd name="connsiteX1" fmla="*/ 430306 w 1317811"/>
                    <a:gd name="connsiteY1" fmla="*/ 672353 h 686300"/>
                    <a:gd name="connsiteX2" fmla="*/ 1317811 w 1317811"/>
                    <a:gd name="connsiteY2" fmla="*/ 389965 h 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17811" h="686300">
                      <a:moveTo>
                        <a:pt x="0" y="0"/>
                      </a:moveTo>
                      <a:cubicBezTo>
                        <a:pt x="105335" y="303679"/>
                        <a:pt x="210671" y="607359"/>
                        <a:pt x="430306" y="672353"/>
                      </a:cubicBezTo>
                      <a:cubicBezTo>
                        <a:pt x="649941" y="737347"/>
                        <a:pt x="983876" y="563656"/>
                        <a:pt x="1317811" y="389965"/>
                      </a:cubicBezTo>
                    </a:path>
                  </a:pathLst>
                </a:custGeom>
                <a:noFill/>
                <a:ln w="508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B2F821EC-5C64-EFE7-9336-63D1057D7712}"/>
                  </a:ext>
                </a:extLst>
              </p:cNvPr>
              <p:cNvGrpSpPr/>
              <p:nvPr/>
            </p:nvGrpSpPr>
            <p:grpSpPr>
              <a:xfrm>
                <a:off x="1523400" y="2132856"/>
                <a:ext cx="5724728" cy="504056"/>
                <a:chOff x="1271464" y="4797152"/>
                <a:chExt cx="5724728" cy="504056"/>
              </a:xfrm>
            </p:grpSpPr>
            <p:grpSp>
              <p:nvGrpSpPr>
                <p:cNvPr id="30" name="Gruppieren 29">
                  <a:extLst>
                    <a:ext uri="{FF2B5EF4-FFF2-40B4-BE49-F238E27FC236}">
                      <a16:creationId xmlns:a16="http://schemas.microsoft.com/office/drawing/2014/main" id="{AEFE3C7A-1094-F697-C8D8-91B726B09E83}"/>
                    </a:ext>
                  </a:extLst>
                </p:cNvPr>
                <p:cNvGrpSpPr/>
                <p:nvPr/>
              </p:nvGrpSpPr>
              <p:grpSpPr>
                <a:xfrm>
                  <a:off x="1271464" y="4797152"/>
                  <a:ext cx="324036" cy="504056"/>
                  <a:chOff x="1343472" y="2636912"/>
                  <a:chExt cx="648072" cy="1008112"/>
                </a:xfrm>
              </p:grpSpPr>
              <p:sp>
                <p:nvSpPr>
                  <p:cNvPr id="32" name="Rechteck 31">
                    <a:extLst>
                      <a:ext uri="{FF2B5EF4-FFF2-40B4-BE49-F238E27FC236}">
                        <a16:creationId xmlns:a16="http://schemas.microsoft.com/office/drawing/2014/main" id="{ABD2544E-C141-2ADF-966A-F13C868CB928}"/>
                      </a:ext>
                    </a:extLst>
                  </p:cNvPr>
                  <p:cNvSpPr/>
                  <p:nvPr/>
                </p:nvSpPr>
                <p:spPr>
                  <a:xfrm>
                    <a:off x="1343472" y="2852936"/>
                    <a:ext cx="288032" cy="57606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3" name="Flussdiagramm: Manuelle Verarbeitung 32">
                    <a:extLst>
                      <a:ext uri="{FF2B5EF4-FFF2-40B4-BE49-F238E27FC236}">
                        <a16:creationId xmlns:a16="http://schemas.microsoft.com/office/drawing/2014/main" id="{E83CA024-6943-D49F-F1C4-464673620AC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7468" y="2960948"/>
                    <a:ext cx="1008112" cy="360040"/>
                  </a:xfrm>
                  <a:prstGeom prst="flowChartManualOperatio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31" name="Gerade Verbindung mit Pfeil 30">
                  <a:extLst>
                    <a:ext uri="{FF2B5EF4-FFF2-40B4-BE49-F238E27FC236}">
                      <a16:creationId xmlns:a16="http://schemas.microsoft.com/office/drawing/2014/main" id="{5F973AC8-F3A1-06A6-3294-F91AB83E98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96192" y="5049180"/>
                  <a:ext cx="5400000" cy="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B9593A6A-DB4C-653A-A651-3EDFE32BBC4A}"/>
                  </a:ext>
                </a:extLst>
              </p:cNvPr>
              <p:cNvGrpSpPr/>
              <p:nvPr/>
            </p:nvGrpSpPr>
            <p:grpSpPr>
              <a:xfrm>
                <a:off x="1523652" y="2509042"/>
                <a:ext cx="5724636" cy="504056"/>
                <a:chOff x="2099556" y="4895457"/>
                <a:chExt cx="5724636" cy="504056"/>
              </a:xfrm>
            </p:grpSpPr>
            <p:grpSp>
              <p:nvGrpSpPr>
                <p:cNvPr id="26" name="Gruppieren 25">
                  <a:extLst>
                    <a:ext uri="{FF2B5EF4-FFF2-40B4-BE49-F238E27FC236}">
                      <a16:creationId xmlns:a16="http://schemas.microsoft.com/office/drawing/2014/main" id="{F9D8401D-7FBF-A8C1-FF4C-1C1BAFB899AA}"/>
                    </a:ext>
                  </a:extLst>
                </p:cNvPr>
                <p:cNvGrpSpPr/>
                <p:nvPr/>
              </p:nvGrpSpPr>
              <p:grpSpPr>
                <a:xfrm>
                  <a:off x="2099556" y="4895457"/>
                  <a:ext cx="324036" cy="504056"/>
                  <a:chOff x="2639616" y="3861048"/>
                  <a:chExt cx="648072" cy="1008112"/>
                </a:xfrm>
              </p:grpSpPr>
              <p:sp>
                <p:nvSpPr>
                  <p:cNvPr id="28" name="Rechteck 27">
                    <a:extLst>
                      <a:ext uri="{FF2B5EF4-FFF2-40B4-BE49-F238E27FC236}">
                        <a16:creationId xmlns:a16="http://schemas.microsoft.com/office/drawing/2014/main" id="{6C68CBF7-5313-1289-FBD4-E32D8A4ED135}"/>
                      </a:ext>
                    </a:extLst>
                  </p:cNvPr>
                  <p:cNvSpPr/>
                  <p:nvPr/>
                </p:nvSpPr>
                <p:spPr>
                  <a:xfrm>
                    <a:off x="2639616" y="4077072"/>
                    <a:ext cx="288032" cy="57606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9" name="Flussdiagramm: Manuelle Verarbeitung 28">
                    <a:extLst>
                      <a:ext uri="{FF2B5EF4-FFF2-40B4-BE49-F238E27FC236}">
                        <a16:creationId xmlns:a16="http://schemas.microsoft.com/office/drawing/2014/main" id="{9959141D-6274-11E7-AEAE-0DA1C5B644D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603612" y="4185084"/>
                    <a:ext cx="1008112" cy="360040"/>
                  </a:xfrm>
                  <a:prstGeom prst="flowChartManualOperatio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27" name="Gerade Verbindung mit Pfeil 26">
                  <a:extLst>
                    <a:ext uri="{FF2B5EF4-FFF2-40B4-BE49-F238E27FC236}">
                      <a16:creationId xmlns:a16="http://schemas.microsoft.com/office/drawing/2014/main" id="{713FE8BE-1B30-17A9-5A7E-30D5D83C71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4192" y="5147485"/>
                  <a:ext cx="5400000" cy="0"/>
                </a:xfrm>
                <a:prstGeom prst="straightConnector1">
                  <a:avLst/>
                </a:prstGeom>
                <a:ln w="38100">
                  <a:solidFill>
                    <a:schemeClr val="accent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877176E1-6206-7EA1-25F1-C7577105F3FA}"/>
                </a:ext>
              </a:extLst>
            </p:cNvPr>
            <p:cNvSpPr txBox="1"/>
            <p:nvPr/>
          </p:nvSpPr>
          <p:spPr>
            <a:xfrm>
              <a:off x="767409" y="2080532"/>
              <a:ext cx="11431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Laut-sprecher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2588BDAC-5EDF-174C-98C5-14DFDB552FD5}"/>
                </a:ext>
              </a:extLst>
            </p:cNvPr>
            <p:cNvSpPr txBox="1"/>
            <p:nvPr/>
          </p:nvSpPr>
          <p:spPr>
            <a:xfrm>
              <a:off x="7424063" y="1770894"/>
              <a:ext cx="11431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Mikrofon, Ohr</a:t>
              </a: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E8B57B69-EF7D-22C2-0D04-B9E52E75AB5E}"/>
              </a:ext>
            </a:extLst>
          </p:cNvPr>
          <p:cNvGrpSpPr/>
          <p:nvPr/>
        </p:nvGrpSpPr>
        <p:grpSpPr>
          <a:xfrm>
            <a:off x="9062399" y="1397171"/>
            <a:ext cx="2569696" cy="2061815"/>
            <a:chOff x="9062399" y="1397171"/>
            <a:chExt cx="2569696" cy="2061815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0D9B8672-CFB9-B336-5405-3C38F304E1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62399" y="1397171"/>
              <a:ext cx="2520000" cy="2061815"/>
              <a:chOff x="8766077" y="1124744"/>
              <a:chExt cx="2816323" cy="2304263"/>
            </a:xfrm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0B273129-AD7E-242E-0B80-E315FFB646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766077" y="1124744"/>
                <a:ext cx="2816323" cy="2304263"/>
              </a:xfrm>
              <a:prstGeom prst="rect">
                <a:avLst/>
              </a:prstGeom>
            </p:spPr>
          </p:pic>
          <p:cxnSp>
            <p:nvCxnSpPr>
              <p:cNvPr id="21" name="Gerade Verbindung mit Pfeil 20">
                <a:extLst>
                  <a:ext uri="{FF2B5EF4-FFF2-40B4-BE49-F238E27FC236}">
                    <a16:creationId xmlns:a16="http://schemas.microsoft.com/office/drawing/2014/main" id="{FBD2CEDD-9871-1F91-9554-9DA30470F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448" y="2052532"/>
                <a:ext cx="0" cy="87241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  <a:scene3d>
                <a:camera prst="isometricOffAxis2Top">
                  <a:rot lat="19200000" lon="1200000" rev="213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92E02644-2D1E-565D-9E1C-1CDC11376F23}"/>
                </a:ext>
              </a:extLst>
            </p:cNvPr>
            <p:cNvSpPr txBox="1"/>
            <p:nvPr/>
          </p:nvSpPr>
          <p:spPr>
            <a:xfrm>
              <a:off x="10322399" y="1578278"/>
              <a:ext cx="13096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z.B. 680 Hz</a:t>
              </a:r>
            </a:p>
          </p:txBody>
        </p: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5CEE5810-33B1-ECA3-E65A-BCDB238C78F8}"/>
              </a:ext>
            </a:extLst>
          </p:cNvPr>
          <p:cNvGrpSpPr/>
          <p:nvPr/>
        </p:nvGrpSpPr>
        <p:grpSpPr>
          <a:xfrm>
            <a:off x="9062400" y="3551011"/>
            <a:ext cx="2520000" cy="2775315"/>
            <a:chOff x="9062400" y="3551011"/>
            <a:chExt cx="2520000" cy="2775315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5ECCBF24-19CB-DD17-E23D-9BBBAA266465}"/>
                </a:ext>
              </a:extLst>
            </p:cNvPr>
            <p:cNvGrpSpPr/>
            <p:nvPr/>
          </p:nvGrpSpPr>
          <p:grpSpPr>
            <a:xfrm>
              <a:off x="9062400" y="3551011"/>
              <a:ext cx="2520000" cy="2775315"/>
              <a:chOff x="9062400" y="3551011"/>
              <a:chExt cx="2520000" cy="2775315"/>
            </a:xfrm>
          </p:grpSpPr>
          <p:pic>
            <p:nvPicPr>
              <p:cNvPr id="37" name="Inhaltsplatzhalter 42" descr="Ein Bild, das drinnen enthält.&#10;&#10;Automatisch generierte Beschreibung">
                <a:extLst>
                  <a:ext uri="{FF2B5EF4-FFF2-40B4-BE49-F238E27FC236}">
                    <a16:creationId xmlns:a16="http://schemas.microsoft.com/office/drawing/2014/main" id="{506633F0-BA7F-B78B-29A2-752D2E4183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8934742" y="3678669"/>
                <a:ext cx="2775315" cy="2520000"/>
              </a:xfrm>
              <a:prstGeom prst="rect">
                <a:avLst/>
              </a:prstGeom>
            </p:spPr>
          </p:pic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1FD6679B-26ED-6FD7-7D76-B4321FD439F1}"/>
                  </a:ext>
                </a:extLst>
              </p:cNvPr>
              <p:cNvSpPr txBox="1"/>
              <p:nvPr/>
            </p:nvSpPr>
            <p:spPr>
              <a:xfrm>
                <a:off x="9120336" y="5589240"/>
                <a:ext cx="13096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z.B. </a:t>
                </a:r>
                <a:br>
                  <a:rPr 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3400 Hz</a:t>
                </a:r>
              </a:p>
            </p:txBody>
          </p:sp>
        </p:grp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9FCF342E-8060-10AF-01C2-735EE6FCFE5F}"/>
                </a:ext>
              </a:extLst>
            </p:cNvPr>
            <p:cNvSpPr txBox="1"/>
            <p:nvPr/>
          </p:nvSpPr>
          <p:spPr>
            <a:xfrm>
              <a:off x="10164372" y="3952112"/>
              <a:ext cx="1309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In-</a:t>
              </a:r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Ear</a:t>
              </a:r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-Kopfhörer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00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7B90EFB-5D3F-F04A-3120-57ED5C7916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109728" indent="0">
                  <a:buNone/>
                </a:pPr>
                <a:r>
                  <a:rPr lang="de-DE" dirty="0"/>
                  <a:t>Geht das auch mit nur einer Quelle?</a:t>
                </a:r>
                <a:br>
                  <a:rPr lang="de-DE" dirty="0"/>
                </a:br>
                <a:endParaRPr lang="de-DE" dirty="0"/>
              </a:p>
              <a:p>
                <a:pPr lvl="1"/>
                <a:r>
                  <a:rPr lang="de-DE" dirty="0"/>
                  <a:t>akustisch: Quincke-Interferenzrohr </a:t>
                </a:r>
              </a:p>
              <a:p>
                <a:pPr lvl="2"/>
                <a:r>
                  <a:rPr lang="de-DE" dirty="0"/>
                  <a:t>etwa 2,5-5 kHz (Ultraschall auch möglich)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>
                    <a:sym typeface="Wingdings" panose="05000000000000000000" pitchFamily="2" charset="2"/>
                  </a:rPr>
                  <a:t> </a:t>
                </a:r>
                <a:r>
                  <a:rPr lang="de-DE" dirty="0"/>
                  <a:t>einfache Handhabung</a:t>
                </a:r>
              </a:p>
              <a:p>
                <a:pPr lvl="2"/>
                <a:r>
                  <a:rPr lang="de-DE" dirty="0"/>
                  <a:t>deutliche Repräsentanz des Gangunterschieds</a:t>
                </a:r>
                <a:br>
                  <a:rPr lang="de-DE" dirty="0"/>
                </a:br>
                <a:endParaRPr lang="de-DE" dirty="0"/>
              </a:p>
              <a:p>
                <a:pPr lvl="2"/>
                <a:r>
                  <a:rPr lang="de-DE" dirty="0">
                    <a:hlinkClick r:id="rId2"/>
                  </a:rPr>
                  <a:t>IQB-Beispielaufgabe</a:t>
                </a:r>
                <a:r>
                  <a:rPr lang="de-DE" dirty="0"/>
                  <a:t>: </a:t>
                </a:r>
                <a:br>
                  <a:rPr lang="de-DE" dirty="0"/>
                </a:br>
                <a:r>
                  <a:rPr lang="de-DE" dirty="0"/>
                  <a:t>Verringerung von Fluglärm durch Interferenz</a:t>
                </a:r>
                <a:br>
                  <a:rPr lang="de-DE" dirty="0"/>
                </a:br>
                <a:endParaRPr lang="de-DE" dirty="0"/>
              </a:p>
              <a:p>
                <a:pPr lvl="1"/>
                <a:r>
                  <a:rPr lang="de-DE" dirty="0"/>
                  <a:t>optisch</a:t>
                </a:r>
              </a:p>
              <a:p>
                <a:pPr lvl="2"/>
                <a:r>
                  <a:rPr lang="de-DE" dirty="0"/>
                  <a:t>zwingend notwendig (Kohärenz)</a:t>
                </a:r>
              </a:p>
              <a:p>
                <a:pPr lvl="2"/>
                <a:r>
                  <a:rPr lang="de-DE" dirty="0"/>
                  <a:t>zweidimensional: Doppelspalt, Fresnel-Spiegel, …</a:t>
                </a:r>
              </a:p>
              <a:p>
                <a:pPr lvl="2"/>
                <a:r>
                  <a:rPr lang="de-DE" dirty="0"/>
                  <a:t>„virtuell“ eindimensional: Interferometer!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7B90EFB-5D3F-F04A-3120-57ED5C7916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8EA32F06-14D9-F773-EA9E-5FD61B18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Von der Zwei-Quellen-Interferenz zum Interferometer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628C3CA-CF39-98C8-73EF-A115D11A8A72}"/>
              </a:ext>
            </a:extLst>
          </p:cNvPr>
          <p:cNvGrpSpPr/>
          <p:nvPr/>
        </p:nvGrpSpPr>
        <p:grpSpPr>
          <a:xfrm>
            <a:off x="8480862" y="1268760"/>
            <a:ext cx="3101538" cy="2880000"/>
            <a:chOff x="8480862" y="1268760"/>
            <a:chExt cx="3101538" cy="2880000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D15146CF-AAC5-2F7F-49B2-ABFAD5571907}"/>
                </a:ext>
              </a:extLst>
            </p:cNvPr>
            <p:cNvGrpSpPr/>
            <p:nvPr/>
          </p:nvGrpSpPr>
          <p:grpSpPr>
            <a:xfrm>
              <a:off x="8480862" y="1268760"/>
              <a:ext cx="3101538" cy="2880000"/>
              <a:chOff x="8480862" y="1268760"/>
              <a:chExt cx="3101538" cy="2880000"/>
            </a:xfrm>
          </p:grpSpPr>
          <p:pic>
            <p:nvPicPr>
              <p:cNvPr id="4" name="Grafik 3" descr="Ein Bild, das drinnen, Wand, Tisch enthält.&#10;&#10;Automatisch generierte Beschreibung">
                <a:extLst>
                  <a:ext uri="{FF2B5EF4-FFF2-40B4-BE49-F238E27FC236}">
                    <a16:creationId xmlns:a16="http://schemas.microsoft.com/office/drawing/2014/main" id="{383A7067-DFA7-46B2-04A3-28C4EEBF13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480862" y="1268760"/>
                <a:ext cx="3101538" cy="2880000"/>
              </a:xfrm>
              <a:prstGeom prst="rect">
                <a:avLst/>
              </a:prstGeom>
            </p:spPr>
          </p:pic>
          <p:cxnSp>
            <p:nvCxnSpPr>
              <p:cNvPr id="5" name="Gerade Verbindung mit Pfeil 4">
                <a:extLst>
                  <a:ext uri="{FF2B5EF4-FFF2-40B4-BE49-F238E27FC236}">
                    <a16:creationId xmlns:a16="http://schemas.microsoft.com/office/drawing/2014/main" id="{07CA3F07-10E3-B590-14EC-30F3E81676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8528" y="2240708"/>
                <a:ext cx="72008" cy="93610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  <a:scene3d>
                <a:camera prst="isometricOffAxis2Top">
                  <a:rot lat="19199999" lon="1200000" rev="48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328B836-00E3-823D-B6C1-856C7454485D}"/>
                </a:ext>
              </a:extLst>
            </p:cNvPr>
            <p:cNvSpPr txBox="1"/>
            <p:nvPr/>
          </p:nvSpPr>
          <p:spPr>
            <a:xfrm>
              <a:off x="8616280" y="2708760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z.B. 3400 Hz</a:t>
              </a:r>
            </a:p>
          </p:txBody>
        </p:sp>
      </p:grpSp>
      <p:pic>
        <p:nvPicPr>
          <p:cNvPr id="9" name="Grafik 8" descr="Ein Bild, das Wirbellose, Wurm, Laser enthält.&#10;&#10;Automatisch generierte Beschreibung">
            <a:extLst>
              <a:ext uri="{FF2B5EF4-FFF2-40B4-BE49-F238E27FC236}">
                <a16:creationId xmlns:a16="http://schemas.microsoft.com/office/drawing/2014/main" id="{EE95CC2D-C6D2-E1A4-9C6E-F795CE9F4A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862" y="4256772"/>
            <a:ext cx="3101538" cy="193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49CC02D-9CFF-A747-890A-103BA03ED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184576"/>
          </a:xfrm>
        </p:spPr>
        <p:txBody>
          <a:bodyPr/>
          <a:lstStyle/>
          <a:p>
            <a:pPr marL="109728" indent="0">
              <a:buNone/>
            </a:pPr>
            <a:r>
              <a:rPr lang="de-DE" dirty="0"/>
              <a:t>Modell: Akustisches Michelson-Interferometer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  <a:p>
            <a:pPr marL="109728" indent="0">
              <a:buNone/>
            </a:pPr>
            <a:br>
              <a:rPr lang="de-DE" sz="1800" dirty="0"/>
            </a:br>
            <a:r>
              <a:rPr lang="de-DE" sz="1800" dirty="0"/>
              <a:t>(Die Interferenz in Richtung der Quelle wird hier nicht betrachtet.)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5C606DD-94A9-65C8-1AFD-641E5E350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Von der Zwei-Quellen-Interferenz zum Interferometer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72BE805-1094-704C-F1AB-318DFD3AF768}"/>
              </a:ext>
            </a:extLst>
          </p:cNvPr>
          <p:cNvGrpSpPr>
            <a:grpSpLocks noChangeAspect="1"/>
          </p:cNvGrpSpPr>
          <p:nvPr/>
        </p:nvGrpSpPr>
        <p:grpSpPr>
          <a:xfrm>
            <a:off x="688362" y="1916832"/>
            <a:ext cx="720000" cy="3787570"/>
            <a:chOff x="2723212" y="1850951"/>
            <a:chExt cx="792762" cy="4170337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BDA3BB15-04AE-15F6-490C-8E65C03CB6D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795603" y="5313179"/>
              <a:ext cx="635718" cy="780500"/>
              <a:chOff x="9756304" y="4558500"/>
              <a:chExt cx="1764065" cy="2165822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D1EBD4A8-EFCC-FBAC-066E-40F6FEC05DC1}"/>
                  </a:ext>
                </a:extLst>
              </p:cNvPr>
              <p:cNvSpPr/>
              <p:nvPr/>
            </p:nvSpPr>
            <p:spPr>
              <a:xfrm rot="20211291">
                <a:off x="10321627" y="5090723"/>
                <a:ext cx="212103" cy="99703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99BF0040-AB35-E87E-C17D-A6D493203927}"/>
                  </a:ext>
                </a:extLst>
              </p:cNvPr>
              <p:cNvSpPr/>
              <p:nvPr/>
            </p:nvSpPr>
            <p:spPr>
              <a:xfrm>
                <a:off x="9756304" y="4558500"/>
                <a:ext cx="819672" cy="819672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D2BF0A11-64EA-F867-F503-44FE31D7488B}"/>
                  </a:ext>
                </a:extLst>
              </p:cNvPr>
              <p:cNvSpPr/>
              <p:nvPr/>
            </p:nvSpPr>
            <p:spPr>
              <a:xfrm>
                <a:off x="10617843" y="6038022"/>
                <a:ext cx="902526" cy="686300"/>
              </a:xfrm>
              <a:custGeom>
                <a:avLst/>
                <a:gdLst>
                  <a:gd name="connsiteX0" fmla="*/ 0 w 1317811"/>
                  <a:gd name="connsiteY0" fmla="*/ 0 h 686300"/>
                  <a:gd name="connsiteX1" fmla="*/ 430306 w 1317811"/>
                  <a:gd name="connsiteY1" fmla="*/ 672353 h 686300"/>
                  <a:gd name="connsiteX2" fmla="*/ 1317811 w 1317811"/>
                  <a:gd name="connsiteY2" fmla="*/ 389965 h 686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7811" h="686300">
                    <a:moveTo>
                      <a:pt x="0" y="0"/>
                    </a:moveTo>
                    <a:cubicBezTo>
                      <a:pt x="105335" y="303679"/>
                      <a:pt x="210671" y="607359"/>
                      <a:pt x="430306" y="672353"/>
                    </a:cubicBezTo>
                    <a:cubicBezTo>
                      <a:pt x="649941" y="737347"/>
                      <a:pt x="983876" y="563656"/>
                      <a:pt x="1317811" y="389965"/>
                    </a:cubicBezTo>
                  </a:path>
                </a:pathLst>
              </a:custGeom>
              <a:noFill/>
              <a:ln w="4762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ED1919A9-A893-E1F2-CB0A-F5F8E2C21F99}"/>
                </a:ext>
              </a:extLst>
            </p:cNvPr>
            <p:cNvGrpSpPr/>
            <p:nvPr/>
          </p:nvGrpSpPr>
          <p:grpSpPr>
            <a:xfrm rot="5400000">
              <a:off x="1591591" y="3500422"/>
              <a:ext cx="3573853" cy="274912"/>
              <a:chOff x="1271465" y="4882643"/>
              <a:chExt cx="6552727" cy="504056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FE1252E4-B396-A618-7523-777DDA70F76B}"/>
                  </a:ext>
                </a:extLst>
              </p:cNvPr>
              <p:cNvGrpSpPr/>
              <p:nvPr/>
            </p:nvGrpSpPr>
            <p:grpSpPr>
              <a:xfrm>
                <a:off x="1271465" y="4882643"/>
                <a:ext cx="324037" cy="504056"/>
                <a:chOff x="1343472" y="2807894"/>
                <a:chExt cx="648073" cy="1008112"/>
              </a:xfrm>
            </p:grpSpPr>
            <p:sp>
              <p:nvSpPr>
                <p:cNvPr id="14" name="Rechteck 13">
                  <a:extLst>
                    <a:ext uri="{FF2B5EF4-FFF2-40B4-BE49-F238E27FC236}">
                      <a16:creationId xmlns:a16="http://schemas.microsoft.com/office/drawing/2014/main" id="{8E9E6F7A-3483-6272-D204-E8105A5222C6}"/>
                    </a:ext>
                  </a:extLst>
                </p:cNvPr>
                <p:cNvSpPr/>
                <p:nvPr/>
              </p:nvSpPr>
              <p:spPr>
                <a:xfrm>
                  <a:off x="1343472" y="3023853"/>
                  <a:ext cx="288034" cy="57606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" name="Flussdiagramm: Manuelle Verarbeitung 14">
                  <a:extLst>
                    <a:ext uri="{FF2B5EF4-FFF2-40B4-BE49-F238E27FC236}">
                      <a16:creationId xmlns:a16="http://schemas.microsoft.com/office/drawing/2014/main" id="{1EE19BCE-640B-8237-71F5-D326FAC73064}"/>
                    </a:ext>
                  </a:extLst>
                </p:cNvPr>
                <p:cNvSpPr/>
                <p:nvPr/>
              </p:nvSpPr>
              <p:spPr>
                <a:xfrm rot="5400000">
                  <a:off x="1307469" y="3131929"/>
                  <a:ext cx="1008112" cy="360041"/>
                </a:xfrm>
                <a:prstGeom prst="flowChartManualOperati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13" name="Gerade Verbindung mit Pfeil 12">
                <a:extLst>
                  <a:ext uri="{FF2B5EF4-FFF2-40B4-BE49-F238E27FC236}">
                    <a16:creationId xmlns:a16="http://schemas.microsoft.com/office/drawing/2014/main" id="{69FC01ED-63E5-702F-5681-887508EAEB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6192" y="5134673"/>
                <a:ext cx="6228000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0BFE17E5-205E-A39D-79A3-B2DCE647239A}"/>
                </a:ext>
              </a:extLst>
            </p:cNvPr>
            <p:cNvGrpSpPr/>
            <p:nvPr/>
          </p:nvGrpSpPr>
          <p:grpSpPr>
            <a:xfrm rot="5400000">
              <a:off x="1744184" y="3726242"/>
              <a:ext cx="3122213" cy="274912"/>
              <a:chOff x="2099556" y="4895457"/>
              <a:chExt cx="5724636" cy="504056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EE5AFE0-82D8-10C9-AEDC-B5473A36359D}"/>
                  </a:ext>
                </a:extLst>
              </p:cNvPr>
              <p:cNvGrpSpPr/>
              <p:nvPr/>
            </p:nvGrpSpPr>
            <p:grpSpPr>
              <a:xfrm>
                <a:off x="2099556" y="4895457"/>
                <a:ext cx="324036" cy="504056"/>
                <a:chOff x="2639616" y="3861048"/>
                <a:chExt cx="648072" cy="1008112"/>
              </a:xfrm>
            </p:grpSpPr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02E5BCF2-E729-749B-51D1-7F1FEDE53E2A}"/>
                    </a:ext>
                  </a:extLst>
                </p:cNvPr>
                <p:cNvSpPr/>
                <p:nvPr/>
              </p:nvSpPr>
              <p:spPr>
                <a:xfrm>
                  <a:off x="2639616" y="4077072"/>
                  <a:ext cx="288032" cy="5760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" name="Flussdiagramm: Manuelle Verarbeitung 10">
                  <a:extLst>
                    <a:ext uri="{FF2B5EF4-FFF2-40B4-BE49-F238E27FC236}">
                      <a16:creationId xmlns:a16="http://schemas.microsoft.com/office/drawing/2014/main" id="{AC3D8CF3-712B-BB5F-6301-F860EF20231B}"/>
                    </a:ext>
                  </a:extLst>
                </p:cNvPr>
                <p:cNvSpPr/>
                <p:nvPr/>
              </p:nvSpPr>
              <p:spPr>
                <a:xfrm rot="5400000">
                  <a:off x="2603612" y="4185084"/>
                  <a:ext cx="1008112" cy="360040"/>
                </a:xfrm>
                <a:prstGeom prst="flowChartManualOperati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9" name="Gerade Verbindung mit Pfeil 8">
                <a:extLst>
                  <a:ext uri="{FF2B5EF4-FFF2-40B4-BE49-F238E27FC236}">
                    <a16:creationId xmlns:a16="http://schemas.microsoft.com/office/drawing/2014/main" id="{2E062751-DC28-FAB4-628A-E21E7911F6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4192" y="5147485"/>
                <a:ext cx="5400000" cy="0"/>
              </a:xfrm>
              <a:prstGeom prst="straightConnector1">
                <a:avLst/>
              </a:prstGeom>
              <a:ln w="381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5A3FF280-EF16-9A5E-25D5-090FFF9D0673}"/>
              </a:ext>
            </a:extLst>
          </p:cNvPr>
          <p:cNvGrpSpPr/>
          <p:nvPr/>
        </p:nvGrpSpPr>
        <p:grpSpPr>
          <a:xfrm>
            <a:off x="2412716" y="2329024"/>
            <a:ext cx="2017618" cy="3374781"/>
            <a:chOff x="2422200" y="2565770"/>
            <a:chExt cx="2017618" cy="3374781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F5664508-DD70-023D-4CFF-BE35636550CF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>
              <a:off x="2974341" y="3533048"/>
              <a:ext cx="72000" cy="8640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41645974-65F5-68B6-B1EA-4D77D2E14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22200" y="2565770"/>
              <a:ext cx="2017618" cy="3374781"/>
              <a:chOff x="2423592" y="2224456"/>
              <a:chExt cx="2223227" cy="3718697"/>
            </a:xfrm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CCA676DA-6435-6634-D21D-00D07869B024}"/>
                  </a:ext>
                </a:extLst>
              </p:cNvPr>
              <p:cNvGrpSpPr/>
              <p:nvPr/>
            </p:nvGrpSpPr>
            <p:grpSpPr>
              <a:xfrm>
                <a:off x="2423592" y="2224456"/>
                <a:ext cx="780500" cy="3718697"/>
                <a:chOff x="2723212" y="2302591"/>
                <a:chExt cx="780500" cy="3718697"/>
              </a:xfrm>
            </p:grpSpPr>
            <p:grpSp>
              <p:nvGrpSpPr>
                <p:cNvPr id="21" name="Gruppieren 20">
                  <a:extLst>
                    <a:ext uri="{FF2B5EF4-FFF2-40B4-BE49-F238E27FC236}">
                      <a16:creationId xmlns:a16="http://schemas.microsoft.com/office/drawing/2014/main" id="{B03C80C4-4290-2294-46F9-F4C4A12CBC4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795603" y="5313179"/>
                  <a:ext cx="635718" cy="780500"/>
                  <a:chOff x="9756304" y="4558500"/>
                  <a:chExt cx="1764065" cy="2165822"/>
                </a:xfrm>
              </p:grpSpPr>
              <p:sp>
                <p:nvSpPr>
                  <p:cNvPr id="32" name="Rechteck 31">
                    <a:extLst>
                      <a:ext uri="{FF2B5EF4-FFF2-40B4-BE49-F238E27FC236}">
                        <a16:creationId xmlns:a16="http://schemas.microsoft.com/office/drawing/2014/main" id="{9B205C7F-5495-D720-828B-6AB64462AEE4}"/>
                      </a:ext>
                    </a:extLst>
                  </p:cNvPr>
                  <p:cNvSpPr/>
                  <p:nvPr/>
                </p:nvSpPr>
                <p:spPr>
                  <a:xfrm rot="20211291">
                    <a:off x="10321627" y="5090723"/>
                    <a:ext cx="212103" cy="997036"/>
                  </a:xfrm>
                  <a:prstGeom prst="rect">
                    <a:avLst/>
                  </a:prstGeom>
                  <a:solidFill>
                    <a:schemeClr val="accent5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3" name="Ellipse 32">
                    <a:extLst>
                      <a:ext uri="{FF2B5EF4-FFF2-40B4-BE49-F238E27FC236}">
                        <a16:creationId xmlns:a16="http://schemas.microsoft.com/office/drawing/2014/main" id="{1710EE0A-2662-ABB0-ABE4-AE93BA1F8F06}"/>
                      </a:ext>
                    </a:extLst>
                  </p:cNvPr>
                  <p:cNvSpPr/>
                  <p:nvPr/>
                </p:nvSpPr>
                <p:spPr>
                  <a:xfrm>
                    <a:off x="9756304" y="4558500"/>
                    <a:ext cx="819672" cy="819672"/>
                  </a:xfrm>
                  <a:prstGeom prst="ellipse">
                    <a:avLst/>
                  </a:prstGeom>
                  <a:solidFill>
                    <a:schemeClr val="accent5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4" name="Freihandform: Form 33">
                    <a:extLst>
                      <a:ext uri="{FF2B5EF4-FFF2-40B4-BE49-F238E27FC236}">
                        <a16:creationId xmlns:a16="http://schemas.microsoft.com/office/drawing/2014/main" id="{D2F0F4FC-3BC2-FBE7-26EA-55AD3A8697E2}"/>
                      </a:ext>
                    </a:extLst>
                  </p:cNvPr>
                  <p:cNvSpPr/>
                  <p:nvPr/>
                </p:nvSpPr>
                <p:spPr>
                  <a:xfrm>
                    <a:off x="10617843" y="6038022"/>
                    <a:ext cx="902526" cy="686300"/>
                  </a:xfrm>
                  <a:custGeom>
                    <a:avLst/>
                    <a:gdLst>
                      <a:gd name="connsiteX0" fmla="*/ 0 w 1317811"/>
                      <a:gd name="connsiteY0" fmla="*/ 0 h 686300"/>
                      <a:gd name="connsiteX1" fmla="*/ 430306 w 1317811"/>
                      <a:gd name="connsiteY1" fmla="*/ 672353 h 686300"/>
                      <a:gd name="connsiteX2" fmla="*/ 1317811 w 1317811"/>
                      <a:gd name="connsiteY2" fmla="*/ 389965 h 686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17811" h="686300">
                        <a:moveTo>
                          <a:pt x="0" y="0"/>
                        </a:moveTo>
                        <a:cubicBezTo>
                          <a:pt x="105335" y="303679"/>
                          <a:pt x="210671" y="607359"/>
                          <a:pt x="430306" y="672353"/>
                        </a:cubicBezTo>
                        <a:cubicBezTo>
                          <a:pt x="649941" y="737347"/>
                          <a:pt x="983876" y="563656"/>
                          <a:pt x="1317811" y="389965"/>
                        </a:cubicBezTo>
                      </a:path>
                    </a:pathLst>
                  </a:custGeom>
                  <a:noFill/>
                  <a:ln w="4762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29" name="Gerade Verbindung mit Pfeil 28">
                  <a:extLst>
                    <a:ext uri="{FF2B5EF4-FFF2-40B4-BE49-F238E27FC236}">
                      <a16:creationId xmlns:a16="http://schemas.microsoft.com/office/drawing/2014/main" id="{87770146-5AFE-FE6B-725E-45C21275C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71288" y="3867173"/>
                  <a:ext cx="0" cy="155520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uppieren 22">
                  <a:extLst>
                    <a:ext uri="{FF2B5EF4-FFF2-40B4-BE49-F238E27FC236}">
                      <a16:creationId xmlns:a16="http://schemas.microsoft.com/office/drawing/2014/main" id="{675922BD-F1B1-5E0B-8A39-D08FBC6EEE9D}"/>
                    </a:ext>
                  </a:extLst>
                </p:cNvPr>
                <p:cNvGrpSpPr/>
                <p:nvPr/>
              </p:nvGrpSpPr>
              <p:grpSpPr>
                <a:xfrm rot="5400000">
                  <a:off x="1744184" y="3726242"/>
                  <a:ext cx="3122213" cy="274912"/>
                  <a:chOff x="2099556" y="4895457"/>
                  <a:chExt cx="5724636" cy="504056"/>
                </a:xfrm>
              </p:grpSpPr>
              <p:grpSp>
                <p:nvGrpSpPr>
                  <p:cNvPr id="24" name="Gruppieren 23">
                    <a:extLst>
                      <a:ext uri="{FF2B5EF4-FFF2-40B4-BE49-F238E27FC236}">
                        <a16:creationId xmlns:a16="http://schemas.microsoft.com/office/drawing/2014/main" id="{A8D97E0F-B726-1877-1598-A768AAFD7925}"/>
                      </a:ext>
                    </a:extLst>
                  </p:cNvPr>
                  <p:cNvGrpSpPr/>
                  <p:nvPr/>
                </p:nvGrpSpPr>
                <p:grpSpPr>
                  <a:xfrm>
                    <a:off x="2099556" y="4895457"/>
                    <a:ext cx="324036" cy="504056"/>
                    <a:chOff x="2639616" y="3861048"/>
                    <a:chExt cx="648072" cy="1008112"/>
                  </a:xfrm>
                </p:grpSpPr>
                <p:sp>
                  <p:nvSpPr>
                    <p:cNvPr id="26" name="Rechteck 25">
                      <a:extLst>
                        <a:ext uri="{FF2B5EF4-FFF2-40B4-BE49-F238E27FC236}">
                          <a16:creationId xmlns:a16="http://schemas.microsoft.com/office/drawing/2014/main" id="{3382DF04-CFEE-002D-A455-572589BFC0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39616" y="4077072"/>
                      <a:ext cx="288032" cy="576064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7" name="Flussdiagramm: Manuelle Verarbeitung 26">
                      <a:extLst>
                        <a:ext uri="{FF2B5EF4-FFF2-40B4-BE49-F238E27FC236}">
                          <a16:creationId xmlns:a16="http://schemas.microsoft.com/office/drawing/2014/main" id="{9D836904-C1B6-AFED-94D0-BF4F3EB4F54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603612" y="4185084"/>
                      <a:ext cx="1008112" cy="360040"/>
                    </a:xfrm>
                    <a:prstGeom prst="flowChartManualOperation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cxnSp>
                <p:nvCxnSpPr>
                  <p:cNvPr id="25" name="Gerade Verbindung mit Pfeil 24">
                    <a:extLst>
                      <a:ext uri="{FF2B5EF4-FFF2-40B4-BE49-F238E27FC236}">
                        <a16:creationId xmlns:a16="http://schemas.microsoft.com/office/drawing/2014/main" id="{99AB69E2-C0F0-F040-83A5-F94F75D738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424192" y="5147485"/>
                    <a:ext cx="5400000" cy="0"/>
                  </a:xfrm>
                  <a:prstGeom prst="straightConnector1">
                    <a:avLst/>
                  </a:prstGeom>
                  <a:ln w="38100">
                    <a:solidFill>
                      <a:schemeClr val="accent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7" name="Gerade Verbindung mit Pfeil 36">
                <a:extLst>
                  <a:ext uri="{FF2B5EF4-FFF2-40B4-BE49-F238E27FC236}">
                    <a16:creationId xmlns:a16="http://schemas.microsoft.com/office/drawing/2014/main" id="{E90B8FF3-1A74-3ED6-6D57-FE3B150D54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4664" y="3789038"/>
                <a:ext cx="1388403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F4A40400-E98C-BFF6-1D03-5F2147260B1E}"/>
                  </a:ext>
                </a:extLst>
              </p:cNvPr>
              <p:cNvGrpSpPr/>
              <p:nvPr/>
            </p:nvGrpSpPr>
            <p:grpSpPr>
              <a:xfrm rot="5400000">
                <a:off x="4420999" y="3723658"/>
                <a:ext cx="274912" cy="176728"/>
                <a:chOff x="4706189" y="2683977"/>
                <a:chExt cx="274912" cy="176728"/>
              </a:xfrm>
            </p:grpSpPr>
            <p:sp>
              <p:nvSpPr>
                <p:cNvPr id="39" name="Rechteck 38">
                  <a:extLst>
                    <a:ext uri="{FF2B5EF4-FFF2-40B4-BE49-F238E27FC236}">
                      <a16:creationId xmlns:a16="http://schemas.microsoft.com/office/drawing/2014/main" id="{B78F7AF7-671A-36EE-0122-3CF37C50060E}"/>
                    </a:ext>
                  </a:extLst>
                </p:cNvPr>
                <p:cNvSpPr/>
                <p:nvPr/>
              </p:nvSpPr>
              <p:spPr>
                <a:xfrm rot="5400000">
                  <a:off x="4802977" y="2644703"/>
                  <a:ext cx="78546" cy="1570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0" name="Flussdiagramm: Manuelle Verarbeitung 39">
                  <a:extLst>
                    <a:ext uri="{FF2B5EF4-FFF2-40B4-BE49-F238E27FC236}">
                      <a16:creationId xmlns:a16="http://schemas.microsoft.com/office/drawing/2014/main" id="{FDA71567-6EBE-60E0-78D3-A4CB5EC737E4}"/>
                    </a:ext>
                  </a:extLst>
                </p:cNvPr>
                <p:cNvSpPr/>
                <p:nvPr/>
              </p:nvSpPr>
              <p:spPr>
                <a:xfrm rot="10800000">
                  <a:off x="4706189" y="2762522"/>
                  <a:ext cx="274912" cy="98183"/>
                </a:xfrm>
                <a:prstGeom prst="flowChartManualOperati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A393C6A0-1470-C503-0398-FFE3EA873F79}"/>
              </a:ext>
            </a:extLst>
          </p:cNvPr>
          <p:cNvGrpSpPr/>
          <p:nvPr/>
        </p:nvGrpSpPr>
        <p:grpSpPr>
          <a:xfrm>
            <a:off x="5137826" y="2327018"/>
            <a:ext cx="2910390" cy="3374781"/>
            <a:chOff x="5447928" y="2565769"/>
            <a:chExt cx="2910390" cy="3374781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A45B9CF9-6DF1-7E77-042F-A757AFFF2681}"/>
                </a:ext>
              </a:extLst>
            </p:cNvPr>
            <p:cNvGrpSpPr/>
            <p:nvPr/>
          </p:nvGrpSpPr>
          <p:grpSpPr>
            <a:xfrm>
              <a:off x="6426997" y="2565769"/>
              <a:ext cx="1841784" cy="3374781"/>
              <a:chOff x="2422200" y="2565770"/>
              <a:chExt cx="1841784" cy="3374781"/>
            </a:xfrm>
          </p:grpSpPr>
          <p:sp>
            <p:nvSpPr>
              <p:cNvPr id="61" name="Rechteck 60">
                <a:extLst>
                  <a:ext uri="{FF2B5EF4-FFF2-40B4-BE49-F238E27FC236}">
                    <a16:creationId xmlns:a16="http://schemas.microsoft.com/office/drawing/2014/main" id="{D61A7AB4-7383-0468-410F-8B5CD19359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 flipH="1">
                <a:off x="2974341" y="3533048"/>
                <a:ext cx="72000" cy="86400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62" name="Gruppieren 61">
                <a:extLst>
                  <a:ext uri="{FF2B5EF4-FFF2-40B4-BE49-F238E27FC236}">
                    <a16:creationId xmlns:a16="http://schemas.microsoft.com/office/drawing/2014/main" id="{19955484-9DBE-EC7D-3328-145A3E332B1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22200" y="2565770"/>
                <a:ext cx="1841784" cy="3374781"/>
                <a:chOff x="2423592" y="2224456"/>
                <a:chExt cx="2029475" cy="3718697"/>
              </a:xfrm>
            </p:grpSpPr>
            <p:grpSp>
              <p:nvGrpSpPr>
                <p:cNvPr id="63" name="Gruppieren 62">
                  <a:extLst>
                    <a:ext uri="{FF2B5EF4-FFF2-40B4-BE49-F238E27FC236}">
                      <a16:creationId xmlns:a16="http://schemas.microsoft.com/office/drawing/2014/main" id="{54B450B9-2AC9-1657-B58D-212D73ABA078}"/>
                    </a:ext>
                  </a:extLst>
                </p:cNvPr>
                <p:cNvGrpSpPr/>
                <p:nvPr/>
              </p:nvGrpSpPr>
              <p:grpSpPr>
                <a:xfrm>
                  <a:off x="2423592" y="2224456"/>
                  <a:ext cx="780500" cy="3718697"/>
                  <a:chOff x="2723212" y="2302591"/>
                  <a:chExt cx="780500" cy="3718697"/>
                </a:xfrm>
              </p:grpSpPr>
              <p:grpSp>
                <p:nvGrpSpPr>
                  <p:cNvPr id="68" name="Gruppieren 67">
                    <a:extLst>
                      <a:ext uri="{FF2B5EF4-FFF2-40B4-BE49-F238E27FC236}">
                        <a16:creationId xmlns:a16="http://schemas.microsoft.com/office/drawing/2014/main" id="{0B152FD4-2219-31F6-6A45-2428079E382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2795603" y="5313179"/>
                    <a:ext cx="635718" cy="780500"/>
                    <a:chOff x="9756304" y="4558500"/>
                    <a:chExt cx="1764065" cy="2165822"/>
                  </a:xfrm>
                </p:grpSpPr>
                <p:sp>
                  <p:nvSpPr>
                    <p:cNvPr id="75" name="Rechteck 74">
                      <a:extLst>
                        <a:ext uri="{FF2B5EF4-FFF2-40B4-BE49-F238E27FC236}">
                          <a16:creationId xmlns:a16="http://schemas.microsoft.com/office/drawing/2014/main" id="{3AA32985-7252-4EC5-4931-F3AF70EDA7F6}"/>
                        </a:ext>
                      </a:extLst>
                    </p:cNvPr>
                    <p:cNvSpPr/>
                    <p:nvPr/>
                  </p:nvSpPr>
                  <p:spPr>
                    <a:xfrm rot="20211291">
                      <a:off x="10321627" y="5090723"/>
                      <a:ext cx="212103" cy="997036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6" name="Ellipse 75">
                      <a:extLst>
                        <a:ext uri="{FF2B5EF4-FFF2-40B4-BE49-F238E27FC236}">
                          <a16:creationId xmlns:a16="http://schemas.microsoft.com/office/drawing/2014/main" id="{6F0D7949-5339-6D30-EE04-5C8478E342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6304" y="4558500"/>
                      <a:ext cx="819672" cy="819672"/>
                    </a:xfrm>
                    <a:prstGeom prst="ellipse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7" name="Freihandform: Form 76">
                      <a:extLst>
                        <a:ext uri="{FF2B5EF4-FFF2-40B4-BE49-F238E27FC236}">
                          <a16:creationId xmlns:a16="http://schemas.microsoft.com/office/drawing/2014/main" id="{75A9740D-1C3F-5F4A-F5B2-081B14E412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17843" y="6038022"/>
                      <a:ext cx="902526" cy="686300"/>
                    </a:xfrm>
                    <a:custGeom>
                      <a:avLst/>
                      <a:gdLst>
                        <a:gd name="connsiteX0" fmla="*/ 0 w 1317811"/>
                        <a:gd name="connsiteY0" fmla="*/ 0 h 686300"/>
                        <a:gd name="connsiteX1" fmla="*/ 430306 w 1317811"/>
                        <a:gd name="connsiteY1" fmla="*/ 672353 h 686300"/>
                        <a:gd name="connsiteX2" fmla="*/ 1317811 w 1317811"/>
                        <a:gd name="connsiteY2" fmla="*/ 389965 h 68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17811" h="686300">
                          <a:moveTo>
                            <a:pt x="0" y="0"/>
                          </a:moveTo>
                          <a:cubicBezTo>
                            <a:pt x="105335" y="303679"/>
                            <a:pt x="210671" y="607359"/>
                            <a:pt x="430306" y="672353"/>
                          </a:cubicBezTo>
                          <a:cubicBezTo>
                            <a:pt x="649941" y="737347"/>
                            <a:pt x="983876" y="563656"/>
                            <a:pt x="1317811" y="389965"/>
                          </a:cubicBezTo>
                        </a:path>
                      </a:pathLst>
                    </a:custGeom>
                    <a:noFill/>
                    <a:ln w="47625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cxnSp>
                <p:nvCxnSpPr>
                  <p:cNvPr id="69" name="Gerade Verbindung mit Pfeil 68">
                    <a:extLst>
                      <a:ext uri="{FF2B5EF4-FFF2-40B4-BE49-F238E27FC236}">
                        <a16:creationId xmlns:a16="http://schemas.microsoft.com/office/drawing/2014/main" id="{22ADDC26-366B-FBF0-B50A-6123E5AAF9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1288" y="3867173"/>
                    <a:ext cx="0" cy="1555200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0" name="Gruppieren 69">
                    <a:extLst>
                      <a:ext uri="{FF2B5EF4-FFF2-40B4-BE49-F238E27FC236}">
                        <a16:creationId xmlns:a16="http://schemas.microsoft.com/office/drawing/2014/main" id="{556AB90C-C63B-AF67-F359-4A8FACE9F8C5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744184" y="3726242"/>
                    <a:ext cx="3122213" cy="274912"/>
                    <a:chOff x="2099556" y="4895457"/>
                    <a:chExt cx="5724636" cy="504056"/>
                  </a:xfrm>
                </p:grpSpPr>
                <p:grpSp>
                  <p:nvGrpSpPr>
                    <p:cNvPr id="71" name="Gruppieren 70">
                      <a:extLst>
                        <a:ext uri="{FF2B5EF4-FFF2-40B4-BE49-F238E27FC236}">
                          <a16:creationId xmlns:a16="http://schemas.microsoft.com/office/drawing/2014/main" id="{FB23D801-C267-E80C-42AE-425EA008EF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99556" y="4895457"/>
                      <a:ext cx="324036" cy="504056"/>
                      <a:chOff x="2639616" y="3861048"/>
                      <a:chExt cx="648072" cy="1008112"/>
                    </a:xfrm>
                  </p:grpSpPr>
                  <p:sp>
                    <p:nvSpPr>
                      <p:cNvPr id="73" name="Rechteck 72">
                        <a:extLst>
                          <a:ext uri="{FF2B5EF4-FFF2-40B4-BE49-F238E27FC236}">
                            <a16:creationId xmlns:a16="http://schemas.microsoft.com/office/drawing/2014/main" id="{014CABC9-B767-7203-3AFA-61580B1BFD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39616" y="4077072"/>
                        <a:ext cx="288032" cy="576064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74" name="Flussdiagramm: Manuelle Verarbeitung 73">
                        <a:extLst>
                          <a:ext uri="{FF2B5EF4-FFF2-40B4-BE49-F238E27FC236}">
                            <a16:creationId xmlns:a16="http://schemas.microsoft.com/office/drawing/2014/main" id="{8CF46A9F-67A9-AE1A-EE72-D1FE40CDE06A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2603612" y="4185084"/>
                        <a:ext cx="1008112" cy="360040"/>
                      </a:xfrm>
                      <a:prstGeom prst="flowChartManualOperation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  <p:cxnSp>
                  <p:nvCxnSpPr>
                    <p:cNvPr id="72" name="Gerade Verbindung mit Pfeil 71">
                      <a:extLst>
                        <a:ext uri="{FF2B5EF4-FFF2-40B4-BE49-F238E27FC236}">
                          <a16:creationId xmlns:a16="http://schemas.microsoft.com/office/drawing/2014/main" id="{CEA71080-AD84-ADD9-BB39-DB38EB3382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424192" y="5147485"/>
                      <a:ext cx="5400000" cy="0"/>
                    </a:xfrm>
                    <a:prstGeom prst="straightConnector1">
                      <a:avLst/>
                    </a:prstGeom>
                    <a:ln w="38100">
                      <a:solidFill>
                        <a:schemeClr val="accent3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4" name="Gerade Verbindung mit Pfeil 63">
                  <a:extLst>
                    <a:ext uri="{FF2B5EF4-FFF2-40B4-BE49-F238E27FC236}">
                      <a16:creationId xmlns:a16="http://schemas.microsoft.com/office/drawing/2014/main" id="{2C6F7482-4158-E75D-903A-5359C37B58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64664" y="3789038"/>
                  <a:ext cx="1388403" cy="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804934FB-0660-EB85-4548-FD9683ACD4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6318" y="3553652"/>
              <a:ext cx="72000" cy="8640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F8A37F2A-D1B2-199F-DAB0-B5AD8FF50B93}"/>
                </a:ext>
              </a:extLst>
            </p:cNvPr>
            <p:cNvGrpSpPr/>
            <p:nvPr/>
          </p:nvGrpSpPr>
          <p:grpSpPr>
            <a:xfrm flipH="1">
              <a:off x="5447928" y="3905389"/>
              <a:ext cx="160384" cy="249487"/>
              <a:chOff x="9823322" y="2066838"/>
              <a:chExt cx="160384" cy="249487"/>
            </a:xfrm>
          </p:grpSpPr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C6B97BF3-2173-6489-76D9-2528F092B395}"/>
                  </a:ext>
                </a:extLst>
              </p:cNvPr>
              <p:cNvSpPr/>
              <p:nvPr/>
            </p:nvSpPr>
            <p:spPr>
              <a:xfrm rot="10800000">
                <a:off x="9912424" y="2119034"/>
                <a:ext cx="71282" cy="1425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0" name="Flussdiagramm: Manuelle Verarbeitung 79">
                <a:extLst>
                  <a:ext uri="{FF2B5EF4-FFF2-40B4-BE49-F238E27FC236}">
                    <a16:creationId xmlns:a16="http://schemas.microsoft.com/office/drawing/2014/main" id="{D8DCD2AB-43E7-4CE6-A33C-5C5E861F9E71}"/>
                  </a:ext>
                </a:extLst>
              </p:cNvPr>
              <p:cNvSpPr/>
              <p:nvPr/>
            </p:nvSpPr>
            <p:spPr>
              <a:xfrm rot="16200000">
                <a:off x="9743130" y="2147030"/>
                <a:ext cx="249487" cy="89103"/>
              </a:xfrm>
              <a:prstGeom prst="flowChartManualOperat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82" name="Gerade Verbindung mit Pfeil 81">
              <a:extLst>
                <a:ext uri="{FF2B5EF4-FFF2-40B4-BE49-F238E27FC236}">
                  <a16:creationId xmlns:a16="http://schemas.microsoft.com/office/drawing/2014/main" id="{B8833C91-2E4A-2B9D-E429-CCB8F04A42F2}"/>
                </a:ext>
              </a:extLst>
            </p:cNvPr>
            <p:cNvCxnSpPr>
              <a:cxnSpLocks/>
            </p:cNvCxnSpPr>
            <p:nvPr/>
          </p:nvCxnSpPr>
          <p:spPr>
            <a:xfrm>
              <a:off x="5620079" y="4050926"/>
              <a:ext cx="26712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25306501-9F9D-87C4-2C93-060852D6E583}"/>
              </a:ext>
            </a:extLst>
          </p:cNvPr>
          <p:cNvGrpSpPr/>
          <p:nvPr/>
        </p:nvGrpSpPr>
        <p:grpSpPr>
          <a:xfrm>
            <a:off x="8861492" y="2404226"/>
            <a:ext cx="2910390" cy="3297574"/>
            <a:chOff x="8861492" y="2642977"/>
            <a:chExt cx="2910390" cy="3297574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C95F4C34-A9D2-FDE1-0D79-D40EC8917E68}"/>
                </a:ext>
              </a:extLst>
            </p:cNvPr>
            <p:cNvGrpSpPr/>
            <p:nvPr/>
          </p:nvGrpSpPr>
          <p:grpSpPr>
            <a:xfrm>
              <a:off x="8861492" y="2726452"/>
              <a:ext cx="2910390" cy="3214099"/>
              <a:chOff x="5447928" y="2726452"/>
              <a:chExt cx="2910390" cy="3214099"/>
            </a:xfrm>
          </p:grpSpPr>
          <p:grpSp>
            <p:nvGrpSpPr>
              <p:cNvPr id="86" name="Gruppieren 85">
                <a:extLst>
                  <a:ext uri="{FF2B5EF4-FFF2-40B4-BE49-F238E27FC236}">
                    <a16:creationId xmlns:a16="http://schemas.microsoft.com/office/drawing/2014/main" id="{FA82EC7F-862B-28AF-0312-7BD1A2A13CDC}"/>
                  </a:ext>
                </a:extLst>
              </p:cNvPr>
              <p:cNvGrpSpPr/>
              <p:nvPr/>
            </p:nvGrpSpPr>
            <p:grpSpPr>
              <a:xfrm>
                <a:off x="6426997" y="2726452"/>
                <a:ext cx="1841784" cy="3214099"/>
                <a:chOff x="2422200" y="2726453"/>
                <a:chExt cx="1841784" cy="3214099"/>
              </a:xfrm>
            </p:grpSpPr>
            <p:sp>
              <p:nvSpPr>
                <p:cNvPr id="92" name="Rechteck 91">
                  <a:extLst>
                    <a:ext uri="{FF2B5EF4-FFF2-40B4-BE49-F238E27FC236}">
                      <a16:creationId xmlns:a16="http://schemas.microsoft.com/office/drawing/2014/main" id="{2E9C933D-A691-04D3-9753-3FD16C863B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 flipH="1">
                  <a:off x="2974341" y="3533048"/>
                  <a:ext cx="72000" cy="864003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93" name="Gruppieren 92">
                  <a:extLst>
                    <a:ext uri="{FF2B5EF4-FFF2-40B4-BE49-F238E27FC236}">
                      <a16:creationId xmlns:a16="http://schemas.microsoft.com/office/drawing/2014/main" id="{E6F700B4-EAF4-ED5F-4AC6-BAEC4C9EFAC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422200" y="2726453"/>
                  <a:ext cx="1841784" cy="3214099"/>
                  <a:chOff x="2423592" y="2401513"/>
                  <a:chExt cx="2029475" cy="3541640"/>
                </a:xfrm>
              </p:grpSpPr>
              <p:grpSp>
                <p:nvGrpSpPr>
                  <p:cNvPr id="94" name="Gruppieren 93">
                    <a:extLst>
                      <a:ext uri="{FF2B5EF4-FFF2-40B4-BE49-F238E27FC236}">
                        <a16:creationId xmlns:a16="http://schemas.microsoft.com/office/drawing/2014/main" id="{BB110C9C-1510-7AE4-2068-2EBAAAD8AAF5}"/>
                      </a:ext>
                    </a:extLst>
                  </p:cNvPr>
                  <p:cNvGrpSpPr/>
                  <p:nvPr/>
                </p:nvGrpSpPr>
                <p:grpSpPr>
                  <a:xfrm>
                    <a:off x="2423592" y="2401513"/>
                    <a:ext cx="780500" cy="3541640"/>
                    <a:chOff x="2723212" y="2479648"/>
                    <a:chExt cx="780500" cy="3541640"/>
                  </a:xfrm>
                </p:grpSpPr>
                <p:grpSp>
                  <p:nvGrpSpPr>
                    <p:cNvPr id="96" name="Gruppieren 95">
                      <a:extLst>
                        <a:ext uri="{FF2B5EF4-FFF2-40B4-BE49-F238E27FC236}">
                          <a16:creationId xmlns:a16="http://schemas.microsoft.com/office/drawing/2014/main" id="{0C2E3F24-B42E-EF4D-5C89-15C865CB38F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2795603" y="5313179"/>
                      <a:ext cx="635718" cy="780500"/>
                      <a:chOff x="9756304" y="4558500"/>
                      <a:chExt cx="1764065" cy="2165822"/>
                    </a:xfrm>
                  </p:grpSpPr>
                  <p:sp>
                    <p:nvSpPr>
                      <p:cNvPr id="103" name="Rechteck 102">
                        <a:extLst>
                          <a:ext uri="{FF2B5EF4-FFF2-40B4-BE49-F238E27FC236}">
                            <a16:creationId xmlns:a16="http://schemas.microsoft.com/office/drawing/2014/main" id="{1849EF74-9F00-A06B-428D-5717953B0465}"/>
                          </a:ext>
                        </a:extLst>
                      </p:cNvPr>
                      <p:cNvSpPr/>
                      <p:nvPr/>
                    </p:nvSpPr>
                    <p:spPr>
                      <a:xfrm rot="20211291">
                        <a:off x="10321627" y="5090723"/>
                        <a:ext cx="212103" cy="997036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75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04" name="Ellipse 103">
                        <a:extLst>
                          <a:ext uri="{FF2B5EF4-FFF2-40B4-BE49-F238E27FC236}">
                            <a16:creationId xmlns:a16="http://schemas.microsoft.com/office/drawing/2014/main" id="{30BB1F74-E6A2-E806-0461-C0F48A5499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6304" y="4558500"/>
                        <a:ext cx="819672" cy="819672"/>
                      </a:xfrm>
                      <a:prstGeom prst="ellipse">
                        <a:avLst/>
                      </a:prstGeom>
                      <a:solidFill>
                        <a:schemeClr val="accent5">
                          <a:lumMod val="75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105" name="Freihandform: Form 104">
                        <a:extLst>
                          <a:ext uri="{FF2B5EF4-FFF2-40B4-BE49-F238E27FC236}">
                            <a16:creationId xmlns:a16="http://schemas.microsoft.com/office/drawing/2014/main" id="{2BBEAB54-EF6B-6354-0169-71B07EB2D6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17843" y="6038022"/>
                        <a:ext cx="902526" cy="686300"/>
                      </a:xfrm>
                      <a:custGeom>
                        <a:avLst/>
                        <a:gdLst>
                          <a:gd name="connsiteX0" fmla="*/ 0 w 1317811"/>
                          <a:gd name="connsiteY0" fmla="*/ 0 h 686300"/>
                          <a:gd name="connsiteX1" fmla="*/ 430306 w 1317811"/>
                          <a:gd name="connsiteY1" fmla="*/ 672353 h 686300"/>
                          <a:gd name="connsiteX2" fmla="*/ 1317811 w 1317811"/>
                          <a:gd name="connsiteY2" fmla="*/ 389965 h 68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17811" h="686300">
                            <a:moveTo>
                              <a:pt x="0" y="0"/>
                            </a:moveTo>
                            <a:cubicBezTo>
                              <a:pt x="105335" y="303679"/>
                              <a:pt x="210671" y="607359"/>
                              <a:pt x="430306" y="672353"/>
                            </a:cubicBezTo>
                            <a:cubicBezTo>
                              <a:pt x="649941" y="737347"/>
                              <a:pt x="983876" y="563656"/>
                              <a:pt x="1317811" y="389965"/>
                            </a:cubicBezTo>
                          </a:path>
                        </a:pathLst>
                      </a:custGeom>
                      <a:noFill/>
                      <a:ln w="47625">
                        <a:solidFill>
                          <a:schemeClr val="accent5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/>
                      </a:p>
                    </p:txBody>
                  </p:sp>
                </p:grpSp>
                <p:cxnSp>
                  <p:nvCxnSpPr>
                    <p:cNvPr id="97" name="Gerade Verbindung mit Pfeil 96">
                      <a:extLst>
                        <a:ext uri="{FF2B5EF4-FFF2-40B4-BE49-F238E27FC236}">
                          <a16:creationId xmlns:a16="http://schemas.microsoft.com/office/drawing/2014/main" id="{01DB53B3-090B-F4A1-99E4-678F40EF71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371288" y="3867173"/>
                      <a:ext cx="0" cy="1555200"/>
                    </a:xfrm>
                    <a:prstGeom prst="straightConnector1">
                      <a:avLst/>
                    </a:prstGeom>
                    <a:ln w="38100"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Gerade Verbindung mit Pfeil 99">
                      <a:extLst>
                        <a:ext uri="{FF2B5EF4-FFF2-40B4-BE49-F238E27FC236}">
                          <a16:creationId xmlns:a16="http://schemas.microsoft.com/office/drawing/2014/main" id="{3F170583-0349-548B-6679-6FFC22759F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1832704" y="3952227"/>
                      <a:ext cx="2945157" cy="0"/>
                    </a:xfrm>
                    <a:prstGeom prst="straightConnector1">
                      <a:avLst/>
                    </a:prstGeom>
                    <a:ln w="38100">
                      <a:solidFill>
                        <a:schemeClr val="accent3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5" name="Gerade Verbindung mit Pfeil 94">
                    <a:extLst>
                      <a:ext uri="{FF2B5EF4-FFF2-40B4-BE49-F238E27FC236}">
                        <a16:creationId xmlns:a16="http://schemas.microsoft.com/office/drawing/2014/main" id="{901B2B29-3CFD-CDAB-CAC5-BBF6F2AB7C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64664" y="3789038"/>
                    <a:ext cx="1388403" cy="0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19ABF39B-536E-28C8-CC0C-4D9FF860B3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86318" y="3553652"/>
                <a:ext cx="72000" cy="86400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88" name="Gruppieren 87">
                <a:extLst>
                  <a:ext uri="{FF2B5EF4-FFF2-40B4-BE49-F238E27FC236}">
                    <a16:creationId xmlns:a16="http://schemas.microsoft.com/office/drawing/2014/main" id="{F9F2891B-93B7-13D9-D350-5B2D8AA9119F}"/>
                  </a:ext>
                </a:extLst>
              </p:cNvPr>
              <p:cNvGrpSpPr/>
              <p:nvPr/>
            </p:nvGrpSpPr>
            <p:grpSpPr>
              <a:xfrm flipH="1">
                <a:off x="5447928" y="3905389"/>
                <a:ext cx="160384" cy="249487"/>
                <a:chOff x="9823322" y="2066838"/>
                <a:chExt cx="160384" cy="249487"/>
              </a:xfrm>
            </p:grpSpPr>
            <p:sp>
              <p:nvSpPr>
                <p:cNvPr id="90" name="Rechteck 89">
                  <a:extLst>
                    <a:ext uri="{FF2B5EF4-FFF2-40B4-BE49-F238E27FC236}">
                      <a16:creationId xmlns:a16="http://schemas.microsoft.com/office/drawing/2014/main" id="{BDA3D2C9-4D63-BB61-AA4D-743651BA8831}"/>
                    </a:ext>
                  </a:extLst>
                </p:cNvPr>
                <p:cNvSpPr/>
                <p:nvPr/>
              </p:nvSpPr>
              <p:spPr>
                <a:xfrm rot="10800000">
                  <a:off x="9912424" y="2119034"/>
                  <a:ext cx="71282" cy="14256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1" name="Flussdiagramm: Manuelle Verarbeitung 90">
                  <a:extLst>
                    <a:ext uri="{FF2B5EF4-FFF2-40B4-BE49-F238E27FC236}">
                      <a16:creationId xmlns:a16="http://schemas.microsoft.com/office/drawing/2014/main" id="{375B3DB7-6288-8A4B-FFF0-E85B4E4B3E1B}"/>
                    </a:ext>
                  </a:extLst>
                </p:cNvPr>
                <p:cNvSpPr/>
                <p:nvPr/>
              </p:nvSpPr>
              <p:spPr>
                <a:xfrm rot="16200000">
                  <a:off x="9743130" y="2147030"/>
                  <a:ext cx="249487" cy="89103"/>
                </a:xfrm>
                <a:prstGeom prst="flowChartManualOperati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89" name="Gerade Verbindung mit Pfeil 88">
                <a:extLst>
                  <a:ext uri="{FF2B5EF4-FFF2-40B4-BE49-F238E27FC236}">
                    <a16:creationId xmlns:a16="http://schemas.microsoft.com/office/drawing/2014/main" id="{0C5D499B-9575-8EC0-3D80-5FF664083A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0079" y="4050926"/>
                <a:ext cx="2671200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F29B8AB3-1B1B-5298-E3B8-DA67A57AD9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52785" y="2642977"/>
              <a:ext cx="864000" cy="72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7" name="Gerade Verbindung mit Pfeil 106">
              <a:extLst>
                <a:ext uri="{FF2B5EF4-FFF2-40B4-BE49-F238E27FC236}">
                  <a16:creationId xmlns:a16="http://schemas.microsoft.com/office/drawing/2014/main" id="{FE93A9DC-4CB8-DFC1-3C17-5DF400139179}"/>
                </a:ext>
              </a:extLst>
            </p:cNvPr>
            <p:cNvCxnSpPr>
              <a:cxnSpLocks/>
            </p:cNvCxnSpPr>
            <p:nvPr/>
          </p:nvCxnSpPr>
          <p:spPr>
            <a:xfrm>
              <a:off x="9021876" y="3985653"/>
              <a:ext cx="1420514" cy="0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mit Pfeil 109">
              <a:extLst>
                <a:ext uri="{FF2B5EF4-FFF2-40B4-BE49-F238E27FC236}">
                  <a16:creationId xmlns:a16="http://schemas.microsoft.com/office/drawing/2014/main" id="{4EB0C245-62DA-09C1-98C1-C272B4E912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5437" y="2721302"/>
              <a:ext cx="0" cy="1264351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020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E6E784B-4CAB-B0DA-38A2-05F6275D43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109728" indent="0">
                  <a:buNone/>
                </a:pPr>
                <a:r>
                  <a:rPr lang="de-DE" dirty="0"/>
                  <a:t>Aufbau mit Ultraschall</a:t>
                </a:r>
                <a:br>
                  <a:rPr lang="de-DE" dirty="0"/>
                </a:br>
                <a:endParaRPr lang="de-DE" dirty="0"/>
              </a:p>
              <a:p>
                <a:r>
                  <a:rPr lang="de-DE" dirty="0" err="1"/>
                  <a:t>fachprakt</a:t>
                </a:r>
                <a:r>
                  <a:rPr lang="de-DE" dirty="0"/>
                  <a:t>. Abitur in Niedersachsen, 3BScientific</a:t>
                </a:r>
              </a:p>
              <a:p>
                <a:pPr lvl="1"/>
                <a:r>
                  <a:rPr lang="de-DE" sz="2000" dirty="0"/>
                  <a:t>einfacher, durchschaubarer, kompakter Aufbau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kHz</m:t>
                    </m:r>
                  </m:oMath>
                </a14:m>
                <a:r>
                  <a:rPr lang="de-DE" sz="2000" dirty="0"/>
                  <a:t>, </a:t>
                </a:r>
                <a:r>
                  <a:rPr lang="de-DE" sz="20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de-DE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,5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de-DE" sz="2000" dirty="0"/>
                  <a:t>,</a:t>
                </a:r>
                <a:br>
                  <a:rPr lang="de-DE" sz="2000" dirty="0"/>
                </a:br>
                <a:r>
                  <a:rPr lang="de-DE" sz="2000" dirty="0"/>
                  <a:t>d.h. Maximum-Minimum beim Verschieben: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2,1 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de-DE" sz="2000" dirty="0"/>
                  <a:t>!</a:t>
                </a:r>
              </a:p>
              <a:p>
                <a:pPr lvl="1"/>
                <a:r>
                  <a:rPr lang="de-DE" sz="2000" dirty="0"/>
                  <a:t>hier nur mit vorgegebener Vorlage möglich!</a:t>
                </a:r>
                <a:br>
                  <a:rPr lang="de-DE" sz="2000" dirty="0"/>
                </a:br>
                <a:endParaRPr lang="de-DE" sz="2000" dirty="0"/>
              </a:p>
              <a:p>
                <a:r>
                  <a:rPr lang="de-DE" dirty="0"/>
                  <a:t>andere Hersteller</a:t>
                </a:r>
              </a:p>
              <a:p>
                <a:pPr lvl="1"/>
                <a:r>
                  <a:rPr lang="de-DE" sz="2000" dirty="0"/>
                  <a:t>meist keinen Interferometer-Aufbau mit Ultraschall</a:t>
                </a:r>
              </a:p>
              <a:p>
                <a:pPr lvl="1"/>
                <a:r>
                  <a:rPr lang="de-DE" sz="2000" dirty="0" err="1"/>
                  <a:t>Mekruphy</a:t>
                </a:r>
                <a:r>
                  <a:rPr lang="de-DE" sz="2000" dirty="0"/>
                  <a:t>: Schienensystem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E6E784B-4CAB-B0DA-38A2-05F6275D4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9D3AD1CD-5255-B02F-931E-ADDDF309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Michelson-Interferometer: Experimente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CE2965-7606-C165-76CE-78EF5B937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2875" y="1268760"/>
            <a:ext cx="336952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F34F186-316C-F9BA-8B51-11847792AD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109728" indent="0">
                  <a:buNone/>
                </a:pPr>
                <a:r>
                  <a:rPr lang="de-DE" dirty="0"/>
                  <a:t>Aufbau mit Mikrowellen </a:t>
                </a:r>
              </a:p>
              <a:p>
                <a:pPr lvl="1"/>
                <a:r>
                  <a:rPr lang="de-DE" sz="2000" dirty="0"/>
                  <a:t>einfacher, durchschaubarer Aufbau</a:t>
                </a:r>
                <a:br>
                  <a:rPr lang="de-DE" sz="2000" dirty="0"/>
                </a:br>
                <a:r>
                  <a:rPr lang="de-DE" sz="2000" dirty="0"/>
                  <a:t>Strahlteiler: Plexiglas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 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de-DE" sz="2000" dirty="0"/>
                  <a:t> </a:t>
                </a:r>
                <a:r>
                  <a:rPr lang="de-DE" sz="2000" dirty="0">
                    <a:sym typeface="Wingdings" panose="05000000000000000000" pitchFamily="2" charset="2"/>
                  </a:rPr>
                  <a:t> </a:t>
                </a:r>
                <a:r>
                  <a:rPr lang="de-DE" sz="2000" dirty="0"/>
                  <a:t>einfache Handhabung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F34F186-316C-F9BA-8B51-11847792AD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t="-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F5FD6436-6AD2-59A9-1A7F-2723848D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Michelson-Interferometer: Experimente</a:t>
            </a:r>
          </a:p>
        </p:txBody>
      </p:sp>
      <p:pic>
        <p:nvPicPr>
          <p:cNvPr id="5" name="Mikrowelle_Interferoemter1">
            <a:hlinkClick r:id="" action="ppaction://media"/>
            <a:extLst>
              <a:ext uri="{FF2B5EF4-FFF2-40B4-BE49-F238E27FC236}">
                <a16:creationId xmlns:a16="http://schemas.microsoft.com/office/drawing/2014/main" id="{23CD9200-07A3-2BA2-3146-0A4035F688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870" y="2961264"/>
            <a:ext cx="10617600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4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F34F186-316C-F9BA-8B51-11847792A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de-DE" dirty="0"/>
              <a:t>Aufbau mit Mikrowellen </a:t>
            </a:r>
          </a:p>
          <a:p>
            <a:pPr lvl="1"/>
            <a:r>
              <a:rPr lang="de-DE" sz="2000" dirty="0"/>
              <a:t>Erweiterung üblicher Aufbauten mit 3-D-Druck</a:t>
            </a:r>
            <a:br>
              <a:rPr lang="de-DE" sz="2000" dirty="0"/>
            </a:br>
            <a:r>
              <a:rPr lang="de-DE" sz="2000" dirty="0"/>
              <a:t>z.B.: </a:t>
            </a:r>
            <a:r>
              <a:rPr lang="de-DE" sz="2000" dirty="0">
                <a:hlinkClick r:id="rId3"/>
              </a:rPr>
              <a:t>https://www.thingiverse.com/thing:5686143</a:t>
            </a:r>
            <a:endParaRPr lang="de-DE" sz="2000" dirty="0"/>
          </a:p>
          <a:p>
            <a:pPr lvl="1"/>
            <a:r>
              <a:rPr lang="de-DE" sz="2000" dirty="0"/>
              <a:t>Variation: Mach-Zehnder-Interferometer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5FD6436-6AD2-59A9-1A7F-2723848D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Michelson-Interferometer: Experimente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F6F392B-AB6F-7A68-269D-89CFA9C72BD1}"/>
              </a:ext>
            </a:extLst>
          </p:cNvPr>
          <p:cNvGrpSpPr>
            <a:grpSpLocks noChangeAspect="1"/>
          </p:cNvGrpSpPr>
          <p:nvPr/>
        </p:nvGrpSpPr>
        <p:grpSpPr>
          <a:xfrm>
            <a:off x="7691575" y="3285302"/>
            <a:ext cx="4108557" cy="2879999"/>
            <a:chOff x="8400256" y="680058"/>
            <a:chExt cx="3391694" cy="2377495"/>
          </a:xfrm>
        </p:grpSpPr>
        <p:pic>
          <p:nvPicPr>
            <p:cNvPr id="6" name="Grafik 5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020E1234-7A96-49FF-6327-A9E9E8AC4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680058"/>
              <a:ext cx="3391694" cy="2377495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B265E1E-C2F9-F1CD-CC31-E3BA2E05B885}"/>
                </a:ext>
              </a:extLst>
            </p:cNvPr>
            <p:cNvSpPr txBox="1"/>
            <p:nvPr/>
          </p:nvSpPr>
          <p:spPr>
            <a:xfrm>
              <a:off x="8450290" y="1661396"/>
              <a:ext cx="63290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Sender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07123F6-9A4C-CE3C-C81F-AA88ADD8B1F0}"/>
                </a:ext>
              </a:extLst>
            </p:cNvPr>
            <p:cNvSpPr txBox="1"/>
            <p:nvPr/>
          </p:nvSpPr>
          <p:spPr>
            <a:xfrm>
              <a:off x="10871010" y="1094933"/>
              <a:ext cx="9209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Empfänger 1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646AC35-175F-009A-F71E-3E83D016EED6}"/>
                </a:ext>
              </a:extLst>
            </p:cNvPr>
            <p:cNvSpPr txBox="1"/>
            <p:nvPr/>
          </p:nvSpPr>
          <p:spPr>
            <a:xfrm>
              <a:off x="10871010" y="2777395"/>
              <a:ext cx="9209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Empfänger 2</a:t>
              </a: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8C3AE514-57FC-ABC7-559C-D8A162E3C3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0" t="28594" r="28806" b="17824"/>
          <a:stretch/>
        </p:blipFill>
        <p:spPr>
          <a:xfrm>
            <a:off x="453134" y="3285301"/>
            <a:ext cx="2616821" cy="288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1584342-DAF4-3351-4C29-0D2FD40B5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r="14029" b="28931"/>
          <a:stretch/>
        </p:blipFill>
        <p:spPr>
          <a:xfrm>
            <a:off x="3287687" y="3285304"/>
            <a:ext cx="418064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tvorlage_KM-Rot ZSL-Logo">
  <a:themeElements>
    <a:clrScheme name="Benutzerdefiniert 6">
      <a:dk1>
        <a:srgbClr val="000000"/>
      </a:dk1>
      <a:lt1>
        <a:srgbClr val="FFFFC1"/>
      </a:lt1>
      <a:dk2>
        <a:srgbClr val="5F5F5F"/>
      </a:dk2>
      <a:lt2>
        <a:srgbClr val="BF0000"/>
      </a:lt2>
      <a:accent1>
        <a:srgbClr val="FF6D6D"/>
      </a:accent1>
      <a:accent2>
        <a:srgbClr val="BF0000"/>
      </a:accent2>
      <a:accent3>
        <a:srgbClr val="BF0000"/>
      </a:accent3>
      <a:accent4>
        <a:srgbClr val="920000"/>
      </a:accent4>
      <a:accent5>
        <a:srgbClr val="C9C9C9"/>
      </a:accent5>
      <a:accent6>
        <a:srgbClr val="920000"/>
      </a:accent6>
      <a:hlink>
        <a:srgbClr val="FF0000"/>
      </a:hlink>
      <a:folHlink>
        <a:srgbClr val="7030A0"/>
      </a:folHlink>
    </a:clrScheme>
    <a:fontScheme name="Rhea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he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Formatvorlage_rot Logo Bildung</Template>
  <TotalTime>0</TotalTime>
  <Words>1425</Words>
  <Application>Microsoft Office PowerPoint</Application>
  <PresentationFormat>Breitbild</PresentationFormat>
  <Paragraphs>179</Paragraphs>
  <Slides>20</Slides>
  <Notes>6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 Math</vt:lpstr>
      <vt:lpstr>Garamond</vt:lpstr>
      <vt:lpstr>Georgia</vt:lpstr>
      <vt:lpstr>Symbol</vt:lpstr>
      <vt:lpstr>Times New Roman</vt:lpstr>
      <vt:lpstr>Formatvorlage_KM-Rot ZSL-Logo</vt:lpstr>
      <vt:lpstr>Wellenfunktion und Interferometer (LF) </vt:lpstr>
      <vt:lpstr>Überblick</vt:lpstr>
      <vt:lpstr>Wellenfunktion</vt:lpstr>
      <vt:lpstr>Von der Zwei-Quellen-Interferenz zum Interferometer</vt:lpstr>
      <vt:lpstr>Von der Zwei-Quellen-Interferenz zum Interferometer</vt:lpstr>
      <vt:lpstr>Von der Zwei-Quellen-Interferenz zum Interferometer</vt:lpstr>
      <vt:lpstr>Michelson-Interferometer: Experimente</vt:lpstr>
      <vt:lpstr>Michelson-Interferometer: Experimente</vt:lpstr>
      <vt:lpstr>Michelson-Interferometer: Experimente</vt:lpstr>
      <vt:lpstr>Michelson-Interferometer: Experimente</vt:lpstr>
      <vt:lpstr>Michelson-Interferometer: Experimente</vt:lpstr>
      <vt:lpstr>Michelson-Interferometer: Experimente</vt:lpstr>
      <vt:lpstr>Interferenzmuster: Beobachtungen</vt:lpstr>
      <vt:lpstr>Interferenzmuster: Erklärung</vt:lpstr>
      <vt:lpstr>Interferenzmuster: Erklärung</vt:lpstr>
      <vt:lpstr>Bildungsplan, Jahresplanung, KMK-Vorgaben</vt:lpstr>
      <vt:lpstr>Hintergrund: Strahlteiler</vt:lpstr>
      <vt:lpstr>Beispiele für Aufgaben auf Abiturniveau</vt:lpstr>
      <vt:lpstr>Überblick über das Material: Wellen</vt:lpstr>
      <vt:lpstr>Überblick über das Material: Wellen</vt:lpstr>
    </vt:vector>
  </TitlesOfParts>
  <Company>IZLBW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Schock, Kai (KM);du Prel, Florence (LS)</dc:creator>
  <cp:lastModifiedBy>Carl-Julian Pardall</cp:lastModifiedBy>
  <cp:revision>134</cp:revision>
  <dcterms:created xsi:type="dcterms:W3CDTF">2014-03-18T09:41:04Z</dcterms:created>
  <dcterms:modified xsi:type="dcterms:W3CDTF">2023-05-22T17:39:17Z</dcterms:modified>
</cp:coreProperties>
</file>