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378" r:id="rId2"/>
    <p:sldId id="387" r:id="rId3"/>
    <p:sldId id="379" r:id="rId4"/>
    <p:sldId id="390" r:id="rId5"/>
    <p:sldId id="389" r:id="rId6"/>
    <p:sldId id="388" r:id="rId7"/>
    <p:sldId id="381" r:id="rId8"/>
    <p:sldId id="391" r:id="rId9"/>
    <p:sldId id="394" r:id="rId10"/>
    <p:sldId id="395" r:id="rId11"/>
    <p:sldId id="382" r:id="rId12"/>
    <p:sldId id="392" r:id="rId13"/>
    <p:sldId id="393" r:id="rId14"/>
    <p:sldId id="384" r:id="rId15"/>
    <p:sldId id="396" r:id="rId16"/>
    <p:sldId id="397" r:id="rId17"/>
    <p:sldId id="386" r:id="rId18"/>
    <p:sldId id="385" r:id="rId19"/>
    <p:sldId id="399" r:id="rId20"/>
    <p:sldId id="398" r:id="rId21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6E6E6"/>
    <a:srgbClr val="5B135C"/>
    <a:srgbClr val="FFFFFF"/>
    <a:srgbClr val="81F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EB468-001F-4653-B3DF-B363B1B9871C}" v="1013" dt="2023-02-16T08:19:55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7385" autoAdjust="0"/>
  </p:normalViewPr>
  <p:slideViewPr>
    <p:cSldViewPr showGuides="1"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-Julian Pardall" userId="242418bbfe6e9ff5" providerId="LiveId" clId="{BB27D12B-E8E2-4D42-B549-C9850FF41962}"/>
    <pc:docChg chg="undo custSel addSld delSld modSld sldOrd">
      <pc:chgData name="Carl-Julian Pardall" userId="242418bbfe6e9ff5" providerId="LiveId" clId="{BB27D12B-E8E2-4D42-B549-C9850FF41962}" dt="2022-07-02T12:28:41.892" v="3803"/>
      <pc:docMkLst>
        <pc:docMk/>
      </pc:docMkLst>
      <pc:sldChg chg="del">
        <pc:chgData name="Carl-Julian Pardall" userId="242418bbfe6e9ff5" providerId="LiveId" clId="{BB27D12B-E8E2-4D42-B549-C9850FF41962}" dt="2022-03-22T22:18:25.208" v="18" actId="47"/>
        <pc:sldMkLst>
          <pc:docMk/>
          <pc:sldMk cId="1691129499" sldId="352"/>
        </pc:sldMkLst>
      </pc:sldChg>
      <pc:sldChg chg="del">
        <pc:chgData name="Carl-Julian Pardall" userId="242418bbfe6e9ff5" providerId="LiveId" clId="{BB27D12B-E8E2-4D42-B549-C9850FF41962}" dt="2022-03-22T22:18:23.059" v="17" actId="47"/>
        <pc:sldMkLst>
          <pc:docMk/>
          <pc:sldMk cId="2511260386" sldId="353"/>
        </pc:sldMkLst>
      </pc:sldChg>
      <pc:sldChg chg="addSp delSp modSp new del mod">
        <pc:chgData name="Carl-Julian Pardall" userId="242418bbfe6e9ff5" providerId="LiveId" clId="{BB27D12B-E8E2-4D42-B549-C9850FF41962}" dt="2022-03-24T21:20:19.755" v="2872" actId="47"/>
        <pc:sldMkLst>
          <pc:docMk/>
          <pc:sldMk cId="673648696" sldId="354"/>
        </pc:sldMkLst>
        <pc:spChg chg="del">
          <ac:chgData name="Carl-Julian Pardall" userId="242418bbfe6e9ff5" providerId="LiveId" clId="{BB27D12B-E8E2-4D42-B549-C9850FF41962}" dt="2022-03-22T17:01:26.931" v="2" actId="22"/>
          <ac:spMkLst>
            <pc:docMk/>
            <pc:sldMk cId="673648696" sldId="354"/>
            <ac:spMk id="3" creationId="{C8FBD29C-41BB-4214-B27D-4DB2C757E252}"/>
          </ac:spMkLst>
        </pc:spChg>
        <pc:picChg chg="add">
          <ac:chgData name="Carl-Julian Pardall" userId="242418bbfe6e9ff5" providerId="LiveId" clId="{BB27D12B-E8E2-4D42-B549-C9850FF41962}" dt="2022-03-22T17:00:20.287" v="1" actId="22"/>
          <ac:picMkLst>
            <pc:docMk/>
            <pc:sldMk cId="673648696" sldId="354"/>
            <ac:picMk id="7" creationId="{D3438DC5-8F91-4780-B7CD-20979C863F2A}"/>
          </ac:picMkLst>
        </pc:picChg>
        <pc:picChg chg="add mod ord">
          <ac:chgData name="Carl-Julian Pardall" userId="242418bbfe6e9ff5" providerId="LiveId" clId="{BB27D12B-E8E2-4D42-B549-C9850FF41962}" dt="2022-03-22T17:01:32.159" v="3" actId="1076"/>
          <ac:picMkLst>
            <pc:docMk/>
            <pc:sldMk cId="673648696" sldId="354"/>
            <ac:picMk id="9" creationId="{D551A1BA-8851-44F2-A0A4-5D5215581F89}"/>
          </ac:picMkLst>
        </pc:picChg>
        <pc:picChg chg="add mod">
          <ac:chgData name="Carl-Julian Pardall" userId="242418bbfe6e9ff5" providerId="LiveId" clId="{BB27D12B-E8E2-4D42-B549-C9850FF41962}" dt="2022-03-22T17:02:35.521" v="5" actId="1076"/>
          <ac:picMkLst>
            <pc:docMk/>
            <pc:sldMk cId="673648696" sldId="354"/>
            <ac:picMk id="11" creationId="{5D96E9DD-AF94-4DB7-A34F-7602C7958842}"/>
          </ac:picMkLst>
        </pc:picChg>
      </pc:sldChg>
      <pc:sldChg chg="addSp delSp modSp new mod ord modAnim">
        <pc:chgData name="Carl-Julian Pardall" userId="242418bbfe6e9ff5" providerId="LiveId" clId="{BB27D12B-E8E2-4D42-B549-C9850FF41962}" dt="2022-03-30T21:19:07.367" v="3183" actId="20577"/>
        <pc:sldMkLst>
          <pc:docMk/>
          <pc:sldMk cId="51712083" sldId="355"/>
        </pc:sldMkLst>
        <pc:spChg chg="mod">
          <ac:chgData name="Carl-Julian Pardall" userId="242418bbfe6e9ff5" providerId="LiveId" clId="{BB27D12B-E8E2-4D42-B549-C9850FF41962}" dt="2022-03-23T21:59:26.928" v="776" actId="20577"/>
          <ac:spMkLst>
            <pc:docMk/>
            <pc:sldMk cId="51712083" sldId="355"/>
            <ac:spMk id="2" creationId="{5C3D6014-D27F-4B8D-A6E0-A9A4848F844A}"/>
          </ac:spMkLst>
        </pc:spChg>
        <pc:spChg chg="add del mod">
          <ac:chgData name="Carl-Julian Pardall" userId="242418bbfe6e9ff5" providerId="LiveId" clId="{BB27D12B-E8E2-4D42-B549-C9850FF41962}" dt="2022-03-30T21:19:07.367" v="3183" actId="20577"/>
          <ac:spMkLst>
            <pc:docMk/>
            <pc:sldMk cId="51712083" sldId="355"/>
            <ac:spMk id="3" creationId="{B2AC23C2-B633-42E7-B51F-021CB75BCA85}"/>
          </ac:spMkLst>
        </pc:spChg>
        <pc:picChg chg="add del mod">
          <ac:chgData name="Carl-Julian Pardall" userId="242418bbfe6e9ff5" providerId="LiveId" clId="{BB27D12B-E8E2-4D42-B549-C9850FF41962}" dt="2022-03-22T22:18:01.634" v="8"/>
          <ac:picMkLst>
            <pc:docMk/>
            <pc:sldMk cId="51712083" sldId="355"/>
            <ac:picMk id="7" creationId="{0EE606D1-702B-4F5A-9E69-31A72E1A6860}"/>
          </ac:picMkLst>
        </pc:picChg>
        <pc:picChg chg="add del mod">
          <ac:chgData name="Carl-Julian Pardall" userId="242418bbfe6e9ff5" providerId="LiveId" clId="{BB27D12B-E8E2-4D42-B549-C9850FF41962}" dt="2022-03-22T22:18:10.215" v="12"/>
          <ac:picMkLst>
            <pc:docMk/>
            <pc:sldMk cId="51712083" sldId="355"/>
            <ac:picMk id="9" creationId="{23AE066A-560A-4D5A-9226-C4854D1DEEB2}"/>
          </ac:picMkLst>
        </pc:picChg>
        <pc:picChg chg="add del mod">
          <ac:chgData name="Carl-Julian Pardall" userId="242418bbfe6e9ff5" providerId="LiveId" clId="{BB27D12B-E8E2-4D42-B549-C9850FF41962}" dt="2022-03-24T17:21:23.770" v="1230" actId="21"/>
          <ac:picMkLst>
            <pc:docMk/>
            <pc:sldMk cId="51712083" sldId="355"/>
            <ac:picMk id="9" creationId="{64104C5F-0C5D-41F3-B760-28B57BF96ACF}"/>
          </ac:picMkLst>
        </pc:picChg>
        <pc:picChg chg="add mod">
          <ac:chgData name="Carl-Julian Pardall" userId="242418bbfe6e9ff5" providerId="LiveId" clId="{BB27D12B-E8E2-4D42-B549-C9850FF41962}" dt="2022-03-23T22:48:04.794" v="1165" actId="1036"/>
          <ac:picMkLst>
            <pc:docMk/>
            <pc:sldMk cId="51712083" sldId="355"/>
            <ac:picMk id="11" creationId="{B0921629-695A-45F1-A4E2-9D59D2E158AF}"/>
          </ac:picMkLst>
        </pc:picChg>
        <pc:picChg chg="add del mod">
          <ac:chgData name="Carl-Julian Pardall" userId="242418bbfe6e9ff5" providerId="LiveId" clId="{BB27D12B-E8E2-4D42-B549-C9850FF41962}" dt="2022-03-22T22:18:15.327" v="14"/>
          <ac:picMkLst>
            <pc:docMk/>
            <pc:sldMk cId="51712083" sldId="355"/>
            <ac:picMk id="11" creationId="{FF8F9AEA-DD69-4F5A-AA0E-F3FE77399146}"/>
          </ac:picMkLst>
        </pc:picChg>
        <pc:picChg chg="add mod">
          <ac:chgData name="Carl-Julian Pardall" userId="242418bbfe6e9ff5" providerId="LiveId" clId="{BB27D12B-E8E2-4D42-B549-C9850FF41962}" dt="2022-03-23T22:01:33.796" v="800" actId="1036"/>
          <ac:picMkLst>
            <pc:docMk/>
            <pc:sldMk cId="51712083" sldId="355"/>
            <ac:picMk id="13" creationId="{4C6FA88A-D427-423D-8647-CB605E1C51A6}"/>
          </ac:picMkLst>
        </pc:picChg>
        <pc:cxnChg chg="add mod">
          <ac:chgData name="Carl-Julian Pardall" userId="242418bbfe6e9ff5" providerId="LiveId" clId="{BB27D12B-E8E2-4D42-B549-C9850FF41962}" dt="2022-03-23T22:02:28.088" v="808" actId="14100"/>
          <ac:cxnSpMkLst>
            <pc:docMk/>
            <pc:sldMk cId="51712083" sldId="355"/>
            <ac:cxnSpMk id="7" creationId="{4D70E2D7-FA1D-4515-8A02-9718E83DA8B3}"/>
          </ac:cxnSpMkLst>
        </pc:cxnChg>
      </pc:sldChg>
      <pc:sldChg chg="addSp delSp modSp new del mod">
        <pc:chgData name="Carl-Julian Pardall" userId="242418bbfe6e9ff5" providerId="LiveId" clId="{BB27D12B-E8E2-4D42-B549-C9850FF41962}" dt="2022-03-22T23:04:39.549" v="38" actId="47"/>
        <pc:sldMkLst>
          <pc:docMk/>
          <pc:sldMk cId="4238797747" sldId="356"/>
        </pc:sldMkLst>
        <pc:spChg chg="del">
          <ac:chgData name="Carl-Julian Pardall" userId="242418bbfe6e9ff5" providerId="LiveId" clId="{BB27D12B-E8E2-4D42-B549-C9850FF41962}" dt="2022-03-22T22:21:43.169" v="20"/>
          <ac:spMkLst>
            <pc:docMk/>
            <pc:sldMk cId="4238797747" sldId="356"/>
            <ac:spMk id="3" creationId="{317434EF-8DEC-4309-B9BF-8557E49EDD70}"/>
          </ac:spMkLst>
        </pc:spChg>
        <pc:picChg chg="add mod">
          <ac:chgData name="Carl-Julian Pardall" userId="242418bbfe6e9ff5" providerId="LiveId" clId="{BB27D12B-E8E2-4D42-B549-C9850FF41962}" dt="2022-03-22T22:22:30.985" v="24" actId="1076"/>
          <ac:picMkLst>
            <pc:docMk/>
            <pc:sldMk cId="4238797747" sldId="356"/>
            <ac:picMk id="7" creationId="{6996419C-E1DC-4EC4-BE83-FDD6BBDDA738}"/>
          </ac:picMkLst>
        </pc:picChg>
      </pc:sldChg>
      <pc:sldChg chg="addSp delSp modSp new del mod">
        <pc:chgData name="Carl-Julian Pardall" userId="242418bbfe6e9ff5" providerId="LiveId" clId="{BB27D12B-E8E2-4D42-B549-C9850FF41962}" dt="2022-03-22T23:04:37.001" v="37" actId="47"/>
        <pc:sldMkLst>
          <pc:docMk/>
          <pc:sldMk cId="979280700" sldId="357"/>
        </pc:sldMkLst>
        <pc:spChg chg="del">
          <ac:chgData name="Carl-Julian Pardall" userId="242418bbfe6e9ff5" providerId="LiveId" clId="{BB27D12B-E8E2-4D42-B549-C9850FF41962}" dt="2022-03-22T22:23:09.318" v="26"/>
          <ac:spMkLst>
            <pc:docMk/>
            <pc:sldMk cId="979280700" sldId="357"/>
            <ac:spMk id="3" creationId="{EB32D0BE-4E2C-48E8-B167-77301FA7ACA6}"/>
          </ac:spMkLst>
        </pc:spChg>
        <pc:picChg chg="add mod">
          <ac:chgData name="Carl-Julian Pardall" userId="242418bbfe6e9ff5" providerId="LiveId" clId="{BB27D12B-E8E2-4D42-B549-C9850FF41962}" dt="2022-03-22T22:23:41.047" v="31" actId="1076"/>
          <ac:picMkLst>
            <pc:docMk/>
            <pc:sldMk cId="979280700" sldId="357"/>
            <ac:picMk id="7" creationId="{8C480CFA-D8E7-4D44-AD8A-ABF5AAE5206E}"/>
          </ac:picMkLst>
        </pc:picChg>
      </pc:sldChg>
      <pc:sldChg chg="addSp delSp modSp new del mod">
        <pc:chgData name="Carl-Julian Pardall" userId="242418bbfe6e9ff5" providerId="LiveId" clId="{BB27D12B-E8E2-4D42-B549-C9850FF41962}" dt="2022-03-24T21:20:18.346" v="2871" actId="47"/>
        <pc:sldMkLst>
          <pc:docMk/>
          <pc:sldMk cId="2761315559" sldId="358"/>
        </pc:sldMkLst>
        <pc:spChg chg="del">
          <ac:chgData name="Carl-Julian Pardall" userId="242418bbfe6e9ff5" providerId="LiveId" clId="{BB27D12B-E8E2-4D42-B549-C9850FF41962}" dt="2022-03-22T23:04:28.577" v="33"/>
          <ac:spMkLst>
            <pc:docMk/>
            <pc:sldMk cId="2761315559" sldId="358"/>
            <ac:spMk id="3" creationId="{E23833D3-0B3C-45F4-B005-BBA181D93D6F}"/>
          </ac:spMkLst>
        </pc:spChg>
        <pc:spChg chg="add mod">
          <ac:chgData name="Carl-Julian Pardall" userId="242418bbfe6e9ff5" providerId="LiveId" clId="{BB27D12B-E8E2-4D42-B549-C9850FF41962}" dt="2022-03-24T21:20:12.999" v="2870" actId="478"/>
          <ac:spMkLst>
            <pc:docMk/>
            <pc:sldMk cId="2761315559" sldId="358"/>
            <ac:spMk id="6" creationId="{5570F825-7DBE-4CE3-9682-4E5855D21E7D}"/>
          </ac:spMkLst>
        </pc:spChg>
        <pc:picChg chg="add del mod">
          <ac:chgData name="Carl-Julian Pardall" userId="242418bbfe6e9ff5" providerId="LiveId" clId="{BB27D12B-E8E2-4D42-B549-C9850FF41962}" dt="2022-03-24T21:20:12.999" v="2870" actId="478"/>
          <ac:picMkLst>
            <pc:docMk/>
            <pc:sldMk cId="2761315559" sldId="358"/>
            <ac:picMk id="7" creationId="{C0715B11-1D19-4DC0-84A0-036D4388086D}"/>
          </ac:picMkLst>
        </pc:picChg>
        <pc:picChg chg="add mod">
          <ac:chgData name="Carl-Julian Pardall" userId="242418bbfe6e9ff5" providerId="LiveId" clId="{BB27D12B-E8E2-4D42-B549-C9850FF41962}" dt="2022-03-22T23:07:04.695" v="42" actId="1076"/>
          <ac:picMkLst>
            <pc:docMk/>
            <pc:sldMk cId="2761315559" sldId="358"/>
            <ac:picMk id="9" creationId="{CC2636BD-6A24-4D4F-A280-5F0E14660DE1}"/>
          </ac:picMkLst>
        </pc:picChg>
        <pc:picChg chg="add del mod">
          <ac:chgData name="Carl-Julian Pardall" userId="242418bbfe6e9ff5" providerId="LiveId" clId="{BB27D12B-E8E2-4D42-B549-C9850FF41962}" dt="2022-03-24T21:19:34.976" v="2869" actId="478"/>
          <ac:picMkLst>
            <pc:docMk/>
            <pc:sldMk cId="2761315559" sldId="358"/>
            <ac:picMk id="11" creationId="{2EDA395F-942D-4646-AB84-A83FC6672AEE}"/>
          </ac:picMkLst>
        </pc:picChg>
        <pc:picChg chg="add del mod">
          <ac:chgData name="Carl-Julian Pardall" userId="242418bbfe6e9ff5" providerId="LiveId" clId="{BB27D12B-E8E2-4D42-B549-C9850FF41962}" dt="2022-03-24T21:19:33.141" v="2868" actId="478"/>
          <ac:picMkLst>
            <pc:docMk/>
            <pc:sldMk cId="2761315559" sldId="358"/>
            <ac:picMk id="13" creationId="{173AB940-E5A1-44D4-A679-47C4808201AA}"/>
          </ac:picMkLst>
        </pc:picChg>
        <pc:picChg chg="add del mod">
          <ac:chgData name="Carl-Julian Pardall" userId="242418bbfe6e9ff5" providerId="LiveId" clId="{BB27D12B-E8E2-4D42-B549-C9850FF41962}" dt="2022-03-22T23:24:04.799" v="48" actId="478"/>
          <ac:picMkLst>
            <pc:docMk/>
            <pc:sldMk cId="2761315559" sldId="358"/>
            <ac:picMk id="15" creationId="{32B24351-34CD-451A-9294-D97BC38C77DA}"/>
          </ac:picMkLst>
        </pc:picChg>
        <pc:picChg chg="add del mod">
          <ac:chgData name="Carl-Julian Pardall" userId="242418bbfe6e9ff5" providerId="LiveId" clId="{BB27D12B-E8E2-4D42-B549-C9850FF41962}" dt="2022-03-24T21:19:31.088" v="2867" actId="478"/>
          <ac:picMkLst>
            <pc:docMk/>
            <pc:sldMk cId="2761315559" sldId="358"/>
            <ac:picMk id="17" creationId="{D0CE445F-EB8C-44F4-9117-29FE04D774B1}"/>
          </ac:picMkLst>
        </pc:picChg>
      </pc:sldChg>
      <pc:sldChg chg="new del">
        <pc:chgData name="Carl-Julian Pardall" userId="242418bbfe6e9ff5" providerId="LiveId" clId="{BB27D12B-E8E2-4D42-B549-C9850FF41962}" dt="2022-03-23T21:29:04.828" v="51" actId="680"/>
        <pc:sldMkLst>
          <pc:docMk/>
          <pc:sldMk cId="2152452344" sldId="359"/>
        </pc:sldMkLst>
      </pc:sldChg>
      <pc:sldChg chg="addSp delSp modSp new mod modAnim">
        <pc:chgData name="Carl-Julian Pardall" userId="242418bbfe6e9ff5" providerId="LiveId" clId="{BB27D12B-E8E2-4D42-B549-C9850FF41962}" dt="2022-03-30T21:18:12.214" v="3156" actId="478"/>
        <pc:sldMkLst>
          <pc:docMk/>
          <pc:sldMk cId="2344795497" sldId="359"/>
        </pc:sldMkLst>
        <pc:spChg chg="mod">
          <ac:chgData name="Carl-Julian Pardall" userId="242418bbfe6e9ff5" providerId="LiveId" clId="{BB27D12B-E8E2-4D42-B549-C9850FF41962}" dt="2022-03-23T21:32:28.107" v="111" actId="20577"/>
          <ac:spMkLst>
            <pc:docMk/>
            <pc:sldMk cId="2344795497" sldId="359"/>
            <ac:spMk id="2" creationId="{66690784-B9D8-4EC3-8889-47098FFE457C}"/>
          </ac:spMkLst>
        </pc:spChg>
        <pc:spChg chg="mod">
          <ac:chgData name="Carl-Julian Pardall" userId="242418bbfe6e9ff5" providerId="LiveId" clId="{BB27D12B-E8E2-4D42-B549-C9850FF41962}" dt="2022-03-23T21:50:07.871" v="489" actId="20577"/>
          <ac:spMkLst>
            <pc:docMk/>
            <pc:sldMk cId="2344795497" sldId="359"/>
            <ac:spMk id="3" creationId="{91EC60A0-6B53-4082-A9B2-A1DBD7C7F967}"/>
          </ac:spMkLst>
        </pc:spChg>
        <pc:spChg chg="add del">
          <ac:chgData name="Carl-Julian Pardall" userId="242418bbfe6e9ff5" providerId="LiveId" clId="{BB27D12B-E8E2-4D42-B549-C9850FF41962}" dt="2022-03-23T21:42:16.723" v="346" actId="478"/>
          <ac:spMkLst>
            <pc:docMk/>
            <pc:sldMk cId="2344795497" sldId="359"/>
            <ac:spMk id="8" creationId="{F8DFDFE1-DFAD-433A-9011-8E20E844F6C0}"/>
          </ac:spMkLst>
        </pc:spChg>
        <pc:spChg chg="add mod">
          <ac:chgData name="Carl-Julian Pardall" userId="242418bbfe6e9ff5" providerId="LiveId" clId="{BB27D12B-E8E2-4D42-B549-C9850FF41962}" dt="2022-03-30T21:17:58.937" v="3154" actId="1076"/>
          <ac:spMkLst>
            <pc:docMk/>
            <pc:sldMk cId="2344795497" sldId="359"/>
            <ac:spMk id="9" creationId="{1016CB03-8B5B-4FCF-ADE5-F21638AB0180}"/>
          </ac:spMkLst>
        </pc:spChg>
        <pc:spChg chg="add mod">
          <ac:chgData name="Carl-Julian Pardall" userId="242418bbfe6e9ff5" providerId="LiveId" clId="{BB27D12B-E8E2-4D42-B549-C9850FF41962}" dt="2022-03-30T21:18:09.071" v="3155" actId="1076"/>
          <ac:spMkLst>
            <pc:docMk/>
            <pc:sldMk cId="2344795497" sldId="359"/>
            <ac:spMk id="10" creationId="{A12FFD2F-81DC-40F8-9906-55624F2CCC4A}"/>
          </ac:spMkLst>
        </pc:spChg>
        <pc:picChg chg="add mod modCrop">
          <ac:chgData name="Carl-Julian Pardall" userId="242418bbfe6e9ff5" providerId="LiveId" clId="{BB27D12B-E8E2-4D42-B549-C9850FF41962}" dt="2022-03-23T21:42:03.936" v="344" actId="1076"/>
          <ac:picMkLst>
            <pc:docMk/>
            <pc:sldMk cId="2344795497" sldId="359"/>
            <ac:picMk id="7" creationId="{8552393E-2547-4792-B349-AF12EDB6B8FC}"/>
          </ac:picMkLst>
        </pc:picChg>
        <pc:cxnChg chg="add del mod">
          <ac:chgData name="Carl-Julian Pardall" userId="242418bbfe6e9ff5" providerId="LiveId" clId="{BB27D12B-E8E2-4D42-B549-C9850FF41962}" dt="2022-03-30T21:18:12.214" v="3156" actId="478"/>
          <ac:cxnSpMkLst>
            <pc:docMk/>
            <pc:sldMk cId="2344795497" sldId="359"/>
            <ac:cxnSpMk id="8" creationId="{1AC5E4A7-FE52-41FF-9C58-DE1223616C00}"/>
          </ac:cxnSpMkLst>
        </pc:cxnChg>
      </pc:sldChg>
      <pc:sldChg chg="addSp delSp modSp add mod delAnim modAnim">
        <pc:chgData name="Carl-Julian Pardall" userId="242418bbfe6e9ff5" providerId="LiveId" clId="{BB27D12B-E8E2-4D42-B549-C9850FF41962}" dt="2022-03-30T21:17:00.214" v="3149" actId="1076"/>
        <pc:sldMkLst>
          <pc:docMk/>
          <pc:sldMk cId="1435392576" sldId="360"/>
        </pc:sldMkLst>
        <pc:spChg chg="mod">
          <ac:chgData name="Carl-Julian Pardall" userId="242418bbfe6e9ff5" providerId="LiveId" clId="{BB27D12B-E8E2-4D42-B549-C9850FF41962}" dt="2022-03-23T21:57:34.600" v="732" actId="20577"/>
          <ac:spMkLst>
            <pc:docMk/>
            <pc:sldMk cId="1435392576" sldId="360"/>
            <ac:spMk id="3" creationId="{91EC60A0-6B53-4082-A9B2-A1DBD7C7F967}"/>
          </ac:spMkLst>
        </pc:spChg>
        <pc:spChg chg="add mod topLvl">
          <ac:chgData name="Carl-Julian Pardall" userId="242418bbfe6e9ff5" providerId="LiveId" clId="{BB27D12B-E8E2-4D42-B549-C9850FF41962}" dt="2022-03-30T21:11:43.812" v="3100" actId="164"/>
          <ac:spMkLst>
            <pc:docMk/>
            <pc:sldMk cId="1435392576" sldId="360"/>
            <ac:spMk id="6" creationId="{AABC90F3-971F-45A5-9EF7-1E90B3E90B07}"/>
          </ac:spMkLst>
        </pc:spChg>
        <pc:spChg chg="mod">
          <ac:chgData name="Carl-Julian Pardall" userId="242418bbfe6e9ff5" providerId="LiveId" clId="{BB27D12B-E8E2-4D42-B549-C9850FF41962}" dt="2022-03-30T21:17:00.214" v="3149" actId="1076"/>
          <ac:spMkLst>
            <pc:docMk/>
            <pc:sldMk cId="1435392576" sldId="360"/>
            <ac:spMk id="9" creationId="{1016CB03-8B5B-4FCF-ADE5-F21638AB0180}"/>
          </ac:spMkLst>
        </pc:spChg>
        <pc:spChg chg="mod">
          <ac:chgData name="Carl-Julian Pardall" userId="242418bbfe6e9ff5" providerId="LiveId" clId="{BB27D12B-E8E2-4D42-B549-C9850FF41962}" dt="2022-03-30T21:16:49.270" v="3148" actId="1076"/>
          <ac:spMkLst>
            <pc:docMk/>
            <pc:sldMk cId="1435392576" sldId="360"/>
            <ac:spMk id="10" creationId="{A12FFD2F-81DC-40F8-9906-55624F2CCC4A}"/>
          </ac:spMkLst>
        </pc:spChg>
        <pc:spChg chg="add mod topLvl">
          <ac:chgData name="Carl-Julian Pardall" userId="242418bbfe6e9ff5" providerId="LiveId" clId="{BB27D12B-E8E2-4D42-B549-C9850FF41962}" dt="2022-03-30T21:11:43.812" v="3100" actId="164"/>
          <ac:spMkLst>
            <pc:docMk/>
            <pc:sldMk cId="1435392576" sldId="360"/>
            <ac:spMk id="11" creationId="{27F05386-C18B-4C84-85DB-0FA6FA8CE08B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3" creationId="{C9CF3998-44CC-4FBA-A8A5-0246205F62BD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4" creationId="{27D16942-33AB-43FB-A72D-029F9A123BA9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6" creationId="{0C792886-C92A-4743-8961-F31899A70E0E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7" creationId="{A6928FAB-B633-4583-8FFD-3B24959869E4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9" creationId="{C6F0EC0D-F255-478F-A2E0-3D1287BD4B35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0" creationId="{6EE49B71-CB73-4696-9838-BA282B778633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2" creationId="{BD39BEF9-BCFC-44C1-A90D-A1EAB1705224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3" creationId="{C7FB4A2F-4636-4227-97DA-A43F96F3371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1" creationId="{5E129EEB-C8FF-4708-9039-23E9CEFB2BF6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2" creationId="{ADEBE4A9-1487-4010-99A5-C2FFA971B4D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3" creationId="{14D52664-CC9F-4CCA-BACB-0E5328E4EB86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4" creationId="{BEE66340-CD9B-486F-AC36-D1F7E724D180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5" creationId="{17AA44A9-895E-4861-9C85-C984BF25B08B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6" creationId="{A6D45A83-2BE9-47E1-A091-FA70B3D03EF1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7" creationId="{814FF441-04A7-4E36-98A0-F2A6046A68BA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8" creationId="{33DA223E-2A22-4535-9377-A55B0B5257A1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9" creationId="{B7669491-6803-4A8A-95EE-128DF4C625F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40" creationId="{F1D4A328-C81A-436C-BAE7-6F62E08FCA48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47" creationId="{2609326C-2C5E-418C-BE5D-7BF90B9B16D2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48" creationId="{8C725AAC-C01A-40E1-9AB5-B2C005F3292C}"/>
          </ac:spMkLst>
        </pc:spChg>
        <pc:spChg chg="mod">
          <ac:chgData name="Carl-Julian Pardall" userId="242418bbfe6e9ff5" providerId="LiveId" clId="{BB27D12B-E8E2-4D42-B549-C9850FF41962}" dt="2022-03-30T21:09:43.864" v="3081" actId="1076"/>
          <ac:spMkLst>
            <pc:docMk/>
            <pc:sldMk cId="1435392576" sldId="360"/>
            <ac:spMk id="49" creationId="{7E21D0CF-E768-4123-BEB1-E4F49128E65F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0" creationId="{42473E4D-EAB2-412E-99F9-2D0452DDC3E0}"/>
          </ac:spMkLst>
        </pc:spChg>
        <pc:spChg chg="mod">
          <ac:chgData name="Carl-Julian Pardall" userId="242418bbfe6e9ff5" providerId="LiveId" clId="{BB27D12B-E8E2-4D42-B549-C9850FF41962}" dt="2022-03-30T21:09:38.265" v="3080" actId="1076"/>
          <ac:spMkLst>
            <pc:docMk/>
            <pc:sldMk cId="1435392576" sldId="360"/>
            <ac:spMk id="51" creationId="{2EC5FA8C-F806-43CC-8BFD-2C5C529F4695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2" creationId="{FBD37AD2-2214-4467-8F97-437E783241EE}"/>
          </ac:spMkLst>
        </pc:spChg>
        <pc:spChg chg="mod">
          <ac:chgData name="Carl-Julian Pardall" userId="242418bbfe6e9ff5" providerId="LiveId" clId="{BB27D12B-E8E2-4D42-B549-C9850FF41962}" dt="2022-03-30T21:09:33.126" v="3079" actId="1076"/>
          <ac:spMkLst>
            <pc:docMk/>
            <pc:sldMk cId="1435392576" sldId="360"/>
            <ac:spMk id="53" creationId="{815F9162-8957-420A-8ADD-C891C7DF53FB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4" creationId="{25DEC54C-C1FD-4413-B20D-FA9B8D8E9673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5" creationId="{D885405B-FF1F-4A39-A4BF-2F8F3353C439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6" creationId="{10D520B2-2669-4A06-B569-E770CC3C3D89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3" creationId="{1587E3B9-942A-4C5F-8FA5-90D094F8A407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4" creationId="{10711053-7F91-4394-91DC-EBB5EF39EC7A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5" creationId="{ED02D6F7-7519-4FE5-AD41-8734D45D81FD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6" creationId="{7B2C5B0E-42A9-4B57-9B26-EEF561861D73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7" creationId="{AEA4C0E7-00E1-4752-9E29-B15618E10165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8" creationId="{E9E19892-4ED4-4A44-AC0E-93DC785AF1A7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9" creationId="{131CAEA9-0CF2-4F37-B0AE-78B8E3C79171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0" creationId="{40DBB690-72E5-4E40-BBCD-87026F691FA5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1" creationId="{99C3B74C-D03F-401E-87E3-94C721CB3259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2" creationId="{03182031-8D43-49BD-A59D-2B9DA7C7B8DE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79" creationId="{C3C51B5B-B6D4-411A-9441-CB3C64C663A8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0" creationId="{8A7734CC-64E6-4ADE-BC8A-176A546F1577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1" creationId="{9C8FB23A-6595-43E9-9D56-C7CFFF0BE978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2" creationId="{407F7E6E-FAC4-4E65-A3A1-1C6E996AAEB2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3" creationId="{A33D7978-656D-48B0-BAA8-A7BAD55FDFCA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4" creationId="{88A0F322-9184-48C5-8A95-92A9BBCD2BC3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5" creationId="{EBAA25D3-E24C-40DE-9C3C-C4F8044B1721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6" creationId="{00EC7804-6903-4D1D-9D7D-123D3BBC1A81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7" creationId="{244179E3-CCDD-42C2-A77A-5653C6885F55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8" creationId="{FCBBC2D1-5D1F-4A9C-AEBC-FCE7697F1B9C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5" creationId="{5267794E-467C-4C92-9569-6C449E36C40D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6" creationId="{1F6A393C-0A1A-4B9C-B3CF-24847EA46A39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7" creationId="{F1EEB6B0-AA15-4DFB-88C6-52D15B36BE24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8" creationId="{E73CA5E5-D7CD-405E-8FD5-F4AC28942330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9" creationId="{75D708CC-DE93-47DF-AAF1-2DE2BE2854FB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0" creationId="{0C718126-0DCA-4FFC-9D7E-D1B6C9319866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1" creationId="{1EA49543-89E6-4CBF-B1D2-03F3401D068D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2" creationId="{4280DAE3-9335-4671-9737-7A05C46B17F2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3" creationId="{A7727C34-A04F-478C-B204-E47B8B51547F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4" creationId="{C45F142A-5741-4DB7-BB01-9CAEA8EA1030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1" creationId="{AF09E89C-E0EF-4F29-AD04-ACB7BA51B45D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2" creationId="{C68BE817-BDE5-4588-9832-95F301FDC6DB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3" creationId="{F137675C-2720-4299-9FBF-3747EDD94DE8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4" creationId="{F2148474-530F-4CD8-8714-1D5E4F9447C7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5" creationId="{659D189D-BC69-4874-87D0-030B4E0216DC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6" creationId="{1A6520AE-C5D2-4F8C-A298-E1A7A1A893E2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7" creationId="{63785C03-F865-44CE-A676-C0E71C51491C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8" creationId="{CEA9C6A4-4E8C-4F5F-9538-92508FBE5732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9" creationId="{CFE046A9-0F36-46F0-805D-D3B79D44914E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20" creationId="{2342A82D-35FA-4FD8-A5E6-D1328001C988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7" creationId="{40AB9314-DC3F-486A-916A-4B89E0B86DE8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8" creationId="{D5423B85-EDFB-4657-AEA1-1E59253D34D7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9" creationId="{437518BA-EB11-40C1-9EF9-0F059F9CA791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0" creationId="{301302D5-6F76-4DA1-BB28-0182C54E9176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1" creationId="{01AE2EC7-6B8F-4D5B-9211-605D176B8460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2" creationId="{8CCC2218-7668-4EC9-8AD9-23AE3BE12B41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3" creationId="{889A7A22-0293-42EA-ABD6-B5FCEE50BA87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4" creationId="{82C0E4BB-CF61-4F83-945A-339B03CDED92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5" creationId="{4A93F18A-FD28-4D46-BFDA-BED1A50AB073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6" creationId="{A431F380-E6C7-4B1C-BD8F-63A4C6CEFD69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3" creationId="{8010366A-A744-4E62-97EC-9FAFEFD717BF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4" creationId="{C0A41703-8E71-4BA7-B21B-95D6C2F034D2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5" creationId="{5804C548-2837-4E80-81D1-7250319AA228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6" creationId="{E966B3B9-6FD7-44DA-9CAB-50C9AC5FE636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7" creationId="{0458B470-7D0C-41C5-883D-F81944480C4A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8" creationId="{89F425F8-0B0B-4C43-8D83-DC1D6B5BCBE5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9" creationId="{A102CD69-40B6-4168-9111-0D51B10743C4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0" creationId="{B48994DF-66C5-462A-829B-3AF05CF56441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1" creationId="{080CFFEE-1303-422F-92BA-B9A6ABD601C5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2" creationId="{49960FF9-917B-463F-BCC0-2AE99B26FE47}"/>
          </ac:spMkLst>
        </pc:spChg>
        <pc:spChg chg="mod">
          <ac:chgData name="Carl-Julian Pardall" userId="242418bbfe6e9ff5" providerId="LiveId" clId="{BB27D12B-E8E2-4D42-B549-C9850FF41962}" dt="2022-03-30T21:11:48.840" v="3101"/>
          <ac:spMkLst>
            <pc:docMk/>
            <pc:sldMk cId="1435392576" sldId="360"/>
            <ac:spMk id="155" creationId="{30917DAA-E5E6-406C-BC06-F2345BABD8A9}"/>
          </ac:spMkLst>
        </pc:spChg>
        <pc:spChg chg="mod">
          <ac:chgData name="Carl-Julian Pardall" userId="242418bbfe6e9ff5" providerId="LiveId" clId="{BB27D12B-E8E2-4D42-B549-C9850FF41962}" dt="2022-03-30T21:11:48.840" v="3101"/>
          <ac:spMkLst>
            <pc:docMk/>
            <pc:sldMk cId="1435392576" sldId="360"/>
            <ac:spMk id="156" creationId="{96B7DD7B-4C47-4175-B15A-8E81F2F1EFB2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1" creationId="{8B76ED02-836D-448D-A268-F07E81213C45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2" creationId="{6D80ABE5-758A-4820-B2B3-69F84154AA9A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3" creationId="{746F7AE3-7FF0-49FB-8976-AE299512548A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4" creationId="{9EF72566-3130-4399-BC43-98E9818C1C4C}"/>
          </ac:spMkLst>
        </pc:spChg>
        <pc:spChg chg="add mod">
          <ac:chgData name="Carl-Julian Pardall" userId="242418bbfe6e9ff5" providerId="LiveId" clId="{BB27D12B-E8E2-4D42-B549-C9850FF41962}" dt="2022-03-30T21:13:00.177" v="3111" actId="164"/>
          <ac:spMkLst>
            <pc:docMk/>
            <pc:sldMk cId="1435392576" sldId="360"/>
            <ac:spMk id="166" creationId="{B980B2CD-98B5-4100-AA16-DB6AB87F5AC3}"/>
          </ac:spMkLst>
        </pc:spChg>
        <pc:spChg chg="add mod">
          <ac:chgData name="Carl-Julian Pardall" userId="242418bbfe6e9ff5" providerId="LiveId" clId="{BB27D12B-E8E2-4D42-B549-C9850FF41962}" dt="2022-03-30T21:13:00.177" v="3111" actId="164"/>
          <ac:spMkLst>
            <pc:docMk/>
            <pc:sldMk cId="1435392576" sldId="360"/>
            <ac:spMk id="167" creationId="{65488742-23D4-4A6A-8A1A-28EDBD67AA24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1" creationId="{AB475BF8-FA7B-477B-9587-9DD397B5A747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2" creationId="{A7C0C429-4F5F-41D4-B051-587F31D21C6E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7" creationId="{55205AFB-0283-45A6-B53F-199D54EA24B8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8" creationId="{82FDAE8D-7C8C-4598-8C29-1D0FAA9709D2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9" creationId="{273F6256-B02C-4B0F-8845-EDFAB88FD331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0" creationId="{8F4938FD-235B-4D34-AC11-3285D423D7E1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3" creationId="{4033BBA1-5505-4AB7-BD41-7E4631580485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4" creationId="{846BAF55-23D0-442D-BF0D-8B21B052030E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5" creationId="{4C40CC11-B672-4FBA-8308-D8EF9A0D0664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6" creationId="{F241A225-A6A4-4970-A781-AF34E62C8226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89" creationId="{0DAC12B8-77A1-4180-BF09-FA8F71401B76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0" creationId="{20A8F339-E9C6-4F1D-B151-E7B1CE96CEB7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5" creationId="{99FF5510-CAE0-4A08-9027-8573DD525DD4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6" creationId="{BF7F593B-9354-4E10-944E-8C8A6F5837A4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7" creationId="{01AAF19D-F843-47F1-83B9-6363922BEB7D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8" creationId="{0753EF83-60EF-4131-A988-ABB0EACAFFBC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1" creationId="{33E85EB4-800E-402D-8549-9D41100BBDBA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2" creationId="{5E4939BC-F86E-4EB4-B320-63A15B4DD2F9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3" creationId="{044682F5-91FC-402E-94F3-5C18BC9BCA8A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4" creationId="{691909AA-CBB8-4147-9189-425768F2905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07" creationId="{6638867B-B37B-4F9E-8096-14D471729C05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08" creationId="{394DE24C-5809-4842-A808-D94D2115236A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3" creationId="{80EE37A3-5320-4B1F-93AA-A7E6B0D19B4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4" creationId="{5DA5AC20-F413-464D-8D9D-80438EC0CCF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5" creationId="{46176A09-0A74-488B-AB18-21F3CD4FB429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6" creationId="{EEA5F32D-C88B-4C4C-8854-7C301B2A6FB9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9" creationId="{D1DD4CF6-6906-4DB4-BA27-53E6C1A8B7C0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0" creationId="{4AA7ED34-B2B3-430E-8AC9-44292092C13E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1" creationId="{ED0B8BBE-BCE3-456C-A6E9-239E5A64991E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2" creationId="{BBFBE6F6-5A1C-4056-90FA-CBFFC27755A2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25" creationId="{A55DED19-583D-4D81-B6B6-73BEB45D9353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26" creationId="{49EBAA90-D81A-403C-9F90-79D3DD65AC09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1" creationId="{F9346FAF-F8BF-494C-BE4D-73B10770FC8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2" creationId="{CDC7DA9D-642A-45BB-9B1B-304B5DAC6E37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3" creationId="{E4ACF77C-4D79-4A23-B17D-BD4A18F3D4A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4" creationId="{3EFC9381-C465-40AC-9867-C4F82101D78D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7" creationId="{6665C303-2C36-45E7-BF00-124F5BAB285C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8" creationId="{AA406B80-F84A-4E7D-8811-9657C0350AA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9" creationId="{24049326-5CD4-4FDA-A0AC-00F0F96BD6AB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40" creationId="{435BAA62-4823-49DD-A2B9-529521BC5FB4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3" creationId="{8C83BC8B-ADC3-4BFD-BD05-FE30C2EEB2CA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4" creationId="{7A3A359E-ACBA-420A-B613-E15E0B76963F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9" creationId="{1A88DE6B-25AA-4FFA-A11D-88E021440C81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0" creationId="{1A0D1594-6925-4B7A-B0F8-4FFDD44A2F73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1" creationId="{0268CAB9-BD0D-46B6-8169-7FC72946B288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2" creationId="{B7CF4DCE-8796-4878-8796-E6D89195F98B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5" creationId="{26F60963-EFE1-42BA-B974-A63BA192E39D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6" creationId="{4E524544-AFD8-4E6E-9021-2ECD8B908C04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7" creationId="{20715C15-E859-4FEE-8392-3051D52650B3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8" creationId="{5015DFD8-BE9A-4100-9415-FFD92B7F02A3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1" creationId="{5879F1B3-9667-4DB2-BED2-548F657A52D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2" creationId="{B0F549A9-C75C-4E0D-B29B-47959024A56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7" creationId="{62670A91-0D1F-482D-8252-01C58AD7CE17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8" creationId="{740F111C-059F-4FF7-BE99-BD4AFFB1D2C6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9" creationId="{80610DB1-7E62-4C19-8B04-D2E2BFFBBFBA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0" creationId="{029C27C8-6410-4136-8D3D-0C2F17F63D7F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3" creationId="{05657998-989C-488B-A452-62FAC1D7A467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4" creationId="{7E3ADC26-61C0-44DF-996F-86C9CDFF6655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5" creationId="{49C6BCDD-9CBC-4090-A48C-B866199767B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6" creationId="{9E752326-1742-4A03-8FE7-62AE19AE8882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79" creationId="{522EF8C8-B564-4EE1-922C-30244610664E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0" creationId="{3208CE1C-5973-48A0-89ED-FF5FF23E3708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5" creationId="{596EBD5E-1204-46CD-8D7D-A43562AE796B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6" creationId="{D24EFBDC-5A96-4B6B-BB8A-12C9BA4EECBC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7" creationId="{F4FBA8CB-082D-484D-A991-8F1EC97693B5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8" creationId="{8965C63A-C685-493C-A88A-52586785409B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1" creationId="{7CD30B14-6353-4DA7-949D-282CD9032D8A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2" creationId="{C0E20458-12E9-4FCD-860B-4AF00E7FDF9A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3" creationId="{2C05F5B9-B745-4979-9F2B-B3E72AFDF1F9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4" creationId="{15003912-676E-4064-BD0C-A10C1635CEF7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297" creationId="{30F0B06B-F6CA-4E2F-AE24-3958C554617B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298" creationId="{0AA71514-9489-473B-B42D-EA6B9A374724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3" creationId="{B791581C-D7E5-4048-B1CB-8A2924F4DD46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4" creationId="{962E969A-AE1D-408D-8807-CD8BFF9CDECE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5" creationId="{502C4100-B892-4F42-A8DB-5E38C0E4CCA3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6" creationId="{167F1334-A7FB-430D-B0FB-F43D6FC491F5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9" creationId="{1B90F9D3-A1AD-4F0B-AAD6-53EF7BCF7B22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0" creationId="{F57BDBAE-D194-4BF2-85A0-62645EF6C929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1" creationId="{70CF0F4A-7D6C-4DE5-AE04-8985D2B4A811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2" creationId="{65A07737-C75D-45A9-B700-CFC62B03810F}"/>
          </ac:spMkLst>
        </pc:spChg>
        <pc:grpChg chg="add del mod topLvl">
          <ac:chgData name="Carl-Julian Pardall" userId="242418bbfe6e9ff5" providerId="LiveId" clId="{BB27D12B-E8E2-4D42-B549-C9850FF41962}" dt="2022-03-30T21:10:49.758" v="3097" actId="165"/>
          <ac:grpSpMkLst>
            <pc:docMk/>
            <pc:sldMk cId="1435392576" sldId="360"/>
            <ac:grpSpMk id="8" creationId="{1685C2F0-ED3D-4007-A94A-C250471511D7}"/>
          </ac:grpSpMkLst>
        </pc:grpChg>
        <pc:grpChg chg="add del mod topLvl">
          <ac:chgData name="Carl-Julian Pardall" userId="242418bbfe6e9ff5" providerId="LiveId" clId="{BB27D12B-E8E2-4D42-B549-C9850FF41962}" dt="2022-03-30T21:10:36.732" v="3093" actId="478"/>
          <ac:grpSpMkLst>
            <pc:docMk/>
            <pc:sldMk cId="1435392576" sldId="360"/>
            <ac:grpSpMk id="12" creationId="{13121732-F9AA-40E7-AE38-75E6FA64E15B}"/>
          </ac:grpSpMkLst>
        </pc:grpChg>
        <pc:grpChg chg="add del mod topLvl">
          <ac:chgData name="Carl-Julian Pardall" userId="242418bbfe6e9ff5" providerId="LiveId" clId="{BB27D12B-E8E2-4D42-B549-C9850FF41962}" dt="2022-03-30T21:10:37.606" v="3094" actId="478"/>
          <ac:grpSpMkLst>
            <pc:docMk/>
            <pc:sldMk cId="1435392576" sldId="360"/>
            <ac:grpSpMk id="15" creationId="{C3792954-B15B-464E-BFB6-1D3D0EF8F4AC}"/>
          </ac:grpSpMkLst>
        </pc:grpChg>
        <pc:grpChg chg="add del mod topLvl">
          <ac:chgData name="Carl-Julian Pardall" userId="242418bbfe6e9ff5" providerId="LiveId" clId="{BB27D12B-E8E2-4D42-B549-C9850FF41962}" dt="2022-03-30T21:10:38.856" v="3095" actId="478"/>
          <ac:grpSpMkLst>
            <pc:docMk/>
            <pc:sldMk cId="1435392576" sldId="360"/>
            <ac:grpSpMk id="18" creationId="{04D3134A-4D7F-4138-A9D1-36D86E687E89}"/>
          </ac:grpSpMkLst>
        </pc:grpChg>
        <pc:grpChg chg="add del mod topLvl">
          <ac:chgData name="Carl-Julian Pardall" userId="242418bbfe6e9ff5" providerId="LiveId" clId="{BB27D12B-E8E2-4D42-B549-C9850FF41962}" dt="2022-03-30T21:10:39.718" v="3096" actId="478"/>
          <ac:grpSpMkLst>
            <pc:docMk/>
            <pc:sldMk cId="1435392576" sldId="360"/>
            <ac:grpSpMk id="21" creationId="{55F3922D-C8FF-41FB-B0A2-C0588C4B3A47}"/>
          </ac:grpSpMkLst>
        </pc:grpChg>
        <pc:grpChg chg="add del mod">
          <ac:chgData name="Carl-Julian Pardall" userId="242418bbfe6e9ff5" providerId="LiveId" clId="{BB27D12B-E8E2-4D42-B549-C9850FF41962}" dt="2022-03-30T21:10:33.124" v="3092" actId="165"/>
          <ac:grpSpMkLst>
            <pc:docMk/>
            <pc:sldMk cId="1435392576" sldId="360"/>
            <ac:grpSpMk id="24" creationId="{DFE608A8-1853-421E-A2B2-7E7FD6E48EB0}"/>
          </ac:grpSpMkLst>
        </pc:grpChg>
        <pc:grpChg chg="add del mod">
          <ac:chgData name="Carl-Julian Pardall" userId="242418bbfe6e9ff5" providerId="LiveId" clId="{BB27D12B-E8E2-4D42-B549-C9850FF41962}" dt="2022-03-30T21:10:13.648" v="3084" actId="478"/>
          <ac:grpSpMkLst>
            <pc:docMk/>
            <pc:sldMk cId="1435392576" sldId="360"/>
            <ac:grpSpMk id="25" creationId="{32E21F46-8752-41A5-9580-473CD7AAB30D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6" creationId="{A5C4AFFC-4C64-4C5D-A3C7-C44CC7371A49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7" creationId="{F1CDA12C-781B-45AD-A36F-49464F383007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8" creationId="{B56EB383-AFD6-4644-92AA-AE1B1D64210C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9" creationId="{E7ED521D-DE14-4222-BB6D-592E398C2856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30" creationId="{EBDD8375-65B9-4000-9E69-1BCD75E47E36}"/>
          </ac:grpSpMkLst>
        </pc:grpChg>
        <pc:grpChg chg="add del mod">
          <ac:chgData name="Carl-Julian Pardall" userId="242418bbfe6e9ff5" providerId="LiveId" clId="{BB27D12B-E8E2-4D42-B549-C9850FF41962}" dt="2022-03-30T21:10:16.168" v="3086" actId="478"/>
          <ac:grpSpMkLst>
            <pc:docMk/>
            <pc:sldMk cId="1435392576" sldId="360"/>
            <ac:grpSpMk id="41" creationId="{AD0AF374-2FFA-4782-ACBF-AE199F87CE30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2" creationId="{0A74783C-5082-4AE0-953D-DCDBF1A8BF81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3" creationId="{CC80F21F-93F6-4A98-8293-A7F8FEBACF8D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4" creationId="{B48BED43-1BFF-4777-944F-EE7868F7F654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5" creationId="{399E70B3-82A0-4E8A-BD50-01F5A7D7B2CD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6" creationId="{08188E8B-6218-4056-8B31-4AE05ABF7525}"/>
          </ac:grpSpMkLst>
        </pc:grpChg>
        <pc:grpChg chg="add del mod">
          <ac:chgData name="Carl-Julian Pardall" userId="242418bbfe6e9ff5" providerId="LiveId" clId="{BB27D12B-E8E2-4D42-B549-C9850FF41962}" dt="2022-03-30T21:10:14.789" v="3085" actId="478"/>
          <ac:grpSpMkLst>
            <pc:docMk/>
            <pc:sldMk cId="1435392576" sldId="360"/>
            <ac:grpSpMk id="57" creationId="{D4EC6453-BFF4-4667-BDC6-100349F7B14A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58" creationId="{3F4417BC-EFFE-42AF-9B16-B7B75C7AB853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59" creationId="{A8091E76-08D4-4B3E-B7FA-67150FF27F1A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0" creationId="{286FC1F4-3529-429C-A97E-C9FA1DBB0E4E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1" creationId="{04049FB3-30D2-4700-A7F6-18BE6BBF98B5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2" creationId="{6680CC4A-18CB-49BF-8B46-2616FD623EB1}"/>
          </ac:grpSpMkLst>
        </pc:grpChg>
        <pc:grpChg chg="add del mod">
          <ac:chgData name="Carl-Julian Pardall" userId="242418bbfe6e9ff5" providerId="LiveId" clId="{BB27D12B-E8E2-4D42-B549-C9850FF41962}" dt="2022-03-30T21:10:18.275" v="3088" actId="478"/>
          <ac:grpSpMkLst>
            <pc:docMk/>
            <pc:sldMk cId="1435392576" sldId="360"/>
            <ac:grpSpMk id="73" creationId="{5B06129C-E6E4-4FEB-A521-5B1582F063B8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4" creationId="{8C92EF29-FBA8-45CF-B013-E951394BD73B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5" creationId="{B424FE4B-3DD0-4FBF-B619-AA5925042719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6" creationId="{163CA7C2-B5A8-4E2B-B509-3FA7819835C4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7" creationId="{62F7D3C8-AC75-4D3B-839C-99A33E878FF1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8" creationId="{161D323B-7326-4066-994F-E7255D992D62}"/>
          </ac:grpSpMkLst>
        </pc:grpChg>
        <pc:grpChg chg="add del mod">
          <ac:chgData name="Carl-Julian Pardall" userId="242418bbfe6e9ff5" providerId="LiveId" clId="{BB27D12B-E8E2-4D42-B549-C9850FF41962}" dt="2022-03-30T21:10:17.282" v="3087" actId="478"/>
          <ac:grpSpMkLst>
            <pc:docMk/>
            <pc:sldMk cId="1435392576" sldId="360"/>
            <ac:grpSpMk id="89" creationId="{3593021A-7FE8-4E1F-8B12-8A7874DEA611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0" creationId="{0B585C75-F2B8-4F47-B4F8-C3D81ADA6D8C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1" creationId="{FE8A2D79-688C-4588-971C-8882CC29EE2C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2" creationId="{4A99236C-BB75-4F4D-907D-40E2FCA978C2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3" creationId="{8806C37F-EC2A-4DC3-BE33-C45CE2D5D43A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4" creationId="{103F521C-9688-4AF9-AD6D-45D50F3E0609}"/>
          </ac:grpSpMkLst>
        </pc:grpChg>
        <pc:grpChg chg="add del mod">
          <ac:chgData name="Carl-Julian Pardall" userId="242418bbfe6e9ff5" providerId="LiveId" clId="{BB27D12B-E8E2-4D42-B549-C9850FF41962}" dt="2022-03-30T21:10:19.283" v="3089" actId="478"/>
          <ac:grpSpMkLst>
            <pc:docMk/>
            <pc:sldMk cId="1435392576" sldId="360"/>
            <ac:grpSpMk id="105" creationId="{C9D657F2-100F-492A-8CA3-DA1C4F2DE21E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6" creationId="{EFA9F8C2-38B0-4301-A533-6F5E0D6B8A6D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7" creationId="{2B6ABAB5-6E19-4390-99A6-65A9B9F29469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8" creationId="{3E3312DB-2F4C-4F2C-A473-1E8A54B4DCE3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9" creationId="{26094E2F-9D9D-4387-B4C9-1E91BEE177FE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10" creationId="{775A6A62-EDF6-4606-A3B9-C5CE73145E8A}"/>
          </ac:grpSpMkLst>
        </pc:grpChg>
        <pc:grpChg chg="add del mod">
          <ac:chgData name="Carl-Julian Pardall" userId="242418bbfe6e9ff5" providerId="LiveId" clId="{BB27D12B-E8E2-4D42-B549-C9850FF41962}" dt="2022-03-30T21:10:21.645" v="3091" actId="478"/>
          <ac:grpSpMkLst>
            <pc:docMk/>
            <pc:sldMk cId="1435392576" sldId="360"/>
            <ac:grpSpMk id="121" creationId="{F1A8E2DA-DED7-4610-9D80-DAE5991653A7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2" creationId="{F7A350F8-1A7E-43FE-A33E-1C88162726B4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3" creationId="{615A1E09-45E3-4553-A59B-72A2461D143E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4" creationId="{52A4C3E9-F9D0-431E-B960-AE02A893632E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5" creationId="{7161B9A9-FD4D-4184-970F-1EC9208174D1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6" creationId="{A716C78A-757E-4B78-B6B5-73E0798E714E}"/>
          </ac:grpSpMkLst>
        </pc:grpChg>
        <pc:grpChg chg="add del mod">
          <ac:chgData name="Carl-Julian Pardall" userId="242418bbfe6e9ff5" providerId="LiveId" clId="{BB27D12B-E8E2-4D42-B549-C9850FF41962}" dt="2022-03-30T21:10:20.527" v="3090" actId="478"/>
          <ac:grpSpMkLst>
            <pc:docMk/>
            <pc:sldMk cId="1435392576" sldId="360"/>
            <ac:grpSpMk id="137" creationId="{6FD97CFD-11F0-4390-96FB-CAE80676909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38" creationId="{F30CD796-A7F3-474F-8C58-522CA9F954F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39" creationId="{10A1916E-FBED-487F-BC8F-A0BA821433D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0" creationId="{EDB4D074-A773-4DED-BA79-1FA91F98AA74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1" creationId="{4A64BCF1-17AC-4036-B722-464AD99C36CE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2" creationId="{6AABF180-212C-48C9-8C6F-541B3576A4C8}"/>
          </ac:grpSpMkLst>
        </pc:grpChg>
        <pc:grpChg chg="add mod">
          <ac:chgData name="Carl-Julian Pardall" userId="242418bbfe6e9ff5" providerId="LiveId" clId="{BB27D12B-E8E2-4D42-B549-C9850FF41962}" dt="2022-03-30T21:12:26.551" v="3105" actId="164"/>
          <ac:grpSpMkLst>
            <pc:docMk/>
            <pc:sldMk cId="1435392576" sldId="360"/>
            <ac:grpSpMk id="153" creationId="{59236AD8-FFF4-408C-B8F6-45DA73B5B309}"/>
          </ac:grpSpMkLst>
        </pc:grpChg>
        <pc:grpChg chg="add mod">
          <ac:chgData name="Carl-Julian Pardall" userId="242418bbfe6e9ff5" providerId="LiveId" clId="{BB27D12B-E8E2-4D42-B549-C9850FF41962}" dt="2022-03-30T21:12:26.551" v="3105" actId="164"/>
          <ac:grpSpMkLst>
            <pc:docMk/>
            <pc:sldMk cId="1435392576" sldId="360"/>
            <ac:grpSpMk id="154" creationId="{A47797C5-10CB-4CD7-BF35-8680289EA4C8}"/>
          </ac:grpSpMkLst>
        </pc:grpChg>
        <pc:grpChg chg="add mod">
          <ac:chgData name="Carl-Julian Pardall" userId="242418bbfe6e9ff5" providerId="LiveId" clId="{BB27D12B-E8E2-4D42-B549-C9850FF41962}" dt="2022-03-30T21:12:40.945" v="3108" actId="164"/>
          <ac:grpSpMkLst>
            <pc:docMk/>
            <pc:sldMk cId="1435392576" sldId="360"/>
            <ac:grpSpMk id="157" creationId="{BF38CFD5-341C-4E33-9C77-AC8FA177C368}"/>
          </ac:grpSpMkLst>
        </pc:grpChg>
        <pc:grpChg chg="add mod">
          <ac:chgData name="Carl-Julian Pardall" userId="242418bbfe6e9ff5" providerId="LiveId" clId="{BB27D12B-E8E2-4D42-B549-C9850FF41962}" dt="2022-03-30T21:12:40.945" v="3108" actId="164"/>
          <ac:grpSpMkLst>
            <pc:docMk/>
            <pc:sldMk cId="1435392576" sldId="360"/>
            <ac:grpSpMk id="158" creationId="{6ACE5A5C-AE77-485E-B11F-3F5C74C3FF53}"/>
          </ac:grpSpMkLst>
        </pc:grpChg>
        <pc:grpChg chg="mod">
          <ac:chgData name="Carl-Julian Pardall" userId="242418bbfe6e9ff5" providerId="LiveId" clId="{BB27D12B-E8E2-4D42-B549-C9850FF41962}" dt="2022-03-30T21:12:28.706" v="3106"/>
          <ac:grpSpMkLst>
            <pc:docMk/>
            <pc:sldMk cId="1435392576" sldId="360"/>
            <ac:grpSpMk id="159" creationId="{1BA01893-BFED-4455-9AEE-3962E0A1F5B0}"/>
          </ac:grpSpMkLst>
        </pc:grpChg>
        <pc:grpChg chg="mod">
          <ac:chgData name="Carl-Julian Pardall" userId="242418bbfe6e9ff5" providerId="LiveId" clId="{BB27D12B-E8E2-4D42-B549-C9850FF41962}" dt="2022-03-30T21:12:28.706" v="3106"/>
          <ac:grpSpMkLst>
            <pc:docMk/>
            <pc:sldMk cId="1435392576" sldId="360"/>
            <ac:grpSpMk id="160" creationId="{6EF8EC91-F8D7-4758-ACA1-0791148E7BFA}"/>
          </ac:grpSpMkLst>
        </pc:grpChg>
        <pc:grpChg chg="add mod">
          <ac:chgData name="Carl-Julian Pardall" userId="242418bbfe6e9ff5" providerId="LiveId" clId="{BB27D12B-E8E2-4D42-B549-C9850FF41962}" dt="2022-03-30T21:13:00.177" v="3111" actId="164"/>
          <ac:grpSpMkLst>
            <pc:docMk/>
            <pc:sldMk cId="1435392576" sldId="360"/>
            <ac:grpSpMk id="165" creationId="{C625AB77-28EE-46A7-BC50-8BD70E4DC20F}"/>
          </ac:grpSpMkLst>
        </pc:grpChg>
        <pc:grpChg chg="add mod">
          <ac:chgData name="Carl-Julian Pardall" userId="242418bbfe6e9ff5" providerId="LiveId" clId="{BB27D12B-E8E2-4D42-B549-C9850FF41962}" dt="2022-03-30T21:14:10.577" v="3129" actId="1076"/>
          <ac:grpSpMkLst>
            <pc:docMk/>
            <pc:sldMk cId="1435392576" sldId="360"/>
            <ac:grpSpMk id="168" creationId="{48336BF6-6058-41BD-9BF3-BBB5B21BF8C9}"/>
          </ac:grpSpMkLst>
        </pc:grpChg>
        <pc:grpChg chg="add mod">
          <ac:chgData name="Carl-Julian Pardall" userId="242418bbfe6e9ff5" providerId="LiveId" clId="{BB27D12B-E8E2-4D42-B549-C9850FF41962}" dt="2022-03-30T21:14:16.385" v="3130" actId="1076"/>
          <ac:grpSpMkLst>
            <pc:docMk/>
            <pc:sldMk cId="1435392576" sldId="360"/>
            <ac:grpSpMk id="169" creationId="{6AF952E0-495D-4719-B239-4105A3B77D3F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0" creationId="{BBBC369A-3837-4F45-8E13-DB0B8BC6E4AE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3" creationId="{C3600C83-C4F0-4633-B606-AEA846A71DB5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4" creationId="{48A5E742-4948-45CC-85F8-4D9BC96319D4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5" creationId="{A3537FA7-82F5-49A0-8D64-0C19E8DD771B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6" creationId="{C176ED8A-9C5D-464D-9AB9-A5A45C9F20E6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81" creationId="{C9D0EBB4-4F33-42B8-996D-BC04D95D5822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82" creationId="{F14BB7F6-B286-478F-B9B9-061A72F0FD79}"/>
          </ac:grpSpMkLst>
        </pc:grpChg>
        <pc:grpChg chg="add mod">
          <ac:chgData name="Carl-Julian Pardall" userId="242418bbfe6e9ff5" providerId="LiveId" clId="{BB27D12B-E8E2-4D42-B549-C9850FF41962}" dt="2022-03-30T21:14:26.029" v="3132" actId="1076"/>
          <ac:grpSpMkLst>
            <pc:docMk/>
            <pc:sldMk cId="1435392576" sldId="360"/>
            <ac:grpSpMk id="187" creationId="{FCD2370C-1B7B-4267-AC61-C12E86DE7E5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88" creationId="{AD3B25A7-9A18-49A9-9F0E-9ACED3A3E76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1" creationId="{9AFE6F4E-A0D0-4041-B374-B2667C540555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2" creationId="{19C44FDC-0818-4B12-ABF3-1CB2CA376705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3" creationId="{180F0499-FB83-4E0A-B65B-2E3A7B7B5D2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4" creationId="{F1E35F78-4F69-4E5A-ACF3-C2B3622526C1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9" creationId="{7E2F6EDD-5979-4560-A9D7-BC64DDE878E4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200" creationId="{5D6704DB-13BC-4599-909A-64CAE500B0EE}"/>
          </ac:grpSpMkLst>
        </pc:grpChg>
        <pc:grpChg chg="add mod">
          <ac:chgData name="Carl-Julian Pardall" userId="242418bbfe6e9ff5" providerId="LiveId" clId="{BB27D12B-E8E2-4D42-B549-C9850FF41962}" dt="2022-03-30T21:13:59.212" v="3127" actId="1076"/>
          <ac:grpSpMkLst>
            <pc:docMk/>
            <pc:sldMk cId="1435392576" sldId="360"/>
            <ac:grpSpMk id="205" creationId="{70249D6B-1501-485C-A26B-5DD2904EDF94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06" creationId="{F2BCFA28-22A9-478B-952F-9BA9AC2A2C5F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09" creationId="{BF9AE85F-59D3-4646-A4EA-7EA11467ADA6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0" creationId="{F5B3863E-78FE-4A51-BB9D-35CF5253F209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1" creationId="{4032C515-CA9A-44D6-ABA9-22E98A515280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2" creationId="{3252C698-9D32-40D1-B5FD-96E0A961F890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7" creationId="{26424BBF-7DB8-4A55-9979-22789D9F3464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8" creationId="{5F237B7F-D802-46E0-A0BE-0BE326B96B9D}"/>
          </ac:grpSpMkLst>
        </pc:grpChg>
        <pc:grpChg chg="add mod">
          <ac:chgData name="Carl-Julian Pardall" userId="242418bbfe6e9ff5" providerId="LiveId" clId="{BB27D12B-E8E2-4D42-B549-C9850FF41962}" dt="2022-03-30T21:14:33.463" v="3134" actId="1076"/>
          <ac:grpSpMkLst>
            <pc:docMk/>
            <pc:sldMk cId="1435392576" sldId="360"/>
            <ac:grpSpMk id="223" creationId="{9D5AEB21-4BCA-41B8-8065-73F93750F593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4" creationId="{BE1BBD87-EC1F-44E1-94AA-5E5126FEE29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7" creationId="{969BDDE8-AE1E-49FA-A3E6-40677C8A52B2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8" creationId="{5FF23AE1-9B91-4DAD-AF91-A48CAEE7999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9" creationId="{5CE54DFD-A32B-4B87-A302-5B2EC9BDB1E3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0" creationId="{30542565-0D45-450B-889C-B0B1BFA74570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5" creationId="{9BB6D542-DBD2-4F15-9106-11DC9E3BD8B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6" creationId="{9FCB46AA-4661-4D06-AA96-F7FB352EEC3A}"/>
          </ac:grpSpMkLst>
        </pc:grpChg>
        <pc:grpChg chg="add mod">
          <ac:chgData name="Carl-Julian Pardall" userId="242418bbfe6e9ff5" providerId="LiveId" clId="{BB27D12B-E8E2-4D42-B549-C9850FF41962}" dt="2022-03-30T21:14:45.403" v="3136" actId="1076"/>
          <ac:grpSpMkLst>
            <pc:docMk/>
            <pc:sldMk cId="1435392576" sldId="360"/>
            <ac:grpSpMk id="241" creationId="{0D11326A-54EE-40E2-929E-23FBB6A025BC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2" creationId="{9708ADD5-7D18-4C8D-8A41-88735BFC3D7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5" creationId="{59AFC4D8-5367-4B0D-8A37-00EA3C5A174B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6" creationId="{7F99DDC4-F3B2-48FC-A00C-AAEF61692D2B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7" creationId="{CFE4606A-7A22-4B4A-8A72-67F7FCEEE73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8" creationId="{EDF0FA4A-1977-4261-8DE0-F4AB65C53925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53" creationId="{C595023F-B04B-47BB-8AA1-0EF23B99F64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54" creationId="{78B20D04-24B2-4ACF-86F2-67C8610863E4}"/>
          </ac:grpSpMkLst>
        </pc:grpChg>
        <pc:grpChg chg="add mod">
          <ac:chgData name="Carl-Julian Pardall" userId="242418bbfe6e9ff5" providerId="LiveId" clId="{BB27D12B-E8E2-4D42-B549-C9850FF41962}" dt="2022-03-30T21:14:55.171" v="3138" actId="1076"/>
          <ac:grpSpMkLst>
            <pc:docMk/>
            <pc:sldMk cId="1435392576" sldId="360"/>
            <ac:grpSpMk id="259" creationId="{FB365ED5-D1FF-41B8-BD03-F73FA34A99D1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0" creationId="{2AA58872-1D3E-4AB8-9FBB-2AEE1B5317D0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3" creationId="{69F6DD76-C1C6-4A36-BB82-360086000ED8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4" creationId="{09463D46-BEF0-4FBF-85F8-06B7FB5FBFE5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5" creationId="{0FD928E8-129C-4573-A73E-9C4446B57AB2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6" creationId="{6B3C300A-1FD0-46BB-AD3F-E2D5ED33C967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71" creationId="{AF10D8A8-C178-42D1-A489-92AB23C17E4D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72" creationId="{62734C07-726D-4A81-885C-D84418D1F334}"/>
          </ac:grpSpMkLst>
        </pc:grpChg>
        <pc:grpChg chg="add mod">
          <ac:chgData name="Carl-Julian Pardall" userId="242418bbfe6e9ff5" providerId="LiveId" clId="{BB27D12B-E8E2-4D42-B549-C9850FF41962}" dt="2022-03-30T21:15:04.771" v="3140" actId="1076"/>
          <ac:grpSpMkLst>
            <pc:docMk/>
            <pc:sldMk cId="1435392576" sldId="360"/>
            <ac:grpSpMk id="277" creationId="{A32EB126-585E-4BC0-A5C6-EDFAB19C28DA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78" creationId="{E1917A2D-AF28-44EF-B912-D5BFD0315F25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1" creationId="{7E048858-17DC-4F53-89A0-4C0D11A45A99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2" creationId="{7A393BAE-5474-4885-9128-2182AEE82BA6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3" creationId="{D2D320A8-D747-4973-A28B-82C2933D6B60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4" creationId="{CF4D83DF-E339-402D-B516-ADA1CDCC7860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9" creationId="{4209DC4E-0110-4432-98EF-5279297C10D1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90" creationId="{DE2C07F9-CA5D-4ADA-9FDD-77F57F53F82E}"/>
          </ac:grpSpMkLst>
        </pc:grpChg>
        <pc:grpChg chg="add mod">
          <ac:chgData name="Carl-Julian Pardall" userId="242418bbfe6e9ff5" providerId="LiveId" clId="{BB27D12B-E8E2-4D42-B549-C9850FF41962}" dt="2022-03-30T21:15:19.375" v="3142" actId="1076"/>
          <ac:grpSpMkLst>
            <pc:docMk/>
            <pc:sldMk cId="1435392576" sldId="360"/>
            <ac:grpSpMk id="295" creationId="{0908C2A5-99CA-45E3-886A-52BDC29C1098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296" creationId="{C8A762E8-7836-4E81-B196-FD699643FB1B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299" creationId="{12CDD0B5-4A0E-4ABB-9AC6-A3B85CFD6FBC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0" creationId="{2B9542A3-DE29-4ACD-81CB-46C5FDDF7527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1" creationId="{E4B8F2DE-5F5C-465C-8FA2-DAD5EAD8194B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2" creationId="{E114F9CA-6C1F-4762-89B9-6F03C04B7D0D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7" creationId="{64724CF3-C0DA-4688-BB69-BFF004542515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8" creationId="{C4E1B52E-692D-4E2A-9505-BD56D6086E16}"/>
          </ac:grpSpMkLst>
        </pc:grpChg>
      </pc:sldChg>
      <pc:sldChg chg="addSp delSp modSp new mod modAnim">
        <pc:chgData name="Carl-Julian Pardall" userId="242418bbfe6e9ff5" providerId="LiveId" clId="{BB27D12B-E8E2-4D42-B549-C9850FF41962}" dt="2022-03-24T22:07:43.762" v="2898"/>
        <pc:sldMkLst>
          <pc:docMk/>
          <pc:sldMk cId="2960755979" sldId="361"/>
        </pc:sldMkLst>
        <pc:spChg chg="mod">
          <ac:chgData name="Carl-Julian Pardall" userId="242418bbfe6e9ff5" providerId="LiveId" clId="{BB27D12B-E8E2-4D42-B549-C9850FF41962}" dt="2022-03-24T17:16:58.964" v="1167"/>
          <ac:spMkLst>
            <pc:docMk/>
            <pc:sldMk cId="2960755979" sldId="361"/>
            <ac:spMk id="2" creationId="{25629EF1-6D70-4BFB-94BF-BA48F87A7AD0}"/>
          </ac:spMkLst>
        </pc:spChg>
        <pc:spChg chg="mod">
          <ac:chgData name="Carl-Julian Pardall" userId="242418bbfe6e9ff5" providerId="LiveId" clId="{BB27D12B-E8E2-4D42-B549-C9850FF41962}" dt="2022-03-24T17:22:13.301" v="1253" actId="20577"/>
          <ac:spMkLst>
            <pc:docMk/>
            <pc:sldMk cId="2960755979" sldId="361"/>
            <ac:spMk id="3" creationId="{613F30A0-B77E-49BE-BECD-7D3E6CDFFF86}"/>
          </ac:spMkLst>
        </pc:spChg>
        <pc:spChg chg="add mod">
          <ac:chgData name="Carl-Julian Pardall" userId="242418bbfe6e9ff5" providerId="LiveId" clId="{BB27D12B-E8E2-4D42-B549-C9850FF41962}" dt="2022-03-24T18:08:21.577" v="1559" actId="1076"/>
          <ac:spMkLst>
            <pc:docMk/>
            <pc:sldMk cId="2960755979" sldId="361"/>
            <ac:spMk id="8" creationId="{8F74928A-98A1-4123-B9C9-126658FD9EF3}"/>
          </ac:spMkLst>
        </pc:spChg>
        <pc:spChg chg="add del mod">
          <ac:chgData name="Carl-Julian Pardall" userId="242418bbfe6e9ff5" providerId="LiveId" clId="{BB27D12B-E8E2-4D42-B549-C9850FF41962}" dt="2022-03-24T17:28:04.430" v="1333" actId="478"/>
          <ac:spMkLst>
            <pc:docMk/>
            <pc:sldMk cId="2960755979" sldId="361"/>
            <ac:spMk id="9" creationId="{4B7B585A-E23B-43B8-B9EE-E6C15630571E}"/>
          </ac:spMkLst>
        </pc:spChg>
        <pc:spChg chg="add mod">
          <ac:chgData name="Carl-Julian Pardall" userId="242418bbfe6e9ff5" providerId="LiveId" clId="{BB27D12B-E8E2-4D42-B549-C9850FF41962}" dt="2022-03-24T18:08:21.577" v="1559" actId="1076"/>
          <ac:spMkLst>
            <pc:docMk/>
            <pc:sldMk cId="2960755979" sldId="361"/>
            <ac:spMk id="10" creationId="{94F6B063-A904-48F0-A84F-0E0BE4FD1C6C}"/>
          </ac:spMkLst>
        </pc:spChg>
        <pc:grpChg chg="add mod">
          <ac:chgData name="Carl-Julian Pardall" userId="242418bbfe6e9ff5" providerId="LiveId" clId="{BB27D12B-E8E2-4D42-B549-C9850FF41962}" dt="2022-03-24T18:08:21.577" v="1559" actId="1076"/>
          <ac:grpSpMkLst>
            <pc:docMk/>
            <pc:sldMk cId="2960755979" sldId="361"/>
            <ac:grpSpMk id="11" creationId="{3AC07D85-BFBA-44C3-8977-8EDBC70C0AD8}"/>
          </ac:grpSpMkLst>
        </pc:grpChg>
        <pc:picChg chg="add mod">
          <ac:chgData name="Carl-Julian Pardall" userId="242418bbfe6e9ff5" providerId="LiveId" clId="{BB27D12B-E8E2-4D42-B549-C9850FF41962}" dt="2022-03-24T18:08:16.897" v="1558" actId="1076"/>
          <ac:picMkLst>
            <pc:docMk/>
            <pc:sldMk cId="2960755979" sldId="361"/>
            <ac:picMk id="6" creationId="{5D4553C2-C040-4B4B-90F3-02A9868BBF59}"/>
          </ac:picMkLst>
        </pc:picChg>
        <pc:picChg chg="add mod">
          <ac:chgData name="Carl-Julian Pardall" userId="242418bbfe6e9ff5" providerId="LiveId" clId="{BB27D12B-E8E2-4D42-B549-C9850FF41962}" dt="2022-03-24T18:08:21.577" v="1559" actId="1076"/>
          <ac:picMkLst>
            <pc:docMk/>
            <pc:sldMk cId="2960755979" sldId="361"/>
            <ac:picMk id="7" creationId="{3FECDA5D-6C25-48F5-A029-C871294935A1}"/>
          </ac:picMkLst>
        </pc:picChg>
        <pc:picChg chg="add del mod">
          <ac:chgData name="Carl-Julian Pardall" userId="242418bbfe6e9ff5" providerId="LiveId" clId="{BB27D12B-E8E2-4D42-B549-C9850FF41962}" dt="2022-03-24T18:08:37.968" v="1565" actId="21"/>
          <ac:picMkLst>
            <pc:docMk/>
            <pc:sldMk cId="2960755979" sldId="361"/>
            <ac:picMk id="12" creationId="{BE3F9EE7-E0CB-450E-A5F2-5DF6F2247377}"/>
          </ac:picMkLst>
        </pc:picChg>
      </pc:sldChg>
      <pc:sldChg chg="addSp modSp new mod modAnim">
        <pc:chgData name="Carl-Julian Pardall" userId="242418bbfe6e9ff5" providerId="LiveId" clId="{BB27D12B-E8E2-4D42-B549-C9850FF41962}" dt="2022-03-24T22:12:41.824" v="2926"/>
        <pc:sldMkLst>
          <pc:docMk/>
          <pc:sldMk cId="1267357096" sldId="362"/>
        </pc:sldMkLst>
        <pc:spChg chg="mod">
          <ac:chgData name="Carl-Julian Pardall" userId="242418bbfe6e9ff5" providerId="LiveId" clId="{BB27D12B-E8E2-4D42-B549-C9850FF41962}" dt="2022-03-24T18:36:07.500" v="1726"/>
          <ac:spMkLst>
            <pc:docMk/>
            <pc:sldMk cId="1267357096" sldId="362"/>
            <ac:spMk id="2" creationId="{5C0829E5-45F3-487F-8080-C58DE9DFD9AF}"/>
          </ac:spMkLst>
        </pc:spChg>
        <pc:spChg chg="mod">
          <ac:chgData name="Carl-Julian Pardall" userId="242418bbfe6e9ff5" providerId="LiveId" clId="{BB27D12B-E8E2-4D42-B549-C9850FF41962}" dt="2022-03-24T22:09:29.604" v="2920" actId="20577"/>
          <ac:spMkLst>
            <pc:docMk/>
            <pc:sldMk cId="1267357096" sldId="362"/>
            <ac:spMk id="3" creationId="{1673F8A2-513B-49E1-835B-98E44BB5F99C}"/>
          </ac:spMkLst>
        </pc:spChg>
        <pc:spChg chg="add mod">
          <ac:chgData name="Carl-Julian Pardall" userId="242418bbfe6e9ff5" providerId="LiveId" clId="{BB27D12B-E8E2-4D42-B549-C9850FF41962}" dt="2022-03-24T18:30:05.147" v="1651" actId="164"/>
          <ac:spMkLst>
            <pc:docMk/>
            <pc:sldMk cId="1267357096" sldId="362"/>
            <ac:spMk id="11" creationId="{554EBA12-857D-4F80-9529-A65DA2F2B108}"/>
          </ac:spMkLst>
        </pc:spChg>
        <pc:spChg chg="add mod">
          <ac:chgData name="Carl-Julian Pardall" userId="242418bbfe6e9ff5" providerId="LiveId" clId="{BB27D12B-E8E2-4D42-B549-C9850FF41962}" dt="2022-03-24T18:58:09.567" v="2095" actId="164"/>
          <ac:spMkLst>
            <pc:docMk/>
            <pc:sldMk cId="1267357096" sldId="362"/>
            <ac:spMk id="13" creationId="{3EDC6555-3EA3-4336-9CA1-2F2FDA3966C8}"/>
          </ac:spMkLst>
        </pc:spChg>
        <pc:grpChg chg="add mod">
          <ac:chgData name="Carl-Julian Pardall" userId="242418bbfe6e9ff5" providerId="LiveId" clId="{BB27D12B-E8E2-4D42-B549-C9850FF41962}" dt="2022-03-24T18:34:15.082" v="1713" actId="1076"/>
          <ac:grpSpMkLst>
            <pc:docMk/>
            <pc:sldMk cId="1267357096" sldId="362"/>
            <ac:grpSpMk id="12" creationId="{99E76862-B616-4FA8-A267-C7D60C0F71C9}"/>
          </ac:grpSpMkLst>
        </pc:grpChg>
        <pc:grpChg chg="add mod">
          <ac:chgData name="Carl-Julian Pardall" userId="242418bbfe6e9ff5" providerId="LiveId" clId="{BB27D12B-E8E2-4D42-B549-C9850FF41962}" dt="2022-03-24T18:58:09.567" v="2095" actId="164"/>
          <ac:grpSpMkLst>
            <pc:docMk/>
            <pc:sldMk cId="1267357096" sldId="362"/>
            <ac:grpSpMk id="17" creationId="{7BF8B531-5052-4F77-9E56-D68F67FA60BA}"/>
          </ac:grpSpMkLst>
        </pc:grpChg>
        <pc:picChg chg="add mod">
          <ac:chgData name="Carl-Julian Pardall" userId="242418bbfe6e9ff5" providerId="LiveId" clId="{BB27D12B-E8E2-4D42-B549-C9850FF41962}" dt="2022-03-24T18:33:35.671" v="1705" actId="1076"/>
          <ac:picMkLst>
            <pc:docMk/>
            <pc:sldMk cId="1267357096" sldId="362"/>
            <ac:picMk id="7" creationId="{EB3B55CD-373D-4CA9-8423-473F06D82518}"/>
          </ac:picMkLst>
        </pc:picChg>
        <pc:picChg chg="add mod">
          <ac:chgData name="Carl-Julian Pardall" userId="242418bbfe6e9ff5" providerId="LiveId" clId="{BB27D12B-E8E2-4D42-B549-C9850FF41962}" dt="2022-03-24T18:58:12.195" v="2097" actId="1076"/>
          <ac:picMkLst>
            <pc:docMk/>
            <pc:sldMk cId="1267357096" sldId="362"/>
            <ac:picMk id="8" creationId="{B55231A4-47C2-4539-BE66-23CD0B626441}"/>
          </ac:picMkLst>
        </pc:picChg>
        <pc:cxnChg chg="add mod">
          <ac:chgData name="Carl-Julian Pardall" userId="242418bbfe6e9ff5" providerId="LiveId" clId="{BB27D12B-E8E2-4D42-B549-C9850FF41962}" dt="2022-03-24T18:30:05.147" v="1651" actId="164"/>
          <ac:cxnSpMkLst>
            <pc:docMk/>
            <pc:sldMk cId="1267357096" sldId="362"/>
            <ac:cxnSpMk id="10" creationId="{A8DC015F-5A6E-4ECC-B9FD-E007ACC64DC7}"/>
          </ac:cxnSpMkLst>
        </pc:cxnChg>
        <pc:cxnChg chg="add mod">
          <ac:chgData name="Carl-Julian Pardall" userId="242418bbfe6e9ff5" providerId="LiveId" clId="{BB27D12B-E8E2-4D42-B549-C9850FF41962}" dt="2022-03-24T18:58:09.567" v="2095" actId="164"/>
          <ac:cxnSpMkLst>
            <pc:docMk/>
            <pc:sldMk cId="1267357096" sldId="362"/>
            <ac:cxnSpMk id="15" creationId="{B2A6D575-B912-43A3-9A81-86B6612D203C}"/>
          </ac:cxnSpMkLst>
        </pc:cxnChg>
      </pc:sldChg>
      <pc:sldChg chg="addSp modSp new mod modAnim">
        <pc:chgData name="Carl-Julian Pardall" userId="242418bbfe6e9ff5" providerId="LiveId" clId="{BB27D12B-E8E2-4D42-B549-C9850FF41962}" dt="2022-03-24T22:35:06.662" v="2932"/>
        <pc:sldMkLst>
          <pc:docMk/>
          <pc:sldMk cId="2334729069" sldId="363"/>
        </pc:sldMkLst>
        <pc:spChg chg="mod">
          <ac:chgData name="Carl-Julian Pardall" userId="242418bbfe6e9ff5" providerId="LiveId" clId="{BB27D12B-E8E2-4D42-B549-C9850FF41962}" dt="2022-03-24T18:36:12.284" v="1728"/>
          <ac:spMkLst>
            <pc:docMk/>
            <pc:sldMk cId="2334729069" sldId="363"/>
            <ac:spMk id="2" creationId="{3772C9C0-EF44-4B79-BA25-4F5F3BF1005F}"/>
          </ac:spMkLst>
        </pc:spChg>
        <pc:spChg chg="mod">
          <ac:chgData name="Carl-Julian Pardall" userId="242418bbfe6e9ff5" providerId="LiveId" clId="{BB27D12B-E8E2-4D42-B549-C9850FF41962}" dt="2022-03-24T20:53:36.167" v="2624" actId="16959"/>
          <ac:spMkLst>
            <pc:docMk/>
            <pc:sldMk cId="2334729069" sldId="363"/>
            <ac:spMk id="3" creationId="{B8E84FBE-B125-45D7-8C51-50B8502E238D}"/>
          </ac:spMkLst>
        </pc:spChg>
        <pc:spChg chg="mod">
          <ac:chgData name="Carl-Julian Pardall" userId="242418bbfe6e9ff5" providerId="LiveId" clId="{BB27D12B-E8E2-4D42-B549-C9850FF41962}" dt="2022-03-24T18:42:14.649" v="1858" actId="1076"/>
          <ac:spMkLst>
            <pc:docMk/>
            <pc:sldMk cId="2334729069" sldId="363"/>
            <ac:spMk id="9" creationId="{882C462B-196D-4223-BD8A-328DE7000DE5}"/>
          </ac:spMkLst>
        </pc:spChg>
        <pc:spChg chg="mod">
          <ac:chgData name="Carl-Julian Pardall" userId="242418bbfe6e9ff5" providerId="LiveId" clId="{BB27D12B-E8E2-4D42-B549-C9850FF41962}" dt="2022-03-24T18:42:18.572" v="1859"/>
          <ac:spMkLst>
            <pc:docMk/>
            <pc:sldMk cId="2334729069" sldId="363"/>
            <ac:spMk id="14" creationId="{9A0F53B0-5998-4217-924C-780B6CFE7650}"/>
          </ac:spMkLst>
        </pc:spChg>
        <pc:spChg chg="add mod">
          <ac:chgData name="Carl-Julian Pardall" userId="242418bbfe6e9ff5" providerId="LiveId" clId="{BB27D12B-E8E2-4D42-B549-C9850FF41962}" dt="2022-03-24T18:48:15.073" v="2071" actId="1036"/>
          <ac:spMkLst>
            <pc:docMk/>
            <pc:sldMk cId="2334729069" sldId="363"/>
            <ac:spMk id="15" creationId="{2619E2DA-A13E-4579-843A-D356C4A45B1F}"/>
          </ac:spMkLst>
        </pc:spChg>
        <pc:grpChg chg="add mod">
          <ac:chgData name="Carl-Julian Pardall" userId="242418bbfe6e9ff5" providerId="LiveId" clId="{BB27D12B-E8E2-4D42-B549-C9850FF41962}" dt="2022-03-24T18:48:15.073" v="2071" actId="1036"/>
          <ac:grpSpMkLst>
            <pc:docMk/>
            <pc:sldMk cId="2334729069" sldId="363"/>
            <ac:grpSpMk id="7" creationId="{1EA67C82-E336-43D7-8ADC-684E82B4CB55}"/>
          </ac:grpSpMkLst>
        </pc:grpChg>
        <pc:grpChg chg="add mod">
          <ac:chgData name="Carl-Julian Pardall" userId="242418bbfe6e9ff5" providerId="LiveId" clId="{BB27D12B-E8E2-4D42-B549-C9850FF41962}" dt="2022-03-24T18:48:15.073" v="2071" actId="1036"/>
          <ac:grpSpMkLst>
            <pc:docMk/>
            <pc:sldMk cId="2334729069" sldId="363"/>
            <ac:grpSpMk id="12" creationId="{7BC4368A-1359-4126-88A8-D42571DB6C2E}"/>
          </ac:grpSpMkLst>
        </pc:grpChg>
        <pc:picChg chg="add mod">
          <ac:chgData name="Carl-Julian Pardall" userId="242418bbfe6e9ff5" providerId="LiveId" clId="{BB27D12B-E8E2-4D42-B549-C9850FF41962}" dt="2022-03-24T18:48:15.073" v="2071" actId="1036"/>
          <ac:picMkLst>
            <pc:docMk/>
            <pc:sldMk cId="2334729069" sldId="363"/>
            <ac:picMk id="6" creationId="{5AE45D0F-17A8-4531-AA45-A111AF0D61E4}"/>
          </ac:picMkLst>
        </pc:picChg>
        <pc:picChg chg="add mod">
          <ac:chgData name="Carl-Julian Pardall" userId="242418bbfe6e9ff5" providerId="LiveId" clId="{BB27D12B-E8E2-4D42-B549-C9850FF41962}" dt="2022-03-24T18:48:15.073" v="2071" actId="1036"/>
          <ac:picMkLst>
            <pc:docMk/>
            <pc:sldMk cId="2334729069" sldId="363"/>
            <ac:picMk id="10" creationId="{444410CC-FA91-44AA-91F0-800AB43A7058}"/>
          </ac:picMkLst>
        </pc:picChg>
        <pc:cxnChg chg="mod">
          <ac:chgData name="Carl-Julian Pardall" userId="242418bbfe6e9ff5" providerId="LiveId" clId="{BB27D12B-E8E2-4D42-B549-C9850FF41962}" dt="2022-03-24T18:42:07.199" v="1857" actId="14100"/>
          <ac:cxnSpMkLst>
            <pc:docMk/>
            <pc:sldMk cId="2334729069" sldId="363"/>
            <ac:cxnSpMk id="8" creationId="{C835502C-6439-462C-8D59-A4FDE0A9629E}"/>
          </ac:cxnSpMkLst>
        </pc:cxnChg>
        <pc:cxnChg chg="mod">
          <ac:chgData name="Carl-Julian Pardall" userId="242418bbfe6e9ff5" providerId="LiveId" clId="{BB27D12B-E8E2-4D42-B549-C9850FF41962}" dt="2022-03-24T18:42:18.572" v="1859"/>
          <ac:cxnSpMkLst>
            <pc:docMk/>
            <pc:sldMk cId="2334729069" sldId="363"/>
            <ac:cxnSpMk id="13" creationId="{3BCB7DF2-03F4-4D87-BA8F-59D72D247B40}"/>
          </ac:cxnSpMkLst>
        </pc:cxnChg>
      </pc:sldChg>
      <pc:sldChg chg="addSp delSp modSp new mod modAnim">
        <pc:chgData name="Carl-Julian Pardall" userId="242418bbfe6e9ff5" providerId="LiveId" clId="{BB27D12B-E8E2-4D42-B549-C9850FF41962}" dt="2022-03-24T22:36:06.447" v="2938"/>
        <pc:sldMkLst>
          <pc:docMk/>
          <pc:sldMk cId="2171924634" sldId="364"/>
        </pc:sldMkLst>
        <pc:spChg chg="mod">
          <ac:chgData name="Carl-Julian Pardall" userId="242418bbfe6e9ff5" providerId="LiveId" clId="{BB27D12B-E8E2-4D42-B549-C9850FF41962}" dt="2022-03-24T18:58:52.740" v="2099"/>
          <ac:spMkLst>
            <pc:docMk/>
            <pc:sldMk cId="2171924634" sldId="364"/>
            <ac:spMk id="2" creationId="{9D08AB88-7D1D-492A-B444-FD6DFC55BE83}"/>
          </ac:spMkLst>
        </pc:spChg>
        <pc:spChg chg="mod">
          <ac:chgData name="Carl-Julian Pardall" userId="242418bbfe6e9ff5" providerId="LiveId" clId="{BB27D12B-E8E2-4D42-B549-C9850FF41962}" dt="2022-03-24T21:56:21.232" v="2880" actId="20577"/>
          <ac:spMkLst>
            <pc:docMk/>
            <pc:sldMk cId="2171924634" sldId="364"/>
            <ac:spMk id="3" creationId="{A1EB9685-DE1C-47AB-A94A-71DA502CB3D0}"/>
          </ac:spMkLst>
        </pc:spChg>
        <pc:spChg chg="add mod">
          <ac:chgData name="Carl-Julian Pardall" userId="242418bbfe6e9ff5" providerId="LiveId" clId="{BB27D12B-E8E2-4D42-B549-C9850FF41962}" dt="2022-03-24T20:32:46.359" v="2420" actId="1076"/>
          <ac:spMkLst>
            <pc:docMk/>
            <pc:sldMk cId="2171924634" sldId="364"/>
            <ac:spMk id="17" creationId="{DB59776F-2CAE-46FB-991F-E5A3CE1FDD4F}"/>
          </ac:spMkLst>
        </pc:spChg>
        <pc:spChg chg="add del">
          <ac:chgData name="Carl-Julian Pardall" userId="242418bbfe6e9ff5" providerId="LiveId" clId="{BB27D12B-E8E2-4D42-B549-C9850FF41962}" dt="2022-03-24T20:33:34.449" v="2422" actId="22"/>
          <ac:spMkLst>
            <pc:docMk/>
            <pc:sldMk cId="2171924634" sldId="364"/>
            <ac:spMk id="19" creationId="{A812C649-E911-475C-93DF-D7AC5504679F}"/>
          </ac:spMkLst>
        </pc:spChg>
        <pc:grpChg chg="add mod">
          <ac:chgData name="Carl-Julian Pardall" userId="242418bbfe6e9ff5" providerId="LiveId" clId="{BB27D12B-E8E2-4D42-B549-C9850FF41962}" dt="2022-03-24T19:00:32.071" v="2121" actId="1076"/>
          <ac:grpSpMkLst>
            <pc:docMk/>
            <pc:sldMk cId="2171924634" sldId="364"/>
            <ac:grpSpMk id="10" creationId="{53CAC0D9-9517-449A-B204-15D290BC8E0D}"/>
          </ac:grpSpMkLst>
        </pc:grpChg>
        <pc:picChg chg="add mod">
          <ac:chgData name="Carl-Julian Pardall" userId="242418bbfe6e9ff5" providerId="LiveId" clId="{BB27D12B-E8E2-4D42-B549-C9850FF41962}" dt="2022-03-24T19:00:28.707" v="2120" actId="164"/>
          <ac:picMkLst>
            <pc:docMk/>
            <pc:sldMk cId="2171924634" sldId="364"/>
            <ac:picMk id="6" creationId="{8D6B9A28-3F13-46C3-A03F-67659330AD8A}"/>
          </ac:picMkLst>
        </pc:picChg>
        <pc:picChg chg="add del mod">
          <ac:chgData name="Carl-Julian Pardall" userId="242418bbfe6e9ff5" providerId="LiveId" clId="{BB27D12B-E8E2-4D42-B549-C9850FF41962}" dt="2022-03-24T20:30:34.219" v="2410" actId="478"/>
          <ac:picMkLst>
            <pc:docMk/>
            <pc:sldMk cId="2171924634" sldId="364"/>
            <ac:picMk id="12" creationId="{80850D1D-3361-4DF8-9402-92E3A9875072}"/>
          </ac:picMkLst>
        </pc:picChg>
        <pc:picChg chg="add mod">
          <ac:chgData name="Carl-Julian Pardall" userId="242418bbfe6e9ff5" providerId="LiveId" clId="{BB27D12B-E8E2-4D42-B549-C9850FF41962}" dt="2022-03-24T20:32:23.633" v="2418" actId="1076"/>
          <ac:picMkLst>
            <pc:docMk/>
            <pc:sldMk cId="2171924634" sldId="364"/>
            <ac:picMk id="14" creationId="{8914C82E-8104-4E5B-BEE7-E46F2040D2C6}"/>
          </ac:picMkLst>
        </pc:picChg>
        <pc:picChg chg="add mod modCrop">
          <ac:chgData name="Carl-Julian Pardall" userId="242418bbfe6e9ff5" providerId="LiveId" clId="{BB27D12B-E8E2-4D42-B549-C9850FF41962}" dt="2022-03-24T20:34:52.459" v="2457" actId="732"/>
          <ac:picMkLst>
            <pc:docMk/>
            <pc:sldMk cId="2171924634" sldId="364"/>
            <ac:picMk id="16" creationId="{246FFE6F-B347-4453-A0AB-FC120D30CF28}"/>
          </ac:picMkLst>
        </pc:picChg>
        <pc:cxnChg chg="add mod">
          <ac:chgData name="Carl-Julian Pardall" userId="242418bbfe6e9ff5" providerId="LiveId" clId="{BB27D12B-E8E2-4D42-B549-C9850FF41962}" dt="2022-03-24T19:00:28.707" v="2120" actId="164"/>
          <ac:cxnSpMkLst>
            <pc:docMk/>
            <pc:sldMk cId="2171924634" sldId="364"/>
            <ac:cxnSpMk id="7" creationId="{9B3252B9-D9DF-4CA8-B10C-3B7CCE149C2E}"/>
          </ac:cxnSpMkLst>
        </pc:cxnChg>
      </pc:sldChg>
      <pc:sldChg chg="addSp delSp modSp new mod modAnim">
        <pc:chgData name="Carl-Julian Pardall" userId="242418bbfe6e9ff5" providerId="LiveId" clId="{BB27D12B-E8E2-4D42-B549-C9850FF41962}" dt="2022-03-24T22:37:51.352" v="2951"/>
        <pc:sldMkLst>
          <pc:docMk/>
          <pc:sldMk cId="2920209338" sldId="365"/>
        </pc:sldMkLst>
        <pc:spChg chg="mod">
          <ac:chgData name="Carl-Julian Pardall" userId="242418bbfe6e9ff5" providerId="LiveId" clId="{BB27D12B-E8E2-4D42-B549-C9850FF41962}" dt="2022-03-24T20:33:44.313" v="2424"/>
          <ac:spMkLst>
            <pc:docMk/>
            <pc:sldMk cId="2920209338" sldId="365"/>
            <ac:spMk id="2" creationId="{DD0BFC3B-511F-443B-BECF-B26D666C3A04}"/>
          </ac:spMkLst>
        </pc:spChg>
        <pc:spChg chg="mod">
          <ac:chgData name="Carl-Julian Pardall" userId="242418bbfe6e9ff5" providerId="LiveId" clId="{BB27D12B-E8E2-4D42-B549-C9850FF41962}" dt="2022-03-24T21:05:11.683" v="2780" actId="6549"/>
          <ac:spMkLst>
            <pc:docMk/>
            <pc:sldMk cId="2920209338" sldId="365"/>
            <ac:spMk id="3" creationId="{9A0A6D41-AFC6-4610-BB06-2DE4A1031184}"/>
          </ac:spMkLst>
        </pc:spChg>
        <pc:spChg chg="mod">
          <ac:chgData name="Carl-Julian Pardall" userId="242418bbfe6e9ff5" providerId="LiveId" clId="{BB27D12B-E8E2-4D42-B549-C9850FF41962}" dt="2022-03-24T20:35:27.045" v="2460"/>
          <ac:spMkLst>
            <pc:docMk/>
            <pc:sldMk cId="2920209338" sldId="365"/>
            <ac:spMk id="8" creationId="{4ED77D68-E675-4B0C-B7D5-1AA9FA180DA8}"/>
          </ac:spMkLst>
        </pc:spChg>
        <pc:spChg chg="add mod">
          <ac:chgData name="Carl-Julian Pardall" userId="242418bbfe6e9ff5" providerId="LiveId" clId="{BB27D12B-E8E2-4D42-B549-C9850FF41962}" dt="2022-03-24T21:05:34.934" v="2783" actId="2085"/>
          <ac:spMkLst>
            <pc:docMk/>
            <pc:sldMk cId="2920209338" sldId="365"/>
            <ac:spMk id="10" creationId="{16A1CE52-5F0C-4F58-B089-93604F2A8F49}"/>
          </ac:spMkLst>
        </pc:spChg>
        <pc:spChg chg="add del mod">
          <ac:chgData name="Carl-Julian Pardall" userId="242418bbfe6e9ff5" providerId="LiveId" clId="{BB27D12B-E8E2-4D42-B549-C9850FF41962}" dt="2022-03-24T20:58:10.128" v="2697" actId="767"/>
          <ac:spMkLst>
            <pc:docMk/>
            <pc:sldMk cId="2920209338" sldId="365"/>
            <ac:spMk id="11" creationId="{CA5C512F-E5DD-4BE3-B726-11084A708FE9}"/>
          </ac:spMkLst>
        </pc:spChg>
        <pc:spChg chg="add del mod">
          <ac:chgData name="Carl-Julian Pardall" userId="242418bbfe6e9ff5" providerId="LiveId" clId="{BB27D12B-E8E2-4D42-B549-C9850FF41962}" dt="2022-03-24T20:57:57.679" v="2690"/>
          <ac:spMkLst>
            <pc:docMk/>
            <pc:sldMk cId="2920209338" sldId="365"/>
            <ac:spMk id="12" creationId="{9FCFE6B9-0D17-4F4E-8AC2-401D3C0D8FD5}"/>
          </ac:spMkLst>
        </pc:spChg>
        <pc:spChg chg="add del mod">
          <ac:chgData name="Carl-Julian Pardall" userId="242418bbfe6e9ff5" providerId="LiveId" clId="{BB27D12B-E8E2-4D42-B549-C9850FF41962}" dt="2022-03-24T20:58:09.088" v="2695"/>
          <ac:spMkLst>
            <pc:docMk/>
            <pc:sldMk cId="2920209338" sldId="365"/>
            <ac:spMk id="13" creationId="{EE6802DE-F8EA-430C-931A-C36AC7E474B6}"/>
          </ac:spMkLst>
        </pc:spChg>
        <pc:spChg chg="add mod">
          <ac:chgData name="Carl-Julian Pardall" userId="242418bbfe6e9ff5" providerId="LiveId" clId="{BB27D12B-E8E2-4D42-B549-C9850FF41962}" dt="2022-03-24T21:06:14.264" v="2795" actId="1582"/>
          <ac:spMkLst>
            <pc:docMk/>
            <pc:sldMk cId="2920209338" sldId="365"/>
            <ac:spMk id="14" creationId="{C8A73A24-AE84-43AA-BCE4-A692448AA96B}"/>
          </ac:spMkLst>
        </pc:spChg>
        <pc:grpChg chg="add mod">
          <ac:chgData name="Carl-Julian Pardall" userId="242418bbfe6e9ff5" providerId="LiveId" clId="{BB27D12B-E8E2-4D42-B549-C9850FF41962}" dt="2022-03-24T20:35:39.508" v="2461" actId="1076"/>
          <ac:grpSpMkLst>
            <pc:docMk/>
            <pc:sldMk cId="2920209338" sldId="365"/>
            <ac:grpSpMk id="7" creationId="{EB416E5A-9CA1-46E8-9CCA-1F8F1B5B6FA7}"/>
          </ac:grpSpMkLst>
        </pc:grpChg>
        <pc:picChg chg="add mod">
          <ac:chgData name="Carl-Julian Pardall" userId="242418bbfe6e9ff5" providerId="LiveId" clId="{BB27D12B-E8E2-4D42-B549-C9850FF41962}" dt="2022-03-24T20:35:16.865" v="2459" actId="1076"/>
          <ac:picMkLst>
            <pc:docMk/>
            <pc:sldMk cId="2920209338" sldId="365"/>
            <ac:picMk id="6" creationId="{09A346C3-6CD5-4D28-8295-7850157E65C3}"/>
          </ac:picMkLst>
        </pc:picChg>
        <pc:cxnChg chg="mod">
          <ac:chgData name="Carl-Julian Pardall" userId="242418bbfe6e9ff5" providerId="LiveId" clId="{BB27D12B-E8E2-4D42-B549-C9850FF41962}" dt="2022-03-24T20:35:27.045" v="2460"/>
          <ac:cxnSpMkLst>
            <pc:docMk/>
            <pc:sldMk cId="2920209338" sldId="365"/>
            <ac:cxnSpMk id="9" creationId="{62596F51-0AB1-461D-95DB-926452B17D3B}"/>
          </ac:cxnSpMkLst>
        </pc:cxnChg>
      </pc:sldChg>
      <pc:sldChg chg="addSp delSp modSp new mod modAnim modNotesTx">
        <pc:chgData name="Carl-Julian Pardall" userId="242418bbfe6e9ff5" providerId="LiveId" clId="{BB27D12B-E8E2-4D42-B549-C9850FF41962}" dt="2022-07-02T10:47:04.958" v="3743" actId="20577"/>
        <pc:sldMkLst>
          <pc:docMk/>
          <pc:sldMk cId="2099937362" sldId="366"/>
        </pc:sldMkLst>
        <pc:spChg chg="mod">
          <ac:chgData name="Carl-Julian Pardall" userId="242418bbfe6e9ff5" providerId="LiveId" clId="{BB27D12B-E8E2-4D42-B549-C9850FF41962}" dt="2022-03-24T21:08:44.506" v="2797"/>
          <ac:spMkLst>
            <pc:docMk/>
            <pc:sldMk cId="2099937362" sldId="366"/>
            <ac:spMk id="2" creationId="{BEA4FF79-F340-48C9-9C13-734A08840BDD}"/>
          </ac:spMkLst>
        </pc:spChg>
        <pc:spChg chg="del">
          <ac:chgData name="Carl-Julian Pardall" userId="242418bbfe6e9ff5" providerId="LiveId" clId="{BB27D12B-E8E2-4D42-B549-C9850FF41962}" dt="2022-03-24T21:10:57.490" v="2809" actId="478"/>
          <ac:spMkLst>
            <pc:docMk/>
            <pc:sldMk cId="2099937362" sldId="366"/>
            <ac:spMk id="3" creationId="{029BEB2E-0C62-4DA0-9E8C-CD1A531E241D}"/>
          </ac:spMkLst>
        </pc:spChg>
        <pc:picChg chg="add del mod">
          <ac:chgData name="Carl-Julian Pardall" userId="242418bbfe6e9ff5" providerId="LiveId" clId="{BB27D12B-E8E2-4D42-B549-C9850FF41962}" dt="2022-03-24T21:10:13.608" v="2802" actId="478"/>
          <ac:picMkLst>
            <pc:docMk/>
            <pc:sldMk cId="2099937362" sldId="366"/>
            <ac:picMk id="6" creationId="{8639B47B-BCAA-4180-94B0-939A0F37F203}"/>
          </ac:picMkLst>
        </pc:picChg>
        <pc:picChg chg="add mod">
          <ac:chgData name="Carl-Julian Pardall" userId="242418bbfe6e9ff5" providerId="LiveId" clId="{BB27D12B-E8E2-4D42-B549-C9850FF41962}" dt="2022-03-24T21:11:18.818" v="2812" actId="1076"/>
          <ac:picMkLst>
            <pc:docMk/>
            <pc:sldMk cId="2099937362" sldId="366"/>
            <ac:picMk id="7" creationId="{B6882E00-AF0B-4690-9163-521EEE3A2884}"/>
          </ac:picMkLst>
        </pc:picChg>
        <pc:picChg chg="add mod">
          <ac:chgData name="Carl-Julian Pardall" userId="242418bbfe6e9ff5" providerId="LiveId" clId="{BB27D12B-E8E2-4D42-B549-C9850FF41962}" dt="2022-03-24T21:10:50.951" v="2808" actId="14100"/>
          <ac:picMkLst>
            <pc:docMk/>
            <pc:sldMk cId="2099937362" sldId="366"/>
            <ac:picMk id="8" creationId="{A90DCED5-B2E0-4E71-97F6-503F0DB290DC}"/>
          </ac:picMkLst>
        </pc:picChg>
      </pc:sldChg>
      <pc:sldChg chg="addSp delSp modSp add mod modAnim modNotesTx">
        <pc:chgData name="Carl-Julian Pardall" userId="242418bbfe6e9ff5" providerId="LiveId" clId="{BB27D12B-E8E2-4D42-B549-C9850FF41962}" dt="2022-07-02T12:28:41.892" v="3803"/>
        <pc:sldMkLst>
          <pc:docMk/>
          <pc:sldMk cId="4202041046" sldId="367"/>
        </pc:sldMkLst>
        <pc:spChg chg="mod">
          <ac:chgData name="Carl-Julian Pardall" userId="242418bbfe6e9ff5" providerId="LiveId" clId="{BB27D12B-E8E2-4D42-B549-C9850FF41962}" dt="2022-03-24T21:16:01.827" v="2848" actId="20577"/>
          <ac:spMkLst>
            <pc:docMk/>
            <pc:sldMk cId="4202041046" sldId="367"/>
            <ac:spMk id="3" creationId="{029BEB2E-0C62-4DA0-9E8C-CD1A531E241D}"/>
          </ac:spMkLst>
        </pc:spChg>
        <pc:spChg chg="add del mod">
          <ac:chgData name="Carl-Julian Pardall" userId="242418bbfe6e9ff5" providerId="LiveId" clId="{BB27D12B-E8E2-4D42-B549-C9850FF41962}" dt="2022-03-24T21:18:48.036" v="2861" actId="478"/>
          <ac:spMkLst>
            <pc:docMk/>
            <pc:sldMk cId="4202041046" sldId="367"/>
            <ac:spMk id="9" creationId="{139665EB-F11A-4DAA-BEE5-BB233925CA04}"/>
          </ac:spMkLst>
        </pc:spChg>
        <pc:picChg chg="mod">
          <ac:chgData name="Carl-Julian Pardall" userId="242418bbfe6e9ff5" providerId="LiveId" clId="{BB27D12B-E8E2-4D42-B549-C9850FF41962}" dt="2022-03-24T21:20:36.761" v="2873" actId="1076"/>
          <ac:picMkLst>
            <pc:docMk/>
            <pc:sldMk cId="4202041046" sldId="367"/>
            <ac:picMk id="6" creationId="{8639B47B-BCAA-4180-94B0-939A0F37F203}"/>
          </ac:picMkLst>
        </pc:picChg>
        <pc:picChg chg="add mod">
          <ac:chgData name="Carl-Julian Pardall" userId="242418bbfe6e9ff5" providerId="LiveId" clId="{BB27D12B-E8E2-4D42-B549-C9850FF41962}" dt="2022-03-24T21:16:28.011" v="2849"/>
          <ac:picMkLst>
            <pc:docMk/>
            <pc:sldMk cId="4202041046" sldId="367"/>
            <ac:picMk id="7" creationId="{BAC97391-5CCA-49ED-9DA1-FA62A05ADEE4}"/>
          </ac:picMkLst>
        </pc:picChg>
        <pc:picChg chg="add mod">
          <ac:chgData name="Carl-Julian Pardall" userId="242418bbfe6e9ff5" providerId="LiveId" clId="{BB27D12B-E8E2-4D42-B549-C9850FF41962}" dt="2022-03-24T21:16:51.482" v="2852" actId="1076"/>
          <ac:picMkLst>
            <pc:docMk/>
            <pc:sldMk cId="4202041046" sldId="367"/>
            <ac:picMk id="8" creationId="{DF8C36FD-8BA8-492E-8CAE-DCFF75E32EA7}"/>
          </ac:picMkLst>
        </pc:picChg>
        <pc:picChg chg="add mod">
          <ac:chgData name="Carl-Julian Pardall" userId="242418bbfe6e9ff5" providerId="LiveId" clId="{BB27D12B-E8E2-4D42-B549-C9850FF41962}" dt="2022-03-24T21:19:02.283" v="2866" actId="1076"/>
          <ac:picMkLst>
            <pc:docMk/>
            <pc:sldMk cId="4202041046" sldId="367"/>
            <ac:picMk id="11" creationId="{E18DBBAF-98CB-4DAC-BE53-467B5831B290}"/>
          </ac:picMkLst>
        </pc:picChg>
      </pc:sldChg>
      <pc:sldChg chg="addSp delSp modSp new add del mod delAnim modAnim">
        <pc:chgData name="Carl-Julian Pardall" userId="242418bbfe6e9ff5" providerId="LiveId" clId="{BB27D12B-E8E2-4D42-B549-C9850FF41962}" dt="2022-07-02T10:37:34.004" v="3543" actId="478"/>
        <pc:sldMkLst>
          <pc:docMk/>
          <pc:sldMk cId="290095542" sldId="368"/>
        </pc:sldMkLst>
        <pc:spChg chg="mod">
          <ac:chgData name="Carl-Julian Pardall" userId="242418bbfe6e9ff5" providerId="LiveId" clId="{BB27D12B-E8E2-4D42-B549-C9850FF41962}" dt="2022-03-30T21:36:44.194" v="3185"/>
          <ac:spMkLst>
            <pc:docMk/>
            <pc:sldMk cId="290095542" sldId="368"/>
            <ac:spMk id="2" creationId="{ED48F75A-391D-4F7B-ADA3-3F8237EE9A6A}"/>
          </ac:spMkLst>
        </pc:spChg>
        <pc:spChg chg="mod">
          <ac:chgData name="Carl-Julian Pardall" userId="242418bbfe6e9ff5" providerId="LiveId" clId="{BB27D12B-E8E2-4D42-B549-C9850FF41962}" dt="2022-03-30T21:51:51.313" v="3368" actId="20577"/>
          <ac:spMkLst>
            <pc:docMk/>
            <pc:sldMk cId="290095542" sldId="368"/>
            <ac:spMk id="3" creationId="{F7949F95-3FDE-47D1-9ECF-1CAB04A3749E}"/>
          </ac:spMkLst>
        </pc:spChg>
        <pc:spChg chg="add mod">
          <ac:chgData name="Carl-Julian Pardall" userId="242418bbfe6e9ff5" providerId="LiveId" clId="{BB27D12B-E8E2-4D42-B549-C9850FF41962}" dt="2022-03-30T21:43:14.060" v="3300" actId="14100"/>
          <ac:spMkLst>
            <pc:docMk/>
            <pc:sldMk cId="290095542" sldId="368"/>
            <ac:spMk id="8" creationId="{058271FA-7020-45F3-AB9E-2C88B2146EF3}"/>
          </ac:spMkLst>
        </pc:spChg>
        <pc:spChg chg="add mod">
          <ac:chgData name="Carl-Julian Pardall" userId="242418bbfe6e9ff5" providerId="LiveId" clId="{BB27D12B-E8E2-4D42-B549-C9850FF41962}" dt="2022-03-30T21:39:43.875" v="3215" actId="20577"/>
          <ac:spMkLst>
            <pc:docMk/>
            <pc:sldMk cId="290095542" sldId="368"/>
            <ac:spMk id="9" creationId="{A2FE93A3-ED7D-4D07-BC0D-AF49018FB645}"/>
          </ac:spMkLst>
        </pc:spChg>
        <pc:spChg chg="add mod">
          <ac:chgData name="Carl-Julian Pardall" userId="242418bbfe6e9ff5" providerId="LiveId" clId="{BB27D12B-E8E2-4D42-B549-C9850FF41962}" dt="2022-03-31T17:47:52.735" v="3377" actId="12788"/>
          <ac:spMkLst>
            <pc:docMk/>
            <pc:sldMk cId="290095542" sldId="368"/>
            <ac:spMk id="12" creationId="{AB8095FD-BA8E-4872-AD8C-CF131D79C905}"/>
          </ac:spMkLst>
        </pc:spChg>
        <pc:spChg chg="add del mod">
          <ac:chgData name="Carl-Julian Pardall" userId="242418bbfe6e9ff5" providerId="LiveId" clId="{BB27D12B-E8E2-4D42-B549-C9850FF41962}" dt="2022-03-31T17:47:26.717" v="3374" actId="478"/>
          <ac:spMkLst>
            <pc:docMk/>
            <pc:sldMk cId="290095542" sldId="368"/>
            <ac:spMk id="15" creationId="{8FAB94E6-443E-40BA-8026-C54FE603EDDD}"/>
          </ac:spMkLst>
        </pc:spChg>
        <pc:spChg chg="mod">
          <ac:chgData name="Carl-Julian Pardall" userId="242418bbfe6e9ff5" providerId="LiveId" clId="{BB27D12B-E8E2-4D42-B549-C9850FF41962}" dt="2022-03-30T21:44:10.772" v="3307" actId="20577"/>
          <ac:spMkLst>
            <pc:docMk/>
            <pc:sldMk cId="290095542" sldId="368"/>
            <ac:spMk id="20" creationId="{2B1A1FB7-142E-4C7E-AB6C-1970003A731D}"/>
          </ac:spMkLst>
        </pc:spChg>
        <pc:spChg chg="mod">
          <ac:chgData name="Carl-Julian Pardall" userId="242418bbfe6e9ff5" providerId="LiveId" clId="{BB27D12B-E8E2-4D42-B549-C9850FF41962}" dt="2022-03-30T21:44:14.613" v="3309" actId="20577"/>
          <ac:spMkLst>
            <pc:docMk/>
            <pc:sldMk cId="290095542" sldId="368"/>
            <ac:spMk id="21" creationId="{B1E60889-AD10-462C-8B83-9E4A369FB11E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1" creationId="{EF80C2AD-A572-44D2-A1CC-D6A4260E9666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2" creationId="{92E7DA5B-8DF1-4387-8677-1708DD22626F}"/>
          </ac:spMkLst>
        </pc:spChg>
        <pc:spChg chg="add del mod">
          <ac:chgData name="Carl-Julian Pardall" userId="242418bbfe6e9ff5" providerId="LiveId" clId="{BB27D12B-E8E2-4D42-B549-C9850FF41962}" dt="2022-03-31T17:47:59.575" v="3378" actId="478"/>
          <ac:spMkLst>
            <pc:docMk/>
            <pc:sldMk cId="290095542" sldId="368"/>
            <ac:spMk id="35" creationId="{004860EC-8B51-42A3-94AC-ADCC47EB8958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8" creationId="{EE20244A-F670-43F9-8080-58CB1A5E7BD3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9" creationId="{4BBCF20A-4F17-4B86-8F74-EE303AFF20FE}"/>
          </ac:spMkLst>
        </pc:spChg>
        <pc:spChg chg="add mod">
          <ac:chgData name="Carl-Julian Pardall" userId="242418bbfe6e9ff5" providerId="LiveId" clId="{BB27D12B-E8E2-4D42-B549-C9850FF41962}" dt="2022-03-31T17:48:08.348" v="3380" actId="1076"/>
          <ac:spMkLst>
            <pc:docMk/>
            <pc:sldMk cId="290095542" sldId="368"/>
            <ac:spMk id="44" creationId="{675571FC-1E0A-4ABE-A2D8-1B2941DDE2AA}"/>
          </ac:spMkLst>
        </pc:spChg>
        <pc:grpChg chg="add mod">
          <ac:chgData name="Carl-Julian Pardall" userId="242418bbfe6e9ff5" providerId="LiveId" clId="{BB27D12B-E8E2-4D42-B549-C9850FF41962}" dt="2022-03-30T21:43:28.085" v="3301" actId="164"/>
          <ac:grpSpMkLst>
            <pc:docMk/>
            <pc:sldMk cId="290095542" sldId="368"/>
            <ac:grpSpMk id="6" creationId="{FA3DE977-79D4-4892-9FB9-62FB589828AB}"/>
          </ac:grpSpMkLst>
        </pc:grpChg>
        <pc:grpChg chg="add mod">
          <ac:chgData name="Carl-Julian Pardall" userId="242418bbfe6e9ff5" providerId="LiveId" clId="{BB27D12B-E8E2-4D42-B549-C9850FF41962}" dt="2022-03-30T21:38:22.588" v="3186"/>
          <ac:grpSpMkLst>
            <pc:docMk/>
            <pc:sldMk cId="290095542" sldId="368"/>
            <ac:grpSpMk id="7" creationId="{23224224-1061-45CE-A7CD-4FA52481E18B}"/>
          </ac:grpSpMkLst>
        </pc:grpChg>
        <pc:grpChg chg="add mod">
          <ac:chgData name="Carl-Julian Pardall" userId="242418bbfe6e9ff5" providerId="LiveId" clId="{BB27D12B-E8E2-4D42-B549-C9850FF41962}" dt="2022-03-30T21:43:28.085" v="3301" actId="164"/>
          <ac:grpSpMkLst>
            <pc:docMk/>
            <pc:sldMk cId="290095542" sldId="368"/>
            <ac:grpSpMk id="14" creationId="{1AB5AE0C-AA29-4BA8-A0D3-C81115840887}"/>
          </ac:grpSpMkLst>
        </pc:grpChg>
        <pc:grpChg chg="add del mod">
          <ac:chgData name="Carl-Julian Pardall" userId="242418bbfe6e9ff5" providerId="LiveId" clId="{BB27D12B-E8E2-4D42-B549-C9850FF41962}" dt="2022-03-30T21:44:19.836" v="3310" actId="478"/>
          <ac:grpSpMkLst>
            <pc:docMk/>
            <pc:sldMk cId="290095542" sldId="368"/>
            <ac:grpSpMk id="16" creationId="{03879B85-3492-40DB-97A8-53665D0D9D39}"/>
          </ac:grpSpMkLst>
        </pc:grpChg>
        <pc:grpChg chg="mod topLvl">
          <ac:chgData name="Carl-Julian Pardall" userId="242418bbfe6e9ff5" providerId="LiveId" clId="{BB27D12B-E8E2-4D42-B549-C9850FF41962}" dt="2022-03-30T21:44:19.836" v="3310" actId="478"/>
          <ac:grpSpMkLst>
            <pc:docMk/>
            <pc:sldMk cId="290095542" sldId="368"/>
            <ac:grpSpMk id="17" creationId="{F9F70131-25E3-4291-B2D1-93B908A6AD78}"/>
          </ac:grpSpMkLst>
        </pc:grpChg>
        <pc:grpChg chg="mod">
          <ac:chgData name="Carl-Julian Pardall" userId="242418bbfe6e9ff5" providerId="LiveId" clId="{BB27D12B-E8E2-4D42-B549-C9850FF41962}" dt="2022-03-30T21:43:56.840" v="3304"/>
          <ac:grpSpMkLst>
            <pc:docMk/>
            <pc:sldMk cId="290095542" sldId="368"/>
            <ac:grpSpMk id="19" creationId="{F12879CD-26C5-4F5E-A573-8F0B9F173853}"/>
          </ac:grpSpMkLst>
        </pc:grpChg>
        <pc:grpChg chg="add mod">
          <ac:chgData name="Carl-Julian Pardall" userId="242418bbfe6e9ff5" providerId="LiveId" clId="{BB27D12B-E8E2-4D42-B549-C9850FF41962}" dt="2022-03-30T21:48:33.032" v="3322" actId="164"/>
          <ac:grpSpMkLst>
            <pc:docMk/>
            <pc:sldMk cId="290095542" sldId="368"/>
            <ac:grpSpMk id="27" creationId="{1A2EE3B7-9E4E-48EE-B9A0-8CF77D55A6D0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28" creationId="{D7BB89DF-185D-477E-ADA6-FAC8D0C7F5B6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30" creationId="{E753CF21-EBAF-452A-A255-5EF32015FA37}"/>
          </ac:grpSpMkLst>
        </pc:grpChg>
        <pc:grpChg chg="add mod">
          <ac:chgData name="Carl-Julian Pardall" userId="242418bbfe6e9ff5" providerId="LiveId" clId="{BB27D12B-E8E2-4D42-B549-C9850FF41962}" dt="2022-03-30T21:48:07.412" v="3319" actId="1076"/>
          <ac:grpSpMkLst>
            <pc:docMk/>
            <pc:sldMk cId="290095542" sldId="368"/>
            <ac:grpSpMk id="36" creationId="{5D215DE0-074A-4877-B3AF-8AF692E3618A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37" creationId="{180FCE9D-5556-4F55-AACE-5B03DD45D75D}"/>
          </ac:grpSpMkLst>
        </pc:grpChg>
        <pc:grpChg chg="add mod">
          <ac:chgData name="Carl-Julian Pardall" userId="242418bbfe6e9ff5" providerId="LiveId" clId="{BB27D12B-E8E2-4D42-B549-C9850FF41962}" dt="2022-03-30T21:48:33.032" v="3322" actId="164"/>
          <ac:grpSpMkLst>
            <pc:docMk/>
            <pc:sldMk cId="290095542" sldId="368"/>
            <ac:grpSpMk id="43" creationId="{C4D57492-FC04-4383-8AFA-A71B41470357}"/>
          </ac:grpSpMkLst>
        </pc:grpChg>
        <pc:picChg chg="add del mod">
          <ac:chgData name="Carl-Julian Pardall" userId="242418bbfe6e9ff5" providerId="LiveId" clId="{BB27D12B-E8E2-4D42-B549-C9850FF41962}" dt="2022-07-02T10:37:34.004" v="3543" actId="478"/>
          <ac:picMkLst>
            <pc:docMk/>
            <pc:sldMk cId="290095542" sldId="368"/>
            <ac:picMk id="18" creationId="{32E9B365-4429-4AC7-A011-D8E81B8C1309}"/>
          </ac:picMkLst>
        </pc:picChg>
        <pc:picChg chg="add del">
          <ac:chgData name="Carl-Julian Pardall" userId="242418bbfe6e9ff5" providerId="LiveId" clId="{BB27D12B-E8E2-4D42-B549-C9850FF41962}" dt="2022-03-31T17:51:17.050" v="3383" actId="478"/>
          <ac:picMkLst>
            <pc:docMk/>
            <pc:sldMk cId="290095542" sldId="368"/>
            <ac:picMk id="26" creationId="{E1D4BE32-29FD-4B8F-B2A0-1A7DE14C2106}"/>
          </ac:picMkLst>
        </pc:picChg>
        <pc:picChg chg="add mod ord">
          <ac:chgData name="Carl-Julian Pardall" userId="242418bbfe6e9ff5" providerId="LiveId" clId="{BB27D12B-E8E2-4D42-B549-C9850FF41962}" dt="2022-03-30T21:49:20.050" v="3329" actId="167"/>
          <ac:picMkLst>
            <pc:docMk/>
            <pc:sldMk cId="290095542" sldId="368"/>
            <ac:picMk id="45" creationId="{7B7AA537-C465-4553-B726-45831F68D14E}"/>
          </ac:picMkLst>
        </pc:picChg>
        <pc:picChg chg="add del mod">
          <ac:chgData name="Carl-Julian Pardall" userId="242418bbfe6e9ff5" providerId="LiveId" clId="{BB27D12B-E8E2-4D42-B549-C9850FF41962}" dt="2022-07-02T10:37:31.517" v="3542" actId="478"/>
          <ac:picMkLst>
            <pc:docMk/>
            <pc:sldMk cId="290095542" sldId="368"/>
            <ac:picMk id="47" creationId="{451D5937-A1F7-4834-AE23-7B822040048D}"/>
          </ac:picMkLst>
        </pc:picChg>
        <pc:cxnChg chg="add mod">
          <ac:chgData name="Carl-Julian Pardall" userId="242418bbfe6e9ff5" providerId="LiveId" clId="{BB27D12B-E8E2-4D42-B549-C9850FF41962}" dt="2022-03-30T21:39:17.791" v="3208" actId="1076"/>
          <ac:cxnSpMkLst>
            <pc:docMk/>
            <pc:sldMk cId="290095542" sldId="368"/>
            <ac:cxnSpMk id="10" creationId="{EE4A9A5D-2960-435E-8B89-3ADC8236EB67}"/>
          </ac:cxnSpMkLst>
        </pc:cxnChg>
        <pc:cxnChg chg="add mod">
          <ac:chgData name="Carl-Julian Pardall" userId="242418bbfe6e9ff5" providerId="LiveId" clId="{BB27D12B-E8E2-4D42-B549-C9850FF41962}" dt="2022-03-30T21:38:46.822" v="3206" actId="14100"/>
          <ac:cxnSpMkLst>
            <pc:docMk/>
            <pc:sldMk cId="290095542" sldId="368"/>
            <ac:cxnSpMk id="11" creationId="{37582701-8D1B-42C2-A5D8-CD1EEDA19F16}"/>
          </ac:cxnSpMkLst>
        </pc:cxnChg>
        <pc:cxnChg chg="add mod">
          <ac:chgData name="Carl-Julian Pardall" userId="242418bbfe6e9ff5" providerId="LiveId" clId="{BB27D12B-E8E2-4D42-B549-C9850FF41962}" dt="2022-03-30T21:43:28.085" v="3301" actId="164"/>
          <ac:cxnSpMkLst>
            <pc:docMk/>
            <pc:sldMk cId="290095542" sldId="368"/>
            <ac:cxnSpMk id="13" creationId="{756D0CE8-DC2D-4EA9-B1B1-748FB171EB3F}"/>
          </ac:cxnSpMkLst>
        </pc:cxnChg>
        <pc:cxnChg chg="del mod topLvl">
          <ac:chgData name="Carl-Julian Pardall" userId="242418bbfe6e9ff5" providerId="LiveId" clId="{BB27D12B-E8E2-4D42-B549-C9850FF41962}" dt="2022-03-30T21:44:19.836" v="3310" actId="478"/>
          <ac:cxnSpMkLst>
            <pc:docMk/>
            <pc:sldMk cId="290095542" sldId="368"/>
            <ac:cxnSpMk id="18" creationId="{01EF27A5-D13C-4FE8-A037-0B4704267386}"/>
          </ac:cxnSpMkLst>
        </pc:cxnChg>
        <pc:cxnChg chg="mod">
          <ac:chgData name="Carl-Julian Pardall" userId="242418bbfe6e9ff5" providerId="LiveId" clId="{BB27D12B-E8E2-4D42-B549-C9850FF41962}" dt="2022-03-30T21:43:56.840" v="3304"/>
          <ac:cxnSpMkLst>
            <pc:docMk/>
            <pc:sldMk cId="290095542" sldId="368"/>
            <ac:cxnSpMk id="22" creationId="{FDC762F4-DA7B-49C5-B6AD-385B6EEE8A3C}"/>
          </ac:cxnSpMkLst>
        </pc:cxnChg>
        <pc:cxnChg chg="mod">
          <ac:chgData name="Carl-Julian Pardall" userId="242418bbfe6e9ff5" providerId="LiveId" clId="{BB27D12B-E8E2-4D42-B549-C9850FF41962}" dt="2022-03-30T21:43:56.840" v="3304"/>
          <ac:cxnSpMkLst>
            <pc:docMk/>
            <pc:sldMk cId="290095542" sldId="368"/>
            <ac:cxnSpMk id="23" creationId="{69685CD9-B036-4F40-85CC-79494E11FBB7}"/>
          </ac:cxnSpMkLst>
        </pc:cxnChg>
        <pc:cxnChg chg="add mod">
          <ac:chgData name="Carl-Julian Pardall" userId="242418bbfe6e9ff5" providerId="LiveId" clId="{BB27D12B-E8E2-4D42-B549-C9850FF41962}" dt="2022-03-30T21:44:55.203" v="3316" actId="1582"/>
          <ac:cxnSpMkLst>
            <pc:docMk/>
            <pc:sldMk cId="290095542" sldId="368"/>
            <ac:cxnSpMk id="25" creationId="{47C78344-A3D7-4CE0-8DA7-E99D04C31080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29" creationId="{88AE1E89-3FD0-4A23-A8DC-8226ABDD7ABB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33" creationId="{89763DE1-D10A-408D-9A53-57C02C7CE8E6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34" creationId="{1623780D-1EC3-447A-B559-05F146D5DC11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40" creationId="{A5CF7286-5653-4D1B-956C-478807FEBDB1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41" creationId="{BCE621E6-1CD8-4665-9B89-C83EB6A6ADE2}"/>
          </ac:cxnSpMkLst>
        </pc:cxnChg>
        <pc:cxnChg chg="add mod">
          <ac:chgData name="Carl-Julian Pardall" userId="242418bbfe6e9ff5" providerId="LiveId" clId="{BB27D12B-E8E2-4D42-B549-C9850FF41962}" dt="2022-03-30T21:48:33.032" v="3322" actId="164"/>
          <ac:cxnSpMkLst>
            <pc:docMk/>
            <pc:sldMk cId="290095542" sldId="368"/>
            <ac:cxnSpMk id="42" creationId="{602E5447-70CF-4B00-9D81-32180354FEBA}"/>
          </ac:cxnSpMkLst>
        </pc:cxnChg>
      </pc:sldChg>
      <pc:sldChg chg="delSp modSp add mod">
        <pc:chgData name="Carl-Julian Pardall" userId="242418bbfe6e9ff5" providerId="LiveId" clId="{BB27D12B-E8E2-4D42-B549-C9850FF41962}" dt="2022-07-02T10:36:36.975" v="3539" actId="20577"/>
        <pc:sldMkLst>
          <pc:docMk/>
          <pc:sldMk cId="2009103060" sldId="369"/>
        </pc:sldMkLst>
        <pc:spChg chg="mod">
          <ac:chgData name="Carl-Julian Pardall" userId="242418bbfe6e9ff5" providerId="LiveId" clId="{BB27D12B-E8E2-4D42-B549-C9850FF41962}" dt="2022-07-02T10:36:36.975" v="3539" actId="20577"/>
          <ac:spMkLst>
            <pc:docMk/>
            <pc:sldMk cId="2009103060" sldId="369"/>
            <ac:spMk id="3" creationId="{F7949F95-3FDE-47D1-9ECF-1CAB04A3749E}"/>
          </ac:spMkLst>
        </pc:spChg>
        <pc:spChg chg="mod">
          <ac:chgData name="Carl-Julian Pardall" userId="242418bbfe6e9ff5" providerId="LiveId" clId="{BB27D12B-E8E2-4D42-B549-C9850FF41962}" dt="2022-07-02T10:28:56.518" v="3394" actId="20577"/>
          <ac:spMkLst>
            <pc:docMk/>
            <pc:sldMk cId="2009103060" sldId="369"/>
            <ac:spMk id="8" creationId="{058271FA-7020-45F3-AB9E-2C88B2146EF3}"/>
          </ac:spMkLst>
        </pc:spChg>
        <pc:spChg chg="mod">
          <ac:chgData name="Carl-Julian Pardall" userId="242418bbfe6e9ff5" providerId="LiveId" clId="{BB27D12B-E8E2-4D42-B549-C9850FF41962}" dt="2022-07-02T10:29:06.751" v="3400" actId="20577"/>
          <ac:spMkLst>
            <pc:docMk/>
            <pc:sldMk cId="2009103060" sldId="369"/>
            <ac:spMk id="9" creationId="{A2FE93A3-ED7D-4D07-BC0D-AF49018FB645}"/>
          </ac:spMkLst>
        </pc:spChg>
        <pc:spChg chg="mod">
          <ac:chgData name="Carl-Julian Pardall" userId="242418bbfe6e9ff5" providerId="LiveId" clId="{BB27D12B-E8E2-4D42-B549-C9850FF41962}" dt="2022-07-02T10:31:53.418" v="3409" actId="20577"/>
          <ac:spMkLst>
            <pc:docMk/>
            <pc:sldMk cId="2009103060" sldId="369"/>
            <ac:spMk id="20" creationId="{2B1A1FB7-142E-4C7E-AB6C-1970003A731D}"/>
          </ac:spMkLst>
        </pc:spChg>
        <pc:spChg chg="mod">
          <ac:chgData name="Carl-Julian Pardall" userId="242418bbfe6e9ff5" providerId="LiveId" clId="{BB27D12B-E8E2-4D42-B549-C9850FF41962}" dt="2022-07-02T10:31:57.380" v="3411" actId="20577"/>
          <ac:spMkLst>
            <pc:docMk/>
            <pc:sldMk cId="2009103060" sldId="369"/>
            <ac:spMk id="21" creationId="{B1E60889-AD10-462C-8B83-9E4A369FB11E}"/>
          </ac:spMkLst>
        </pc:spChg>
        <pc:spChg chg="mod">
          <ac:chgData name="Carl-Julian Pardall" userId="242418bbfe6e9ff5" providerId="LiveId" clId="{BB27D12B-E8E2-4D42-B549-C9850FF41962}" dt="2022-07-02T10:29:00.070" v="3396" actId="20577"/>
          <ac:spMkLst>
            <pc:docMk/>
            <pc:sldMk cId="2009103060" sldId="369"/>
            <ac:spMk id="31" creationId="{EF80C2AD-A572-44D2-A1CC-D6A4260E9666}"/>
          </ac:spMkLst>
        </pc:spChg>
        <pc:spChg chg="mod">
          <ac:chgData name="Carl-Julian Pardall" userId="242418bbfe6e9ff5" providerId="LiveId" clId="{BB27D12B-E8E2-4D42-B549-C9850FF41962}" dt="2022-07-02T10:29:03.740" v="3398" actId="20577"/>
          <ac:spMkLst>
            <pc:docMk/>
            <pc:sldMk cId="2009103060" sldId="369"/>
            <ac:spMk id="32" creationId="{92E7DA5B-8DF1-4387-8677-1708DD22626F}"/>
          </ac:spMkLst>
        </pc:spChg>
        <pc:spChg chg="mod">
          <ac:chgData name="Carl-Julian Pardall" userId="242418bbfe6e9ff5" providerId="LiveId" clId="{BB27D12B-E8E2-4D42-B549-C9850FF41962}" dt="2022-07-02T10:32:01.257" v="3413" actId="20577"/>
          <ac:spMkLst>
            <pc:docMk/>
            <pc:sldMk cId="2009103060" sldId="369"/>
            <ac:spMk id="38" creationId="{EE20244A-F670-43F9-8080-58CB1A5E7BD3}"/>
          </ac:spMkLst>
        </pc:spChg>
        <pc:spChg chg="mod">
          <ac:chgData name="Carl-Julian Pardall" userId="242418bbfe6e9ff5" providerId="LiveId" clId="{BB27D12B-E8E2-4D42-B549-C9850FF41962}" dt="2022-07-02T10:32:12.035" v="3418" actId="20577"/>
          <ac:spMkLst>
            <pc:docMk/>
            <pc:sldMk cId="2009103060" sldId="369"/>
            <ac:spMk id="39" creationId="{4BBCF20A-4F17-4B86-8F74-EE303AFF20FE}"/>
          </ac:spMkLst>
        </pc:spChg>
        <pc:picChg chg="del">
          <ac:chgData name="Carl-Julian Pardall" userId="242418bbfe6e9ff5" providerId="LiveId" clId="{BB27D12B-E8E2-4D42-B549-C9850FF41962}" dt="2022-07-02T10:32:21.140" v="3420" actId="478"/>
          <ac:picMkLst>
            <pc:docMk/>
            <pc:sldMk cId="2009103060" sldId="369"/>
            <ac:picMk id="18" creationId="{32E9B365-4429-4AC7-A011-D8E81B8C1309}"/>
          </ac:picMkLst>
        </pc:picChg>
        <pc:picChg chg="mod">
          <ac:chgData name="Carl-Julian Pardall" userId="242418bbfe6e9ff5" providerId="LiveId" clId="{BB27D12B-E8E2-4D42-B549-C9850FF41962}" dt="2022-07-02T10:31:22.578" v="3406"/>
          <ac:picMkLst>
            <pc:docMk/>
            <pc:sldMk cId="2009103060" sldId="369"/>
            <ac:picMk id="45" creationId="{7B7AA537-C465-4553-B726-45831F68D14E}"/>
          </ac:picMkLst>
        </pc:picChg>
        <pc:picChg chg="del">
          <ac:chgData name="Carl-Julian Pardall" userId="242418bbfe6e9ff5" providerId="LiveId" clId="{BB27D12B-E8E2-4D42-B549-C9850FF41962}" dt="2022-07-02T10:32:18.440" v="3419" actId="478"/>
          <ac:picMkLst>
            <pc:docMk/>
            <pc:sldMk cId="2009103060" sldId="369"/>
            <ac:picMk id="47" creationId="{451D5937-A1F7-4834-AE23-7B822040048D}"/>
          </ac:picMkLst>
        </pc:picChg>
        <pc:cxnChg chg="mod">
          <ac:chgData name="Carl-Julian Pardall" userId="242418bbfe6e9ff5" providerId="LiveId" clId="{BB27D12B-E8E2-4D42-B549-C9850FF41962}" dt="2022-07-02T10:29:14.951" v="3401" actId="208"/>
          <ac:cxnSpMkLst>
            <pc:docMk/>
            <pc:sldMk cId="2009103060" sldId="369"/>
            <ac:cxnSpMk id="13" creationId="{756D0CE8-DC2D-4EA9-B1B1-748FB171EB3F}"/>
          </ac:cxnSpMkLst>
        </pc:cxnChg>
        <pc:cxnChg chg="mod">
          <ac:chgData name="Carl-Julian Pardall" userId="242418bbfe6e9ff5" providerId="LiveId" clId="{BB27D12B-E8E2-4D42-B549-C9850FF41962}" dt="2022-07-02T10:31:37.309" v="3407" actId="208"/>
          <ac:cxnSpMkLst>
            <pc:docMk/>
            <pc:sldMk cId="2009103060" sldId="369"/>
            <ac:cxnSpMk id="25" creationId="{47C78344-A3D7-4CE0-8DA7-E99D04C31080}"/>
          </ac:cxnSpMkLst>
        </pc:cxnChg>
        <pc:cxnChg chg="mod">
          <ac:chgData name="Carl-Julian Pardall" userId="242418bbfe6e9ff5" providerId="LiveId" clId="{BB27D12B-E8E2-4D42-B549-C9850FF41962}" dt="2022-07-02T10:29:21.541" v="3402" actId="208"/>
          <ac:cxnSpMkLst>
            <pc:docMk/>
            <pc:sldMk cId="2009103060" sldId="369"/>
            <ac:cxnSpMk id="29" creationId="{88AE1E89-3FD0-4A23-A8DC-8226ABDD7ABB}"/>
          </ac:cxnSpMkLst>
        </pc:cxnChg>
        <pc:cxnChg chg="mod">
          <ac:chgData name="Carl-Julian Pardall" userId="242418bbfe6e9ff5" providerId="LiveId" clId="{BB27D12B-E8E2-4D42-B549-C9850FF41962}" dt="2022-07-02T10:29:21.541" v="3402" actId="208"/>
          <ac:cxnSpMkLst>
            <pc:docMk/>
            <pc:sldMk cId="2009103060" sldId="369"/>
            <ac:cxnSpMk id="42" creationId="{602E5447-70CF-4B00-9D81-32180354FEBA}"/>
          </ac:cxnSpMkLst>
        </pc:cxnChg>
      </pc:sldChg>
      <pc:sldChg chg="delSp modSp add mod ord delAnim modAnim">
        <pc:chgData name="Carl-Julian Pardall" userId="242418bbfe6e9ff5" providerId="LiveId" clId="{BB27D12B-E8E2-4D42-B549-C9850FF41962}" dt="2022-07-02T10:48:21.421" v="3802" actId="20577"/>
        <pc:sldMkLst>
          <pc:docMk/>
          <pc:sldMk cId="2840188968" sldId="370"/>
        </pc:sldMkLst>
        <pc:spChg chg="mod">
          <ac:chgData name="Carl-Julian Pardall" userId="242418bbfe6e9ff5" providerId="LiveId" clId="{BB27D12B-E8E2-4D42-B549-C9850FF41962}" dt="2022-07-02T10:48:21.421" v="3802" actId="20577"/>
          <ac:spMkLst>
            <pc:docMk/>
            <pc:sldMk cId="2840188968" sldId="370"/>
            <ac:spMk id="3" creationId="{91EC60A0-6B53-4082-A9B2-A1DBD7C7F967}"/>
          </ac:spMkLst>
        </pc:spChg>
        <pc:spChg chg="del">
          <ac:chgData name="Carl-Julian Pardall" userId="242418bbfe6e9ff5" providerId="LiveId" clId="{BB27D12B-E8E2-4D42-B549-C9850FF41962}" dt="2022-07-02T10:40:08.800" v="3547" actId="478"/>
          <ac:spMkLst>
            <pc:docMk/>
            <pc:sldMk cId="2840188968" sldId="370"/>
            <ac:spMk id="9" creationId="{1016CB03-8B5B-4FCF-ADE5-F21638AB0180}"/>
          </ac:spMkLst>
        </pc:spChg>
        <pc:spChg chg="del">
          <ac:chgData name="Carl-Julian Pardall" userId="242418bbfe6e9ff5" providerId="LiveId" clId="{BB27D12B-E8E2-4D42-B549-C9850FF41962}" dt="2022-07-02T10:40:06.465" v="3546" actId="478"/>
          <ac:spMkLst>
            <pc:docMk/>
            <pc:sldMk cId="2840188968" sldId="370"/>
            <ac:spMk id="10" creationId="{A12FFD2F-81DC-40F8-9906-55624F2CCC4A}"/>
          </ac:spMkLst>
        </pc:spChg>
        <pc:picChg chg="del">
          <ac:chgData name="Carl-Julian Pardall" userId="242418bbfe6e9ff5" providerId="LiveId" clId="{BB27D12B-E8E2-4D42-B549-C9850FF41962}" dt="2022-07-02T10:40:05.314" v="3545" actId="478"/>
          <ac:picMkLst>
            <pc:docMk/>
            <pc:sldMk cId="2840188968" sldId="370"/>
            <ac:picMk id="7" creationId="{8552393E-2547-4792-B349-AF12EDB6B8FC}"/>
          </ac:picMkLst>
        </pc:picChg>
      </pc:sldChg>
    </pc:docChg>
  </pc:docChgLst>
  <pc:docChgLst>
    <pc:chgData name="Carl-Julian Pardall" userId="242418bbfe6e9ff5" providerId="LiveId" clId="{B8E0C9DF-0671-4F9D-A832-FE90ED77B96E}"/>
    <pc:docChg chg="undo custSel addSld delSld modSld sldOrd modMainMaster">
      <pc:chgData name="Carl-Julian Pardall" userId="242418bbfe6e9ff5" providerId="LiveId" clId="{B8E0C9DF-0671-4F9D-A832-FE90ED77B96E}" dt="2022-11-16T08:59:22.196" v="2532" actId="47"/>
      <pc:docMkLst>
        <pc:docMk/>
      </pc:docMkLst>
      <pc:sldChg chg="del">
        <pc:chgData name="Carl-Julian Pardall" userId="242418bbfe6e9ff5" providerId="LiveId" clId="{B8E0C9DF-0671-4F9D-A832-FE90ED77B96E}" dt="2022-11-11T18:14:00.504" v="2" actId="47"/>
        <pc:sldMkLst>
          <pc:docMk/>
          <pc:sldMk cId="51712083" sldId="355"/>
        </pc:sldMkLst>
      </pc:sldChg>
      <pc:sldChg chg="del">
        <pc:chgData name="Carl-Julian Pardall" userId="242418bbfe6e9ff5" providerId="LiveId" clId="{B8E0C9DF-0671-4F9D-A832-FE90ED77B96E}" dt="2022-11-11T18:13:59.665" v="0" actId="47"/>
        <pc:sldMkLst>
          <pc:docMk/>
          <pc:sldMk cId="2344795497" sldId="359"/>
        </pc:sldMkLst>
      </pc:sldChg>
      <pc:sldChg chg="del">
        <pc:chgData name="Carl-Julian Pardall" userId="242418bbfe6e9ff5" providerId="LiveId" clId="{B8E0C9DF-0671-4F9D-A832-FE90ED77B96E}" dt="2022-11-11T18:13:59.974" v="1" actId="47"/>
        <pc:sldMkLst>
          <pc:docMk/>
          <pc:sldMk cId="1435392576" sldId="360"/>
        </pc:sldMkLst>
      </pc:sldChg>
      <pc:sldChg chg="del">
        <pc:chgData name="Carl-Julian Pardall" userId="242418bbfe6e9ff5" providerId="LiveId" clId="{B8E0C9DF-0671-4F9D-A832-FE90ED77B96E}" dt="2022-11-11T18:14:00.700" v="3" actId="47"/>
        <pc:sldMkLst>
          <pc:docMk/>
          <pc:sldMk cId="2960755979" sldId="361"/>
        </pc:sldMkLst>
      </pc:sldChg>
      <pc:sldChg chg="del">
        <pc:chgData name="Carl-Julian Pardall" userId="242418bbfe6e9ff5" providerId="LiveId" clId="{B8E0C9DF-0671-4F9D-A832-FE90ED77B96E}" dt="2022-11-11T18:14:01.132" v="4" actId="47"/>
        <pc:sldMkLst>
          <pc:docMk/>
          <pc:sldMk cId="1267357096" sldId="362"/>
        </pc:sldMkLst>
      </pc:sldChg>
      <pc:sldChg chg="del">
        <pc:chgData name="Carl-Julian Pardall" userId="242418bbfe6e9ff5" providerId="LiveId" clId="{B8E0C9DF-0671-4F9D-A832-FE90ED77B96E}" dt="2022-11-11T18:14:01.409" v="5" actId="47"/>
        <pc:sldMkLst>
          <pc:docMk/>
          <pc:sldMk cId="2334729069" sldId="363"/>
        </pc:sldMkLst>
      </pc:sldChg>
      <pc:sldChg chg="del">
        <pc:chgData name="Carl-Julian Pardall" userId="242418bbfe6e9ff5" providerId="LiveId" clId="{B8E0C9DF-0671-4F9D-A832-FE90ED77B96E}" dt="2022-11-11T18:14:01.931" v="6" actId="47"/>
        <pc:sldMkLst>
          <pc:docMk/>
          <pc:sldMk cId="2171924634" sldId="364"/>
        </pc:sldMkLst>
      </pc:sldChg>
      <pc:sldChg chg="del">
        <pc:chgData name="Carl-Julian Pardall" userId="242418bbfe6e9ff5" providerId="LiveId" clId="{B8E0C9DF-0671-4F9D-A832-FE90ED77B96E}" dt="2022-11-11T18:14:02.129" v="7" actId="47"/>
        <pc:sldMkLst>
          <pc:docMk/>
          <pc:sldMk cId="2920209338" sldId="365"/>
        </pc:sldMkLst>
      </pc:sldChg>
      <pc:sldChg chg="del">
        <pc:chgData name="Carl-Julian Pardall" userId="242418bbfe6e9ff5" providerId="LiveId" clId="{B8E0C9DF-0671-4F9D-A832-FE90ED77B96E}" dt="2022-11-11T18:14:02.233" v="8" actId="47"/>
        <pc:sldMkLst>
          <pc:docMk/>
          <pc:sldMk cId="2099937362" sldId="366"/>
        </pc:sldMkLst>
      </pc:sldChg>
      <pc:sldChg chg="del">
        <pc:chgData name="Carl-Julian Pardall" userId="242418bbfe6e9ff5" providerId="LiveId" clId="{B8E0C9DF-0671-4F9D-A832-FE90ED77B96E}" dt="2022-11-11T18:14:02.867" v="9" actId="47"/>
        <pc:sldMkLst>
          <pc:docMk/>
          <pc:sldMk cId="4202041046" sldId="367"/>
        </pc:sldMkLst>
      </pc:sldChg>
      <pc:sldChg chg="del">
        <pc:chgData name="Carl-Julian Pardall" userId="242418bbfe6e9ff5" providerId="LiveId" clId="{B8E0C9DF-0671-4F9D-A832-FE90ED77B96E}" dt="2022-11-11T18:14:03.614" v="10" actId="47"/>
        <pc:sldMkLst>
          <pc:docMk/>
          <pc:sldMk cId="290095542" sldId="368"/>
        </pc:sldMkLst>
      </pc:sldChg>
      <pc:sldChg chg="del">
        <pc:chgData name="Carl-Julian Pardall" userId="242418bbfe6e9ff5" providerId="LiveId" clId="{B8E0C9DF-0671-4F9D-A832-FE90ED77B96E}" dt="2022-11-11T18:14:04.183" v="11" actId="47"/>
        <pc:sldMkLst>
          <pc:docMk/>
          <pc:sldMk cId="2009103060" sldId="369"/>
        </pc:sldMkLst>
      </pc:sldChg>
      <pc:sldChg chg="addSp delSp modSp del mod modAnim">
        <pc:chgData name="Carl-Julian Pardall" userId="242418bbfe6e9ff5" providerId="LiveId" clId="{B8E0C9DF-0671-4F9D-A832-FE90ED77B96E}" dt="2022-11-16T08:59:22.196" v="2532" actId="47"/>
        <pc:sldMkLst>
          <pc:docMk/>
          <pc:sldMk cId="2840188968" sldId="370"/>
        </pc:sldMkLst>
        <pc:spChg chg="mod">
          <ac:chgData name="Carl-Julian Pardall" userId="242418bbfe6e9ff5" providerId="LiveId" clId="{B8E0C9DF-0671-4F9D-A832-FE90ED77B96E}" dt="2022-11-11T18:16:19.671" v="38" actId="27636"/>
          <ac:spMkLst>
            <pc:docMk/>
            <pc:sldMk cId="2840188968" sldId="370"/>
            <ac:spMk id="2" creationId="{66690784-B9D8-4EC3-8889-47098FFE457C}"/>
          </ac:spMkLst>
        </pc:spChg>
        <pc:spChg chg="mod">
          <ac:chgData name="Carl-Julian Pardall" userId="242418bbfe6e9ff5" providerId="LiveId" clId="{B8E0C9DF-0671-4F9D-A832-FE90ED77B96E}" dt="2022-11-16T08:54:29.896" v="2483" actId="20577"/>
          <ac:spMkLst>
            <pc:docMk/>
            <pc:sldMk cId="2840188968" sldId="370"/>
            <ac:spMk id="3" creationId="{91EC60A0-6B53-4082-A9B2-A1DBD7C7F967}"/>
          </ac:spMkLst>
        </pc:spChg>
        <pc:spChg chg="add mod ord">
          <ac:chgData name="Carl-Julian Pardall" userId="242418bbfe6e9ff5" providerId="LiveId" clId="{B8E0C9DF-0671-4F9D-A832-FE90ED77B96E}" dt="2022-11-14T09:21:38.954" v="1874" actId="1076"/>
          <ac:spMkLst>
            <pc:docMk/>
            <pc:sldMk cId="2840188968" sldId="370"/>
            <ac:spMk id="6" creationId="{AA570303-5C2F-0223-8EF1-034B2E2C92F9}"/>
          </ac:spMkLst>
        </pc:spChg>
        <pc:spChg chg="add mod">
          <ac:chgData name="Carl-Julian Pardall" userId="242418bbfe6e9ff5" providerId="LiveId" clId="{B8E0C9DF-0671-4F9D-A832-FE90ED77B96E}" dt="2022-11-14T09:21:09.540" v="1873" actId="14100"/>
          <ac:spMkLst>
            <pc:docMk/>
            <pc:sldMk cId="2840188968" sldId="370"/>
            <ac:spMk id="11" creationId="{2BBE3078-30B9-EB19-56B3-4FDC11BA704F}"/>
          </ac:spMkLst>
        </pc:spChg>
        <pc:spChg chg="add del mod">
          <ac:chgData name="Carl-Julian Pardall" userId="242418bbfe6e9ff5" providerId="LiveId" clId="{B8E0C9DF-0671-4F9D-A832-FE90ED77B96E}" dt="2022-11-11T18:26:54.400" v="153" actId="478"/>
          <ac:spMkLst>
            <pc:docMk/>
            <pc:sldMk cId="2840188968" sldId="370"/>
            <ac:spMk id="17" creationId="{5A468860-7FF5-26C1-49BC-9893E8EE2128}"/>
          </ac:spMkLst>
        </pc:spChg>
        <pc:spChg chg="add mod">
          <ac:chgData name="Carl-Julian Pardall" userId="242418bbfe6e9ff5" providerId="LiveId" clId="{B8E0C9DF-0671-4F9D-A832-FE90ED77B96E}" dt="2022-11-14T16:30:00.948" v="2278" actId="1076"/>
          <ac:spMkLst>
            <pc:docMk/>
            <pc:sldMk cId="2840188968" sldId="370"/>
            <ac:spMk id="18" creationId="{94E04600-AF1E-FCF7-A5D3-E95AF4A82ECB}"/>
          </ac:spMkLst>
        </pc:spChg>
        <pc:spChg chg="add del mod">
          <ac:chgData name="Carl-Julian Pardall" userId="242418bbfe6e9ff5" providerId="LiveId" clId="{B8E0C9DF-0671-4F9D-A832-FE90ED77B96E}" dt="2022-11-11T18:28:50.242" v="182" actId="11529"/>
          <ac:spMkLst>
            <pc:docMk/>
            <pc:sldMk cId="2840188968" sldId="370"/>
            <ac:spMk id="19" creationId="{CA974DF6-D178-F623-57F8-4354EAA16F71}"/>
          </ac:spMkLst>
        </pc:spChg>
        <pc:spChg chg="add del">
          <ac:chgData name="Carl-Julian Pardall" userId="242418bbfe6e9ff5" providerId="LiveId" clId="{B8E0C9DF-0671-4F9D-A832-FE90ED77B96E}" dt="2022-11-11T18:29:11.888" v="184" actId="11529"/>
          <ac:spMkLst>
            <pc:docMk/>
            <pc:sldMk cId="2840188968" sldId="370"/>
            <ac:spMk id="20" creationId="{617D115C-9AB8-B302-01F7-21DD5B5490AC}"/>
          </ac:spMkLst>
        </pc:spChg>
        <pc:spChg chg="add del">
          <ac:chgData name="Carl-Julian Pardall" userId="242418bbfe6e9ff5" providerId="LiveId" clId="{B8E0C9DF-0671-4F9D-A832-FE90ED77B96E}" dt="2022-11-11T18:29:21.314" v="186" actId="478"/>
          <ac:spMkLst>
            <pc:docMk/>
            <pc:sldMk cId="2840188968" sldId="370"/>
            <ac:spMk id="21" creationId="{7B3B152D-27B9-22E0-45D1-78D20FDE89E8}"/>
          </ac:spMkLst>
        </pc:spChg>
        <pc:spChg chg="add mod">
          <ac:chgData name="Carl-Julian Pardall" userId="242418bbfe6e9ff5" providerId="LiveId" clId="{B8E0C9DF-0671-4F9D-A832-FE90ED77B96E}" dt="2022-11-13T14:35:59.691" v="411" actId="1076"/>
          <ac:spMkLst>
            <pc:docMk/>
            <pc:sldMk cId="2840188968" sldId="370"/>
            <ac:spMk id="22" creationId="{3817D59D-7897-CED0-D0C5-8A62A9680A34}"/>
          </ac:spMkLst>
        </pc:spChg>
        <pc:spChg chg="add mod">
          <ac:chgData name="Carl-Julian Pardall" userId="242418bbfe6e9ff5" providerId="LiveId" clId="{B8E0C9DF-0671-4F9D-A832-FE90ED77B96E}" dt="2022-11-13T14:36:13.649" v="413" actId="1076"/>
          <ac:spMkLst>
            <pc:docMk/>
            <pc:sldMk cId="2840188968" sldId="370"/>
            <ac:spMk id="23" creationId="{2A1B2987-65E8-2078-B3C9-E73E3DE8E33C}"/>
          </ac:spMkLst>
        </pc:spChg>
        <pc:spChg chg="add del mod">
          <ac:chgData name="Carl-Julian Pardall" userId="242418bbfe6e9ff5" providerId="LiveId" clId="{B8E0C9DF-0671-4F9D-A832-FE90ED77B96E}" dt="2022-11-13T14:27:22.276" v="367" actId="478"/>
          <ac:spMkLst>
            <pc:docMk/>
            <pc:sldMk cId="2840188968" sldId="370"/>
            <ac:spMk id="25" creationId="{E380CA5B-9F2E-EA5B-0FEA-D977975047B3}"/>
          </ac:spMkLst>
        </pc:spChg>
        <pc:spChg chg="add mod">
          <ac:chgData name="Carl-Julian Pardall" userId="242418bbfe6e9ff5" providerId="LiveId" clId="{B8E0C9DF-0671-4F9D-A832-FE90ED77B96E}" dt="2022-11-11T18:38:45.254" v="319" actId="164"/>
          <ac:spMkLst>
            <pc:docMk/>
            <pc:sldMk cId="2840188968" sldId="370"/>
            <ac:spMk id="43" creationId="{A1570CF0-1A22-F74A-C9DB-7BCE416D245B}"/>
          </ac:spMkLst>
        </pc:spChg>
        <pc:spChg chg="add mod">
          <ac:chgData name="Carl-Julian Pardall" userId="242418bbfe6e9ff5" providerId="LiveId" clId="{B8E0C9DF-0671-4F9D-A832-FE90ED77B96E}" dt="2022-11-14T09:23:04.704" v="1889" actId="1076"/>
          <ac:spMkLst>
            <pc:docMk/>
            <pc:sldMk cId="2840188968" sldId="370"/>
            <ac:spMk id="47" creationId="{35203520-02E7-3673-229E-C651F1F7FE13}"/>
          </ac:spMkLst>
        </pc:spChg>
        <pc:spChg chg="add del mod topLvl">
          <ac:chgData name="Carl-Julian Pardall" userId="242418bbfe6e9ff5" providerId="LiveId" clId="{B8E0C9DF-0671-4F9D-A832-FE90ED77B96E}" dt="2022-11-14T09:19:37.272" v="1857" actId="478"/>
          <ac:spMkLst>
            <pc:docMk/>
            <pc:sldMk cId="2840188968" sldId="370"/>
            <ac:spMk id="49" creationId="{445D18EE-5F49-658C-6369-86491C9EDCD4}"/>
          </ac:spMkLst>
        </pc:spChg>
        <pc:spChg chg="add mod">
          <ac:chgData name="Carl-Julian Pardall" userId="242418bbfe6e9ff5" providerId="LiveId" clId="{B8E0C9DF-0671-4F9D-A832-FE90ED77B96E}" dt="2022-11-13T14:37:21.903" v="417" actId="164"/>
          <ac:spMkLst>
            <pc:docMk/>
            <pc:sldMk cId="2840188968" sldId="370"/>
            <ac:spMk id="53" creationId="{86D2AAE6-3B2D-A243-E172-73FDED677BDF}"/>
          </ac:spMkLst>
        </pc:spChg>
        <pc:spChg chg="add mod">
          <ac:chgData name="Carl-Julian Pardall" userId="242418bbfe6e9ff5" providerId="LiveId" clId="{B8E0C9DF-0671-4F9D-A832-FE90ED77B96E}" dt="2022-11-13T14:27:33.649" v="369" actId="164"/>
          <ac:spMkLst>
            <pc:docMk/>
            <pc:sldMk cId="2840188968" sldId="370"/>
            <ac:spMk id="54" creationId="{6736C84B-6AD8-5480-7420-46172C268B65}"/>
          </ac:spMkLst>
        </pc:spChg>
        <pc:spChg chg="add mod">
          <ac:chgData name="Carl-Julian Pardall" userId="242418bbfe6e9ff5" providerId="LiveId" clId="{B8E0C9DF-0671-4F9D-A832-FE90ED77B96E}" dt="2022-11-13T14:35:34.744" v="408" actId="1076"/>
          <ac:spMkLst>
            <pc:docMk/>
            <pc:sldMk cId="2840188968" sldId="370"/>
            <ac:spMk id="58" creationId="{A8880B6A-7708-1894-0E15-5FD35E8FE026}"/>
          </ac:spMkLst>
        </pc:spChg>
        <pc:spChg chg="add del mod">
          <ac:chgData name="Carl-Julian Pardall" userId="242418bbfe6e9ff5" providerId="LiveId" clId="{B8E0C9DF-0671-4F9D-A832-FE90ED77B96E}" dt="2022-11-16T08:52:58.794" v="2470" actId="478"/>
          <ac:spMkLst>
            <pc:docMk/>
            <pc:sldMk cId="2840188968" sldId="370"/>
            <ac:spMk id="72" creationId="{EE3B15B4-2DF2-A886-1CA5-E44F682DB86B}"/>
          </ac:spMkLst>
        </pc:spChg>
        <pc:spChg chg="mod">
          <ac:chgData name="Carl-Julian Pardall" userId="242418bbfe6e9ff5" providerId="LiveId" clId="{B8E0C9DF-0671-4F9D-A832-FE90ED77B96E}" dt="2022-11-14T09:18:13.701" v="1815"/>
          <ac:spMkLst>
            <pc:docMk/>
            <pc:sldMk cId="2840188968" sldId="370"/>
            <ac:spMk id="78" creationId="{6772BCBB-C2D0-5F7D-0E2B-29DB8DD15B13}"/>
          </ac:spMkLst>
        </pc:spChg>
        <pc:spChg chg="add mod">
          <ac:chgData name="Carl-Julian Pardall" userId="242418bbfe6e9ff5" providerId="LiveId" clId="{B8E0C9DF-0671-4F9D-A832-FE90ED77B96E}" dt="2022-11-14T10:14:22.757" v="2275" actId="1076"/>
          <ac:spMkLst>
            <pc:docMk/>
            <pc:sldMk cId="2840188968" sldId="370"/>
            <ac:spMk id="79" creationId="{D027D39F-B965-9B1C-662E-2374ACDB110B}"/>
          </ac:spMkLst>
        </pc:spChg>
        <pc:spChg chg="add del mod">
          <ac:chgData name="Carl-Julian Pardall" userId="242418bbfe6e9ff5" providerId="LiveId" clId="{B8E0C9DF-0671-4F9D-A832-FE90ED77B96E}" dt="2022-11-14T09:19:20.699" v="1843"/>
          <ac:spMkLst>
            <pc:docMk/>
            <pc:sldMk cId="2840188968" sldId="370"/>
            <ac:spMk id="80" creationId="{9539CDC5-B137-E3FA-AD38-5C4A83582E59}"/>
          </ac:spMkLst>
        </pc:spChg>
        <pc:grpChg chg="add mod ord">
          <ac:chgData name="Carl-Julian Pardall" userId="242418bbfe6e9ff5" providerId="LiveId" clId="{B8E0C9DF-0671-4F9D-A832-FE90ED77B96E}" dt="2022-11-11T18:24:38.165" v="143" actId="164"/>
          <ac:grpSpMkLst>
            <pc:docMk/>
            <pc:sldMk cId="2840188968" sldId="370"/>
            <ac:grpSpMk id="15" creationId="{90FBD29E-C815-8DA6-8476-1F872B8AB1C5}"/>
          </ac:grpSpMkLst>
        </pc:grpChg>
        <pc:grpChg chg="add mod">
          <ac:chgData name="Carl-Julian Pardall" userId="242418bbfe6e9ff5" providerId="LiveId" clId="{B8E0C9DF-0671-4F9D-A832-FE90ED77B96E}" dt="2022-11-11T18:31:13.660" v="252" actId="164"/>
          <ac:grpSpMkLst>
            <pc:docMk/>
            <pc:sldMk cId="2840188968" sldId="370"/>
            <ac:grpSpMk id="16" creationId="{C5286FEA-2708-50B3-DEB5-A4C35761D1C3}"/>
          </ac:grpSpMkLst>
        </pc:grpChg>
        <pc:grpChg chg="add mod">
          <ac:chgData name="Carl-Julian Pardall" userId="242418bbfe6e9ff5" providerId="LiveId" clId="{B8E0C9DF-0671-4F9D-A832-FE90ED77B96E}" dt="2022-11-11T18:34:18.237" v="287" actId="164"/>
          <ac:grpSpMkLst>
            <pc:docMk/>
            <pc:sldMk cId="2840188968" sldId="370"/>
            <ac:grpSpMk id="24" creationId="{28CBDA6E-0D92-F898-4636-ACA90A7C4F28}"/>
          </ac:grpSpMkLst>
        </pc:grpChg>
        <pc:grpChg chg="add mod topLvl">
          <ac:chgData name="Carl-Julian Pardall" userId="242418bbfe6e9ff5" providerId="LiveId" clId="{B8E0C9DF-0671-4F9D-A832-FE90ED77B96E}" dt="2022-11-14T09:20:08.318" v="1860" actId="1076"/>
          <ac:grpSpMkLst>
            <pc:docMk/>
            <pc:sldMk cId="2840188968" sldId="370"/>
            <ac:grpSpMk id="38" creationId="{C3EB65FA-D685-5524-BE8A-232DDBD6E598}"/>
          </ac:grpSpMkLst>
        </pc:grpChg>
        <pc:grpChg chg="add mod">
          <ac:chgData name="Carl-Julian Pardall" userId="242418bbfe6e9ff5" providerId="LiveId" clId="{B8E0C9DF-0671-4F9D-A832-FE90ED77B96E}" dt="2022-11-13T14:33:44.671" v="380" actId="164"/>
          <ac:grpSpMkLst>
            <pc:docMk/>
            <pc:sldMk cId="2840188968" sldId="370"/>
            <ac:grpSpMk id="48" creationId="{C18AD7B3-22DC-DA33-F38E-436933440AE5}"/>
          </ac:grpSpMkLst>
        </pc:grpChg>
        <pc:grpChg chg="add del mod">
          <ac:chgData name="Carl-Julian Pardall" userId="242418bbfe6e9ff5" providerId="LiveId" clId="{B8E0C9DF-0671-4F9D-A832-FE90ED77B96E}" dt="2022-11-14T09:19:37.272" v="1857" actId="478"/>
          <ac:grpSpMkLst>
            <pc:docMk/>
            <pc:sldMk cId="2840188968" sldId="370"/>
            <ac:grpSpMk id="50" creationId="{22D83523-B21D-10EC-C458-6BFFA8CA0A52}"/>
          </ac:grpSpMkLst>
        </pc:grpChg>
        <pc:grpChg chg="add del mod">
          <ac:chgData name="Carl-Julian Pardall" userId="242418bbfe6e9ff5" providerId="LiveId" clId="{B8E0C9DF-0671-4F9D-A832-FE90ED77B96E}" dt="2022-11-16T08:53:50.264" v="2473" actId="478"/>
          <ac:grpSpMkLst>
            <pc:docMk/>
            <pc:sldMk cId="2840188968" sldId="370"/>
            <ac:grpSpMk id="56" creationId="{87954D5F-7FFA-F093-96AA-0150BD9A97A2}"/>
          </ac:grpSpMkLst>
        </pc:grpChg>
        <pc:grpChg chg="add del mod">
          <ac:chgData name="Carl-Julian Pardall" userId="242418bbfe6e9ff5" providerId="LiveId" clId="{B8E0C9DF-0671-4F9D-A832-FE90ED77B96E}" dt="2022-11-16T08:55:14.083" v="2486" actId="478"/>
          <ac:grpSpMkLst>
            <pc:docMk/>
            <pc:sldMk cId="2840188968" sldId="370"/>
            <ac:grpSpMk id="61" creationId="{69F9253E-912A-445A-AFC2-DB40DBC22F7F}"/>
          </ac:grpSpMkLst>
        </pc:grpChg>
        <pc:grpChg chg="add del mod">
          <ac:chgData name="Carl-Julian Pardall" userId="242418bbfe6e9ff5" providerId="LiveId" clId="{B8E0C9DF-0671-4F9D-A832-FE90ED77B96E}" dt="2022-11-14T09:18:04.321" v="1814" actId="478"/>
          <ac:grpSpMkLst>
            <pc:docMk/>
            <pc:sldMk cId="2840188968" sldId="370"/>
            <ac:grpSpMk id="68" creationId="{207CC966-2520-610D-0A10-212B29CAB934}"/>
          </ac:grpSpMkLst>
        </pc:grpChg>
        <pc:grpChg chg="add del mod">
          <ac:chgData name="Carl-Julian Pardall" userId="242418bbfe6e9ff5" providerId="LiveId" clId="{B8E0C9DF-0671-4F9D-A832-FE90ED77B96E}" dt="2022-11-16T08:50:49.578" v="2465" actId="478"/>
          <ac:grpSpMkLst>
            <pc:docMk/>
            <pc:sldMk cId="2840188968" sldId="370"/>
            <ac:grpSpMk id="76" creationId="{223E5C4D-88D3-EDAD-1136-6C4DED453EB3}"/>
          </ac:grpSpMkLst>
        </pc:grpChg>
        <pc:picChg chg="add mod">
          <ac:chgData name="Carl-Julian Pardall" userId="242418bbfe6e9ff5" providerId="LiveId" clId="{B8E0C9DF-0671-4F9D-A832-FE90ED77B96E}" dt="2022-11-13T14:37:21.903" v="417" actId="164"/>
          <ac:picMkLst>
            <pc:docMk/>
            <pc:sldMk cId="2840188968" sldId="370"/>
            <ac:picMk id="52" creationId="{2E652423-B0EF-805F-1010-47DC1FE1F41E}"/>
          </ac:picMkLst>
        </pc:picChg>
        <pc:picChg chg="mod">
          <ac:chgData name="Carl-Julian Pardall" userId="242418bbfe6e9ff5" providerId="LiveId" clId="{B8E0C9DF-0671-4F9D-A832-FE90ED77B96E}" dt="2022-11-14T09:18:13.701" v="1815"/>
          <ac:picMkLst>
            <pc:docMk/>
            <pc:sldMk cId="2840188968" sldId="370"/>
            <ac:picMk id="77" creationId="{89EFE4E9-CEC3-45CD-05EA-5047967B2DF2}"/>
          </ac:picMkLst>
        </pc:picChg>
        <pc:cxnChg chg="add mod">
          <ac:chgData name="Carl-Julian Pardall" userId="242418bbfe6e9ff5" providerId="LiveId" clId="{B8E0C9DF-0671-4F9D-A832-FE90ED77B96E}" dt="2022-11-14T09:21:48.256" v="1878" actId="14100"/>
          <ac:cxnSpMkLst>
            <pc:docMk/>
            <pc:sldMk cId="2840188968" sldId="370"/>
            <ac:cxnSpMk id="8" creationId="{6D0B243C-60D0-305D-F3B9-D91836A27287}"/>
          </ac:cxnSpMkLst>
        </pc:cxnChg>
        <pc:cxnChg chg="add del">
          <ac:chgData name="Carl-Julian Pardall" userId="242418bbfe6e9ff5" providerId="LiveId" clId="{B8E0C9DF-0671-4F9D-A832-FE90ED77B96E}" dt="2022-11-11T18:18:47.389" v="71" actId="478"/>
          <ac:cxnSpMkLst>
            <pc:docMk/>
            <pc:sldMk cId="2840188968" sldId="370"/>
            <ac:cxnSpMk id="10" creationId="{A2DE8B25-330A-40CE-0C6B-9C0E4BC7C1D4}"/>
          </ac:cxnSpMkLst>
        </pc:cxnChg>
        <pc:cxnChg chg="add mod">
          <ac:chgData name="Carl-Julian Pardall" userId="242418bbfe6e9ff5" providerId="LiveId" clId="{B8E0C9DF-0671-4F9D-A832-FE90ED77B96E}" dt="2022-11-14T09:22:08.984" v="1885" actId="1076"/>
          <ac:cxnSpMkLst>
            <pc:docMk/>
            <pc:sldMk cId="2840188968" sldId="370"/>
            <ac:cxnSpMk id="12" creationId="{9D3F2506-2B24-462A-0F7B-558741E0F4D5}"/>
          </ac:cxnSpMkLst>
        </pc:cxnChg>
        <pc:cxnChg chg="add mod">
          <ac:chgData name="Carl-Julian Pardall" userId="242418bbfe6e9ff5" providerId="LiveId" clId="{B8E0C9DF-0671-4F9D-A832-FE90ED77B96E}" dt="2022-11-14T09:21:59.843" v="1880" actId="1076"/>
          <ac:cxnSpMkLst>
            <pc:docMk/>
            <pc:sldMk cId="2840188968" sldId="370"/>
            <ac:cxnSpMk id="13" creationId="{E567A9BE-8070-B3CC-4C08-E48ACAD301A5}"/>
          </ac:cxnSpMkLst>
        </pc:cxnChg>
        <pc:cxnChg chg="add mod">
          <ac:chgData name="Carl-Julian Pardall" userId="242418bbfe6e9ff5" providerId="LiveId" clId="{B8E0C9DF-0671-4F9D-A832-FE90ED77B96E}" dt="2022-11-14T16:29:57.726" v="2277" actId="14100"/>
          <ac:cxnSpMkLst>
            <pc:docMk/>
            <pc:sldMk cId="2840188968" sldId="370"/>
            <ac:cxnSpMk id="27" creationId="{96212237-C2E4-D85D-9961-0D1FFA406332}"/>
          </ac:cxnSpMkLst>
        </pc:cxnChg>
        <pc:cxnChg chg="add mod">
          <ac:chgData name="Carl-Julian Pardall" userId="242418bbfe6e9ff5" providerId="LiveId" clId="{B8E0C9DF-0671-4F9D-A832-FE90ED77B96E}" dt="2022-11-13T14:36:04.509" v="412" actId="14100"/>
          <ac:cxnSpMkLst>
            <pc:docMk/>
            <pc:sldMk cId="2840188968" sldId="370"/>
            <ac:cxnSpMk id="31" creationId="{9298BAFA-7ADA-2710-4DFE-5695FDC167C4}"/>
          </ac:cxnSpMkLst>
        </pc:cxnChg>
        <pc:cxnChg chg="add mod">
          <ac:chgData name="Carl-Julian Pardall" userId="242418bbfe6e9ff5" providerId="LiveId" clId="{B8E0C9DF-0671-4F9D-A832-FE90ED77B96E}" dt="2022-11-13T14:36:25.145" v="414" actId="1076"/>
          <ac:cxnSpMkLst>
            <pc:docMk/>
            <pc:sldMk cId="2840188968" sldId="370"/>
            <ac:cxnSpMk id="33" creationId="{F1157623-5417-5F68-EAC8-A77D78E6C442}"/>
          </ac:cxnSpMkLst>
        </pc:cxnChg>
        <pc:cxnChg chg="add del mod">
          <ac:chgData name="Carl-Julian Pardall" userId="242418bbfe6e9ff5" providerId="LiveId" clId="{B8E0C9DF-0671-4F9D-A832-FE90ED77B96E}" dt="2022-11-13T14:27:26.869" v="368" actId="478"/>
          <ac:cxnSpMkLst>
            <pc:docMk/>
            <pc:sldMk cId="2840188968" sldId="370"/>
            <ac:cxnSpMk id="36" creationId="{1B0112D0-6D09-C107-CA62-FCA7A9A83492}"/>
          </ac:cxnSpMkLst>
        </pc:cxnChg>
        <pc:cxnChg chg="add mod">
          <ac:chgData name="Carl-Julian Pardall" userId="242418bbfe6e9ff5" providerId="LiveId" clId="{B8E0C9DF-0671-4F9D-A832-FE90ED77B96E}" dt="2022-11-11T18:38:45.254" v="319" actId="164"/>
          <ac:cxnSpMkLst>
            <pc:docMk/>
            <pc:sldMk cId="2840188968" sldId="370"/>
            <ac:cxnSpMk id="40" creationId="{637B1BC4-3CEB-E6D4-88A1-96F90BA06AF7}"/>
          </ac:cxnSpMkLst>
        </pc:cxnChg>
        <pc:cxnChg chg="add mod">
          <ac:chgData name="Carl-Julian Pardall" userId="242418bbfe6e9ff5" providerId="LiveId" clId="{B8E0C9DF-0671-4F9D-A832-FE90ED77B96E}" dt="2022-11-14T09:23:00.213" v="1888" actId="1076"/>
          <ac:cxnSpMkLst>
            <pc:docMk/>
            <pc:sldMk cId="2840188968" sldId="370"/>
            <ac:cxnSpMk id="44" creationId="{33EA8CBF-3801-479C-C1C5-E5F2674ECDFC}"/>
          </ac:cxnSpMkLst>
        </pc:cxnChg>
        <pc:cxnChg chg="add mod">
          <ac:chgData name="Carl-Julian Pardall" userId="242418bbfe6e9ff5" providerId="LiveId" clId="{B8E0C9DF-0671-4F9D-A832-FE90ED77B96E}" dt="2022-11-14T09:23:28.161" v="1893" actId="14100"/>
          <ac:cxnSpMkLst>
            <pc:docMk/>
            <pc:sldMk cId="2840188968" sldId="370"/>
            <ac:cxnSpMk id="55" creationId="{E9A7F9DB-41E2-0D44-32AA-27C03C7F6681}"/>
          </ac:cxnSpMkLst>
        </pc:cxnChg>
        <pc:cxnChg chg="add mod">
          <ac:chgData name="Carl-Julian Pardall" userId="242418bbfe6e9ff5" providerId="LiveId" clId="{B8E0C9DF-0671-4F9D-A832-FE90ED77B96E}" dt="2022-11-16T08:55:14.083" v="2486" actId="478"/>
          <ac:cxnSpMkLst>
            <pc:docMk/>
            <pc:sldMk cId="2840188968" sldId="370"/>
            <ac:cxnSpMk id="57" creationId="{3FC56C0A-EB13-C5A7-93CC-05766C585CBC}"/>
          </ac:cxnSpMkLst>
        </pc:cxnChg>
      </pc:sldChg>
      <pc:sldChg chg="addSp delSp modSp add mod modAnim">
        <pc:chgData name="Carl-Julian Pardall" userId="242418bbfe6e9ff5" providerId="LiveId" clId="{B8E0C9DF-0671-4F9D-A832-FE90ED77B96E}" dt="2022-11-16T08:57:38.709" v="2524"/>
        <pc:sldMkLst>
          <pc:docMk/>
          <pc:sldMk cId="2610142558" sldId="371"/>
        </pc:sldMkLst>
        <pc:spChg chg="mod">
          <ac:chgData name="Carl-Julian Pardall" userId="242418bbfe6e9ff5" providerId="LiveId" clId="{B8E0C9DF-0671-4F9D-A832-FE90ED77B96E}" dt="2022-11-16T08:48:15.767" v="2452" actId="20577"/>
          <ac:spMkLst>
            <pc:docMk/>
            <pc:sldMk cId="2610142558" sldId="371"/>
            <ac:spMk id="3" creationId="{91EC60A0-6B53-4082-A9B2-A1DBD7C7F967}"/>
          </ac:spMkLst>
        </pc:spChg>
        <pc:spChg chg="add mod">
          <ac:chgData name="Carl-Julian Pardall" userId="242418bbfe6e9ff5" providerId="LiveId" clId="{B8E0C9DF-0671-4F9D-A832-FE90ED77B96E}" dt="2022-11-14T09:24:24.965" v="1903" actId="20577"/>
          <ac:spMkLst>
            <pc:docMk/>
            <pc:sldMk cId="2610142558" sldId="371"/>
            <ac:spMk id="9" creationId="{9523B327-2A26-92CE-BA3E-45EB6962BC73}"/>
          </ac:spMkLst>
        </pc:spChg>
        <pc:spChg chg="add mod">
          <ac:chgData name="Carl-Julian Pardall" userId="242418bbfe6e9ff5" providerId="LiveId" clId="{B8E0C9DF-0671-4F9D-A832-FE90ED77B96E}" dt="2022-11-14T10:14:05.210" v="2273" actId="1076"/>
          <ac:spMkLst>
            <pc:docMk/>
            <pc:sldMk cId="2610142558" sldId="371"/>
            <ac:spMk id="14" creationId="{3A835E90-D8D1-C6F1-4E7D-46632C505E46}"/>
          </ac:spMkLst>
        </pc:spChg>
        <pc:spChg chg="mod">
          <ac:chgData name="Carl-Julian Pardall" userId="242418bbfe6e9ff5" providerId="LiveId" clId="{B8E0C9DF-0671-4F9D-A832-FE90ED77B96E}" dt="2022-11-14T09:16:24.093" v="1788" actId="120"/>
          <ac:spMkLst>
            <pc:docMk/>
            <pc:sldMk cId="2610142558" sldId="371"/>
            <ac:spMk id="53" creationId="{86D2AAE6-3B2D-A243-E172-73FDED677BDF}"/>
          </ac:spMkLst>
        </pc:spChg>
        <pc:spChg chg="del">
          <ac:chgData name="Carl-Julian Pardall" userId="242418bbfe6e9ff5" providerId="LiveId" clId="{B8E0C9DF-0671-4F9D-A832-FE90ED77B96E}" dt="2022-11-13T15:48:01.945" v="1012" actId="478"/>
          <ac:spMkLst>
            <pc:docMk/>
            <pc:sldMk cId="2610142558" sldId="371"/>
            <ac:spMk id="72" creationId="{EE3B15B4-2DF2-A886-1CA5-E44F682DB86B}"/>
          </ac:spMkLst>
        </pc:spChg>
        <pc:grpChg chg="add mod">
          <ac:chgData name="Carl-Julian Pardall" userId="242418bbfe6e9ff5" providerId="LiveId" clId="{B8E0C9DF-0671-4F9D-A832-FE90ED77B96E}" dt="2022-11-14T09:17:21.690" v="1812" actId="1076"/>
          <ac:grpSpMkLst>
            <pc:docMk/>
            <pc:sldMk cId="2610142558" sldId="371"/>
            <ac:grpSpMk id="10" creationId="{F8835978-0A3F-8908-1A1F-4FCBE7218E1E}"/>
          </ac:grpSpMkLst>
        </pc:grpChg>
        <pc:grpChg chg="del">
          <ac:chgData name="Carl-Julian Pardall" userId="242418bbfe6e9ff5" providerId="LiveId" clId="{B8E0C9DF-0671-4F9D-A832-FE90ED77B96E}" dt="2022-11-13T15:47:53.071" v="1009" actId="478"/>
          <ac:grpSpMkLst>
            <pc:docMk/>
            <pc:sldMk cId="2610142558" sldId="371"/>
            <ac:grpSpMk id="50" creationId="{22D83523-B21D-10EC-C458-6BFFA8CA0A52}"/>
          </ac:grpSpMkLst>
        </pc:grpChg>
        <pc:grpChg chg="del">
          <ac:chgData name="Carl-Julian Pardall" userId="242418bbfe6e9ff5" providerId="LiveId" clId="{B8E0C9DF-0671-4F9D-A832-FE90ED77B96E}" dt="2022-11-13T15:47:58.381" v="1011" actId="478"/>
          <ac:grpSpMkLst>
            <pc:docMk/>
            <pc:sldMk cId="2610142558" sldId="371"/>
            <ac:grpSpMk id="56" creationId="{87954D5F-7FFA-F093-96AA-0150BD9A97A2}"/>
          </ac:grpSpMkLst>
        </pc:grpChg>
        <pc:grpChg chg="del">
          <ac:chgData name="Carl-Julian Pardall" userId="242418bbfe6e9ff5" providerId="LiveId" clId="{B8E0C9DF-0671-4F9D-A832-FE90ED77B96E}" dt="2022-11-13T15:47:55.964" v="1010" actId="478"/>
          <ac:grpSpMkLst>
            <pc:docMk/>
            <pc:sldMk cId="2610142558" sldId="371"/>
            <ac:grpSpMk id="61" creationId="{69F9253E-912A-445A-AFC2-DB40DBC22F7F}"/>
          </ac:grpSpMkLst>
        </pc:grpChg>
        <pc:grpChg chg="mod">
          <ac:chgData name="Carl-Julian Pardall" userId="242418bbfe6e9ff5" providerId="LiveId" clId="{B8E0C9DF-0671-4F9D-A832-FE90ED77B96E}" dt="2022-11-14T09:14:14.868" v="1729" actId="1035"/>
          <ac:grpSpMkLst>
            <pc:docMk/>
            <pc:sldMk cId="2610142558" sldId="371"/>
            <ac:grpSpMk id="68" creationId="{207CC966-2520-610D-0A10-212B29CAB934}"/>
          </ac:grpSpMkLst>
        </pc:grpChg>
        <pc:picChg chg="add mod">
          <ac:chgData name="Carl-Julian Pardall" userId="242418bbfe6e9ff5" providerId="LiveId" clId="{B8E0C9DF-0671-4F9D-A832-FE90ED77B96E}" dt="2022-11-14T09:14:28.801" v="1737" actId="1076"/>
          <ac:picMkLst>
            <pc:docMk/>
            <pc:sldMk cId="2610142558" sldId="371"/>
            <ac:picMk id="7" creationId="{D599521F-9784-CB36-965F-87B08C3271C9}"/>
          </ac:picMkLst>
        </pc:picChg>
        <pc:picChg chg="mod">
          <ac:chgData name="Carl-Julian Pardall" userId="242418bbfe6e9ff5" providerId="LiveId" clId="{B8E0C9DF-0671-4F9D-A832-FE90ED77B96E}" dt="2022-11-14T09:13:37.183" v="1723" actId="1076"/>
          <ac:picMkLst>
            <pc:docMk/>
            <pc:sldMk cId="2610142558" sldId="371"/>
            <ac:picMk id="52" creationId="{2E652423-B0EF-805F-1010-47DC1FE1F41E}"/>
          </ac:picMkLst>
        </pc:picChg>
        <pc:cxnChg chg="mod">
          <ac:chgData name="Carl-Julian Pardall" userId="242418bbfe6e9ff5" providerId="LiveId" clId="{B8E0C9DF-0671-4F9D-A832-FE90ED77B96E}" dt="2022-11-13T15:47:53.071" v="1009" actId="478"/>
          <ac:cxnSpMkLst>
            <pc:docMk/>
            <pc:sldMk cId="2610142558" sldId="371"/>
            <ac:cxnSpMk id="27" creationId="{96212237-C2E4-D85D-9961-0D1FFA406332}"/>
          </ac:cxnSpMkLst>
        </pc:cxnChg>
        <pc:cxnChg chg="mod">
          <ac:chgData name="Carl-Julian Pardall" userId="242418bbfe6e9ff5" providerId="LiveId" clId="{B8E0C9DF-0671-4F9D-A832-FE90ED77B96E}" dt="2022-11-13T15:47:53.071" v="1009" actId="478"/>
          <ac:cxnSpMkLst>
            <pc:docMk/>
            <pc:sldMk cId="2610142558" sldId="371"/>
            <ac:cxnSpMk id="31" creationId="{9298BAFA-7ADA-2710-4DFE-5695FDC167C4}"/>
          </ac:cxnSpMkLst>
        </pc:cxnChg>
        <pc:cxnChg chg="mod">
          <ac:chgData name="Carl-Julian Pardall" userId="242418bbfe6e9ff5" providerId="LiveId" clId="{B8E0C9DF-0671-4F9D-A832-FE90ED77B96E}" dt="2022-11-13T15:47:55.964" v="1010" actId="478"/>
          <ac:cxnSpMkLst>
            <pc:docMk/>
            <pc:sldMk cId="2610142558" sldId="371"/>
            <ac:cxnSpMk id="57" creationId="{3FC56C0A-EB13-C5A7-93CC-05766C585CBC}"/>
          </ac:cxnSpMkLst>
        </pc:cxnChg>
      </pc:sldChg>
      <pc:sldChg chg="addSp modSp add del mod modAnim">
        <pc:chgData name="Carl-Julian Pardall" userId="242418bbfe6e9ff5" providerId="LiveId" clId="{B8E0C9DF-0671-4F9D-A832-FE90ED77B96E}" dt="2022-11-13T15:01:51.997" v="1006" actId="47"/>
        <pc:sldMkLst>
          <pc:docMk/>
          <pc:sldMk cId="3212887902" sldId="371"/>
        </pc:sldMkLst>
        <pc:spChg chg="mod">
          <ac:chgData name="Carl-Julian Pardall" userId="242418bbfe6e9ff5" providerId="LiveId" clId="{B8E0C9DF-0671-4F9D-A832-FE90ED77B96E}" dt="2022-11-13T14:57:29.134" v="933" actId="20577"/>
          <ac:spMkLst>
            <pc:docMk/>
            <pc:sldMk cId="3212887902" sldId="371"/>
            <ac:spMk id="3" creationId="{91EC60A0-6B53-4082-A9B2-A1DBD7C7F967}"/>
          </ac:spMkLst>
        </pc:spChg>
        <pc:spChg chg="mod">
          <ac:chgData name="Carl-Julian Pardall" userId="242418bbfe6e9ff5" providerId="LiveId" clId="{B8E0C9DF-0671-4F9D-A832-FE90ED77B96E}" dt="2022-11-13T14:56:06.574" v="908" actId="164"/>
          <ac:spMkLst>
            <pc:docMk/>
            <pc:sldMk cId="3212887902" sldId="371"/>
            <ac:spMk id="72" creationId="{EE3B15B4-2DF2-A886-1CA5-E44F682DB86B}"/>
          </ac:spMkLst>
        </pc:spChg>
        <pc:grpChg chg="add mod">
          <ac:chgData name="Carl-Julian Pardall" userId="242418bbfe6e9ff5" providerId="LiveId" clId="{B8E0C9DF-0671-4F9D-A832-FE90ED77B96E}" dt="2022-11-13T14:56:27.880" v="911" actId="164"/>
          <ac:grpSpMkLst>
            <pc:docMk/>
            <pc:sldMk cId="3212887902" sldId="371"/>
            <ac:grpSpMk id="5" creationId="{0F029DD8-0697-2231-8C77-E7CF19F41CEA}"/>
          </ac:grpSpMkLst>
        </pc:grpChg>
        <pc:grpChg chg="add mod">
          <ac:chgData name="Carl-Julian Pardall" userId="242418bbfe6e9ff5" providerId="LiveId" clId="{B8E0C9DF-0671-4F9D-A832-FE90ED77B96E}" dt="2022-11-13T14:56:29.711" v="912" actId="12788"/>
          <ac:grpSpMkLst>
            <pc:docMk/>
            <pc:sldMk cId="3212887902" sldId="371"/>
            <ac:grpSpMk id="7" creationId="{C70C4BE2-A0FA-3EE4-F25F-194414FFE09C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50" creationId="{22D83523-B21D-10EC-C458-6BFFA8CA0A52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56" creationId="{87954D5F-7FFA-F093-96AA-0150BD9A97A2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61" creationId="{69F9253E-912A-445A-AFC2-DB40DBC22F7F}"/>
          </ac:grpSpMkLst>
        </pc:grpChg>
        <pc:grpChg chg="mod">
          <ac:chgData name="Carl-Julian Pardall" userId="242418bbfe6e9ff5" providerId="LiveId" clId="{B8E0C9DF-0671-4F9D-A832-FE90ED77B96E}" dt="2022-11-13T14:56:27.880" v="911" actId="164"/>
          <ac:grpSpMkLst>
            <pc:docMk/>
            <pc:sldMk cId="3212887902" sldId="371"/>
            <ac:grpSpMk id="68" creationId="{207CC966-2520-610D-0A10-212B29CAB934}"/>
          </ac:grpSpMkLst>
        </pc:grpChg>
        <pc:cxnChg chg="mod">
          <ac:chgData name="Carl-Julian Pardall" userId="242418bbfe6e9ff5" providerId="LiveId" clId="{B8E0C9DF-0671-4F9D-A832-FE90ED77B96E}" dt="2022-11-13T14:55:56.356" v="907" actId="1076"/>
          <ac:cxnSpMkLst>
            <pc:docMk/>
            <pc:sldMk cId="3212887902" sldId="371"/>
            <ac:cxnSpMk id="57" creationId="{3FC56C0A-EB13-C5A7-93CC-05766C585CBC}"/>
          </ac:cxnSpMkLst>
        </pc:cxnChg>
      </pc:sldChg>
      <pc:sldChg chg="modSp add del ord modAnim">
        <pc:chgData name="Carl-Julian Pardall" userId="242418bbfe6e9ff5" providerId="LiveId" clId="{B8E0C9DF-0671-4F9D-A832-FE90ED77B96E}" dt="2022-11-16T08:57:28.126" v="2516" actId="47"/>
        <pc:sldMkLst>
          <pc:docMk/>
          <pc:sldMk cId="1542178406" sldId="372"/>
        </pc:sldMkLst>
        <pc:spChg chg="mod">
          <ac:chgData name="Carl-Julian Pardall" userId="242418bbfe6e9ff5" providerId="LiveId" clId="{B8E0C9DF-0671-4F9D-A832-FE90ED77B96E}" dt="2022-11-16T08:50:00.082" v="2461" actId="20577"/>
          <ac:spMkLst>
            <pc:docMk/>
            <pc:sldMk cId="1542178406" sldId="372"/>
            <ac:spMk id="3" creationId="{91EC60A0-6B53-4082-A9B2-A1DBD7C7F967}"/>
          </ac:spMkLst>
        </pc:spChg>
      </pc:sldChg>
      <pc:sldChg chg="add del">
        <pc:chgData name="Carl-Julian Pardall" userId="242418bbfe6e9ff5" providerId="LiveId" clId="{B8E0C9DF-0671-4F9D-A832-FE90ED77B96E}" dt="2022-11-16T08:46:05.870" v="2283" actId="2890"/>
        <pc:sldMkLst>
          <pc:docMk/>
          <pc:sldMk cId="2044685259" sldId="372"/>
        </pc:sldMkLst>
      </pc:sldChg>
      <pc:sldChg chg="add modAnim">
        <pc:chgData name="Carl-Julian Pardall" userId="242418bbfe6e9ff5" providerId="LiveId" clId="{B8E0C9DF-0671-4F9D-A832-FE90ED77B96E}" dt="2022-11-16T08:57:31.517" v="2518"/>
        <pc:sldMkLst>
          <pc:docMk/>
          <pc:sldMk cId="4010258800" sldId="373"/>
        </pc:sldMkLst>
      </pc:sldChg>
      <pc:sldChg chg="delSp modSp add mod modAnim">
        <pc:chgData name="Carl-Julian Pardall" userId="242418bbfe6e9ff5" providerId="LiveId" clId="{B8E0C9DF-0671-4F9D-A832-FE90ED77B96E}" dt="2022-11-16T08:57:12.032" v="2507"/>
        <pc:sldMkLst>
          <pc:docMk/>
          <pc:sldMk cId="3082155186" sldId="374"/>
        </pc:sldMkLst>
        <pc:spChg chg="mod">
          <ac:chgData name="Carl-Julian Pardall" userId="242418bbfe6e9ff5" providerId="LiveId" clId="{B8E0C9DF-0671-4F9D-A832-FE90ED77B96E}" dt="2022-11-16T08:52:30.506" v="2469" actId="20577"/>
          <ac:spMkLst>
            <pc:docMk/>
            <pc:sldMk cId="3082155186" sldId="374"/>
            <ac:spMk id="3" creationId="{91EC60A0-6B53-4082-A9B2-A1DBD7C7F967}"/>
          </ac:spMkLst>
        </pc:spChg>
        <pc:spChg chg="del">
          <ac:chgData name="Carl-Julian Pardall" userId="242418bbfe6e9ff5" providerId="LiveId" clId="{B8E0C9DF-0671-4F9D-A832-FE90ED77B96E}" dt="2022-11-16T08:52:25.318" v="2468" actId="478"/>
          <ac:spMkLst>
            <pc:docMk/>
            <pc:sldMk cId="3082155186" sldId="374"/>
            <ac:spMk id="72" creationId="{EE3B15B4-2DF2-A886-1CA5-E44F682DB86B}"/>
          </ac:spMkLst>
        </pc:spChg>
      </pc:sldChg>
      <pc:sldChg chg="add del">
        <pc:chgData name="Carl-Julian Pardall" userId="242418bbfe6e9ff5" providerId="LiveId" clId="{B8E0C9DF-0671-4F9D-A832-FE90ED77B96E}" dt="2022-11-16T08:52:01.444" v="2466" actId="47"/>
        <pc:sldMkLst>
          <pc:docMk/>
          <pc:sldMk cId="120941736" sldId="375"/>
        </pc:sldMkLst>
      </pc:sldChg>
      <pc:sldChg chg="add modAnim">
        <pc:chgData name="Carl-Julian Pardall" userId="242418bbfe6e9ff5" providerId="LiveId" clId="{B8E0C9DF-0671-4F9D-A832-FE90ED77B96E}" dt="2022-11-16T08:57:16.277" v="2513"/>
        <pc:sldMkLst>
          <pc:docMk/>
          <pc:sldMk cId="950382302" sldId="375"/>
        </pc:sldMkLst>
      </pc:sldChg>
      <pc:sldChg chg="add modAnim">
        <pc:chgData name="Carl-Julian Pardall" userId="242418bbfe6e9ff5" providerId="LiveId" clId="{B8E0C9DF-0671-4F9D-A832-FE90ED77B96E}" dt="2022-11-16T08:56:53.540" v="2503"/>
        <pc:sldMkLst>
          <pc:docMk/>
          <pc:sldMk cId="2843554188" sldId="376"/>
        </pc:sldMkLst>
      </pc:sldChg>
      <pc:sldChg chg="add modAnim">
        <pc:chgData name="Carl-Julian Pardall" userId="242418bbfe6e9ff5" providerId="LiveId" clId="{B8E0C9DF-0671-4F9D-A832-FE90ED77B96E}" dt="2022-11-16T08:55:47.521" v="2494"/>
        <pc:sldMkLst>
          <pc:docMk/>
          <pc:sldMk cId="1171247145" sldId="377"/>
        </pc:sldMkLst>
      </pc:sldChg>
      <pc:sldChg chg="delSp modSp add mod ord delAnim modAnim">
        <pc:chgData name="Carl-Julian Pardall" userId="242418bbfe6e9ff5" providerId="LiveId" clId="{B8E0C9DF-0671-4F9D-A832-FE90ED77B96E}" dt="2022-11-16T08:58:51.478" v="2531"/>
        <pc:sldMkLst>
          <pc:docMk/>
          <pc:sldMk cId="3220928293" sldId="378"/>
        </pc:sldMkLst>
        <pc:spChg chg="mod">
          <ac:chgData name="Carl-Julian Pardall" userId="242418bbfe6e9ff5" providerId="LiveId" clId="{B8E0C9DF-0671-4F9D-A832-FE90ED77B96E}" dt="2022-11-16T08:58:38.362" v="2528" actId="20577"/>
          <ac:spMkLst>
            <pc:docMk/>
            <pc:sldMk cId="3220928293" sldId="378"/>
            <ac:spMk id="3" creationId="{91EC60A0-6B53-4082-A9B2-A1DBD7C7F967}"/>
          </ac:spMkLst>
        </pc:spChg>
        <pc:grpChg chg="del">
          <ac:chgData name="Carl-Julian Pardall" userId="242418bbfe6e9ff5" providerId="LiveId" clId="{B8E0C9DF-0671-4F9D-A832-FE90ED77B96E}" dt="2022-11-16T08:58:31.674" v="2526" actId="478"/>
          <ac:grpSpMkLst>
            <pc:docMk/>
            <pc:sldMk cId="3220928293" sldId="378"/>
            <ac:grpSpMk id="38" creationId="{C3EB65FA-D685-5524-BE8A-232DDBD6E598}"/>
          </ac:grpSpMkLst>
        </pc:grpChg>
        <pc:grpChg chg="del">
          <ac:chgData name="Carl-Julian Pardall" userId="242418bbfe6e9ff5" providerId="LiveId" clId="{B8E0C9DF-0671-4F9D-A832-FE90ED77B96E}" dt="2022-11-16T08:58:34.047" v="2527" actId="478"/>
          <ac:grpSpMkLst>
            <pc:docMk/>
            <pc:sldMk cId="3220928293" sldId="378"/>
            <ac:grpSpMk id="61" creationId="{69F9253E-912A-445A-AFC2-DB40DBC22F7F}"/>
          </ac:grpSpMkLst>
        </pc:grpChg>
        <pc:cxnChg chg="mod">
          <ac:chgData name="Carl-Julian Pardall" userId="242418bbfe6e9ff5" providerId="LiveId" clId="{B8E0C9DF-0671-4F9D-A832-FE90ED77B96E}" dt="2022-11-16T08:58:31.674" v="2526" actId="478"/>
          <ac:cxnSpMkLst>
            <pc:docMk/>
            <pc:sldMk cId="3220928293" sldId="378"/>
            <ac:cxnSpMk id="27" creationId="{96212237-C2E4-D85D-9961-0D1FFA406332}"/>
          </ac:cxnSpMkLst>
        </pc:cxnChg>
        <pc:cxnChg chg="mod">
          <ac:chgData name="Carl-Julian Pardall" userId="242418bbfe6e9ff5" providerId="LiveId" clId="{B8E0C9DF-0671-4F9D-A832-FE90ED77B96E}" dt="2022-11-16T08:58:31.674" v="2526" actId="478"/>
          <ac:cxnSpMkLst>
            <pc:docMk/>
            <pc:sldMk cId="3220928293" sldId="378"/>
            <ac:cxnSpMk id="31" creationId="{9298BAFA-7ADA-2710-4DFE-5695FDC167C4}"/>
          </ac:cxnSpMkLst>
        </pc:cxnChg>
        <pc:cxnChg chg="mod">
          <ac:chgData name="Carl-Julian Pardall" userId="242418bbfe6e9ff5" providerId="LiveId" clId="{B8E0C9DF-0671-4F9D-A832-FE90ED77B96E}" dt="2022-11-16T08:58:34.047" v="2527" actId="478"/>
          <ac:cxnSpMkLst>
            <pc:docMk/>
            <pc:sldMk cId="3220928293" sldId="378"/>
            <ac:cxnSpMk id="57" creationId="{3FC56C0A-EB13-C5A7-93CC-05766C585CBC}"/>
          </ac:cxnSpMkLst>
        </pc:cxnChg>
      </pc:sldChg>
      <pc:sldChg chg="add">
        <pc:chgData name="Carl-Julian Pardall" userId="242418bbfe6e9ff5" providerId="LiveId" clId="{B8E0C9DF-0671-4F9D-A832-FE90ED77B96E}" dt="2022-11-16T08:58:26.284" v="2525" actId="2890"/>
        <pc:sldMkLst>
          <pc:docMk/>
          <pc:sldMk cId="3550934017" sldId="379"/>
        </pc:sldMkLst>
      </pc:sldChg>
      <pc:sldMasterChg chg="modSldLayout">
        <pc:chgData name="Carl-Julian Pardall" userId="242418bbfe6e9ff5" providerId="LiveId" clId="{B8E0C9DF-0671-4F9D-A832-FE90ED77B96E}" dt="2022-11-11T18:15:32.017" v="33" actId="478"/>
        <pc:sldMasterMkLst>
          <pc:docMk/>
          <pc:sldMasterMk cId="2817586179" sldId="2147483673"/>
        </pc:sldMasterMkLst>
        <pc:sldLayoutChg chg="delSp modSp mod">
          <pc:chgData name="Carl-Julian Pardall" userId="242418bbfe6e9ff5" providerId="LiveId" clId="{B8E0C9DF-0671-4F9D-A832-FE90ED77B96E}" dt="2022-11-11T18:15:32.017" v="33" actId="478"/>
          <pc:sldLayoutMkLst>
            <pc:docMk/>
            <pc:sldMasterMk cId="2817586179" sldId="2147483673"/>
            <pc:sldLayoutMk cId="1919251100" sldId="2147483676"/>
          </pc:sldLayoutMkLst>
          <pc:spChg chg="mod">
            <ac:chgData name="Carl-Julian Pardall" userId="242418bbfe6e9ff5" providerId="LiveId" clId="{B8E0C9DF-0671-4F9D-A832-FE90ED77B96E}" dt="2022-11-11T18:14:42.367" v="32" actId="6549"/>
            <ac:spMkLst>
              <pc:docMk/>
              <pc:sldMasterMk cId="2817586179" sldId="2147483673"/>
              <pc:sldLayoutMk cId="1919251100" sldId="2147483676"/>
              <ac:spMk id="5" creationId="{00000000-0000-0000-0000-000000000000}"/>
            </ac:spMkLst>
          </pc:spChg>
          <pc:spChg chg="del mod">
            <ac:chgData name="Carl-Julian Pardall" userId="242418bbfe6e9ff5" providerId="LiveId" clId="{B8E0C9DF-0671-4F9D-A832-FE90ED77B96E}" dt="2022-11-11T18:15:32.017" v="33" actId="478"/>
            <ac:spMkLst>
              <pc:docMk/>
              <pc:sldMasterMk cId="2817586179" sldId="2147483673"/>
              <pc:sldLayoutMk cId="1919251100" sldId="2147483676"/>
              <ac:spMk id="6" creationId="{F8BD30CA-AAC5-4625-BDBE-C53134507429}"/>
            </ac:spMkLst>
          </pc:spChg>
          <pc:cxnChg chg="mod">
            <ac:chgData name="Carl-Julian Pardall" userId="242418bbfe6e9ff5" providerId="LiveId" clId="{B8E0C9DF-0671-4F9D-A832-FE90ED77B96E}" dt="2022-11-11T18:14:37.168" v="31" actId="1076"/>
            <ac:cxnSpMkLst>
              <pc:docMk/>
              <pc:sldMasterMk cId="2817586179" sldId="2147483673"/>
              <pc:sldLayoutMk cId="1919251100" sldId="2147483676"/>
              <ac:cxnSpMk id="9" creationId="{00000000-0000-0000-0000-000000000000}"/>
            </ac:cxnSpMkLst>
          </pc:cxnChg>
        </pc:sldLayoutChg>
      </pc:sldMasterChg>
    </pc:docChg>
  </pc:docChgLst>
  <pc:docChgLst>
    <pc:chgData name="Carl-Julian Pardall" userId="242418bbfe6e9ff5" providerId="LiveId" clId="{404EB468-001F-4653-B3DF-B363B1B9871C}"/>
    <pc:docChg chg="undo redo custSel addSld delSld modSld sldOrd modMainMaster">
      <pc:chgData name="Carl-Julian Pardall" userId="242418bbfe6e9ff5" providerId="LiveId" clId="{404EB468-001F-4653-B3DF-B363B1B9871C}" dt="2023-02-06T21:32:54.629" v="5136" actId="6549"/>
      <pc:docMkLst>
        <pc:docMk/>
      </pc:docMkLst>
      <pc:sldChg chg="del">
        <pc:chgData name="Carl-Julian Pardall" userId="242418bbfe6e9ff5" providerId="LiveId" clId="{404EB468-001F-4653-B3DF-B363B1B9871C}" dt="2022-11-16T09:02:15.118" v="6" actId="47"/>
        <pc:sldMkLst>
          <pc:docMk/>
          <pc:sldMk cId="2610142558" sldId="371"/>
        </pc:sldMkLst>
      </pc:sldChg>
      <pc:sldChg chg="del">
        <pc:chgData name="Carl-Julian Pardall" userId="242418bbfe6e9ff5" providerId="LiveId" clId="{404EB468-001F-4653-B3DF-B363B1B9871C}" dt="2022-11-16T09:02:14.374" v="5" actId="47"/>
        <pc:sldMkLst>
          <pc:docMk/>
          <pc:sldMk cId="4010258800" sldId="373"/>
        </pc:sldMkLst>
      </pc:sldChg>
      <pc:sldChg chg="del">
        <pc:chgData name="Carl-Julian Pardall" userId="242418bbfe6e9ff5" providerId="LiveId" clId="{404EB468-001F-4653-B3DF-B363B1B9871C}" dt="2022-11-16T09:02:12.946" v="3" actId="47"/>
        <pc:sldMkLst>
          <pc:docMk/>
          <pc:sldMk cId="3082155186" sldId="374"/>
        </pc:sldMkLst>
      </pc:sldChg>
      <pc:sldChg chg="del">
        <pc:chgData name="Carl-Julian Pardall" userId="242418bbfe6e9ff5" providerId="LiveId" clId="{404EB468-001F-4653-B3DF-B363B1B9871C}" dt="2022-11-16T09:02:13.675" v="4" actId="47"/>
        <pc:sldMkLst>
          <pc:docMk/>
          <pc:sldMk cId="950382302" sldId="375"/>
        </pc:sldMkLst>
      </pc:sldChg>
      <pc:sldChg chg="del">
        <pc:chgData name="Carl-Julian Pardall" userId="242418bbfe6e9ff5" providerId="LiveId" clId="{404EB468-001F-4653-B3DF-B363B1B9871C}" dt="2022-11-16T09:02:12.227" v="2" actId="47"/>
        <pc:sldMkLst>
          <pc:docMk/>
          <pc:sldMk cId="2843554188" sldId="376"/>
        </pc:sldMkLst>
      </pc:sldChg>
      <pc:sldChg chg="del">
        <pc:chgData name="Carl-Julian Pardall" userId="242418bbfe6e9ff5" providerId="LiveId" clId="{404EB468-001F-4653-B3DF-B363B1B9871C}" dt="2022-11-16T09:02:11.997" v="1" actId="47"/>
        <pc:sldMkLst>
          <pc:docMk/>
          <pc:sldMk cId="1171247145" sldId="377"/>
        </pc:sldMkLst>
      </pc:sldChg>
      <pc:sldChg chg="addSp delSp modSp mod modAnim">
        <pc:chgData name="Carl-Julian Pardall" userId="242418bbfe6e9ff5" providerId="LiveId" clId="{404EB468-001F-4653-B3DF-B363B1B9871C}" dt="2023-02-06T21:31:25.550" v="5132" actId="20577"/>
        <pc:sldMkLst>
          <pc:docMk/>
          <pc:sldMk cId="3220928293" sldId="378"/>
        </pc:sldMkLst>
        <pc:spChg chg="mod">
          <ac:chgData name="Carl-Julian Pardall" userId="242418bbfe6e9ff5" providerId="LiveId" clId="{404EB468-001F-4653-B3DF-B363B1B9871C}" dt="2022-11-16T09:06:01.902" v="37" actId="20577"/>
          <ac:spMkLst>
            <pc:docMk/>
            <pc:sldMk cId="3220928293" sldId="378"/>
            <ac:spMk id="2" creationId="{66690784-B9D8-4EC3-8889-47098FFE457C}"/>
          </ac:spMkLst>
        </pc:spChg>
        <pc:spChg chg="mod">
          <ac:chgData name="Carl-Julian Pardall" userId="242418bbfe6e9ff5" providerId="LiveId" clId="{404EB468-001F-4653-B3DF-B363B1B9871C}" dt="2022-11-17T16:04:53.083" v="4905" actId="20577"/>
          <ac:spMkLst>
            <pc:docMk/>
            <pc:sldMk cId="3220928293" sldId="378"/>
            <ac:spMk id="3" creationId="{91EC60A0-6B53-4082-A9B2-A1DBD7C7F967}"/>
          </ac:spMkLst>
        </pc:spChg>
        <pc:spChg chg="add mod">
          <ac:chgData name="Carl-Julian Pardall" userId="242418bbfe6e9ff5" providerId="LiveId" clId="{404EB468-001F-4653-B3DF-B363B1B9871C}" dt="2022-11-16T10:04:41.621" v="238" actId="164"/>
          <ac:spMkLst>
            <pc:docMk/>
            <pc:sldMk cId="3220928293" sldId="378"/>
            <ac:spMk id="7" creationId="{9D6CEFA2-762B-60BA-846B-D0E886A781BC}"/>
          </ac:spMkLst>
        </pc:spChg>
        <pc:spChg chg="add mod">
          <ac:chgData name="Carl-Julian Pardall" userId="242418bbfe6e9ff5" providerId="LiveId" clId="{404EB468-001F-4653-B3DF-B363B1B9871C}" dt="2023-02-06T21:31:25.550" v="5132" actId="20577"/>
          <ac:spMkLst>
            <pc:docMk/>
            <pc:sldMk cId="3220928293" sldId="378"/>
            <ac:spMk id="9" creationId="{96D8059C-1071-CAC3-6304-22A027FFE273}"/>
          </ac:spMkLst>
        </pc:spChg>
        <pc:spChg chg="add del mod topLvl">
          <ac:chgData name="Carl-Julian Pardall" userId="242418bbfe6e9ff5" providerId="LiveId" clId="{404EB468-001F-4653-B3DF-B363B1B9871C}" dt="2022-11-16T10:37:50.925" v="625" actId="478"/>
          <ac:spMkLst>
            <pc:docMk/>
            <pc:sldMk cId="3220928293" sldId="378"/>
            <ac:spMk id="11" creationId="{7A95003A-37DB-B03E-B681-86378128504E}"/>
          </ac:spMkLst>
        </pc:spChg>
        <pc:spChg chg="add del mod">
          <ac:chgData name="Carl-Julian Pardall" userId="242418bbfe6e9ff5" providerId="LiveId" clId="{404EB468-001F-4653-B3DF-B363B1B9871C}" dt="2022-11-16T10:37:54.869" v="626" actId="478"/>
          <ac:spMkLst>
            <pc:docMk/>
            <pc:sldMk cId="3220928293" sldId="378"/>
            <ac:spMk id="13" creationId="{74B47643-8CF0-FD25-AAC5-B2BACE955EE7}"/>
          </ac:spMkLst>
        </pc:spChg>
        <pc:spChg chg="add mod">
          <ac:chgData name="Carl-Julian Pardall" userId="242418bbfe6e9ff5" providerId="LiveId" clId="{404EB468-001F-4653-B3DF-B363B1B9871C}" dt="2022-11-16T10:40:19.859" v="646" actId="1076"/>
          <ac:spMkLst>
            <pc:docMk/>
            <pc:sldMk cId="3220928293" sldId="378"/>
            <ac:spMk id="18" creationId="{9ACB848B-72B6-9AC1-49AF-50BF46938549}"/>
          </ac:spMkLst>
        </pc:spChg>
        <pc:spChg chg="add mod ord">
          <ac:chgData name="Carl-Julian Pardall" userId="242418bbfe6e9ff5" providerId="LiveId" clId="{404EB468-001F-4653-B3DF-B363B1B9871C}" dt="2022-11-16T12:14:15.063" v="846" actId="1582"/>
          <ac:spMkLst>
            <pc:docMk/>
            <pc:sldMk cId="3220928293" sldId="378"/>
            <ac:spMk id="20" creationId="{405FA948-8A3C-5B91-6F13-E66075F78288}"/>
          </ac:spMkLst>
        </pc:spChg>
        <pc:spChg chg="del mod">
          <ac:chgData name="Carl-Julian Pardall" userId="242418bbfe6e9ff5" providerId="LiveId" clId="{404EB468-001F-4653-B3DF-B363B1B9871C}" dt="2023-02-06T21:31:19.330" v="5130" actId="478"/>
          <ac:spMkLst>
            <pc:docMk/>
            <pc:sldMk cId="3220928293" sldId="378"/>
            <ac:spMk id="79" creationId="{D027D39F-B965-9B1C-662E-2374ACDB110B}"/>
          </ac:spMkLst>
        </pc:spChg>
        <pc:grpChg chg="add mod">
          <ac:chgData name="Carl-Julian Pardall" userId="242418bbfe6e9ff5" providerId="LiveId" clId="{404EB468-001F-4653-B3DF-B363B1B9871C}" dt="2022-11-16T10:04:41.621" v="238" actId="164"/>
          <ac:grpSpMkLst>
            <pc:docMk/>
            <pc:sldMk cId="3220928293" sldId="378"/>
            <ac:grpSpMk id="8" creationId="{E4F46FD5-AC8D-F942-3C67-2FD926DC8CEA}"/>
          </ac:grpSpMkLst>
        </pc:grpChg>
        <pc:grpChg chg="add del mod">
          <ac:chgData name="Carl-Julian Pardall" userId="242418bbfe6e9ff5" providerId="LiveId" clId="{404EB468-001F-4653-B3DF-B363B1B9871C}" dt="2022-11-16T10:28:03.215" v="545" actId="478"/>
          <ac:grpSpMkLst>
            <pc:docMk/>
            <pc:sldMk cId="3220928293" sldId="378"/>
            <ac:grpSpMk id="12" creationId="{143A0305-38E1-38F7-B49A-191EB73E668D}"/>
          </ac:grpSpMkLst>
        </pc:grpChg>
        <pc:grpChg chg="add mod">
          <ac:chgData name="Carl-Julian Pardall" userId="242418bbfe6e9ff5" providerId="LiveId" clId="{404EB468-001F-4653-B3DF-B363B1B9871C}" dt="2022-11-16T10:40:10.788" v="645" actId="164"/>
          <ac:grpSpMkLst>
            <pc:docMk/>
            <pc:sldMk cId="3220928293" sldId="378"/>
            <ac:grpSpMk id="19" creationId="{85C56D18-00D6-EA6F-D83C-D8E32629202A}"/>
          </ac:grpSpMkLst>
        </pc:grpChg>
        <pc:grpChg chg="add del mod">
          <ac:chgData name="Carl-Julian Pardall" userId="242418bbfe6e9ff5" providerId="LiveId" clId="{404EB468-001F-4653-B3DF-B363B1B9871C}" dt="2022-11-17T16:04:56.129" v="4906" actId="478"/>
          <ac:grpSpMkLst>
            <pc:docMk/>
            <pc:sldMk cId="3220928293" sldId="378"/>
            <ac:grpSpMk id="21" creationId="{9D7A5735-01B7-2768-6AA4-F8347A3EBBF8}"/>
          </ac:grpSpMkLst>
        </pc:grpChg>
        <pc:picChg chg="add mod">
          <ac:chgData name="Carl-Julian Pardall" userId="242418bbfe6e9ff5" providerId="LiveId" clId="{404EB468-001F-4653-B3DF-B363B1B9871C}" dt="2022-11-16T10:04:41.621" v="238" actId="164"/>
          <ac:picMkLst>
            <pc:docMk/>
            <pc:sldMk cId="3220928293" sldId="378"/>
            <ac:picMk id="6" creationId="{DF6A517F-07E8-D41E-CBD4-070037CA561E}"/>
          </ac:picMkLst>
        </pc:picChg>
        <pc:picChg chg="add del mod topLvl">
          <ac:chgData name="Carl-Julian Pardall" userId="242418bbfe6e9ff5" providerId="LiveId" clId="{404EB468-001F-4653-B3DF-B363B1B9871C}" dt="2022-11-16T10:28:03.215" v="545" actId="478"/>
          <ac:picMkLst>
            <pc:docMk/>
            <pc:sldMk cId="3220928293" sldId="378"/>
            <ac:picMk id="10" creationId="{0689B0B2-8836-4F40-558F-EEFA5CA46DE1}"/>
          </ac:picMkLst>
        </pc:picChg>
        <pc:picChg chg="add mod modCrop">
          <ac:chgData name="Carl-Julian Pardall" userId="242418bbfe6e9ff5" providerId="LiveId" clId="{404EB468-001F-4653-B3DF-B363B1B9871C}" dt="2022-11-16T10:38:02.820" v="628" actId="1076"/>
          <ac:picMkLst>
            <pc:docMk/>
            <pc:sldMk cId="3220928293" sldId="378"/>
            <ac:picMk id="15" creationId="{0333A802-370F-2648-A6C5-3772725F6530}"/>
          </ac:picMkLst>
        </pc:picChg>
        <pc:picChg chg="add mod ord">
          <ac:chgData name="Carl-Julian Pardall" userId="242418bbfe6e9ff5" providerId="LiveId" clId="{404EB468-001F-4653-B3DF-B363B1B9871C}" dt="2022-11-16T10:39:54.097" v="644" actId="14100"/>
          <ac:picMkLst>
            <pc:docMk/>
            <pc:sldMk cId="3220928293" sldId="378"/>
            <ac:picMk id="17" creationId="{F167AB22-17A0-C9DF-B31A-0A01F8EAD405}"/>
          </ac:picMkLst>
        </pc:picChg>
      </pc:sldChg>
      <pc:sldChg chg="addSp delSp modSp new mod">
        <pc:chgData name="Carl-Julian Pardall" userId="242418bbfe6e9ff5" providerId="LiveId" clId="{404EB468-001F-4653-B3DF-B363B1B9871C}" dt="2022-11-21T20:36:34.319" v="5038" actId="478"/>
        <pc:sldMkLst>
          <pc:docMk/>
          <pc:sldMk cId="623177459" sldId="379"/>
        </pc:sldMkLst>
        <pc:spChg chg="mod">
          <ac:chgData name="Carl-Julian Pardall" userId="242418bbfe6e9ff5" providerId="LiveId" clId="{404EB468-001F-4653-B3DF-B363B1B9871C}" dt="2022-11-16T11:24:41.555" v="656"/>
          <ac:spMkLst>
            <pc:docMk/>
            <pc:sldMk cId="623177459" sldId="379"/>
            <ac:spMk id="2" creationId="{F5712B5D-861A-DF60-85C5-E176B8DDF224}"/>
          </ac:spMkLst>
        </pc:spChg>
        <pc:spChg chg="mod ord">
          <ac:chgData name="Carl-Julian Pardall" userId="242418bbfe6e9ff5" providerId="LiveId" clId="{404EB468-001F-4653-B3DF-B363B1B9871C}" dt="2022-11-17T16:06:43.606" v="4917" actId="167"/>
          <ac:spMkLst>
            <pc:docMk/>
            <pc:sldMk cId="623177459" sldId="379"/>
            <ac:spMk id="3" creationId="{74C1D7E4-BCFB-B3A2-104F-B9B9F262BAF2}"/>
          </ac:spMkLst>
        </pc:spChg>
        <pc:spChg chg="add mod topLvl">
          <ac:chgData name="Carl-Julian Pardall" userId="242418bbfe6e9ff5" providerId="LiveId" clId="{404EB468-001F-4653-B3DF-B363B1B9871C}" dt="2022-11-16T17:11:58.329" v="1262" actId="164"/>
          <ac:spMkLst>
            <pc:docMk/>
            <pc:sldMk cId="623177459" sldId="379"/>
            <ac:spMk id="7" creationId="{223B7317-6DF1-3991-195F-CBB691752A9E}"/>
          </ac:spMkLst>
        </pc:spChg>
        <pc:spChg chg="add mod topLvl">
          <ac:chgData name="Carl-Julian Pardall" userId="242418bbfe6e9ff5" providerId="LiveId" clId="{404EB468-001F-4653-B3DF-B363B1B9871C}" dt="2022-11-16T17:20:39.476" v="1281" actId="1076"/>
          <ac:spMkLst>
            <pc:docMk/>
            <pc:sldMk cId="623177459" sldId="379"/>
            <ac:spMk id="8" creationId="{1328C1D3-7727-9F1A-7882-05093314CB90}"/>
          </ac:spMkLst>
        </pc:spChg>
        <pc:spChg chg="add del mod">
          <ac:chgData name="Carl-Julian Pardall" userId="242418bbfe6e9ff5" providerId="LiveId" clId="{404EB468-001F-4653-B3DF-B363B1B9871C}" dt="2022-11-16T12:01:47.944" v="713" actId="478"/>
          <ac:spMkLst>
            <pc:docMk/>
            <pc:sldMk cId="623177459" sldId="379"/>
            <ac:spMk id="9" creationId="{D77D2D98-A50B-B446-68CF-5E205B82A916}"/>
          </ac:spMkLst>
        </pc:spChg>
        <pc:spChg chg="add mod topLvl">
          <ac:chgData name="Carl-Julian Pardall" userId="242418bbfe6e9ff5" providerId="LiveId" clId="{404EB468-001F-4653-B3DF-B363B1B9871C}" dt="2022-11-16T17:11:58.329" v="1262" actId="164"/>
          <ac:spMkLst>
            <pc:docMk/>
            <pc:sldMk cId="623177459" sldId="379"/>
            <ac:spMk id="10" creationId="{CD56C887-FA27-93A9-9292-5CD56BD5A275}"/>
          </ac:spMkLst>
        </pc:spChg>
        <pc:spChg chg="add mod topLvl">
          <ac:chgData name="Carl-Julian Pardall" userId="242418bbfe6e9ff5" providerId="LiveId" clId="{404EB468-001F-4653-B3DF-B363B1B9871C}" dt="2022-11-16T17:11:58.329" v="1262" actId="164"/>
          <ac:spMkLst>
            <pc:docMk/>
            <pc:sldMk cId="623177459" sldId="379"/>
            <ac:spMk id="14" creationId="{7B0D4645-4E4A-458C-B70F-682B659F09C7}"/>
          </ac:spMkLst>
        </pc:spChg>
        <pc:spChg chg="add mod ord topLvl">
          <ac:chgData name="Carl-Julian Pardall" userId="242418bbfe6e9ff5" providerId="LiveId" clId="{404EB468-001F-4653-B3DF-B363B1B9871C}" dt="2022-11-16T17:11:58.329" v="1262" actId="164"/>
          <ac:spMkLst>
            <pc:docMk/>
            <pc:sldMk cId="623177459" sldId="379"/>
            <ac:spMk id="15" creationId="{7B24D845-B344-8843-871C-BFECC44A6F05}"/>
          </ac:spMkLst>
        </pc:spChg>
        <pc:spChg chg="add mod ord topLvl">
          <ac:chgData name="Carl-Julian Pardall" userId="242418bbfe6e9ff5" providerId="LiveId" clId="{404EB468-001F-4653-B3DF-B363B1B9871C}" dt="2022-11-16T17:11:58.329" v="1262" actId="164"/>
          <ac:spMkLst>
            <pc:docMk/>
            <pc:sldMk cId="623177459" sldId="379"/>
            <ac:spMk id="17" creationId="{6EAFB09E-9AA4-9D6F-5E7A-096336E46C59}"/>
          </ac:spMkLst>
        </pc:spChg>
        <pc:spChg chg="add mod topLvl">
          <ac:chgData name="Carl-Julian Pardall" userId="242418bbfe6e9ff5" providerId="LiveId" clId="{404EB468-001F-4653-B3DF-B363B1B9871C}" dt="2022-11-16T17:12:25.764" v="1263" actId="164"/>
          <ac:spMkLst>
            <pc:docMk/>
            <pc:sldMk cId="623177459" sldId="379"/>
            <ac:spMk id="38" creationId="{A00ED7FC-70C6-25EE-3F71-BCD8989A6196}"/>
          </ac:spMkLst>
        </pc:spChg>
        <pc:spChg chg="add mod topLvl">
          <ac:chgData name="Carl-Julian Pardall" userId="242418bbfe6e9ff5" providerId="LiveId" clId="{404EB468-001F-4653-B3DF-B363B1B9871C}" dt="2022-11-16T17:12:25.764" v="1263" actId="164"/>
          <ac:spMkLst>
            <pc:docMk/>
            <pc:sldMk cId="623177459" sldId="379"/>
            <ac:spMk id="42" creationId="{655F8505-0B2A-6BE6-17D0-A63BDFC3D2CF}"/>
          </ac:spMkLst>
        </pc:spChg>
        <pc:spChg chg="add mod topLvl">
          <ac:chgData name="Carl-Julian Pardall" userId="242418bbfe6e9ff5" providerId="LiveId" clId="{404EB468-001F-4653-B3DF-B363B1B9871C}" dt="2022-11-16T17:12:25.764" v="1263" actId="164"/>
          <ac:spMkLst>
            <pc:docMk/>
            <pc:sldMk cId="623177459" sldId="379"/>
            <ac:spMk id="46" creationId="{15A0F2F6-FBA0-2748-86C6-04DD48D287FD}"/>
          </ac:spMkLst>
        </pc:spChg>
        <pc:spChg chg="add mod topLvl">
          <ac:chgData name="Carl-Julian Pardall" userId="242418bbfe6e9ff5" providerId="LiveId" clId="{404EB468-001F-4653-B3DF-B363B1B9871C}" dt="2022-11-16T17:12:25.764" v="1263" actId="164"/>
          <ac:spMkLst>
            <pc:docMk/>
            <pc:sldMk cId="623177459" sldId="379"/>
            <ac:spMk id="48" creationId="{F3B5568F-F978-83A6-620C-A96A5B8B656B}"/>
          </ac:spMkLst>
        </pc:spChg>
        <pc:spChg chg="add mod">
          <ac:chgData name="Carl-Julian Pardall" userId="242418bbfe6e9ff5" providerId="LiveId" clId="{404EB468-001F-4653-B3DF-B363B1B9871C}" dt="2022-11-16T17:12:25.764" v="1263" actId="164"/>
          <ac:spMkLst>
            <pc:docMk/>
            <pc:sldMk cId="623177459" sldId="379"/>
            <ac:spMk id="57" creationId="{21C765B5-7427-6FF8-3E08-4033DF59FB81}"/>
          </ac:spMkLst>
        </pc:spChg>
        <pc:spChg chg="add del mod">
          <ac:chgData name="Carl-Julian Pardall" userId="242418bbfe6e9ff5" providerId="LiveId" clId="{404EB468-001F-4653-B3DF-B363B1B9871C}" dt="2022-11-17T16:05:40.870" v="4910" actId="478"/>
          <ac:spMkLst>
            <pc:docMk/>
            <pc:sldMk cId="623177459" sldId="379"/>
            <ac:spMk id="62" creationId="{B6185B24-9FFD-034A-A570-495B013E58C7}"/>
          </ac:spMkLst>
        </pc:spChg>
        <pc:spChg chg="mod topLvl">
          <ac:chgData name="Carl-Julian Pardall" userId="242418bbfe6e9ff5" providerId="LiveId" clId="{404EB468-001F-4653-B3DF-B363B1B9871C}" dt="2022-11-16T21:38:52.238" v="2863" actId="20577"/>
          <ac:spMkLst>
            <pc:docMk/>
            <pc:sldMk cId="623177459" sldId="379"/>
            <ac:spMk id="66" creationId="{DE31AB7D-FCD7-12B5-0174-6EF204EB9168}"/>
          </ac:spMkLst>
        </pc:spChg>
        <pc:spChg chg="mod topLvl">
          <ac:chgData name="Carl-Julian Pardall" userId="242418bbfe6e9ff5" providerId="LiveId" clId="{404EB468-001F-4653-B3DF-B363B1B9871C}" dt="2022-11-16T21:38:52.238" v="2863" actId="20577"/>
          <ac:spMkLst>
            <pc:docMk/>
            <pc:sldMk cId="623177459" sldId="379"/>
            <ac:spMk id="68" creationId="{872442E1-CAF8-C7B8-4459-1561AE1B1D15}"/>
          </ac:spMkLst>
        </pc:spChg>
        <pc:spChg chg="del mod topLvl">
          <ac:chgData name="Carl-Julian Pardall" userId="242418bbfe6e9ff5" providerId="LiveId" clId="{404EB468-001F-4653-B3DF-B363B1B9871C}" dt="2022-11-16T17:24:57.481" v="1313" actId="478"/>
          <ac:spMkLst>
            <pc:docMk/>
            <pc:sldMk cId="623177459" sldId="379"/>
            <ac:spMk id="70" creationId="{882F79EF-5469-00E3-E957-1C73A2CF3F80}"/>
          </ac:spMkLst>
        </pc:spChg>
        <pc:spChg chg="mod">
          <ac:chgData name="Carl-Julian Pardall" userId="242418bbfe6e9ff5" providerId="LiveId" clId="{404EB468-001F-4653-B3DF-B363B1B9871C}" dt="2022-11-16T21:38:52.238" v="2863" actId="20577"/>
          <ac:spMkLst>
            <pc:docMk/>
            <pc:sldMk cId="623177459" sldId="379"/>
            <ac:spMk id="77" creationId="{A22C52FB-B4B1-501E-2BD9-07461F853EF1}"/>
          </ac:spMkLst>
        </pc:spChg>
        <pc:spChg chg="add mod">
          <ac:chgData name="Carl-Julian Pardall" userId="242418bbfe6e9ff5" providerId="LiveId" clId="{404EB468-001F-4653-B3DF-B363B1B9871C}" dt="2022-11-16T21:38:52.238" v="2863" actId="20577"/>
          <ac:spMkLst>
            <pc:docMk/>
            <pc:sldMk cId="623177459" sldId="379"/>
            <ac:spMk id="84" creationId="{825C61B6-1583-E4F8-2AA2-7BE961EE5CF9}"/>
          </ac:spMkLst>
        </pc:spChg>
        <pc:spChg chg="add del mod">
          <ac:chgData name="Carl-Julian Pardall" userId="242418bbfe6e9ff5" providerId="LiveId" clId="{404EB468-001F-4653-B3DF-B363B1B9871C}" dt="2022-11-21T20:36:34.319" v="5038" actId="478"/>
          <ac:spMkLst>
            <pc:docMk/>
            <pc:sldMk cId="623177459" sldId="379"/>
            <ac:spMk id="87" creationId="{E8A0CE90-2754-305F-447F-22200DCFE66E}"/>
          </ac:spMkLst>
        </pc:spChg>
        <pc:grpChg chg="add del mod topLvl">
          <ac:chgData name="Carl-Julian Pardall" userId="242418bbfe6e9ff5" providerId="LiveId" clId="{404EB468-001F-4653-B3DF-B363B1B9871C}" dt="2022-11-16T17:11:58.329" v="1262" actId="164"/>
          <ac:grpSpMkLst>
            <pc:docMk/>
            <pc:sldMk cId="623177459" sldId="379"/>
            <ac:grpSpMk id="13" creationId="{A83CECE2-BB98-01D6-239F-21FC8A0441B3}"/>
          </ac:grpSpMkLst>
        </pc:grpChg>
        <pc:grpChg chg="add del mod">
          <ac:chgData name="Carl-Julian Pardall" userId="242418bbfe6e9ff5" providerId="LiveId" clId="{404EB468-001F-4653-B3DF-B363B1B9871C}" dt="2022-11-16T12:12:39.306" v="826" actId="165"/>
          <ac:grpSpMkLst>
            <pc:docMk/>
            <pc:sldMk cId="623177459" sldId="379"/>
            <ac:grpSpMk id="16" creationId="{514A197C-FE0F-A7B8-49E2-13D5CB6BD354}"/>
          </ac:grpSpMkLst>
        </pc:grpChg>
        <pc:grpChg chg="add del mod topLvl">
          <ac:chgData name="Carl-Julian Pardall" userId="242418bbfe6e9ff5" providerId="LiveId" clId="{404EB468-001F-4653-B3DF-B363B1B9871C}" dt="2022-11-16T17:12:25.764" v="1263" actId="164"/>
          <ac:grpSpMkLst>
            <pc:docMk/>
            <pc:sldMk cId="623177459" sldId="379"/>
            <ac:grpSpMk id="18" creationId="{A512EFB0-AA15-986A-421F-ADE7BA27A43D}"/>
          </ac:grpSpMkLst>
        </pc:grpChg>
        <pc:grpChg chg="add del mod topLvl">
          <ac:chgData name="Carl-Julian Pardall" userId="242418bbfe6e9ff5" providerId="LiveId" clId="{404EB468-001F-4653-B3DF-B363B1B9871C}" dt="2022-11-16T17:10:00.989" v="1245" actId="165"/>
          <ac:grpSpMkLst>
            <pc:docMk/>
            <pc:sldMk cId="623177459" sldId="379"/>
            <ac:grpSpMk id="37" creationId="{83F5FBCA-27C9-2AE6-6AB3-C34E7D70E601}"/>
          </ac:grpSpMkLst>
        </pc:grpChg>
        <pc:grpChg chg="add del mod">
          <ac:chgData name="Carl-Julian Pardall" userId="242418bbfe6e9ff5" providerId="LiveId" clId="{404EB468-001F-4653-B3DF-B363B1B9871C}" dt="2022-11-16T17:09:53.476" v="1244" actId="165"/>
          <ac:grpSpMkLst>
            <pc:docMk/>
            <pc:sldMk cId="623177459" sldId="379"/>
            <ac:grpSpMk id="56" creationId="{281685C3-36B1-C2C1-45B2-9542892F742C}"/>
          </ac:grpSpMkLst>
        </pc:grpChg>
        <pc:grpChg chg="add del mod">
          <ac:chgData name="Carl-Julian Pardall" userId="242418bbfe6e9ff5" providerId="LiveId" clId="{404EB468-001F-4653-B3DF-B363B1B9871C}" dt="2022-11-16T17:07:46.341" v="1218" actId="165"/>
          <ac:grpSpMkLst>
            <pc:docMk/>
            <pc:sldMk cId="623177459" sldId="379"/>
            <ac:grpSpMk id="63" creationId="{213B3688-70D6-CAC3-4AA3-466675C51C0A}"/>
          </ac:grpSpMkLst>
        </pc:grpChg>
        <pc:grpChg chg="del mod topLvl">
          <ac:chgData name="Carl-Julian Pardall" userId="242418bbfe6e9ff5" providerId="LiveId" clId="{404EB468-001F-4653-B3DF-B363B1B9871C}" dt="2022-11-16T17:07:52.199" v="1219" actId="165"/>
          <ac:grpSpMkLst>
            <pc:docMk/>
            <pc:sldMk cId="623177459" sldId="379"/>
            <ac:grpSpMk id="64" creationId="{9514742A-7202-7C40-1F35-F31257D584E1}"/>
          </ac:grpSpMkLst>
        </pc:grpChg>
        <pc:grpChg chg="add mod">
          <ac:chgData name="Carl-Julian Pardall" userId="242418bbfe6e9ff5" providerId="LiveId" clId="{404EB468-001F-4653-B3DF-B363B1B9871C}" dt="2022-11-16T21:38:52.238" v="2863" actId="20577"/>
          <ac:grpSpMkLst>
            <pc:docMk/>
            <pc:sldMk cId="623177459" sldId="379"/>
            <ac:grpSpMk id="74" creationId="{57CFF921-BE05-D52A-7C80-4BA7904FD0C2}"/>
          </ac:grpSpMkLst>
        </pc:grpChg>
        <pc:grpChg chg="add mod ord">
          <ac:chgData name="Carl-Julian Pardall" userId="242418bbfe6e9ff5" providerId="LiveId" clId="{404EB468-001F-4653-B3DF-B363B1B9871C}" dt="2022-11-16T21:38:52.238" v="2863" actId="20577"/>
          <ac:grpSpMkLst>
            <pc:docMk/>
            <pc:sldMk cId="623177459" sldId="379"/>
            <ac:grpSpMk id="75" creationId="{FC76CEA3-2AC4-9667-6449-A9CA874592DF}"/>
          </ac:grpSpMkLst>
        </pc:grpChg>
        <pc:grpChg chg="add mod">
          <ac:chgData name="Carl-Julian Pardall" userId="242418bbfe6e9ff5" providerId="LiveId" clId="{404EB468-001F-4653-B3DF-B363B1B9871C}" dt="2022-11-16T17:11:58.329" v="1262" actId="164"/>
          <ac:grpSpMkLst>
            <pc:docMk/>
            <pc:sldMk cId="623177459" sldId="379"/>
            <ac:grpSpMk id="78" creationId="{5A9AA4CC-0FF5-BFE7-32C7-8AA591421D1B}"/>
          </ac:grpSpMkLst>
        </pc:grpChg>
        <pc:grpChg chg="add del mod ord">
          <ac:chgData name="Carl-Julian Pardall" userId="242418bbfe6e9ff5" providerId="LiveId" clId="{404EB468-001F-4653-B3DF-B363B1B9871C}" dt="2022-11-17T16:06:46.244" v="4918" actId="478"/>
          <ac:grpSpMkLst>
            <pc:docMk/>
            <pc:sldMk cId="623177459" sldId="379"/>
            <ac:grpSpMk id="79" creationId="{4AC9CDAE-49C9-E863-8D3C-64ECA713297A}"/>
          </ac:grpSpMkLst>
        </pc:grpChg>
        <pc:grpChg chg="add mod">
          <ac:chgData name="Carl-Julian Pardall" userId="242418bbfe6e9ff5" providerId="LiveId" clId="{404EB468-001F-4653-B3DF-B363B1B9871C}" dt="2022-11-16T21:38:52.238" v="2863" actId="20577"/>
          <ac:grpSpMkLst>
            <pc:docMk/>
            <pc:sldMk cId="623177459" sldId="379"/>
            <ac:grpSpMk id="81" creationId="{661A1D7D-2D4B-A68A-F0BB-C4A4D66EFF6B}"/>
          </ac:grpSpMkLst>
        </pc:grpChg>
        <pc:grpChg chg="add del mod">
          <ac:chgData name="Carl-Julian Pardall" userId="242418bbfe6e9ff5" providerId="LiveId" clId="{404EB468-001F-4653-B3DF-B363B1B9871C}" dt="2022-11-17T16:05:55.828" v="4911" actId="478"/>
          <ac:grpSpMkLst>
            <pc:docMk/>
            <pc:sldMk cId="623177459" sldId="379"/>
            <ac:grpSpMk id="86" creationId="{20A52361-4EF9-5573-3AD0-79D55D9D6FDF}"/>
          </ac:grpSpMkLst>
        </pc:grpChg>
        <pc:picChg chg="add del mod">
          <ac:chgData name="Carl-Julian Pardall" userId="242418bbfe6e9ff5" providerId="LiveId" clId="{404EB468-001F-4653-B3DF-B363B1B9871C}" dt="2022-11-16T15:54:50.340" v="989" actId="21"/>
          <ac:picMkLst>
            <pc:docMk/>
            <pc:sldMk cId="623177459" sldId="379"/>
            <ac:picMk id="6" creationId="{FC6ADB95-8218-0F69-0EA2-EDF8B4BB5D7B}"/>
          </ac:picMkLst>
        </pc:picChg>
        <pc:picChg chg="add del mod">
          <ac:chgData name="Carl-Julian Pardall" userId="242418bbfe6e9ff5" providerId="LiveId" clId="{404EB468-001F-4653-B3DF-B363B1B9871C}" dt="2022-11-16T17:25:07.192" v="1315" actId="478"/>
          <ac:picMkLst>
            <pc:docMk/>
            <pc:sldMk cId="623177459" sldId="379"/>
            <ac:picMk id="40" creationId="{798B80A9-AD0B-34BD-7125-8CDB2FE77DB4}"/>
          </ac:picMkLst>
        </pc:picChg>
        <pc:picChg chg="add del mod">
          <ac:chgData name="Carl-Julian Pardall" userId="242418bbfe6e9ff5" providerId="LiveId" clId="{404EB468-001F-4653-B3DF-B363B1B9871C}" dt="2022-11-16T15:58:58.912" v="1017"/>
          <ac:picMkLst>
            <pc:docMk/>
            <pc:sldMk cId="623177459" sldId="379"/>
            <ac:picMk id="41" creationId="{3E041808-8C83-0474-B75B-EDA0E5C7E194}"/>
          </ac:picMkLst>
        </pc:picChg>
        <pc:cxnChg chg="add mod topLvl">
          <ac:chgData name="Carl-Julian Pardall" userId="242418bbfe6e9ff5" providerId="LiveId" clId="{404EB468-001F-4653-B3DF-B363B1B9871C}" dt="2022-11-16T17:11:58.329" v="1262" actId="164"/>
          <ac:cxnSpMkLst>
            <pc:docMk/>
            <pc:sldMk cId="623177459" sldId="379"/>
            <ac:cxnSpMk id="12" creationId="{BBB3D449-4173-7B23-8537-1D0238850ED3}"/>
          </ac:cxnSpMkLst>
        </pc:cxnChg>
        <pc:cxnChg chg="add mod ord topLvl">
          <ac:chgData name="Carl-Julian Pardall" userId="242418bbfe6e9ff5" providerId="LiveId" clId="{404EB468-001F-4653-B3DF-B363B1B9871C}" dt="2022-11-16T17:12:25.764" v="1263" actId="164"/>
          <ac:cxnSpMkLst>
            <pc:docMk/>
            <pc:sldMk cId="623177459" sldId="379"/>
            <ac:cxnSpMk id="20" creationId="{8DEFC74A-E8A0-12D6-4F71-D4E6B25D7373}"/>
          </ac:cxnSpMkLst>
        </pc:cxnChg>
        <pc:cxnChg chg="add mod ord topLvl">
          <ac:chgData name="Carl-Julian Pardall" userId="242418bbfe6e9ff5" providerId="LiveId" clId="{404EB468-001F-4653-B3DF-B363B1B9871C}" dt="2022-11-16T17:12:25.764" v="1263" actId="164"/>
          <ac:cxnSpMkLst>
            <pc:docMk/>
            <pc:sldMk cId="623177459" sldId="379"/>
            <ac:cxnSpMk id="22" creationId="{47D03A4C-640D-B5FF-949E-E63F56538525}"/>
          </ac:cxnSpMkLst>
        </pc:cxnChg>
        <pc:cxnChg chg="add mod topLvl">
          <ac:chgData name="Carl-Julian Pardall" userId="242418bbfe6e9ff5" providerId="LiveId" clId="{404EB468-001F-4653-B3DF-B363B1B9871C}" dt="2022-11-16T17:12:25.764" v="1263" actId="164"/>
          <ac:cxnSpMkLst>
            <pc:docMk/>
            <pc:sldMk cId="623177459" sldId="379"/>
            <ac:cxnSpMk id="29" creationId="{124461DF-31B1-EAAE-D4E4-08F39234A296}"/>
          </ac:cxnSpMkLst>
        </pc:cxnChg>
        <pc:cxnChg chg="add del mod">
          <ac:chgData name="Carl-Julian Pardall" userId="242418bbfe6e9ff5" providerId="LiveId" clId="{404EB468-001F-4653-B3DF-B363B1B9871C}" dt="2022-11-16T15:59:23.852" v="1028" actId="478"/>
          <ac:cxnSpMkLst>
            <pc:docMk/>
            <pc:sldMk cId="623177459" sldId="379"/>
            <ac:cxnSpMk id="39" creationId="{456ED078-3476-716C-81F1-138A8A9FD6E5}"/>
          </ac:cxnSpMkLst>
        </pc:cxnChg>
        <pc:cxnChg chg="add mod topLvl">
          <ac:chgData name="Carl-Julian Pardall" userId="242418bbfe6e9ff5" providerId="LiveId" clId="{404EB468-001F-4653-B3DF-B363B1B9871C}" dt="2022-11-16T17:12:25.764" v="1263" actId="164"/>
          <ac:cxnSpMkLst>
            <pc:docMk/>
            <pc:sldMk cId="623177459" sldId="379"/>
            <ac:cxnSpMk id="43" creationId="{625531E9-CBC9-B421-3B54-68F73238311F}"/>
          </ac:cxnSpMkLst>
        </pc:cxnChg>
        <pc:cxnChg chg="add mod topLvl">
          <ac:chgData name="Carl-Julian Pardall" userId="242418bbfe6e9ff5" providerId="LiveId" clId="{404EB468-001F-4653-B3DF-B363B1B9871C}" dt="2022-11-17T16:06:46.244" v="4918" actId="478"/>
          <ac:cxnSpMkLst>
            <pc:docMk/>
            <pc:sldMk cId="623177459" sldId="379"/>
            <ac:cxnSpMk id="47" creationId="{67EF994F-7155-6291-8566-0937432A6575}"/>
          </ac:cxnSpMkLst>
        </pc:cxnChg>
        <pc:cxnChg chg="add mod topLvl">
          <ac:chgData name="Carl-Julian Pardall" userId="242418bbfe6e9ff5" providerId="LiveId" clId="{404EB468-001F-4653-B3DF-B363B1B9871C}" dt="2022-11-16T17:12:25.764" v="1263" actId="164"/>
          <ac:cxnSpMkLst>
            <pc:docMk/>
            <pc:sldMk cId="623177459" sldId="379"/>
            <ac:cxnSpMk id="49" creationId="{23F49922-B802-CB52-5A7C-180F86FEDE89}"/>
          </ac:cxnSpMkLst>
        </pc:cxnChg>
        <pc:cxnChg chg="add mod">
          <ac:chgData name="Carl-Julian Pardall" userId="242418bbfe6e9ff5" providerId="LiveId" clId="{404EB468-001F-4653-B3DF-B363B1B9871C}" dt="2022-11-17T16:06:46.244" v="4918" actId="478"/>
          <ac:cxnSpMkLst>
            <pc:docMk/>
            <pc:sldMk cId="623177459" sldId="379"/>
            <ac:cxnSpMk id="58" creationId="{49BA8E42-13DE-A9C7-E772-4BFB4D925EBB}"/>
          </ac:cxnSpMkLst>
        </pc:cxnChg>
        <pc:cxnChg chg="mod topLvl">
          <ac:chgData name="Carl-Julian Pardall" userId="242418bbfe6e9ff5" providerId="LiveId" clId="{404EB468-001F-4653-B3DF-B363B1B9871C}" dt="2022-11-17T16:05:55.828" v="4911" actId="478"/>
          <ac:cxnSpMkLst>
            <pc:docMk/>
            <pc:sldMk cId="623177459" sldId="379"/>
            <ac:cxnSpMk id="65" creationId="{B057032D-A6CE-7B50-552A-CBD0B861FF00}"/>
          </ac:cxnSpMkLst>
        </pc:cxnChg>
        <pc:cxnChg chg="mod topLvl">
          <ac:chgData name="Carl-Julian Pardall" userId="242418bbfe6e9ff5" providerId="LiveId" clId="{404EB468-001F-4653-B3DF-B363B1B9871C}" dt="2022-11-16T21:38:52.238" v="2863" actId="20577"/>
          <ac:cxnSpMkLst>
            <pc:docMk/>
            <pc:sldMk cId="623177459" sldId="379"/>
            <ac:cxnSpMk id="67" creationId="{E274B081-6E1E-CBC9-A26A-D1C8333313CC}"/>
          </ac:cxnSpMkLst>
        </pc:cxnChg>
        <pc:cxnChg chg="del mod topLvl">
          <ac:chgData name="Carl-Julian Pardall" userId="242418bbfe6e9ff5" providerId="LiveId" clId="{404EB468-001F-4653-B3DF-B363B1B9871C}" dt="2022-11-16T17:24:51.136" v="1312" actId="478"/>
          <ac:cxnSpMkLst>
            <pc:docMk/>
            <pc:sldMk cId="623177459" sldId="379"/>
            <ac:cxnSpMk id="69" creationId="{A3E2C2D1-DD0A-9294-031B-63F94E8486D9}"/>
          </ac:cxnSpMkLst>
        </pc:cxnChg>
        <pc:cxnChg chg="mod">
          <ac:chgData name="Carl-Julian Pardall" userId="242418bbfe6e9ff5" providerId="LiveId" clId="{404EB468-001F-4653-B3DF-B363B1B9871C}" dt="2022-11-16T21:38:52.238" v="2863" actId="20577"/>
          <ac:cxnSpMkLst>
            <pc:docMk/>
            <pc:sldMk cId="623177459" sldId="379"/>
            <ac:cxnSpMk id="76" creationId="{BAB003D7-1D41-AE78-787D-35BA858BA8A1}"/>
          </ac:cxnSpMkLst>
        </pc:cxnChg>
        <pc:cxnChg chg="add mod">
          <ac:chgData name="Carl-Julian Pardall" userId="242418bbfe6e9ff5" providerId="LiveId" clId="{404EB468-001F-4653-B3DF-B363B1B9871C}" dt="2022-11-16T21:38:52.238" v="2863" actId="20577"/>
          <ac:cxnSpMkLst>
            <pc:docMk/>
            <pc:sldMk cId="623177459" sldId="379"/>
            <ac:cxnSpMk id="80" creationId="{F3976584-CAF8-4CD0-7154-C3F5E48AB402}"/>
          </ac:cxnSpMkLst>
        </pc:cxnChg>
      </pc:sldChg>
      <pc:sldChg chg="del">
        <pc:chgData name="Carl-Julian Pardall" userId="242418bbfe6e9ff5" providerId="LiveId" clId="{404EB468-001F-4653-B3DF-B363B1B9871C}" dt="2022-11-16T09:02:11.815" v="0" actId="47"/>
        <pc:sldMkLst>
          <pc:docMk/>
          <pc:sldMk cId="3550934017" sldId="379"/>
        </pc:sldMkLst>
      </pc:sldChg>
      <pc:sldChg chg="addSp modSp new del">
        <pc:chgData name="Carl-Julian Pardall" userId="242418bbfe6e9ff5" providerId="LiveId" clId="{404EB468-001F-4653-B3DF-B363B1B9871C}" dt="2022-11-16T22:39:04.020" v="3724" actId="47"/>
        <pc:sldMkLst>
          <pc:docMk/>
          <pc:sldMk cId="2125797815" sldId="380"/>
        </pc:sldMkLst>
        <pc:spChg chg="mod">
          <ac:chgData name="Carl-Julian Pardall" userId="242418bbfe6e9ff5" providerId="LiveId" clId="{404EB468-001F-4653-B3DF-B363B1B9871C}" dt="2022-11-16T15:55:48.802" v="992"/>
          <ac:spMkLst>
            <pc:docMk/>
            <pc:sldMk cId="2125797815" sldId="380"/>
            <ac:spMk id="11" creationId="{48B21BE0-5735-599B-BE33-F428C4CC6B9E}"/>
          </ac:spMkLst>
        </pc:spChg>
        <pc:spChg chg="mod">
          <ac:chgData name="Carl-Julian Pardall" userId="242418bbfe6e9ff5" providerId="LiveId" clId="{404EB468-001F-4653-B3DF-B363B1B9871C}" dt="2022-11-16T15:55:48.802" v="992"/>
          <ac:spMkLst>
            <pc:docMk/>
            <pc:sldMk cId="2125797815" sldId="380"/>
            <ac:spMk id="12" creationId="{7F11A0CF-01AB-76A4-A82F-76AD9989D5C0}"/>
          </ac:spMkLst>
        </pc:spChg>
        <pc:spChg chg="mod">
          <ac:chgData name="Carl-Julian Pardall" userId="242418bbfe6e9ff5" providerId="LiveId" clId="{404EB468-001F-4653-B3DF-B363B1B9871C}" dt="2022-11-16T15:55:48.802" v="992"/>
          <ac:spMkLst>
            <pc:docMk/>
            <pc:sldMk cId="2125797815" sldId="380"/>
            <ac:spMk id="15" creationId="{CAE4B443-EC3C-785B-1DC5-7700D07E82FC}"/>
          </ac:spMkLst>
        </pc:spChg>
        <pc:spChg chg="mod">
          <ac:chgData name="Carl-Julian Pardall" userId="242418bbfe6e9ff5" providerId="LiveId" clId="{404EB468-001F-4653-B3DF-B363B1B9871C}" dt="2022-11-16T15:55:48.802" v="992"/>
          <ac:spMkLst>
            <pc:docMk/>
            <pc:sldMk cId="2125797815" sldId="380"/>
            <ac:spMk id="16" creationId="{444F8672-9BF0-7B94-8E7F-B6EAC0BC2C91}"/>
          </ac:spMkLst>
        </pc:spChg>
        <pc:spChg chg="mod">
          <ac:chgData name="Carl-Julian Pardall" userId="242418bbfe6e9ff5" providerId="LiveId" clId="{404EB468-001F-4653-B3DF-B363B1B9871C}" dt="2022-11-16T15:55:48.802" v="992"/>
          <ac:spMkLst>
            <pc:docMk/>
            <pc:sldMk cId="2125797815" sldId="380"/>
            <ac:spMk id="17" creationId="{D66FC828-C9E1-5AB2-D700-E9E21E0812A7}"/>
          </ac:spMkLst>
        </pc:spChg>
        <pc:spChg chg="mod">
          <ac:chgData name="Carl-Julian Pardall" userId="242418bbfe6e9ff5" providerId="LiveId" clId="{404EB468-001F-4653-B3DF-B363B1B9871C}" dt="2022-11-16T15:55:48.802" v="992"/>
          <ac:spMkLst>
            <pc:docMk/>
            <pc:sldMk cId="2125797815" sldId="380"/>
            <ac:spMk id="18" creationId="{61D21D97-23CD-0BED-899B-756A428B01CD}"/>
          </ac:spMkLst>
        </pc:spChg>
        <pc:grpChg chg="add mod">
          <ac:chgData name="Carl-Julian Pardall" userId="242418bbfe6e9ff5" providerId="LiveId" clId="{404EB468-001F-4653-B3DF-B363B1B9871C}" dt="2022-11-16T15:55:48.802" v="992"/>
          <ac:grpSpMkLst>
            <pc:docMk/>
            <pc:sldMk cId="2125797815" sldId="380"/>
            <ac:grpSpMk id="6" creationId="{0B8A602F-3702-E7D4-7AF8-DF28B0AAF1EF}"/>
          </ac:grpSpMkLst>
        </pc:grpChg>
        <pc:grpChg chg="mod">
          <ac:chgData name="Carl-Julian Pardall" userId="242418bbfe6e9ff5" providerId="LiveId" clId="{404EB468-001F-4653-B3DF-B363B1B9871C}" dt="2022-11-16T15:55:48.802" v="992"/>
          <ac:grpSpMkLst>
            <pc:docMk/>
            <pc:sldMk cId="2125797815" sldId="380"/>
            <ac:grpSpMk id="7" creationId="{F5173D92-2321-D2EA-0EAD-23620F70418A}"/>
          </ac:grpSpMkLst>
        </pc:grpChg>
        <pc:grpChg chg="mod">
          <ac:chgData name="Carl-Julian Pardall" userId="242418bbfe6e9ff5" providerId="LiveId" clId="{404EB468-001F-4653-B3DF-B363B1B9871C}" dt="2022-11-16T15:55:48.802" v="992"/>
          <ac:grpSpMkLst>
            <pc:docMk/>
            <pc:sldMk cId="2125797815" sldId="380"/>
            <ac:grpSpMk id="13" creationId="{5E1BF07E-1702-763C-6966-3438E07DAB38}"/>
          </ac:grpSpMkLst>
        </pc:grpChg>
        <pc:picChg chg="add mod">
          <ac:chgData name="Carl-Julian Pardall" userId="242418bbfe6e9ff5" providerId="LiveId" clId="{404EB468-001F-4653-B3DF-B363B1B9871C}" dt="2022-11-16T15:54:51.725" v="990"/>
          <ac:picMkLst>
            <pc:docMk/>
            <pc:sldMk cId="2125797815" sldId="380"/>
            <ac:picMk id="5" creationId="{512215BF-8A88-202E-DE35-60E4E2165630}"/>
          </ac:picMkLst>
        </pc:picChg>
        <pc:picChg chg="add mod">
          <ac:chgData name="Carl-Julian Pardall" userId="242418bbfe6e9ff5" providerId="LiveId" clId="{404EB468-001F-4653-B3DF-B363B1B9871C}" dt="2022-11-16T21:14:28.511" v="2498"/>
          <ac:picMkLst>
            <pc:docMk/>
            <pc:sldMk cId="2125797815" sldId="380"/>
            <ac:picMk id="19" creationId="{56888B3A-F4CA-0A7D-38D9-80736A72D42F}"/>
          </ac:picMkLst>
        </pc:picChg>
        <pc:cxnChg chg="mod">
          <ac:chgData name="Carl-Julian Pardall" userId="242418bbfe6e9ff5" providerId="LiveId" clId="{404EB468-001F-4653-B3DF-B363B1B9871C}" dt="2022-11-16T15:55:48.802" v="992"/>
          <ac:cxnSpMkLst>
            <pc:docMk/>
            <pc:sldMk cId="2125797815" sldId="380"/>
            <ac:cxnSpMk id="8" creationId="{54778A00-C6C6-EF94-4205-79F1719CB88E}"/>
          </ac:cxnSpMkLst>
        </pc:cxnChg>
        <pc:cxnChg chg="mod">
          <ac:chgData name="Carl-Julian Pardall" userId="242418bbfe6e9ff5" providerId="LiveId" clId="{404EB468-001F-4653-B3DF-B363B1B9871C}" dt="2022-11-16T15:55:48.802" v="992"/>
          <ac:cxnSpMkLst>
            <pc:docMk/>
            <pc:sldMk cId="2125797815" sldId="380"/>
            <ac:cxnSpMk id="9" creationId="{4B545E14-D701-B587-BEA6-2809779E5183}"/>
          </ac:cxnSpMkLst>
        </pc:cxnChg>
        <pc:cxnChg chg="mod">
          <ac:chgData name="Carl-Julian Pardall" userId="242418bbfe6e9ff5" providerId="LiveId" clId="{404EB468-001F-4653-B3DF-B363B1B9871C}" dt="2022-11-16T15:55:48.802" v="992"/>
          <ac:cxnSpMkLst>
            <pc:docMk/>
            <pc:sldMk cId="2125797815" sldId="380"/>
            <ac:cxnSpMk id="10" creationId="{0A6E19B1-798A-5D4D-D52F-2BC8E968501B}"/>
          </ac:cxnSpMkLst>
        </pc:cxnChg>
        <pc:cxnChg chg="mod">
          <ac:chgData name="Carl-Julian Pardall" userId="242418bbfe6e9ff5" providerId="LiveId" clId="{404EB468-001F-4653-B3DF-B363B1B9871C}" dt="2022-11-16T15:55:48.802" v="992"/>
          <ac:cxnSpMkLst>
            <pc:docMk/>
            <pc:sldMk cId="2125797815" sldId="380"/>
            <ac:cxnSpMk id="14" creationId="{3251F22B-C75F-D507-8130-0786AADFDF1D}"/>
          </ac:cxnSpMkLst>
        </pc:cxnChg>
      </pc:sldChg>
      <pc:sldChg chg="addSp delSp modSp new mod">
        <pc:chgData name="Carl-Julian Pardall" userId="242418bbfe6e9ff5" providerId="LiveId" clId="{404EB468-001F-4653-B3DF-B363B1B9871C}" dt="2022-11-17T16:11:09.319" v="4938" actId="20577"/>
        <pc:sldMkLst>
          <pc:docMk/>
          <pc:sldMk cId="1385106729" sldId="381"/>
        </pc:sldMkLst>
        <pc:spChg chg="mod">
          <ac:chgData name="Carl-Julian Pardall" userId="242418bbfe6e9ff5" providerId="LiveId" clId="{404EB468-001F-4653-B3DF-B363B1B9871C}" dt="2022-11-16T17:33:42.969" v="1566" actId="20577"/>
          <ac:spMkLst>
            <pc:docMk/>
            <pc:sldMk cId="1385106729" sldId="381"/>
            <ac:spMk id="2" creationId="{1BCF7C80-F344-A1BE-178E-84FD13A2D0B5}"/>
          </ac:spMkLst>
        </pc:spChg>
        <pc:spChg chg="mod">
          <ac:chgData name="Carl-Julian Pardall" userId="242418bbfe6e9ff5" providerId="LiveId" clId="{404EB468-001F-4653-B3DF-B363B1B9871C}" dt="2022-11-17T16:11:09.319" v="4938" actId="20577"/>
          <ac:spMkLst>
            <pc:docMk/>
            <pc:sldMk cId="1385106729" sldId="381"/>
            <ac:spMk id="3" creationId="{C4002A9B-21F3-0F2B-C535-4FDC965AD081}"/>
          </ac:spMkLst>
        </pc:spChg>
        <pc:spChg chg="add mod">
          <ac:chgData name="Carl-Julian Pardall" userId="242418bbfe6e9ff5" providerId="LiveId" clId="{404EB468-001F-4653-B3DF-B363B1B9871C}" dt="2022-11-16T20:21:45.414" v="1967" actId="164"/>
          <ac:spMkLst>
            <pc:docMk/>
            <pc:sldMk cId="1385106729" sldId="381"/>
            <ac:spMk id="202" creationId="{B356B42D-CAF9-5F77-CA72-072D35A24E04}"/>
          </ac:spMkLst>
        </pc:spChg>
        <pc:spChg chg="add mod">
          <ac:chgData name="Carl-Julian Pardall" userId="242418bbfe6e9ff5" providerId="LiveId" clId="{404EB468-001F-4653-B3DF-B363B1B9871C}" dt="2022-11-16T20:21:45.414" v="1967" actId="164"/>
          <ac:spMkLst>
            <pc:docMk/>
            <pc:sldMk cId="1385106729" sldId="381"/>
            <ac:spMk id="203" creationId="{2E3C5455-38AA-4DD9-42B4-F85F4AB6F8F8}"/>
          </ac:spMkLst>
        </pc:spChg>
        <pc:spChg chg="add mod">
          <ac:chgData name="Carl-Julian Pardall" userId="242418bbfe6e9ff5" providerId="LiveId" clId="{404EB468-001F-4653-B3DF-B363B1B9871C}" dt="2022-11-16T20:21:45.414" v="1967" actId="164"/>
          <ac:spMkLst>
            <pc:docMk/>
            <pc:sldMk cId="1385106729" sldId="381"/>
            <ac:spMk id="204" creationId="{FF60AF7B-E9CB-57A4-A261-813A85397550}"/>
          </ac:spMkLst>
        </pc:spChg>
        <pc:spChg chg="add mod">
          <ac:chgData name="Carl-Julian Pardall" userId="242418bbfe6e9ff5" providerId="LiveId" clId="{404EB468-001F-4653-B3DF-B363B1B9871C}" dt="2022-11-16T20:21:45.414" v="1967" actId="164"/>
          <ac:spMkLst>
            <pc:docMk/>
            <pc:sldMk cId="1385106729" sldId="381"/>
            <ac:spMk id="205" creationId="{1F7DC14E-4F3D-845A-89E9-8454DEA598FC}"/>
          </ac:spMkLst>
        </pc:spChg>
        <pc:spChg chg="add mod">
          <ac:chgData name="Carl-Julian Pardall" userId="242418bbfe6e9ff5" providerId="LiveId" clId="{404EB468-001F-4653-B3DF-B363B1B9871C}" dt="2022-11-16T20:25:20.357" v="2006" actId="164"/>
          <ac:spMkLst>
            <pc:docMk/>
            <pc:sldMk cId="1385106729" sldId="381"/>
            <ac:spMk id="207" creationId="{E3DC46AA-6543-6C6A-73F0-6FCF856637FD}"/>
          </ac:spMkLst>
        </pc:spChg>
        <pc:spChg chg="add mod">
          <ac:chgData name="Carl-Julian Pardall" userId="242418bbfe6e9ff5" providerId="LiveId" clId="{404EB468-001F-4653-B3DF-B363B1B9871C}" dt="2022-11-16T20:25:20.357" v="2006" actId="164"/>
          <ac:spMkLst>
            <pc:docMk/>
            <pc:sldMk cId="1385106729" sldId="381"/>
            <ac:spMk id="208" creationId="{2A764C82-C43C-8568-75C5-200646E5374D}"/>
          </ac:spMkLst>
        </pc:spChg>
        <pc:spChg chg="add mod">
          <ac:chgData name="Carl-Julian Pardall" userId="242418bbfe6e9ff5" providerId="LiveId" clId="{404EB468-001F-4653-B3DF-B363B1B9871C}" dt="2022-11-16T20:25:20.357" v="2006" actId="164"/>
          <ac:spMkLst>
            <pc:docMk/>
            <pc:sldMk cId="1385106729" sldId="381"/>
            <ac:spMk id="209" creationId="{E029E189-2392-86A4-7626-52B1D3A05D1B}"/>
          </ac:spMkLst>
        </pc:spChg>
        <pc:spChg chg="add mod">
          <ac:chgData name="Carl-Julian Pardall" userId="242418bbfe6e9ff5" providerId="LiveId" clId="{404EB468-001F-4653-B3DF-B363B1B9871C}" dt="2022-11-16T20:25:20.357" v="2006" actId="164"/>
          <ac:spMkLst>
            <pc:docMk/>
            <pc:sldMk cId="1385106729" sldId="381"/>
            <ac:spMk id="210" creationId="{18769FC3-15A1-4C16-848E-0BBFA0D262E1}"/>
          </ac:spMkLst>
        </pc:spChg>
        <pc:spChg chg="add mod">
          <ac:chgData name="Carl-Julian Pardall" userId="242418bbfe6e9ff5" providerId="LiveId" clId="{404EB468-001F-4653-B3DF-B363B1B9871C}" dt="2022-11-16T20:25:20.357" v="2006" actId="164"/>
          <ac:spMkLst>
            <pc:docMk/>
            <pc:sldMk cId="1385106729" sldId="381"/>
            <ac:spMk id="211" creationId="{A3A0997E-FC6B-3BA5-A19B-7642673C9568}"/>
          </ac:spMkLst>
        </pc:spChg>
        <pc:spChg chg="add mod">
          <ac:chgData name="Carl-Julian Pardall" userId="242418bbfe6e9ff5" providerId="LiveId" clId="{404EB468-001F-4653-B3DF-B363B1B9871C}" dt="2022-11-16T20:25:20.357" v="2006" actId="164"/>
          <ac:spMkLst>
            <pc:docMk/>
            <pc:sldMk cId="1385106729" sldId="381"/>
            <ac:spMk id="212" creationId="{1D4CAA16-B1CD-2667-294C-CF7035F4705A}"/>
          </ac:spMkLst>
        </pc:spChg>
        <pc:spChg chg="add mod">
          <ac:chgData name="Carl-Julian Pardall" userId="242418bbfe6e9ff5" providerId="LiveId" clId="{404EB468-001F-4653-B3DF-B363B1B9871C}" dt="2022-11-16T20:25:20.357" v="2006" actId="164"/>
          <ac:spMkLst>
            <pc:docMk/>
            <pc:sldMk cId="1385106729" sldId="381"/>
            <ac:spMk id="213" creationId="{0EE103CE-FB00-4C06-075D-997A12D9C3FA}"/>
          </ac:spMkLst>
        </pc:spChg>
        <pc:spChg chg="add mod">
          <ac:chgData name="Carl-Julian Pardall" userId="242418bbfe6e9ff5" providerId="LiveId" clId="{404EB468-001F-4653-B3DF-B363B1B9871C}" dt="2022-11-16T20:27:25.855" v="2030" actId="164"/>
          <ac:spMkLst>
            <pc:docMk/>
            <pc:sldMk cId="1385106729" sldId="381"/>
            <ac:spMk id="215" creationId="{F20689C2-DA7A-924B-CE6F-35588B446533}"/>
          </ac:spMkLst>
        </pc:spChg>
        <pc:spChg chg="add mod">
          <ac:chgData name="Carl-Julian Pardall" userId="242418bbfe6e9ff5" providerId="LiveId" clId="{404EB468-001F-4653-B3DF-B363B1B9871C}" dt="2022-11-16T20:27:25.855" v="2030" actId="164"/>
          <ac:spMkLst>
            <pc:docMk/>
            <pc:sldMk cId="1385106729" sldId="381"/>
            <ac:spMk id="216" creationId="{3E93BE67-8099-C14B-588A-183CA7CF46DA}"/>
          </ac:spMkLst>
        </pc:spChg>
        <pc:spChg chg="add mod">
          <ac:chgData name="Carl-Julian Pardall" userId="242418bbfe6e9ff5" providerId="LiveId" clId="{404EB468-001F-4653-B3DF-B363B1B9871C}" dt="2022-11-16T20:30:58.533" v="2088" actId="164"/>
          <ac:spMkLst>
            <pc:docMk/>
            <pc:sldMk cId="1385106729" sldId="381"/>
            <ac:spMk id="218" creationId="{41808A74-F8DC-2815-8C01-75133B5F5840}"/>
          </ac:spMkLst>
        </pc:spChg>
        <pc:spChg chg="add mod">
          <ac:chgData name="Carl-Julian Pardall" userId="242418bbfe6e9ff5" providerId="LiveId" clId="{404EB468-001F-4653-B3DF-B363B1B9871C}" dt="2022-11-16T22:23:57.713" v="3449" actId="1036"/>
          <ac:spMkLst>
            <pc:docMk/>
            <pc:sldMk cId="1385106729" sldId="381"/>
            <ac:spMk id="220" creationId="{EDC6BF06-60D3-2443-A0D3-38794C49E66A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23" creationId="{A1495252-18F0-D0D8-12AC-780F1079501E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25" creationId="{43A16BEB-3DD4-7CA7-849A-535AC8D18B2A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26" creationId="{BB240981-516A-F28D-F687-6DCDDDE004A0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28" creationId="{90482A7C-9B35-328F-1CF9-62404B8BE899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29" creationId="{5C2E2B58-E40A-5E63-A449-DF63878BBBFD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30" creationId="{0C68124D-D313-B054-D8FA-7D0BEB815FB0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31" creationId="{A2C8BE8C-816F-F7FC-4AAE-C1A15F0448E7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32" creationId="{21EE2F7A-21C0-2EC1-11D0-817447CF00BF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33" creationId="{5B9A6D56-4951-BFF3-0E68-9EE4FC756B09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34" creationId="{5F3B139A-A3FB-5575-1858-2EDAE3081600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36" creationId="{C79ABBCC-6241-8733-DE47-A66C674DBB5E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37" creationId="{219FC835-4683-A93C-EBC6-C95CF161971E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38" creationId="{0D4D21EC-961F-6411-09BA-0409E345616F}"/>
          </ac:spMkLst>
        </pc:spChg>
        <pc:spChg chg="mod">
          <ac:chgData name="Carl-Julian Pardall" userId="242418bbfe6e9ff5" providerId="LiveId" clId="{404EB468-001F-4653-B3DF-B363B1B9871C}" dt="2022-11-16T21:15:17.296" v="2502"/>
          <ac:spMkLst>
            <pc:docMk/>
            <pc:sldMk cId="1385106729" sldId="381"/>
            <ac:spMk id="239" creationId="{5B8E1CFA-571D-0C5C-F43B-73F268D9E08D}"/>
          </ac:spMkLst>
        </pc:spChg>
        <pc:grpChg chg="del mod">
          <ac:chgData name="Carl-Julian Pardall" userId="242418bbfe6e9ff5" providerId="LiveId" clId="{404EB468-001F-4653-B3DF-B363B1B9871C}" dt="2022-11-16T17:37:21.881" v="1607"/>
          <ac:grpSpMkLst>
            <pc:docMk/>
            <pc:sldMk cId="1385106729" sldId="381"/>
            <ac:grpSpMk id="27" creationId="{E47911AE-63C7-3CE1-40EF-78AF736495CC}"/>
          </ac:grpSpMkLst>
        </pc:grpChg>
        <pc:grpChg chg="del mod">
          <ac:chgData name="Carl-Julian Pardall" userId="242418bbfe6e9ff5" providerId="LiveId" clId="{404EB468-001F-4653-B3DF-B363B1B9871C}" dt="2022-11-16T17:37:54.867" v="1636"/>
          <ac:grpSpMkLst>
            <pc:docMk/>
            <pc:sldMk cId="1385106729" sldId="381"/>
            <ac:grpSpMk id="28" creationId="{AA6185A7-FD73-D980-27FB-EAF15DBA20C3}"/>
          </ac:grpSpMkLst>
        </pc:grpChg>
        <pc:grpChg chg="del mod">
          <ac:chgData name="Carl-Julian Pardall" userId="242418bbfe6e9ff5" providerId="LiveId" clId="{404EB468-001F-4653-B3DF-B363B1B9871C}" dt="2022-11-16T17:37:54.873" v="1641"/>
          <ac:grpSpMkLst>
            <pc:docMk/>
            <pc:sldMk cId="1385106729" sldId="381"/>
            <ac:grpSpMk id="33" creationId="{7225A168-CD3E-FEB7-DB9D-7CA3C9B743C8}"/>
          </ac:grpSpMkLst>
        </pc:grpChg>
        <pc:grpChg chg="del mod">
          <ac:chgData name="Carl-Julian Pardall" userId="242418bbfe6e9ff5" providerId="LiveId" clId="{404EB468-001F-4653-B3DF-B363B1B9871C}" dt="2022-11-16T17:37:50.478" v="1616"/>
          <ac:grpSpMkLst>
            <pc:docMk/>
            <pc:sldMk cId="1385106729" sldId="381"/>
            <ac:grpSpMk id="35" creationId="{0DE971F0-F11B-C80C-A779-F453E3764ED1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55" creationId="{CB3FEC97-38C0-B229-8B3E-2EAC72EAE55C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62" creationId="{69097A7D-D3CC-1031-8370-7CF89495EBAD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63" creationId="{3F00DDA0-DAD0-1733-3315-16964DE80FAA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108" creationId="{3D876DE0-7170-BE0B-9CBA-31216EBC4F62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109" creationId="{420BFBD2-DE85-14BD-499E-576FFEC858AB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110" creationId="{FBA1C18F-9B7E-9396-294A-A35947FD32BC}"/>
          </ac:grpSpMkLst>
        </pc:grpChg>
        <pc:grpChg chg="del mod">
          <ac:chgData name="Carl-Julian Pardall" userId="242418bbfe6e9ff5" providerId="LiveId" clId="{404EB468-001F-4653-B3DF-B363B1B9871C}" dt="2022-11-16T17:39:13.675" v="1747"/>
          <ac:grpSpMkLst>
            <pc:docMk/>
            <pc:sldMk cId="1385106729" sldId="381"/>
            <ac:grpSpMk id="127" creationId="{370A69E9-EFC5-661D-7B8A-76D52CC939DC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128" creationId="{87DD425C-36B8-2D28-24CE-79AF3EE44A6B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129" creationId="{F7FB053F-43D8-4D5C-E5AA-679631EB0BC8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130" creationId="{9464F785-3019-175B-CB4D-DA9C3E6D7219}"/>
          </ac:grpSpMkLst>
        </pc:grpChg>
        <pc:grpChg chg="del mod">
          <ac:chgData name="Carl-Julian Pardall" userId="242418bbfe6e9ff5" providerId="LiveId" clId="{404EB468-001F-4653-B3DF-B363B1B9871C}" dt="2022-11-16T17:39:20.429" v="1763"/>
          <ac:grpSpMkLst>
            <pc:docMk/>
            <pc:sldMk cId="1385106729" sldId="381"/>
            <ac:grpSpMk id="148" creationId="{BD88A980-809C-B188-789B-C3AF9BCA4AF6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149" creationId="{5F578648-803A-0F0F-839B-DDB578472FF1}"/>
          </ac:grpSpMkLst>
        </pc:grpChg>
        <pc:grpChg chg="mod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165" creationId="{E2D2D600-5A3A-514C-B852-201702EDAFD8}"/>
          </ac:grpSpMkLst>
        </pc:grpChg>
        <pc:grpChg chg="add mod topLvl">
          <ac:chgData name="Carl-Julian Pardall" userId="242418bbfe6e9ff5" providerId="LiveId" clId="{404EB468-001F-4653-B3DF-B363B1B9871C}" dt="2022-11-16T20:18:26.518" v="1934" actId="338"/>
          <ac:grpSpMkLst>
            <pc:docMk/>
            <pc:sldMk cId="1385106729" sldId="381"/>
            <ac:grpSpMk id="166" creationId="{7790851D-498C-A90F-2661-F231F10FD080}"/>
          </ac:grpSpMkLst>
        </pc:grpChg>
        <pc:grpChg chg="add del mod">
          <ac:chgData name="Carl-Julian Pardall" userId="242418bbfe6e9ff5" providerId="LiveId" clId="{404EB468-001F-4653-B3DF-B363B1B9871C}" dt="2022-11-16T17:47:17.005" v="1803" actId="165"/>
          <ac:grpSpMkLst>
            <pc:docMk/>
            <pc:sldMk cId="1385106729" sldId="381"/>
            <ac:grpSpMk id="178" creationId="{75857F3F-F838-0F1F-25FD-2CA3ACF3C0AA}"/>
          </ac:grpSpMkLst>
        </pc:grpChg>
        <pc:grpChg chg="add del mod topLvl">
          <ac:chgData name="Carl-Julian Pardall" userId="242418bbfe6e9ff5" providerId="LiveId" clId="{404EB468-001F-4653-B3DF-B363B1B9871C}" dt="2022-11-16T20:17:36.126" v="1931" actId="165"/>
          <ac:grpSpMkLst>
            <pc:docMk/>
            <pc:sldMk cId="1385106729" sldId="381"/>
            <ac:grpSpMk id="181" creationId="{9709CD7A-1FA1-0F29-EB79-22175F91CD34}"/>
          </ac:grpSpMkLst>
        </pc:grpChg>
        <pc:grpChg chg="add mod topLvl">
          <ac:chgData name="Carl-Julian Pardall" userId="242418bbfe6e9ff5" providerId="LiveId" clId="{404EB468-001F-4653-B3DF-B363B1B9871C}" dt="2022-11-16T20:18:26.518" v="1934" actId="338"/>
          <ac:grpSpMkLst>
            <pc:docMk/>
            <pc:sldMk cId="1385106729" sldId="381"/>
            <ac:grpSpMk id="196" creationId="{F6298BE3-8043-24A8-F041-DEA5B96C4117}"/>
          </ac:grpSpMkLst>
        </pc:grpChg>
        <pc:grpChg chg="add del mod">
          <ac:chgData name="Carl-Julian Pardall" userId="242418bbfe6e9ff5" providerId="LiveId" clId="{404EB468-001F-4653-B3DF-B363B1B9871C}" dt="2022-11-16T20:17:31.155" v="1930" actId="165"/>
          <ac:grpSpMkLst>
            <pc:docMk/>
            <pc:sldMk cId="1385106729" sldId="381"/>
            <ac:grpSpMk id="197" creationId="{4DB512CC-3C97-8B60-CB51-6AAB566023B5}"/>
          </ac:grpSpMkLst>
        </pc:grpChg>
        <pc:grpChg chg="mod">
          <ac:chgData name="Carl-Julian Pardall" userId="242418bbfe6e9ff5" providerId="LiveId" clId="{404EB468-001F-4653-B3DF-B363B1B9871C}" dt="2022-11-16T20:18:26.518" v="1934" actId="338"/>
          <ac:grpSpMkLst>
            <pc:docMk/>
            <pc:sldMk cId="1385106729" sldId="381"/>
            <ac:grpSpMk id="198" creationId="{5B5C9491-89E5-ED85-364A-C241DD0B4704}"/>
          </ac:grpSpMkLst>
        </pc:grpChg>
        <pc:grpChg chg="add mod">
          <ac:chgData name="Carl-Julian Pardall" userId="242418bbfe6e9ff5" providerId="LiveId" clId="{404EB468-001F-4653-B3DF-B363B1B9871C}" dt="2022-11-16T20:21:45.414" v="1967" actId="164"/>
          <ac:grpSpMkLst>
            <pc:docMk/>
            <pc:sldMk cId="1385106729" sldId="381"/>
            <ac:grpSpMk id="199" creationId="{45A077AB-F37B-459E-0562-936CB58B6627}"/>
          </ac:grpSpMkLst>
        </pc:grpChg>
        <pc:grpChg chg="add mod">
          <ac:chgData name="Carl-Julian Pardall" userId="242418bbfe6e9ff5" providerId="LiveId" clId="{404EB468-001F-4653-B3DF-B363B1B9871C}" dt="2022-11-16T20:25:20.357" v="2006" actId="164"/>
          <ac:grpSpMkLst>
            <pc:docMk/>
            <pc:sldMk cId="1385106729" sldId="381"/>
            <ac:grpSpMk id="206" creationId="{2DA0D71A-C4BF-C7AE-CBF0-F023C5B37E57}"/>
          </ac:grpSpMkLst>
        </pc:grpChg>
        <pc:grpChg chg="add mod">
          <ac:chgData name="Carl-Julian Pardall" userId="242418bbfe6e9ff5" providerId="LiveId" clId="{404EB468-001F-4653-B3DF-B363B1B9871C}" dt="2022-11-16T20:27:25.855" v="2030" actId="164"/>
          <ac:grpSpMkLst>
            <pc:docMk/>
            <pc:sldMk cId="1385106729" sldId="381"/>
            <ac:grpSpMk id="214" creationId="{38398C07-B832-1F92-4E96-E9F1536A5B9F}"/>
          </ac:grpSpMkLst>
        </pc:grpChg>
        <pc:grpChg chg="add mod">
          <ac:chgData name="Carl-Julian Pardall" userId="242418bbfe6e9ff5" providerId="LiveId" clId="{404EB468-001F-4653-B3DF-B363B1B9871C}" dt="2022-11-16T20:30:58.533" v="2088" actId="164"/>
          <ac:grpSpMkLst>
            <pc:docMk/>
            <pc:sldMk cId="1385106729" sldId="381"/>
            <ac:grpSpMk id="217" creationId="{21F48845-7130-563D-1047-46A42F371DB4}"/>
          </ac:grpSpMkLst>
        </pc:grpChg>
        <pc:grpChg chg="add del mod">
          <ac:chgData name="Carl-Julian Pardall" userId="242418bbfe6e9ff5" providerId="LiveId" clId="{404EB468-001F-4653-B3DF-B363B1B9871C}" dt="2022-11-17T16:08:37.921" v="4921" actId="478"/>
          <ac:grpSpMkLst>
            <pc:docMk/>
            <pc:sldMk cId="1385106729" sldId="381"/>
            <ac:grpSpMk id="219" creationId="{ABEACE56-57AD-1A24-960C-28AA9AA7965F}"/>
          </ac:grpSpMkLst>
        </pc:grpChg>
        <pc:grpChg chg="add del mod">
          <ac:chgData name="Carl-Julian Pardall" userId="242418bbfe6e9ff5" providerId="LiveId" clId="{404EB468-001F-4653-B3DF-B363B1B9871C}" dt="2022-11-16T21:15:18.731" v="2503"/>
          <ac:grpSpMkLst>
            <pc:docMk/>
            <pc:sldMk cId="1385106729" sldId="381"/>
            <ac:grpSpMk id="221" creationId="{081B3ACE-0ABA-D251-0CB9-3F2A24F8AE3C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22" creationId="{3208CAF7-250A-A8C4-C4D1-F61342809A13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24" creationId="{77E80214-BCDE-DD1A-2C10-96305B588E6C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27" creationId="{40372552-5292-3906-15BC-F2E73C79577A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35" creationId="{D60FAFA3-B8B7-83B5-72D5-B4918C39701A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40" creationId="{65FB2838-E82D-FEB2-4CCD-24345F6C374B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41" creationId="{7B073B34-A6E7-C701-4C0A-1DA2542943CA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51" creationId="{057103E6-E344-0846-62F1-D29308D47B05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73" creationId="{713FE228-58CF-C0A3-3124-64B38886181B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75" creationId="{DA9CC97C-439E-364B-3125-7D95A974A45C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77" creationId="{EDB60630-826D-A069-996C-1801944A9DA2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79" creationId="{7DA78630-5A50-7033-765C-45D7BE6E9370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81" creationId="{884665C2-51DF-5105-1127-468131501ADB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83" creationId="{DFBA1563-9994-1BA2-5A82-CD6F71F98D89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87" creationId="{07828C52-8677-C963-6DB9-FF9698F27917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88" creationId="{83C10A80-F81C-826F-5F60-1871AA17E629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89" creationId="{D4CB9205-7635-75A0-C28A-C860D3963DC2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91" creationId="{40CF6ACF-3766-C367-4251-41BD592BB54C}"/>
          </ac:grpSpMkLst>
        </pc:grpChg>
        <pc:grpChg chg="mod">
          <ac:chgData name="Carl-Julian Pardall" userId="242418bbfe6e9ff5" providerId="LiveId" clId="{404EB468-001F-4653-B3DF-B363B1B9871C}" dt="2022-11-16T21:15:17.296" v="2502"/>
          <ac:grpSpMkLst>
            <pc:docMk/>
            <pc:sldMk cId="1385106729" sldId="381"/>
            <ac:grpSpMk id="292" creationId="{4AE4D673-CBE1-5AD3-6D84-297721D1DEAA}"/>
          </ac:grpSpMkLst>
        </pc:grpChg>
        <pc:picChg chg="add mod">
          <ac:chgData name="Carl-Julian Pardall" userId="242418bbfe6e9ff5" providerId="LiveId" clId="{404EB468-001F-4653-B3DF-B363B1B9871C}" dt="2022-11-17T16:09:05.739" v="4930" actId="1037"/>
          <ac:picMkLst>
            <pc:docMk/>
            <pc:sldMk cId="1385106729" sldId="381"/>
            <ac:picMk id="5" creationId="{03400BC1-F053-A537-2898-30EEA7EF93C7}"/>
          </ac:picMkLst>
        </pc:picChg>
        <pc:picChg chg="add del mod">
          <ac:chgData name="Carl-Julian Pardall" userId="242418bbfe6e9ff5" providerId="LiveId" clId="{404EB468-001F-4653-B3DF-B363B1B9871C}" dt="2022-11-16T20:14:27.829" v="1903" actId="478"/>
          <ac:picMkLst>
            <pc:docMk/>
            <pc:sldMk cId="1385106729" sldId="381"/>
            <ac:picMk id="6" creationId="{D2F31ECF-EE90-F57C-329E-B6A9CAB4F13E}"/>
          </ac:picMkLst>
        </pc:picChg>
        <pc:picChg chg="add del mod">
          <ac:chgData name="Carl-Julian Pardall" userId="242418bbfe6e9ff5" providerId="LiveId" clId="{404EB468-001F-4653-B3DF-B363B1B9871C}" dt="2022-11-16T20:27:30.914" v="2031" actId="478"/>
          <ac:picMkLst>
            <pc:docMk/>
            <pc:sldMk cId="1385106729" sldId="381"/>
            <ac:picMk id="201" creationId="{AB2A5F41-6220-C577-7E6E-9797DACD6601}"/>
          </ac:picMkLst>
        </pc:picChg>
        <pc:inkChg chg="add del mod">
          <ac:chgData name="Carl-Julian Pardall" userId="242418bbfe6e9ff5" providerId="LiveId" clId="{404EB468-001F-4653-B3DF-B363B1B9871C}" dt="2022-11-16T17:37:54.867" v="1636"/>
          <ac:inkMkLst>
            <pc:docMk/>
            <pc:sldMk cId="1385106729" sldId="381"/>
            <ac:inkMk id="7" creationId="{0A5EDF9D-BA7B-C913-44DD-1F137446DF02}"/>
          </ac:inkMkLst>
        </pc:inkChg>
        <pc:inkChg chg="add del mod">
          <ac:chgData name="Carl-Julian Pardall" userId="242418bbfe6e9ff5" providerId="LiveId" clId="{404EB468-001F-4653-B3DF-B363B1B9871C}" dt="2022-11-16T17:37:54.869" v="1637"/>
          <ac:inkMkLst>
            <pc:docMk/>
            <pc:sldMk cId="1385106729" sldId="381"/>
            <ac:inkMk id="8" creationId="{41B6CDB5-FFD8-247D-B992-E454067802E3}"/>
          </ac:inkMkLst>
        </pc:inkChg>
        <pc:inkChg chg="add del mod">
          <ac:chgData name="Carl-Julian Pardall" userId="242418bbfe6e9ff5" providerId="LiveId" clId="{404EB468-001F-4653-B3DF-B363B1B9871C}" dt="2022-11-16T17:37:54.872" v="1640"/>
          <ac:inkMkLst>
            <pc:docMk/>
            <pc:sldMk cId="1385106729" sldId="381"/>
            <ac:inkMk id="9" creationId="{6759BFF8-CEF7-9707-DC7A-BEFF8CA78E2F}"/>
          </ac:inkMkLst>
        </pc:inkChg>
        <pc:inkChg chg="add del mod">
          <ac:chgData name="Carl-Julian Pardall" userId="242418bbfe6e9ff5" providerId="LiveId" clId="{404EB468-001F-4653-B3DF-B363B1B9871C}" dt="2022-11-16T17:37:54.871" v="1639"/>
          <ac:inkMkLst>
            <pc:docMk/>
            <pc:sldMk cId="1385106729" sldId="381"/>
            <ac:inkMk id="10" creationId="{74278E6A-A545-3960-22A7-06DBCD588925}"/>
          </ac:inkMkLst>
        </pc:inkChg>
        <pc:inkChg chg="add del mod">
          <ac:chgData name="Carl-Julian Pardall" userId="242418bbfe6e9ff5" providerId="LiveId" clId="{404EB468-001F-4653-B3DF-B363B1B9871C}" dt="2022-11-16T17:37:54.873" v="1641"/>
          <ac:inkMkLst>
            <pc:docMk/>
            <pc:sldMk cId="1385106729" sldId="381"/>
            <ac:inkMk id="11" creationId="{309B9995-281A-6D68-FADD-ABDACB1436AA}"/>
          </ac:inkMkLst>
        </pc:inkChg>
        <pc:inkChg chg="add del mod">
          <ac:chgData name="Carl-Julian Pardall" userId="242418bbfe6e9ff5" providerId="LiveId" clId="{404EB468-001F-4653-B3DF-B363B1B9871C}" dt="2022-11-16T17:37:54.874" v="1642"/>
          <ac:inkMkLst>
            <pc:docMk/>
            <pc:sldMk cId="1385106729" sldId="381"/>
            <ac:inkMk id="12" creationId="{B228C8B7-56F1-6939-868C-7955A45574AC}"/>
          </ac:inkMkLst>
        </pc:inkChg>
        <pc:inkChg chg="add del mod">
          <ac:chgData name="Carl-Julian Pardall" userId="242418bbfe6e9ff5" providerId="LiveId" clId="{404EB468-001F-4653-B3DF-B363B1B9871C}" dt="2022-11-16T17:37:50.493" v="1628"/>
          <ac:inkMkLst>
            <pc:docMk/>
            <pc:sldMk cId="1385106729" sldId="381"/>
            <ac:inkMk id="13" creationId="{EA775196-A712-386B-ED0F-655EF3FDCBCB}"/>
          </ac:inkMkLst>
        </pc:inkChg>
        <pc:inkChg chg="add del mod">
          <ac:chgData name="Carl-Julian Pardall" userId="242418bbfe6e9ff5" providerId="LiveId" clId="{404EB468-001F-4653-B3DF-B363B1B9871C}" dt="2022-11-16T17:37:50.498" v="1634"/>
          <ac:inkMkLst>
            <pc:docMk/>
            <pc:sldMk cId="1385106729" sldId="381"/>
            <ac:inkMk id="14" creationId="{5990394E-B684-8481-7704-50127A9C4E91}"/>
          </ac:inkMkLst>
        </pc:inkChg>
        <pc:inkChg chg="add del mod">
          <ac:chgData name="Carl-Julian Pardall" userId="242418bbfe6e9ff5" providerId="LiveId" clId="{404EB468-001F-4653-B3DF-B363B1B9871C}" dt="2022-11-16T17:37:50.497" v="1632"/>
          <ac:inkMkLst>
            <pc:docMk/>
            <pc:sldMk cId="1385106729" sldId="381"/>
            <ac:inkMk id="15" creationId="{989390B9-AED7-3ECC-C58D-2CAC39157E1B}"/>
          </ac:inkMkLst>
        </pc:inkChg>
        <pc:inkChg chg="add del mod">
          <ac:chgData name="Carl-Julian Pardall" userId="242418bbfe6e9ff5" providerId="LiveId" clId="{404EB468-001F-4653-B3DF-B363B1B9871C}" dt="2022-11-16T17:37:50.492" v="1627"/>
          <ac:inkMkLst>
            <pc:docMk/>
            <pc:sldMk cId="1385106729" sldId="381"/>
            <ac:inkMk id="16" creationId="{DDAAD3D6-5EED-A7DB-CF3B-6FF38325EB75}"/>
          </ac:inkMkLst>
        </pc:inkChg>
        <pc:inkChg chg="add del mod">
          <ac:chgData name="Carl-Julian Pardall" userId="242418bbfe6e9ff5" providerId="LiveId" clId="{404EB468-001F-4653-B3DF-B363B1B9871C}" dt="2022-11-16T17:37:50.480" v="1618"/>
          <ac:inkMkLst>
            <pc:docMk/>
            <pc:sldMk cId="1385106729" sldId="381"/>
            <ac:inkMk id="17" creationId="{A173C0DF-01D8-82F4-2F36-AB6EA5E6AA17}"/>
          </ac:inkMkLst>
        </pc:inkChg>
        <pc:inkChg chg="add del mod">
          <ac:chgData name="Carl-Julian Pardall" userId="242418bbfe6e9ff5" providerId="LiveId" clId="{404EB468-001F-4653-B3DF-B363B1B9871C}" dt="2022-11-16T17:37:50.487" v="1623"/>
          <ac:inkMkLst>
            <pc:docMk/>
            <pc:sldMk cId="1385106729" sldId="381"/>
            <ac:inkMk id="18" creationId="{729A4912-68DF-8123-7E64-FAC7F8E1376F}"/>
          </ac:inkMkLst>
        </pc:inkChg>
        <pc:inkChg chg="add del mod">
          <ac:chgData name="Carl-Julian Pardall" userId="242418bbfe6e9ff5" providerId="LiveId" clId="{404EB468-001F-4653-B3DF-B363B1B9871C}" dt="2022-11-16T17:37:50.489" v="1624"/>
          <ac:inkMkLst>
            <pc:docMk/>
            <pc:sldMk cId="1385106729" sldId="381"/>
            <ac:inkMk id="19" creationId="{7437E982-C7B2-1785-DA9E-5E9193DD896D}"/>
          </ac:inkMkLst>
        </pc:inkChg>
        <pc:inkChg chg="add del mod">
          <ac:chgData name="Carl-Julian Pardall" userId="242418bbfe6e9ff5" providerId="LiveId" clId="{404EB468-001F-4653-B3DF-B363B1B9871C}" dt="2022-11-16T17:37:50.494" v="1629"/>
          <ac:inkMkLst>
            <pc:docMk/>
            <pc:sldMk cId="1385106729" sldId="381"/>
            <ac:inkMk id="20" creationId="{163E41A8-9F10-0C52-F3E2-76700826F8D7}"/>
          </ac:inkMkLst>
        </pc:inkChg>
        <pc:inkChg chg="add del mod">
          <ac:chgData name="Carl-Julian Pardall" userId="242418bbfe6e9ff5" providerId="LiveId" clId="{404EB468-001F-4653-B3DF-B363B1B9871C}" dt="2022-11-16T17:37:50.481" v="1619"/>
          <ac:inkMkLst>
            <pc:docMk/>
            <pc:sldMk cId="1385106729" sldId="381"/>
            <ac:inkMk id="21" creationId="{1B33558A-1123-DC4C-E4A9-CC718D6992B5}"/>
          </ac:inkMkLst>
        </pc:inkChg>
        <pc:inkChg chg="add del mod">
          <ac:chgData name="Carl-Julian Pardall" userId="242418bbfe6e9ff5" providerId="LiveId" clId="{404EB468-001F-4653-B3DF-B363B1B9871C}" dt="2022-11-16T17:37:50.480" v="1617"/>
          <ac:inkMkLst>
            <pc:docMk/>
            <pc:sldMk cId="1385106729" sldId="381"/>
            <ac:inkMk id="22" creationId="{71AE2411-BD1B-7946-C1B0-A47B6CDE345D}"/>
          </ac:inkMkLst>
        </pc:inkChg>
        <pc:inkChg chg="add del mod">
          <ac:chgData name="Carl-Julian Pardall" userId="242418bbfe6e9ff5" providerId="LiveId" clId="{404EB468-001F-4653-B3DF-B363B1B9871C}" dt="2022-11-16T17:37:50.475" v="1614"/>
          <ac:inkMkLst>
            <pc:docMk/>
            <pc:sldMk cId="1385106729" sldId="381"/>
            <ac:inkMk id="23" creationId="{9FDE3A09-6C76-3F49-7E71-AC5DD20B2EC9}"/>
          </ac:inkMkLst>
        </pc:inkChg>
        <pc:inkChg chg="add del mod">
          <ac:chgData name="Carl-Julian Pardall" userId="242418bbfe6e9ff5" providerId="LiveId" clId="{404EB468-001F-4653-B3DF-B363B1B9871C}" dt="2022-11-16T17:37:50.491" v="1626"/>
          <ac:inkMkLst>
            <pc:docMk/>
            <pc:sldMk cId="1385106729" sldId="381"/>
            <ac:inkMk id="24" creationId="{445C6912-C81E-8011-06C7-79FFC4A6A860}"/>
          </ac:inkMkLst>
        </pc:inkChg>
        <pc:inkChg chg="add del mod">
          <ac:chgData name="Carl-Julian Pardall" userId="242418bbfe6e9ff5" providerId="LiveId" clId="{404EB468-001F-4653-B3DF-B363B1B9871C}" dt="2022-11-16T17:37:50.483" v="1620"/>
          <ac:inkMkLst>
            <pc:docMk/>
            <pc:sldMk cId="1385106729" sldId="381"/>
            <ac:inkMk id="25" creationId="{DF9EA9AE-03BD-9868-5881-AE0FE14E3D9F}"/>
          </ac:inkMkLst>
        </pc:inkChg>
        <pc:inkChg chg="add del mod">
          <ac:chgData name="Carl-Julian Pardall" userId="242418bbfe6e9ff5" providerId="LiveId" clId="{404EB468-001F-4653-B3DF-B363B1B9871C}" dt="2022-11-16T17:37:50.496" v="1631"/>
          <ac:inkMkLst>
            <pc:docMk/>
            <pc:sldMk cId="1385106729" sldId="381"/>
            <ac:inkMk id="26" creationId="{1726A38C-07FF-9DC5-637C-F80DA27C2BED}"/>
          </ac:inkMkLst>
        </pc:inkChg>
        <pc:inkChg chg="add del mod">
          <ac:chgData name="Carl-Julian Pardall" userId="242418bbfe6e9ff5" providerId="LiveId" clId="{404EB468-001F-4653-B3DF-B363B1B9871C}" dt="2022-11-16T17:37:50.490" v="1625"/>
          <ac:inkMkLst>
            <pc:docMk/>
            <pc:sldMk cId="1385106729" sldId="381"/>
            <ac:inkMk id="29" creationId="{909BB48C-204E-DCDD-0A81-7B972AC6BE9C}"/>
          </ac:inkMkLst>
        </pc:inkChg>
        <pc:inkChg chg="add del mod">
          <ac:chgData name="Carl-Julian Pardall" userId="242418bbfe6e9ff5" providerId="LiveId" clId="{404EB468-001F-4653-B3DF-B363B1B9871C}" dt="2022-11-16T17:37:50.497" v="1633"/>
          <ac:inkMkLst>
            <pc:docMk/>
            <pc:sldMk cId="1385106729" sldId="381"/>
            <ac:inkMk id="30" creationId="{7FE9B6D3-D387-3DFC-C8B3-05723B77940F}"/>
          </ac:inkMkLst>
        </pc:inkChg>
        <pc:inkChg chg="add del mod">
          <ac:chgData name="Carl-Julian Pardall" userId="242418bbfe6e9ff5" providerId="LiveId" clId="{404EB468-001F-4653-B3DF-B363B1B9871C}" dt="2022-11-16T17:37:50.484" v="1621"/>
          <ac:inkMkLst>
            <pc:docMk/>
            <pc:sldMk cId="1385106729" sldId="381"/>
            <ac:inkMk id="31" creationId="{7786DFC5-EEC3-A6AC-1E32-52532E61D4DE}"/>
          </ac:inkMkLst>
        </pc:inkChg>
        <pc:inkChg chg="add del mod">
          <ac:chgData name="Carl-Julian Pardall" userId="242418bbfe6e9ff5" providerId="LiveId" clId="{404EB468-001F-4653-B3DF-B363B1B9871C}" dt="2022-11-16T17:37:50.478" v="1616"/>
          <ac:inkMkLst>
            <pc:docMk/>
            <pc:sldMk cId="1385106729" sldId="381"/>
            <ac:inkMk id="32" creationId="{37736ABE-E3F4-8CF2-2FAB-A2EDD5326B21}"/>
          </ac:inkMkLst>
        </pc:inkChg>
        <pc:inkChg chg="add del mod">
          <ac:chgData name="Carl-Julian Pardall" userId="242418bbfe6e9ff5" providerId="LiveId" clId="{404EB468-001F-4653-B3DF-B363B1B9871C}" dt="2022-11-16T17:37:50.499" v="1635"/>
          <ac:inkMkLst>
            <pc:docMk/>
            <pc:sldMk cId="1385106729" sldId="381"/>
            <ac:inkMk id="34" creationId="{89B6454C-0339-1501-4FA0-FB4D8D34ABD1}"/>
          </ac:inkMkLst>
        </pc:inkChg>
        <pc:inkChg chg="add del">
          <ac:chgData name="Carl-Julian Pardall" userId="242418bbfe6e9ff5" providerId="LiveId" clId="{404EB468-001F-4653-B3DF-B363B1B9871C}" dt="2022-11-16T17:37:50.485" v="1622"/>
          <ac:inkMkLst>
            <pc:docMk/>
            <pc:sldMk cId="1385106729" sldId="381"/>
            <ac:inkMk id="36" creationId="{197ECA89-10B2-1C2C-5EC1-193F496796F5}"/>
          </ac:inkMkLst>
        </pc:inkChg>
        <pc:inkChg chg="add del">
          <ac:chgData name="Carl-Julian Pardall" userId="242418bbfe6e9ff5" providerId="LiveId" clId="{404EB468-001F-4653-B3DF-B363B1B9871C}" dt="2022-11-16T17:37:50.477" v="1615"/>
          <ac:inkMkLst>
            <pc:docMk/>
            <pc:sldMk cId="1385106729" sldId="381"/>
            <ac:inkMk id="37" creationId="{C29736BA-E45C-B6F2-EA71-308B86802404}"/>
          </ac:inkMkLst>
        </pc:inkChg>
        <pc:inkChg chg="add del">
          <ac:chgData name="Carl-Julian Pardall" userId="242418bbfe6e9ff5" providerId="LiveId" clId="{404EB468-001F-4653-B3DF-B363B1B9871C}" dt="2022-11-16T17:37:54.870" v="1638"/>
          <ac:inkMkLst>
            <pc:docMk/>
            <pc:sldMk cId="1385106729" sldId="381"/>
            <ac:inkMk id="38" creationId="{D8C4D6BF-8A8F-933F-C037-28EB9D1E088D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39" creationId="{DEDE0BFF-D2FB-9EAD-1E62-4B7ED90C937E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0" creationId="{2345E104-1991-BCFD-32C4-92979ABFAF77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1" creationId="{946A0486-F165-D136-A2FF-D432E21E189B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2" creationId="{2CEDCB7E-F63D-839A-4D61-A0ACD6E456B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3" creationId="{151BBF87-20EF-4C86-AA03-33B0EFE1A354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4" creationId="{3BF39C0A-466A-19CB-9DE5-763BF4EAD0C2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5" creationId="{8A7AC678-2F04-B5BA-37A4-635EB0D5B18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6" creationId="{E209C350-A624-3DD3-D48B-F83D2BC96F5A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7" creationId="{C399CB5C-847D-E210-0539-60D1BCAB9EEA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8" creationId="{E8515CE8-0A54-9286-E064-BF1BAF895A1C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49" creationId="{DD5B0057-AE10-B8DF-24BC-CFFF63B8D36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50" creationId="{D6EB4297-2A48-6A60-3DBF-C535EBA1B412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51" creationId="{44535EC5-9512-90DF-0DA6-6543DDC0C8EC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52" creationId="{251AF220-2585-33CC-7837-A51900C890B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53" creationId="{C13ABB06-156F-BEAA-F321-7BDADD443F20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54" creationId="{C79854C7-E7EB-D454-28F5-D6C924966E5B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56" creationId="{280CDC50-D614-3DD8-2001-EE4A487958A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57" creationId="{3D05D770-B8B6-A0CA-1D56-A03692E28ECB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58" creationId="{7252D87B-E165-214D-6DD0-DD90CC54929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59" creationId="{F5C9BD24-BFF1-B8AD-697F-DB49B0A10D6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60" creationId="{C124793A-603A-F2F8-DF10-A0CDEA212C5D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61" creationId="{DF11D913-9B7E-1260-6756-A7B6352F83D3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64" creationId="{F45EA0A4-F1CD-38F8-DD2A-B01DE639E80F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65" creationId="{431260E3-A694-FC5C-6B4A-B02DFF5A505C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66" creationId="{4386C7A1-2C46-9437-31CD-AC24427D87F4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67" creationId="{8D090A82-4E09-8637-AEE5-5C4D3F213322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68" creationId="{CB21F84D-2D7D-0B5F-E4BC-2175A014CA2A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69" creationId="{51837E52-D650-65C6-692D-B2BFFB47724E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0" creationId="{271BC989-E9B7-D72E-6367-827CCBB19902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1" creationId="{4C38837C-8FDC-F0BE-7386-E6472B635CC0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2" creationId="{C29A0E53-C266-14B8-DB3A-EF638E8D4648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3" creationId="{E977D4A3-601F-CF89-B53C-A6230855A7CE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4" creationId="{3E7F1D91-C20A-014A-A355-17C5B065A160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5" creationId="{C29D696B-1450-E362-0AF4-E3E441118BD6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6" creationId="{1CB3102A-7D68-298A-8378-EBA0A934AA37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7" creationId="{C7B81B66-C084-5BFA-1548-B50CB55E6B57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8" creationId="{22FDCDE3-1BE1-F187-40FF-528CF341E051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79" creationId="{CBBAE7E4-F304-7198-84E9-9671E98939AD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0" creationId="{89A1001A-80E7-050C-EBAA-BFD99473129F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1" creationId="{5FEB7F55-101A-9B32-1EFA-E7AEC85E3B3A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2" creationId="{E86AEF87-9556-85ED-3A8D-B5116061A53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3" creationId="{5066835A-0032-D8D9-606E-5570028B86EF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4" creationId="{90894016-F136-3DDE-14E5-9E1BFCBD030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5" creationId="{7A9394CE-2A9B-4302-E406-735AA6D203D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6" creationId="{352844B3-D28D-4375-3348-4A808BC5D67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7" creationId="{BD99C3A1-9939-E9D8-26D8-310A3ECB2306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8" creationId="{389DC424-A781-4DE8-212C-49C0813E8DCA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89" creationId="{D43F0288-4151-0025-D300-36FD4EA70F42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0" creationId="{06F82F68-DC8F-BE39-BAEA-402294800B7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1" creationId="{4A77009B-3223-293E-68D9-2A6AA64EE5F6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2" creationId="{B9A307C9-F888-514F-00AD-966554F2934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3" creationId="{CEBB9D7F-F509-8D42-B778-CBB0B2B288FC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4" creationId="{D5D13E36-E6AF-8E17-E947-F0E2E1061CE3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5" creationId="{BEA77A91-96E6-C874-E7AE-5CB6C7B6D31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6" creationId="{E530A913-3051-71DB-56E9-FEFF8A6A56E3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7" creationId="{C0A5322D-E371-79F8-C946-4D295FB3AD37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8" creationId="{0DF93B94-C713-0ED1-F9F4-7D37F4164C7E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99" creationId="{2B6394CE-960F-FA50-EB2F-1770DB81EABD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00" creationId="{F7919DA0-6402-EF5A-3C07-E07D25A164B7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01" creationId="{3A616D09-7813-884C-8C59-31FAA0DA9FEE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02" creationId="{1ED9E166-BA98-BC34-D456-B9FF95679B63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03" creationId="{7C497FB3-169B-C115-32A4-D5A4DAEBC23A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04" creationId="{26924432-EB20-3B24-BD1D-028F59155650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05" creationId="{2556C593-0870-16F8-F46F-F48CE1E247C1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06" creationId="{D21D2DBD-ABC0-0428-E21E-27AFBD58C6B0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07" creationId="{C4CF5C9D-D113-C346-E60F-2F4111EACD04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11" creationId="{4A6532AA-5390-F826-E06C-011F0AD07A2F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12" creationId="{8997AD3D-8353-191D-A6AC-BF072EC2F0B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13" creationId="{C9B7184A-DE88-6693-C52E-3390850316C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14" creationId="{A46B88AC-22C5-6DF2-CD2D-6698FC1AA6C2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15" creationId="{EE734A48-A5B0-BBD0-94F4-3CD292E338A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16" creationId="{2C1D21CC-AAA2-AE42-7623-00E61B22EF7E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17" creationId="{BD18D49D-BD6D-3896-3FAE-701D4AB6C6E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18" creationId="{7B0FF329-1498-80A4-B69A-36C8D3D8FA73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19" creationId="{D670D025-07D2-C85C-BD92-FB7B9B2B1F76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20" creationId="{C5176201-2E66-6C74-F38A-73A73BBD9C03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21" creationId="{4DA525DA-F944-AFC0-919B-FC90C0F0B4A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22" creationId="{EDC8172A-39D1-53E3-FB96-21E60FDD404A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23" creationId="{39B28C24-C3BF-B5E2-9D8E-C43974D4DA1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24" creationId="{46B4CEB8-C24F-4369-5768-3391A12BC496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25" creationId="{2151F2D9-DF27-4B8E-A534-E5B245A6BFC1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26" creationId="{C431D5F3-4067-4B97-15C8-D9D0EF59A5B0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31" creationId="{DA06784C-3999-520C-388E-5E3EB11F27E0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32" creationId="{B7CBFD87-555A-A8DB-9F0B-63A52653AD4B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33" creationId="{C9E68490-7E20-32BB-D5DA-364C63F3430A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34" creationId="{F9E0DFF9-EED7-ABAF-6E2C-5612F60DFD36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35" creationId="{4AF5A28A-8AFB-E6A9-63AD-06975AB45016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36" creationId="{D61E1C81-9905-F5BF-B6DF-0601B732EF31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37" creationId="{CB93AE0D-7E9E-318E-53C3-B44860A2A173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38" creationId="{3AC8CC59-9DAA-F74A-610A-954E1AE3B981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39" creationId="{BF10F9A3-54B0-15A8-79D2-263A0B5E9FD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40" creationId="{CB0D632E-BDCA-8327-8252-2FC0FB1992F4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41" creationId="{BD7F1788-0294-2325-2956-FF8587FB854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42" creationId="{3EC208DC-2AE4-FCE5-228B-B69BCE4A1A4B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43" creationId="{C21DC3E2-8747-7BD5-59D1-2CACA00A0A9E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44" creationId="{73B2DC53-ED08-4EDD-F661-01895C47C2C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45" creationId="{2A4354DA-BFDC-CA84-EB14-CED95A67B152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46" creationId="{4E38D544-BDBD-4735-9720-3073756B26D6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47" creationId="{8B021474-C492-98F5-481D-3F48727FF47D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0" creationId="{62D50928-585D-D3FB-88BC-5AF3E53C4BB3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1" creationId="{9DEE8025-574C-E7CA-38D3-F561195F08AD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2" creationId="{4F4314F6-6442-1830-FB65-E3F6644A3720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3" creationId="{3F9C682B-63F8-E154-BC42-2F22BEFD9E85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4" creationId="{955AB4D1-CFFA-A39E-032F-E8D79D391AD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5" creationId="{0D56FF50-E440-C122-C1C7-14C012CA7CE6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6" creationId="{46C6C016-9714-E112-AF27-156BE3858DD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7" creationId="{C8AFE9ED-86DF-C1D8-2936-2A02436368D9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8" creationId="{6953FD0F-A2D3-CFB3-A902-6681C7A638CA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59" creationId="{3278E315-0B72-CED7-B092-1CA5F935DA70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60" creationId="{7847F1AF-3DF2-06C3-3BFF-01BD7E93DF91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61" creationId="{3D40CD64-0213-C6DC-A485-A21C8971C2FC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62" creationId="{BB2C4E41-DF70-1159-0281-FB25468803FB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63" creationId="{D711743C-EA49-C4B2-84E8-ACA7FA4D5E6E}"/>
          </ac:inkMkLst>
        </pc:inkChg>
        <pc:inkChg chg="add mod">
          <ac:chgData name="Carl-Julian Pardall" userId="242418bbfe6e9ff5" providerId="LiveId" clId="{404EB468-001F-4653-B3DF-B363B1B9871C}" dt="2022-11-16T20:17:36.126" v="1931" actId="165"/>
          <ac:inkMkLst>
            <pc:docMk/>
            <pc:sldMk cId="1385106729" sldId="381"/>
            <ac:inkMk id="164" creationId="{EBF61012-6F18-39A7-68CB-AD022FDF1221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59" creationId="{110AB753-4542-5071-CED1-D8CF3F83EF29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0" creationId="{3BA9EB8B-3E38-556F-EC17-2630DEF26FCD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1" creationId="{045AAB7F-E39A-1280-AC28-5D9A71D8354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2" creationId="{DF539479-D2A6-7412-44FE-8F7DA7BD151D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3" creationId="{55E0D800-A792-C130-5D54-2B0277F5CDD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4" creationId="{A8C9C45A-F8F5-A624-AB13-E67801DDAD7B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5" creationId="{B59F7255-FF51-3E8B-FD32-B63502B434D4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6" creationId="{F5F1B982-9E7E-3C29-E9DA-DDBBAAFB7DE5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7" creationId="{DE86F3CF-8680-2173-64AB-2727748393C9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8" creationId="{10B2996B-44FF-607D-1DDB-389343B0975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69" creationId="{F15C2C2A-B70C-E613-3EA8-4983DEC623DA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70" creationId="{411A47EA-5EB5-C54F-FB1E-BEF902BF1003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71" creationId="{1778E9E1-1A59-A140-6A86-4E12D4853111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72" creationId="{AD51679D-F161-8395-8513-A5C7DFC6F14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74" creationId="{2487AC3A-93CA-C539-E1F3-7B8A7927B1E2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76" creationId="{9BBED829-2856-B939-D96E-3F82EB50141B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78" creationId="{5FBB9270-AD61-E376-6EF2-4F54C40BA88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80" creationId="{D8D92CD7-288D-1587-904C-CC9A2F37C0B8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82" creationId="{F6C91F1D-608A-A52F-90B9-C939EEB9AB70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84" creationId="{BA5AA06A-3139-2021-338A-798670CA749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85" creationId="{9B454181-897B-6A7E-0AA0-0BF45EB597F4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86" creationId="{8F4B859E-16EA-F554-3261-E596F3B07D64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90" creationId="{04F4B685-39CA-F758-DC9E-6B66CC845374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93" creationId="{515B5D62-6A68-5B3F-5684-56E5D1ACC31D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94" creationId="{6CB99A47-E4B2-40D1-5A70-91B23555C03F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95" creationId="{BB9310F6-9942-98A5-9AE2-3C10C0EE4022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96" creationId="{C27FBD91-3F2E-E69F-6384-9AEAB2F5356F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97" creationId="{A4540073-AB29-261E-B6EC-ECF8C9FCA28B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98" creationId="{F0FBB6F2-7992-B364-BEBE-959192FFCBE5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299" creationId="{71033514-3998-062C-FDCA-2D2185B44215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0" creationId="{D8E8BC18-7CC5-5386-33E0-7893E87EF530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1" creationId="{2F9BA74A-44A4-6B21-42C1-5B9A27A1765F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2" creationId="{A0320884-8422-F207-9086-A27B36BCF8F4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3" creationId="{D4E38154-9BC2-4449-D0D4-243327A8C738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4" creationId="{42D6E70D-8489-3CDC-65CB-5EC90A9BF84F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5" creationId="{6548DDD2-ECFA-676F-B83F-8CEC7A846A5E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6" creationId="{AB8ADF9B-CE9C-11FD-616B-BCDC4573B850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7" creationId="{4ECA62CB-5E98-7FC0-68A8-4CA8114B4576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8" creationId="{A1052B76-2F56-0042-F273-0842727B3423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09" creationId="{A9E5F020-A47C-9579-3735-C53099E1489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0" creationId="{F51DF7D1-1A49-4ECD-361F-514A1C6399C3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1" creationId="{31CC64F7-7408-A60F-D523-E42AD457492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2" creationId="{2DCE4DDB-6BD2-50FF-B190-400DE79F83A1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3" creationId="{89F9963A-07E6-6F35-7184-60F1A4514AB1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4" creationId="{8893EB04-737E-A189-5CD1-909A1286F1CD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5" creationId="{BA314F35-0B45-E851-359D-796AC8A26E42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6" creationId="{4F0B1BC1-38EB-2D78-79A1-5C030166EA5B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7" creationId="{87ABE527-2865-8590-389A-ED8774E790A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8" creationId="{D02F3C5D-572E-F0DD-B904-06937B3B3FE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19" creationId="{9739EEDC-55D7-92FE-A47F-15B3EFA8E4C0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0" creationId="{753E8CE6-3A0A-8F46-C449-6BE93249658B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1" creationId="{00D2D1CB-3729-A903-EE53-71DE75709C3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2" creationId="{3AA2F29B-4FDD-56D0-EF1C-3584CFE6A86B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3" creationId="{92C8E79A-A2FC-6239-6AC1-1B879344F3D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4" creationId="{C81A83A8-CD7C-1CA9-EB47-0E6A7361233A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5" creationId="{D3D13DB0-E626-D8AA-5829-FC76AC16FA9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6" creationId="{41FEFA1A-0020-1CD1-81C0-9224E15DD403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7" creationId="{D3286432-C62C-3A74-2C15-2EE03BB97A7A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8" creationId="{705232BA-98F8-63B6-D7A7-BDE4693112EF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29" creationId="{9F35FF90-9E24-2F9C-A41E-DC8D9EDAF8C5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0" creationId="{223B1AD6-531B-92A5-9E5C-B1AF314E8CC6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1" creationId="{5BF56402-EC9A-AE65-D5AA-434FC8C1836A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2" creationId="{179EBA97-F994-1DF3-7448-860A69B3713F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3" creationId="{66E1CF99-301E-39FD-4739-E5E53C5AA270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4" creationId="{5DDDEF1C-6CCE-2D16-E02E-DCCB2A58DA48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5" creationId="{A2E017D9-B72A-5AEC-02E0-854D2251256D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6" creationId="{27974CB8-8472-BD19-7E7F-5B11AF692C7E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7" creationId="{E33FAB30-402F-0DC5-2C18-2427F3660280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8" creationId="{DD71B4D5-C472-0D4C-6280-A16CAC17DCFE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39" creationId="{6476E835-7ABE-C7B1-09B7-CD87209C28BB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0" creationId="{5936059B-D567-497D-2BFC-969AF09E32B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1" creationId="{09EFC4EE-6E24-AB97-D1A8-B724C5999CFF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2" creationId="{DDF15BF4-3F07-AF89-DC61-B64241E4C0B5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3" creationId="{D3241C3D-E3DC-6E6F-FF01-3EEA07A9F6FE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4" creationId="{369E5900-2250-03D1-DFC1-F2B65F88B574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5" creationId="{A0FEBC0F-6F7A-CEE2-2649-DBD25D3E87A8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6" creationId="{52AF17E8-1FB2-2A4F-C394-51CBBCD954A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7" creationId="{78579152-90C2-B85D-F602-6F57EABE4FAA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8" creationId="{C12E9A91-B417-2526-9F94-5A3B723BDBFE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49" creationId="{067F7287-9984-9965-CD86-AD735D69BAD5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0" creationId="{A13CCE8A-7F09-9289-6E72-83F322563EBF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1" creationId="{15184FDA-8CF9-3602-1E97-3E27C7B5E9C9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2" creationId="{8BFB7D0E-E6C5-3847-2BEE-8DA4FA0C632D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3" creationId="{DBF441E8-816A-74F9-B424-86421211FAB9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4" creationId="{9F631B4C-8E95-4E18-A654-8173955E98D0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5" creationId="{D9BEB03F-6F95-4F3F-23C4-A7B57E58896A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6" creationId="{B78786A6-BC2E-0492-28A1-F10529B6B7B1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7" creationId="{AE1B25DD-E6A7-A9F9-3202-90355CA5253D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8" creationId="{77E95A28-6C60-DAB5-9BB4-7CB09960D35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59" creationId="{9B3AA285-05F6-C7F0-FD10-554DCB8D2F4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0" creationId="{10EE06FA-EE06-CD15-9C77-43FD8D244414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1" creationId="{A2F363AC-1967-C19B-2FEB-AD9F67CCFB50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2" creationId="{974BC013-2055-D477-568E-262FC02B0C5A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3" creationId="{A166F099-5D78-C4EA-C97D-17F5A4E7AD52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4" creationId="{C02A539E-E51B-E510-659D-0AE0A9E1581E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5" creationId="{864C51A0-B8E6-9634-CE05-BC714136113E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6" creationId="{0EC385A8-FA31-5BF3-47F2-E6CEB840FDB6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7" creationId="{65BF4219-B72D-C4A6-6F6B-A03227794681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8" creationId="{407AEE60-15EF-9585-2C82-3E9B428C48BA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69" creationId="{ADBF36F2-7D75-A97B-792A-38D394DECA82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0" creationId="{6086ABDF-C11D-5064-87E8-DEB375618CE1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1" creationId="{7E862592-7238-FECF-6637-D88B66F72463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2" creationId="{AA92A6D0-5C64-A766-D3A9-81EBC8703C43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3" creationId="{1B3B74D9-F672-D520-B6DC-7B139CAB8429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4" creationId="{5359C4BA-EF78-D911-C5E1-7D65196FDD77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5" creationId="{E4746DE3-C596-D24B-DC18-9B1638CDC44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6" creationId="{CDE6FC9D-4A04-7DE8-40BD-E4334552EB2B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7" creationId="{178B168D-5DA0-0B66-7276-DEA449B8BFC5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8" creationId="{D7DE7A7A-E62F-272C-71E7-D6F0A53E6FD2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79" creationId="{E0D9692C-F1DB-931E-3C2C-3A0ABCC0B253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80" creationId="{C506E020-DFC3-16B2-ACCB-3CEB04C63E2C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81" creationId="{1119B846-BB8C-9A4F-C5DB-99063A733935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82" creationId="{CD9B8E84-544B-DDAF-C296-412891ACA1AB}"/>
          </ac:inkMkLst>
        </pc:inkChg>
        <pc:inkChg chg="mod">
          <ac:chgData name="Carl-Julian Pardall" userId="242418bbfe6e9ff5" providerId="LiveId" clId="{404EB468-001F-4653-B3DF-B363B1B9871C}" dt="2022-11-16T21:15:17.296" v="2502"/>
          <ac:inkMkLst>
            <pc:docMk/>
            <pc:sldMk cId="1385106729" sldId="381"/>
            <ac:inkMk id="383" creationId="{33172862-862A-39DF-E459-58A7CFAF4B7B}"/>
          </ac:inkMkLst>
        </pc:inkChg>
        <pc:cxnChg chg="add del mod">
          <ac:chgData name="Carl-Julian Pardall" userId="242418bbfe6e9ff5" providerId="LiveId" clId="{404EB468-001F-4653-B3DF-B363B1B9871C}" dt="2022-11-17T16:09:10.966" v="4931" actId="21"/>
          <ac:cxnSpMkLst>
            <pc:docMk/>
            <pc:sldMk cId="1385106729" sldId="381"/>
            <ac:cxnSpMk id="7" creationId="{0D462F56-98E4-A45F-30A3-ABF3292A6127}"/>
          </ac:cxnSpMkLst>
        </pc:cxnChg>
        <pc:cxnChg chg="add mod topLvl">
          <ac:chgData name="Carl-Julian Pardall" userId="242418bbfe6e9ff5" providerId="LiveId" clId="{404EB468-001F-4653-B3DF-B363B1B9871C}" dt="2022-11-16T20:18:26.518" v="1934" actId="338"/>
          <ac:cxnSpMkLst>
            <pc:docMk/>
            <pc:sldMk cId="1385106729" sldId="381"/>
            <ac:cxnSpMk id="168" creationId="{195C65F6-AC31-6FEF-A611-0A3292DE93B9}"/>
          </ac:cxnSpMkLst>
        </pc:cxnChg>
        <pc:cxnChg chg="add mod topLvl">
          <ac:chgData name="Carl-Julian Pardall" userId="242418bbfe6e9ff5" providerId="LiveId" clId="{404EB468-001F-4653-B3DF-B363B1B9871C}" dt="2022-11-16T20:18:26.518" v="1934" actId="338"/>
          <ac:cxnSpMkLst>
            <pc:docMk/>
            <pc:sldMk cId="1385106729" sldId="381"/>
            <ac:cxnSpMk id="170" creationId="{D594B91A-0DA8-9D8F-10F9-A237FAE3BB1B}"/>
          </ac:cxnSpMkLst>
        </pc:cxnChg>
        <pc:cxnChg chg="add mod topLvl">
          <ac:chgData name="Carl-Julian Pardall" userId="242418bbfe6e9ff5" providerId="LiveId" clId="{404EB468-001F-4653-B3DF-B363B1B9871C}" dt="2022-11-16T20:18:26.518" v="1934" actId="338"/>
          <ac:cxnSpMkLst>
            <pc:docMk/>
            <pc:sldMk cId="1385106729" sldId="381"/>
            <ac:cxnSpMk id="172" creationId="{DE462392-22F2-610D-9842-91AB6BC818DB}"/>
          </ac:cxnSpMkLst>
        </pc:cxnChg>
        <pc:cxnChg chg="add mod topLvl">
          <ac:chgData name="Carl-Julian Pardall" userId="242418bbfe6e9ff5" providerId="LiveId" clId="{404EB468-001F-4653-B3DF-B363B1B9871C}" dt="2022-11-16T20:18:26.518" v="1934" actId="338"/>
          <ac:cxnSpMkLst>
            <pc:docMk/>
            <pc:sldMk cId="1385106729" sldId="381"/>
            <ac:cxnSpMk id="173" creationId="{4078255B-4ADA-8160-EA27-E4FDD5375123}"/>
          </ac:cxnSpMkLst>
        </pc:cxnChg>
        <pc:cxnChg chg="add del mod topLvl">
          <ac:chgData name="Carl-Julian Pardall" userId="242418bbfe6e9ff5" providerId="LiveId" clId="{404EB468-001F-4653-B3DF-B363B1B9871C}" dt="2022-11-16T20:00:43.057" v="1815" actId="478"/>
          <ac:cxnSpMkLst>
            <pc:docMk/>
            <pc:sldMk cId="1385106729" sldId="381"/>
            <ac:cxnSpMk id="174" creationId="{E5A740D2-767A-CAA0-84C1-27DC86FC9613}"/>
          </ac:cxnSpMkLst>
        </pc:cxnChg>
        <pc:cxnChg chg="add mod topLvl">
          <ac:chgData name="Carl-Julian Pardall" userId="242418bbfe6e9ff5" providerId="LiveId" clId="{404EB468-001F-4653-B3DF-B363B1B9871C}" dt="2022-11-16T20:18:26.518" v="1934" actId="338"/>
          <ac:cxnSpMkLst>
            <pc:docMk/>
            <pc:sldMk cId="1385106729" sldId="381"/>
            <ac:cxnSpMk id="175" creationId="{C15C24B5-9A71-7BA0-430A-1F815FE4F397}"/>
          </ac:cxnSpMkLst>
        </pc:cxnChg>
        <pc:cxnChg chg="add mod topLvl">
          <ac:chgData name="Carl-Julian Pardall" userId="242418bbfe6e9ff5" providerId="LiveId" clId="{404EB468-001F-4653-B3DF-B363B1B9871C}" dt="2022-11-16T20:18:26.518" v="1934" actId="338"/>
          <ac:cxnSpMkLst>
            <pc:docMk/>
            <pc:sldMk cId="1385106729" sldId="381"/>
            <ac:cxnSpMk id="176" creationId="{9ACC8A5F-ACE6-96EE-902F-83C15DE074C8}"/>
          </ac:cxnSpMkLst>
        </pc:cxnChg>
        <pc:cxnChg chg="add mod topLvl">
          <ac:chgData name="Carl-Julian Pardall" userId="242418bbfe6e9ff5" providerId="LiveId" clId="{404EB468-001F-4653-B3DF-B363B1B9871C}" dt="2022-11-16T20:18:26.518" v="1934" actId="338"/>
          <ac:cxnSpMkLst>
            <pc:docMk/>
            <pc:sldMk cId="1385106729" sldId="381"/>
            <ac:cxnSpMk id="177" creationId="{5F34B401-7E2F-AFB4-4B80-F915D7D8C6D3}"/>
          </ac:cxnSpMkLst>
        </pc:cxnChg>
        <pc:cxnChg chg="add del mod">
          <ac:chgData name="Carl-Julian Pardall" userId="242418bbfe6e9ff5" providerId="LiveId" clId="{404EB468-001F-4653-B3DF-B363B1B9871C}" dt="2022-11-16T17:48:31.293" v="1812" actId="478"/>
          <ac:cxnSpMkLst>
            <pc:docMk/>
            <pc:sldMk cId="1385106729" sldId="381"/>
            <ac:cxnSpMk id="180" creationId="{CD2D3757-9F79-9BE1-1BA3-15C0257B41E0}"/>
          </ac:cxnSpMkLst>
        </pc:cxnChg>
        <pc:cxnChg chg="add mod">
          <ac:chgData name="Carl-Julian Pardall" userId="242418bbfe6e9ff5" providerId="LiveId" clId="{404EB468-001F-4653-B3DF-B363B1B9871C}" dt="2022-11-16T20:17:31.155" v="1930" actId="165"/>
          <ac:cxnSpMkLst>
            <pc:docMk/>
            <pc:sldMk cId="1385106729" sldId="381"/>
            <ac:cxnSpMk id="183" creationId="{F15D011E-B126-32B2-E915-5427BE227DB3}"/>
          </ac:cxnSpMkLst>
        </pc:cxnChg>
        <pc:cxnChg chg="add mod">
          <ac:chgData name="Carl-Julian Pardall" userId="242418bbfe6e9ff5" providerId="LiveId" clId="{404EB468-001F-4653-B3DF-B363B1B9871C}" dt="2022-11-16T20:17:31.155" v="1930" actId="165"/>
          <ac:cxnSpMkLst>
            <pc:docMk/>
            <pc:sldMk cId="1385106729" sldId="381"/>
            <ac:cxnSpMk id="186" creationId="{15ED29DF-47CF-6558-E17F-EB73BA7DE05D}"/>
          </ac:cxnSpMkLst>
        </pc:cxnChg>
        <pc:cxnChg chg="add mod">
          <ac:chgData name="Carl-Julian Pardall" userId="242418bbfe6e9ff5" providerId="LiveId" clId="{404EB468-001F-4653-B3DF-B363B1B9871C}" dt="2022-11-16T20:17:31.155" v="1930" actId="165"/>
          <ac:cxnSpMkLst>
            <pc:docMk/>
            <pc:sldMk cId="1385106729" sldId="381"/>
            <ac:cxnSpMk id="187" creationId="{6A8DB53B-82C1-E449-9AE6-FD1B342BD758}"/>
          </ac:cxnSpMkLst>
        </pc:cxnChg>
        <pc:cxnChg chg="add mod">
          <ac:chgData name="Carl-Julian Pardall" userId="242418bbfe6e9ff5" providerId="LiveId" clId="{404EB468-001F-4653-B3DF-B363B1B9871C}" dt="2022-11-16T20:17:31.155" v="1930" actId="165"/>
          <ac:cxnSpMkLst>
            <pc:docMk/>
            <pc:sldMk cId="1385106729" sldId="381"/>
            <ac:cxnSpMk id="188" creationId="{82F29B7A-A503-CEE5-C163-1AEEF77840EB}"/>
          </ac:cxnSpMkLst>
        </pc:cxnChg>
        <pc:cxnChg chg="add mod">
          <ac:chgData name="Carl-Julian Pardall" userId="242418bbfe6e9ff5" providerId="LiveId" clId="{404EB468-001F-4653-B3DF-B363B1B9871C}" dt="2022-11-16T20:17:31.155" v="1930" actId="165"/>
          <ac:cxnSpMkLst>
            <pc:docMk/>
            <pc:sldMk cId="1385106729" sldId="381"/>
            <ac:cxnSpMk id="189" creationId="{85F9C5AC-9510-64E6-1147-BB55AD433D4D}"/>
          </ac:cxnSpMkLst>
        </pc:cxnChg>
        <pc:cxnChg chg="add mod">
          <ac:chgData name="Carl-Julian Pardall" userId="242418bbfe6e9ff5" providerId="LiveId" clId="{404EB468-001F-4653-B3DF-B363B1B9871C}" dt="2022-11-16T20:17:31.155" v="1930" actId="165"/>
          <ac:cxnSpMkLst>
            <pc:docMk/>
            <pc:sldMk cId="1385106729" sldId="381"/>
            <ac:cxnSpMk id="190" creationId="{B4D018A9-33F9-E4EF-963E-BA4E03735605}"/>
          </ac:cxnSpMkLst>
        </pc:cxnChg>
        <pc:cxnChg chg="add mod">
          <ac:chgData name="Carl-Julian Pardall" userId="242418bbfe6e9ff5" providerId="LiveId" clId="{404EB468-001F-4653-B3DF-B363B1B9871C}" dt="2022-11-16T20:17:31.155" v="1930" actId="165"/>
          <ac:cxnSpMkLst>
            <pc:docMk/>
            <pc:sldMk cId="1385106729" sldId="381"/>
            <ac:cxnSpMk id="191" creationId="{957E4C4F-3699-4F3C-FC50-2C785CF0EDD5}"/>
          </ac:cxnSpMkLst>
        </pc:cxnChg>
        <pc:cxnChg chg="add del mod">
          <ac:chgData name="Carl-Julian Pardall" userId="242418bbfe6e9ff5" providerId="LiveId" clId="{404EB468-001F-4653-B3DF-B363B1B9871C}" dt="2022-11-16T20:08:26.958" v="1882" actId="478"/>
          <ac:cxnSpMkLst>
            <pc:docMk/>
            <pc:sldMk cId="1385106729" sldId="381"/>
            <ac:cxnSpMk id="192" creationId="{EDF4F11B-1A72-79BF-01F2-ACD325E27A53}"/>
          </ac:cxnSpMkLst>
        </pc:cxnChg>
        <pc:cxnChg chg="add mod">
          <ac:chgData name="Carl-Julian Pardall" userId="242418bbfe6e9ff5" providerId="LiveId" clId="{404EB468-001F-4653-B3DF-B363B1B9871C}" dt="2022-11-16T20:17:31.155" v="1930" actId="165"/>
          <ac:cxnSpMkLst>
            <pc:docMk/>
            <pc:sldMk cId="1385106729" sldId="381"/>
            <ac:cxnSpMk id="193" creationId="{47C3C862-BA36-2494-2D1B-578F04E63E25}"/>
          </ac:cxnSpMkLst>
        </pc:cxnChg>
        <pc:cxnChg chg="add mod">
          <ac:chgData name="Carl-Julian Pardall" userId="242418bbfe6e9ff5" providerId="LiveId" clId="{404EB468-001F-4653-B3DF-B363B1B9871C}" dt="2022-11-16T20:17:31.155" v="1930" actId="165"/>
          <ac:cxnSpMkLst>
            <pc:docMk/>
            <pc:sldMk cId="1385106729" sldId="381"/>
            <ac:cxnSpMk id="194" creationId="{B4F23274-425E-82E0-3FFF-EE2AC753A7CE}"/>
          </ac:cxnSpMkLst>
        </pc:cxnChg>
        <pc:cxnChg chg="add del mod">
          <ac:chgData name="Carl-Julian Pardall" userId="242418bbfe6e9ff5" providerId="LiveId" clId="{404EB468-001F-4653-B3DF-B363B1B9871C}" dt="2022-11-16T20:13:15.405" v="1899" actId="478"/>
          <ac:cxnSpMkLst>
            <pc:docMk/>
            <pc:sldMk cId="1385106729" sldId="381"/>
            <ac:cxnSpMk id="195" creationId="{D4583187-BA09-5B6A-8BF4-D9614D52FC6F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42" creationId="{9D28C7D4-FCEF-F328-0668-7F56661516B6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43" creationId="{7B27D294-750C-10F6-D9CE-A92EB5A7D262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44" creationId="{7C677459-E7F2-91D7-9EF7-52607FBA05DF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45" creationId="{8D2332CF-7236-8C40-4067-A2F8C56DBDF0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46" creationId="{8F454DE8-0099-7811-0729-CD04B604CE60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47" creationId="{63171064-9EB8-17D5-6CD8-17C50C6C4DCD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48" creationId="{CE2656B3-217F-46EE-4522-E42D934EB849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49" creationId="{2F83402F-EF40-ED4B-822B-2112BE133472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50" creationId="{7404E12C-2EF2-91A5-D159-7FAEEED262F5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52" creationId="{44919DCB-D112-7D37-410A-EAA5EF21DAF7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53" creationId="{90D00EA3-30EA-06F6-E307-C3C41BDD3D65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54" creationId="{2AF56E79-1641-0F37-3FCA-E1C7C0463A84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55" creationId="{BB34177A-C667-4D84-A11C-B73D0C64C49D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56" creationId="{31ABC083-7E28-1174-7E77-045C1D9B510C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57" creationId="{4BE14A53-F1BE-C452-2612-D9DCB78A7F06}"/>
          </ac:cxnSpMkLst>
        </pc:cxnChg>
        <pc:cxnChg chg="mod">
          <ac:chgData name="Carl-Julian Pardall" userId="242418bbfe6e9ff5" providerId="LiveId" clId="{404EB468-001F-4653-B3DF-B363B1B9871C}" dt="2022-11-16T21:15:17.296" v="2502"/>
          <ac:cxnSpMkLst>
            <pc:docMk/>
            <pc:sldMk cId="1385106729" sldId="381"/>
            <ac:cxnSpMk id="258" creationId="{DE243000-006B-E5DC-D031-D7C367F495D6}"/>
          </ac:cxnSpMkLst>
        </pc:cxnChg>
        <pc:cxnChg chg="add del mod">
          <ac:chgData name="Carl-Julian Pardall" userId="242418bbfe6e9ff5" providerId="LiveId" clId="{404EB468-001F-4653-B3DF-B363B1B9871C}" dt="2022-11-16T22:25:13.866" v="3475" actId="478"/>
          <ac:cxnSpMkLst>
            <pc:docMk/>
            <pc:sldMk cId="1385106729" sldId="381"/>
            <ac:cxnSpMk id="384" creationId="{375118C3-4069-10E5-4D33-3314D6CB5583}"/>
          </ac:cxnSpMkLst>
        </pc:cxnChg>
      </pc:sldChg>
      <pc:sldChg chg="addSp delSp modSp new mod ord">
        <pc:chgData name="Carl-Julian Pardall" userId="242418bbfe6e9ff5" providerId="LiveId" clId="{404EB468-001F-4653-B3DF-B363B1B9871C}" dt="2022-11-17T16:14:13.323" v="4995" actId="20577"/>
        <pc:sldMkLst>
          <pc:docMk/>
          <pc:sldMk cId="1545935051" sldId="382"/>
        </pc:sldMkLst>
        <pc:spChg chg="mod">
          <ac:chgData name="Carl-Julian Pardall" userId="242418bbfe6e9ff5" providerId="LiveId" clId="{404EB468-001F-4653-B3DF-B363B1B9871C}" dt="2022-11-16T20:43:00.982" v="2440"/>
          <ac:spMkLst>
            <pc:docMk/>
            <pc:sldMk cId="1545935051" sldId="382"/>
            <ac:spMk id="2" creationId="{EDC62C47-8A99-A75C-E464-4C2E964DBDA9}"/>
          </ac:spMkLst>
        </pc:spChg>
        <pc:spChg chg="mod">
          <ac:chgData name="Carl-Julian Pardall" userId="242418bbfe6e9ff5" providerId="LiveId" clId="{404EB468-001F-4653-B3DF-B363B1B9871C}" dt="2022-11-17T16:14:13.323" v="4995" actId="20577"/>
          <ac:spMkLst>
            <pc:docMk/>
            <pc:sldMk cId="1545935051" sldId="382"/>
            <ac:spMk id="3" creationId="{C2014910-026D-3204-C7F9-66EDF425B059}"/>
          </ac:spMkLst>
        </pc:spChg>
        <pc:spChg chg="del mod topLvl">
          <ac:chgData name="Carl-Julian Pardall" userId="242418bbfe6e9ff5" providerId="LiveId" clId="{404EB468-001F-4653-B3DF-B363B1B9871C}" dt="2022-11-16T21:27:23.443" v="2659" actId="478"/>
          <ac:spMkLst>
            <pc:docMk/>
            <pc:sldMk cId="1545935051" sldId="382"/>
            <ac:spMk id="13" creationId="{4F719DD3-C4BA-7051-3038-819B86A692F9}"/>
          </ac:spMkLst>
        </pc:spChg>
        <pc:spChg chg="mod topLvl">
          <ac:chgData name="Carl-Julian Pardall" userId="242418bbfe6e9ff5" providerId="LiveId" clId="{404EB468-001F-4653-B3DF-B363B1B9871C}" dt="2022-11-16T21:28:47.967" v="2664" actId="14100"/>
          <ac:spMkLst>
            <pc:docMk/>
            <pc:sldMk cId="1545935051" sldId="382"/>
            <ac:spMk id="15" creationId="{3985459F-1882-88BE-AF59-9543021EB602}"/>
          </ac:spMkLst>
        </pc:spChg>
        <pc:spChg chg="mod topLvl">
          <ac:chgData name="Carl-Julian Pardall" userId="242418bbfe6e9ff5" providerId="LiveId" clId="{404EB468-001F-4653-B3DF-B363B1B9871C}" dt="2022-11-16T21:28:44.983" v="2663" actId="14100"/>
          <ac:spMkLst>
            <pc:docMk/>
            <pc:sldMk cId="1545935051" sldId="382"/>
            <ac:spMk id="16" creationId="{19C69277-AA4B-5651-21D2-937CE79438D9}"/>
          </ac:spMkLst>
        </pc:spChg>
        <pc:spChg chg="mod topLvl">
          <ac:chgData name="Carl-Julian Pardall" userId="242418bbfe6e9ff5" providerId="LiveId" clId="{404EB468-001F-4653-B3DF-B363B1B9871C}" dt="2022-11-16T21:28:53.564" v="2666" actId="14100"/>
          <ac:spMkLst>
            <pc:docMk/>
            <pc:sldMk cId="1545935051" sldId="382"/>
            <ac:spMk id="18" creationId="{702F3633-C3A6-0976-5806-16F20992871D}"/>
          </ac:spMkLst>
        </pc:spChg>
        <pc:spChg chg="mod topLvl">
          <ac:chgData name="Carl-Julian Pardall" userId="242418bbfe6e9ff5" providerId="LiveId" clId="{404EB468-001F-4653-B3DF-B363B1B9871C}" dt="2022-11-16T21:28:55.638" v="2667" actId="14100"/>
          <ac:spMkLst>
            <pc:docMk/>
            <pc:sldMk cId="1545935051" sldId="382"/>
            <ac:spMk id="19" creationId="{BDE3933C-DA18-E59E-2EF6-8D68909BD2B5}"/>
          </ac:spMkLst>
        </pc:spChg>
        <pc:spChg chg="mod topLvl">
          <ac:chgData name="Carl-Julian Pardall" userId="242418bbfe6e9ff5" providerId="LiveId" clId="{404EB468-001F-4653-B3DF-B363B1B9871C}" dt="2022-11-16T21:28:57.998" v="2668" actId="14100"/>
          <ac:spMkLst>
            <pc:docMk/>
            <pc:sldMk cId="1545935051" sldId="382"/>
            <ac:spMk id="20" creationId="{0CBDC11D-CAFB-15DD-642E-DCD5CDBA8A36}"/>
          </ac:spMkLst>
        </pc:spChg>
        <pc:spChg chg="mod topLvl">
          <ac:chgData name="Carl-Julian Pardall" userId="242418bbfe6e9ff5" providerId="LiveId" clId="{404EB468-001F-4653-B3DF-B363B1B9871C}" dt="2022-11-16T21:29:02.439" v="2670" actId="14100"/>
          <ac:spMkLst>
            <pc:docMk/>
            <pc:sldMk cId="1545935051" sldId="382"/>
            <ac:spMk id="21" creationId="{7C149DB7-F227-3D9A-0974-0799C572866F}"/>
          </ac:spMkLst>
        </pc:spChg>
        <pc:spChg chg="mod topLvl">
          <ac:chgData name="Carl-Julian Pardall" userId="242418bbfe6e9ff5" providerId="LiveId" clId="{404EB468-001F-4653-B3DF-B363B1B9871C}" dt="2022-11-16T21:25:07.837" v="2609" actId="14100"/>
          <ac:spMkLst>
            <pc:docMk/>
            <pc:sldMk cId="1545935051" sldId="382"/>
            <ac:spMk id="22" creationId="{C3020CA6-487E-B69A-1FE4-231D49BD4FE0}"/>
          </ac:spMkLst>
        </pc:spChg>
        <pc:spChg chg="del mod topLvl">
          <ac:chgData name="Carl-Julian Pardall" userId="242418bbfe6e9ff5" providerId="LiveId" clId="{404EB468-001F-4653-B3DF-B363B1B9871C}" dt="2022-11-16T21:24:45.992" v="2598" actId="478"/>
          <ac:spMkLst>
            <pc:docMk/>
            <pc:sldMk cId="1545935051" sldId="382"/>
            <ac:spMk id="23" creationId="{9B1A6545-D464-5B0F-CB0B-E9D5280D1A82}"/>
          </ac:spMkLst>
        </pc:spChg>
        <pc:spChg chg="mod topLvl">
          <ac:chgData name="Carl-Julian Pardall" userId="242418bbfe6e9ff5" providerId="LiveId" clId="{404EB468-001F-4653-B3DF-B363B1B9871C}" dt="2022-11-16T21:28:51.136" v="2665" actId="14100"/>
          <ac:spMkLst>
            <pc:docMk/>
            <pc:sldMk cId="1545935051" sldId="382"/>
            <ac:spMk id="24" creationId="{A5580B76-1019-F8D7-D491-29CA99EEAE7F}"/>
          </ac:spMkLst>
        </pc:spChg>
        <pc:spChg chg="mod topLvl">
          <ac:chgData name="Carl-Julian Pardall" userId="242418bbfe6e9ff5" providerId="LiveId" clId="{404EB468-001F-4653-B3DF-B363B1B9871C}" dt="2022-11-16T21:18:01.401" v="2524" actId="165"/>
          <ac:spMkLst>
            <pc:docMk/>
            <pc:sldMk cId="1545935051" sldId="382"/>
            <ac:spMk id="26" creationId="{39DAC647-7DAC-7AF3-C4A5-1851A95B68A7}"/>
          </ac:spMkLst>
        </pc:spChg>
        <pc:spChg chg="mod topLvl">
          <ac:chgData name="Carl-Julian Pardall" userId="242418bbfe6e9ff5" providerId="LiveId" clId="{404EB468-001F-4653-B3DF-B363B1B9871C}" dt="2022-11-16T21:18:01.401" v="2524" actId="165"/>
          <ac:spMkLst>
            <pc:docMk/>
            <pc:sldMk cId="1545935051" sldId="382"/>
            <ac:spMk id="27" creationId="{34598479-0263-79B0-205F-2016F6550516}"/>
          </ac:spMkLst>
        </pc:spChg>
        <pc:spChg chg="mod topLvl">
          <ac:chgData name="Carl-Julian Pardall" userId="242418bbfe6e9ff5" providerId="LiveId" clId="{404EB468-001F-4653-B3DF-B363B1B9871C}" dt="2022-11-16T21:18:01.401" v="2524" actId="165"/>
          <ac:spMkLst>
            <pc:docMk/>
            <pc:sldMk cId="1545935051" sldId="382"/>
            <ac:spMk id="28" creationId="{BA7778CE-5AD2-5912-0BA2-DC02663E613A}"/>
          </ac:spMkLst>
        </pc:spChg>
        <pc:spChg chg="mod topLvl">
          <ac:chgData name="Carl-Julian Pardall" userId="242418bbfe6e9ff5" providerId="LiveId" clId="{404EB468-001F-4653-B3DF-B363B1B9871C}" dt="2022-11-16T21:18:01.401" v="2524" actId="165"/>
          <ac:spMkLst>
            <pc:docMk/>
            <pc:sldMk cId="1545935051" sldId="382"/>
            <ac:spMk id="29" creationId="{D1730EB8-7D74-F3B9-4D46-4BF4FBBB1BFF}"/>
          </ac:spMkLst>
        </pc:spChg>
        <pc:spChg chg="add mod">
          <ac:chgData name="Carl-Julian Pardall" userId="242418bbfe6e9ff5" providerId="LiveId" clId="{404EB468-001F-4653-B3DF-B363B1B9871C}" dt="2022-11-16T21:24:24.120" v="2596" actId="164"/>
          <ac:spMkLst>
            <pc:docMk/>
            <pc:sldMk cId="1545935051" sldId="382"/>
            <ac:spMk id="182" creationId="{E658B8FB-EB8B-846A-8A1F-4291C1339DD9}"/>
          </ac:spMkLst>
        </pc:spChg>
        <pc:spChg chg="mod">
          <ac:chgData name="Carl-Julian Pardall" userId="242418bbfe6e9ff5" providerId="LiveId" clId="{404EB468-001F-4653-B3DF-B363B1B9871C}" dt="2022-11-16T21:37:05.582" v="2843" actId="164"/>
          <ac:spMkLst>
            <pc:docMk/>
            <pc:sldMk cId="1545935051" sldId="382"/>
            <ac:spMk id="191" creationId="{EC510282-3218-DB91-C010-803335553D01}"/>
          </ac:spMkLst>
        </pc:spChg>
        <pc:spChg chg="mod">
          <ac:chgData name="Carl-Julian Pardall" userId="242418bbfe6e9ff5" providerId="LiveId" clId="{404EB468-001F-4653-B3DF-B363B1B9871C}" dt="2022-11-16T21:37:05.582" v="2843" actId="164"/>
          <ac:spMkLst>
            <pc:docMk/>
            <pc:sldMk cId="1545935051" sldId="382"/>
            <ac:spMk id="192" creationId="{D65F6BFA-92D0-225B-30CD-EC312505AA4D}"/>
          </ac:spMkLst>
        </pc:spChg>
        <pc:spChg chg="mod">
          <ac:chgData name="Carl-Julian Pardall" userId="242418bbfe6e9ff5" providerId="LiveId" clId="{404EB468-001F-4653-B3DF-B363B1B9871C}" dt="2022-11-16T21:37:05.582" v="2843" actId="164"/>
          <ac:spMkLst>
            <pc:docMk/>
            <pc:sldMk cId="1545935051" sldId="382"/>
            <ac:spMk id="195" creationId="{70DFE9D8-A445-5294-F52B-904CAD3DDD72}"/>
          </ac:spMkLst>
        </pc:spChg>
        <pc:spChg chg="mod">
          <ac:chgData name="Carl-Julian Pardall" userId="242418bbfe6e9ff5" providerId="LiveId" clId="{404EB468-001F-4653-B3DF-B363B1B9871C}" dt="2022-11-16T21:37:05.582" v="2843" actId="164"/>
          <ac:spMkLst>
            <pc:docMk/>
            <pc:sldMk cId="1545935051" sldId="382"/>
            <ac:spMk id="196" creationId="{05E0FEDA-59B5-52AF-F285-3A6B8A6CCF57}"/>
          </ac:spMkLst>
        </pc:spChg>
        <pc:spChg chg="mod">
          <ac:chgData name="Carl-Julian Pardall" userId="242418bbfe6e9ff5" providerId="LiveId" clId="{404EB468-001F-4653-B3DF-B363B1B9871C}" dt="2022-11-16T21:37:05.582" v="2843" actId="164"/>
          <ac:spMkLst>
            <pc:docMk/>
            <pc:sldMk cId="1545935051" sldId="382"/>
            <ac:spMk id="197" creationId="{CB268BC0-0C31-9AF5-E14B-95E1B2271DEF}"/>
          </ac:spMkLst>
        </pc:spChg>
        <pc:spChg chg="mod">
          <ac:chgData name="Carl-Julian Pardall" userId="242418bbfe6e9ff5" providerId="LiveId" clId="{404EB468-001F-4653-B3DF-B363B1B9871C}" dt="2022-11-16T21:37:05.582" v="2843" actId="164"/>
          <ac:spMkLst>
            <pc:docMk/>
            <pc:sldMk cId="1545935051" sldId="382"/>
            <ac:spMk id="198" creationId="{790184F0-E257-F01D-56AB-FC75D97ECC5D}"/>
          </ac:spMkLst>
        </pc:spChg>
        <pc:spChg chg="add del mod">
          <ac:chgData name="Carl-Julian Pardall" userId="242418bbfe6e9ff5" providerId="LiveId" clId="{404EB468-001F-4653-B3DF-B363B1B9871C}" dt="2022-11-16T22:26:50.853" v="3518" actId="478"/>
          <ac:spMkLst>
            <pc:docMk/>
            <pc:sldMk cId="1545935051" sldId="382"/>
            <ac:spMk id="199" creationId="{D72AA2BC-EB76-EAD3-CEE8-92DEE986B326}"/>
          </ac:spMkLst>
        </pc:spChg>
        <pc:spChg chg="add del mod">
          <ac:chgData name="Carl-Julian Pardall" userId="242418bbfe6e9ff5" providerId="LiveId" clId="{404EB468-001F-4653-B3DF-B363B1B9871C}" dt="2022-11-17T16:11:36.673" v="4940" actId="478"/>
          <ac:spMkLst>
            <pc:docMk/>
            <pc:sldMk cId="1545935051" sldId="382"/>
            <ac:spMk id="201" creationId="{5F70C344-9339-BD6B-0AA6-9A22E8A090DA}"/>
          </ac:spMkLst>
        </pc:spChg>
        <pc:spChg chg="add del mod">
          <ac:chgData name="Carl-Julian Pardall" userId="242418bbfe6e9ff5" providerId="LiveId" clId="{404EB468-001F-4653-B3DF-B363B1B9871C}" dt="2022-11-16T22:27:26.358" v="3519" actId="21"/>
          <ac:spMkLst>
            <pc:docMk/>
            <pc:sldMk cId="1545935051" sldId="382"/>
            <ac:spMk id="202" creationId="{169D0315-A35B-1ED0-198D-957A79B76EF2}"/>
          </ac:spMkLst>
        </pc:spChg>
        <pc:spChg chg="add del mod">
          <ac:chgData name="Carl-Julian Pardall" userId="242418bbfe6e9ff5" providerId="LiveId" clId="{404EB468-001F-4653-B3DF-B363B1B9871C}" dt="2022-11-17T16:12:13.562" v="4944" actId="478"/>
          <ac:spMkLst>
            <pc:docMk/>
            <pc:sldMk cId="1545935051" sldId="382"/>
            <ac:spMk id="205" creationId="{6C0C9631-85DB-F39D-6DEC-D41DFF11E790}"/>
          </ac:spMkLst>
        </pc:spChg>
        <pc:spChg chg="add del mod">
          <ac:chgData name="Carl-Julian Pardall" userId="242418bbfe6e9ff5" providerId="LiveId" clId="{404EB468-001F-4653-B3DF-B363B1B9871C}" dt="2022-11-17T16:12:30.763" v="4950" actId="478"/>
          <ac:spMkLst>
            <pc:docMk/>
            <pc:sldMk cId="1545935051" sldId="382"/>
            <ac:spMk id="206" creationId="{7FE9B814-C471-4C74-DCD3-16F25D6C2DFF}"/>
          </ac:spMkLst>
        </pc:spChg>
        <pc:spChg chg="del mod">
          <ac:chgData name="Carl-Julian Pardall" userId="242418bbfe6e9ff5" providerId="LiveId" clId="{404EB468-001F-4653-B3DF-B363B1B9871C}" dt="2022-11-17T16:12:15.664" v="4945" actId="478"/>
          <ac:spMkLst>
            <pc:docMk/>
            <pc:sldMk cId="1545935051" sldId="382"/>
            <ac:spMk id="209" creationId="{EC5348A3-0CE6-590D-5278-9C617C2E2CF4}"/>
          </ac:spMkLst>
        </pc:spChg>
        <pc:spChg chg="del mod">
          <ac:chgData name="Carl-Julian Pardall" userId="242418bbfe6e9ff5" providerId="LiveId" clId="{404EB468-001F-4653-B3DF-B363B1B9871C}" dt="2022-11-17T16:12:35.978" v="4952" actId="478"/>
          <ac:spMkLst>
            <pc:docMk/>
            <pc:sldMk cId="1545935051" sldId="382"/>
            <ac:spMk id="210" creationId="{69B0469C-B8FA-CFF3-59CA-3A6B012510C5}"/>
          </ac:spMkLst>
        </pc:spChg>
        <pc:spChg chg="del mod">
          <ac:chgData name="Carl-Julian Pardall" userId="242418bbfe6e9ff5" providerId="LiveId" clId="{404EB468-001F-4653-B3DF-B363B1B9871C}" dt="2022-11-17T16:12:17.186" v="4946" actId="478"/>
          <ac:spMkLst>
            <pc:docMk/>
            <pc:sldMk cId="1545935051" sldId="382"/>
            <ac:spMk id="212" creationId="{4780C540-42F0-333E-C9C3-8868F830AC1D}"/>
          </ac:spMkLst>
        </pc:spChg>
        <pc:spChg chg="del mod">
          <ac:chgData name="Carl-Julian Pardall" userId="242418bbfe6e9ff5" providerId="LiveId" clId="{404EB468-001F-4653-B3DF-B363B1B9871C}" dt="2022-11-17T16:12:25.630" v="4949" actId="478"/>
          <ac:spMkLst>
            <pc:docMk/>
            <pc:sldMk cId="1545935051" sldId="382"/>
            <ac:spMk id="213" creationId="{DE4E3462-28D2-2C66-FF93-1BB46D5AD398}"/>
          </ac:spMkLst>
        </pc:spChg>
        <pc:spChg chg="del mod">
          <ac:chgData name="Carl-Julian Pardall" userId="242418bbfe6e9ff5" providerId="LiveId" clId="{404EB468-001F-4653-B3DF-B363B1B9871C}" dt="2022-11-17T16:12:23.665" v="4948" actId="478"/>
          <ac:spMkLst>
            <pc:docMk/>
            <pc:sldMk cId="1545935051" sldId="382"/>
            <ac:spMk id="215" creationId="{D5B0A8AD-A8A0-38F3-41EB-0A33F641911A}"/>
          </ac:spMkLst>
        </pc:spChg>
        <pc:spChg chg="del mod">
          <ac:chgData name="Carl-Julian Pardall" userId="242418bbfe6e9ff5" providerId="LiveId" clId="{404EB468-001F-4653-B3DF-B363B1B9871C}" dt="2022-11-17T16:12:21.345" v="4947" actId="478"/>
          <ac:spMkLst>
            <pc:docMk/>
            <pc:sldMk cId="1545935051" sldId="382"/>
            <ac:spMk id="216" creationId="{B03D11D0-4C7C-B726-F7A4-44AD2F02336E}"/>
          </ac:spMkLst>
        </pc:spChg>
        <pc:spChg chg="add del mod">
          <ac:chgData name="Carl-Julian Pardall" userId="242418bbfe6e9ff5" providerId="LiveId" clId="{404EB468-001F-4653-B3DF-B363B1B9871C}" dt="2022-11-17T16:12:33.694" v="4951" actId="478"/>
          <ac:spMkLst>
            <pc:docMk/>
            <pc:sldMk cId="1545935051" sldId="382"/>
            <ac:spMk id="223" creationId="{5D3CBB13-78BE-96C2-DF75-4890C2091EB0}"/>
          </ac:spMkLst>
        </pc:spChg>
        <pc:spChg chg="add del mod ord">
          <ac:chgData name="Carl-Julian Pardall" userId="242418bbfe6e9ff5" providerId="LiveId" clId="{404EB468-001F-4653-B3DF-B363B1B9871C}" dt="2022-11-17T16:13:10.049" v="4971" actId="478"/>
          <ac:spMkLst>
            <pc:docMk/>
            <pc:sldMk cId="1545935051" sldId="382"/>
            <ac:spMk id="231" creationId="{BEDB41B7-D27E-A573-B2DD-1285EC3A0D46}"/>
          </ac:spMkLst>
        </pc:spChg>
        <pc:spChg chg="add mod">
          <ac:chgData name="Carl-Julian Pardall" userId="242418bbfe6e9ff5" providerId="LiveId" clId="{404EB468-001F-4653-B3DF-B363B1B9871C}" dt="2022-11-16T22:24:08.801" v="3454" actId="1036"/>
          <ac:spMkLst>
            <pc:docMk/>
            <pc:sldMk cId="1545935051" sldId="382"/>
            <ac:spMk id="232" creationId="{30B57408-9099-0DA7-5BEB-0A55BE1DBE27}"/>
          </ac:spMkLst>
        </pc:spChg>
        <pc:spChg chg="add del mod">
          <ac:chgData name="Carl-Julian Pardall" userId="242418bbfe6e9ff5" providerId="LiveId" clId="{404EB468-001F-4653-B3DF-B363B1B9871C}" dt="2022-11-17T16:12:06.434" v="4942" actId="478"/>
          <ac:spMkLst>
            <pc:docMk/>
            <pc:sldMk cId="1545935051" sldId="382"/>
            <ac:spMk id="233" creationId="{0A644257-C96E-B9E2-6871-9CCB16F91203}"/>
          </ac:spMkLst>
        </pc:spChg>
        <pc:grpChg chg="add del mod">
          <ac:chgData name="Carl-Julian Pardall" userId="242418bbfe6e9ff5" providerId="LiveId" clId="{404EB468-001F-4653-B3DF-B363B1B9871C}" dt="2022-11-16T21:15:31.758" v="2505" actId="165"/>
          <ac:grpSpMkLst>
            <pc:docMk/>
            <pc:sldMk cId="1545935051" sldId="382"/>
            <ac:grpSpMk id="11" creationId="{19DC1715-9773-244B-B127-255285BE73B2}"/>
          </ac:grpSpMkLst>
        </pc:grpChg>
        <pc:grpChg chg="del mod topLvl">
          <ac:chgData name="Carl-Julian Pardall" userId="242418bbfe6e9ff5" providerId="LiveId" clId="{404EB468-001F-4653-B3DF-B363B1B9871C}" dt="2022-11-16T21:15:44.472" v="2507" actId="165"/>
          <ac:grpSpMkLst>
            <pc:docMk/>
            <pc:sldMk cId="1545935051" sldId="382"/>
            <ac:grpSpMk id="12" creationId="{D5C590A1-8B87-CABF-CF75-6A73FE8D0D24}"/>
          </ac:grpSpMkLst>
        </pc:grpChg>
        <pc:grpChg chg="del mod topLvl">
          <ac:chgData name="Carl-Julian Pardall" userId="242418bbfe6e9ff5" providerId="LiveId" clId="{404EB468-001F-4653-B3DF-B363B1B9871C}" dt="2022-11-16T21:15:50.073" v="2508" actId="165"/>
          <ac:grpSpMkLst>
            <pc:docMk/>
            <pc:sldMk cId="1545935051" sldId="382"/>
            <ac:grpSpMk id="14" creationId="{7A056A6A-CEA4-947C-3B51-EB4EDAB3F60D}"/>
          </ac:grpSpMkLst>
        </pc:grpChg>
        <pc:grpChg chg="del mod topLvl">
          <ac:chgData name="Carl-Julian Pardall" userId="242418bbfe6e9ff5" providerId="LiveId" clId="{404EB468-001F-4653-B3DF-B363B1B9871C}" dt="2022-11-16T21:15:57.994" v="2509" actId="165"/>
          <ac:grpSpMkLst>
            <pc:docMk/>
            <pc:sldMk cId="1545935051" sldId="382"/>
            <ac:grpSpMk id="17" creationId="{0C53964C-B68E-3EC3-FBE0-4F6D9542B9C6}"/>
          </ac:grpSpMkLst>
        </pc:grpChg>
        <pc:grpChg chg="del mod topLvl">
          <ac:chgData name="Carl-Julian Pardall" userId="242418bbfe6e9ff5" providerId="LiveId" clId="{404EB468-001F-4653-B3DF-B363B1B9871C}" dt="2022-11-16T21:16:04.007" v="2510" actId="165"/>
          <ac:grpSpMkLst>
            <pc:docMk/>
            <pc:sldMk cId="1545935051" sldId="382"/>
            <ac:grpSpMk id="25" creationId="{C4427DFE-AC74-9CB4-F160-C3E83D8AB2DA}"/>
          </ac:grpSpMkLst>
        </pc:grpChg>
        <pc:grpChg chg="del mod topLvl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30" creationId="{1954CC29-570A-BCCE-0136-56F36914C553}"/>
          </ac:grpSpMkLst>
        </pc:grpChg>
        <pc:grpChg chg="add del mod topLvl">
          <ac:chgData name="Carl-Julian Pardall" userId="242418bbfe6e9ff5" providerId="LiveId" clId="{404EB468-001F-4653-B3DF-B363B1B9871C}" dt="2022-11-16T21:21:08.247" v="2580" actId="478"/>
          <ac:grpSpMkLst>
            <pc:docMk/>
            <pc:sldMk cId="1545935051" sldId="382"/>
            <ac:grpSpMk id="31" creationId="{FB172B75-5A70-296B-EF1E-D68AC66B55A2}"/>
          </ac:grpSpMkLst>
        </pc:grpChg>
        <pc:grpChg chg="del mod topLvl">
          <ac:chgData name="Carl-Julian Pardall" userId="242418bbfe6e9ff5" providerId="LiveId" clId="{404EB468-001F-4653-B3DF-B363B1B9871C}" dt="2022-11-16T21:16:26.189" v="2512" actId="478"/>
          <ac:grpSpMkLst>
            <pc:docMk/>
            <pc:sldMk cId="1545935051" sldId="382"/>
            <ac:grpSpMk id="41" creationId="{7C70795D-84B0-2C8A-6859-C3744C336E43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63" creationId="{9B7719CF-291B-E29A-62E0-7E11F299EE6F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65" creationId="{1FE06B4C-7CCE-B416-3FDC-20AC37F69863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67" creationId="{EF870D08-3A02-9FC9-530F-D08D43BBA968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69" creationId="{0DFC2914-7D52-5828-2E04-FC7228138AF2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71" creationId="{F0F48DFF-E4A2-4671-2D75-FF4003AC324D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73" creationId="{5B5A94F7-E28F-440C-468C-4E3D4150A45A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77" creationId="{C5E0CD00-D552-AACD-84C1-1FFB3FB2B6E4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78" creationId="{77CB6A17-4C58-039D-8F30-39F37A15C319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79" creationId="{A70C3B40-0647-7871-70C6-A71D7EFB128D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81" creationId="{BA0ACA0D-B94C-2F00-A1DD-EC3C1931EC69}"/>
          </ac:grpSpMkLst>
        </pc:grpChg>
        <pc:grpChg chg="mod">
          <ac:chgData name="Carl-Julian Pardall" userId="242418bbfe6e9ff5" providerId="LiveId" clId="{404EB468-001F-4653-B3DF-B363B1B9871C}" dt="2022-11-16T21:16:15.756" v="2511" actId="165"/>
          <ac:grpSpMkLst>
            <pc:docMk/>
            <pc:sldMk cId="1545935051" sldId="382"/>
            <ac:grpSpMk id="82" creationId="{F4193233-BEED-5C34-E244-319B4DAF4C9B}"/>
          </ac:grpSpMkLst>
        </pc:grpChg>
        <pc:grpChg chg="mod topLvl">
          <ac:chgData name="Carl-Julian Pardall" userId="242418bbfe6e9ff5" providerId="LiveId" clId="{404EB468-001F-4653-B3DF-B363B1B9871C}" dt="2022-11-16T21:24:24.120" v="2596" actId="164"/>
          <ac:grpSpMkLst>
            <pc:docMk/>
            <pc:sldMk cId="1545935051" sldId="382"/>
            <ac:grpSpMk id="174" creationId="{C969F7BB-F2B0-5D4C-A121-ADDE03296E68}"/>
          </ac:grpSpMkLst>
        </pc:grpChg>
        <pc:grpChg chg="add del mod topLvl">
          <ac:chgData name="Carl-Julian Pardall" userId="242418bbfe6e9ff5" providerId="LiveId" clId="{404EB468-001F-4653-B3DF-B363B1B9871C}" dt="2022-11-16T21:18:13.419" v="2526" actId="165"/>
          <ac:grpSpMkLst>
            <pc:docMk/>
            <pc:sldMk cId="1545935051" sldId="382"/>
            <ac:grpSpMk id="175" creationId="{6B9164B0-5136-DC06-CF2D-8F6CB324ADF9}"/>
          </ac:grpSpMkLst>
        </pc:grpChg>
        <pc:grpChg chg="add del mod topLvl">
          <ac:chgData name="Carl-Julian Pardall" userId="242418bbfe6e9ff5" providerId="LiveId" clId="{404EB468-001F-4653-B3DF-B363B1B9871C}" dt="2022-11-16T21:27:27.391" v="2660" actId="478"/>
          <ac:grpSpMkLst>
            <pc:docMk/>
            <pc:sldMk cId="1545935051" sldId="382"/>
            <ac:grpSpMk id="176" creationId="{5B45E7D5-0834-E71B-4833-29DDE0E2F246}"/>
          </ac:grpSpMkLst>
        </pc:grpChg>
        <pc:grpChg chg="add mod topLvl">
          <ac:chgData name="Carl-Julian Pardall" userId="242418bbfe6e9ff5" providerId="LiveId" clId="{404EB468-001F-4653-B3DF-B363B1B9871C}" dt="2022-11-16T21:26:13.338" v="2633" actId="164"/>
          <ac:grpSpMkLst>
            <pc:docMk/>
            <pc:sldMk cId="1545935051" sldId="382"/>
            <ac:grpSpMk id="177" creationId="{6EDE2EC8-F156-75D9-54B1-F2A24E292CE0}"/>
          </ac:grpSpMkLst>
        </pc:grpChg>
        <pc:grpChg chg="add mod topLvl">
          <ac:chgData name="Carl-Julian Pardall" userId="242418bbfe6e9ff5" providerId="LiveId" clId="{404EB468-001F-4653-B3DF-B363B1B9871C}" dt="2022-11-16T21:26:13.338" v="2633" actId="164"/>
          <ac:grpSpMkLst>
            <pc:docMk/>
            <pc:sldMk cId="1545935051" sldId="382"/>
            <ac:grpSpMk id="178" creationId="{27FD3F09-15A8-4227-E841-05BB35187398}"/>
          </ac:grpSpMkLst>
        </pc:grpChg>
        <pc:grpChg chg="add del mod topLvl">
          <ac:chgData name="Carl-Julian Pardall" userId="242418bbfe6e9ff5" providerId="LiveId" clId="{404EB468-001F-4653-B3DF-B363B1B9871C}" dt="2022-11-16T21:18:06.680" v="2525" actId="165"/>
          <ac:grpSpMkLst>
            <pc:docMk/>
            <pc:sldMk cId="1545935051" sldId="382"/>
            <ac:grpSpMk id="179" creationId="{DA6163AE-62E2-ED1C-ACF1-A0F555AB48C9}"/>
          </ac:grpSpMkLst>
        </pc:grpChg>
        <pc:grpChg chg="add del mod">
          <ac:chgData name="Carl-Julian Pardall" userId="242418bbfe6e9ff5" providerId="LiveId" clId="{404EB468-001F-4653-B3DF-B363B1B9871C}" dt="2022-11-16T21:18:01.401" v="2524" actId="165"/>
          <ac:grpSpMkLst>
            <pc:docMk/>
            <pc:sldMk cId="1545935051" sldId="382"/>
            <ac:grpSpMk id="180" creationId="{ACA847E8-2596-4F1E-3336-1750B066DC81}"/>
          </ac:grpSpMkLst>
        </pc:grpChg>
        <pc:grpChg chg="add mod">
          <ac:chgData name="Carl-Julian Pardall" userId="242418bbfe6e9ff5" providerId="LiveId" clId="{404EB468-001F-4653-B3DF-B363B1B9871C}" dt="2022-11-16T21:26:30.497" v="2637" actId="164"/>
          <ac:grpSpMkLst>
            <pc:docMk/>
            <pc:sldMk cId="1545935051" sldId="382"/>
            <ac:grpSpMk id="183" creationId="{E011A16C-03ED-32A4-41CD-875E1F5A0F70}"/>
          </ac:grpSpMkLst>
        </pc:grpChg>
        <pc:grpChg chg="add mod">
          <ac:chgData name="Carl-Julian Pardall" userId="242418bbfe6e9ff5" providerId="LiveId" clId="{404EB468-001F-4653-B3DF-B363B1B9871C}" dt="2022-11-16T21:26:30.497" v="2637" actId="164"/>
          <ac:grpSpMkLst>
            <pc:docMk/>
            <pc:sldMk cId="1545935051" sldId="382"/>
            <ac:grpSpMk id="184" creationId="{A9575E13-3836-1FFC-B20F-23FFA3B7EA77}"/>
          </ac:grpSpMkLst>
        </pc:grpChg>
        <pc:grpChg chg="add mod">
          <ac:chgData name="Carl-Julian Pardall" userId="242418bbfe6e9ff5" providerId="LiveId" clId="{404EB468-001F-4653-B3DF-B363B1B9871C}" dt="2022-11-16T21:30:15.148" v="2744" actId="1076"/>
          <ac:grpSpMkLst>
            <pc:docMk/>
            <pc:sldMk cId="1545935051" sldId="382"/>
            <ac:grpSpMk id="185" creationId="{E6CA1720-3BF9-A160-839D-4AC57316D71E}"/>
          </ac:grpSpMkLst>
        </pc:grpChg>
        <pc:grpChg chg="add del mod">
          <ac:chgData name="Carl-Julian Pardall" userId="242418bbfe6e9ff5" providerId="LiveId" clId="{404EB468-001F-4653-B3DF-B363B1B9871C}" dt="2022-11-16T21:36:29.461" v="2838" actId="165"/>
          <ac:grpSpMkLst>
            <pc:docMk/>
            <pc:sldMk cId="1545935051" sldId="382"/>
            <ac:grpSpMk id="186" creationId="{0A74D750-187B-3193-8997-24CB94C161DD}"/>
          </ac:grpSpMkLst>
        </pc:grpChg>
        <pc:grpChg chg="mod topLvl">
          <ac:chgData name="Carl-Julian Pardall" userId="242418bbfe6e9ff5" providerId="LiveId" clId="{404EB468-001F-4653-B3DF-B363B1B9871C}" dt="2022-11-16T21:37:17.292" v="2844" actId="164"/>
          <ac:grpSpMkLst>
            <pc:docMk/>
            <pc:sldMk cId="1545935051" sldId="382"/>
            <ac:grpSpMk id="187" creationId="{C7F7A1F8-A740-4AFF-676C-7CC62954E65D}"/>
          </ac:grpSpMkLst>
        </pc:grpChg>
        <pc:grpChg chg="mod">
          <ac:chgData name="Carl-Julian Pardall" userId="242418bbfe6e9ff5" providerId="LiveId" clId="{404EB468-001F-4653-B3DF-B363B1B9871C}" dt="2022-11-16T21:37:05.582" v="2843" actId="164"/>
          <ac:grpSpMkLst>
            <pc:docMk/>
            <pc:sldMk cId="1545935051" sldId="382"/>
            <ac:grpSpMk id="193" creationId="{C5570709-D2F8-742E-162D-F9D1433C47D8}"/>
          </ac:grpSpMkLst>
        </pc:grpChg>
        <pc:grpChg chg="add mod">
          <ac:chgData name="Carl-Julian Pardall" userId="242418bbfe6e9ff5" providerId="LiveId" clId="{404EB468-001F-4653-B3DF-B363B1B9871C}" dt="2022-11-16T21:37:05.582" v="2843" actId="164"/>
          <ac:grpSpMkLst>
            <pc:docMk/>
            <pc:sldMk cId="1545935051" sldId="382"/>
            <ac:grpSpMk id="203" creationId="{58213FC7-7466-74D7-1ACF-B112EB84EC63}"/>
          </ac:grpSpMkLst>
        </pc:grpChg>
        <pc:grpChg chg="add mod">
          <ac:chgData name="Carl-Julian Pardall" userId="242418bbfe6e9ff5" providerId="LiveId" clId="{404EB468-001F-4653-B3DF-B363B1B9871C}" dt="2022-11-16T21:54:14.753" v="2949" actId="164"/>
          <ac:grpSpMkLst>
            <pc:docMk/>
            <pc:sldMk cId="1545935051" sldId="382"/>
            <ac:grpSpMk id="204" creationId="{9070D070-1B45-8957-D4DA-7A4B9675E17B}"/>
          </ac:grpSpMkLst>
        </pc:grpChg>
        <pc:grpChg chg="add del mod ord">
          <ac:chgData name="Carl-Julian Pardall" userId="242418bbfe6e9ff5" providerId="LiveId" clId="{404EB468-001F-4653-B3DF-B363B1B9871C}" dt="2022-11-17T16:12:13.562" v="4944" actId="478"/>
          <ac:grpSpMkLst>
            <pc:docMk/>
            <pc:sldMk cId="1545935051" sldId="382"/>
            <ac:grpSpMk id="207" creationId="{AE7D88B3-4358-6CF0-E9CE-76A5E98AF6FE}"/>
          </ac:grpSpMkLst>
        </pc:grpChg>
        <pc:grpChg chg="add del mod">
          <ac:chgData name="Carl-Julian Pardall" userId="242418bbfe6e9ff5" providerId="LiveId" clId="{404EB468-001F-4653-B3DF-B363B1B9871C}" dt="2022-11-17T16:12:15.664" v="4945" actId="478"/>
          <ac:grpSpMkLst>
            <pc:docMk/>
            <pc:sldMk cId="1545935051" sldId="382"/>
            <ac:grpSpMk id="208" creationId="{C3BF16A9-9B92-7641-489B-1A258BDA009D}"/>
          </ac:grpSpMkLst>
        </pc:grpChg>
        <pc:grpChg chg="add del mod ord">
          <ac:chgData name="Carl-Julian Pardall" userId="242418bbfe6e9ff5" providerId="LiveId" clId="{404EB468-001F-4653-B3DF-B363B1B9871C}" dt="2022-11-17T16:12:17.186" v="4946" actId="478"/>
          <ac:grpSpMkLst>
            <pc:docMk/>
            <pc:sldMk cId="1545935051" sldId="382"/>
            <ac:grpSpMk id="211" creationId="{40CBB76B-564C-4C52-E584-79FC072F60EF}"/>
          </ac:grpSpMkLst>
        </pc:grpChg>
        <pc:grpChg chg="add del mod ord">
          <ac:chgData name="Carl-Julian Pardall" userId="242418bbfe6e9ff5" providerId="LiveId" clId="{404EB468-001F-4653-B3DF-B363B1B9871C}" dt="2022-11-17T16:12:21.345" v="4947" actId="478"/>
          <ac:grpSpMkLst>
            <pc:docMk/>
            <pc:sldMk cId="1545935051" sldId="382"/>
            <ac:grpSpMk id="214" creationId="{17273841-AA97-7A9A-5819-5AA6ED8A720A}"/>
          </ac:grpSpMkLst>
        </pc:grpChg>
        <pc:grpChg chg="add del mod">
          <ac:chgData name="Carl-Julian Pardall" userId="242418bbfe6e9ff5" providerId="LiveId" clId="{404EB468-001F-4653-B3DF-B363B1B9871C}" dt="2022-11-17T16:12:30.763" v="4950" actId="478"/>
          <ac:grpSpMkLst>
            <pc:docMk/>
            <pc:sldMk cId="1545935051" sldId="382"/>
            <ac:grpSpMk id="217" creationId="{90FD6F56-C893-7F1F-C506-5C66F84B14A3}"/>
          </ac:grpSpMkLst>
        </pc:grpChg>
        <pc:grpChg chg="add del mod">
          <ac:chgData name="Carl-Julian Pardall" userId="242418bbfe6e9ff5" providerId="LiveId" clId="{404EB468-001F-4653-B3DF-B363B1B9871C}" dt="2022-11-17T16:12:10.302" v="4943" actId="478"/>
          <ac:grpSpMkLst>
            <pc:docMk/>
            <pc:sldMk cId="1545935051" sldId="382"/>
            <ac:grpSpMk id="222" creationId="{32AC9352-B171-1F68-F07D-AFEE46402328}"/>
          </ac:grpSpMkLst>
        </pc:grpChg>
        <pc:grpChg chg="add del mod ord">
          <ac:chgData name="Carl-Julian Pardall" userId="242418bbfe6e9ff5" providerId="LiveId" clId="{404EB468-001F-4653-B3DF-B363B1B9871C}" dt="2022-11-17T16:12:33.694" v="4951" actId="478"/>
          <ac:grpSpMkLst>
            <pc:docMk/>
            <pc:sldMk cId="1545935051" sldId="382"/>
            <ac:grpSpMk id="224" creationId="{63F787B4-C031-D62D-3A65-96110DB77C0D}"/>
          </ac:grpSpMkLst>
        </pc:grpChg>
        <pc:grpChg chg="add mod">
          <ac:chgData name="Carl-Julian Pardall" userId="242418bbfe6e9ff5" providerId="LiveId" clId="{404EB468-001F-4653-B3DF-B363B1B9871C}" dt="2022-11-16T21:54:14.753" v="2949" actId="164"/>
          <ac:grpSpMkLst>
            <pc:docMk/>
            <pc:sldMk cId="1545935051" sldId="382"/>
            <ac:grpSpMk id="228" creationId="{4BE709C9-B5A1-F7F8-895D-A3C2D803ED72}"/>
          </ac:grpSpMkLst>
        </pc:grpChg>
        <pc:picChg chg="add del mod">
          <ac:chgData name="Carl-Julian Pardall" userId="242418bbfe6e9ff5" providerId="LiveId" clId="{404EB468-001F-4653-B3DF-B363B1B9871C}" dt="2022-11-16T21:22:55.814" v="2587" actId="478"/>
          <ac:picMkLst>
            <pc:docMk/>
            <pc:sldMk cId="1545935051" sldId="382"/>
            <ac:picMk id="6" creationId="{801947C9-D4C9-4E02-887D-8462A44FE1CC}"/>
          </ac:picMkLst>
        </pc:picChg>
        <pc:picChg chg="add del mod">
          <ac:chgData name="Carl-Julian Pardall" userId="242418bbfe6e9ff5" providerId="LiveId" clId="{404EB468-001F-4653-B3DF-B363B1B9871C}" dt="2022-11-16T21:14:26.901" v="2497" actId="21"/>
          <ac:picMkLst>
            <pc:docMk/>
            <pc:sldMk cId="1545935051" sldId="382"/>
            <ac:picMk id="8" creationId="{E1D88CE9-096C-BC5C-E93D-7541CAD18B13}"/>
          </ac:picMkLst>
        </pc:picChg>
        <pc:picChg chg="add del mod">
          <ac:chgData name="Carl-Julian Pardall" userId="242418bbfe6e9ff5" providerId="LiveId" clId="{404EB468-001F-4653-B3DF-B363B1B9871C}" dt="2022-11-16T21:57:27.060" v="2960" actId="478"/>
          <ac:picMkLst>
            <pc:docMk/>
            <pc:sldMk cId="1545935051" sldId="382"/>
            <ac:picMk id="230" creationId="{03F19FF3-1B93-1DC6-04E0-DC7677485272}"/>
          </ac:picMkLst>
        </pc:pic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49" creationId="{6782A5FC-9F12-5FE0-C736-680E3DE0F146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0" creationId="{4A3B4E8F-3CB0-6C86-0937-92435910DE6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1" creationId="{0F862F73-A3D6-55C6-BEF4-5B4471B07CF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2" creationId="{344FE34A-1F66-78B2-5B6F-67C49CAAFFDD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3" creationId="{F0BB290B-281E-17DB-4B89-B9C4D228F42F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4" creationId="{F91027AF-8C02-EDAA-05D1-E0AD6D4C2E45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5" creationId="{477DEE4E-4227-C810-1842-7AC2BA000AD7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6" creationId="{49F96F14-B916-4F10-D600-6862995373F5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7" creationId="{9FAD7D3E-F1CB-0C61-F0BC-8BAE4CF80DC1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8" creationId="{9917E5A7-58DD-75EA-D713-FFD7D6A2175F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59" creationId="{FA24E0D6-FCD2-1B28-EA79-D2A712397F87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60" creationId="{AAB3E9CD-CEDB-3760-7A97-30F812F0814B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61" creationId="{51F99430-5EBD-8ED7-745E-6613B782C443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62" creationId="{A1FCFB1F-052F-6F24-CCEC-59AB71356EAE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64" creationId="{B5F563B0-5F57-68A0-E66D-9C22460622EF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66" creationId="{48D159BF-53C1-C9A5-F9FA-835E333D799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68" creationId="{DE9F84A4-C460-E685-2D86-7CF25F192C4B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70" creationId="{55054990-1689-3625-8C13-35BB692821CF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72" creationId="{10A656C9-5C80-E475-985D-F0413BDADAB3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74" creationId="{21E6CE28-BBB4-6EFE-C10C-982B94AA1A9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75" creationId="{12D6A24A-23E2-B9FD-97D3-2D0C41AD4AA1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76" creationId="{22274C23-D487-74C3-34F1-7FA2AAD948BD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80" creationId="{06AC6F18-710B-7059-432B-8DAC32513018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83" creationId="{4C675976-3C14-150C-9531-7A7D4C5D13AE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84" creationId="{4F82EEF4-D02D-0E4F-9BDE-81EE299C62DA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85" creationId="{6EF853A8-0B42-B7F4-0689-E953EB203CFA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86" creationId="{3398CF0C-7BE5-B30B-7723-EC5D3488C0C0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87" creationId="{1E1B0E3D-5B35-B2C1-A9FB-FCED8B9BF4B3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88" creationId="{C4D9E2DC-5D0E-FD9B-0B18-3DDAA3EC9E1A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89" creationId="{3161D731-358C-9206-0471-0F992E263BD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0" creationId="{FDFAB6DC-40FD-AABE-6CFC-5C9E0339925C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1" creationId="{F4305840-F33A-BC1B-8C97-15F1669ABFFD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2" creationId="{01C69E0A-7FFC-FFCC-B8F8-2CC10E3BAC93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3" creationId="{416452FD-E29D-F226-3D95-795CDC95AC7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4" creationId="{02E31B6B-1194-B3F3-E530-6B68E80C79E5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5" creationId="{01E560EB-85E9-1BA6-3F17-3EC39C339834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6" creationId="{4F33FB61-AD09-8B1F-4A62-23045823FF94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7" creationId="{B1E2D092-4562-906F-2BEC-BB04E640BD66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8" creationId="{CAA0A97B-5C5D-5764-EF5A-73F2DF02F771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99" creationId="{72852321-EBC4-644F-F76C-2511A5D25BDF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0" creationId="{7F523CCF-ED4C-C953-E96D-2BF9AA9E91DD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1" creationId="{A77DDF7E-E751-3B59-F29A-4FAF5861499D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2" creationId="{0149F032-7A63-CC05-6773-E900A21A78B0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3" creationId="{9B7B96FF-ABD0-DAEA-F2F4-E0DE49981F28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4" creationId="{43C01E6D-D9F9-19F7-7871-1D640F1A1AF5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5" creationId="{D46E815C-1B19-39EE-BBA9-CABB53C65616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6" creationId="{3F1572D9-F900-64BB-943E-C046FA26F2A0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7" creationId="{F0347D5E-E4FA-88D6-6DB5-22A6A2F68447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8" creationId="{1CBD1DB5-05C8-7ED7-D18B-943CFE905B1F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09" creationId="{6C27F4E5-014D-4961-78FD-E0AAAEA57EB7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0" creationId="{944F7687-CCAA-B10B-CBD0-6C11C5BA762A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1" creationId="{0F7225E7-E67C-9B2C-FC3A-3792FAD052BD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2" creationId="{70D96E73-D822-CBEC-D801-C0CCEFDDFE7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3" creationId="{3CB62D00-4F58-972C-F159-3FAC478223DB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4" creationId="{FC965CA4-5755-9BDF-EA0A-C37AC56567AF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5" creationId="{093A3BFC-E585-B86E-8D2F-422351F1FBA4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6" creationId="{D11B4DE6-F947-D4DD-3831-0296AE45E62B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7" creationId="{3535A85C-2082-E866-62C3-4C2BEFB37EFB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8" creationId="{E67719A6-3C94-8403-7EC5-98ECC38307CC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19" creationId="{E5D9F039-849D-2C61-F4A0-A2423B140160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0" creationId="{D02BCBDE-796F-1335-DD8D-E389125AF41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1" creationId="{3C780D4E-7B93-5C6F-9B1C-80F58B9A7730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2" creationId="{09BE836C-663B-7578-1ECE-C71C66E7BE5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3" creationId="{A610A575-0856-73B6-ADE2-62422242E45B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4" creationId="{CF4932E9-11CF-79E0-F516-B3B0558EB993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5" creationId="{A6412F00-70F9-C2B8-A87F-8ED4699F0561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6" creationId="{E6AE50DF-C622-95B1-997C-B29712980F7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7" creationId="{8B45A376-BDCE-ACE8-7155-6D1045CD970A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8" creationId="{D810E45F-8E74-A012-58A4-40E4C8A6B79B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29" creationId="{5BAF3FD9-D679-311F-6E0A-DA515486C24D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0" creationId="{1DC88E51-67CE-055D-9B21-3BECEE76C2F4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1" creationId="{9547673D-06EB-2F09-996D-775FCC1C3325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2" creationId="{89A11B85-A0E3-F320-CF17-205822D7423E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3" creationId="{56256197-0CC0-1CF2-CCA5-5121AFBFCDBD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4" creationId="{FF31A5B6-69D4-CD92-EE09-3DB931FEF941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5" creationId="{BF84F1D5-0E4B-FC6E-9846-554B10850EEA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6" creationId="{B0B64700-C40F-2166-A1B8-7E561A2AFFE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7" creationId="{C3D94CE3-03B2-C056-5767-B2ECC91D05EC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8" creationId="{88CDD72E-21B1-86E8-0611-06EE339A53C3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39" creationId="{A60B9FFC-2C20-DB8E-D65C-E73CDC2509B1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0" creationId="{B3579DC1-C99B-77D3-37F6-BAA3F14B861C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1" creationId="{88AE6CDF-6CA3-39EF-B371-C3D3F04A305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2" creationId="{F760A23D-DB1B-3036-D439-1B3625E30288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3" creationId="{A596D7CF-8BB0-14A5-93C4-D3950A003545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4" creationId="{431DDB8E-37FF-0744-45C8-8A2951DBE99A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5" creationId="{518FEA64-868A-B5C7-5891-0ED08934041A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6" creationId="{9753C637-D8A3-959E-2874-39B940D95EE3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7" creationId="{EE32BE53-9E0B-2B9D-C435-88635458943D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8" creationId="{E7307D0D-BF76-8C0E-5DFD-8DF8E7FCBBE0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49" creationId="{B049F4A6-673D-C9FC-6F80-1A550FABD4D8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0" creationId="{30E9F7D9-D84C-038E-6F58-5D50B0AB791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1" creationId="{C8412F30-C519-84BF-0CD3-7DCD14D1EDC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2" creationId="{D491B80A-944E-B543-D32C-0B64A17DEDB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3" creationId="{1EBE1866-69B9-9115-9A7F-A064883EDDEB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4" creationId="{C909C2B6-3655-2E0D-DA89-BA5AAC8D16A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5" creationId="{158F33EE-A5EF-4FE4-F162-6DF4AFD6D10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6" creationId="{9B1D8484-4A19-BF11-21F1-F02DB38A160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7" creationId="{1CF6E317-F293-96FF-F701-779CB2B963C5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8" creationId="{42E42BFF-4CAE-CCB2-7C0A-75548828B1FA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59" creationId="{03CC83F2-D2BF-AF8D-C0D2-DA77FF452A9E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0" creationId="{ED6B92B5-E1E7-9414-B43A-2BA3463DA5A9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1" creationId="{550E9801-E34B-623C-9AF7-AEE9C501C13C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2" creationId="{9610BBB8-6D67-35DC-6143-47A9182CD70E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3" creationId="{F50C7CBA-0C28-AC01-E1B0-3047FF83989C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4" creationId="{45591FBF-ACF4-5980-01A7-F411C19C5346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5" creationId="{2C429BC2-502D-A2B8-BC90-BC6413C753A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6" creationId="{F9C5F10C-9076-A931-0A54-0993BDBADC72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7" creationId="{38739D05-DD80-4840-5858-8EA4A2BC1648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8" creationId="{F880720F-4BA2-D005-845B-6544D6872741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69" creationId="{472595F6-5232-4B58-D4E0-F02E7B6C7B18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70" creationId="{A1998703-F850-E3EC-DAA1-28C29640C49B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71" creationId="{B898F440-5CBF-1C59-F104-B80D31B7CAE4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72" creationId="{5A13A6E5-FA46-BBA5-F114-032B1215CCA8}"/>
          </ac:inkMkLst>
        </pc:inkChg>
        <pc:inkChg chg="mod">
          <ac:chgData name="Carl-Julian Pardall" userId="242418bbfe6e9ff5" providerId="LiveId" clId="{404EB468-001F-4653-B3DF-B363B1B9871C}" dt="2022-11-16T21:16:15.756" v="2511" actId="165"/>
          <ac:inkMkLst>
            <pc:docMk/>
            <pc:sldMk cId="1545935051" sldId="382"/>
            <ac:inkMk id="173" creationId="{5891D2CC-2B42-BF07-F808-F245F143F91F}"/>
          </ac:inkMkLst>
        </pc:inkChg>
        <pc:cxnChg chg="add del">
          <ac:chgData name="Carl-Julian Pardall" userId="242418bbfe6e9ff5" providerId="LiveId" clId="{404EB468-001F-4653-B3DF-B363B1B9871C}" dt="2022-11-16T21:15:09.715" v="2501" actId="478"/>
          <ac:cxnSpMkLst>
            <pc:docMk/>
            <pc:sldMk cId="1545935051" sldId="382"/>
            <ac:cxnSpMk id="10" creationId="{D71D56F7-B49B-BA4E-F3E6-41A8CD722721}"/>
          </ac:cxnSpMkLst>
        </pc:cxnChg>
        <pc:cxnChg chg="mod topLvl">
          <ac:chgData name="Carl-Julian Pardall" userId="242418bbfe6e9ff5" providerId="LiveId" clId="{404EB468-001F-4653-B3DF-B363B1B9871C}" dt="2022-11-16T21:24:24.120" v="2596" actId="164"/>
          <ac:cxnSpMkLst>
            <pc:docMk/>
            <pc:sldMk cId="1545935051" sldId="382"/>
            <ac:cxnSpMk id="32" creationId="{3E1AFBB2-0D01-A0E0-2912-6C8956776575}"/>
          </ac:cxnSpMkLst>
        </pc:cxnChg>
        <pc:cxnChg chg="del mod">
          <ac:chgData name="Carl-Julian Pardall" userId="242418bbfe6e9ff5" providerId="LiveId" clId="{404EB468-001F-4653-B3DF-B363B1B9871C}" dt="2022-11-16T21:20:40.107" v="2569" actId="478"/>
          <ac:cxnSpMkLst>
            <pc:docMk/>
            <pc:sldMk cId="1545935051" sldId="382"/>
            <ac:cxnSpMk id="33" creationId="{1504A5C2-C1CC-664C-79DA-0B062640C104}"/>
          </ac:cxnSpMkLst>
        </pc:cxnChg>
        <pc:cxnChg chg="del mod topLvl">
          <ac:chgData name="Carl-Julian Pardall" userId="242418bbfe6e9ff5" providerId="LiveId" clId="{404EB468-001F-4653-B3DF-B363B1B9871C}" dt="2022-11-16T21:21:08.247" v="2580" actId="478"/>
          <ac:cxnSpMkLst>
            <pc:docMk/>
            <pc:sldMk cId="1545935051" sldId="382"/>
            <ac:cxnSpMk id="34" creationId="{E95BB525-8377-C791-907E-1F72DB24E202}"/>
          </ac:cxnSpMkLst>
        </pc:cxnChg>
        <pc:cxnChg chg="del mod">
          <ac:chgData name="Carl-Julian Pardall" userId="242418bbfe6e9ff5" providerId="LiveId" clId="{404EB468-001F-4653-B3DF-B363B1B9871C}" dt="2022-11-16T21:21:00.620" v="2577" actId="478"/>
          <ac:cxnSpMkLst>
            <pc:docMk/>
            <pc:sldMk cId="1545935051" sldId="382"/>
            <ac:cxnSpMk id="35" creationId="{8AB12FEB-1541-46CE-E55F-20C23633371B}"/>
          </ac:cxnSpMkLst>
        </pc:cxnChg>
        <pc:cxnChg chg="del mod">
          <ac:chgData name="Carl-Julian Pardall" userId="242418bbfe6e9ff5" providerId="LiveId" clId="{404EB468-001F-4653-B3DF-B363B1B9871C}" dt="2022-11-16T21:20:57.939" v="2576" actId="478"/>
          <ac:cxnSpMkLst>
            <pc:docMk/>
            <pc:sldMk cId="1545935051" sldId="382"/>
            <ac:cxnSpMk id="36" creationId="{95FB953A-B5A3-35A5-DF81-47C6A98BEA21}"/>
          </ac:cxnSpMkLst>
        </pc:cxnChg>
        <pc:cxnChg chg="del mod">
          <ac:chgData name="Carl-Julian Pardall" userId="242418bbfe6e9ff5" providerId="LiveId" clId="{404EB468-001F-4653-B3DF-B363B1B9871C}" dt="2022-11-16T21:20:55.931" v="2575" actId="478"/>
          <ac:cxnSpMkLst>
            <pc:docMk/>
            <pc:sldMk cId="1545935051" sldId="382"/>
            <ac:cxnSpMk id="37" creationId="{59B159FF-3954-9455-2EFB-FBF016F8E788}"/>
          </ac:cxnSpMkLst>
        </pc:cxnChg>
        <pc:cxnChg chg="del mod">
          <ac:chgData name="Carl-Julian Pardall" userId="242418bbfe6e9ff5" providerId="LiveId" clId="{404EB468-001F-4653-B3DF-B363B1B9871C}" dt="2022-11-16T21:20:49.043" v="2572" actId="478"/>
          <ac:cxnSpMkLst>
            <pc:docMk/>
            <pc:sldMk cId="1545935051" sldId="382"/>
            <ac:cxnSpMk id="38" creationId="{F6BA4170-AA52-211F-ACB8-BFECCF75F108}"/>
          </ac:cxnSpMkLst>
        </pc:cxnChg>
        <pc:cxnChg chg="del mod">
          <ac:chgData name="Carl-Julian Pardall" userId="242418bbfe6e9ff5" providerId="LiveId" clId="{404EB468-001F-4653-B3DF-B363B1B9871C}" dt="2022-11-16T21:20:51.499" v="2573" actId="478"/>
          <ac:cxnSpMkLst>
            <pc:docMk/>
            <pc:sldMk cId="1545935051" sldId="382"/>
            <ac:cxnSpMk id="39" creationId="{18A4249C-82B3-01D8-D599-3B83FE073ED6}"/>
          </ac:cxnSpMkLst>
        </pc:cxnChg>
        <pc:cxnChg chg="del mod">
          <ac:chgData name="Carl-Julian Pardall" userId="242418bbfe6e9ff5" providerId="LiveId" clId="{404EB468-001F-4653-B3DF-B363B1B9871C}" dt="2022-11-16T21:20:53.783" v="2574" actId="478"/>
          <ac:cxnSpMkLst>
            <pc:docMk/>
            <pc:sldMk cId="1545935051" sldId="382"/>
            <ac:cxnSpMk id="40" creationId="{3CEAAACC-BBB3-B2B9-0405-B095C0CD28B9}"/>
          </ac:cxnSpMkLst>
        </pc:cxnChg>
        <pc:cxnChg chg="mod topLvl">
          <ac:chgData name="Carl-Julian Pardall" userId="242418bbfe6e9ff5" providerId="LiveId" clId="{404EB468-001F-4653-B3DF-B363B1B9871C}" dt="2022-11-16T21:20:02.921" v="2564" actId="14100"/>
          <ac:cxnSpMkLst>
            <pc:docMk/>
            <pc:sldMk cId="1545935051" sldId="382"/>
            <ac:cxnSpMk id="42" creationId="{585E9D3A-E390-60B8-EEDF-B70D684A0391}"/>
          </ac:cxnSpMkLst>
        </pc:cxnChg>
        <pc:cxnChg chg="del mod topLvl">
          <ac:chgData name="Carl-Julian Pardall" userId="242418bbfe6e9ff5" providerId="LiveId" clId="{404EB468-001F-4653-B3DF-B363B1B9871C}" dt="2022-11-16T21:20:21.927" v="2567" actId="478"/>
          <ac:cxnSpMkLst>
            <pc:docMk/>
            <pc:sldMk cId="1545935051" sldId="382"/>
            <ac:cxnSpMk id="43" creationId="{8D826CDE-3899-CC20-3848-A1A8AC13B43F}"/>
          </ac:cxnSpMkLst>
        </pc:cxnChg>
        <pc:cxnChg chg="mod topLvl">
          <ac:chgData name="Carl-Julian Pardall" userId="242418bbfe6e9ff5" providerId="LiveId" clId="{404EB468-001F-4653-B3DF-B363B1B9871C}" dt="2022-11-16T21:18:13.419" v="2526" actId="165"/>
          <ac:cxnSpMkLst>
            <pc:docMk/>
            <pc:sldMk cId="1545935051" sldId="382"/>
            <ac:cxnSpMk id="44" creationId="{627805B5-5F44-8C03-32B4-18BD2A06B30F}"/>
          </ac:cxnSpMkLst>
        </pc:cxnChg>
        <pc:cxnChg chg="mod topLvl">
          <ac:chgData name="Carl-Julian Pardall" userId="242418bbfe6e9ff5" providerId="LiveId" clId="{404EB468-001F-4653-B3DF-B363B1B9871C}" dt="2022-11-16T21:18:13.419" v="2526" actId="165"/>
          <ac:cxnSpMkLst>
            <pc:docMk/>
            <pc:sldMk cId="1545935051" sldId="382"/>
            <ac:cxnSpMk id="45" creationId="{AD87C869-17AE-5AE1-D511-D8E76FF27714}"/>
          </ac:cxnSpMkLst>
        </pc:cxnChg>
        <pc:cxnChg chg="mod topLvl">
          <ac:chgData name="Carl-Julian Pardall" userId="242418bbfe6e9ff5" providerId="LiveId" clId="{404EB468-001F-4653-B3DF-B363B1B9871C}" dt="2022-11-16T21:18:13.419" v="2526" actId="165"/>
          <ac:cxnSpMkLst>
            <pc:docMk/>
            <pc:sldMk cId="1545935051" sldId="382"/>
            <ac:cxnSpMk id="46" creationId="{B2210E39-6A29-87EF-1B7F-CFEC39D662DA}"/>
          </ac:cxnSpMkLst>
        </pc:cxnChg>
        <pc:cxnChg chg="mod topLvl">
          <ac:chgData name="Carl-Julian Pardall" userId="242418bbfe6e9ff5" providerId="LiveId" clId="{404EB468-001F-4653-B3DF-B363B1B9871C}" dt="2022-11-16T21:18:13.419" v="2526" actId="165"/>
          <ac:cxnSpMkLst>
            <pc:docMk/>
            <pc:sldMk cId="1545935051" sldId="382"/>
            <ac:cxnSpMk id="47" creationId="{B5C349A4-70F0-5F1C-72C0-819DE058B07A}"/>
          </ac:cxnSpMkLst>
        </pc:cxnChg>
        <pc:cxnChg chg="mod topLvl">
          <ac:chgData name="Carl-Julian Pardall" userId="242418bbfe6e9ff5" providerId="LiveId" clId="{404EB468-001F-4653-B3DF-B363B1B9871C}" dt="2022-11-16T21:19:44.116" v="2539" actId="1076"/>
          <ac:cxnSpMkLst>
            <pc:docMk/>
            <pc:sldMk cId="1545935051" sldId="382"/>
            <ac:cxnSpMk id="48" creationId="{7EDA5023-9A30-FADB-6719-E7D3D443BEDA}"/>
          </ac:cxnSpMkLst>
        </pc:cxnChg>
        <pc:cxnChg chg="mod topLvl">
          <ac:chgData name="Carl-Julian Pardall" userId="242418bbfe6e9ff5" providerId="LiveId" clId="{404EB468-001F-4653-B3DF-B363B1B9871C}" dt="2022-11-16T21:37:17.292" v="2844" actId="164"/>
          <ac:cxnSpMkLst>
            <pc:docMk/>
            <pc:sldMk cId="1545935051" sldId="382"/>
            <ac:cxnSpMk id="188" creationId="{7E27EAA7-C8EF-EB1E-CAB8-2284C5F90095}"/>
          </ac:cxnSpMkLst>
        </pc:cxnChg>
        <pc:cxnChg chg="mod ord topLvl">
          <ac:chgData name="Carl-Julian Pardall" userId="242418bbfe6e9ff5" providerId="LiveId" clId="{404EB468-001F-4653-B3DF-B363B1B9871C}" dt="2022-11-16T21:37:17.292" v="2844" actId="164"/>
          <ac:cxnSpMkLst>
            <pc:docMk/>
            <pc:sldMk cId="1545935051" sldId="382"/>
            <ac:cxnSpMk id="189" creationId="{354BBD52-C94B-26D3-BC24-650C305831AE}"/>
          </ac:cxnSpMkLst>
        </pc:cxnChg>
        <pc:cxnChg chg="mod topLvl">
          <ac:chgData name="Carl-Julian Pardall" userId="242418bbfe6e9ff5" providerId="LiveId" clId="{404EB468-001F-4653-B3DF-B363B1B9871C}" dt="2022-11-16T21:37:17.292" v="2844" actId="164"/>
          <ac:cxnSpMkLst>
            <pc:docMk/>
            <pc:sldMk cId="1545935051" sldId="382"/>
            <ac:cxnSpMk id="190" creationId="{A81AFBAD-1D6A-03B3-D9B2-2C1CB68FCDCB}"/>
          </ac:cxnSpMkLst>
        </pc:cxnChg>
        <pc:cxnChg chg="mod">
          <ac:chgData name="Carl-Julian Pardall" userId="242418bbfe6e9ff5" providerId="LiveId" clId="{404EB468-001F-4653-B3DF-B363B1B9871C}" dt="2022-11-16T21:53:17.824" v="2937" actId="14100"/>
          <ac:cxnSpMkLst>
            <pc:docMk/>
            <pc:sldMk cId="1545935051" sldId="382"/>
            <ac:cxnSpMk id="194" creationId="{39F587C7-D139-4A0C-40BE-83DFC7215D08}"/>
          </ac:cxnSpMkLst>
        </pc:cxnChg>
        <pc:cxnChg chg="add del mod">
          <ac:chgData name="Carl-Julian Pardall" userId="242418bbfe6e9ff5" providerId="LiveId" clId="{404EB468-001F-4653-B3DF-B363B1B9871C}" dt="2022-11-17T16:11:33.241" v="4939" actId="478"/>
          <ac:cxnSpMkLst>
            <pc:docMk/>
            <pc:sldMk cId="1545935051" sldId="382"/>
            <ac:cxnSpMk id="200" creationId="{DE032A18-4E15-0C3B-75DB-F071025E6081}"/>
          </ac:cxnSpMkLst>
        </pc:cxnChg>
        <pc:cxnChg chg="add del mod">
          <ac:chgData name="Carl-Julian Pardall" userId="242418bbfe6e9ff5" providerId="LiveId" clId="{404EB468-001F-4653-B3DF-B363B1B9871C}" dt="2022-11-17T16:12:10.302" v="4943" actId="478"/>
          <ac:cxnSpMkLst>
            <pc:docMk/>
            <pc:sldMk cId="1545935051" sldId="382"/>
            <ac:cxnSpMk id="219" creationId="{23386CD3-1E9B-8DCA-5D53-2B38C541504F}"/>
          </ac:cxnSpMkLst>
        </pc:cxnChg>
        <pc:cxnChg chg="add mod ord">
          <ac:chgData name="Carl-Julian Pardall" userId="242418bbfe6e9ff5" providerId="LiveId" clId="{404EB468-001F-4653-B3DF-B363B1B9871C}" dt="2022-11-17T16:12:47.520" v="4970" actId="14100"/>
          <ac:cxnSpMkLst>
            <pc:docMk/>
            <pc:sldMk cId="1545935051" sldId="382"/>
            <ac:cxnSpMk id="225" creationId="{01BBDC57-E243-75A0-F6DC-38BC716F6412}"/>
          </ac:cxnSpMkLst>
        </pc:cxnChg>
      </pc:sldChg>
      <pc:sldChg chg="add del">
        <pc:chgData name="Carl-Julian Pardall" userId="242418bbfe6e9ff5" providerId="LiveId" clId="{404EB468-001F-4653-B3DF-B363B1B9871C}" dt="2022-11-16T22:39:04.819" v="3725" actId="47"/>
        <pc:sldMkLst>
          <pc:docMk/>
          <pc:sldMk cId="979926221" sldId="383"/>
        </pc:sldMkLst>
      </pc:sldChg>
      <pc:sldChg chg="addSp delSp modSp new mod">
        <pc:chgData name="Carl-Julian Pardall" userId="242418bbfe6e9ff5" providerId="LiveId" clId="{404EB468-001F-4653-B3DF-B363B1B9871C}" dt="2022-11-17T16:16:22.302" v="5017" actId="20577"/>
        <pc:sldMkLst>
          <pc:docMk/>
          <pc:sldMk cId="3721522896" sldId="384"/>
        </pc:sldMkLst>
        <pc:spChg chg="mod">
          <ac:chgData name="Carl-Julian Pardall" userId="242418bbfe6e9ff5" providerId="LiveId" clId="{404EB468-001F-4653-B3DF-B363B1B9871C}" dt="2022-11-16T22:36:29.196" v="3719"/>
          <ac:spMkLst>
            <pc:docMk/>
            <pc:sldMk cId="3721522896" sldId="384"/>
            <ac:spMk id="2" creationId="{165BE660-7841-1947-B89F-62A19E7E77CF}"/>
          </ac:spMkLst>
        </pc:spChg>
        <pc:spChg chg="mod">
          <ac:chgData name="Carl-Julian Pardall" userId="242418bbfe6e9ff5" providerId="LiveId" clId="{404EB468-001F-4653-B3DF-B363B1B9871C}" dt="2022-11-17T16:16:22.302" v="5017" actId="20577"/>
          <ac:spMkLst>
            <pc:docMk/>
            <pc:sldMk cId="3721522896" sldId="384"/>
            <ac:spMk id="3" creationId="{CD0C4F62-BA3E-4C84-B6DD-A98FC1D54C91}"/>
          </ac:spMkLst>
        </pc:spChg>
        <pc:spChg chg="mod topLvl">
          <ac:chgData name="Carl-Julian Pardall" userId="242418bbfe6e9ff5" providerId="LiveId" clId="{404EB468-001F-4653-B3DF-B363B1B9871C}" dt="2022-11-16T22:10:09.926" v="3264" actId="164"/>
          <ac:spMkLst>
            <pc:docMk/>
            <pc:sldMk cId="3721522896" sldId="384"/>
            <ac:spMk id="251" creationId="{2D6A0578-F446-BCCF-0027-0527E88925A0}"/>
          </ac:spMkLst>
        </pc:spChg>
        <pc:spChg chg="mod topLvl">
          <ac:chgData name="Carl-Julian Pardall" userId="242418bbfe6e9ff5" providerId="LiveId" clId="{404EB468-001F-4653-B3DF-B363B1B9871C}" dt="2022-11-16T22:09:27.212" v="3262" actId="338"/>
          <ac:spMkLst>
            <pc:docMk/>
            <pc:sldMk cId="3721522896" sldId="384"/>
            <ac:spMk id="253" creationId="{B63EB68E-ED3B-8453-B148-EDBF716AAC78}"/>
          </ac:spMkLst>
        </pc:spChg>
        <pc:spChg chg="mod topLvl">
          <ac:chgData name="Carl-Julian Pardall" userId="242418bbfe6e9ff5" providerId="LiveId" clId="{404EB468-001F-4653-B3DF-B363B1B9871C}" dt="2022-11-16T22:09:27.212" v="3262" actId="338"/>
          <ac:spMkLst>
            <pc:docMk/>
            <pc:sldMk cId="3721522896" sldId="384"/>
            <ac:spMk id="254" creationId="{DB5E13A6-F95D-9C7B-F2C1-B5BE8A3FB0A5}"/>
          </ac:spMkLst>
        </pc:spChg>
        <pc:spChg chg="mod topLvl">
          <ac:chgData name="Carl-Julian Pardall" userId="242418bbfe6e9ff5" providerId="LiveId" clId="{404EB468-001F-4653-B3DF-B363B1B9871C}" dt="2022-11-16T22:09:27.212" v="3262" actId="338"/>
          <ac:spMkLst>
            <pc:docMk/>
            <pc:sldMk cId="3721522896" sldId="384"/>
            <ac:spMk id="256" creationId="{6505E808-E2B0-4F40-8352-C5AE6D2264F5}"/>
          </ac:spMkLst>
        </pc:spChg>
        <pc:spChg chg="mod topLvl">
          <ac:chgData name="Carl-Julian Pardall" userId="242418bbfe6e9ff5" providerId="LiveId" clId="{404EB468-001F-4653-B3DF-B363B1B9871C}" dt="2022-11-16T22:09:27.212" v="3262" actId="338"/>
          <ac:spMkLst>
            <pc:docMk/>
            <pc:sldMk cId="3721522896" sldId="384"/>
            <ac:spMk id="257" creationId="{B2A638EA-48BD-29F9-EA03-A03BC911719A}"/>
          </ac:spMkLst>
        </pc:spChg>
        <pc:spChg chg="mod topLvl">
          <ac:chgData name="Carl-Julian Pardall" userId="242418bbfe6e9ff5" providerId="LiveId" clId="{404EB468-001F-4653-B3DF-B363B1B9871C}" dt="2022-11-16T22:09:27.212" v="3262" actId="338"/>
          <ac:spMkLst>
            <pc:docMk/>
            <pc:sldMk cId="3721522896" sldId="384"/>
            <ac:spMk id="258" creationId="{D4037739-F965-9FD1-7607-E8660837E59C}"/>
          </ac:spMkLst>
        </pc:spChg>
        <pc:spChg chg="mod topLvl">
          <ac:chgData name="Carl-Julian Pardall" userId="242418bbfe6e9ff5" providerId="LiveId" clId="{404EB468-001F-4653-B3DF-B363B1B9871C}" dt="2022-11-16T22:09:27.212" v="3262" actId="338"/>
          <ac:spMkLst>
            <pc:docMk/>
            <pc:sldMk cId="3721522896" sldId="384"/>
            <ac:spMk id="259" creationId="{40E624E6-4A89-BADE-5BEE-B5A7146D07CA}"/>
          </ac:spMkLst>
        </pc:spChg>
        <pc:spChg chg="mod topLvl">
          <ac:chgData name="Carl-Julian Pardall" userId="242418bbfe6e9ff5" providerId="LiveId" clId="{404EB468-001F-4653-B3DF-B363B1B9871C}" dt="2022-11-16T22:09:27.212" v="3262" actId="338"/>
          <ac:spMkLst>
            <pc:docMk/>
            <pc:sldMk cId="3721522896" sldId="384"/>
            <ac:spMk id="260" creationId="{B86A42CB-2CF9-F08F-3F94-FAF9FFCACB85}"/>
          </ac:spMkLst>
        </pc:spChg>
        <pc:spChg chg="mod topLvl">
          <ac:chgData name="Carl-Julian Pardall" userId="242418bbfe6e9ff5" providerId="LiveId" clId="{404EB468-001F-4653-B3DF-B363B1B9871C}" dt="2022-11-16T22:09:27.212" v="3262" actId="338"/>
          <ac:spMkLst>
            <pc:docMk/>
            <pc:sldMk cId="3721522896" sldId="384"/>
            <ac:spMk id="261" creationId="{569F3802-E01A-9043-FF2E-CF6BF8B3CEEF}"/>
          </ac:spMkLst>
        </pc:spChg>
        <pc:spChg chg="mod topLvl">
          <ac:chgData name="Carl-Julian Pardall" userId="242418bbfe6e9ff5" providerId="LiveId" clId="{404EB468-001F-4653-B3DF-B363B1B9871C}" dt="2022-11-16T22:09:27.212" v="3262" actId="338"/>
          <ac:spMkLst>
            <pc:docMk/>
            <pc:sldMk cId="3721522896" sldId="384"/>
            <ac:spMk id="262" creationId="{53EB70B8-F661-FED8-802E-98A4FD915CCF}"/>
          </ac:spMkLst>
        </pc:spChg>
        <pc:spChg chg="mod topLvl">
          <ac:chgData name="Carl-Julian Pardall" userId="242418bbfe6e9ff5" providerId="LiveId" clId="{404EB468-001F-4653-B3DF-B363B1B9871C}" dt="2022-11-16T22:14:33.401" v="3336" actId="20577"/>
          <ac:spMkLst>
            <pc:docMk/>
            <pc:sldMk cId="3721522896" sldId="384"/>
            <ac:spMk id="264" creationId="{7F22C1D8-75CF-835D-4E60-D3181C7746C3}"/>
          </ac:spMkLst>
        </pc:spChg>
        <pc:spChg chg="mod topLvl">
          <ac:chgData name="Carl-Julian Pardall" userId="242418bbfe6e9ff5" providerId="LiveId" clId="{404EB468-001F-4653-B3DF-B363B1B9871C}" dt="2022-11-16T22:14:39.551" v="3339" actId="20577"/>
          <ac:spMkLst>
            <pc:docMk/>
            <pc:sldMk cId="3721522896" sldId="384"/>
            <ac:spMk id="265" creationId="{E303D529-81E1-BC8D-EAC6-28B6303FB419}"/>
          </ac:spMkLst>
        </pc:spChg>
        <pc:spChg chg="mod topLvl">
          <ac:chgData name="Carl-Julian Pardall" userId="242418bbfe6e9ff5" providerId="LiveId" clId="{404EB468-001F-4653-B3DF-B363B1B9871C}" dt="2022-11-16T22:14:44.107" v="3342" actId="20577"/>
          <ac:spMkLst>
            <pc:docMk/>
            <pc:sldMk cId="3721522896" sldId="384"/>
            <ac:spMk id="266" creationId="{D1B06879-6365-FE17-5F49-CF1CA60AAF92}"/>
          </ac:spMkLst>
        </pc:spChg>
        <pc:spChg chg="mod topLvl">
          <ac:chgData name="Carl-Julian Pardall" userId="242418bbfe6e9ff5" providerId="LiveId" clId="{404EB468-001F-4653-B3DF-B363B1B9871C}" dt="2022-11-16T22:14:47.942" v="3345" actId="20577"/>
          <ac:spMkLst>
            <pc:docMk/>
            <pc:sldMk cId="3721522896" sldId="384"/>
            <ac:spMk id="267" creationId="{6FAEB3E2-4037-EA0F-E6DD-2D66036E9D33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21" creationId="{91889902-9FC2-4023-F692-A45051E30799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23" creationId="{C8FFE2D1-BF17-5960-4154-6243E86B1BCF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24" creationId="{471EB3FE-CE3D-3C74-9177-E8882A8D5D64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26" creationId="{69ECED93-D6C5-22BD-D541-DAD1BB0C85D2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27" creationId="{7FC17A30-9615-3DB1-D688-7719A3F97071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28" creationId="{2586BA77-317F-2E78-5B6A-EA494EF1232D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29" creationId="{E7B95A38-E993-6BAD-A2E4-FB9033CF2C3A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30" creationId="{8923FD80-B79B-609B-0FED-04607F96D809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31" creationId="{42C97B60-C6AF-C9EE-4732-EDB8CD06D1A7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32" creationId="{DAD2D34A-4629-0885-8112-D3A21DBB09F5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34" creationId="{F56C9A3D-F9EA-EB5E-A10E-11D390A1F7C0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35" creationId="{C9E8BBCA-6E0A-7C3C-5130-2E5719B612BE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36" creationId="{B90992B5-C6E0-4A6A-E54C-28BD014F0209}"/>
          </ac:spMkLst>
        </pc:spChg>
        <pc:spChg chg="mod">
          <ac:chgData name="Carl-Julian Pardall" userId="242418bbfe6e9ff5" providerId="LiveId" clId="{404EB468-001F-4653-B3DF-B363B1B9871C}" dt="2022-11-16T22:10:45.080" v="3269"/>
          <ac:spMkLst>
            <pc:docMk/>
            <pc:sldMk cId="3721522896" sldId="384"/>
            <ac:spMk id="437" creationId="{0B1C0603-70D1-437D-6F17-6A74039CFAC0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87" creationId="{56E3A5CF-FA27-3BFD-93F6-70883F25C811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89" creationId="{278140E6-6545-DB01-33A6-AB94C0E5979E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90" creationId="{7DE9D3B3-D4AA-E77C-3EE2-71BBCAAAD18B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92" creationId="{F6DA338C-1AB2-730A-A5B0-62A0DB1BA5E2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93" creationId="{83B84B1E-8569-4B77-C84D-6B3C532D95DC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94" creationId="{324CCD03-497B-E4B3-EAEF-5150655A11BB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95" creationId="{C1B47C35-06DE-1D3F-AE05-F582544FA19C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96" creationId="{1EA22BA0-56E4-0F81-E7B1-2774B6DBB98F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97" creationId="{0DF56EFC-7182-9F05-6F68-D2A7DFD5A9C7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598" creationId="{C53DCAA2-A63C-4CCB-5459-40794C9FEAB8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600" creationId="{DF948927-1085-7986-C976-19E2C2BDC92C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601" creationId="{87B624F1-20A9-1E47-6FA8-997267E2EC6D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602" creationId="{CF43D0CF-3144-F462-EF70-A546C629776A}"/>
          </ac:spMkLst>
        </pc:spChg>
        <pc:spChg chg="mod">
          <ac:chgData name="Carl-Julian Pardall" userId="242418bbfe6e9ff5" providerId="LiveId" clId="{404EB468-001F-4653-B3DF-B363B1B9871C}" dt="2022-11-16T22:15:27.519" v="3349"/>
          <ac:spMkLst>
            <pc:docMk/>
            <pc:sldMk cId="3721522896" sldId="384"/>
            <ac:spMk id="603" creationId="{0F82FBDF-0C7E-B4B3-A2EE-42BDCB484AD0}"/>
          </ac:spMkLst>
        </pc:spChg>
        <pc:spChg chg="add mod">
          <ac:chgData name="Carl-Julian Pardall" userId="242418bbfe6e9ff5" providerId="LiveId" clId="{404EB468-001F-4653-B3DF-B363B1B9871C}" dt="2022-11-16T22:24:17.057" v="3455"/>
          <ac:spMkLst>
            <pc:docMk/>
            <pc:sldMk cId="3721522896" sldId="384"/>
            <ac:spMk id="748" creationId="{56F75391-FABC-F305-0778-0B0B916F521D}"/>
          </ac:spMkLst>
        </pc:spChg>
        <pc:spChg chg="add mod">
          <ac:chgData name="Carl-Julian Pardall" userId="242418bbfe6e9ff5" providerId="LiveId" clId="{404EB468-001F-4653-B3DF-B363B1B9871C}" dt="2022-11-16T22:28:31.358" v="3545" actId="1076"/>
          <ac:spMkLst>
            <pc:docMk/>
            <pc:sldMk cId="3721522896" sldId="384"/>
            <ac:spMk id="751" creationId="{0712F1AF-662F-CB80-CF49-212CB7ACE8E1}"/>
          </ac:spMkLst>
        </pc:spChg>
        <pc:grpChg chg="del mod">
          <ac:chgData name="Carl-Julian Pardall" userId="242418bbfe6e9ff5" providerId="LiveId" clId="{404EB468-001F-4653-B3DF-B363B1B9871C}" dt="2022-11-16T22:02:41.555" v="3029"/>
          <ac:grpSpMkLst>
            <pc:docMk/>
            <pc:sldMk cId="3721522896" sldId="384"/>
            <ac:grpSpMk id="10" creationId="{FF6C4EF1-C942-277F-57F0-22B9FE7C4841}"/>
          </ac:grpSpMkLst>
        </pc:grpChg>
        <pc:grpChg chg="del mod">
          <ac:chgData name="Carl-Julian Pardall" userId="242418bbfe6e9ff5" providerId="LiveId" clId="{404EB468-001F-4653-B3DF-B363B1B9871C}" dt="2022-11-16T22:02:00.278" v="2999"/>
          <ac:grpSpMkLst>
            <pc:docMk/>
            <pc:sldMk cId="3721522896" sldId="384"/>
            <ac:grpSpMk id="16" creationId="{84358C4E-17C1-2D01-D402-6747A566D28F}"/>
          </ac:grpSpMkLst>
        </pc:grpChg>
        <pc:grpChg chg="del mod">
          <ac:chgData name="Carl-Julian Pardall" userId="242418bbfe6e9ff5" providerId="LiveId" clId="{404EB468-001F-4653-B3DF-B363B1B9871C}" dt="2022-11-16T22:02:41.561" v="3040"/>
          <ac:grpSpMkLst>
            <pc:docMk/>
            <pc:sldMk cId="3721522896" sldId="384"/>
            <ac:grpSpMk id="17" creationId="{B43AE386-6A40-BD0E-0062-8E3A692B5E11}"/>
          </ac:grpSpMkLst>
        </pc:grpChg>
        <pc:grpChg chg="del mod">
          <ac:chgData name="Carl-Julian Pardall" userId="242418bbfe6e9ff5" providerId="LiveId" clId="{404EB468-001F-4653-B3DF-B363B1B9871C}" dt="2022-11-16T22:02:41.549" v="3021"/>
          <ac:grpSpMkLst>
            <pc:docMk/>
            <pc:sldMk cId="3721522896" sldId="384"/>
            <ac:grpSpMk id="21" creationId="{E0733836-AE31-F50D-EC24-1A5E15DCE0CD}"/>
          </ac:grpSpMkLst>
        </pc:grpChg>
        <pc:grpChg chg="del mod">
          <ac:chgData name="Carl-Julian Pardall" userId="242418bbfe6e9ff5" providerId="LiveId" clId="{404EB468-001F-4653-B3DF-B363B1B9871C}" dt="2022-11-16T22:02:41.554" v="3028"/>
          <ac:grpSpMkLst>
            <pc:docMk/>
            <pc:sldMk cId="3721522896" sldId="384"/>
            <ac:grpSpMk id="26" creationId="{A5562A93-F851-37B3-B8FA-F99CAC58F978}"/>
          </ac:grpSpMkLst>
        </pc:grpChg>
        <pc:grpChg chg="del mod">
          <ac:chgData name="Carl-Julian Pardall" userId="242418bbfe6e9ff5" providerId="LiveId" clId="{404EB468-001F-4653-B3DF-B363B1B9871C}" dt="2022-11-16T22:02:41.551" v="3023"/>
          <ac:grpSpMkLst>
            <pc:docMk/>
            <pc:sldMk cId="3721522896" sldId="384"/>
            <ac:grpSpMk id="27" creationId="{CDFCBB0F-161B-E6BB-B7F7-45B1894B5A1D}"/>
          </ac:grpSpMkLst>
        </pc:grpChg>
        <pc:grpChg chg="del mod">
          <ac:chgData name="Carl-Julian Pardall" userId="242418bbfe6e9ff5" providerId="LiveId" clId="{404EB468-001F-4653-B3DF-B363B1B9871C}" dt="2022-11-16T22:02:41.556" v="3031"/>
          <ac:grpSpMkLst>
            <pc:docMk/>
            <pc:sldMk cId="3721522896" sldId="384"/>
            <ac:grpSpMk id="37" creationId="{87651D55-36EE-0A99-9D6C-33CE863831EC}"/>
          </ac:grpSpMkLst>
        </pc:grpChg>
        <pc:grpChg chg="del mod">
          <ac:chgData name="Carl-Julian Pardall" userId="242418bbfe6e9ff5" providerId="LiveId" clId="{404EB468-001F-4653-B3DF-B363B1B9871C}" dt="2022-11-16T22:02:41.557" v="3033"/>
          <ac:grpSpMkLst>
            <pc:docMk/>
            <pc:sldMk cId="3721522896" sldId="384"/>
            <ac:grpSpMk id="38" creationId="{471C2434-4F3F-9F32-2A03-F3C5FFCB1DD9}"/>
          </ac:grpSpMkLst>
        </pc:grpChg>
        <pc:grpChg chg="del mod">
          <ac:chgData name="Carl-Julian Pardall" userId="242418bbfe6e9ff5" providerId="LiveId" clId="{404EB468-001F-4653-B3DF-B363B1B9871C}" dt="2022-11-16T22:03:00.799" v="3061"/>
          <ac:grpSpMkLst>
            <pc:docMk/>
            <pc:sldMk cId="3721522896" sldId="384"/>
            <ac:grpSpMk id="47" creationId="{D98A4893-C36D-A879-8A60-8496B5686196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51" creationId="{5C09F280-0291-8AFA-49F1-B0887676A9C1}"/>
          </ac:grpSpMkLst>
        </pc:grpChg>
        <pc:grpChg chg="del mod">
          <ac:chgData name="Carl-Julian Pardall" userId="242418bbfe6e9ff5" providerId="LiveId" clId="{404EB468-001F-4653-B3DF-B363B1B9871C}" dt="2022-11-16T22:03:04.067" v="3066"/>
          <ac:grpSpMkLst>
            <pc:docMk/>
            <pc:sldMk cId="3721522896" sldId="384"/>
            <ac:grpSpMk id="55" creationId="{2CA9F396-AC1C-E58E-203D-CE5F53649DAF}"/>
          </ac:grpSpMkLst>
        </pc:grpChg>
        <pc:grpChg chg="del mod">
          <ac:chgData name="Carl-Julian Pardall" userId="242418bbfe6e9ff5" providerId="LiveId" clId="{404EB468-001F-4653-B3DF-B363B1B9871C}" dt="2022-11-16T22:03:05.698" v="3069"/>
          <ac:grpSpMkLst>
            <pc:docMk/>
            <pc:sldMk cId="3721522896" sldId="384"/>
            <ac:grpSpMk id="60" creationId="{7AD289B1-15A5-900D-09F5-4BBE2CC82961}"/>
          </ac:grpSpMkLst>
        </pc:grpChg>
        <pc:grpChg chg="del mod">
          <ac:chgData name="Carl-Julian Pardall" userId="242418bbfe6e9ff5" providerId="LiveId" clId="{404EB468-001F-4653-B3DF-B363B1B9871C}" dt="2022-11-16T22:03:18.286" v="3089"/>
          <ac:grpSpMkLst>
            <pc:docMk/>
            <pc:sldMk cId="3721522896" sldId="384"/>
            <ac:grpSpMk id="61" creationId="{770F3814-A8DB-F657-33CE-23F0797E2068}"/>
          </ac:grpSpMkLst>
        </pc:grpChg>
        <pc:grpChg chg="del mod">
          <ac:chgData name="Carl-Julian Pardall" userId="242418bbfe6e9ff5" providerId="LiveId" clId="{404EB468-001F-4653-B3DF-B363B1B9871C}" dt="2022-11-16T22:03:18.286" v="3089"/>
          <ac:grpSpMkLst>
            <pc:docMk/>
            <pc:sldMk cId="3721522896" sldId="384"/>
            <ac:grpSpMk id="64" creationId="{F1D79F67-4FB3-3D06-8092-3BFB285672BA}"/>
          </ac:grpSpMkLst>
        </pc:grpChg>
        <pc:grpChg chg="del mod">
          <ac:chgData name="Carl-Julian Pardall" userId="242418bbfe6e9ff5" providerId="LiveId" clId="{404EB468-001F-4653-B3DF-B363B1B9871C}" dt="2022-11-16T22:03:13.886" v="3081"/>
          <ac:grpSpMkLst>
            <pc:docMk/>
            <pc:sldMk cId="3721522896" sldId="384"/>
            <ac:grpSpMk id="69" creationId="{368AF145-57AF-605D-61F3-CE5D0FF71909}"/>
          </ac:grpSpMkLst>
        </pc:grpChg>
        <pc:grpChg chg="del mod">
          <ac:chgData name="Carl-Julian Pardall" userId="242418bbfe6e9ff5" providerId="LiveId" clId="{404EB468-001F-4653-B3DF-B363B1B9871C}" dt="2022-11-16T22:03:18.286" v="3089"/>
          <ac:grpSpMkLst>
            <pc:docMk/>
            <pc:sldMk cId="3721522896" sldId="384"/>
            <ac:grpSpMk id="76" creationId="{2832004A-CB7C-06E8-8202-E82096FE4FED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77" creationId="{B92F3A9D-FB1D-E83B-77D3-54B468CCA4A1}"/>
          </ac:grpSpMkLst>
        </pc:grpChg>
        <pc:grpChg chg="del mod">
          <ac:chgData name="Carl-Julian Pardall" userId="242418bbfe6e9ff5" providerId="LiveId" clId="{404EB468-001F-4653-B3DF-B363B1B9871C}" dt="2022-11-16T22:03:18.286" v="3089"/>
          <ac:grpSpMkLst>
            <pc:docMk/>
            <pc:sldMk cId="3721522896" sldId="384"/>
            <ac:grpSpMk id="81" creationId="{3CA8A512-1374-59C2-2FB6-8E41C3360B1C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85" creationId="{0AC03CAB-7AED-CFF9-1557-AA4EB7159B86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92" creationId="{F5F6521A-2C1A-5A58-F4CC-52365CC7A70A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95" creationId="{73989FC7-2E05-A260-E11F-48E8D41D24AC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03" creationId="{6AC7584C-6D63-5E8A-B8C7-1CACFC084242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10" creationId="{5DE36E28-CD91-9087-D009-4B6D196BA5AC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11" creationId="{2EB0DCE3-7E0F-528B-5585-EC34FC43DAA7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21" creationId="{E692BCD3-B305-A6B7-C911-F24025BF6150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27" creationId="{03FE914F-A170-6B90-D3D7-D5BDA46E1E05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35" creationId="{0FA6046F-8FFD-809E-11BB-760A0B3BFDF2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43" creationId="{F26DCAB7-0825-B5B2-230D-48547680E558}"/>
          </ac:grpSpMkLst>
        </pc:grpChg>
        <pc:grpChg chg="del mod">
          <ac:chgData name="Carl-Julian Pardall" userId="242418bbfe6e9ff5" providerId="LiveId" clId="{404EB468-001F-4653-B3DF-B363B1B9871C}" dt="2022-11-16T22:04:13.476" v="3161"/>
          <ac:grpSpMkLst>
            <pc:docMk/>
            <pc:sldMk cId="3721522896" sldId="384"/>
            <ac:grpSpMk id="151" creationId="{F7D79BB4-F279-E885-9CBB-64CF66FE2986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52" creationId="{FD42EFF4-7303-A4AC-F89A-8D6E0CD6E37A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55" creationId="{EBFEB36F-92C1-6456-7126-4FD04F6AD3B7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59" creationId="{7407A379-449B-EA76-A1F5-A8FFE96ED429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65" creationId="{1A811058-2444-B8CA-D0C7-FDA28AF018B8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66" creationId="{F8C31FAA-4836-B09B-ECDC-7A934269A6ED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74" creationId="{11BB7A50-4402-4382-B9DB-E7EFB67AEA90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75" creationId="{0B397D1F-6770-DD74-6181-6D72DD4A75BB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80" creationId="{0B2AB559-243D-9F83-5760-11495CC84B4D}"/>
          </ac:grpSpMkLst>
        </pc:grpChg>
        <pc:grpChg chg="del mod">
          <ac:chgData name="Carl-Julian Pardall" userId="242418bbfe6e9ff5" providerId="LiveId" clId="{404EB468-001F-4653-B3DF-B363B1B9871C}" dt="2022-11-16T22:04:31.896" v="3191"/>
          <ac:grpSpMkLst>
            <pc:docMk/>
            <pc:sldMk cId="3721522896" sldId="384"/>
            <ac:grpSpMk id="184" creationId="{BCF8D31A-5CC1-B511-3FFE-104323742DE5}"/>
          </ac:grpSpMkLst>
        </pc:grpChg>
        <pc:grpChg chg="del mod">
          <ac:chgData name="Carl-Julian Pardall" userId="242418bbfe6e9ff5" providerId="LiveId" clId="{404EB468-001F-4653-B3DF-B363B1B9871C}" dt="2022-11-16T22:04:34.059" v="3195"/>
          <ac:grpSpMkLst>
            <pc:docMk/>
            <pc:sldMk cId="3721522896" sldId="384"/>
            <ac:grpSpMk id="191" creationId="{2D3B34E7-874D-88DA-0287-8575E8330E94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92" creationId="{221FBA6E-B637-5927-8EE1-655E0C09C610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196" creationId="{56E1CD5E-A416-B071-0262-4DA7074CCB46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202" creationId="{0F0FCAB1-7B68-0945-3A39-29180DC8651A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203" creationId="{16B78F8E-81D7-E619-D366-00C1D5BA936B}"/>
          </ac:grpSpMkLst>
        </pc:grpChg>
        <pc:grpChg chg="del mod">
          <ac:chgData name="Carl-Julian Pardall" userId="242418bbfe6e9ff5" providerId="LiveId" clId="{404EB468-001F-4653-B3DF-B363B1B9871C}" dt="2022-11-16T22:04:53.727" v="3226"/>
          <ac:grpSpMkLst>
            <pc:docMk/>
            <pc:sldMk cId="3721522896" sldId="384"/>
            <ac:grpSpMk id="212" creationId="{1F60B51D-7476-5E6C-A1FE-9325075CE05F}"/>
          </ac:grpSpMkLst>
        </pc:grpChg>
        <pc:grpChg chg="del mod">
          <ac:chgData name="Carl-Julian Pardall" userId="242418bbfe6e9ff5" providerId="LiveId" clId="{404EB468-001F-4653-B3DF-B363B1B9871C}" dt="2022-11-16T22:04:53.727" v="3226"/>
          <ac:grpSpMkLst>
            <pc:docMk/>
            <pc:sldMk cId="3721522896" sldId="384"/>
            <ac:grpSpMk id="213" creationId="{6C45C394-B432-45C7-9CAC-271718049012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229" creationId="{7EB7ED27-086D-CDDF-34E0-F94DE42CBE27}"/>
          </ac:grpSpMkLst>
        </pc:grpChg>
        <pc:grpChg chg="del mod">
          <ac:chgData name="Carl-Julian Pardall" userId="242418bbfe6e9ff5" providerId="LiveId" clId="{404EB468-001F-4653-B3DF-B363B1B9871C}" dt="2022-11-16T22:05:12.255" v="3239"/>
          <ac:grpSpMkLst>
            <pc:docMk/>
            <pc:sldMk cId="3721522896" sldId="384"/>
            <ac:grpSpMk id="238" creationId="{3710CF26-B014-20B3-7F5A-72C6DA188ADB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239" creationId="{D8FC4D5A-4BAB-76B5-6337-A44682DC25F7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243" creationId="{B2D7B56F-CF33-32EF-9E63-C1A40E56AEFD}"/>
          </ac:grpSpMkLst>
        </pc:grpChg>
        <pc:grpChg chg="mod">
          <ac:chgData name="Carl-Julian Pardall" userId="242418bbfe6e9ff5" providerId="LiveId" clId="{404EB468-001F-4653-B3DF-B363B1B9871C}" dt="2022-11-16T22:06:50.405" v="3248" actId="164"/>
          <ac:grpSpMkLst>
            <pc:docMk/>
            <pc:sldMk cId="3721522896" sldId="384"/>
            <ac:grpSpMk id="247" creationId="{46A5B380-0D42-A5BD-382F-96581DBA9D7D}"/>
          </ac:grpSpMkLst>
        </pc:grpChg>
        <pc:grpChg chg="add mod">
          <ac:chgData name="Carl-Julian Pardall" userId="242418bbfe6e9ff5" providerId="LiveId" clId="{404EB468-001F-4653-B3DF-B363B1B9871C}" dt="2022-11-16T22:15:04.751" v="3347" actId="164"/>
          <ac:grpSpMkLst>
            <pc:docMk/>
            <pc:sldMk cId="3721522896" sldId="384"/>
            <ac:grpSpMk id="248" creationId="{9DD8D083-A09B-A40C-154B-70994C4512C9}"/>
          </ac:grpSpMkLst>
        </pc:grpChg>
        <pc:grpChg chg="add del mod">
          <ac:chgData name="Carl-Julian Pardall" userId="242418bbfe6e9ff5" providerId="LiveId" clId="{404EB468-001F-4653-B3DF-B363B1B9871C}" dt="2022-11-16T22:08:17.793" v="3254" actId="165"/>
          <ac:grpSpMkLst>
            <pc:docMk/>
            <pc:sldMk cId="3721522896" sldId="384"/>
            <ac:grpSpMk id="249" creationId="{6169E6C4-7E2F-D7E9-BA00-DFE7FA70CF5F}"/>
          </ac:grpSpMkLst>
        </pc:grpChg>
        <pc:grpChg chg="del mod topLvl">
          <ac:chgData name="Carl-Julian Pardall" userId="242418bbfe6e9ff5" providerId="LiveId" clId="{404EB468-001F-4653-B3DF-B363B1B9871C}" dt="2022-11-16T22:08:24.359" v="3255" actId="165"/>
          <ac:grpSpMkLst>
            <pc:docMk/>
            <pc:sldMk cId="3721522896" sldId="384"/>
            <ac:grpSpMk id="250" creationId="{C9F36A66-AC9D-0DBD-82AE-93C9319130B3}"/>
          </ac:grpSpMkLst>
        </pc:grpChg>
        <pc:grpChg chg="del mod topLvl">
          <ac:chgData name="Carl-Julian Pardall" userId="242418bbfe6e9ff5" providerId="LiveId" clId="{404EB468-001F-4653-B3DF-B363B1B9871C}" dt="2022-11-16T22:08:31.744" v="3256" actId="165"/>
          <ac:grpSpMkLst>
            <pc:docMk/>
            <pc:sldMk cId="3721522896" sldId="384"/>
            <ac:grpSpMk id="252" creationId="{5A2BDBE5-1A21-44EF-4BDA-174144403A33}"/>
          </ac:grpSpMkLst>
        </pc:grpChg>
        <pc:grpChg chg="del mod topLvl">
          <ac:chgData name="Carl-Julian Pardall" userId="242418bbfe6e9ff5" providerId="LiveId" clId="{404EB468-001F-4653-B3DF-B363B1B9871C}" dt="2022-11-16T22:08:39.288" v="3257" actId="165"/>
          <ac:grpSpMkLst>
            <pc:docMk/>
            <pc:sldMk cId="3721522896" sldId="384"/>
            <ac:grpSpMk id="255" creationId="{96458219-80A3-2B00-9387-8C5E2C1C1BAC}"/>
          </ac:grpSpMkLst>
        </pc:grpChg>
        <pc:grpChg chg="del mod topLvl">
          <ac:chgData name="Carl-Julian Pardall" userId="242418bbfe6e9ff5" providerId="LiveId" clId="{404EB468-001F-4653-B3DF-B363B1B9871C}" dt="2022-11-16T22:08:45.806" v="3258" actId="165"/>
          <ac:grpSpMkLst>
            <pc:docMk/>
            <pc:sldMk cId="3721522896" sldId="384"/>
            <ac:grpSpMk id="263" creationId="{FC37518D-7B8F-D315-9243-E5BB63E7BF9F}"/>
          </ac:grpSpMkLst>
        </pc:grpChg>
        <pc:grpChg chg="del mod topLvl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268" creationId="{8F613F5D-1AA5-24D7-1EAC-855DC1FB8B06}"/>
          </ac:grpSpMkLst>
        </pc:grpChg>
        <pc:grpChg chg="mod topLvl">
          <ac:chgData name="Carl-Julian Pardall" userId="242418bbfe6e9ff5" providerId="LiveId" clId="{404EB468-001F-4653-B3DF-B363B1B9871C}" dt="2022-11-16T22:09:16.902" v="3261" actId="338"/>
          <ac:grpSpMkLst>
            <pc:docMk/>
            <pc:sldMk cId="3721522896" sldId="384"/>
            <ac:grpSpMk id="269" creationId="{0180659A-3E9C-F07B-1174-0ABCFA5B93D3}"/>
          </ac:grpSpMkLst>
        </pc:grpChg>
        <pc:grpChg chg="del mod topLvl">
          <ac:chgData name="Carl-Julian Pardall" userId="242418bbfe6e9ff5" providerId="LiveId" clId="{404EB468-001F-4653-B3DF-B363B1B9871C}" dt="2022-11-16T22:08:59.874" v="3260" actId="478"/>
          <ac:grpSpMkLst>
            <pc:docMk/>
            <pc:sldMk cId="3721522896" sldId="384"/>
            <ac:grpSpMk id="279" creationId="{3B668513-19B5-6002-7F8C-02311E014231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01" creationId="{DFE94911-BB40-2308-0B00-622CBD6C5235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03" creationId="{B0555393-6F56-FB2F-2E05-7BCC65420AA8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05" creationId="{BAC8BD13-6BE2-58BE-EFEF-143533B62A2C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07" creationId="{8556EED0-FFCF-E720-F214-6041D872A5D2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09" creationId="{1C65AE98-CE5A-F3F1-F97B-21B11ECADA6E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11" creationId="{219D0487-937F-9EDC-FE7E-135540DE0D8F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15" creationId="{F93C62AC-6ACC-4C2B-07F5-510C08A6EAC9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16" creationId="{271A1DFA-AA50-40D6-603C-2DAA9446C3C5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17" creationId="{ADB7A767-C6B4-B009-4299-52412320BCC9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19" creationId="{930BEE74-E42E-E169-AA1C-1C93AFDB8697}"/>
          </ac:grpSpMkLst>
        </pc:grpChg>
        <pc:grpChg chg="mod">
          <ac:chgData name="Carl-Julian Pardall" userId="242418bbfe6e9ff5" providerId="LiveId" clId="{404EB468-001F-4653-B3DF-B363B1B9871C}" dt="2022-11-16T22:08:55.538" v="3259" actId="165"/>
          <ac:grpSpMkLst>
            <pc:docMk/>
            <pc:sldMk cId="3721522896" sldId="384"/>
            <ac:grpSpMk id="320" creationId="{4EACBF63-0080-B74F-EDD4-873365947BBC}"/>
          </ac:grpSpMkLst>
        </pc:grpChg>
        <pc:grpChg chg="mod">
          <ac:chgData name="Carl-Julian Pardall" userId="242418bbfe6e9ff5" providerId="LiveId" clId="{404EB468-001F-4653-B3DF-B363B1B9871C}" dt="2022-11-16T22:09:16.902" v="3261" actId="338"/>
          <ac:grpSpMkLst>
            <pc:docMk/>
            <pc:sldMk cId="3721522896" sldId="384"/>
            <ac:grpSpMk id="412" creationId="{214D0DF3-8784-F412-E62D-ECE27E7BF1C7}"/>
          </ac:grpSpMkLst>
        </pc:grpChg>
        <pc:grpChg chg="mod">
          <ac:chgData name="Carl-Julian Pardall" userId="242418bbfe6e9ff5" providerId="LiveId" clId="{404EB468-001F-4653-B3DF-B363B1B9871C}" dt="2022-11-16T22:09:16.902" v="3261" actId="338"/>
          <ac:grpSpMkLst>
            <pc:docMk/>
            <pc:sldMk cId="3721522896" sldId="384"/>
            <ac:grpSpMk id="413" creationId="{C1872927-B657-EE34-B264-0C8B869F1FA2}"/>
          </ac:grpSpMkLst>
        </pc:grpChg>
        <pc:grpChg chg="add mod">
          <ac:chgData name="Carl-Julian Pardall" userId="242418bbfe6e9ff5" providerId="LiveId" clId="{404EB468-001F-4653-B3DF-B363B1B9871C}" dt="2022-11-16T22:10:04.158" v="3263" actId="164"/>
          <ac:grpSpMkLst>
            <pc:docMk/>
            <pc:sldMk cId="3721522896" sldId="384"/>
            <ac:grpSpMk id="414" creationId="{642D0904-2485-AFA3-8D69-F8A1FBD0024F}"/>
          </ac:grpSpMkLst>
        </pc:grpChg>
        <pc:grpChg chg="mod">
          <ac:chgData name="Carl-Julian Pardall" userId="242418bbfe6e9ff5" providerId="LiveId" clId="{404EB468-001F-4653-B3DF-B363B1B9871C}" dt="2022-11-16T22:09:27.212" v="3262" actId="338"/>
          <ac:grpSpMkLst>
            <pc:docMk/>
            <pc:sldMk cId="3721522896" sldId="384"/>
            <ac:grpSpMk id="415" creationId="{7428C902-D24C-3EAE-6F4A-6CBD561166E6}"/>
          </ac:grpSpMkLst>
        </pc:grpChg>
        <pc:grpChg chg="add mod">
          <ac:chgData name="Carl-Julian Pardall" userId="242418bbfe6e9ff5" providerId="LiveId" clId="{404EB468-001F-4653-B3DF-B363B1B9871C}" dt="2022-11-16T22:10:04.158" v="3263" actId="164"/>
          <ac:grpSpMkLst>
            <pc:docMk/>
            <pc:sldMk cId="3721522896" sldId="384"/>
            <ac:grpSpMk id="416" creationId="{E6E6705A-C804-DB26-600A-7903E975AD95}"/>
          </ac:grpSpMkLst>
        </pc:grpChg>
        <pc:grpChg chg="add mod">
          <ac:chgData name="Carl-Julian Pardall" userId="242418bbfe6e9ff5" providerId="LiveId" clId="{404EB468-001F-4653-B3DF-B363B1B9871C}" dt="2022-11-16T22:10:09.926" v="3264" actId="164"/>
          <ac:grpSpMkLst>
            <pc:docMk/>
            <pc:sldMk cId="3721522896" sldId="384"/>
            <ac:grpSpMk id="417" creationId="{1013A282-AD07-6484-9600-CD9C4B178F4A}"/>
          </ac:grpSpMkLst>
        </pc:grpChg>
        <pc:grpChg chg="add mod">
          <ac:chgData name="Carl-Julian Pardall" userId="242418bbfe6e9ff5" providerId="LiveId" clId="{404EB468-001F-4653-B3DF-B363B1B9871C}" dt="2022-11-16T22:15:04.751" v="3347" actId="164"/>
          <ac:grpSpMkLst>
            <pc:docMk/>
            <pc:sldMk cId="3721522896" sldId="384"/>
            <ac:grpSpMk id="418" creationId="{41197516-0B80-5454-66F5-4C8A6F53876A}"/>
          </ac:grpSpMkLst>
        </pc:grpChg>
        <pc:grpChg chg="add del mod">
          <ac:chgData name="Carl-Julian Pardall" userId="242418bbfe6e9ff5" providerId="LiveId" clId="{404EB468-001F-4653-B3DF-B363B1B9871C}" dt="2022-11-16T22:10:47.305" v="3270"/>
          <ac:grpSpMkLst>
            <pc:docMk/>
            <pc:sldMk cId="3721522896" sldId="384"/>
            <ac:grpSpMk id="419" creationId="{1180833C-47AA-453C-D78B-C0F8CCFEC1B4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20" creationId="{D98C41FF-FE27-7C50-CF49-85730E8E2F0C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22" creationId="{910FA0CA-243B-3951-5CCB-7E094AF40D53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25" creationId="{E779E1E4-4296-F1E1-250C-E445E8F60B31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33" creationId="{64C326FE-CC87-22FB-2FB2-B4D658815B3C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38" creationId="{B19C17C2-7E52-AD19-7BB7-A217898A62AC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39" creationId="{88E42436-462B-CCFD-7DC1-2DD02D60B6B5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49" creationId="{6865C8EF-FD3B-5BC0-B80D-8B19DE28C2B4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71" creationId="{71D8BBFC-9934-E9D7-80C4-56CF9A8A4836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73" creationId="{E87918D4-D23C-C993-EAA0-850D3BEB499B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75" creationId="{758E5D0A-0EF8-902C-3D19-EB3B21A90D43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77" creationId="{CFD1ACCF-28BF-6EC6-E918-786E7DBBB06E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79" creationId="{93ABE22A-0D64-EE59-3898-B93E8CD33B1B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81" creationId="{E58655DE-E87A-737A-8E37-D5473117783C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85" creationId="{3BE6FB02-684B-4FA6-3E9F-E4C9D9281EBB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86" creationId="{FC1A361D-B1EA-4308-DBDA-E976A68EF8D6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87" creationId="{14F5FAED-3AAF-CBCC-45E8-111543324287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89" creationId="{5F309D20-7635-03C7-2B81-9572BFFFF703}"/>
          </ac:grpSpMkLst>
        </pc:grpChg>
        <pc:grpChg chg="mod">
          <ac:chgData name="Carl-Julian Pardall" userId="242418bbfe6e9ff5" providerId="LiveId" clId="{404EB468-001F-4653-B3DF-B363B1B9871C}" dt="2022-11-16T22:10:45.080" v="3269"/>
          <ac:grpSpMkLst>
            <pc:docMk/>
            <pc:sldMk cId="3721522896" sldId="384"/>
            <ac:grpSpMk id="490" creationId="{8F66FEEF-913A-8774-CD62-135EC1030B10}"/>
          </ac:grpSpMkLst>
        </pc:grpChg>
        <pc:grpChg chg="add del mod">
          <ac:chgData name="Carl-Julian Pardall" userId="242418bbfe6e9ff5" providerId="LiveId" clId="{404EB468-001F-4653-B3DF-B363B1B9871C}" dt="2022-11-17T16:09:35.403" v="4934" actId="478"/>
          <ac:grpSpMkLst>
            <pc:docMk/>
            <pc:sldMk cId="3721522896" sldId="384"/>
            <ac:grpSpMk id="584" creationId="{365C1FF5-261E-2868-42EF-67A03E1B51B3}"/>
          </ac:grpSpMkLst>
        </pc:grpChg>
        <pc:grpChg chg="add del mod">
          <ac:chgData name="Carl-Julian Pardall" userId="242418bbfe6e9ff5" providerId="LiveId" clId="{404EB468-001F-4653-B3DF-B363B1B9871C}" dt="2022-11-16T22:15:43.122" v="3351" actId="478"/>
          <ac:grpSpMkLst>
            <pc:docMk/>
            <pc:sldMk cId="3721522896" sldId="384"/>
            <ac:grpSpMk id="585" creationId="{944DB219-75EF-37AF-3408-127FB5A8FB38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586" creationId="{BC391C1E-D609-E421-2903-E343F5D9DFF5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588" creationId="{410D19C1-16C5-546C-7B4D-C5DC3AF8C74F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591" creationId="{D200B35F-105B-182B-0E86-3931D2A66675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599" creationId="{D4C48340-49E8-FCB7-9C93-835976808983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04" creationId="{10C48A2B-F98C-3540-117B-FBE6A0C2146E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05" creationId="{6378BCD0-5104-95D3-4570-2EED835AFD47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15" creationId="{65B92975-E45D-5067-345D-757521E32900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37" creationId="{077C6C68-B427-86DC-36D3-FC0B1B384EB4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39" creationId="{3AC71AD3-00DB-D9C3-001E-73B9C8114D6F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41" creationId="{DE794218-2FD1-ED2B-D294-CB472C5DCFD3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43" creationId="{70AB30A6-1F94-8E60-4FE3-815D6F74F3A3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45" creationId="{427864F7-D7DC-EDC0-7894-52A556B14DD7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47" creationId="{4BD21582-DAE2-E0C0-2E25-A134A7F51750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51" creationId="{85570AFE-019B-C17E-A1DA-0E3F3D0A5DA6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52" creationId="{3E2BF8DD-ED88-B3B8-4FC7-96FCF977FACD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53" creationId="{3B5AB748-3BC2-E3A0-9DF0-265271AF018B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55" creationId="{0138BA23-3FCB-FB7A-BF4D-F0FD67214EA8}"/>
          </ac:grpSpMkLst>
        </pc:grpChg>
        <pc:grpChg chg="mod">
          <ac:chgData name="Carl-Julian Pardall" userId="242418bbfe6e9ff5" providerId="LiveId" clId="{404EB468-001F-4653-B3DF-B363B1B9871C}" dt="2022-11-16T22:15:27.519" v="3349"/>
          <ac:grpSpMkLst>
            <pc:docMk/>
            <pc:sldMk cId="3721522896" sldId="384"/>
            <ac:grpSpMk id="656" creationId="{33C43208-C3AA-AEC8-F373-82AA99A313B6}"/>
          </ac:grpSpMkLst>
        </pc:grpChg>
        <pc:picChg chg="add mod">
          <ac:chgData name="Carl-Julian Pardall" userId="242418bbfe6e9ff5" providerId="LiveId" clId="{404EB468-001F-4653-B3DF-B363B1B9871C}" dt="2022-11-17T16:09:46.302" v="4935" actId="1076"/>
          <ac:picMkLst>
            <pc:docMk/>
            <pc:sldMk cId="3721522896" sldId="384"/>
            <ac:picMk id="6" creationId="{5425829E-96B4-6393-05AC-129ED19127F8}"/>
          </ac:picMkLst>
        </pc:picChg>
        <pc:picChg chg="add del mod">
          <ac:chgData name="Carl-Julian Pardall" userId="242418bbfe6e9ff5" providerId="LiveId" clId="{404EB468-001F-4653-B3DF-B363B1B9871C}" dt="2022-11-16T22:06:08.783" v="3244" actId="21"/>
          <ac:picMkLst>
            <pc:docMk/>
            <pc:sldMk cId="3721522896" sldId="384"/>
            <ac:picMk id="6" creationId="{74B16A42-0718-7AD1-4537-72373A7E5584}"/>
          </ac:picMkLst>
        </pc:picChg>
        <pc:picChg chg="add del mod ord">
          <ac:chgData name="Carl-Julian Pardall" userId="242418bbfe6e9ff5" providerId="LiveId" clId="{404EB468-001F-4653-B3DF-B363B1B9871C}" dt="2022-11-16T22:14:52.654" v="3346" actId="478"/>
          <ac:picMkLst>
            <pc:docMk/>
            <pc:sldMk cId="3721522896" sldId="384"/>
            <ac:picMk id="583" creationId="{F9257C98-8113-01D2-1E00-F00523A48842}"/>
          </ac:picMkLst>
        </pc:picChg>
        <pc:inkChg chg="add del mod">
          <ac:chgData name="Carl-Julian Pardall" userId="242418bbfe6e9ff5" providerId="LiveId" clId="{404EB468-001F-4653-B3DF-B363B1B9871C}" dt="2022-11-16T22:02:41.556" v="3032"/>
          <ac:inkMkLst>
            <pc:docMk/>
            <pc:sldMk cId="3721522896" sldId="384"/>
            <ac:inkMk id="7" creationId="{3249F957-75C4-BEA6-9C6C-EA8FF083FC4C}"/>
          </ac:inkMkLst>
        </pc:inkChg>
        <pc:inkChg chg="add del mod">
          <ac:chgData name="Carl-Julian Pardall" userId="242418bbfe6e9ff5" providerId="LiveId" clId="{404EB468-001F-4653-B3DF-B363B1B9871C}" dt="2022-11-16T22:02:41.555" v="3029"/>
          <ac:inkMkLst>
            <pc:docMk/>
            <pc:sldMk cId="3721522896" sldId="384"/>
            <ac:inkMk id="8" creationId="{CD391121-CE24-7031-4324-A66F5A14B53F}"/>
          </ac:inkMkLst>
        </pc:inkChg>
        <pc:inkChg chg="add del">
          <ac:chgData name="Carl-Julian Pardall" userId="242418bbfe6e9ff5" providerId="LiveId" clId="{404EB468-001F-4653-B3DF-B363B1B9871C}" dt="2022-11-16T22:02:41.551" v="3022"/>
          <ac:inkMkLst>
            <pc:docMk/>
            <pc:sldMk cId="3721522896" sldId="384"/>
            <ac:inkMk id="9" creationId="{A854B3C5-BB8C-10C2-4BB9-02E433BF1F1E}"/>
          </ac:inkMkLst>
        </pc:inkChg>
        <pc:inkChg chg="add del mod">
          <ac:chgData name="Carl-Julian Pardall" userId="242418bbfe6e9ff5" providerId="LiveId" clId="{404EB468-001F-4653-B3DF-B363B1B9871C}" dt="2022-11-16T22:02:41.562" v="3042"/>
          <ac:inkMkLst>
            <pc:docMk/>
            <pc:sldMk cId="3721522896" sldId="384"/>
            <ac:inkMk id="11" creationId="{DEAE74EF-5000-3807-6ACA-26BCC0E95BA7}"/>
          </ac:inkMkLst>
        </pc:inkChg>
        <pc:inkChg chg="add del mod">
          <ac:chgData name="Carl-Julian Pardall" userId="242418bbfe6e9ff5" providerId="LiveId" clId="{404EB468-001F-4653-B3DF-B363B1B9871C}" dt="2022-11-16T22:02:41.559" v="3036"/>
          <ac:inkMkLst>
            <pc:docMk/>
            <pc:sldMk cId="3721522896" sldId="384"/>
            <ac:inkMk id="12" creationId="{77670F6B-D77F-6CEC-149E-378EC99C6AA3}"/>
          </ac:inkMkLst>
        </pc:inkChg>
        <pc:inkChg chg="add del mod">
          <ac:chgData name="Carl-Julian Pardall" userId="242418bbfe6e9ff5" providerId="LiveId" clId="{404EB468-001F-4653-B3DF-B363B1B9871C}" dt="2022-11-16T22:02:41.558" v="3035"/>
          <ac:inkMkLst>
            <pc:docMk/>
            <pc:sldMk cId="3721522896" sldId="384"/>
            <ac:inkMk id="13" creationId="{8CFA18C9-2F9E-CD50-8F98-9EB129A71168}"/>
          </ac:inkMkLst>
        </pc:inkChg>
        <pc:inkChg chg="add del mod">
          <ac:chgData name="Carl-Julian Pardall" userId="242418bbfe6e9ff5" providerId="LiveId" clId="{404EB468-001F-4653-B3DF-B363B1B9871C}" dt="2022-11-16T22:02:41.554" v="3027"/>
          <ac:inkMkLst>
            <pc:docMk/>
            <pc:sldMk cId="3721522896" sldId="384"/>
            <ac:inkMk id="14" creationId="{245F0324-DB12-4BCB-0AC0-5B53F10CF58C}"/>
          </ac:inkMkLst>
        </pc:inkChg>
        <pc:inkChg chg="add del mod">
          <ac:chgData name="Carl-Julian Pardall" userId="242418bbfe6e9ff5" providerId="LiveId" clId="{404EB468-001F-4653-B3DF-B363B1B9871C}" dt="2022-11-16T22:02:41.561" v="3040"/>
          <ac:inkMkLst>
            <pc:docMk/>
            <pc:sldMk cId="3721522896" sldId="384"/>
            <ac:inkMk id="15" creationId="{80C58EF0-2946-3271-7B45-F9A350F5DF38}"/>
          </ac:inkMkLst>
        </pc:inkChg>
        <pc:inkChg chg="add del">
          <ac:chgData name="Carl-Julian Pardall" userId="242418bbfe6e9ff5" providerId="LiveId" clId="{404EB468-001F-4653-B3DF-B363B1B9871C}" dt="2022-11-16T22:02:41.554" v="3026"/>
          <ac:inkMkLst>
            <pc:docMk/>
            <pc:sldMk cId="3721522896" sldId="384"/>
            <ac:inkMk id="18" creationId="{EF8A6E80-F125-7D6A-CFEE-46D1A4A1209C}"/>
          </ac:inkMkLst>
        </pc:inkChg>
        <pc:inkChg chg="add del mod">
          <ac:chgData name="Carl-Julian Pardall" userId="242418bbfe6e9ff5" providerId="LiveId" clId="{404EB468-001F-4653-B3DF-B363B1B9871C}" dt="2022-11-16T22:02:41.549" v="3021"/>
          <ac:inkMkLst>
            <pc:docMk/>
            <pc:sldMk cId="3721522896" sldId="384"/>
            <ac:inkMk id="19" creationId="{B514AFF7-6A24-313C-30CA-AE6E2933C306}"/>
          </ac:inkMkLst>
        </pc:inkChg>
        <pc:inkChg chg="add del mod">
          <ac:chgData name="Carl-Julian Pardall" userId="242418bbfe6e9ff5" providerId="LiveId" clId="{404EB468-001F-4653-B3DF-B363B1B9871C}" dt="2022-11-16T22:02:41.563" v="3044"/>
          <ac:inkMkLst>
            <pc:docMk/>
            <pc:sldMk cId="3721522896" sldId="384"/>
            <ac:inkMk id="20" creationId="{68747A91-D932-EAFD-5E17-4B1DAE2B3424}"/>
          </ac:inkMkLst>
        </pc:inkChg>
        <pc:inkChg chg="add del mod">
          <ac:chgData name="Carl-Julian Pardall" userId="242418bbfe6e9ff5" providerId="LiveId" clId="{404EB468-001F-4653-B3DF-B363B1B9871C}" dt="2022-11-16T22:02:41.560" v="3038"/>
          <ac:inkMkLst>
            <pc:docMk/>
            <pc:sldMk cId="3721522896" sldId="384"/>
            <ac:inkMk id="22" creationId="{45FA86EC-B004-CF78-4A91-10E2B174BD38}"/>
          </ac:inkMkLst>
        </pc:inkChg>
        <pc:inkChg chg="add del mod">
          <ac:chgData name="Carl-Julian Pardall" userId="242418bbfe6e9ff5" providerId="LiveId" clId="{404EB468-001F-4653-B3DF-B363B1B9871C}" dt="2022-11-16T22:02:41.554" v="3028"/>
          <ac:inkMkLst>
            <pc:docMk/>
            <pc:sldMk cId="3721522896" sldId="384"/>
            <ac:inkMk id="23" creationId="{AF876888-4456-45A4-8D1E-9A970A2A00A4}"/>
          </ac:inkMkLst>
        </pc:inkChg>
        <pc:inkChg chg="add del mod">
          <ac:chgData name="Carl-Julian Pardall" userId="242418bbfe6e9ff5" providerId="LiveId" clId="{404EB468-001F-4653-B3DF-B363B1B9871C}" dt="2022-11-16T22:02:41.551" v="3023"/>
          <ac:inkMkLst>
            <pc:docMk/>
            <pc:sldMk cId="3721522896" sldId="384"/>
            <ac:inkMk id="24" creationId="{552E1B66-8DF8-B010-612B-7C66116A23D9}"/>
          </ac:inkMkLst>
        </pc:inkChg>
        <pc:inkChg chg="add del mod">
          <ac:chgData name="Carl-Julian Pardall" userId="242418bbfe6e9ff5" providerId="LiveId" clId="{404EB468-001F-4653-B3DF-B363B1B9871C}" dt="2022-11-16T22:02:41.561" v="3041"/>
          <ac:inkMkLst>
            <pc:docMk/>
            <pc:sldMk cId="3721522896" sldId="384"/>
            <ac:inkMk id="25" creationId="{13860A62-89E6-68FF-1507-BF218962C59E}"/>
          </ac:inkMkLst>
        </pc:inkChg>
        <pc:inkChg chg="add del">
          <ac:chgData name="Carl-Julian Pardall" userId="242418bbfe6e9ff5" providerId="LiveId" clId="{404EB468-001F-4653-B3DF-B363B1B9871C}" dt="2022-11-16T22:02:41.560" v="3037"/>
          <ac:inkMkLst>
            <pc:docMk/>
            <pc:sldMk cId="3721522896" sldId="384"/>
            <ac:inkMk id="28" creationId="{E0E6AB4D-547E-6B77-3B61-78A51BA5151F}"/>
          </ac:inkMkLst>
        </pc:inkChg>
        <pc:inkChg chg="add del">
          <ac:chgData name="Carl-Julian Pardall" userId="242418bbfe6e9ff5" providerId="LiveId" clId="{404EB468-001F-4653-B3DF-B363B1B9871C}" dt="2022-11-16T22:02:41.562" v="3043"/>
          <ac:inkMkLst>
            <pc:docMk/>
            <pc:sldMk cId="3721522896" sldId="384"/>
            <ac:inkMk id="29" creationId="{7B39BAB8-C466-C9A7-F7CC-D78988C6C117}"/>
          </ac:inkMkLst>
        </pc:inkChg>
        <pc:inkChg chg="add del mod">
          <ac:chgData name="Carl-Julian Pardall" userId="242418bbfe6e9ff5" providerId="LiveId" clId="{404EB468-001F-4653-B3DF-B363B1B9871C}" dt="2022-11-16T22:02:41.554" v="3025"/>
          <ac:inkMkLst>
            <pc:docMk/>
            <pc:sldMk cId="3721522896" sldId="384"/>
            <ac:inkMk id="30" creationId="{9DAF4661-C38B-A46D-7658-D5C3D58BC01B}"/>
          </ac:inkMkLst>
        </pc:inkChg>
        <pc:inkChg chg="add del mod">
          <ac:chgData name="Carl-Julian Pardall" userId="242418bbfe6e9ff5" providerId="LiveId" clId="{404EB468-001F-4653-B3DF-B363B1B9871C}" dt="2022-11-16T22:02:41.560" v="3039"/>
          <ac:inkMkLst>
            <pc:docMk/>
            <pc:sldMk cId="3721522896" sldId="384"/>
            <ac:inkMk id="31" creationId="{12FEF340-EB84-B50B-5E47-8F43559D1DD4}"/>
          </ac:inkMkLst>
        </pc:inkChg>
        <pc:inkChg chg="add del mod">
          <ac:chgData name="Carl-Julian Pardall" userId="242418bbfe6e9ff5" providerId="LiveId" clId="{404EB468-001F-4653-B3DF-B363B1B9871C}" dt="2022-11-16T22:02:41.557" v="3033"/>
          <ac:inkMkLst>
            <pc:docMk/>
            <pc:sldMk cId="3721522896" sldId="384"/>
            <ac:inkMk id="32" creationId="{8B588B13-7822-85E5-854C-72530B155FE4}"/>
          </ac:inkMkLst>
        </pc:inkChg>
        <pc:inkChg chg="add del mod">
          <ac:chgData name="Carl-Julian Pardall" userId="242418bbfe6e9ff5" providerId="LiveId" clId="{404EB468-001F-4653-B3DF-B363B1B9871C}" dt="2022-11-16T22:02:41.552" v="3024"/>
          <ac:inkMkLst>
            <pc:docMk/>
            <pc:sldMk cId="3721522896" sldId="384"/>
            <ac:inkMk id="33" creationId="{210B0F8F-0947-28F9-4F2F-C96F9718E58A}"/>
          </ac:inkMkLst>
        </pc:inkChg>
        <pc:inkChg chg="add del mod">
          <ac:chgData name="Carl-Julian Pardall" userId="242418bbfe6e9ff5" providerId="LiveId" clId="{404EB468-001F-4653-B3DF-B363B1B9871C}" dt="2022-11-16T22:02:41.557" v="3034"/>
          <ac:inkMkLst>
            <pc:docMk/>
            <pc:sldMk cId="3721522896" sldId="384"/>
            <ac:inkMk id="34" creationId="{76D17856-D8E2-5F88-F2E9-D8D79DE9E4D1}"/>
          </ac:inkMkLst>
        </pc:inkChg>
        <pc:inkChg chg="add del mod">
          <ac:chgData name="Carl-Julian Pardall" userId="242418bbfe6e9ff5" providerId="LiveId" clId="{404EB468-001F-4653-B3DF-B363B1B9871C}" dt="2022-11-16T22:02:41.556" v="3031"/>
          <ac:inkMkLst>
            <pc:docMk/>
            <pc:sldMk cId="3721522896" sldId="384"/>
            <ac:inkMk id="35" creationId="{C44B2E58-331B-C17E-0CCF-732305E7E26F}"/>
          </ac:inkMkLst>
        </pc:inkChg>
        <pc:inkChg chg="add del">
          <ac:chgData name="Carl-Julian Pardall" userId="242418bbfe6e9ff5" providerId="LiveId" clId="{404EB468-001F-4653-B3DF-B363B1B9871C}" dt="2022-11-16T22:02:41.555" v="3030"/>
          <ac:inkMkLst>
            <pc:docMk/>
            <pc:sldMk cId="3721522896" sldId="384"/>
            <ac:inkMk id="36" creationId="{5710769E-048A-C251-C329-697D77BB8272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39" creationId="{A470426F-F47D-837A-E9B1-E30E8B0A0E50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40" creationId="{41E8FBB0-DE55-2A76-D826-20101A39F5F2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41" creationId="{A351B117-3C9F-F2F3-8915-1895DE631B89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42" creationId="{A4670FF8-A405-2E65-F422-10C207FA1B1E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43" creationId="{79E5538E-F2E7-CB12-380F-AD72AF6BC55D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44" creationId="{9CCB1EB0-E2B2-C2D1-E5C0-89EE25594FB2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45" creationId="{51695D33-76DC-09E5-C7AE-1EAB7C382BB4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46" creationId="{8C75FBAC-A60E-D986-AB9D-3337F982EBFC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48" creationId="{0DB4EAD8-5615-E159-94F8-A7A22FCDEB96}"/>
          </ac:inkMkLst>
        </pc:inkChg>
        <pc:inkChg chg="add mod">
          <ac:chgData name="Carl-Julian Pardall" userId="242418bbfe6e9ff5" providerId="LiveId" clId="{404EB468-001F-4653-B3DF-B363B1B9871C}" dt="2022-11-16T22:02:58.496" v="3057"/>
          <ac:inkMkLst>
            <pc:docMk/>
            <pc:sldMk cId="3721522896" sldId="384"/>
            <ac:inkMk id="49" creationId="{BE5EEA43-1E2F-7BB2-2DF1-CF40327298ED}"/>
          </ac:inkMkLst>
        </pc:inkChg>
        <pc:inkChg chg="add mod">
          <ac:chgData name="Carl-Julian Pardall" userId="242418bbfe6e9ff5" providerId="LiveId" clId="{404EB468-001F-4653-B3DF-B363B1B9871C}" dt="2022-11-16T22:02:58.496" v="3057"/>
          <ac:inkMkLst>
            <pc:docMk/>
            <pc:sldMk cId="3721522896" sldId="384"/>
            <ac:inkMk id="50" creationId="{437BCB95-2802-9A21-5462-7947D7E2794D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52" creationId="{C227C573-76A5-8860-6F9D-2770CE88D458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53" creationId="{9E7EFA75-EAF1-3F2D-C155-D394F026D432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54" creationId="{009D7E4F-76A9-23D6-4C9F-F0E496F640D1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56" creationId="{4D384503-25FA-B0D2-E5A7-D7F517DD0C42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57" creationId="{998B790B-796D-C3DD-7675-750D81580E93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58" creationId="{D38CE59E-24EA-6EAF-FE7B-804064C43275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59" creationId="{8DCE2549-2F09-B04A-8EDB-C2A18BCE5C0F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62" creationId="{59F720A1-23C5-C0E8-1ADD-CB4C2787CBB2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63" creationId="{198080C2-45A1-D495-A550-9528B0A8CCA3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65" creationId="{6E8A3EFA-4A0F-0DFD-692B-730CDCCF1218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66" creationId="{389FD172-7B12-106F-FF8F-F0CC91E0DE27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67" creationId="{72CA700D-F263-2E15-8FF3-5027FCE02F03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68" creationId="{E3DF2631-1966-5914-74F3-3845DA59827E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70" creationId="{D7CA380D-3311-7C1F-FE7E-7B76E1CD23CD}"/>
          </ac:inkMkLst>
        </pc:inkChg>
        <pc:inkChg chg="add mod">
          <ac:chgData name="Carl-Julian Pardall" userId="242418bbfe6e9ff5" providerId="LiveId" clId="{404EB468-001F-4653-B3DF-B363B1B9871C}" dt="2022-11-16T22:03:13.886" v="3081"/>
          <ac:inkMkLst>
            <pc:docMk/>
            <pc:sldMk cId="3721522896" sldId="384"/>
            <ac:inkMk id="71" creationId="{3856C051-0512-B0C7-8AE5-6B01501FD678}"/>
          </ac:inkMkLst>
        </pc:inkChg>
        <pc:inkChg chg="add mod">
          <ac:chgData name="Carl-Julian Pardall" userId="242418bbfe6e9ff5" providerId="LiveId" clId="{404EB468-001F-4653-B3DF-B363B1B9871C}" dt="2022-11-16T22:03:13.886" v="3081"/>
          <ac:inkMkLst>
            <pc:docMk/>
            <pc:sldMk cId="3721522896" sldId="384"/>
            <ac:inkMk id="72" creationId="{E016FFD5-DA56-2718-2899-B56B96FF2031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73" creationId="{3F467A14-D4F7-E7F7-5721-D38871290E5F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74" creationId="{645AB173-2C60-DB68-F6AB-F35DA402979C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75" creationId="{A140C322-5C9B-1685-C2A2-D5C6EE6756E1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78" creationId="{7A61455B-05BD-6816-8ADA-501854503D19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79" creationId="{080B7E9A-ED93-DF96-41B9-F91787857DB3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80" creationId="{912345C8-F18D-F139-2C29-1E182C055584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82" creationId="{44FA3CB5-8CD2-A2F5-B777-2CB123AC9DB9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83" creationId="{935F2590-5F0F-AE48-7069-44D3B8228ACC}"/>
          </ac:inkMkLst>
        </pc:inkChg>
        <pc:inkChg chg="add mod">
          <ac:chgData name="Carl-Julian Pardall" userId="242418bbfe6e9ff5" providerId="LiveId" clId="{404EB468-001F-4653-B3DF-B363B1B9871C}" dt="2022-11-16T22:03:18.286" v="3089"/>
          <ac:inkMkLst>
            <pc:docMk/>
            <pc:sldMk cId="3721522896" sldId="384"/>
            <ac:inkMk id="84" creationId="{43B8DD39-8647-EEF2-5F9A-33400F7891F1}"/>
          </ac:inkMkLst>
        </pc:inkChg>
        <pc:inkChg chg="add mod">
          <ac:chgData name="Carl-Julian Pardall" userId="242418bbfe6e9ff5" providerId="LiveId" clId="{404EB468-001F-4653-B3DF-B363B1B9871C}" dt="2022-11-16T22:03:23.274" v="3096"/>
          <ac:inkMkLst>
            <pc:docMk/>
            <pc:sldMk cId="3721522896" sldId="384"/>
            <ac:inkMk id="86" creationId="{B7E5AFD1-88D3-B666-5510-476666F120F1}"/>
          </ac:inkMkLst>
        </pc:inkChg>
        <pc:inkChg chg="add mod">
          <ac:chgData name="Carl-Julian Pardall" userId="242418bbfe6e9ff5" providerId="LiveId" clId="{404EB468-001F-4653-B3DF-B363B1B9871C}" dt="2022-11-16T22:03:23.274" v="3096"/>
          <ac:inkMkLst>
            <pc:docMk/>
            <pc:sldMk cId="3721522896" sldId="384"/>
            <ac:inkMk id="87" creationId="{BA272E9B-9233-9B20-0880-9EA4133DE468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88" creationId="{81FA5DF8-9CE5-8726-3F88-C79F80924255}"/>
          </ac:inkMkLst>
        </pc:inkChg>
        <pc:inkChg chg="add mod">
          <ac:chgData name="Carl-Julian Pardall" userId="242418bbfe6e9ff5" providerId="LiveId" clId="{404EB468-001F-4653-B3DF-B363B1B9871C}" dt="2022-11-16T22:03:23.274" v="3096"/>
          <ac:inkMkLst>
            <pc:docMk/>
            <pc:sldMk cId="3721522896" sldId="384"/>
            <ac:inkMk id="89" creationId="{3792A206-F15F-A9FF-6C4A-270EB036C185}"/>
          </ac:inkMkLst>
        </pc:inkChg>
        <pc:inkChg chg="add mod">
          <ac:chgData name="Carl-Julian Pardall" userId="242418bbfe6e9ff5" providerId="LiveId" clId="{404EB468-001F-4653-B3DF-B363B1B9871C}" dt="2022-11-16T22:03:23.274" v="3096"/>
          <ac:inkMkLst>
            <pc:docMk/>
            <pc:sldMk cId="3721522896" sldId="384"/>
            <ac:inkMk id="90" creationId="{470D9181-DB91-9D8A-94FE-625B1EF56BCD}"/>
          </ac:inkMkLst>
        </pc:inkChg>
        <pc:inkChg chg="add mod">
          <ac:chgData name="Carl-Julian Pardall" userId="242418bbfe6e9ff5" providerId="LiveId" clId="{404EB468-001F-4653-B3DF-B363B1B9871C}" dt="2022-11-16T22:03:23.274" v="3096"/>
          <ac:inkMkLst>
            <pc:docMk/>
            <pc:sldMk cId="3721522896" sldId="384"/>
            <ac:inkMk id="91" creationId="{556CDC0D-2D9D-FED7-1934-8388083830DC}"/>
          </ac:inkMkLst>
        </pc:inkChg>
        <pc:inkChg chg="add mod">
          <ac:chgData name="Carl-Julian Pardall" userId="242418bbfe6e9ff5" providerId="LiveId" clId="{404EB468-001F-4653-B3DF-B363B1B9871C}" dt="2022-11-16T22:03:25.026" v="3099"/>
          <ac:inkMkLst>
            <pc:docMk/>
            <pc:sldMk cId="3721522896" sldId="384"/>
            <ac:inkMk id="93" creationId="{09C04599-9D82-753E-B072-2B35AD9BEFD4}"/>
          </ac:inkMkLst>
        </pc:inkChg>
        <pc:inkChg chg="add mod">
          <ac:chgData name="Carl-Julian Pardall" userId="242418bbfe6e9ff5" providerId="LiveId" clId="{404EB468-001F-4653-B3DF-B363B1B9871C}" dt="2022-11-16T22:03:25.026" v="3099"/>
          <ac:inkMkLst>
            <pc:docMk/>
            <pc:sldMk cId="3721522896" sldId="384"/>
            <ac:inkMk id="94" creationId="{65393936-D2F6-F0DF-0BEC-9A584041609B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96" creationId="{054382F3-3384-5258-2414-151324C0316C}"/>
          </ac:inkMkLst>
        </pc:inkChg>
        <pc:inkChg chg="add mod">
          <ac:chgData name="Carl-Julian Pardall" userId="242418bbfe6e9ff5" providerId="LiveId" clId="{404EB468-001F-4653-B3DF-B363B1B9871C}" dt="2022-11-16T22:03:31.324" v="3107"/>
          <ac:inkMkLst>
            <pc:docMk/>
            <pc:sldMk cId="3721522896" sldId="384"/>
            <ac:inkMk id="97" creationId="{124DABF5-705C-CF3A-DD60-967D40A9A906}"/>
          </ac:inkMkLst>
        </pc:inkChg>
        <pc:inkChg chg="add mod">
          <ac:chgData name="Carl-Julian Pardall" userId="242418bbfe6e9ff5" providerId="LiveId" clId="{404EB468-001F-4653-B3DF-B363B1B9871C}" dt="2022-11-16T22:03:31.324" v="3107"/>
          <ac:inkMkLst>
            <pc:docMk/>
            <pc:sldMk cId="3721522896" sldId="384"/>
            <ac:inkMk id="98" creationId="{BEEF1B95-2249-ED14-F36D-53F1478306E5}"/>
          </ac:inkMkLst>
        </pc:inkChg>
        <pc:inkChg chg="add mod">
          <ac:chgData name="Carl-Julian Pardall" userId="242418bbfe6e9ff5" providerId="LiveId" clId="{404EB468-001F-4653-B3DF-B363B1B9871C}" dt="2022-11-16T22:03:31.324" v="3107"/>
          <ac:inkMkLst>
            <pc:docMk/>
            <pc:sldMk cId="3721522896" sldId="384"/>
            <ac:inkMk id="99" creationId="{A8165A9B-E817-5D2B-EB3E-681574035FA6}"/>
          </ac:inkMkLst>
        </pc:inkChg>
        <pc:inkChg chg="add mod">
          <ac:chgData name="Carl-Julian Pardall" userId="242418bbfe6e9ff5" providerId="LiveId" clId="{404EB468-001F-4653-B3DF-B363B1B9871C}" dt="2022-11-16T22:03:31.324" v="3107"/>
          <ac:inkMkLst>
            <pc:docMk/>
            <pc:sldMk cId="3721522896" sldId="384"/>
            <ac:inkMk id="100" creationId="{B0E26889-569C-0CD8-7649-F20B8A3CFD10}"/>
          </ac:inkMkLst>
        </pc:inkChg>
        <pc:inkChg chg="add mod">
          <ac:chgData name="Carl-Julian Pardall" userId="242418bbfe6e9ff5" providerId="LiveId" clId="{404EB468-001F-4653-B3DF-B363B1B9871C}" dt="2022-11-16T22:03:31.324" v="3107"/>
          <ac:inkMkLst>
            <pc:docMk/>
            <pc:sldMk cId="3721522896" sldId="384"/>
            <ac:inkMk id="101" creationId="{36000EC5-BA60-EC5B-A2AC-34812662C650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02" creationId="{5F5DA428-7101-90B6-89CD-36CD153C655C}"/>
          </ac:inkMkLst>
        </pc:inkChg>
        <pc:inkChg chg="add mod">
          <ac:chgData name="Carl-Julian Pardall" userId="242418bbfe6e9ff5" providerId="LiveId" clId="{404EB468-001F-4653-B3DF-B363B1B9871C}" dt="2022-11-16T22:03:35.767" v="3114"/>
          <ac:inkMkLst>
            <pc:docMk/>
            <pc:sldMk cId="3721522896" sldId="384"/>
            <ac:inkMk id="104" creationId="{8E82D445-2F6B-60A6-AD1E-F3727EAB2FD9}"/>
          </ac:inkMkLst>
        </pc:inkChg>
        <pc:inkChg chg="add mod">
          <ac:chgData name="Carl-Julian Pardall" userId="242418bbfe6e9ff5" providerId="LiveId" clId="{404EB468-001F-4653-B3DF-B363B1B9871C}" dt="2022-11-16T22:03:35.767" v="3114"/>
          <ac:inkMkLst>
            <pc:docMk/>
            <pc:sldMk cId="3721522896" sldId="384"/>
            <ac:inkMk id="105" creationId="{50C56FF0-A4B7-267D-7D40-28908F167F57}"/>
          </ac:inkMkLst>
        </pc:inkChg>
        <pc:inkChg chg="add mod">
          <ac:chgData name="Carl-Julian Pardall" userId="242418bbfe6e9ff5" providerId="LiveId" clId="{404EB468-001F-4653-B3DF-B363B1B9871C}" dt="2022-11-16T22:03:35.767" v="3114"/>
          <ac:inkMkLst>
            <pc:docMk/>
            <pc:sldMk cId="3721522896" sldId="384"/>
            <ac:inkMk id="106" creationId="{1CFD2381-D277-3D7E-6925-C15869C6473B}"/>
          </ac:inkMkLst>
        </pc:inkChg>
        <pc:inkChg chg="add mod">
          <ac:chgData name="Carl-Julian Pardall" userId="242418bbfe6e9ff5" providerId="LiveId" clId="{404EB468-001F-4653-B3DF-B363B1B9871C}" dt="2022-11-16T22:03:35.767" v="3114"/>
          <ac:inkMkLst>
            <pc:docMk/>
            <pc:sldMk cId="3721522896" sldId="384"/>
            <ac:inkMk id="107" creationId="{904E0CDF-EA79-9AB2-FD18-07674ADACDF5}"/>
          </ac:inkMkLst>
        </pc:inkChg>
        <pc:inkChg chg="add mod">
          <ac:chgData name="Carl-Julian Pardall" userId="242418bbfe6e9ff5" providerId="LiveId" clId="{404EB468-001F-4653-B3DF-B363B1B9871C}" dt="2022-11-16T22:03:35.767" v="3114"/>
          <ac:inkMkLst>
            <pc:docMk/>
            <pc:sldMk cId="3721522896" sldId="384"/>
            <ac:inkMk id="108" creationId="{8C14DDD2-A84F-6FE7-E8C6-F017F79AFFBE}"/>
          </ac:inkMkLst>
        </pc:inkChg>
        <pc:inkChg chg="add mod">
          <ac:chgData name="Carl-Julian Pardall" userId="242418bbfe6e9ff5" providerId="LiveId" clId="{404EB468-001F-4653-B3DF-B363B1B9871C}" dt="2022-11-16T22:03:35.767" v="3114"/>
          <ac:inkMkLst>
            <pc:docMk/>
            <pc:sldMk cId="3721522896" sldId="384"/>
            <ac:inkMk id="109" creationId="{5490C2D6-CDB9-A40B-949B-72C3B5E2CC0E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12" creationId="{BD7C9326-D44E-E318-8B59-4EF877FA4C8A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13" creationId="{A8C4A0BB-2109-C5A0-8165-9B6568AA2273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14" creationId="{56C53D68-2D7A-5078-E5E4-46685CFB9678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15" creationId="{6954CAAF-8426-2D16-52B7-EA62BED015D6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16" creationId="{3A91834D-FF92-6B33-8A8E-1C79210C8931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17" creationId="{AFB1CADB-0E6C-E63D-C062-7F325A696639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18" creationId="{0CA8CF06-4067-5729-AA4A-AB14FA98FD1A}"/>
          </ac:inkMkLst>
        </pc:inkChg>
        <pc:inkChg chg="add mod">
          <ac:chgData name="Carl-Julian Pardall" userId="242418bbfe6e9ff5" providerId="LiveId" clId="{404EB468-001F-4653-B3DF-B363B1B9871C}" dt="2022-11-16T22:03:43.057" v="3124"/>
          <ac:inkMkLst>
            <pc:docMk/>
            <pc:sldMk cId="3721522896" sldId="384"/>
            <ac:inkMk id="119" creationId="{A81D58E9-22C0-3A38-1079-968FCBA374A7}"/>
          </ac:inkMkLst>
        </pc:inkChg>
        <pc:inkChg chg="add mod">
          <ac:chgData name="Carl-Julian Pardall" userId="242418bbfe6e9ff5" providerId="LiveId" clId="{404EB468-001F-4653-B3DF-B363B1B9871C}" dt="2022-11-16T22:03:43.057" v="3124"/>
          <ac:inkMkLst>
            <pc:docMk/>
            <pc:sldMk cId="3721522896" sldId="384"/>
            <ac:inkMk id="120" creationId="{9E6E52DE-1450-4F3A-A89E-1913AA2D1EAE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22" creationId="{ACCEBEE9-34CE-F2E0-6592-8ACD53F2A88F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23" creationId="{3BF75F30-BC0B-1435-383F-85FDE3D34813}"/>
          </ac:inkMkLst>
        </pc:inkChg>
        <pc:inkChg chg="add mod">
          <ac:chgData name="Carl-Julian Pardall" userId="242418bbfe6e9ff5" providerId="LiveId" clId="{404EB468-001F-4653-B3DF-B363B1B9871C}" dt="2022-11-16T22:03:47.155" v="3130"/>
          <ac:inkMkLst>
            <pc:docMk/>
            <pc:sldMk cId="3721522896" sldId="384"/>
            <ac:inkMk id="124" creationId="{F05A00C9-6082-5CDE-2C89-636BA5B8604A}"/>
          </ac:inkMkLst>
        </pc:inkChg>
        <pc:inkChg chg="add mod">
          <ac:chgData name="Carl-Julian Pardall" userId="242418bbfe6e9ff5" providerId="LiveId" clId="{404EB468-001F-4653-B3DF-B363B1B9871C}" dt="2022-11-16T22:03:47.155" v="3130"/>
          <ac:inkMkLst>
            <pc:docMk/>
            <pc:sldMk cId="3721522896" sldId="384"/>
            <ac:inkMk id="125" creationId="{91226A8F-5BF7-37AE-2467-8000D1D93745}"/>
          </ac:inkMkLst>
        </pc:inkChg>
        <pc:inkChg chg="add mod">
          <ac:chgData name="Carl-Julian Pardall" userId="242418bbfe6e9ff5" providerId="LiveId" clId="{404EB468-001F-4653-B3DF-B363B1B9871C}" dt="2022-11-16T22:03:47.155" v="3130"/>
          <ac:inkMkLst>
            <pc:docMk/>
            <pc:sldMk cId="3721522896" sldId="384"/>
            <ac:inkMk id="126" creationId="{6832BBE0-5AB4-178E-05AE-D58151424506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28" creationId="{99642BC8-02FD-277A-4E1B-4D0CB1CEA912}"/>
          </ac:inkMkLst>
        </pc:inkChg>
        <pc:inkChg chg="add mod">
          <ac:chgData name="Carl-Julian Pardall" userId="242418bbfe6e9ff5" providerId="LiveId" clId="{404EB468-001F-4653-B3DF-B363B1B9871C}" dt="2022-11-16T22:03:52.392" v="3138"/>
          <ac:inkMkLst>
            <pc:docMk/>
            <pc:sldMk cId="3721522896" sldId="384"/>
            <ac:inkMk id="129" creationId="{7ECC2B11-09C6-838F-2B94-D002EC4A562D}"/>
          </ac:inkMkLst>
        </pc:inkChg>
        <pc:inkChg chg="add mod">
          <ac:chgData name="Carl-Julian Pardall" userId="242418bbfe6e9ff5" providerId="LiveId" clId="{404EB468-001F-4653-B3DF-B363B1B9871C}" dt="2022-11-16T22:03:52.392" v="3138"/>
          <ac:inkMkLst>
            <pc:docMk/>
            <pc:sldMk cId="3721522896" sldId="384"/>
            <ac:inkMk id="130" creationId="{2A2B2470-4235-59BE-9EBC-5FF891337A8C}"/>
          </ac:inkMkLst>
        </pc:inkChg>
        <pc:inkChg chg="add mod">
          <ac:chgData name="Carl-Julian Pardall" userId="242418bbfe6e9ff5" providerId="LiveId" clId="{404EB468-001F-4653-B3DF-B363B1B9871C}" dt="2022-11-16T22:03:52.392" v="3138"/>
          <ac:inkMkLst>
            <pc:docMk/>
            <pc:sldMk cId="3721522896" sldId="384"/>
            <ac:inkMk id="131" creationId="{50E5335C-0C1B-CA5D-E2DF-602D04E18674}"/>
          </ac:inkMkLst>
        </pc:inkChg>
        <pc:inkChg chg="add mod">
          <ac:chgData name="Carl-Julian Pardall" userId="242418bbfe6e9ff5" providerId="LiveId" clId="{404EB468-001F-4653-B3DF-B363B1B9871C}" dt="2022-11-16T22:03:52.392" v="3138"/>
          <ac:inkMkLst>
            <pc:docMk/>
            <pc:sldMk cId="3721522896" sldId="384"/>
            <ac:inkMk id="132" creationId="{1812C80D-249C-41A4-EDE8-B99A05D27BD6}"/>
          </ac:inkMkLst>
        </pc:inkChg>
        <pc:inkChg chg="add mod">
          <ac:chgData name="Carl-Julian Pardall" userId="242418bbfe6e9ff5" providerId="LiveId" clId="{404EB468-001F-4653-B3DF-B363B1B9871C}" dt="2022-11-16T22:03:52.392" v="3138"/>
          <ac:inkMkLst>
            <pc:docMk/>
            <pc:sldMk cId="3721522896" sldId="384"/>
            <ac:inkMk id="133" creationId="{CD528E41-FAD7-5922-0F50-623A8F44FBA3}"/>
          </ac:inkMkLst>
        </pc:inkChg>
        <pc:inkChg chg="add mod">
          <ac:chgData name="Carl-Julian Pardall" userId="242418bbfe6e9ff5" providerId="LiveId" clId="{404EB468-001F-4653-B3DF-B363B1B9871C}" dt="2022-11-16T22:03:52.392" v="3138"/>
          <ac:inkMkLst>
            <pc:docMk/>
            <pc:sldMk cId="3721522896" sldId="384"/>
            <ac:inkMk id="134" creationId="{3C18C6E8-468C-60EF-6C54-2ED79E2A59E3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36" creationId="{4959E4C4-ED9E-8DA7-D434-4D831BA54A9A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37" creationId="{441847BA-73BD-B4AB-DB70-794874E14808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38" creationId="{1AEF96F8-1219-003E-A682-F8B83EABA760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39" creationId="{98E3307A-A386-079F-2D58-48ADA9C34955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40" creationId="{11FAE6E0-41A3-CA63-3B91-F9D756DC2798}"/>
          </ac:inkMkLst>
        </pc:inkChg>
        <pc:inkChg chg="add mod">
          <ac:chgData name="Carl-Julian Pardall" userId="242418bbfe6e9ff5" providerId="LiveId" clId="{404EB468-001F-4653-B3DF-B363B1B9871C}" dt="2022-11-16T22:04:01.683" v="3146"/>
          <ac:inkMkLst>
            <pc:docMk/>
            <pc:sldMk cId="3721522896" sldId="384"/>
            <ac:inkMk id="141" creationId="{62E83ED3-50F4-70CE-FA73-D546B2B8F42A}"/>
          </ac:inkMkLst>
        </pc:inkChg>
        <pc:inkChg chg="add mod">
          <ac:chgData name="Carl-Julian Pardall" userId="242418bbfe6e9ff5" providerId="LiveId" clId="{404EB468-001F-4653-B3DF-B363B1B9871C}" dt="2022-11-16T22:04:01.683" v="3146"/>
          <ac:inkMkLst>
            <pc:docMk/>
            <pc:sldMk cId="3721522896" sldId="384"/>
            <ac:inkMk id="142" creationId="{B3698E33-2348-F2C4-C3DC-511D5F91E442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44" creationId="{E87AB485-7FE7-4ABE-8FC6-81300A231145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45" creationId="{2F3764DC-8FAB-FC5F-960F-1A62D87F1E39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46" creationId="{F835408D-933D-38E7-823E-F97FD6EC0E2F}"/>
          </ac:inkMkLst>
        </pc:inkChg>
        <pc:inkChg chg="add mod">
          <ac:chgData name="Carl-Julian Pardall" userId="242418bbfe6e9ff5" providerId="LiveId" clId="{404EB468-001F-4653-B3DF-B363B1B9871C}" dt="2022-11-16T22:04:08.892" v="3154"/>
          <ac:inkMkLst>
            <pc:docMk/>
            <pc:sldMk cId="3721522896" sldId="384"/>
            <ac:inkMk id="147" creationId="{5678104D-D2D3-662D-8166-DECF98538F5C}"/>
          </ac:inkMkLst>
        </pc:inkChg>
        <pc:inkChg chg="add mod">
          <ac:chgData name="Carl-Julian Pardall" userId="242418bbfe6e9ff5" providerId="LiveId" clId="{404EB468-001F-4653-B3DF-B363B1B9871C}" dt="2022-11-16T22:04:08.892" v="3154"/>
          <ac:inkMkLst>
            <pc:docMk/>
            <pc:sldMk cId="3721522896" sldId="384"/>
            <ac:inkMk id="148" creationId="{C125EE80-8F60-56E4-4EA0-0DB5010B8FAB}"/>
          </ac:inkMkLst>
        </pc:inkChg>
        <pc:inkChg chg="add mod">
          <ac:chgData name="Carl-Julian Pardall" userId="242418bbfe6e9ff5" providerId="LiveId" clId="{404EB468-001F-4653-B3DF-B363B1B9871C}" dt="2022-11-16T22:04:13.476" v="3161"/>
          <ac:inkMkLst>
            <pc:docMk/>
            <pc:sldMk cId="3721522896" sldId="384"/>
            <ac:inkMk id="149" creationId="{6477860C-DE7F-B741-E359-AE6DE1DDBF83}"/>
          </ac:inkMkLst>
        </pc:inkChg>
        <pc:inkChg chg="add mod">
          <ac:chgData name="Carl-Julian Pardall" userId="242418bbfe6e9ff5" providerId="LiveId" clId="{404EB468-001F-4653-B3DF-B363B1B9871C}" dt="2022-11-16T22:04:13.476" v="3161"/>
          <ac:inkMkLst>
            <pc:docMk/>
            <pc:sldMk cId="3721522896" sldId="384"/>
            <ac:inkMk id="150" creationId="{A32D7583-651F-BB66-4C99-D9BB3B573C16}"/>
          </ac:inkMkLst>
        </pc:inkChg>
        <pc:inkChg chg="add mod">
          <ac:chgData name="Carl-Julian Pardall" userId="242418bbfe6e9ff5" providerId="LiveId" clId="{404EB468-001F-4653-B3DF-B363B1B9871C}" dt="2022-11-16T22:04:10.637" v="3157"/>
          <ac:inkMkLst>
            <pc:docMk/>
            <pc:sldMk cId="3721522896" sldId="384"/>
            <ac:inkMk id="153" creationId="{8E887B4B-044B-C53D-5BBE-3FCDAAE1C545}"/>
          </ac:inkMkLst>
        </pc:inkChg>
        <pc:inkChg chg="add mod">
          <ac:chgData name="Carl-Julian Pardall" userId="242418bbfe6e9ff5" providerId="LiveId" clId="{404EB468-001F-4653-B3DF-B363B1B9871C}" dt="2022-11-16T22:04:10.637" v="3157"/>
          <ac:inkMkLst>
            <pc:docMk/>
            <pc:sldMk cId="3721522896" sldId="384"/>
            <ac:inkMk id="154" creationId="{F5CD4A15-F7F6-104B-AE75-615036DCD527}"/>
          </ac:inkMkLst>
        </pc:inkChg>
        <pc:inkChg chg="add mod">
          <ac:chgData name="Carl-Julian Pardall" userId="242418bbfe6e9ff5" providerId="LiveId" clId="{404EB468-001F-4653-B3DF-B363B1B9871C}" dt="2022-11-16T22:04:13.476" v="3161"/>
          <ac:inkMkLst>
            <pc:docMk/>
            <pc:sldMk cId="3721522896" sldId="384"/>
            <ac:inkMk id="156" creationId="{4E36B96A-A92A-5E8E-FA36-69271DE5C656}"/>
          </ac:inkMkLst>
        </pc:inkChg>
        <pc:inkChg chg="add mod">
          <ac:chgData name="Carl-Julian Pardall" userId="242418bbfe6e9ff5" providerId="LiveId" clId="{404EB468-001F-4653-B3DF-B363B1B9871C}" dt="2022-11-16T22:04:13.476" v="3161"/>
          <ac:inkMkLst>
            <pc:docMk/>
            <pc:sldMk cId="3721522896" sldId="384"/>
            <ac:inkMk id="157" creationId="{5FA8D855-803D-BB08-37EC-23AA82C607A9}"/>
          </ac:inkMkLst>
        </pc:inkChg>
        <pc:inkChg chg="add mod">
          <ac:chgData name="Carl-Julian Pardall" userId="242418bbfe6e9ff5" providerId="LiveId" clId="{404EB468-001F-4653-B3DF-B363B1B9871C}" dt="2022-11-16T22:04:13.476" v="3161"/>
          <ac:inkMkLst>
            <pc:docMk/>
            <pc:sldMk cId="3721522896" sldId="384"/>
            <ac:inkMk id="158" creationId="{4F5A094C-86A7-F063-9345-E67286B93E5B}"/>
          </ac:inkMkLst>
        </pc:inkChg>
        <pc:inkChg chg="add mod">
          <ac:chgData name="Carl-Julian Pardall" userId="242418bbfe6e9ff5" providerId="LiveId" clId="{404EB468-001F-4653-B3DF-B363B1B9871C}" dt="2022-11-16T22:04:16.811" v="3167"/>
          <ac:inkMkLst>
            <pc:docMk/>
            <pc:sldMk cId="3721522896" sldId="384"/>
            <ac:inkMk id="160" creationId="{C9FA4A02-7538-47F0-23B3-BA880F05C710}"/>
          </ac:inkMkLst>
        </pc:inkChg>
        <pc:inkChg chg="add mod">
          <ac:chgData name="Carl-Julian Pardall" userId="242418bbfe6e9ff5" providerId="LiveId" clId="{404EB468-001F-4653-B3DF-B363B1B9871C}" dt="2022-11-16T22:04:16.811" v="3167"/>
          <ac:inkMkLst>
            <pc:docMk/>
            <pc:sldMk cId="3721522896" sldId="384"/>
            <ac:inkMk id="161" creationId="{335A036E-4ED9-5B63-A440-9EB30A1C27C9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62" creationId="{4E3CB55E-DD64-0ED5-7368-10040F85FE5A}"/>
          </ac:inkMkLst>
        </pc:inkChg>
        <pc:inkChg chg="add mod">
          <ac:chgData name="Carl-Julian Pardall" userId="242418bbfe6e9ff5" providerId="LiveId" clId="{404EB468-001F-4653-B3DF-B363B1B9871C}" dt="2022-11-16T22:04:16.811" v="3167"/>
          <ac:inkMkLst>
            <pc:docMk/>
            <pc:sldMk cId="3721522896" sldId="384"/>
            <ac:inkMk id="163" creationId="{1F570D76-B2D1-5C2C-A966-EBE5068D92BA}"/>
          </ac:inkMkLst>
        </pc:inkChg>
        <pc:inkChg chg="add mod">
          <ac:chgData name="Carl-Julian Pardall" userId="242418bbfe6e9ff5" providerId="LiveId" clId="{404EB468-001F-4653-B3DF-B363B1B9871C}" dt="2022-11-16T22:04:16.811" v="3167"/>
          <ac:inkMkLst>
            <pc:docMk/>
            <pc:sldMk cId="3721522896" sldId="384"/>
            <ac:inkMk id="164" creationId="{80FAA444-7C52-15A5-3529-9335C47B0FC7}"/>
          </ac:inkMkLst>
        </pc:inkChg>
        <pc:inkChg chg="add mod">
          <ac:chgData name="Carl-Julian Pardall" userId="242418bbfe6e9ff5" providerId="LiveId" clId="{404EB468-001F-4653-B3DF-B363B1B9871C}" dt="2022-11-16T22:04:22.360" v="3175"/>
          <ac:inkMkLst>
            <pc:docMk/>
            <pc:sldMk cId="3721522896" sldId="384"/>
            <ac:inkMk id="167" creationId="{34D6F5BC-1551-1170-12DB-172D057BC655}"/>
          </ac:inkMkLst>
        </pc:inkChg>
        <pc:inkChg chg="add mod">
          <ac:chgData name="Carl-Julian Pardall" userId="242418bbfe6e9ff5" providerId="LiveId" clId="{404EB468-001F-4653-B3DF-B363B1B9871C}" dt="2022-11-16T22:04:22.360" v="3175"/>
          <ac:inkMkLst>
            <pc:docMk/>
            <pc:sldMk cId="3721522896" sldId="384"/>
            <ac:inkMk id="168" creationId="{8EC07735-96A0-4E3A-8600-9E00B57698CB}"/>
          </ac:inkMkLst>
        </pc:inkChg>
        <pc:inkChg chg="add mod">
          <ac:chgData name="Carl-Julian Pardall" userId="242418bbfe6e9ff5" providerId="LiveId" clId="{404EB468-001F-4653-B3DF-B363B1B9871C}" dt="2022-11-16T22:04:22.360" v="3175"/>
          <ac:inkMkLst>
            <pc:docMk/>
            <pc:sldMk cId="3721522896" sldId="384"/>
            <ac:inkMk id="169" creationId="{3862CD3E-6A72-8884-5BD7-430B7745DF2B}"/>
          </ac:inkMkLst>
        </pc:inkChg>
        <pc:inkChg chg="add mod">
          <ac:chgData name="Carl-Julian Pardall" userId="242418bbfe6e9ff5" providerId="LiveId" clId="{404EB468-001F-4653-B3DF-B363B1B9871C}" dt="2022-11-16T22:04:22.360" v="3175"/>
          <ac:inkMkLst>
            <pc:docMk/>
            <pc:sldMk cId="3721522896" sldId="384"/>
            <ac:inkMk id="170" creationId="{1660B2AB-2062-02C8-C906-347528B0094E}"/>
          </ac:inkMkLst>
        </pc:inkChg>
        <pc:inkChg chg="add mod">
          <ac:chgData name="Carl-Julian Pardall" userId="242418bbfe6e9ff5" providerId="LiveId" clId="{404EB468-001F-4653-B3DF-B363B1B9871C}" dt="2022-11-16T22:04:22.360" v="3175"/>
          <ac:inkMkLst>
            <pc:docMk/>
            <pc:sldMk cId="3721522896" sldId="384"/>
            <ac:inkMk id="171" creationId="{49D7984E-9ADA-6B6C-7187-B7BBDE1CDC7F}"/>
          </ac:inkMkLst>
        </pc:inkChg>
        <pc:inkChg chg="add mod">
          <ac:chgData name="Carl-Julian Pardall" userId="242418bbfe6e9ff5" providerId="LiveId" clId="{404EB468-001F-4653-B3DF-B363B1B9871C}" dt="2022-11-16T22:04:22.360" v="3175"/>
          <ac:inkMkLst>
            <pc:docMk/>
            <pc:sldMk cId="3721522896" sldId="384"/>
            <ac:inkMk id="172" creationId="{93EE8CE7-05D3-9B16-D440-31EB45E6DA6E}"/>
          </ac:inkMkLst>
        </pc:inkChg>
        <pc:inkChg chg="add mod">
          <ac:chgData name="Carl-Julian Pardall" userId="242418bbfe6e9ff5" providerId="LiveId" clId="{404EB468-001F-4653-B3DF-B363B1B9871C}" dt="2022-11-16T22:04:22.360" v="3175"/>
          <ac:inkMkLst>
            <pc:docMk/>
            <pc:sldMk cId="3721522896" sldId="384"/>
            <ac:inkMk id="173" creationId="{EFD31256-B5DB-9D2A-7D4E-E561402B55AF}"/>
          </ac:inkMkLst>
        </pc:inkChg>
        <pc:inkChg chg="add mod">
          <ac:chgData name="Carl-Julian Pardall" userId="242418bbfe6e9ff5" providerId="LiveId" clId="{404EB468-001F-4653-B3DF-B363B1B9871C}" dt="2022-11-16T22:04:26.174" v="3180"/>
          <ac:inkMkLst>
            <pc:docMk/>
            <pc:sldMk cId="3721522896" sldId="384"/>
            <ac:inkMk id="176" creationId="{A849BE2F-4C7A-BDD9-3E4A-CEC1B17C2DF6}"/>
          </ac:inkMkLst>
        </pc:inkChg>
        <pc:inkChg chg="add mod">
          <ac:chgData name="Carl-Julian Pardall" userId="242418bbfe6e9ff5" providerId="LiveId" clId="{404EB468-001F-4653-B3DF-B363B1B9871C}" dt="2022-11-16T22:04:26.174" v="3180"/>
          <ac:inkMkLst>
            <pc:docMk/>
            <pc:sldMk cId="3721522896" sldId="384"/>
            <ac:inkMk id="177" creationId="{8158D73A-91AF-A56C-EF82-3E637BA0B89B}"/>
          </ac:inkMkLst>
        </pc:inkChg>
        <pc:inkChg chg="add mod">
          <ac:chgData name="Carl-Julian Pardall" userId="242418bbfe6e9ff5" providerId="LiveId" clId="{404EB468-001F-4653-B3DF-B363B1B9871C}" dt="2022-11-16T22:04:26.174" v="3180"/>
          <ac:inkMkLst>
            <pc:docMk/>
            <pc:sldMk cId="3721522896" sldId="384"/>
            <ac:inkMk id="178" creationId="{E432687C-6780-AF28-479F-2CF27D92F984}"/>
          </ac:inkMkLst>
        </pc:inkChg>
        <pc:inkChg chg="add mod">
          <ac:chgData name="Carl-Julian Pardall" userId="242418bbfe6e9ff5" providerId="LiveId" clId="{404EB468-001F-4653-B3DF-B363B1B9871C}" dt="2022-11-16T22:04:31.896" v="3191"/>
          <ac:inkMkLst>
            <pc:docMk/>
            <pc:sldMk cId="3721522896" sldId="384"/>
            <ac:inkMk id="179" creationId="{DF8BB6A5-DCE4-9C2B-642E-D584210F0F2A}"/>
          </ac:inkMkLst>
        </pc:inkChg>
        <pc:inkChg chg="add mod">
          <ac:chgData name="Carl-Julian Pardall" userId="242418bbfe6e9ff5" providerId="LiveId" clId="{404EB468-001F-4653-B3DF-B363B1B9871C}" dt="2022-11-16T22:04:31.896" v="3191"/>
          <ac:inkMkLst>
            <pc:docMk/>
            <pc:sldMk cId="3721522896" sldId="384"/>
            <ac:inkMk id="181" creationId="{BA6B38E4-7B32-92A6-4814-E227CFCD827A}"/>
          </ac:inkMkLst>
        </pc:inkChg>
        <pc:inkChg chg="add mod">
          <ac:chgData name="Carl-Julian Pardall" userId="242418bbfe6e9ff5" providerId="LiveId" clId="{404EB468-001F-4653-B3DF-B363B1B9871C}" dt="2022-11-16T22:04:31.896" v="3191"/>
          <ac:inkMkLst>
            <pc:docMk/>
            <pc:sldMk cId="3721522896" sldId="384"/>
            <ac:inkMk id="182" creationId="{B27F2C47-E91E-A41B-6F2B-8F705E4A1D74}"/>
          </ac:inkMkLst>
        </pc:inkChg>
        <pc:inkChg chg="add mod">
          <ac:chgData name="Carl-Julian Pardall" userId="242418bbfe6e9ff5" providerId="LiveId" clId="{404EB468-001F-4653-B3DF-B363B1B9871C}" dt="2022-11-16T22:04:31.896" v="3191"/>
          <ac:inkMkLst>
            <pc:docMk/>
            <pc:sldMk cId="3721522896" sldId="384"/>
            <ac:inkMk id="183" creationId="{C9797E3D-AC36-A00A-152E-F20FCE80255E}"/>
          </ac:inkMkLst>
        </pc:inkChg>
        <pc:inkChg chg="add mod">
          <ac:chgData name="Carl-Julian Pardall" userId="242418bbfe6e9ff5" providerId="LiveId" clId="{404EB468-001F-4653-B3DF-B363B1B9871C}" dt="2022-11-16T22:04:31.896" v="3191"/>
          <ac:inkMkLst>
            <pc:docMk/>
            <pc:sldMk cId="3721522896" sldId="384"/>
            <ac:inkMk id="185" creationId="{7B80B3B0-1288-2B9B-7B08-8FEF191D16C5}"/>
          </ac:inkMkLst>
        </pc:inkChg>
        <pc:inkChg chg="add mod">
          <ac:chgData name="Carl-Julian Pardall" userId="242418bbfe6e9ff5" providerId="LiveId" clId="{404EB468-001F-4653-B3DF-B363B1B9871C}" dt="2022-11-16T22:04:31.896" v="3191"/>
          <ac:inkMkLst>
            <pc:docMk/>
            <pc:sldMk cId="3721522896" sldId="384"/>
            <ac:inkMk id="186" creationId="{3F140BBC-5BD2-1F4A-CDB5-825B740A55DD}"/>
          </ac:inkMkLst>
        </pc:inkChg>
        <pc:inkChg chg="add mod">
          <ac:chgData name="Carl-Julian Pardall" userId="242418bbfe6e9ff5" providerId="LiveId" clId="{404EB468-001F-4653-B3DF-B363B1B9871C}" dt="2022-11-16T22:04:34.059" v="3195"/>
          <ac:inkMkLst>
            <pc:docMk/>
            <pc:sldMk cId="3721522896" sldId="384"/>
            <ac:inkMk id="187" creationId="{DFDDAD0C-0B13-9519-0EF8-D9BD56AE8DF6}"/>
          </ac:inkMkLst>
        </pc:inkChg>
        <pc:inkChg chg="add mod">
          <ac:chgData name="Carl-Julian Pardall" userId="242418bbfe6e9ff5" providerId="LiveId" clId="{404EB468-001F-4653-B3DF-B363B1B9871C}" dt="2022-11-16T22:04:34.059" v="3195"/>
          <ac:inkMkLst>
            <pc:docMk/>
            <pc:sldMk cId="3721522896" sldId="384"/>
            <ac:inkMk id="188" creationId="{E8036307-1ED4-B7FB-B723-204523372677}"/>
          </ac:inkMkLst>
        </pc:inkChg>
        <pc:inkChg chg="add mod">
          <ac:chgData name="Carl-Julian Pardall" userId="242418bbfe6e9ff5" providerId="LiveId" clId="{404EB468-001F-4653-B3DF-B363B1B9871C}" dt="2022-11-16T22:04:34.059" v="3195"/>
          <ac:inkMkLst>
            <pc:docMk/>
            <pc:sldMk cId="3721522896" sldId="384"/>
            <ac:inkMk id="189" creationId="{999B27E4-7F46-8275-ABA6-D2303A4FD5D2}"/>
          </ac:inkMkLst>
        </pc:inkChg>
        <pc:inkChg chg="add mod">
          <ac:chgData name="Carl-Julian Pardall" userId="242418bbfe6e9ff5" providerId="LiveId" clId="{404EB468-001F-4653-B3DF-B363B1B9871C}" dt="2022-11-16T22:04:34.059" v="3195"/>
          <ac:inkMkLst>
            <pc:docMk/>
            <pc:sldMk cId="3721522896" sldId="384"/>
            <ac:inkMk id="190" creationId="{C418AE70-5EC0-F885-3F08-7DC57A0ECDA7}"/>
          </ac:inkMkLst>
        </pc:inkChg>
        <pc:inkChg chg="add mod">
          <ac:chgData name="Carl-Julian Pardall" userId="242418bbfe6e9ff5" providerId="LiveId" clId="{404EB468-001F-4653-B3DF-B363B1B9871C}" dt="2022-11-16T22:04:34.059" v="3195"/>
          <ac:inkMkLst>
            <pc:docMk/>
            <pc:sldMk cId="3721522896" sldId="384"/>
            <ac:inkMk id="193" creationId="{66CDAF62-F657-F3A6-8CD5-AA56AC7298D5}"/>
          </ac:inkMkLst>
        </pc:inkChg>
        <pc:inkChg chg="add mod">
          <ac:chgData name="Carl-Julian Pardall" userId="242418bbfe6e9ff5" providerId="LiveId" clId="{404EB468-001F-4653-B3DF-B363B1B9871C}" dt="2022-11-16T22:04:34.059" v="3195"/>
          <ac:inkMkLst>
            <pc:docMk/>
            <pc:sldMk cId="3721522896" sldId="384"/>
            <ac:inkMk id="194" creationId="{A86C13F8-558E-5AF2-0471-ED63125726B0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195" creationId="{04BDB30A-C591-5EB3-A9BA-F250143EB833}"/>
          </ac:inkMkLst>
        </pc:inkChg>
        <pc:inkChg chg="add mod">
          <ac:chgData name="Carl-Julian Pardall" userId="242418bbfe6e9ff5" providerId="LiveId" clId="{404EB468-001F-4653-B3DF-B363B1B9871C}" dt="2022-11-16T22:04:38.006" v="3201"/>
          <ac:inkMkLst>
            <pc:docMk/>
            <pc:sldMk cId="3721522896" sldId="384"/>
            <ac:inkMk id="197" creationId="{1D3B8EA3-AA2F-D990-7B02-4B76A27C0656}"/>
          </ac:inkMkLst>
        </pc:inkChg>
        <pc:inkChg chg="add mod">
          <ac:chgData name="Carl-Julian Pardall" userId="242418bbfe6e9ff5" providerId="LiveId" clId="{404EB468-001F-4653-B3DF-B363B1B9871C}" dt="2022-11-16T22:04:38.006" v="3201"/>
          <ac:inkMkLst>
            <pc:docMk/>
            <pc:sldMk cId="3721522896" sldId="384"/>
            <ac:inkMk id="198" creationId="{70457809-A977-A350-7907-C8A3DCFC71D3}"/>
          </ac:inkMkLst>
        </pc:inkChg>
        <pc:inkChg chg="add mod">
          <ac:chgData name="Carl-Julian Pardall" userId="242418bbfe6e9ff5" providerId="LiveId" clId="{404EB468-001F-4653-B3DF-B363B1B9871C}" dt="2022-11-16T22:04:38.006" v="3201"/>
          <ac:inkMkLst>
            <pc:docMk/>
            <pc:sldMk cId="3721522896" sldId="384"/>
            <ac:inkMk id="199" creationId="{6D9D3622-8A57-BBD7-A594-3A44014F9707}"/>
          </ac:inkMkLst>
        </pc:inkChg>
        <pc:inkChg chg="add mod">
          <ac:chgData name="Carl-Julian Pardall" userId="242418bbfe6e9ff5" providerId="LiveId" clId="{404EB468-001F-4653-B3DF-B363B1B9871C}" dt="2022-11-16T22:04:38.006" v="3201"/>
          <ac:inkMkLst>
            <pc:docMk/>
            <pc:sldMk cId="3721522896" sldId="384"/>
            <ac:inkMk id="200" creationId="{11C3E3A3-F6B1-32F3-A66D-56ACE2F778B1}"/>
          </ac:inkMkLst>
        </pc:inkChg>
        <pc:inkChg chg="add mod">
          <ac:chgData name="Carl-Julian Pardall" userId="242418bbfe6e9ff5" providerId="LiveId" clId="{404EB468-001F-4653-B3DF-B363B1B9871C}" dt="2022-11-16T22:04:38.006" v="3201"/>
          <ac:inkMkLst>
            <pc:docMk/>
            <pc:sldMk cId="3721522896" sldId="384"/>
            <ac:inkMk id="201" creationId="{8EAB0E43-266D-6EAE-2CEE-1545E7D3BABD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04" creationId="{FBAD3F3E-DD74-3CB3-2C85-2B8AC1FFFB27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05" creationId="{A03D37BC-E1F5-9F49-3544-557D0B2DA331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06" creationId="{D20FF7EB-1D01-1AAA-75C7-EEA6F1AED777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07" creationId="{50C864BF-871B-3546-81F2-0E5EA639C039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08" creationId="{E760C742-B02A-4B11-1BC9-570C9085556A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09" creationId="{D3059305-AB37-146C-FABB-3E36C263D64E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10" creationId="{8C29D7D1-12AB-E5BD-84BC-B554F9E686FA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11" creationId="{B904A37B-CAF4-C60E-0B1B-37F95E2580EA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214" creationId="{8C6CAF21-2F4C-CA5D-CC80-272DE9A95279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15" creationId="{A9E647B3-78C3-14C3-35E8-674A5CCC98DD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16" creationId="{4E0D8699-7157-F565-76B7-BA59A0533DB9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17" creationId="{C24B4049-30D5-4B99-EADC-CDC7B35C2F2A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18" creationId="{25F553C4-BD99-669E-3C52-860AC99A9F86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19" creationId="{FFBBD046-D54A-D40A-717A-B88E6A3E2978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20" creationId="{D98A0C6E-E7A5-04DD-0218-DD5ADAFF9F88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21" creationId="{A9CED3DF-D4EE-078D-5190-C2350F2F8ABC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22" creationId="{0D978AB1-FA59-87D3-79A8-0444E08EA646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23" creationId="{FE5019CF-0568-917E-A4A7-FE45136642D6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24" creationId="{4363BC8E-8D94-822B-D288-D6F10C6857B1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25" creationId="{D6839C0C-C125-2D8C-7074-38E7229B8F9D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26" creationId="{43F402BA-A259-48F6-C6C6-C509DF1C6065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27" creationId="{6AF5E8DB-D2F0-AE75-8E2A-E2468EECDFBD}"/>
          </ac:inkMkLst>
        </pc:inkChg>
        <pc:inkChg chg="add mod">
          <ac:chgData name="Carl-Julian Pardall" userId="242418bbfe6e9ff5" providerId="LiveId" clId="{404EB468-001F-4653-B3DF-B363B1B9871C}" dt="2022-11-16T22:04:53.727" v="3226"/>
          <ac:inkMkLst>
            <pc:docMk/>
            <pc:sldMk cId="3721522896" sldId="384"/>
            <ac:inkMk id="228" creationId="{162A507A-4833-98D6-3DAF-82C681798455}"/>
          </ac:inkMkLst>
        </pc:inkChg>
        <pc:inkChg chg="add mod">
          <ac:chgData name="Carl-Julian Pardall" userId="242418bbfe6e9ff5" providerId="LiveId" clId="{404EB468-001F-4653-B3DF-B363B1B9871C}" dt="2022-11-16T22:05:12.255" v="3239"/>
          <ac:inkMkLst>
            <pc:docMk/>
            <pc:sldMk cId="3721522896" sldId="384"/>
            <ac:inkMk id="230" creationId="{19330758-A49B-6F6B-ACB8-A15D01610F84}"/>
          </ac:inkMkLst>
        </pc:inkChg>
        <pc:inkChg chg="add mod">
          <ac:chgData name="Carl-Julian Pardall" userId="242418bbfe6e9ff5" providerId="LiveId" clId="{404EB468-001F-4653-B3DF-B363B1B9871C}" dt="2022-11-16T22:05:12.255" v="3239"/>
          <ac:inkMkLst>
            <pc:docMk/>
            <pc:sldMk cId="3721522896" sldId="384"/>
            <ac:inkMk id="231" creationId="{7343F57B-C1B9-C793-5E21-2E66239AA815}"/>
          </ac:inkMkLst>
        </pc:inkChg>
        <pc:inkChg chg="add mod">
          <ac:chgData name="Carl-Julian Pardall" userId="242418bbfe6e9ff5" providerId="LiveId" clId="{404EB468-001F-4653-B3DF-B363B1B9871C}" dt="2022-11-16T22:05:12.255" v="3239"/>
          <ac:inkMkLst>
            <pc:docMk/>
            <pc:sldMk cId="3721522896" sldId="384"/>
            <ac:inkMk id="232" creationId="{C3D651FE-A353-5012-CCA0-9251356E6E1A}"/>
          </ac:inkMkLst>
        </pc:inkChg>
        <pc:inkChg chg="add mod">
          <ac:chgData name="Carl-Julian Pardall" userId="242418bbfe6e9ff5" providerId="LiveId" clId="{404EB468-001F-4653-B3DF-B363B1B9871C}" dt="2022-11-16T22:05:00.912" v="3235"/>
          <ac:inkMkLst>
            <pc:docMk/>
            <pc:sldMk cId="3721522896" sldId="384"/>
            <ac:inkMk id="233" creationId="{46EAE286-296C-D450-0791-F18C1976E325}"/>
          </ac:inkMkLst>
        </pc:inkChg>
        <pc:inkChg chg="add mod">
          <ac:chgData name="Carl-Julian Pardall" userId="242418bbfe6e9ff5" providerId="LiveId" clId="{404EB468-001F-4653-B3DF-B363B1B9871C}" dt="2022-11-16T22:05:00.912" v="3235"/>
          <ac:inkMkLst>
            <pc:docMk/>
            <pc:sldMk cId="3721522896" sldId="384"/>
            <ac:inkMk id="234" creationId="{4506CEA8-42DC-E880-C1F2-C59D2B618FC1}"/>
          </ac:inkMkLst>
        </pc:inkChg>
        <pc:inkChg chg="add mod">
          <ac:chgData name="Carl-Julian Pardall" userId="242418bbfe6e9ff5" providerId="LiveId" clId="{404EB468-001F-4653-B3DF-B363B1B9871C}" dt="2022-11-16T22:05:12.255" v="3239"/>
          <ac:inkMkLst>
            <pc:docMk/>
            <pc:sldMk cId="3721522896" sldId="384"/>
            <ac:inkMk id="235" creationId="{0243C952-2B65-A7D5-90EE-89106B793526}"/>
          </ac:inkMkLst>
        </pc:inkChg>
        <pc:inkChg chg="add mod">
          <ac:chgData name="Carl-Julian Pardall" userId="242418bbfe6e9ff5" providerId="LiveId" clId="{404EB468-001F-4653-B3DF-B363B1B9871C}" dt="2022-11-16T22:05:12.255" v="3239"/>
          <ac:inkMkLst>
            <pc:docMk/>
            <pc:sldMk cId="3721522896" sldId="384"/>
            <ac:inkMk id="236" creationId="{34490A07-4D68-4404-1DD2-7E08C80B5DBF}"/>
          </ac:inkMkLst>
        </pc:inkChg>
        <pc:inkChg chg="add mod">
          <ac:chgData name="Carl-Julian Pardall" userId="242418bbfe6e9ff5" providerId="LiveId" clId="{404EB468-001F-4653-B3DF-B363B1B9871C}" dt="2022-11-16T22:05:12.255" v="3239"/>
          <ac:inkMkLst>
            <pc:docMk/>
            <pc:sldMk cId="3721522896" sldId="384"/>
            <ac:inkMk id="237" creationId="{233B3FD9-DB36-0A44-1EE4-CD30D2FFD77D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240" creationId="{7E150941-9823-424F-7041-E82464552C93}"/>
          </ac:inkMkLst>
        </pc:inkChg>
        <pc:inkChg chg="add mod">
          <ac:chgData name="Carl-Julian Pardall" userId="242418bbfe6e9ff5" providerId="LiveId" clId="{404EB468-001F-4653-B3DF-B363B1B9871C}" dt="2022-11-16T22:05:12.255" v="3239"/>
          <ac:inkMkLst>
            <pc:docMk/>
            <pc:sldMk cId="3721522896" sldId="384"/>
            <ac:inkMk id="241" creationId="{CCAA572A-174B-96A1-7478-8203C9E5D040}"/>
          </ac:inkMkLst>
        </pc:inkChg>
        <pc:inkChg chg="add mod">
          <ac:chgData name="Carl-Julian Pardall" userId="242418bbfe6e9ff5" providerId="LiveId" clId="{404EB468-001F-4653-B3DF-B363B1B9871C}" dt="2022-11-16T22:05:12.255" v="3239"/>
          <ac:inkMkLst>
            <pc:docMk/>
            <pc:sldMk cId="3721522896" sldId="384"/>
            <ac:inkMk id="242" creationId="{35D098F9-16E1-5D54-71B2-6E5869F79CA0}"/>
          </ac:inkMkLst>
        </pc:inkChg>
        <pc:inkChg chg="add mod">
          <ac:chgData name="Carl-Julian Pardall" userId="242418bbfe6e9ff5" providerId="LiveId" clId="{404EB468-001F-4653-B3DF-B363B1B9871C}" dt="2022-11-16T22:05:19.214" v="3243"/>
          <ac:inkMkLst>
            <pc:docMk/>
            <pc:sldMk cId="3721522896" sldId="384"/>
            <ac:inkMk id="244" creationId="{B6D1EA7E-409B-79C9-348A-42A5529415FD}"/>
          </ac:inkMkLst>
        </pc:inkChg>
        <pc:inkChg chg="add mod">
          <ac:chgData name="Carl-Julian Pardall" userId="242418bbfe6e9ff5" providerId="LiveId" clId="{404EB468-001F-4653-B3DF-B363B1B9871C}" dt="2022-11-16T22:05:19.214" v="3243"/>
          <ac:inkMkLst>
            <pc:docMk/>
            <pc:sldMk cId="3721522896" sldId="384"/>
            <ac:inkMk id="245" creationId="{6C3938CD-C755-573A-2708-84CF077EB6F7}"/>
          </ac:inkMkLst>
        </pc:inkChg>
        <pc:inkChg chg="add mod">
          <ac:chgData name="Carl-Julian Pardall" userId="242418bbfe6e9ff5" providerId="LiveId" clId="{404EB468-001F-4653-B3DF-B363B1B9871C}" dt="2022-11-16T22:06:50.405" v="3248" actId="164"/>
          <ac:inkMkLst>
            <pc:docMk/>
            <pc:sldMk cId="3721522896" sldId="384"/>
            <ac:inkMk id="246" creationId="{6F5EFC88-68D3-D1B5-29C5-B6CBFAE9894C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87" creationId="{0E3A5375-69A0-1EE5-6A73-CB38C91D689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88" creationId="{B15D8B54-C261-7D91-74E9-04A4F70523FD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89" creationId="{204F4C25-CF6E-FBD6-3E2B-290F63B25D22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0" creationId="{EB74A3FF-3EEC-1CB8-595F-3D0E0A7B5146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1" creationId="{B8E7C608-B16F-ECA7-2E0F-122D6DB64E33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2" creationId="{F20E8418-FBD6-DAEE-9D21-CB09C3644DBA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3" creationId="{8FF2F015-442C-955C-2692-A931B867C9C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4" creationId="{CACAE6C9-6CE0-2C34-26E3-C97D054555C7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5" creationId="{92C9BF2E-FCDC-6F71-F7CC-694C68250657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6" creationId="{22ECE5B8-976C-7EC5-A3C2-4029B431357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7" creationId="{0D47BC32-602E-1BAB-8EB6-8C66A7B7C9A2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8" creationId="{2F7A483E-0230-6E2C-D5DE-896BD1418D08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299" creationId="{51C54ED1-5F18-21DA-E148-9CC8134C2B20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00" creationId="{255F5A0D-A652-BE96-6E1F-6650EF27FA80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02" creationId="{AD9E51C5-4393-A136-9943-CD0AF7206B3E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04" creationId="{16965007-401A-7186-3D2E-3457185C756A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06" creationId="{3F5053ED-D310-4204-A0E6-8D75701B89BE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08" creationId="{7B7D341A-F321-8A95-76FA-7AD3288E554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10" creationId="{CC5E4DD5-5C09-81AC-F761-4D11583ED8A8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12" creationId="{D657A778-D74B-76E4-F2D6-8986B715C51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13" creationId="{9C142385-413F-2044-F562-50879239B690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14" creationId="{2A08CD24-473F-4550-51E5-0A83400A7CE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18" creationId="{CD7F6D9D-0E22-84DE-79DF-86428740983C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21" creationId="{63219438-6A05-C438-229B-D72B13684D2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22" creationId="{72AF58A4-940F-2057-18BC-01D1BD3B4700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23" creationId="{A4A48DD0-5210-654B-1884-E03BB535852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24" creationId="{78D0F19F-3821-2C39-E8A4-B5D734A7CFA1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25" creationId="{746D11E0-6A2F-F94C-0C3A-CA111E5DC7ED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26" creationId="{517C4F68-C3E8-5ABE-8164-92743D4B9D6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27" creationId="{9AFB34F5-60A5-CA8B-0CF1-B7299AA5C963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28" creationId="{E644326A-C0DF-291E-1C41-B9059C09A0F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29" creationId="{51613562-DC7E-3F7C-A4E9-ACDA6850B95C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0" creationId="{4B187955-E833-63E1-B071-CD998E956228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1" creationId="{D391A3AD-5BAD-5617-E115-D40D1719172A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2" creationId="{103AEE44-F3DF-4FBD-DBE5-DC61891BD3C3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3" creationId="{6D6C59D2-5E92-2C10-7F6E-768C52291460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4" creationId="{60CA5416-556F-038D-D821-5A229931CA1E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5" creationId="{77AFCE72-E015-2D67-AA4F-48BC5A365FB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6" creationId="{5BBA9A6D-5071-C9D5-334F-718266D4DB32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7" creationId="{D6F57BFD-FE38-D49B-389F-795C3CC13FF6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8" creationId="{7E2B5513-14F5-0C4E-722E-8B9B688A3926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39" creationId="{4579C20B-40AE-8307-4FD7-2A976ABBBAAE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0" creationId="{233C3032-B8B4-7A44-0864-6919514C66F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1" creationId="{134AF118-BF92-7D54-68A4-BEC5FD91F6B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2" creationId="{6C8BF4D2-F775-06F5-25B9-4D0A3FA77686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3" creationId="{03A8ED03-5206-0CA8-B5AA-56107E1D3147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4" creationId="{4E8FC6AE-0E15-A54D-B72F-50272996AA9F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5" creationId="{A855099D-5338-B3ED-73FA-A018C1EC6A61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6" creationId="{3232CDCD-635C-DEFB-F00E-049D33F396E1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7" creationId="{6BCBB7E0-623F-465E-034F-6C11E7D669FA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8" creationId="{C23E45D5-E121-47AD-980A-CD908A66C797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49" creationId="{CE92440E-6066-87AF-5C91-44A0792E3E3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0" creationId="{FB3071D1-A732-1978-1198-FDB855F6E2AE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1" creationId="{89B67FBE-487E-AB73-0D85-8CED9BCC7AE6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2" creationId="{196E099D-7943-EED5-8AB2-684436F9FC8F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3" creationId="{71E29F81-356F-860C-53BE-B6DAF950AAD1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4" creationId="{B80C36D9-F735-4165-418F-B70EEC42E77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5" creationId="{310A53F9-52D7-84F7-E2C5-9E231E45E06B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6" creationId="{6DB52778-8056-EDE1-B4D6-35A12F191B9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7" creationId="{3D522087-83F6-43DB-77E9-E2EBA5E565FB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8" creationId="{1D677A6D-B34A-FAF2-410B-9658CCEECC2A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59" creationId="{53FA857A-F3B1-F565-1ABB-BA6264FCB953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0" creationId="{323A7E8B-02F8-41B7-C25A-939EAE75764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1" creationId="{98AD5CBD-A510-EF95-072E-F4E84A0B3337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2" creationId="{ED15F1F0-730E-F0EE-DA8C-5C485BD4DB7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3" creationId="{4E7FA3FE-5AA3-E52F-30EA-583DC9A5C90E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4" creationId="{28F09AFD-CADB-FB01-C3C1-0E32936A58D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5" creationId="{B75ABC61-ED55-E376-9F80-59D2F4118FA7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6" creationId="{B32EC9D7-46B4-4D98-49D8-CEF23E88DA60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7" creationId="{B904109D-D214-489F-56E4-1196D9899FBF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8" creationId="{5D82F56C-49AE-9187-10BE-C936B0DBEC48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69" creationId="{A741AACA-0DFA-3562-001B-C05CD11BC80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0" creationId="{DD0DABA0-BB34-468C-30DC-907410834D1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1" creationId="{C6A27CF5-2BA9-A24B-D76A-1DF8EFD869C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2" creationId="{1C8CE173-3F63-32C3-4C76-39FEA914FB9B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3" creationId="{FC323CF9-A186-8E96-6906-838CAAA0BDDB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4" creationId="{C092C44B-8CB9-A136-0092-65CA5BE651FB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5" creationId="{90E31923-F411-BA8D-84DE-BBC41D485623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6" creationId="{ACF8FA90-4A3A-6F46-901D-316BA54CB3B6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7" creationId="{321EB251-B5DF-D59B-D566-4A0BDE5A5C4A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8" creationId="{7A6964F3-60E0-E985-6553-FE3B8D0A8296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79" creationId="{E84F273F-3CE4-5E73-F3DC-2E1840D9892D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0" creationId="{24167602-7E26-E029-EE6A-1AAFF5AAFE4C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1" creationId="{CF33B602-9856-31D4-D0AB-377DB25CEC9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2" creationId="{B5A029E0-E2A4-EF0A-5F0D-6AB716D1CBB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3" creationId="{1A6BD31D-0B3F-695D-A252-3FB14380E53F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4" creationId="{79839234-1A8A-F672-02DB-410493129EA3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5" creationId="{3C4F1D6D-B797-00A7-EABA-C9CFE50C83C8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6" creationId="{F9045ED5-7D42-F99D-35AA-2C58BB4A119C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7" creationId="{72CA515F-E1EC-28DC-B25E-6D2C195475B6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8" creationId="{26394194-4949-A57D-4377-AB366C870A4B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89" creationId="{D6BD5F29-7D5B-7D9C-0345-01098F1AF54E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0" creationId="{9A810B59-89D5-70E2-7761-9850DA65A7C3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1" creationId="{29B1B599-6D63-2EBB-3DB3-1E1FF8170CA7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2" creationId="{33601D60-070C-7BBE-9AF5-2B649476413F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3" creationId="{96E86B8A-316B-77E2-13DA-6F123605814C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4" creationId="{082190E9-6932-B67E-3218-692DB693387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5" creationId="{9A031056-3332-2B59-7A2B-D7558451665B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6" creationId="{06254F37-0FDD-269A-1D01-32E187E0A481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7" creationId="{90305D53-2FAA-7FC0-E0F8-FD4CED1491AE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8" creationId="{84E58C71-45CA-33AB-8A77-9BD91D024E61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399" creationId="{806D2360-89B0-F679-880E-F16AD49C49E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0" creationId="{9C84CCF3-CD28-AC24-408B-6FBC238CE2D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1" creationId="{51533FDB-4866-BADC-2D35-9AA419D6BB8D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2" creationId="{A52D75A6-98D6-FAFD-9AEB-67701EC43199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3" creationId="{4B44709B-B2AC-B471-CF71-E6E0EE564B5D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4" creationId="{D6E29809-8CED-DE16-FABE-99F9C58FEE5B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5" creationId="{76EF5E4D-1B14-4D11-ED6F-F65E0A85DD9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6" creationId="{4A6C8A8B-6A81-3679-0B4A-61A2160841D4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7" creationId="{554D7162-84E3-3378-9BC5-79F3AB342E43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8" creationId="{00599A64-B06E-734B-559D-38A26CBB10E7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09" creationId="{F38BBD6B-6983-A2D6-EE5A-B0CF16321645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10" creationId="{7202A8D4-0531-ABF4-75D5-F280849101AA}"/>
          </ac:inkMkLst>
        </pc:inkChg>
        <pc:inkChg chg="mod">
          <ac:chgData name="Carl-Julian Pardall" userId="242418bbfe6e9ff5" providerId="LiveId" clId="{404EB468-001F-4653-B3DF-B363B1B9871C}" dt="2022-11-16T22:08:55.538" v="3259" actId="165"/>
          <ac:inkMkLst>
            <pc:docMk/>
            <pc:sldMk cId="3721522896" sldId="384"/>
            <ac:inkMk id="411" creationId="{764FE6C5-F01B-1835-B933-B978E4FF7143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57" creationId="{E372E46F-04A9-D01F-B967-43D8C9C3EEF8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58" creationId="{E931332E-93EE-EDC7-8DA7-E10D11F43C03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59" creationId="{CC3B9077-D336-183F-72C5-215C565103D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0" creationId="{4DF81F7C-3CE6-27B5-051B-4857B8F4AC4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1" creationId="{B285535E-F80D-62CB-E336-2E39DDFDB098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2" creationId="{2F407780-18AE-B818-D0B3-8E00B84DA92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3" creationId="{DE76D194-A993-BE9E-317D-0CF4CFA90411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4" creationId="{87189E19-BC11-4800-1DF3-DFB5F455FD5F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5" creationId="{277DDF19-1697-21E4-FAEF-ED3A67706FA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6" creationId="{BBFEB9EE-4AD1-715C-58D4-60F327BBF6B7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7" creationId="{C57EE2FF-0C91-53F1-2AFE-31F7FD510B7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8" creationId="{8D48CCB6-16BA-E3A6-1BCD-8D912FB02D5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69" creationId="{0BF2DF2A-F4DE-AF94-08E1-797405103F93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70" creationId="{2ABC2E23-7136-CF2F-52A0-74EDC9E3E3F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72" creationId="{79E1B5C3-DD04-935D-DDD6-BFB9D6C3D13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74" creationId="{D9339F70-72D0-8BF5-7F33-767E446AFC9C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76" creationId="{8F639CF1-4D5B-58BC-2896-9768120B96BB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78" creationId="{2FE0E11E-58B6-398E-2997-6D996B41EA60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80" creationId="{13CA4950-60C6-8D7B-F732-914E716882A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82" creationId="{16D7E818-9B2C-BFBC-5551-2820BD99D327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83" creationId="{CEC60874-16D6-46B9-46FC-D6D0B3CA0EDA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84" creationId="{999DF0E2-A53B-830E-D93E-890D45D029BF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88" creationId="{BCCB82F1-E399-5615-6D2B-F11DCD217097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91" creationId="{068487D5-32DD-0ACE-84A6-4B5163B94A2B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92" creationId="{EB1CC1F8-85E0-BFEE-6C7C-EA48F6CCF854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93" creationId="{C698DB92-B85F-038C-9C70-E63B4E0FF5D4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94" creationId="{D1405C6A-32F0-F2B2-2B2E-C6D9020FE0A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95" creationId="{7AC0E93F-5DF1-0418-5FF8-CF10976DD0F8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96" creationId="{82709941-6D9E-02C4-272B-2276B78A9FC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97" creationId="{E1E52444-BBBA-FBBB-2CAB-9FE81813BB2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98" creationId="{8AF78560-4FDF-BFF5-5433-5D7410A4457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499" creationId="{ACBE43E7-7D53-A8E2-9B08-0C94C1436B0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0" creationId="{47DEDD91-66DC-5B56-2633-4315E419DAA5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1" creationId="{DC5C96FC-72FD-0031-7222-5C7BA45C43DA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2" creationId="{11B4F65B-B5CB-89D1-2C88-E243B01F2BDD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3" creationId="{62082A27-453D-55A2-6784-44C7C77FC915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4" creationId="{2D1A19CA-4724-01C5-19BC-2030703FC603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5" creationId="{64366F42-4480-3DA7-4FEF-EDB5A04C816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6" creationId="{E67DB269-E946-65EA-7C18-0D373EEA171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7" creationId="{DD1485E3-DDED-4154-BE05-1DDFA4AEFDE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8" creationId="{ABC7AAD1-437D-9F8D-9C54-CC5B6B73ECF7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09" creationId="{204B4396-944B-23C4-D14F-6B44FA30A13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0" creationId="{EEB368BB-B4A7-5DCE-99AF-E1264179C1AA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1" creationId="{4BCFE420-E4C4-0631-71A6-FC07F149A5E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2" creationId="{9E667162-DAFB-0A5F-E105-2AE01CE0EB68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3" creationId="{B1B11E15-6108-3B17-3660-3CB0F909A510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4" creationId="{B66BBFAA-1B4A-6EE8-BC51-5BD38325707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5" creationId="{ADC60FBD-FF5E-A99B-04F8-8774CE6E291D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6" creationId="{6DB9D91C-5860-EF44-4820-FC22B88AAC94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7" creationId="{3ADA8A56-A6AF-0258-ECF1-CA7F22ADAE0B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8" creationId="{643DCD6B-B3AC-20B8-A272-3B50B5A74CF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19" creationId="{0A5F56E1-85BA-BB1D-58D8-F177C4E791C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0" creationId="{93394B4A-5C06-2A21-929F-145016761658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1" creationId="{46537D9F-69BE-8965-072F-C5168D4E8C1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2" creationId="{67DAC956-C671-ED8C-3D4C-58D81FAF0D7D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3" creationId="{AA212A7B-0F91-5C9D-E7F0-526CF2041F4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4" creationId="{56DBC30C-5C1E-A160-CD38-B56FF4674F20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5" creationId="{41E9FC59-C2EB-DE32-DD2A-1FEF8E0560C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6" creationId="{A722C48D-3071-B4B9-C40B-75C8869E4D2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7" creationId="{227F3A27-5EEE-F7BE-CF8D-DEA94C3EB4F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8" creationId="{D19E51DB-3FBE-B6F9-0C58-0CF2E86D9AFA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29" creationId="{1032B2AA-33DD-F314-D965-938001441F5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0" creationId="{DD66C4EC-3AF0-71A6-0E8D-110BA902AA24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1" creationId="{0B2691AC-A3CE-131E-CC36-38E90E6E3551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2" creationId="{A523466F-83DC-8AC0-432D-893CF4B214FA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3" creationId="{18C23055-CD71-7D92-459A-E0958A9B26E5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4" creationId="{518F86F5-9B17-774A-652A-696FB42C0A53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5" creationId="{0CFD9D32-9000-57BB-CF03-284E229DE724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6" creationId="{C32D8321-6275-E9F6-677E-372956DF637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7" creationId="{CA7AE046-318A-ED98-933C-664A232F89B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8" creationId="{B0C45681-48B0-5E76-7215-48DE052F9258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39" creationId="{04F3F747-D409-CBAF-4F6A-319C7A9AE1BB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0" creationId="{05D5F492-77E5-F885-0BE7-AEE967017B9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1" creationId="{42B038A8-83F5-837D-ABF1-3B105682FABC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2" creationId="{61298A6D-B057-670C-9F84-9390AD3F3045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3" creationId="{4D6F4338-CA6B-F858-2689-9949285CA7AC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4" creationId="{58C853EA-358C-4F94-ED53-5F0246AF83DF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5" creationId="{C9F8C5A0-FCF4-31E7-0D47-C091081AFB04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6" creationId="{58ACF078-54AE-B940-FBF1-0CC1036E0F1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7" creationId="{3B2C3EE8-FED9-135E-B792-DAE6633D968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8" creationId="{6CBBF4B7-3A8C-F7F8-1E3A-F6025722C628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49" creationId="{A06E1366-06ED-95E1-8699-791C0A39EAE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0" creationId="{11BFFE19-4AF4-617F-953A-F0F6952CA31C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1" creationId="{51E013F5-E802-BF78-97A8-9CE3829C788A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2" creationId="{FB46DCA4-70DE-5EA0-71F8-4D64C760B74D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3" creationId="{74158AC9-C6B9-74E5-5765-0B1B78729987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4" creationId="{C3B7DF0B-A606-2C27-528B-417E4D02E141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5" creationId="{FD86913E-DAFC-774D-1A1C-C6F12BE742A8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6" creationId="{29EE1265-B993-4E37-1EDB-C50BF0676614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7" creationId="{A185EA65-A633-EBED-8DE0-96F5632A77EB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8" creationId="{F8EAC487-F26D-6B99-44E7-933A6DB431C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59" creationId="{0ED5210A-0980-5E5B-4FCC-2C51E17943A1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0" creationId="{22139168-E74E-8A0C-BD2F-A7AD4131B19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1" creationId="{C8B64520-C793-B1B8-F17F-B083D3546E6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2" creationId="{B30728D9-96C3-4513-9148-6F104BD4E5A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3" creationId="{B43196FA-9A56-E74B-B63F-16DD1C604DC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4" creationId="{054E6C24-A565-A982-9E10-EFD5944138F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5" creationId="{9BBFE954-D08B-AAF7-E56C-D8B5B178DD21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6" creationId="{1E1A3ACA-AFC4-4D12-CEE7-1909A0E290A2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7" creationId="{320B0963-BE63-FEC7-06EE-CC42EEF2A3A3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8" creationId="{AF0C82FE-935F-D6F2-A42F-10490BACC39D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69" creationId="{9375A2A2-F336-1977-3B9A-5F7118EC08FB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0" creationId="{30630C17-289E-42AA-8597-639534F60A25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1" creationId="{55CC44A1-3C92-8DFE-AC67-7F8672BD68AF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2" creationId="{2E534A6E-F0D2-B47A-D115-227E66138ABF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3" creationId="{F5127A7D-AE3F-D157-2D56-C795DC812B3A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4" creationId="{4974BAA0-63FE-EC66-84B1-B3A70F76341A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5" creationId="{C3C75E6B-9C5F-962F-4FCD-D4F2AEF788B0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6" creationId="{67792341-5BF1-D67A-402A-5BB60870A4A4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7" creationId="{A1CF66D0-121B-9916-D060-0A42B6B99C0E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8" creationId="{F1DEE38F-1165-2186-D0A9-788F9693BEB6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79" creationId="{233EA73E-D546-ED36-D7B4-0843641CBC94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80" creationId="{D908AC24-A086-6D60-E593-E3FE01C66AF9}"/>
          </ac:inkMkLst>
        </pc:inkChg>
        <pc:inkChg chg="mod">
          <ac:chgData name="Carl-Julian Pardall" userId="242418bbfe6e9ff5" providerId="LiveId" clId="{404EB468-001F-4653-B3DF-B363B1B9871C}" dt="2022-11-16T22:10:45.080" v="3269"/>
          <ac:inkMkLst>
            <pc:docMk/>
            <pc:sldMk cId="3721522896" sldId="384"/>
            <ac:inkMk id="581" creationId="{E3A6AAF0-521A-0838-E52D-976DCE77FEF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23" creationId="{8A26EE36-30F4-BA5A-D5A1-ACCEA00969C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24" creationId="{158B1B3B-01FE-CEE2-3D5D-59D6ADF8666F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25" creationId="{4836A155-BD0B-8E33-1146-86434710942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26" creationId="{E3CB469F-936B-2DAE-A01C-D92122F92138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27" creationId="{BA9EF435-CE22-841D-AE8D-F3202F0BF8C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28" creationId="{545A7E4B-E8C3-B971-2B97-189B0059050E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29" creationId="{4339B517-4F95-67B2-0A61-C7235EE350DE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30" creationId="{D7164A07-325D-660A-1C48-36F3CEEBEC0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31" creationId="{3B869CCF-3657-B7DE-E557-951AD37D19C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32" creationId="{545CC165-84FB-6C73-E645-1A144BDE821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33" creationId="{D73A9905-9BF6-856A-B509-076E4E3C0C68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34" creationId="{3E2EC87E-8671-D3C1-E3B5-036DFDE7C2B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35" creationId="{113DF8EB-4D65-34F4-D243-AB31084D6828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36" creationId="{3A2227D3-C38A-0736-4BD2-25A0E67AD65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38" creationId="{017A8991-176C-79CA-FFF5-B7DB1E6114D1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40" creationId="{041A1602-005F-D200-ECEF-8F5BF1E6DA6E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42" creationId="{5A904BD4-0408-1522-1616-702B102C501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44" creationId="{C5C19E4C-84D0-3E70-2DBF-A6385659D826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46" creationId="{66D7009A-010F-DDF7-30E2-46A5DE85A73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48" creationId="{946D5C5D-F8F8-1708-9547-F0DB33B7CB3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49" creationId="{997AB96D-E98B-2160-BFD4-C9CAA7D6593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50" creationId="{6EB95008-4B56-120A-D57E-629DB9AFD4B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54" creationId="{41A63177-32C1-3C46-EF93-377B70A7725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57" creationId="{390C0574-1279-CF91-C711-86BA97C1EA7E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58" creationId="{3AF96A67-F2D4-3CBD-EA03-8771D0BDE6BC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59" creationId="{7A93E804-5D27-4E82-5813-F831647A876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0" creationId="{8A8BC33A-435E-5F1F-8872-B532216E5E24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1" creationId="{7B00C6DC-71C7-21E5-BC5F-752A055EFF0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2" creationId="{B61C5DE6-C53B-C119-A783-0D8A9967F25B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3" creationId="{15381C50-1605-906A-1D49-40DD9B37839A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4" creationId="{9C65CF8E-0B86-A21D-98CD-E08E1444E900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5" creationId="{DF14C671-B821-7C92-3E46-F8768D39519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6" creationId="{65B5BA4B-5FA0-E5C8-56B6-ABEB09A0B95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7" creationId="{61F857B1-94C9-5303-A349-3E745CB4EADE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8" creationId="{D8623571-E3AF-8A91-681A-E555549EFF49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69" creationId="{A0D44C3D-F1EA-F244-B3D5-057DE2CF652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0" creationId="{5573AAB9-1EED-05F7-DE09-F4C203CC148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1" creationId="{FBB7E1B3-52CF-AD15-889A-3AF72101C19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2" creationId="{D3B7493C-B35D-4214-1956-4DE45C5465F0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3" creationId="{990221B8-0E15-BB15-DFF5-5A17052138BC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4" creationId="{FE7957D0-CA8A-65FF-2C33-7E6365AE357F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5" creationId="{D6D863C8-E853-82A1-A6D8-BD84B9C0F6E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6" creationId="{DD57C76F-8BA5-58E2-406A-9B27B291205E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7" creationId="{B42B67EA-D7F2-1224-5824-CF9F9F10B7F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8" creationId="{35C3E7D4-A94C-60DC-96C0-A5F5357C8D7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79" creationId="{18DBCAC9-8266-9901-EBC1-5B4DB912DB21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0" creationId="{3448418C-922F-C39D-E72B-9FCBDE5C5F0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1" creationId="{0878DC17-C95A-675C-8F0B-0EB055A03AEB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2" creationId="{0360D9F7-B4D6-D23B-A910-F963174EB56C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3" creationId="{33CB25ED-AC93-194C-6896-A30E0D2B51A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4" creationId="{43AE278F-88B4-DF0D-5562-318C00BF042B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5" creationId="{FA944B04-940E-84E1-837C-55C1EE418748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6" creationId="{0E4F9E5B-FC24-9D4B-1FFD-286C1EA5994A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7" creationId="{AAF49153-0394-875A-978C-5AD10B0F1B2E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8" creationId="{909131F8-90F1-A65F-5D31-9BFCE19EF4B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89" creationId="{8F7467B2-C940-8F59-9AAF-92DA8C058C49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0" creationId="{F5BD7AEA-5E0B-9941-ECEC-4B5C0697A4DA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1" creationId="{4C91D77B-772D-9D6D-1390-B124B8DCD27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2" creationId="{E56B62D7-4D6C-04E3-061B-FB1D91787D06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3" creationId="{10DC7806-C49C-5970-CE1E-39262E3FD24A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4" creationId="{43B9CB10-7D14-1F50-7A5B-73BE6066D574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5" creationId="{3EB453CE-C549-C636-A2E6-D7B82FB7FFC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6" creationId="{0C333581-A544-27F6-FF9C-3C8D8D0175A6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7" creationId="{0F6CE490-BBB3-2718-FA39-D2FCC5E369DF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8" creationId="{E280335C-3779-454F-A412-6B0FDDEF919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699" creationId="{77521AB0-98B4-8611-5973-70926F200D4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0" creationId="{CC61CBE2-DE8C-FEA4-2C0B-0406195FB3B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1" creationId="{289BA4B9-13FD-EB0D-B1A1-DD1DD5000C6E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2" creationId="{6BE8E577-18B0-79FB-61F2-BBFDBE00A86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3" creationId="{071380F2-3439-43C1-7D30-80CF0C1525FC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4" creationId="{A7AC0AD3-7E50-739C-86B9-0006FD5ABEDC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5" creationId="{AAC4E4E1-2C14-BF45-360A-B254DFF73E59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6" creationId="{66E49D85-928D-ADEE-EFCF-7D9F03EC0DC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7" creationId="{6C5FF96E-AD9A-A29B-F949-FA501AE2A18E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8" creationId="{EFE3522B-41D7-7A14-A7F2-F033A2DB200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09" creationId="{C90C09F7-9C75-211A-39D4-464A9ECBE18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0" creationId="{244F0C38-00B6-6A33-829D-AE73EA15313B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1" creationId="{D26FF146-266C-1982-852C-A3886862A66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2" creationId="{EA392EAF-A24A-1012-76B1-94E96CFD466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3" creationId="{8C3EA4DE-FC1C-D106-F27C-6BDCAE0B91D6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4" creationId="{ED362C23-1B0B-9067-B3C6-5268853D6BE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5" creationId="{6FE8C59C-3F8A-5C35-58FE-48E5548F03B9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6" creationId="{D3F937E6-8570-348F-3CCA-28235014E32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7" creationId="{AE005CCD-872C-BC28-D0E7-47817CFD5BF9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8" creationId="{250FA64D-7B88-7837-402C-5CC1971F1BF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19" creationId="{F8B72BF6-E428-8089-8B0A-8F5F5E65655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0" creationId="{56469736-64EB-A443-2EA4-30316B35AF0B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1" creationId="{F5E3A0F4-5428-4F54-6A37-93F0B4860266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2" creationId="{34436CA8-90CA-2C28-DE7B-4F64F12D212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3" creationId="{670EAF87-DA3F-460F-9401-3BDEE7FA1ADD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4" creationId="{523792FB-058C-0A67-A198-CB8848799336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5" creationId="{12D6CDD7-5A68-66C6-8F14-921A0BDB669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6" creationId="{F8ACF25B-0F60-2D71-2C8A-3E8BFD6EBBE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7" creationId="{FB940A43-FA4B-0612-2D5A-94863FD6C40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8" creationId="{5FE5417D-3BB4-B224-5950-22E8CB7CACC6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29" creationId="{430C1046-B73A-E264-F5CA-6FCAB11EFF3A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0" creationId="{6C79BB23-1140-6F97-C870-B369BB7A797F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1" creationId="{751FE784-BD54-0F38-1596-20E1048C3FFF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2" creationId="{0E51EEC2-698F-3D78-5BF3-03EAB7DB3AF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3" creationId="{4AB06DB5-F458-DB52-8135-716D358C6636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4" creationId="{BC33478F-CD4B-062C-4423-912E77F18222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5" creationId="{48D0C42F-D2EB-5E1A-0E96-17DCD2D5B406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6" creationId="{41109F6B-7DA6-875A-B227-80B4DC2F6745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7" creationId="{2677620D-04C0-A656-A599-2DDB9A8BC4FC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8" creationId="{7E4DC221-E217-3A1B-F925-559ED0F5C388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39" creationId="{0801F487-862D-6A0C-943A-DD9DA662EEF0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40" creationId="{E22CA52A-39A4-F11C-041E-7BC6A09C604B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41" creationId="{0050AFE6-064D-C26E-AD2A-422FB059A7B3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42" creationId="{8891E904-1766-CFFD-E768-F182ACC94F5B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43" creationId="{3AA395CB-032D-A050-BEF3-76115FA3E52B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44" creationId="{2024AF75-37E1-920C-6CF2-1EF699379727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45" creationId="{48AE013E-7420-573D-DD95-9C774D7DD66F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46" creationId="{981C2E14-6A9C-E62B-B369-15BAC470D7AA}"/>
          </ac:inkMkLst>
        </pc:inkChg>
        <pc:inkChg chg="mod">
          <ac:chgData name="Carl-Julian Pardall" userId="242418bbfe6e9ff5" providerId="LiveId" clId="{404EB468-001F-4653-B3DF-B363B1B9871C}" dt="2022-11-16T22:15:27.519" v="3349"/>
          <ac:inkMkLst>
            <pc:docMk/>
            <pc:sldMk cId="3721522896" sldId="384"/>
            <ac:inkMk id="747" creationId="{276528ED-6833-DED0-7B80-0A4F3D161127}"/>
          </ac:inkMkLst>
        </pc:inkChg>
        <pc:cxnChg chg="add del mod">
          <ac:chgData name="Carl-Julian Pardall" userId="242418bbfe6e9ff5" providerId="LiveId" clId="{404EB468-001F-4653-B3DF-B363B1B9871C}" dt="2022-11-17T16:09:50.265" v="4936" actId="478"/>
          <ac:cxnSpMkLst>
            <pc:docMk/>
            <pc:sldMk cId="3721522896" sldId="384"/>
            <ac:cxnSpMk id="5" creationId="{F3FD87A6-6B46-429E-B68C-FC4B6DC7AE68}"/>
          </ac:cxnSpMkLst>
        </pc:cxnChg>
        <pc:cxnChg chg="mod">
          <ac:chgData name="Carl-Julian Pardall" userId="242418bbfe6e9ff5" providerId="LiveId" clId="{404EB468-001F-4653-B3DF-B363B1B9871C}" dt="2022-11-16T22:08:45.806" v="3258" actId="165"/>
          <ac:cxnSpMkLst>
            <pc:docMk/>
            <pc:sldMk cId="3721522896" sldId="384"/>
            <ac:cxnSpMk id="270" creationId="{574154FE-3FA7-4BE4-9209-E366B1C47CDB}"/>
          </ac:cxnSpMkLst>
        </pc:cxnChg>
        <pc:cxnChg chg="mod">
          <ac:chgData name="Carl-Julian Pardall" userId="242418bbfe6e9ff5" providerId="LiveId" clId="{404EB468-001F-4653-B3DF-B363B1B9871C}" dt="2022-11-16T22:08:45.806" v="3258" actId="165"/>
          <ac:cxnSpMkLst>
            <pc:docMk/>
            <pc:sldMk cId="3721522896" sldId="384"/>
            <ac:cxnSpMk id="271" creationId="{1932EE4A-921C-AFCA-ED12-65B7B68CF399}"/>
          </ac:cxnSpMkLst>
        </pc:cxnChg>
        <pc:cxnChg chg="mod">
          <ac:chgData name="Carl-Julian Pardall" userId="242418bbfe6e9ff5" providerId="LiveId" clId="{404EB468-001F-4653-B3DF-B363B1B9871C}" dt="2022-11-16T22:08:45.806" v="3258" actId="165"/>
          <ac:cxnSpMkLst>
            <pc:docMk/>
            <pc:sldMk cId="3721522896" sldId="384"/>
            <ac:cxnSpMk id="272" creationId="{E14F7C77-78C0-1278-7953-D5CAA34E961B}"/>
          </ac:cxnSpMkLst>
        </pc:cxnChg>
        <pc:cxnChg chg="mod">
          <ac:chgData name="Carl-Julian Pardall" userId="242418bbfe6e9ff5" providerId="LiveId" clId="{404EB468-001F-4653-B3DF-B363B1B9871C}" dt="2022-11-16T22:08:45.806" v="3258" actId="165"/>
          <ac:cxnSpMkLst>
            <pc:docMk/>
            <pc:sldMk cId="3721522896" sldId="384"/>
            <ac:cxnSpMk id="273" creationId="{063781A6-93E2-39E9-B284-019A9021967B}"/>
          </ac:cxnSpMkLst>
        </pc:cxnChg>
        <pc:cxnChg chg="mod">
          <ac:chgData name="Carl-Julian Pardall" userId="242418bbfe6e9ff5" providerId="LiveId" clId="{404EB468-001F-4653-B3DF-B363B1B9871C}" dt="2022-11-16T22:08:45.806" v="3258" actId="165"/>
          <ac:cxnSpMkLst>
            <pc:docMk/>
            <pc:sldMk cId="3721522896" sldId="384"/>
            <ac:cxnSpMk id="274" creationId="{E0D6561E-312A-48C8-4498-35B3CCB4CB16}"/>
          </ac:cxnSpMkLst>
        </pc:cxnChg>
        <pc:cxnChg chg="mod">
          <ac:chgData name="Carl-Julian Pardall" userId="242418bbfe6e9ff5" providerId="LiveId" clId="{404EB468-001F-4653-B3DF-B363B1B9871C}" dt="2022-11-16T22:08:45.806" v="3258" actId="165"/>
          <ac:cxnSpMkLst>
            <pc:docMk/>
            <pc:sldMk cId="3721522896" sldId="384"/>
            <ac:cxnSpMk id="275" creationId="{FBE0B8AA-2C61-CA66-E9EC-5E5CBD4D4268}"/>
          </ac:cxnSpMkLst>
        </pc:cxnChg>
        <pc:cxnChg chg="mod">
          <ac:chgData name="Carl-Julian Pardall" userId="242418bbfe6e9ff5" providerId="LiveId" clId="{404EB468-001F-4653-B3DF-B363B1B9871C}" dt="2022-11-16T22:08:45.806" v="3258" actId="165"/>
          <ac:cxnSpMkLst>
            <pc:docMk/>
            <pc:sldMk cId="3721522896" sldId="384"/>
            <ac:cxnSpMk id="276" creationId="{5BF7532A-79D2-00C6-9731-9177471EFD21}"/>
          </ac:cxnSpMkLst>
        </pc:cxnChg>
        <pc:cxnChg chg="mod">
          <ac:chgData name="Carl-Julian Pardall" userId="242418bbfe6e9ff5" providerId="LiveId" clId="{404EB468-001F-4653-B3DF-B363B1B9871C}" dt="2022-11-16T22:08:45.806" v="3258" actId="165"/>
          <ac:cxnSpMkLst>
            <pc:docMk/>
            <pc:sldMk cId="3721522896" sldId="384"/>
            <ac:cxnSpMk id="277" creationId="{4E042CBE-72EE-BEF5-BFB7-58A953FC52D0}"/>
          </ac:cxnSpMkLst>
        </pc:cxnChg>
        <pc:cxnChg chg="mod">
          <ac:chgData name="Carl-Julian Pardall" userId="242418bbfe6e9ff5" providerId="LiveId" clId="{404EB468-001F-4653-B3DF-B363B1B9871C}" dt="2022-11-16T22:08:45.806" v="3258" actId="165"/>
          <ac:cxnSpMkLst>
            <pc:docMk/>
            <pc:sldMk cId="3721522896" sldId="384"/>
            <ac:cxnSpMk id="278" creationId="{769CE5F5-2829-17E8-7941-64FB439605B9}"/>
          </ac:cxnSpMkLst>
        </pc:cxnChg>
        <pc:cxnChg chg="mod topLvl">
          <ac:chgData name="Carl-Julian Pardall" userId="242418bbfe6e9ff5" providerId="LiveId" clId="{404EB468-001F-4653-B3DF-B363B1B9871C}" dt="2022-11-16T22:09:16.902" v="3261" actId="338"/>
          <ac:cxnSpMkLst>
            <pc:docMk/>
            <pc:sldMk cId="3721522896" sldId="384"/>
            <ac:cxnSpMk id="280" creationId="{CC478995-3BAE-137D-D5A3-40EB7BC12FB6}"/>
          </ac:cxnSpMkLst>
        </pc:cxnChg>
        <pc:cxnChg chg="mod topLvl">
          <ac:chgData name="Carl-Julian Pardall" userId="242418bbfe6e9ff5" providerId="LiveId" clId="{404EB468-001F-4653-B3DF-B363B1B9871C}" dt="2022-11-16T22:09:16.902" v="3261" actId="338"/>
          <ac:cxnSpMkLst>
            <pc:docMk/>
            <pc:sldMk cId="3721522896" sldId="384"/>
            <ac:cxnSpMk id="281" creationId="{E0FAB059-F59B-FE3E-56E2-A92B69E9D265}"/>
          </ac:cxnSpMkLst>
        </pc:cxnChg>
        <pc:cxnChg chg="mod topLvl">
          <ac:chgData name="Carl-Julian Pardall" userId="242418bbfe6e9ff5" providerId="LiveId" clId="{404EB468-001F-4653-B3DF-B363B1B9871C}" dt="2022-11-16T22:09:16.902" v="3261" actId="338"/>
          <ac:cxnSpMkLst>
            <pc:docMk/>
            <pc:sldMk cId="3721522896" sldId="384"/>
            <ac:cxnSpMk id="282" creationId="{BB5B8844-96B9-0246-133D-5C3AC7E7C09D}"/>
          </ac:cxnSpMkLst>
        </pc:cxnChg>
        <pc:cxnChg chg="mod topLvl">
          <ac:chgData name="Carl-Julian Pardall" userId="242418bbfe6e9ff5" providerId="LiveId" clId="{404EB468-001F-4653-B3DF-B363B1B9871C}" dt="2022-11-16T22:09:16.902" v="3261" actId="338"/>
          <ac:cxnSpMkLst>
            <pc:docMk/>
            <pc:sldMk cId="3721522896" sldId="384"/>
            <ac:cxnSpMk id="283" creationId="{9F30961B-8132-7A0C-1FED-C5DC46F53365}"/>
          </ac:cxnSpMkLst>
        </pc:cxnChg>
        <pc:cxnChg chg="mod topLvl">
          <ac:chgData name="Carl-Julian Pardall" userId="242418bbfe6e9ff5" providerId="LiveId" clId="{404EB468-001F-4653-B3DF-B363B1B9871C}" dt="2022-11-16T22:09:16.902" v="3261" actId="338"/>
          <ac:cxnSpMkLst>
            <pc:docMk/>
            <pc:sldMk cId="3721522896" sldId="384"/>
            <ac:cxnSpMk id="284" creationId="{DBF41E3C-0625-38A0-6EDE-E2B97FB30D43}"/>
          </ac:cxnSpMkLst>
        </pc:cxnChg>
        <pc:cxnChg chg="mod topLvl">
          <ac:chgData name="Carl-Julian Pardall" userId="242418bbfe6e9ff5" providerId="LiveId" clId="{404EB468-001F-4653-B3DF-B363B1B9871C}" dt="2022-11-16T22:09:16.902" v="3261" actId="338"/>
          <ac:cxnSpMkLst>
            <pc:docMk/>
            <pc:sldMk cId="3721522896" sldId="384"/>
            <ac:cxnSpMk id="285" creationId="{46927524-B64D-1C52-30D8-C8639835B4E1}"/>
          </ac:cxnSpMkLst>
        </pc:cxnChg>
        <pc:cxnChg chg="mod topLvl">
          <ac:chgData name="Carl-Julian Pardall" userId="242418bbfe6e9ff5" providerId="LiveId" clId="{404EB468-001F-4653-B3DF-B363B1B9871C}" dt="2022-11-16T22:09:16.902" v="3261" actId="338"/>
          <ac:cxnSpMkLst>
            <pc:docMk/>
            <pc:sldMk cId="3721522896" sldId="384"/>
            <ac:cxnSpMk id="286" creationId="{EF9633EA-61F4-EB0B-4787-6A142B8C1401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40" creationId="{E2D54D84-1106-5F9A-F802-97C8964FC8E1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41" creationId="{9D6F2A25-A3ED-7614-8B4A-5F9E39A9E5BF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42" creationId="{755D9036-C3DB-9794-589A-502707C30C4B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43" creationId="{5440B875-27F9-3861-4D8E-5968640C7A0A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44" creationId="{A463B307-237D-05E3-A90A-2FF94B186338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45" creationId="{CDE07B92-97D8-7071-D60A-4129F0F39BF2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46" creationId="{A65C886D-A35D-BD65-7B1D-1AB8CA6DF45A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47" creationId="{35A383C1-C364-EC78-5DDF-8636B36F1148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48" creationId="{5DB767F4-F3A8-FB07-A946-101EFC95C8D7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50" creationId="{A1EBD459-4B46-6C22-1E7D-1C8EB8062F25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51" creationId="{959360BB-A933-56CA-C125-04676A6766C2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52" creationId="{E0E562E8-753D-E0AF-E265-364E2E097298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53" creationId="{DB504B9D-C69D-B906-5E67-FB31B36840ED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54" creationId="{97167BAE-9546-874F-E280-0BFBCB82398C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55" creationId="{9BFF1286-4F14-20BC-AE8F-840D224A6EBB}"/>
          </ac:cxnSpMkLst>
        </pc:cxnChg>
        <pc:cxnChg chg="mod">
          <ac:chgData name="Carl-Julian Pardall" userId="242418bbfe6e9ff5" providerId="LiveId" clId="{404EB468-001F-4653-B3DF-B363B1B9871C}" dt="2022-11-16T22:10:45.080" v="3269"/>
          <ac:cxnSpMkLst>
            <pc:docMk/>
            <pc:sldMk cId="3721522896" sldId="384"/>
            <ac:cxnSpMk id="456" creationId="{0152AAD7-A581-883D-2A57-896B5490B964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06" creationId="{D7556258-3D95-506A-D67D-07B5AE8B126B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07" creationId="{5FA475A6-16B8-C0C0-F5B5-02EF3A31D057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08" creationId="{2C10B00B-6927-286C-47BB-7E38F7E294BC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09" creationId="{E3D26D0B-8AB3-7D5F-138D-08C7B065632B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10" creationId="{179A22CD-1D10-716C-E6EE-68F351534824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11" creationId="{FBB39600-8E35-F6EA-D6A7-4EE657875A77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12" creationId="{81155E85-78C9-4FD4-C1E4-D1434E559F29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13" creationId="{110CD5F6-DC8B-BB8A-E0A3-A7C4E63D0305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14" creationId="{6EF25AF6-6766-9DF1-5AE6-6049739709E6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16" creationId="{508926EE-F8A2-806C-6301-102C276CDF84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17" creationId="{F17DA7B2-7C93-7125-29E2-D446AB014AF7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18" creationId="{F9E40D2D-0AD9-17DF-C626-747990E12C8C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19" creationId="{4800C494-9DE3-CAF3-A5E2-7E29D6D8614E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20" creationId="{CF78B502-E1B7-87F2-E465-C984C663D61D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21" creationId="{B4F9A48F-0011-F8C6-AFD0-C03852581026}"/>
          </ac:cxnSpMkLst>
        </pc:cxnChg>
        <pc:cxnChg chg="mod">
          <ac:chgData name="Carl-Julian Pardall" userId="242418bbfe6e9ff5" providerId="LiveId" clId="{404EB468-001F-4653-B3DF-B363B1B9871C}" dt="2022-11-16T22:15:27.519" v="3349"/>
          <ac:cxnSpMkLst>
            <pc:docMk/>
            <pc:sldMk cId="3721522896" sldId="384"/>
            <ac:cxnSpMk id="622" creationId="{AEA51391-3809-7F1E-FA6C-189430B4B039}"/>
          </ac:cxnSpMkLst>
        </pc:cxnChg>
        <pc:cxnChg chg="add del mod">
          <ac:chgData name="Carl-Julian Pardall" userId="242418bbfe6e9ff5" providerId="LiveId" clId="{404EB468-001F-4653-B3DF-B363B1B9871C}" dt="2022-11-16T22:24:51.073" v="3470" actId="21"/>
          <ac:cxnSpMkLst>
            <pc:docMk/>
            <pc:sldMk cId="3721522896" sldId="384"/>
            <ac:cxnSpMk id="750" creationId="{7E7D6901-169A-5BC4-3754-D0A97659B1BA}"/>
          </ac:cxnSpMkLst>
        </pc:cxnChg>
      </pc:sldChg>
      <pc:sldChg chg="addSp delSp modSp new mod">
        <pc:chgData name="Carl-Julian Pardall" userId="242418bbfe6e9ff5" providerId="LiveId" clId="{404EB468-001F-4653-B3DF-B363B1B9871C}" dt="2023-02-06T21:32:26.435" v="5134" actId="2711"/>
        <pc:sldMkLst>
          <pc:docMk/>
          <pc:sldMk cId="193249083" sldId="385"/>
        </pc:sldMkLst>
        <pc:spChg chg="mod">
          <ac:chgData name="Carl-Julian Pardall" userId="242418bbfe6e9ff5" providerId="LiveId" clId="{404EB468-001F-4653-B3DF-B363B1B9871C}" dt="2022-11-16T23:01:32.031" v="3729"/>
          <ac:spMkLst>
            <pc:docMk/>
            <pc:sldMk cId="193249083" sldId="385"/>
            <ac:spMk id="2" creationId="{C12A1A4F-C274-9879-D9F5-C6CA97195400}"/>
          </ac:spMkLst>
        </pc:spChg>
        <pc:spChg chg="mod">
          <ac:chgData name="Carl-Julian Pardall" userId="242418bbfe6e9ff5" providerId="LiveId" clId="{404EB468-001F-4653-B3DF-B363B1B9871C}" dt="2022-11-17T16:17:44.181" v="5025" actId="20577"/>
          <ac:spMkLst>
            <pc:docMk/>
            <pc:sldMk cId="193249083" sldId="385"/>
            <ac:spMk id="3" creationId="{A2CF076D-FAF2-9977-843F-A8FE10342700}"/>
          </ac:spMkLst>
        </pc:spChg>
        <pc:spChg chg="add mod">
          <ac:chgData name="Carl-Julian Pardall" userId="242418bbfe6e9ff5" providerId="LiveId" clId="{404EB468-001F-4653-B3DF-B363B1B9871C}" dt="2023-02-06T21:32:26.435" v="5134" actId="2711"/>
          <ac:spMkLst>
            <pc:docMk/>
            <pc:sldMk cId="193249083" sldId="385"/>
            <ac:spMk id="11" creationId="{5599D463-FAC0-EDB5-6A1F-C9BA2370DD1E}"/>
          </ac:spMkLst>
        </pc:spChg>
        <pc:picChg chg="add del mod">
          <ac:chgData name="Carl-Julian Pardall" userId="242418bbfe6e9ff5" providerId="LiveId" clId="{404EB468-001F-4653-B3DF-B363B1B9871C}" dt="2022-11-17T15:46:48.109" v="4492" actId="478"/>
          <ac:picMkLst>
            <pc:docMk/>
            <pc:sldMk cId="193249083" sldId="385"/>
            <ac:picMk id="6" creationId="{A0E59F4A-7DFA-FE02-BACF-3E63D5C7122D}"/>
          </ac:picMkLst>
        </pc:picChg>
        <pc:picChg chg="add del mod">
          <ac:chgData name="Carl-Julian Pardall" userId="242418bbfe6e9ff5" providerId="LiveId" clId="{404EB468-001F-4653-B3DF-B363B1B9871C}" dt="2022-11-17T16:18:30.060" v="5031" actId="478"/>
          <ac:picMkLst>
            <pc:docMk/>
            <pc:sldMk cId="193249083" sldId="385"/>
            <ac:picMk id="8" creationId="{D1A79F35-EB82-EA1F-C665-259331FBC26F}"/>
          </ac:picMkLst>
        </pc:picChg>
        <pc:picChg chg="add del mod">
          <ac:chgData name="Carl-Julian Pardall" userId="242418bbfe6e9ff5" providerId="LiveId" clId="{404EB468-001F-4653-B3DF-B363B1B9871C}" dt="2022-11-17T16:18:26.419" v="5030" actId="478"/>
          <ac:picMkLst>
            <pc:docMk/>
            <pc:sldMk cId="193249083" sldId="385"/>
            <ac:picMk id="10" creationId="{740B903F-B576-703A-EFD7-808964B8E30A}"/>
          </ac:picMkLst>
        </pc:picChg>
      </pc:sldChg>
      <pc:sldChg chg="addSp modSp new add del mod">
        <pc:chgData name="Carl-Julian Pardall" userId="242418bbfe6e9ff5" providerId="LiveId" clId="{404EB468-001F-4653-B3DF-B363B1B9871C}" dt="2022-11-20T22:08:27.144" v="5037" actId="20577"/>
        <pc:sldMkLst>
          <pc:docMk/>
          <pc:sldMk cId="3798556870" sldId="386"/>
        </pc:sldMkLst>
        <pc:spChg chg="mod">
          <ac:chgData name="Carl-Julian Pardall" userId="242418bbfe6e9ff5" providerId="LiveId" clId="{404EB468-001F-4653-B3DF-B363B1B9871C}" dt="2022-11-17T08:48:21.350" v="3774" actId="20577"/>
          <ac:spMkLst>
            <pc:docMk/>
            <pc:sldMk cId="3798556870" sldId="386"/>
            <ac:spMk id="2" creationId="{1014136C-66B8-B3AB-6444-D49B4F68021A}"/>
          </ac:spMkLst>
        </pc:spChg>
        <pc:spChg chg="mod">
          <ac:chgData name="Carl-Julian Pardall" userId="242418bbfe6e9ff5" providerId="LiveId" clId="{404EB468-001F-4653-B3DF-B363B1B9871C}" dt="2022-11-20T22:08:27.144" v="5037" actId="20577"/>
          <ac:spMkLst>
            <pc:docMk/>
            <pc:sldMk cId="3798556870" sldId="386"/>
            <ac:spMk id="3" creationId="{373BC59E-40ED-4C97-1403-D3053D35DE02}"/>
          </ac:spMkLst>
        </pc:spChg>
        <pc:spChg chg="add mod">
          <ac:chgData name="Carl-Julian Pardall" userId="242418bbfe6e9ff5" providerId="LiveId" clId="{404EB468-001F-4653-B3DF-B363B1B9871C}" dt="2022-11-17T15:34:27.650" v="4478" actId="14100"/>
          <ac:spMkLst>
            <pc:docMk/>
            <pc:sldMk cId="3798556870" sldId="386"/>
            <ac:spMk id="7" creationId="{2C4B9AC8-8F7C-031C-729E-2BCA31EF0FB5}"/>
          </ac:spMkLst>
        </pc:spChg>
        <pc:spChg chg="add mod">
          <ac:chgData name="Carl-Julian Pardall" userId="242418bbfe6e9ff5" providerId="LiveId" clId="{404EB468-001F-4653-B3DF-B363B1B9871C}" dt="2022-11-17T09:28:49.857" v="4171" actId="20577"/>
          <ac:spMkLst>
            <pc:docMk/>
            <pc:sldMk cId="3798556870" sldId="386"/>
            <ac:spMk id="8" creationId="{2A46B1B8-4858-1475-E413-6C0A80FD88D1}"/>
          </ac:spMkLst>
        </pc:spChg>
        <pc:grpChg chg="add mod">
          <ac:chgData name="Carl-Julian Pardall" userId="242418bbfe6e9ff5" providerId="LiveId" clId="{404EB468-001F-4653-B3DF-B363B1B9871C}" dt="2022-11-17T15:34:32.653" v="4479" actId="1076"/>
          <ac:grpSpMkLst>
            <pc:docMk/>
            <pc:sldMk cId="3798556870" sldId="386"/>
            <ac:grpSpMk id="9" creationId="{09E8A4CD-A56E-AA7B-CA51-E34A507C99E6}"/>
          </ac:grpSpMkLst>
        </pc:grpChg>
        <pc:picChg chg="add mod">
          <ac:chgData name="Carl-Julian Pardall" userId="242418bbfe6e9ff5" providerId="LiveId" clId="{404EB468-001F-4653-B3DF-B363B1B9871C}" dt="2022-11-17T15:34:18.249" v="4476" actId="14100"/>
          <ac:picMkLst>
            <pc:docMk/>
            <pc:sldMk cId="3798556870" sldId="386"/>
            <ac:picMk id="6" creationId="{F8439C1A-41A3-CEB2-E7A6-1CA8895DAB83}"/>
          </ac:picMkLst>
        </pc:picChg>
      </pc:sldChg>
      <pc:sldChg chg="modSp add mod modAnim">
        <pc:chgData name="Carl-Julian Pardall" userId="242418bbfe6e9ff5" providerId="LiveId" clId="{404EB468-001F-4653-B3DF-B363B1B9871C}" dt="2023-02-06T21:31:05.370" v="5129" actId="6549"/>
        <pc:sldMkLst>
          <pc:docMk/>
          <pc:sldMk cId="599371664" sldId="387"/>
        </pc:sldMkLst>
        <pc:spChg chg="mod">
          <ac:chgData name="Carl-Julian Pardall" userId="242418bbfe6e9ff5" providerId="LiveId" clId="{404EB468-001F-4653-B3DF-B363B1B9871C}" dt="2023-02-06T21:31:05.370" v="5129" actId="6549"/>
          <ac:spMkLst>
            <pc:docMk/>
            <pc:sldMk cId="599371664" sldId="387"/>
            <ac:spMk id="79" creationId="{D027D39F-B965-9B1C-662E-2374ACDB110B}"/>
          </ac:spMkLst>
        </pc:spChg>
      </pc:sldChg>
      <pc:sldChg chg="add del">
        <pc:chgData name="Carl-Julian Pardall" userId="242418bbfe6e9ff5" providerId="LiveId" clId="{404EB468-001F-4653-B3DF-B363B1B9871C}" dt="2022-11-17T16:04:29.585" v="4901" actId="47"/>
        <pc:sldMkLst>
          <pc:docMk/>
          <pc:sldMk cId="813620347" sldId="387"/>
        </pc:sldMkLst>
      </pc:sldChg>
      <pc:sldChg chg="modSp add mod">
        <pc:chgData name="Carl-Julian Pardall" userId="242418bbfe6e9ff5" providerId="LiveId" clId="{404EB468-001F-4653-B3DF-B363B1B9871C}" dt="2022-11-27T22:19:11.070" v="5119" actId="167"/>
        <pc:sldMkLst>
          <pc:docMk/>
          <pc:sldMk cId="2591604353" sldId="388"/>
        </pc:sldMkLst>
        <pc:spChg chg="ord">
          <ac:chgData name="Carl-Julian Pardall" userId="242418bbfe6e9ff5" providerId="LiveId" clId="{404EB468-001F-4653-B3DF-B363B1B9871C}" dt="2022-11-27T22:19:11.070" v="5119" actId="167"/>
          <ac:spMkLst>
            <pc:docMk/>
            <pc:sldMk cId="2591604353" sldId="388"/>
            <ac:spMk id="3" creationId="{74C1D7E4-BCFB-B3A2-104F-B9B9F262BAF2}"/>
          </ac:spMkLst>
        </pc:spChg>
      </pc:sldChg>
      <pc:sldChg chg="addSp delSp modSp add mod">
        <pc:chgData name="Carl-Julian Pardall" userId="242418bbfe6e9ff5" providerId="LiveId" clId="{404EB468-001F-4653-B3DF-B363B1B9871C}" dt="2022-11-21T21:01:28.879" v="5116"/>
        <pc:sldMkLst>
          <pc:docMk/>
          <pc:sldMk cId="3289149120" sldId="389"/>
        </pc:sldMkLst>
        <pc:spChg chg="ord">
          <ac:chgData name="Carl-Julian Pardall" userId="242418bbfe6e9ff5" providerId="LiveId" clId="{404EB468-001F-4653-B3DF-B363B1B9871C}" dt="2022-11-21T21:00:22.872" v="5074" actId="167"/>
          <ac:spMkLst>
            <pc:docMk/>
            <pc:sldMk cId="3289149120" sldId="389"/>
            <ac:spMk id="3" creationId="{74C1D7E4-BCFB-B3A2-104F-B9B9F262BAF2}"/>
          </ac:spMkLst>
        </pc:spChg>
        <pc:cxnChg chg="add del mod">
          <ac:chgData name="Carl-Julian Pardall" userId="242418bbfe6e9ff5" providerId="LiveId" clId="{404EB468-001F-4653-B3DF-B363B1B9871C}" dt="2022-11-21T21:01:28.879" v="5116"/>
          <ac:cxnSpMkLst>
            <pc:docMk/>
            <pc:sldMk cId="3289149120" sldId="389"/>
            <ac:cxnSpMk id="5" creationId="{0A17AC9A-62D1-15E3-0E49-0C14746D0B21}"/>
          </ac:cxnSpMkLst>
        </pc:cxnChg>
        <pc:cxnChg chg="mod">
          <ac:chgData name="Carl-Julian Pardall" userId="242418bbfe6e9ff5" providerId="LiveId" clId="{404EB468-001F-4653-B3DF-B363B1B9871C}" dt="2022-11-21T21:01:28.456" v="5115" actId="14100"/>
          <ac:cxnSpMkLst>
            <pc:docMk/>
            <pc:sldMk cId="3289149120" sldId="389"/>
            <ac:cxnSpMk id="12" creationId="{BBB3D449-4173-7B23-8537-1D0238850ED3}"/>
          </ac:cxnSpMkLst>
        </pc:cxnChg>
      </pc:sldChg>
      <pc:sldChg chg="add">
        <pc:chgData name="Carl-Julian Pardall" userId="242418bbfe6e9ff5" providerId="LiveId" clId="{404EB468-001F-4653-B3DF-B363B1B9871C}" dt="2022-11-17T16:06:14.110" v="4912" actId="2890"/>
        <pc:sldMkLst>
          <pc:docMk/>
          <pc:sldMk cId="3558231457" sldId="390"/>
        </pc:sldMkLst>
      </pc:sldChg>
      <pc:sldChg chg="add">
        <pc:chgData name="Carl-Julian Pardall" userId="242418bbfe6e9ff5" providerId="LiveId" clId="{404EB468-001F-4653-B3DF-B363B1B9871C}" dt="2022-11-17T16:11:04.851" v="4937" actId="2890"/>
        <pc:sldMkLst>
          <pc:docMk/>
          <pc:sldMk cId="726524064" sldId="391"/>
        </pc:sldMkLst>
      </pc:sldChg>
      <pc:sldChg chg="delSp modSp add mod">
        <pc:chgData name="Carl-Julian Pardall" userId="242418bbfe6e9ff5" providerId="LiveId" clId="{404EB468-001F-4653-B3DF-B363B1B9871C}" dt="2022-11-17T16:14:18.149" v="5000" actId="20577"/>
        <pc:sldMkLst>
          <pc:docMk/>
          <pc:sldMk cId="1570990479" sldId="392"/>
        </pc:sldMkLst>
        <pc:spChg chg="mod">
          <ac:chgData name="Carl-Julian Pardall" userId="242418bbfe6e9ff5" providerId="LiveId" clId="{404EB468-001F-4653-B3DF-B363B1B9871C}" dt="2022-11-17T16:14:18.149" v="5000" actId="20577"/>
          <ac:spMkLst>
            <pc:docMk/>
            <pc:sldMk cId="1570990479" sldId="392"/>
            <ac:spMk id="3" creationId="{C2014910-026D-3204-C7F9-66EDF425B059}"/>
          </ac:spMkLst>
        </pc:spChg>
        <pc:spChg chg="del">
          <ac:chgData name="Carl-Julian Pardall" userId="242418bbfe6e9ff5" providerId="LiveId" clId="{404EB468-001F-4653-B3DF-B363B1B9871C}" dt="2022-11-17T16:13:44.035" v="4981" actId="478"/>
          <ac:spMkLst>
            <pc:docMk/>
            <pc:sldMk cId="1570990479" sldId="392"/>
            <ac:spMk id="231" creationId="{BEDB41B7-D27E-A573-B2DD-1285EC3A0D46}"/>
          </ac:spMkLst>
        </pc:spChg>
      </pc:sldChg>
      <pc:sldChg chg="modSp add mod">
        <pc:chgData name="Carl-Julian Pardall" userId="242418bbfe6e9ff5" providerId="LiveId" clId="{404EB468-001F-4653-B3DF-B363B1B9871C}" dt="2022-11-17T16:14:26.195" v="5005" actId="20577"/>
        <pc:sldMkLst>
          <pc:docMk/>
          <pc:sldMk cId="1368706528" sldId="393"/>
        </pc:sldMkLst>
        <pc:spChg chg="mod">
          <ac:chgData name="Carl-Julian Pardall" userId="242418bbfe6e9ff5" providerId="LiveId" clId="{404EB468-001F-4653-B3DF-B363B1B9871C}" dt="2022-11-17T16:14:26.195" v="5005" actId="20577"/>
          <ac:spMkLst>
            <pc:docMk/>
            <pc:sldMk cId="1368706528" sldId="393"/>
            <ac:spMk id="3" creationId="{C2014910-026D-3204-C7F9-66EDF425B059}"/>
          </ac:spMkLst>
        </pc:spChg>
      </pc:sldChg>
      <pc:sldChg chg="delSp modSp add mod ord">
        <pc:chgData name="Carl-Julian Pardall" userId="242418bbfe6e9ff5" providerId="LiveId" clId="{404EB468-001F-4653-B3DF-B363B1B9871C}" dt="2022-11-17T16:14:46.284" v="5010" actId="20577"/>
        <pc:sldMkLst>
          <pc:docMk/>
          <pc:sldMk cId="325424847" sldId="394"/>
        </pc:sldMkLst>
        <pc:spChg chg="mod">
          <ac:chgData name="Carl-Julian Pardall" userId="242418bbfe6e9ff5" providerId="LiveId" clId="{404EB468-001F-4653-B3DF-B363B1B9871C}" dt="2022-11-17T16:14:46.284" v="5010" actId="20577"/>
          <ac:spMkLst>
            <pc:docMk/>
            <pc:sldMk cId="325424847" sldId="394"/>
            <ac:spMk id="3" creationId="{C2014910-026D-3204-C7F9-66EDF425B059}"/>
          </ac:spMkLst>
        </pc:spChg>
        <pc:grpChg chg="del">
          <ac:chgData name="Carl-Julian Pardall" userId="242418bbfe6e9ff5" providerId="LiveId" clId="{404EB468-001F-4653-B3DF-B363B1B9871C}" dt="2022-11-17T16:13:54.106" v="4983" actId="478"/>
          <ac:grpSpMkLst>
            <pc:docMk/>
            <pc:sldMk cId="325424847" sldId="394"/>
            <ac:grpSpMk id="228" creationId="{4BE709C9-B5A1-F7F8-895D-A3C2D803ED72}"/>
          </ac:grpSpMkLst>
        </pc:grpChg>
      </pc:sldChg>
      <pc:sldChg chg="add">
        <pc:chgData name="Carl-Julian Pardall" userId="242418bbfe6e9ff5" providerId="LiveId" clId="{404EB468-001F-4653-B3DF-B363B1B9871C}" dt="2022-11-17T16:14:41.929" v="5008" actId="2890"/>
        <pc:sldMkLst>
          <pc:docMk/>
          <pc:sldMk cId="2673192981" sldId="395"/>
        </pc:sldMkLst>
      </pc:sldChg>
      <pc:sldChg chg="add">
        <pc:chgData name="Carl-Julian Pardall" userId="242418bbfe6e9ff5" providerId="LiveId" clId="{404EB468-001F-4653-B3DF-B363B1B9871C}" dt="2022-11-17T16:16:17.533" v="5016" actId="2890"/>
        <pc:sldMkLst>
          <pc:docMk/>
          <pc:sldMk cId="3285593703" sldId="396"/>
        </pc:sldMkLst>
      </pc:sldChg>
      <pc:sldChg chg="modSp add ord">
        <pc:chgData name="Carl-Julian Pardall" userId="242418bbfe6e9ff5" providerId="LiveId" clId="{404EB468-001F-4653-B3DF-B363B1B9871C}" dt="2022-11-20T22:08:21.205" v="5033" actId="20577"/>
        <pc:sldMkLst>
          <pc:docMk/>
          <pc:sldMk cId="1636290174" sldId="397"/>
        </pc:sldMkLst>
        <pc:spChg chg="mod">
          <ac:chgData name="Carl-Julian Pardall" userId="242418bbfe6e9ff5" providerId="LiveId" clId="{404EB468-001F-4653-B3DF-B363B1B9871C}" dt="2022-11-20T22:08:21.205" v="5033" actId="20577"/>
          <ac:spMkLst>
            <pc:docMk/>
            <pc:sldMk cId="1636290174" sldId="397"/>
            <ac:spMk id="3" creationId="{373BC59E-40ED-4C97-1403-D3053D35DE02}"/>
          </ac:spMkLst>
        </pc:spChg>
      </pc:sldChg>
      <pc:sldChg chg="modSp add mod">
        <pc:chgData name="Carl-Julian Pardall" userId="242418bbfe6e9ff5" providerId="LiveId" clId="{404EB468-001F-4653-B3DF-B363B1B9871C}" dt="2023-02-06T21:32:39.289" v="5135" actId="2711"/>
        <pc:sldMkLst>
          <pc:docMk/>
          <pc:sldMk cId="829753779" sldId="398"/>
        </pc:sldMkLst>
        <pc:spChg chg="mod">
          <ac:chgData name="Carl-Julian Pardall" userId="242418bbfe6e9ff5" providerId="LiveId" clId="{404EB468-001F-4653-B3DF-B363B1B9871C}" dt="2022-11-21T20:38:21.747" v="5039" actId="20577"/>
          <ac:spMkLst>
            <pc:docMk/>
            <pc:sldMk cId="829753779" sldId="398"/>
            <ac:spMk id="3" creationId="{A2CF076D-FAF2-9977-843F-A8FE10342700}"/>
          </ac:spMkLst>
        </pc:spChg>
        <pc:spChg chg="mod">
          <ac:chgData name="Carl-Julian Pardall" userId="242418bbfe6e9ff5" providerId="LiveId" clId="{404EB468-001F-4653-B3DF-B363B1B9871C}" dt="2023-02-06T21:32:39.289" v="5135" actId="2711"/>
          <ac:spMkLst>
            <pc:docMk/>
            <pc:sldMk cId="829753779" sldId="398"/>
            <ac:spMk id="11" creationId="{5599D463-FAC0-EDB5-6A1F-C9BA2370DD1E}"/>
          </ac:spMkLst>
        </pc:spChg>
      </pc:sldChg>
      <pc:sldChg chg="modSp add mod">
        <pc:chgData name="Carl-Julian Pardall" userId="242418bbfe6e9ff5" providerId="LiveId" clId="{404EB468-001F-4653-B3DF-B363B1B9871C}" dt="2023-02-06T21:32:54.629" v="5136" actId="6549"/>
        <pc:sldMkLst>
          <pc:docMk/>
          <pc:sldMk cId="1601674086" sldId="399"/>
        </pc:sldMkLst>
        <pc:spChg chg="mod">
          <ac:chgData name="Carl-Julian Pardall" userId="242418bbfe6e9ff5" providerId="LiveId" clId="{404EB468-001F-4653-B3DF-B363B1B9871C}" dt="2023-02-06T21:32:54.629" v="5136" actId="6549"/>
          <ac:spMkLst>
            <pc:docMk/>
            <pc:sldMk cId="1601674086" sldId="399"/>
            <ac:spMk id="11" creationId="{5599D463-FAC0-EDB5-6A1F-C9BA2370DD1E}"/>
          </ac:spMkLst>
        </pc:spChg>
      </pc:sldChg>
      <pc:sldMasterChg chg="modSldLayout">
        <pc:chgData name="Carl-Julian Pardall" userId="242418bbfe6e9ff5" providerId="LiveId" clId="{404EB468-001F-4653-B3DF-B363B1B9871C}" dt="2022-11-21T20:54:51.888" v="5071" actId="1038"/>
        <pc:sldMasterMkLst>
          <pc:docMk/>
          <pc:sldMasterMk cId="2817586179" sldId="2147483673"/>
        </pc:sldMasterMkLst>
        <pc:sldLayoutChg chg="addSp modSp mod">
          <pc:chgData name="Carl-Julian Pardall" userId="242418bbfe6e9ff5" providerId="LiveId" clId="{404EB468-001F-4653-B3DF-B363B1B9871C}" dt="2022-11-21T20:54:51.888" v="5071" actId="1038"/>
          <pc:sldLayoutMkLst>
            <pc:docMk/>
            <pc:sldMasterMk cId="2817586179" sldId="2147483673"/>
            <pc:sldLayoutMk cId="1919251100" sldId="2147483676"/>
          </pc:sldLayoutMkLst>
          <pc:spChg chg="mod">
            <ac:chgData name="Carl-Julian Pardall" userId="242418bbfe6e9ff5" providerId="LiveId" clId="{404EB468-001F-4653-B3DF-B363B1B9871C}" dt="2022-11-21T20:53:55.833" v="5047" actId="14100"/>
            <ac:spMkLst>
              <pc:docMk/>
              <pc:sldMasterMk cId="2817586179" sldId="2147483673"/>
              <pc:sldLayoutMk cId="1919251100" sldId="2147483676"/>
              <ac:spMk id="4" creationId="{00000000-0000-0000-0000-000000000000}"/>
            </ac:spMkLst>
          </pc:spChg>
          <pc:spChg chg="add mod">
            <ac:chgData name="Carl-Julian Pardall" userId="242418bbfe6e9ff5" providerId="LiveId" clId="{404EB468-001F-4653-B3DF-B363B1B9871C}" dt="2022-11-21T20:54:51.888" v="5071" actId="1038"/>
            <ac:spMkLst>
              <pc:docMk/>
              <pc:sldMasterMk cId="2817586179" sldId="2147483673"/>
              <pc:sldLayoutMk cId="1919251100" sldId="2147483676"/>
              <ac:spMk id="6" creationId="{A2DB4B1F-6422-D9B6-F382-93EEC0C5B422}"/>
            </ac:spMkLst>
          </pc:spChg>
        </pc:sldLayoutChg>
      </pc:sldMasterChg>
    </pc:docChg>
  </pc:docChgLst>
  <pc:docChgLst>
    <pc:chgData name="Carl-Julian Pardall" userId="242418bbfe6e9ff5" providerId="LiveId" clId="{53BB32D9-A721-4965-831D-002A5C138942}"/>
    <pc:docChg chg="undo custSel addSld delSld modSld">
      <pc:chgData name="Carl-Julian Pardall" userId="242418bbfe6e9ff5" providerId="LiveId" clId="{53BB32D9-A721-4965-831D-002A5C138942}" dt="2021-09-23T19:53:14.698" v="221" actId="732"/>
      <pc:docMkLst>
        <pc:docMk/>
      </pc:docMkLst>
      <pc:sldChg chg="del">
        <pc:chgData name="Carl-Julian Pardall" userId="242418bbfe6e9ff5" providerId="LiveId" clId="{53BB32D9-A721-4965-831D-002A5C138942}" dt="2021-09-23T19:04:26.652" v="0" actId="47"/>
        <pc:sldMkLst>
          <pc:docMk/>
          <pc:sldMk cId="1639697212" sldId="351"/>
        </pc:sldMkLst>
      </pc:sldChg>
      <pc:sldChg chg="delSp mod delAnim">
        <pc:chgData name="Carl-Julian Pardall" userId="242418bbfe6e9ff5" providerId="LiveId" clId="{53BB32D9-A721-4965-831D-002A5C138942}" dt="2021-09-23T19:04:38.327" v="3" actId="478"/>
        <pc:sldMkLst>
          <pc:docMk/>
          <pc:sldMk cId="1691129499" sldId="352"/>
        </pc:sldMkLst>
        <pc:grpChg chg="del">
          <ac:chgData name="Carl-Julian Pardall" userId="242418bbfe6e9ff5" providerId="LiveId" clId="{53BB32D9-A721-4965-831D-002A5C138942}" dt="2021-09-23T19:04:35.758" v="2" actId="478"/>
          <ac:grpSpMkLst>
            <pc:docMk/>
            <pc:sldMk cId="1691129499" sldId="352"/>
            <ac:grpSpMk id="17" creationId="{6108AB5C-C440-4C4A-B16D-BBB15D405B90}"/>
          </ac:grpSpMkLst>
        </pc:grpChg>
        <pc:picChg chg="del">
          <ac:chgData name="Carl-Julian Pardall" userId="242418bbfe6e9ff5" providerId="LiveId" clId="{53BB32D9-A721-4965-831D-002A5C138942}" dt="2021-09-23T19:04:38.327" v="3" actId="478"/>
          <ac:picMkLst>
            <pc:docMk/>
            <pc:sldMk cId="1691129499" sldId="352"/>
            <ac:picMk id="7" creationId="{B2117181-20B3-4834-8BD6-3D76BB281731}"/>
          </ac:picMkLst>
        </pc:picChg>
        <pc:picChg chg="del">
          <ac:chgData name="Carl-Julian Pardall" userId="242418bbfe6e9ff5" providerId="LiveId" clId="{53BB32D9-A721-4965-831D-002A5C138942}" dt="2021-09-23T19:04:32.403" v="1" actId="478"/>
          <ac:picMkLst>
            <pc:docMk/>
            <pc:sldMk cId="1691129499" sldId="352"/>
            <ac:picMk id="11" creationId="{FB95A947-A0CC-465B-ABEF-ADE902F85880}"/>
          </ac:picMkLst>
        </pc:picChg>
      </pc:sldChg>
      <pc:sldChg chg="addSp delSp modSp new mod modAnim">
        <pc:chgData name="Carl-Julian Pardall" userId="242418bbfe6e9ff5" providerId="LiveId" clId="{53BB32D9-A721-4965-831D-002A5C138942}" dt="2021-09-23T19:53:14.698" v="221" actId="732"/>
        <pc:sldMkLst>
          <pc:docMk/>
          <pc:sldMk cId="2511260386" sldId="353"/>
        </pc:sldMkLst>
        <pc:spChg chg="mod">
          <ac:chgData name="Carl-Julian Pardall" userId="242418bbfe6e9ff5" providerId="LiveId" clId="{53BB32D9-A721-4965-831D-002A5C138942}" dt="2021-09-23T19:05:08.451" v="58" actId="20577"/>
          <ac:spMkLst>
            <pc:docMk/>
            <pc:sldMk cId="2511260386" sldId="353"/>
            <ac:spMk id="2" creationId="{67331A98-2127-4672-9036-D3B2CA485C65}"/>
          </ac:spMkLst>
        </pc:spChg>
        <pc:spChg chg="mod">
          <ac:chgData name="Carl-Julian Pardall" userId="242418bbfe6e9ff5" providerId="LiveId" clId="{53BB32D9-A721-4965-831D-002A5C138942}" dt="2021-09-23T19:08:03.318" v="177" actId="20577"/>
          <ac:spMkLst>
            <pc:docMk/>
            <pc:sldMk cId="2511260386" sldId="353"/>
            <ac:spMk id="3" creationId="{CCC9749D-D92A-4912-AECB-62B956355407}"/>
          </ac:spMkLst>
        </pc:spChg>
        <pc:grpChg chg="add mod">
          <ac:chgData name="Carl-Julian Pardall" userId="242418bbfe6e9ff5" providerId="LiveId" clId="{53BB32D9-A721-4965-831D-002A5C138942}" dt="2021-09-23T19:52:23.172" v="216" actId="1076"/>
          <ac:grpSpMkLst>
            <pc:docMk/>
            <pc:sldMk cId="2511260386" sldId="353"/>
            <ac:grpSpMk id="10" creationId="{F4A420DD-7BFC-4102-B115-E739429C5B04}"/>
          </ac:grpSpMkLst>
        </pc:grpChg>
        <pc:grpChg chg="add mod">
          <ac:chgData name="Carl-Julian Pardall" userId="242418bbfe6e9ff5" providerId="LiveId" clId="{53BB32D9-A721-4965-831D-002A5C138942}" dt="2021-09-23T19:52:49.919" v="219" actId="1076"/>
          <ac:grpSpMkLst>
            <pc:docMk/>
            <pc:sldMk cId="2511260386" sldId="353"/>
            <ac:grpSpMk id="11" creationId="{CA31F45C-1BC8-4B0A-A2F3-876407226F3B}"/>
          </ac:grpSpMkLst>
        </pc:grpChg>
        <pc:picChg chg="add mod modCrop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6" creationId="{9F7EE1A7-2ECA-42B6-B9AD-67EBE2B89839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7" creationId="{A049D131-53A7-43DC-9F03-CAC356140095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8" creationId="{CDA59A10-9B22-40B5-A3D8-2C92B06277EB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9" creationId="{044EEF7A-9CB2-4DAE-A278-1B9C2D53BA34}"/>
          </ac:picMkLst>
        </pc:picChg>
        <pc:picChg chg="mod">
          <ac:chgData name="Carl-Julian Pardall" userId="242418bbfe6e9ff5" providerId="LiveId" clId="{53BB32D9-A721-4965-831D-002A5C138942}" dt="2021-09-23T19:52:27.067" v="217"/>
          <ac:picMkLst>
            <pc:docMk/>
            <pc:sldMk cId="2511260386" sldId="353"/>
            <ac:picMk id="12" creationId="{0DB01045-2765-42DA-90F7-7163B7D481EF}"/>
          </ac:picMkLst>
        </pc:picChg>
        <pc:picChg chg="mod">
          <ac:chgData name="Carl-Julian Pardall" userId="242418bbfe6e9ff5" providerId="LiveId" clId="{53BB32D9-A721-4965-831D-002A5C138942}" dt="2021-09-23T19:52:27.067" v="217"/>
          <ac:picMkLst>
            <pc:docMk/>
            <pc:sldMk cId="2511260386" sldId="353"/>
            <ac:picMk id="13" creationId="{8544C43E-30EC-4C3E-A6C3-379A808ECC68}"/>
          </ac:picMkLst>
        </pc:picChg>
        <pc:picChg chg="mod modCrop">
          <ac:chgData name="Carl-Julian Pardall" userId="242418bbfe6e9ff5" providerId="LiveId" clId="{53BB32D9-A721-4965-831D-002A5C138942}" dt="2021-09-23T19:53:14.698" v="221" actId="732"/>
          <ac:picMkLst>
            <pc:docMk/>
            <pc:sldMk cId="2511260386" sldId="353"/>
            <ac:picMk id="14" creationId="{BF74676F-AADB-4601-88E2-1B264B1C1D42}"/>
          </ac:picMkLst>
        </pc:picChg>
        <pc:picChg chg="del mod">
          <ac:chgData name="Carl-Julian Pardall" userId="242418bbfe6e9ff5" providerId="LiveId" clId="{53BB32D9-A721-4965-831D-002A5C138942}" dt="2021-09-23T19:52:53.255" v="220" actId="478"/>
          <ac:picMkLst>
            <pc:docMk/>
            <pc:sldMk cId="2511260386" sldId="353"/>
            <ac:picMk id="15" creationId="{FED37EBA-142E-4797-81A6-CC2B3CDF9D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/>
              <a:t>Praktikum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0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/>
              <a:t>02.02.2016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/>
              <a:t>C.-J. Pardall / C.J. Popp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0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1B95321-E6D7-4026-B4C3-8AA02FA39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4442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/>
              <a:t>Praktikum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/>
              <a:t>02.02.2016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/>
              <a:t>C.-J. Pardall / C.J. Popp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C11D2F7-29C4-440C-B6DD-2D0777AA6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9448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89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15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5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0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6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J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-1"/>
            <a:ext cx="9144000" cy="748800"/>
          </a:xfr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56000"/>
            <a:ext cx="9144000" cy="5904661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69360"/>
            <a:ext cx="971600" cy="18864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18864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4120_up_weitere_quantenobjekte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7"/>
          <p:cNvCxnSpPr>
            <a:cxnSpLocks/>
          </p:cNvCxnSpPr>
          <p:nvPr/>
        </p:nvCxnSpPr>
        <p:spPr>
          <a:xfrm>
            <a:off x="0" y="748806"/>
            <a:ext cx="9144000" cy="719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D827540-4FE9-4814-89D2-1E4CB4138745}"/>
              </a:ext>
            </a:extLst>
          </p:cNvPr>
          <p:cNvSpPr txBox="1">
            <a:spLocks/>
          </p:cNvSpPr>
          <p:nvPr/>
        </p:nvSpPr>
        <p:spPr>
          <a:xfrm>
            <a:off x="6248400" y="6669360"/>
            <a:ext cx="28956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C320916-3D1D-4C11-8229-BB2D5F9B632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DB4B1F-6422-D9B6-F382-93EEC0C5B422}"/>
              </a:ext>
            </a:extLst>
          </p:cNvPr>
          <p:cNvSpPr txBox="1"/>
          <p:nvPr userDrawn="1"/>
        </p:nvSpPr>
        <p:spPr>
          <a:xfrm>
            <a:off x="899592" y="6678060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4.0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25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4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5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01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4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54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87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4120_up_weitere_quantenobjekte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58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1386323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legalco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9/1.1531580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9/1.1531580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9/1.1531580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9/1.1531580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77" Type="http://schemas.openxmlformats.org/officeDocument/2006/relationships/image" Target="../media/image7.png"/><Relationship Id="rId2" Type="http://schemas.openxmlformats.org/officeDocument/2006/relationships/hyperlink" Target="https://doi.org/10.1119/1.1531580" TargetMode="External"/><Relationship Id="rId276" Type="http://schemas.openxmlformats.org/officeDocument/2006/relationships/image" Target="../media/image2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i.org/10.1119/1.153158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nd/3.0/deed.de" TargetMode="External"/><Relationship Id="rId5" Type="http://schemas.openxmlformats.org/officeDocument/2006/relationships/hyperlink" Target="https://doi.org/10.1038/ncomms1263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nd/3.0/deed.de" TargetMode="External"/><Relationship Id="rId5" Type="http://schemas.openxmlformats.org/officeDocument/2006/relationships/hyperlink" Target="https://doi.org/10.1038/ncomms1263" TargetMode="External"/><Relationship Id="rId4" Type="http://schemas.openxmlformats.org/officeDocument/2006/relationships/image" Target="../media/image2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4.0/deed.de" TargetMode="External"/><Relationship Id="rId4" Type="http://schemas.openxmlformats.org/officeDocument/2006/relationships/hyperlink" Target="https://doi.org/10.1119/5.005880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4.0/deed.de" TargetMode="External"/><Relationship Id="rId5" Type="http://schemas.openxmlformats.org/officeDocument/2006/relationships/hyperlink" Target="https://doi.org/10.1119/5.0058805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hyperlink" Target="https://creativecommons.org/licenses/by-sa/3.0/legalcode" TargetMode="External"/><Relationship Id="rId7" Type="http://schemas.openxmlformats.org/officeDocument/2006/relationships/hyperlink" Target="https://pixabay.com/?utm_source=link-attribution&amp;amp;utm_medium=referral&amp;amp;utm_campaign=image&amp;amp;utm_content=3238491" TargetMode="External"/><Relationship Id="rId2" Type="http://schemas.openxmlformats.org/officeDocument/2006/relationships/hyperlink" Target="https://commons.wikimedia.org/w/index.php?curid=1138632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users/anaterate-2348028/?utm_source=link-attribution&amp;amp;utm_medium=referral&amp;amp;utm_campaign=image&amp;amp;utm_content=3238491" TargetMode="External"/><Relationship Id="rId5" Type="http://schemas.openxmlformats.org/officeDocument/2006/relationships/hyperlink" Target="https://pixabay.com/?utm_source=link-attribution&amp;amp;utm_medium=referral&amp;amp;utm_campaign=image&amp;amp;utm_content=4392446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pixabay.com/users/danielkirsch-4218687/?utm_source=link-attribution&amp;amp;utm_medium=referral&amp;amp;utm_campaign=image&amp;amp;utm_content=4392446" TargetMode="Externa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4.0/deed.de" TargetMode="External"/><Relationship Id="rId5" Type="http://schemas.openxmlformats.org/officeDocument/2006/relationships/hyperlink" Target="https://doi.org/10.1119/5.0058805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119/1.153158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119/1.1531580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9/1.153158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Weitere Quantenobjekte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C60A0-6B53-4082-A9B2-A1DBD7C7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8799"/>
            <a:ext cx="9144000" cy="5911863"/>
          </a:xfrm>
        </p:spPr>
        <p:txBody>
          <a:bodyPr>
            <a:normAutofit/>
          </a:bodyPr>
          <a:lstStyle/>
          <a:p>
            <a:r>
              <a:rPr lang="de-DE" sz="2000" dirty="0"/>
              <a:t>O. </a:t>
            </a:r>
            <a:r>
              <a:rPr lang="de-DE" sz="2000" dirty="0" err="1"/>
              <a:t>Nairz</a:t>
            </a:r>
            <a:r>
              <a:rPr lang="de-DE" sz="2000" dirty="0"/>
              <a:t>, M. Arndt, A. Zeilinger: </a:t>
            </a:r>
            <a:r>
              <a:rPr lang="de-DE" sz="2000" dirty="0" err="1"/>
              <a:t>Fullerene</a:t>
            </a:r>
            <a:r>
              <a:rPr lang="de-DE" sz="2000" dirty="0"/>
              <a:t> an einem Gitter, Wien 2002</a:t>
            </a:r>
          </a:p>
          <a:p>
            <a:r>
              <a:rPr lang="de-DE" sz="2000" dirty="0"/>
              <a:t>verwendetes Fulleren: C</a:t>
            </a:r>
            <a:r>
              <a:rPr lang="de-DE" sz="2000" baseline="-25000" dirty="0"/>
              <a:t>60</a:t>
            </a:r>
            <a:r>
              <a:rPr lang="de-DE" sz="2000" dirty="0"/>
              <a:t> („Buckyball“)</a:t>
            </a:r>
            <a:br>
              <a:rPr lang="de-DE" sz="2000" dirty="0"/>
            </a:br>
            <a:r>
              <a:rPr lang="de-DE" sz="2000" dirty="0"/>
              <a:t>Durchmesser: ca. 1nm</a:t>
            </a:r>
            <a:br>
              <a:rPr lang="de-DE" sz="2000" dirty="0"/>
            </a:br>
            <a:r>
              <a:rPr lang="de-DE" sz="2000" dirty="0"/>
              <a:t>Masse: 720 u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4F46FD5-AC8D-F942-3C67-2FD926DC8CEA}"/>
              </a:ext>
            </a:extLst>
          </p:cNvPr>
          <p:cNvGrpSpPr/>
          <p:nvPr/>
        </p:nvGrpSpPr>
        <p:grpSpPr>
          <a:xfrm>
            <a:off x="6954225" y="1272508"/>
            <a:ext cx="2189775" cy="2372516"/>
            <a:chOff x="6954225" y="1272508"/>
            <a:chExt cx="2189775" cy="2372516"/>
          </a:xfrm>
        </p:grpSpPr>
        <p:pic>
          <p:nvPicPr>
            <p:cNvPr id="6" name="Grafik 5" descr="Ein Bild, das Luft, Zubehör, angeordnet enthält.&#10;&#10;Automatisch generierte Beschreibung">
              <a:extLst>
                <a:ext uri="{FF2B5EF4-FFF2-40B4-BE49-F238E27FC236}">
                  <a16:creationId xmlns:a16="http://schemas.microsoft.com/office/drawing/2014/main" id="{DF6A517F-07E8-D41E-CBD4-070037CA5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225" y="1272508"/>
              <a:ext cx="2148830" cy="214883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D6CEFA2-762B-60BA-846B-D0E886A781BC}"/>
                </a:ext>
              </a:extLst>
            </p:cNvPr>
            <p:cNvSpPr txBox="1"/>
            <p:nvPr/>
          </p:nvSpPr>
          <p:spPr>
            <a:xfrm>
              <a:off x="6954225" y="3460358"/>
              <a:ext cx="218977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Modell des C</a:t>
              </a:r>
              <a:r>
                <a:rPr lang="de-DE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-Moleküls</a:t>
              </a:r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FC6366-6DEE-55C4-8CE8-F576D383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D8059C-1071-CAC3-6304-22A027FFE273}"/>
              </a:ext>
            </a:extLst>
          </p:cNvPr>
          <p:cNvSpPr txBox="1"/>
          <p:nvPr/>
        </p:nvSpPr>
        <p:spPr>
          <a:xfrm>
            <a:off x="0" y="6198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Bildquellen: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Modell des C</a:t>
            </a:r>
            <a:r>
              <a:rPr lang="de-DE" sz="800" baseline="-25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-Moleküls: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Sponk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https://commons.wikimedia.org/wiki/File:Buckminsterfullerene animated.gif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), „Buckminsterfullerene animated“,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https://creativecommons.org/licenses/by-sa/3.0/legalcode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(16.11.22); </a:t>
            </a:r>
          </a:p>
        </p:txBody>
      </p:sp>
    </p:spTree>
    <p:extLst>
      <p:ext uri="{BB962C8B-B14F-4D97-AF65-F5344CB8AC3E}">
        <p14:creationId xmlns:p14="http://schemas.microsoft.com/office/powerpoint/2010/main" val="322092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62C47-8A99-A75C-E464-4C2E964D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14910-026D-3204-C7F9-66EDF425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Geschwindigkeitsverteilung 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-Moleküle: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C00000"/>
                </a:solidFill>
              </a:rPr>
              <a:t>Erklären Sie, warum diese Geschwindigkeits-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 err="1">
                <a:solidFill>
                  <a:srgbClr val="C00000"/>
                </a:solidFill>
              </a:rPr>
              <a:t>verteilung</a:t>
            </a:r>
            <a:r>
              <a:rPr lang="de-DE" sz="2000" dirty="0">
                <a:solidFill>
                  <a:srgbClr val="C00000"/>
                </a:solidFill>
              </a:rPr>
              <a:t>  das Interferenzmuster teilweise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„verschwinden“ lässt.</a:t>
            </a: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C9504B-AE02-8642-3934-462571B0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E6CA1720-3BF9-A160-839D-4AC57316D71E}"/>
              </a:ext>
            </a:extLst>
          </p:cNvPr>
          <p:cNvGrpSpPr/>
          <p:nvPr/>
        </p:nvGrpSpPr>
        <p:grpSpPr>
          <a:xfrm>
            <a:off x="5625760" y="768131"/>
            <a:ext cx="3518239" cy="2711407"/>
            <a:chOff x="2064485" y="2238679"/>
            <a:chExt cx="4238319" cy="3201455"/>
          </a:xfrm>
        </p:grpSpPr>
        <p:grpSp>
          <p:nvGrpSpPr>
            <p:cNvPr id="184" name="Gruppieren 183">
              <a:extLst>
                <a:ext uri="{FF2B5EF4-FFF2-40B4-BE49-F238E27FC236}">
                  <a16:creationId xmlns:a16="http://schemas.microsoft.com/office/drawing/2014/main" id="{A9575E13-3836-1FFC-B20F-23FFA3B7EA77}"/>
                </a:ext>
              </a:extLst>
            </p:cNvPr>
            <p:cNvGrpSpPr/>
            <p:nvPr/>
          </p:nvGrpSpPr>
          <p:grpSpPr>
            <a:xfrm>
              <a:off x="2064485" y="2238679"/>
              <a:ext cx="4238319" cy="3201455"/>
              <a:chOff x="2064485" y="2238679"/>
              <a:chExt cx="4238319" cy="3201455"/>
            </a:xfrm>
          </p:grpSpPr>
          <p:grpSp>
            <p:nvGrpSpPr>
              <p:cNvPr id="177" name="Gruppieren 176">
                <a:extLst>
                  <a:ext uri="{FF2B5EF4-FFF2-40B4-BE49-F238E27FC236}">
                    <a16:creationId xmlns:a16="http://schemas.microsoft.com/office/drawing/2014/main" id="{6EDE2EC8-F156-75D9-54B1-F2A24E292CE0}"/>
                  </a:ext>
                </a:extLst>
              </p:cNvPr>
              <p:cNvGrpSpPr/>
              <p:nvPr/>
            </p:nvGrpSpPr>
            <p:grpSpPr>
              <a:xfrm>
                <a:off x="2064485" y="5065345"/>
                <a:ext cx="3954187" cy="374789"/>
                <a:chOff x="2201822" y="4242129"/>
                <a:chExt cx="3954187" cy="374789"/>
              </a:xfrm>
            </p:grpSpPr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702F3633-C3A6-0976-5806-16F20992871D}"/>
                    </a:ext>
                  </a:extLst>
                </p:cNvPr>
                <p:cNvSpPr txBox="1"/>
                <p:nvPr/>
              </p:nvSpPr>
              <p:spPr>
                <a:xfrm>
                  <a:off x="4861000" y="4252917"/>
                  <a:ext cx="594204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</a:p>
              </p:txBody>
            </p:sp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BDE3933C-DA18-E59E-2EF6-8D68909BD2B5}"/>
                    </a:ext>
                  </a:extLst>
                </p:cNvPr>
                <p:cNvSpPr txBox="1"/>
                <p:nvPr/>
              </p:nvSpPr>
              <p:spPr>
                <a:xfrm>
                  <a:off x="4177865" y="4244169"/>
                  <a:ext cx="594204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0CBDC11D-CAFB-15DD-642E-DCD5CDBA8A36}"/>
                    </a:ext>
                  </a:extLst>
                </p:cNvPr>
                <p:cNvSpPr txBox="1"/>
                <p:nvPr/>
              </p:nvSpPr>
              <p:spPr>
                <a:xfrm>
                  <a:off x="3481935" y="4247534"/>
                  <a:ext cx="598733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7C149DB7-F227-3D9A-0974-0799C572866F}"/>
                    </a:ext>
                  </a:extLst>
                </p:cNvPr>
                <p:cNvSpPr txBox="1"/>
                <p:nvPr/>
              </p:nvSpPr>
              <p:spPr>
                <a:xfrm>
                  <a:off x="2784389" y="4253515"/>
                  <a:ext cx="598733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C3020CA6-487E-B69A-1FE4-231D49BD4FE0}"/>
                    </a:ext>
                  </a:extLst>
                </p:cNvPr>
                <p:cNvSpPr txBox="1"/>
                <p:nvPr/>
              </p:nvSpPr>
              <p:spPr>
                <a:xfrm>
                  <a:off x="2201822" y="4242129"/>
                  <a:ext cx="476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A5580B76-1019-F8D7-D491-29CA99EEAE7F}"/>
                    </a:ext>
                  </a:extLst>
                </p:cNvPr>
                <p:cNvSpPr txBox="1"/>
                <p:nvPr/>
              </p:nvSpPr>
              <p:spPr>
                <a:xfrm>
                  <a:off x="5565987" y="4244169"/>
                  <a:ext cx="590022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500</a:t>
                  </a:r>
                </a:p>
              </p:txBody>
            </p:sp>
          </p:grpSp>
          <p:grpSp>
            <p:nvGrpSpPr>
              <p:cNvPr id="178" name="Gruppieren 177">
                <a:extLst>
                  <a:ext uri="{FF2B5EF4-FFF2-40B4-BE49-F238E27FC236}">
                    <a16:creationId xmlns:a16="http://schemas.microsoft.com/office/drawing/2014/main" id="{27FD3F09-15A8-4227-E841-05BB35187398}"/>
                  </a:ext>
                </a:extLst>
              </p:cNvPr>
              <p:cNvGrpSpPr/>
              <p:nvPr/>
            </p:nvGrpSpPr>
            <p:grpSpPr>
              <a:xfrm>
                <a:off x="2301010" y="2238679"/>
                <a:ext cx="4001794" cy="2811358"/>
                <a:chOff x="2443211" y="1187739"/>
                <a:chExt cx="4001794" cy="2811358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985459F-1882-88BE-AF59-9543021EB602}"/>
                    </a:ext>
                  </a:extLst>
                </p:cNvPr>
                <p:cNvSpPr txBox="1"/>
                <p:nvPr/>
              </p:nvSpPr>
              <p:spPr>
                <a:xfrm>
                  <a:off x="5460069" y="3635694"/>
                  <a:ext cx="984936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 m/s</a:t>
                  </a: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19C69277-AA4B-5651-21D2-937CE79438D9}"/>
                    </a:ext>
                  </a:extLst>
                </p:cNvPr>
                <p:cNvSpPr txBox="1"/>
                <p:nvPr/>
              </p:nvSpPr>
              <p:spPr>
                <a:xfrm>
                  <a:off x="2443211" y="1187739"/>
                  <a:ext cx="1369123" cy="617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Detektions-rate</a:t>
                  </a:r>
                </a:p>
              </p:txBody>
            </p:sp>
          </p:grpSp>
        </p:grpSp>
        <p:grpSp>
          <p:nvGrpSpPr>
            <p:cNvPr id="183" name="Gruppieren 182">
              <a:extLst>
                <a:ext uri="{FF2B5EF4-FFF2-40B4-BE49-F238E27FC236}">
                  <a16:creationId xmlns:a16="http://schemas.microsoft.com/office/drawing/2014/main" id="{E011A16C-03ED-32A4-41CD-875E1F5A0F70}"/>
                </a:ext>
              </a:extLst>
            </p:cNvPr>
            <p:cNvGrpSpPr/>
            <p:nvPr/>
          </p:nvGrpSpPr>
          <p:grpSpPr>
            <a:xfrm>
              <a:off x="2103579" y="2348880"/>
              <a:ext cx="3816000" cy="2771564"/>
              <a:chOff x="2103579" y="2348880"/>
              <a:chExt cx="3816000" cy="2771564"/>
            </a:xfrm>
          </p:grpSpPr>
          <p:grpSp>
            <p:nvGrpSpPr>
              <p:cNvPr id="174" name="Gruppieren 173">
                <a:extLst>
                  <a:ext uri="{FF2B5EF4-FFF2-40B4-BE49-F238E27FC236}">
                    <a16:creationId xmlns:a16="http://schemas.microsoft.com/office/drawing/2014/main" id="{C969F7BB-F2B0-5D4C-A121-ADDE03296E68}"/>
                  </a:ext>
                </a:extLst>
              </p:cNvPr>
              <p:cNvGrpSpPr/>
              <p:nvPr/>
            </p:nvGrpSpPr>
            <p:grpSpPr>
              <a:xfrm>
                <a:off x="2103579" y="4952324"/>
                <a:ext cx="3816000" cy="155254"/>
                <a:chOff x="2219971" y="4136546"/>
                <a:chExt cx="3876093" cy="155254"/>
              </a:xfrm>
            </p:grpSpPr>
            <p:cxnSp>
              <p:nvCxnSpPr>
                <p:cNvPr id="42" name="Gerade Verbindung mit Pfeil 41">
                  <a:extLst>
                    <a:ext uri="{FF2B5EF4-FFF2-40B4-BE49-F238E27FC236}">
                      <a16:creationId xmlns:a16="http://schemas.microsoft.com/office/drawing/2014/main" id="{585E9D3A-E390-60B8-EEDF-B70D684A0391}"/>
                    </a:ext>
                  </a:extLst>
                </p:cNvPr>
                <p:cNvCxnSpPr/>
                <p:nvPr/>
              </p:nvCxnSpPr>
              <p:spPr>
                <a:xfrm>
                  <a:off x="2219971" y="4219792"/>
                  <a:ext cx="38760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627805B5-5F44-8C03-32B4-18BD2A06B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9806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>
                  <a:extLst>
                    <a:ext uri="{FF2B5EF4-FFF2-40B4-BE49-F238E27FC236}">
                      <a16:creationId xmlns:a16="http://schemas.microsoft.com/office/drawing/2014/main" id="{AD87C869-17AE-5AE1-D511-D8E76FF27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11194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45">
                  <a:extLst>
                    <a:ext uri="{FF2B5EF4-FFF2-40B4-BE49-F238E27FC236}">
                      <a16:creationId xmlns:a16="http://schemas.microsoft.com/office/drawing/2014/main" id="{B2210E39-6A29-87EF-1B7F-CFEC39D66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419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46">
                  <a:extLst>
                    <a:ext uri="{FF2B5EF4-FFF2-40B4-BE49-F238E27FC236}">
                      <a16:creationId xmlns:a16="http://schemas.microsoft.com/office/drawing/2014/main" id="{B5C349A4-70F0-5F1C-72C0-819DE058B0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0108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7EDA5023-9A30-FADB-6719-E7D3D443B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00098" y="413654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3E1AFBB2-0D01-A0E0-2912-6C89567765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3420" y="2348880"/>
                <a:ext cx="0" cy="27715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E658B8FB-EB8B-846A-8A1F-4291C1339DD9}"/>
                  </a:ext>
                </a:extLst>
              </p:cNvPr>
              <p:cNvSpPr/>
              <p:nvPr/>
            </p:nvSpPr>
            <p:spPr>
              <a:xfrm>
                <a:off x="2858755" y="2752967"/>
                <a:ext cx="2311121" cy="2257816"/>
              </a:xfrm>
              <a:custGeom>
                <a:avLst/>
                <a:gdLst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15770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00698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311121"/>
                  <a:gd name="connsiteY0" fmla="*/ 2256135 h 2266275"/>
                  <a:gd name="connsiteX1" fmla="*/ 185895 w 2311121"/>
                  <a:gd name="connsiteY1" fmla="*/ 2110435 h 2266275"/>
                  <a:gd name="connsiteX2" fmla="*/ 417007 w 2311121"/>
                  <a:gd name="connsiteY2" fmla="*/ 1246277 h 2266275"/>
                  <a:gd name="connsiteX3" fmla="*/ 638070 w 2311121"/>
                  <a:gd name="connsiteY3" fmla="*/ 432360 h 2266275"/>
                  <a:gd name="connsiteX4" fmla="*/ 728505 w 2311121"/>
                  <a:gd name="connsiteY4" fmla="*/ 140958 h 2266275"/>
                  <a:gd name="connsiteX5" fmla="*/ 839037 w 2311121"/>
                  <a:gd name="connsiteY5" fmla="*/ 281 h 2266275"/>
                  <a:gd name="connsiteX6" fmla="*/ 964642 w 2311121"/>
                  <a:gd name="connsiteY6" fmla="*/ 115837 h 2266275"/>
                  <a:gd name="connsiteX7" fmla="*/ 1115367 w 2311121"/>
                  <a:gd name="connsiteY7" fmla="*/ 462506 h 2266275"/>
                  <a:gd name="connsiteX8" fmla="*/ 1261068 w 2311121"/>
                  <a:gd name="connsiteY8" fmla="*/ 1000092 h 2266275"/>
                  <a:gd name="connsiteX9" fmla="*/ 1366576 w 2311121"/>
                  <a:gd name="connsiteY9" fmla="*/ 1346760 h 2266275"/>
                  <a:gd name="connsiteX10" fmla="*/ 1527349 w 2311121"/>
                  <a:gd name="connsiteY10" fmla="*/ 1698453 h 2266275"/>
                  <a:gd name="connsiteX11" fmla="*/ 1703196 w 2311121"/>
                  <a:gd name="connsiteY11" fmla="*/ 2025024 h 2266275"/>
                  <a:gd name="connsiteX12" fmla="*/ 1858945 w 2311121"/>
                  <a:gd name="connsiteY12" fmla="*/ 2175749 h 2266275"/>
                  <a:gd name="connsiteX13" fmla="*/ 2150347 w 2311121"/>
                  <a:gd name="connsiteY13" fmla="*/ 2241064 h 2266275"/>
                  <a:gd name="connsiteX14" fmla="*/ 2311121 w 2311121"/>
                  <a:gd name="connsiteY14" fmla="*/ 2251112 h 2266275"/>
                  <a:gd name="connsiteX0" fmla="*/ 0 w 2311121"/>
                  <a:gd name="connsiteY0" fmla="*/ 2256135 h 2257816"/>
                  <a:gd name="connsiteX1" fmla="*/ 185895 w 2311121"/>
                  <a:gd name="connsiteY1" fmla="*/ 2110435 h 2257816"/>
                  <a:gd name="connsiteX2" fmla="*/ 417007 w 2311121"/>
                  <a:gd name="connsiteY2" fmla="*/ 1246277 h 2257816"/>
                  <a:gd name="connsiteX3" fmla="*/ 638070 w 2311121"/>
                  <a:gd name="connsiteY3" fmla="*/ 432360 h 2257816"/>
                  <a:gd name="connsiteX4" fmla="*/ 728505 w 2311121"/>
                  <a:gd name="connsiteY4" fmla="*/ 140958 h 2257816"/>
                  <a:gd name="connsiteX5" fmla="*/ 839037 w 2311121"/>
                  <a:gd name="connsiteY5" fmla="*/ 281 h 2257816"/>
                  <a:gd name="connsiteX6" fmla="*/ 964642 w 2311121"/>
                  <a:gd name="connsiteY6" fmla="*/ 115837 h 2257816"/>
                  <a:gd name="connsiteX7" fmla="*/ 1115367 w 2311121"/>
                  <a:gd name="connsiteY7" fmla="*/ 462506 h 2257816"/>
                  <a:gd name="connsiteX8" fmla="*/ 1261068 w 2311121"/>
                  <a:gd name="connsiteY8" fmla="*/ 1000092 h 2257816"/>
                  <a:gd name="connsiteX9" fmla="*/ 1366576 w 2311121"/>
                  <a:gd name="connsiteY9" fmla="*/ 1346760 h 2257816"/>
                  <a:gd name="connsiteX10" fmla="*/ 1527349 w 2311121"/>
                  <a:gd name="connsiteY10" fmla="*/ 1698453 h 2257816"/>
                  <a:gd name="connsiteX11" fmla="*/ 1703196 w 2311121"/>
                  <a:gd name="connsiteY11" fmla="*/ 2025024 h 2257816"/>
                  <a:gd name="connsiteX12" fmla="*/ 1858945 w 2311121"/>
                  <a:gd name="connsiteY12" fmla="*/ 2175749 h 2257816"/>
                  <a:gd name="connsiteX13" fmla="*/ 2150347 w 2311121"/>
                  <a:gd name="connsiteY13" fmla="*/ 2241064 h 2257816"/>
                  <a:gd name="connsiteX14" fmla="*/ 2311121 w 2311121"/>
                  <a:gd name="connsiteY14" fmla="*/ 2251112 h 225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11121" h="2257816">
                    <a:moveTo>
                      <a:pt x="0" y="2256135"/>
                    </a:moveTo>
                    <a:cubicBezTo>
                      <a:pt x="51916" y="2257810"/>
                      <a:pt x="116394" y="2278745"/>
                      <a:pt x="185895" y="2110435"/>
                    </a:cubicBezTo>
                    <a:cubicBezTo>
                      <a:pt x="255396" y="1942125"/>
                      <a:pt x="341645" y="1525956"/>
                      <a:pt x="417007" y="1246277"/>
                    </a:cubicBezTo>
                    <a:cubicBezTo>
                      <a:pt x="492369" y="966598"/>
                      <a:pt x="586155" y="606532"/>
                      <a:pt x="638070" y="432360"/>
                    </a:cubicBezTo>
                    <a:cubicBezTo>
                      <a:pt x="689985" y="258188"/>
                      <a:pt x="695010" y="212971"/>
                      <a:pt x="728505" y="140958"/>
                    </a:cubicBezTo>
                    <a:cubicBezTo>
                      <a:pt x="762000" y="68945"/>
                      <a:pt x="799681" y="4468"/>
                      <a:pt x="839037" y="281"/>
                    </a:cubicBezTo>
                    <a:cubicBezTo>
                      <a:pt x="878393" y="-3906"/>
                      <a:pt x="918587" y="38799"/>
                      <a:pt x="964642" y="115837"/>
                    </a:cubicBezTo>
                    <a:cubicBezTo>
                      <a:pt x="1010697" y="192874"/>
                      <a:pt x="1065963" y="315130"/>
                      <a:pt x="1115367" y="462506"/>
                    </a:cubicBezTo>
                    <a:cubicBezTo>
                      <a:pt x="1164771" y="609882"/>
                      <a:pt x="1219200" y="852716"/>
                      <a:pt x="1261068" y="1000092"/>
                    </a:cubicBezTo>
                    <a:cubicBezTo>
                      <a:pt x="1302936" y="1147468"/>
                      <a:pt x="1322196" y="1230367"/>
                      <a:pt x="1366576" y="1346760"/>
                    </a:cubicBezTo>
                    <a:cubicBezTo>
                      <a:pt x="1410956" y="1463153"/>
                      <a:pt x="1471246" y="1585409"/>
                      <a:pt x="1527349" y="1698453"/>
                    </a:cubicBezTo>
                    <a:cubicBezTo>
                      <a:pt x="1583452" y="1811497"/>
                      <a:pt x="1647930" y="1945475"/>
                      <a:pt x="1703196" y="2025024"/>
                    </a:cubicBezTo>
                    <a:cubicBezTo>
                      <a:pt x="1758462" y="2104573"/>
                      <a:pt x="1784420" y="2139742"/>
                      <a:pt x="1858945" y="2175749"/>
                    </a:cubicBezTo>
                    <a:cubicBezTo>
                      <a:pt x="1933470" y="2211756"/>
                      <a:pt x="2074984" y="2228504"/>
                      <a:pt x="2150347" y="2241064"/>
                    </a:cubicBezTo>
                    <a:cubicBezTo>
                      <a:pt x="2212312" y="2246925"/>
                      <a:pt x="2261716" y="2249018"/>
                      <a:pt x="2311121" y="225111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232" name="Textfeld 231">
            <a:extLst>
              <a:ext uri="{FF2B5EF4-FFF2-40B4-BE49-F238E27FC236}">
                <a16:creationId xmlns:a16="http://schemas.microsoft.com/office/drawing/2014/main" id="{30B57408-9099-0DA7-5BEB-0A55BE1DBE27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Messwerte aus: O.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Nairz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 Arndt, A. Zeilinger: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Quantum interference experiments with large molecules. American Journal of Physics 71, 319 (2003);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10.1119/1.1531580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D79534-75A6-39CB-15C4-AE69BCB0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19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62C47-8A99-A75C-E464-4C2E964D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14910-026D-3204-C7F9-66EDF425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Geschwindigkeitsverteilung 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-Moleküle: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C00000"/>
                </a:solidFill>
              </a:rPr>
              <a:t>Erklären Sie, warum diese Geschwindigkeits-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 err="1">
                <a:solidFill>
                  <a:srgbClr val="C00000"/>
                </a:solidFill>
              </a:rPr>
              <a:t>verteilung</a:t>
            </a:r>
            <a:r>
              <a:rPr lang="de-DE" sz="2000" dirty="0">
                <a:solidFill>
                  <a:srgbClr val="C00000"/>
                </a:solidFill>
              </a:rPr>
              <a:t>  das Interferenzmuster teilweise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„verschwinden“ lässt.</a:t>
            </a:r>
            <a:br>
              <a:rPr lang="de-DE" sz="2000" dirty="0">
                <a:solidFill>
                  <a:srgbClr val="C00000"/>
                </a:solidFill>
              </a:rPr>
            </a:br>
            <a:br>
              <a:rPr lang="de-DE" sz="2000" dirty="0">
                <a:solidFill>
                  <a:srgbClr val="C00000"/>
                </a:solidFill>
              </a:rPr>
            </a:br>
            <a:br>
              <a:rPr lang="de-DE" sz="2000" dirty="0">
                <a:solidFill>
                  <a:srgbClr val="C00000"/>
                </a:solidFill>
              </a:rPr>
            </a:br>
            <a:br>
              <a:rPr lang="de-DE" sz="2000" dirty="0">
                <a:solidFill>
                  <a:srgbClr val="C00000"/>
                </a:solidFill>
              </a:rPr>
            </a:br>
            <a:endParaRPr lang="de-DE" sz="2000" dirty="0">
              <a:solidFill>
                <a:srgbClr val="C00000"/>
              </a:solidFill>
            </a:endParaRPr>
          </a:p>
          <a:p>
            <a:r>
              <a:rPr lang="de-DE" sz="2000" dirty="0"/>
              <a:t>Verbesserter Aufbau: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C9504B-AE02-8642-3934-462571B0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E6CA1720-3BF9-A160-839D-4AC57316D71E}"/>
              </a:ext>
            </a:extLst>
          </p:cNvPr>
          <p:cNvGrpSpPr/>
          <p:nvPr/>
        </p:nvGrpSpPr>
        <p:grpSpPr>
          <a:xfrm>
            <a:off x="5625760" y="768131"/>
            <a:ext cx="3518239" cy="2711407"/>
            <a:chOff x="2064485" y="2238679"/>
            <a:chExt cx="4238319" cy="3201455"/>
          </a:xfrm>
        </p:grpSpPr>
        <p:grpSp>
          <p:nvGrpSpPr>
            <p:cNvPr id="184" name="Gruppieren 183">
              <a:extLst>
                <a:ext uri="{FF2B5EF4-FFF2-40B4-BE49-F238E27FC236}">
                  <a16:creationId xmlns:a16="http://schemas.microsoft.com/office/drawing/2014/main" id="{A9575E13-3836-1FFC-B20F-23FFA3B7EA77}"/>
                </a:ext>
              </a:extLst>
            </p:cNvPr>
            <p:cNvGrpSpPr/>
            <p:nvPr/>
          </p:nvGrpSpPr>
          <p:grpSpPr>
            <a:xfrm>
              <a:off x="2064485" y="2238679"/>
              <a:ext cx="4238319" cy="3201455"/>
              <a:chOff x="2064485" y="2238679"/>
              <a:chExt cx="4238319" cy="3201455"/>
            </a:xfrm>
          </p:grpSpPr>
          <p:grpSp>
            <p:nvGrpSpPr>
              <p:cNvPr id="177" name="Gruppieren 176">
                <a:extLst>
                  <a:ext uri="{FF2B5EF4-FFF2-40B4-BE49-F238E27FC236}">
                    <a16:creationId xmlns:a16="http://schemas.microsoft.com/office/drawing/2014/main" id="{6EDE2EC8-F156-75D9-54B1-F2A24E292CE0}"/>
                  </a:ext>
                </a:extLst>
              </p:cNvPr>
              <p:cNvGrpSpPr/>
              <p:nvPr/>
            </p:nvGrpSpPr>
            <p:grpSpPr>
              <a:xfrm>
                <a:off x="2064485" y="5065345"/>
                <a:ext cx="3954187" cy="374789"/>
                <a:chOff x="2201822" y="4242129"/>
                <a:chExt cx="3954187" cy="374789"/>
              </a:xfrm>
            </p:grpSpPr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702F3633-C3A6-0976-5806-16F20992871D}"/>
                    </a:ext>
                  </a:extLst>
                </p:cNvPr>
                <p:cNvSpPr txBox="1"/>
                <p:nvPr/>
              </p:nvSpPr>
              <p:spPr>
                <a:xfrm>
                  <a:off x="4861000" y="4252917"/>
                  <a:ext cx="594204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</a:p>
              </p:txBody>
            </p:sp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BDE3933C-DA18-E59E-2EF6-8D68909BD2B5}"/>
                    </a:ext>
                  </a:extLst>
                </p:cNvPr>
                <p:cNvSpPr txBox="1"/>
                <p:nvPr/>
              </p:nvSpPr>
              <p:spPr>
                <a:xfrm>
                  <a:off x="4177865" y="4244169"/>
                  <a:ext cx="594204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0CBDC11D-CAFB-15DD-642E-DCD5CDBA8A36}"/>
                    </a:ext>
                  </a:extLst>
                </p:cNvPr>
                <p:cNvSpPr txBox="1"/>
                <p:nvPr/>
              </p:nvSpPr>
              <p:spPr>
                <a:xfrm>
                  <a:off x="3481935" y="4247534"/>
                  <a:ext cx="598733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7C149DB7-F227-3D9A-0974-0799C572866F}"/>
                    </a:ext>
                  </a:extLst>
                </p:cNvPr>
                <p:cNvSpPr txBox="1"/>
                <p:nvPr/>
              </p:nvSpPr>
              <p:spPr>
                <a:xfrm>
                  <a:off x="2784389" y="4253515"/>
                  <a:ext cx="598733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C3020CA6-487E-B69A-1FE4-231D49BD4FE0}"/>
                    </a:ext>
                  </a:extLst>
                </p:cNvPr>
                <p:cNvSpPr txBox="1"/>
                <p:nvPr/>
              </p:nvSpPr>
              <p:spPr>
                <a:xfrm>
                  <a:off x="2201822" y="4242129"/>
                  <a:ext cx="476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A5580B76-1019-F8D7-D491-29CA99EEAE7F}"/>
                    </a:ext>
                  </a:extLst>
                </p:cNvPr>
                <p:cNvSpPr txBox="1"/>
                <p:nvPr/>
              </p:nvSpPr>
              <p:spPr>
                <a:xfrm>
                  <a:off x="5565987" y="4244169"/>
                  <a:ext cx="590022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500</a:t>
                  </a:r>
                </a:p>
              </p:txBody>
            </p:sp>
          </p:grpSp>
          <p:grpSp>
            <p:nvGrpSpPr>
              <p:cNvPr id="178" name="Gruppieren 177">
                <a:extLst>
                  <a:ext uri="{FF2B5EF4-FFF2-40B4-BE49-F238E27FC236}">
                    <a16:creationId xmlns:a16="http://schemas.microsoft.com/office/drawing/2014/main" id="{27FD3F09-15A8-4227-E841-05BB35187398}"/>
                  </a:ext>
                </a:extLst>
              </p:cNvPr>
              <p:cNvGrpSpPr/>
              <p:nvPr/>
            </p:nvGrpSpPr>
            <p:grpSpPr>
              <a:xfrm>
                <a:off x="2301010" y="2238679"/>
                <a:ext cx="4001794" cy="2811358"/>
                <a:chOff x="2443211" y="1187739"/>
                <a:chExt cx="4001794" cy="2811358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985459F-1882-88BE-AF59-9543021EB602}"/>
                    </a:ext>
                  </a:extLst>
                </p:cNvPr>
                <p:cNvSpPr txBox="1"/>
                <p:nvPr/>
              </p:nvSpPr>
              <p:spPr>
                <a:xfrm>
                  <a:off x="5460069" y="3635694"/>
                  <a:ext cx="984936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 m/s</a:t>
                  </a: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19C69277-AA4B-5651-21D2-937CE79438D9}"/>
                    </a:ext>
                  </a:extLst>
                </p:cNvPr>
                <p:cNvSpPr txBox="1"/>
                <p:nvPr/>
              </p:nvSpPr>
              <p:spPr>
                <a:xfrm>
                  <a:off x="2443211" y="1187739"/>
                  <a:ext cx="1369123" cy="617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Detektions-rate</a:t>
                  </a:r>
                </a:p>
              </p:txBody>
            </p:sp>
          </p:grpSp>
        </p:grpSp>
        <p:grpSp>
          <p:nvGrpSpPr>
            <p:cNvPr id="183" name="Gruppieren 182">
              <a:extLst>
                <a:ext uri="{FF2B5EF4-FFF2-40B4-BE49-F238E27FC236}">
                  <a16:creationId xmlns:a16="http://schemas.microsoft.com/office/drawing/2014/main" id="{E011A16C-03ED-32A4-41CD-875E1F5A0F70}"/>
                </a:ext>
              </a:extLst>
            </p:cNvPr>
            <p:cNvGrpSpPr/>
            <p:nvPr/>
          </p:nvGrpSpPr>
          <p:grpSpPr>
            <a:xfrm>
              <a:off x="2103579" y="2348880"/>
              <a:ext cx="3816000" cy="2771564"/>
              <a:chOff x="2103579" y="2348880"/>
              <a:chExt cx="3816000" cy="2771564"/>
            </a:xfrm>
          </p:grpSpPr>
          <p:grpSp>
            <p:nvGrpSpPr>
              <p:cNvPr id="174" name="Gruppieren 173">
                <a:extLst>
                  <a:ext uri="{FF2B5EF4-FFF2-40B4-BE49-F238E27FC236}">
                    <a16:creationId xmlns:a16="http://schemas.microsoft.com/office/drawing/2014/main" id="{C969F7BB-F2B0-5D4C-A121-ADDE03296E68}"/>
                  </a:ext>
                </a:extLst>
              </p:cNvPr>
              <p:cNvGrpSpPr/>
              <p:nvPr/>
            </p:nvGrpSpPr>
            <p:grpSpPr>
              <a:xfrm>
                <a:off x="2103579" y="4952324"/>
                <a:ext cx="3816000" cy="155254"/>
                <a:chOff x="2219971" y="4136546"/>
                <a:chExt cx="3876093" cy="155254"/>
              </a:xfrm>
            </p:grpSpPr>
            <p:cxnSp>
              <p:nvCxnSpPr>
                <p:cNvPr id="42" name="Gerade Verbindung mit Pfeil 41">
                  <a:extLst>
                    <a:ext uri="{FF2B5EF4-FFF2-40B4-BE49-F238E27FC236}">
                      <a16:creationId xmlns:a16="http://schemas.microsoft.com/office/drawing/2014/main" id="{585E9D3A-E390-60B8-EEDF-B70D684A0391}"/>
                    </a:ext>
                  </a:extLst>
                </p:cNvPr>
                <p:cNvCxnSpPr/>
                <p:nvPr/>
              </p:nvCxnSpPr>
              <p:spPr>
                <a:xfrm>
                  <a:off x="2219971" y="4219792"/>
                  <a:ext cx="38760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627805B5-5F44-8C03-32B4-18BD2A06B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9806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>
                  <a:extLst>
                    <a:ext uri="{FF2B5EF4-FFF2-40B4-BE49-F238E27FC236}">
                      <a16:creationId xmlns:a16="http://schemas.microsoft.com/office/drawing/2014/main" id="{AD87C869-17AE-5AE1-D511-D8E76FF27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11194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45">
                  <a:extLst>
                    <a:ext uri="{FF2B5EF4-FFF2-40B4-BE49-F238E27FC236}">
                      <a16:creationId xmlns:a16="http://schemas.microsoft.com/office/drawing/2014/main" id="{B2210E39-6A29-87EF-1B7F-CFEC39D66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419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46">
                  <a:extLst>
                    <a:ext uri="{FF2B5EF4-FFF2-40B4-BE49-F238E27FC236}">
                      <a16:creationId xmlns:a16="http://schemas.microsoft.com/office/drawing/2014/main" id="{B5C349A4-70F0-5F1C-72C0-819DE058B0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0108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7EDA5023-9A30-FADB-6719-E7D3D443B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00098" y="413654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3E1AFBB2-0D01-A0E0-2912-6C89567765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3420" y="2348880"/>
                <a:ext cx="0" cy="27715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E658B8FB-EB8B-846A-8A1F-4291C1339DD9}"/>
                  </a:ext>
                </a:extLst>
              </p:cNvPr>
              <p:cNvSpPr/>
              <p:nvPr/>
            </p:nvSpPr>
            <p:spPr>
              <a:xfrm>
                <a:off x="2858755" y="2752967"/>
                <a:ext cx="2311121" cy="2257816"/>
              </a:xfrm>
              <a:custGeom>
                <a:avLst/>
                <a:gdLst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15770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00698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311121"/>
                  <a:gd name="connsiteY0" fmla="*/ 2256135 h 2266275"/>
                  <a:gd name="connsiteX1" fmla="*/ 185895 w 2311121"/>
                  <a:gd name="connsiteY1" fmla="*/ 2110435 h 2266275"/>
                  <a:gd name="connsiteX2" fmla="*/ 417007 w 2311121"/>
                  <a:gd name="connsiteY2" fmla="*/ 1246277 h 2266275"/>
                  <a:gd name="connsiteX3" fmla="*/ 638070 w 2311121"/>
                  <a:gd name="connsiteY3" fmla="*/ 432360 h 2266275"/>
                  <a:gd name="connsiteX4" fmla="*/ 728505 w 2311121"/>
                  <a:gd name="connsiteY4" fmla="*/ 140958 h 2266275"/>
                  <a:gd name="connsiteX5" fmla="*/ 839037 w 2311121"/>
                  <a:gd name="connsiteY5" fmla="*/ 281 h 2266275"/>
                  <a:gd name="connsiteX6" fmla="*/ 964642 w 2311121"/>
                  <a:gd name="connsiteY6" fmla="*/ 115837 h 2266275"/>
                  <a:gd name="connsiteX7" fmla="*/ 1115367 w 2311121"/>
                  <a:gd name="connsiteY7" fmla="*/ 462506 h 2266275"/>
                  <a:gd name="connsiteX8" fmla="*/ 1261068 w 2311121"/>
                  <a:gd name="connsiteY8" fmla="*/ 1000092 h 2266275"/>
                  <a:gd name="connsiteX9" fmla="*/ 1366576 w 2311121"/>
                  <a:gd name="connsiteY9" fmla="*/ 1346760 h 2266275"/>
                  <a:gd name="connsiteX10" fmla="*/ 1527349 w 2311121"/>
                  <a:gd name="connsiteY10" fmla="*/ 1698453 h 2266275"/>
                  <a:gd name="connsiteX11" fmla="*/ 1703196 w 2311121"/>
                  <a:gd name="connsiteY11" fmla="*/ 2025024 h 2266275"/>
                  <a:gd name="connsiteX12" fmla="*/ 1858945 w 2311121"/>
                  <a:gd name="connsiteY12" fmla="*/ 2175749 h 2266275"/>
                  <a:gd name="connsiteX13" fmla="*/ 2150347 w 2311121"/>
                  <a:gd name="connsiteY13" fmla="*/ 2241064 h 2266275"/>
                  <a:gd name="connsiteX14" fmla="*/ 2311121 w 2311121"/>
                  <a:gd name="connsiteY14" fmla="*/ 2251112 h 2266275"/>
                  <a:gd name="connsiteX0" fmla="*/ 0 w 2311121"/>
                  <a:gd name="connsiteY0" fmla="*/ 2256135 h 2257816"/>
                  <a:gd name="connsiteX1" fmla="*/ 185895 w 2311121"/>
                  <a:gd name="connsiteY1" fmla="*/ 2110435 h 2257816"/>
                  <a:gd name="connsiteX2" fmla="*/ 417007 w 2311121"/>
                  <a:gd name="connsiteY2" fmla="*/ 1246277 h 2257816"/>
                  <a:gd name="connsiteX3" fmla="*/ 638070 w 2311121"/>
                  <a:gd name="connsiteY3" fmla="*/ 432360 h 2257816"/>
                  <a:gd name="connsiteX4" fmla="*/ 728505 w 2311121"/>
                  <a:gd name="connsiteY4" fmla="*/ 140958 h 2257816"/>
                  <a:gd name="connsiteX5" fmla="*/ 839037 w 2311121"/>
                  <a:gd name="connsiteY5" fmla="*/ 281 h 2257816"/>
                  <a:gd name="connsiteX6" fmla="*/ 964642 w 2311121"/>
                  <a:gd name="connsiteY6" fmla="*/ 115837 h 2257816"/>
                  <a:gd name="connsiteX7" fmla="*/ 1115367 w 2311121"/>
                  <a:gd name="connsiteY7" fmla="*/ 462506 h 2257816"/>
                  <a:gd name="connsiteX8" fmla="*/ 1261068 w 2311121"/>
                  <a:gd name="connsiteY8" fmla="*/ 1000092 h 2257816"/>
                  <a:gd name="connsiteX9" fmla="*/ 1366576 w 2311121"/>
                  <a:gd name="connsiteY9" fmla="*/ 1346760 h 2257816"/>
                  <a:gd name="connsiteX10" fmla="*/ 1527349 w 2311121"/>
                  <a:gd name="connsiteY10" fmla="*/ 1698453 h 2257816"/>
                  <a:gd name="connsiteX11" fmla="*/ 1703196 w 2311121"/>
                  <a:gd name="connsiteY11" fmla="*/ 2025024 h 2257816"/>
                  <a:gd name="connsiteX12" fmla="*/ 1858945 w 2311121"/>
                  <a:gd name="connsiteY12" fmla="*/ 2175749 h 2257816"/>
                  <a:gd name="connsiteX13" fmla="*/ 2150347 w 2311121"/>
                  <a:gd name="connsiteY13" fmla="*/ 2241064 h 2257816"/>
                  <a:gd name="connsiteX14" fmla="*/ 2311121 w 2311121"/>
                  <a:gd name="connsiteY14" fmla="*/ 2251112 h 225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11121" h="2257816">
                    <a:moveTo>
                      <a:pt x="0" y="2256135"/>
                    </a:moveTo>
                    <a:cubicBezTo>
                      <a:pt x="51916" y="2257810"/>
                      <a:pt x="116394" y="2278745"/>
                      <a:pt x="185895" y="2110435"/>
                    </a:cubicBezTo>
                    <a:cubicBezTo>
                      <a:pt x="255396" y="1942125"/>
                      <a:pt x="341645" y="1525956"/>
                      <a:pt x="417007" y="1246277"/>
                    </a:cubicBezTo>
                    <a:cubicBezTo>
                      <a:pt x="492369" y="966598"/>
                      <a:pt x="586155" y="606532"/>
                      <a:pt x="638070" y="432360"/>
                    </a:cubicBezTo>
                    <a:cubicBezTo>
                      <a:pt x="689985" y="258188"/>
                      <a:pt x="695010" y="212971"/>
                      <a:pt x="728505" y="140958"/>
                    </a:cubicBezTo>
                    <a:cubicBezTo>
                      <a:pt x="762000" y="68945"/>
                      <a:pt x="799681" y="4468"/>
                      <a:pt x="839037" y="281"/>
                    </a:cubicBezTo>
                    <a:cubicBezTo>
                      <a:pt x="878393" y="-3906"/>
                      <a:pt x="918587" y="38799"/>
                      <a:pt x="964642" y="115837"/>
                    </a:cubicBezTo>
                    <a:cubicBezTo>
                      <a:pt x="1010697" y="192874"/>
                      <a:pt x="1065963" y="315130"/>
                      <a:pt x="1115367" y="462506"/>
                    </a:cubicBezTo>
                    <a:cubicBezTo>
                      <a:pt x="1164771" y="609882"/>
                      <a:pt x="1219200" y="852716"/>
                      <a:pt x="1261068" y="1000092"/>
                    </a:cubicBezTo>
                    <a:cubicBezTo>
                      <a:pt x="1302936" y="1147468"/>
                      <a:pt x="1322196" y="1230367"/>
                      <a:pt x="1366576" y="1346760"/>
                    </a:cubicBezTo>
                    <a:cubicBezTo>
                      <a:pt x="1410956" y="1463153"/>
                      <a:pt x="1471246" y="1585409"/>
                      <a:pt x="1527349" y="1698453"/>
                    </a:cubicBezTo>
                    <a:cubicBezTo>
                      <a:pt x="1583452" y="1811497"/>
                      <a:pt x="1647930" y="1945475"/>
                      <a:pt x="1703196" y="2025024"/>
                    </a:cubicBezTo>
                    <a:cubicBezTo>
                      <a:pt x="1758462" y="2104573"/>
                      <a:pt x="1784420" y="2139742"/>
                      <a:pt x="1858945" y="2175749"/>
                    </a:cubicBezTo>
                    <a:cubicBezTo>
                      <a:pt x="1933470" y="2211756"/>
                      <a:pt x="2074984" y="2228504"/>
                      <a:pt x="2150347" y="2241064"/>
                    </a:cubicBezTo>
                    <a:cubicBezTo>
                      <a:pt x="2212312" y="2246925"/>
                      <a:pt x="2261716" y="2249018"/>
                      <a:pt x="2311121" y="225111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4BE709C9-B5A1-F7F8-895D-A3C2D803ED72}"/>
              </a:ext>
            </a:extLst>
          </p:cNvPr>
          <p:cNvGrpSpPr/>
          <p:nvPr/>
        </p:nvGrpSpPr>
        <p:grpSpPr>
          <a:xfrm>
            <a:off x="243720" y="4117996"/>
            <a:ext cx="8656560" cy="2352326"/>
            <a:chOff x="243720" y="4117996"/>
            <a:chExt cx="8656560" cy="2352326"/>
          </a:xfrm>
        </p:grpSpPr>
        <p:grpSp>
          <p:nvGrpSpPr>
            <p:cNvPr id="204" name="Gruppieren 203">
              <a:extLst>
                <a:ext uri="{FF2B5EF4-FFF2-40B4-BE49-F238E27FC236}">
                  <a16:creationId xmlns:a16="http://schemas.microsoft.com/office/drawing/2014/main" id="{9070D070-1B45-8957-D4DA-7A4B9675E17B}"/>
                </a:ext>
              </a:extLst>
            </p:cNvPr>
            <p:cNvGrpSpPr/>
            <p:nvPr/>
          </p:nvGrpSpPr>
          <p:grpSpPr>
            <a:xfrm>
              <a:off x="243720" y="4117996"/>
              <a:ext cx="8656560" cy="2352326"/>
              <a:chOff x="243720" y="4117996"/>
              <a:chExt cx="8656560" cy="2352326"/>
            </a:xfrm>
          </p:grpSpPr>
          <p:grpSp>
            <p:nvGrpSpPr>
              <p:cNvPr id="187" name="Gruppieren 186">
                <a:extLst>
                  <a:ext uri="{FF2B5EF4-FFF2-40B4-BE49-F238E27FC236}">
                    <a16:creationId xmlns:a16="http://schemas.microsoft.com/office/drawing/2014/main" id="{C7F7A1F8-A740-4AFF-676C-7CC62954E65D}"/>
                  </a:ext>
                </a:extLst>
              </p:cNvPr>
              <p:cNvGrpSpPr/>
              <p:nvPr/>
            </p:nvGrpSpPr>
            <p:grpSpPr>
              <a:xfrm>
                <a:off x="243720" y="4117996"/>
                <a:ext cx="8656560" cy="2328652"/>
                <a:chOff x="237102" y="1412632"/>
                <a:chExt cx="8656560" cy="2328652"/>
              </a:xfrm>
            </p:grpSpPr>
            <p:sp>
              <p:nvSpPr>
                <p:cNvPr id="191" name="Würfel 190">
                  <a:extLst>
                    <a:ext uri="{FF2B5EF4-FFF2-40B4-BE49-F238E27FC236}">
                      <a16:creationId xmlns:a16="http://schemas.microsoft.com/office/drawing/2014/main" id="{EC510282-3218-DB91-C010-803335553D01}"/>
                    </a:ext>
                  </a:extLst>
                </p:cNvPr>
                <p:cNvSpPr/>
                <p:nvPr/>
              </p:nvSpPr>
              <p:spPr>
                <a:xfrm rot="5400000" flipH="1">
                  <a:off x="3034357" y="2002389"/>
                  <a:ext cx="1436262" cy="576064"/>
                </a:xfrm>
                <a:prstGeom prst="cube">
                  <a:avLst>
                    <a:gd name="adj" fmla="val 93442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2" name="Flussdiagramm: Datenträger mit direktem Zugriff 191">
                  <a:extLst>
                    <a:ext uri="{FF2B5EF4-FFF2-40B4-BE49-F238E27FC236}">
                      <a16:creationId xmlns:a16="http://schemas.microsoft.com/office/drawing/2014/main" id="{D65F6BFA-92D0-225B-30CD-EC312505AA4D}"/>
                    </a:ext>
                  </a:extLst>
                </p:cNvPr>
                <p:cNvSpPr/>
                <p:nvPr/>
              </p:nvSpPr>
              <p:spPr>
                <a:xfrm>
                  <a:off x="237102" y="2132856"/>
                  <a:ext cx="936104" cy="936104"/>
                </a:xfrm>
                <a:prstGeom prst="flowChartMagneticDrum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93" name="Gruppieren 192">
                  <a:extLst>
                    <a:ext uri="{FF2B5EF4-FFF2-40B4-BE49-F238E27FC236}">
                      <a16:creationId xmlns:a16="http://schemas.microsoft.com/office/drawing/2014/main" id="{C5570709-D2F8-742E-162D-F9D1433C47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183328" y="1536740"/>
                  <a:ext cx="1231553" cy="2080436"/>
                  <a:chOff x="2483766" y="1188957"/>
                  <a:chExt cx="1875565" cy="3168352"/>
                </a:xfrm>
              </p:grpSpPr>
              <p:sp>
                <p:nvSpPr>
                  <p:cNvPr id="197" name="Würfel 196">
                    <a:extLst>
                      <a:ext uri="{FF2B5EF4-FFF2-40B4-BE49-F238E27FC236}">
                        <a16:creationId xmlns:a16="http://schemas.microsoft.com/office/drawing/2014/main" id="{CB268BC0-0C31-9AF5-E14B-95E1B2271DE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37373" y="1835350"/>
                    <a:ext cx="3168352" cy="1875565"/>
                  </a:xfrm>
                  <a:prstGeom prst="cube">
                    <a:avLst>
                      <a:gd name="adj" fmla="val 93442"/>
                    </a:avLst>
                  </a:prstGeom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98" name="Parallelogramm 197">
                    <a:extLst>
                      <a:ext uri="{FF2B5EF4-FFF2-40B4-BE49-F238E27FC236}">
                        <a16:creationId xmlns:a16="http://schemas.microsoft.com/office/drawing/2014/main" id="{790184F0-E257-F01D-56AB-FC75D97ECC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 flipV="1">
                    <a:off x="2200560" y="1977135"/>
                    <a:ext cx="2647764" cy="1519049"/>
                  </a:xfrm>
                  <a:prstGeom prst="parallelogram">
                    <a:avLst>
                      <a:gd name="adj" fmla="val 99359"/>
                    </a:avLst>
                  </a:prstGeom>
                  <a:pattFill prst="dk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cxnSp>
              <p:nvCxnSpPr>
                <p:cNvPr id="194" name="Gerader Verbinder 193">
                  <a:extLst>
                    <a:ext uri="{FF2B5EF4-FFF2-40B4-BE49-F238E27FC236}">
                      <a16:creationId xmlns:a16="http://schemas.microsoft.com/office/drawing/2014/main" id="{39F587C7-D139-4A0C-40BE-83DFC7215D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26982" y="2600908"/>
                  <a:ext cx="6153434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Würfel 194">
                  <a:extLst>
                    <a:ext uri="{FF2B5EF4-FFF2-40B4-BE49-F238E27FC236}">
                      <a16:creationId xmlns:a16="http://schemas.microsoft.com/office/drawing/2014/main" id="{70DFE9D8-A445-5294-F52B-904CAD3DDD72}"/>
                    </a:ext>
                  </a:extLst>
                </p:cNvPr>
                <p:cNvSpPr/>
                <p:nvPr/>
              </p:nvSpPr>
              <p:spPr>
                <a:xfrm rot="5400000" flipH="1">
                  <a:off x="2381195" y="2623360"/>
                  <a:ext cx="1436262" cy="576064"/>
                </a:xfrm>
                <a:prstGeom prst="cube">
                  <a:avLst>
                    <a:gd name="adj" fmla="val 93442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6" name="Parallelogramm 195">
                  <a:extLst>
                    <a:ext uri="{FF2B5EF4-FFF2-40B4-BE49-F238E27FC236}">
                      <a16:creationId xmlns:a16="http://schemas.microsoft.com/office/drawing/2014/main" id="{05E0FEDA-59B5-52AF-F285-3A6B8A6CCF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 flipV="1">
                  <a:off x="7061350" y="1908972"/>
                  <a:ext cx="2328652" cy="1335972"/>
                </a:xfrm>
                <a:prstGeom prst="parallelogram">
                  <a:avLst>
                    <a:gd name="adj" fmla="val 99359"/>
                  </a:avLst>
                </a:prstGeom>
                <a:solidFill>
                  <a:schemeClr val="accent1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7E27EAA7-C8EF-EB1E-CAB8-2284C5F90095}"/>
                  </a:ext>
                </a:extLst>
              </p:cNvPr>
              <p:cNvCxnSpPr/>
              <p:nvPr/>
            </p:nvCxnSpPr>
            <p:spPr>
              <a:xfrm>
                <a:off x="1015034" y="5162256"/>
                <a:ext cx="0" cy="288032"/>
              </a:xfrm>
              <a:prstGeom prst="line">
                <a:avLst/>
              </a:prstGeom>
              <a:ln w="5715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Gerade Verbindung mit Pfeil 189">
                <a:extLst>
                  <a:ext uri="{FF2B5EF4-FFF2-40B4-BE49-F238E27FC236}">
                    <a16:creationId xmlns:a16="http://schemas.microsoft.com/office/drawing/2014/main" id="{A81AFBAD-1D6A-03B3-D9B2-2C1CB68FCDC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7818978" y="5918340"/>
                <a:ext cx="551982" cy="551982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headEnd type="triangl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 Verbindung mit Pfeil 188">
                <a:extLst>
                  <a:ext uri="{FF2B5EF4-FFF2-40B4-BE49-F238E27FC236}">
                    <a16:creationId xmlns:a16="http://schemas.microsoft.com/office/drawing/2014/main" id="{354BBD52-C94B-26D3-BC24-650C305831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06198" y="4334380"/>
                <a:ext cx="0" cy="1944000"/>
              </a:xfrm>
              <a:prstGeom prst="straightConnector1">
                <a:avLst/>
              </a:prstGeom>
              <a:ln w="190500">
                <a:solidFill>
                  <a:srgbClr val="00B050"/>
                </a:solidFill>
                <a:tailEnd type="triangle"/>
              </a:ln>
              <a:scene3d>
                <a:camera prst="isometricRightUp">
                  <a:rot lat="1800000" lon="1779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5" name="Gerader Verbinder 224">
              <a:extLst>
                <a:ext uri="{FF2B5EF4-FFF2-40B4-BE49-F238E27FC236}">
                  <a16:creationId xmlns:a16="http://schemas.microsoft.com/office/drawing/2014/main" id="{01BBDC57-E243-75A0-F6DC-38BC716F6412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08" y="5306272"/>
              <a:ext cx="1116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2" name="Textfeld 231">
            <a:extLst>
              <a:ext uri="{FF2B5EF4-FFF2-40B4-BE49-F238E27FC236}">
                <a16:creationId xmlns:a16="http://schemas.microsoft.com/office/drawing/2014/main" id="{30B57408-9099-0DA7-5BEB-0A55BE1DBE27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Messwerte aus: O.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Nairz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 Arndt, A. Zeilinger: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Quantum interference experiments with large molecules. American Journal of Physics 71, 319 (2003);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10.1119/1.1531580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F2752A-5072-C386-13B8-398D2E12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93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62C47-8A99-A75C-E464-4C2E964D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14910-026D-3204-C7F9-66EDF425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Geschwindigkeitsverteilung 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-Moleküle: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C00000"/>
                </a:solidFill>
              </a:rPr>
              <a:t>Erklären Sie, warum diese Geschwindigkeits-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 err="1">
                <a:solidFill>
                  <a:srgbClr val="C00000"/>
                </a:solidFill>
              </a:rPr>
              <a:t>verteilung</a:t>
            </a:r>
            <a:r>
              <a:rPr lang="de-DE" sz="2000" dirty="0">
                <a:solidFill>
                  <a:srgbClr val="C00000"/>
                </a:solidFill>
              </a:rPr>
              <a:t>  das Interferenzmuster teilweise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„verschwinden“ lässt.</a:t>
            </a:r>
            <a:br>
              <a:rPr lang="de-DE" sz="2000" dirty="0">
                <a:solidFill>
                  <a:srgbClr val="C00000"/>
                </a:solidFill>
              </a:rPr>
            </a:br>
            <a:br>
              <a:rPr lang="de-DE" sz="2000" dirty="0">
                <a:solidFill>
                  <a:srgbClr val="C00000"/>
                </a:solidFill>
              </a:rPr>
            </a:br>
            <a:br>
              <a:rPr lang="de-DE" sz="2000" dirty="0">
                <a:solidFill>
                  <a:srgbClr val="C00000"/>
                </a:solidFill>
              </a:rPr>
            </a:br>
            <a:br>
              <a:rPr lang="de-DE" sz="2000" dirty="0">
                <a:solidFill>
                  <a:srgbClr val="C00000"/>
                </a:solidFill>
              </a:rPr>
            </a:br>
            <a:endParaRPr lang="de-DE" sz="2000" dirty="0">
              <a:solidFill>
                <a:srgbClr val="C00000"/>
              </a:solidFill>
            </a:endParaRPr>
          </a:p>
          <a:p>
            <a:r>
              <a:rPr lang="de-DE" sz="2000" dirty="0"/>
              <a:t>Verbesserter Aufbau: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C9504B-AE02-8642-3934-462571B0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E6CA1720-3BF9-A160-839D-4AC57316D71E}"/>
              </a:ext>
            </a:extLst>
          </p:cNvPr>
          <p:cNvGrpSpPr/>
          <p:nvPr/>
        </p:nvGrpSpPr>
        <p:grpSpPr>
          <a:xfrm>
            <a:off x="5625760" y="768131"/>
            <a:ext cx="3518239" cy="2711407"/>
            <a:chOff x="2064485" y="2238679"/>
            <a:chExt cx="4238319" cy="3201455"/>
          </a:xfrm>
        </p:grpSpPr>
        <p:grpSp>
          <p:nvGrpSpPr>
            <p:cNvPr id="184" name="Gruppieren 183">
              <a:extLst>
                <a:ext uri="{FF2B5EF4-FFF2-40B4-BE49-F238E27FC236}">
                  <a16:creationId xmlns:a16="http://schemas.microsoft.com/office/drawing/2014/main" id="{A9575E13-3836-1FFC-B20F-23FFA3B7EA77}"/>
                </a:ext>
              </a:extLst>
            </p:cNvPr>
            <p:cNvGrpSpPr/>
            <p:nvPr/>
          </p:nvGrpSpPr>
          <p:grpSpPr>
            <a:xfrm>
              <a:off x="2064485" y="2238679"/>
              <a:ext cx="4238319" cy="3201455"/>
              <a:chOff x="2064485" y="2238679"/>
              <a:chExt cx="4238319" cy="3201455"/>
            </a:xfrm>
          </p:grpSpPr>
          <p:grpSp>
            <p:nvGrpSpPr>
              <p:cNvPr id="177" name="Gruppieren 176">
                <a:extLst>
                  <a:ext uri="{FF2B5EF4-FFF2-40B4-BE49-F238E27FC236}">
                    <a16:creationId xmlns:a16="http://schemas.microsoft.com/office/drawing/2014/main" id="{6EDE2EC8-F156-75D9-54B1-F2A24E292CE0}"/>
                  </a:ext>
                </a:extLst>
              </p:cNvPr>
              <p:cNvGrpSpPr/>
              <p:nvPr/>
            </p:nvGrpSpPr>
            <p:grpSpPr>
              <a:xfrm>
                <a:off x="2064485" y="5065345"/>
                <a:ext cx="3954187" cy="374789"/>
                <a:chOff x="2201822" y="4242129"/>
                <a:chExt cx="3954187" cy="374789"/>
              </a:xfrm>
            </p:grpSpPr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702F3633-C3A6-0976-5806-16F20992871D}"/>
                    </a:ext>
                  </a:extLst>
                </p:cNvPr>
                <p:cNvSpPr txBox="1"/>
                <p:nvPr/>
              </p:nvSpPr>
              <p:spPr>
                <a:xfrm>
                  <a:off x="4861000" y="4252917"/>
                  <a:ext cx="594204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</a:p>
              </p:txBody>
            </p:sp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BDE3933C-DA18-E59E-2EF6-8D68909BD2B5}"/>
                    </a:ext>
                  </a:extLst>
                </p:cNvPr>
                <p:cNvSpPr txBox="1"/>
                <p:nvPr/>
              </p:nvSpPr>
              <p:spPr>
                <a:xfrm>
                  <a:off x="4177865" y="4244169"/>
                  <a:ext cx="594204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0CBDC11D-CAFB-15DD-642E-DCD5CDBA8A36}"/>
                    </a:ext>
                  </a:extLst>
                </p:cNvPr>
                <p:cNvSpPr txBox="1"/>
                <p:nvPr/>
              </p:nvSpPr>
              <p:spPr>
                <a:xfrm>
                  <a:off x="3481935" y="4247534"/>
                  <a:ext cx="598733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7C149DB7-F227-3D9A-0974-0799C572866F}"/>
                    </a:ext>
                  </a:extLst>
                </p:cNvPr>
                <p:cNvSpPr txBox="1"/>
                <p:nvPr/>
              </p:nvSpPr>
              <p:spPr>
                <a:xfrm>
                  <a:off x="2784389" y="4253515"/>
                  <a:ext cx="598733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C3020CA6-487E-B69A-1FE4-231D49BD4FE0}"/>
                    </a:ext>
                  </a:extLst>
                </p:cNvPr>
                <p:cNvSpPr txBox="1"/>
                <p:nvPr/>
              </p:nvSpPr>
              <p:spPr>
                <a:xfrm>
                  <a:off x="2201822" y="4242129"/>
                  <a:ext cx="476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A5580B76-1019-F8D7-D491-29CA99EEAE7F}"/>
                    </a:ext>
                  </a:extLst>
                </p:cNvPr>
                <p:cNvSpPr txBox="1"/>
                <p:nvPr/>
              </p:nvSpPr>
              <p:spPr>
                <a:xfrm>
                  <a:off x="5565987" y="4244169"/>
                  <a:ext cx="590022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500</a:t>
                  </a:r>
                </a:p>
              </p:txBody>
            </p:sp>
          </p:grpSp>
          <p:grpSp>
            <p:nvGrpSpPr>
              <p:cNvPr id="178" name="Gruppieren 177">
                <a:extLst>
                  <a:ext uri="{FF2B5EF4-FFF2-40B4-BE49-F238E27FC236}">
                    <a16:creationId xmlns:a16="http://schemas.microsoft.com/office/drawing/2014/main" id="{27FD3F09-15A8-4227-E841-05BB35187398}"/>
                  </a:ext>
                </a:extLst>
              </p:cNvPr>
              <p:cNvGrpSpPr/>
              <p:nvPr/>
            </p:nvGrpSpPr>
            <p:grpSpPr>
              <a:xfrm>
                <a:off x="2301010" y="2238679"/>
                <a:ext cx="4001794" cy="2811358"/>
                <a:chOff x="2443211" y="1187739"/>
                <a:chExt cx="4001794" cy="2811358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985459F-1882-88BE-AF59-9543021EB602}"/>
                    </a:ext>
                  </a:extLst>
                </p:cNvPr>
                <p:cNvSpPr txBox="1"/>
                <p:nvPr/>
              </p:nvSpPr>
              <p:spPr>
                <a:xfrm>
                  <a:off x="5460069" y="3635694"/>
                  <a:ext cx="984936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 m/s</a:t>
                  </a: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19C69277-AA4B-5651-21D2-937CE79438D9}"/>
                    </a:ext>
                  </a:extLst>
                </p:cNvPr>
                <p:cNvSpPr txBox="1"/>
                <p:nvPr/>
              </p:nvSpPr>
              <p:spPr>
                <a:xfrm>
                  <a:off x="2443211" y="1187739"/>
                  <a:ext cx="1369123" cy="617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Detektions-rate</a:t>
                  </a:r>
                </a:p>
              </p:txBody>
            </p:sp>
          </p:grpSp>
        </p:grpSp>
        <p:grpSp>
          <p:nvGrpSpPr>
            <p:cNvPr id="183" name="Gruppieren 182">
              <a:extLst>
                <a:ext uri="{FF2B5EF4-FFF2-40B4-BE49-F238E27FC236}">
                  <a16:creationId xmlns:a16="http://schemas.microsoft.com/office/drawing/2014/main" id="{E011A16C-03ED-32A4-41CD-875E1F5A0F70}"/>
                </a:ext>
              </a:extLst>
            </p:cNvPr>
            <p:cNvGrpSpPr/>
            <p:nvPr/>
          </p:nvGrpSpPr>
          <p:grpSpPr>
            <a:xfrm>
              <a:off x="2103579" y="2348880"/>
              <a:ext cx="3816000" cy="2771564"/>
              <a:chOff x="2103579" y="2348880"/>
              <a:chExt cx="3816000" cy="2771564"/>
            </a:xfrm>
          </p:grpSpPr>
          <p:grpSp>
            <p:nvGrpSpPr>
              <p:cNvPr id="174" name="Gruppieren 173">
                <a:extLst>
                  <a:ext uri="{FF2B5EF4-FFF2-40B4-BE49-F238E27FC236}">
                    <a16:creationId xmlns:a16="http://schemas.microsoft.com/office/drawing/2014/main" id="{C969F7BB-F2B0-5D4C-A121-ADDE03296E68}"/>
                  </a:ext>
                </a:extLst>
              </p:cNvPr>
              <p:cNvGrpSpPr/>
              <p:nvPr/>
            </p:nvGrpSpPr>
            <p:grpSpPr>
              <a:xfrm>
                <a:off x="2103579" y="4952324"/>
                <a:ext cx="3816000" cy="155254"/>
                <a:chOff x="2219971" y="4136546"/>
                <a:chExt cx="3876093" cy="155254"/>
              </a:xfrm>
            </p:grpSpPr>
            <p:cxnSp>
              <p:nvCxnSpPr>
                <p:cNvPr id="42" name="Gerade Verbindung mit Pfeil 41">
                  <a:extLst>
                    <a:ext uri="{FF2B5EF4-FFF2-40B4-BE49-F238E27FC236}">
                      <a16:creationId xmlns:a16="http://schemas.microsoft.com/office/drawing/2014/main" id="{585E9D3A-E390-60B8-EEDF-B70D684A0391}"/>
                    </a:ext>
                  </a:extLst>
                </p:cNvPr>
                <p:cNvCxnSpPr/>
                <p:nvPr/>
              </p:nvCxnSpPr>
              <p:spPr>
                <a:xfrm>
                  <a:off x="2219971" y="4219792"/>
                  <a:ext cx="38760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627805B5-5F44-8C03-32B4-18BD2A06B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9806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>
                  <a:extLst>
                    <a:ext uri="{FF2B5EF4-FFF2-40B4-BE49-F238E27FC236}">
                      <a16:creationId xmlns:a16="http://schemas.microsoft.com/office/drawing/2014/main" id="{AD87C869-17AE-5AE1-D511-D8E76FF27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11194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45">
                  <a:extLst>
                    <a:ext uri="{FF2B5EF4-FFF2-40B4-BE49-F238E27FC236}">
                      <a16:creationId xmlns:a16="http://schemas.microsoft.com/office/drawing/2014/main" id="{B2210E39-6A29-87EF-1B7F-CFEC39D66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419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46">
                  <a:extLst>
                    <a:ext uri="{FF2B5EF4-FFF2-40B4-BE49-F238E27FC236}">
                      <a16:creationId xmlns:a16="http://schemas.microsoft.com/office/drawing/2014/main" id="{B5C349A4-70F0-5F1C-72C0-819DE058B0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0108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7EDA5023-9A30-FADB-6719-E7D3D443B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00098" y="413654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3E1AFBB2-0D01-A0E0-2912-6C89567765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3420" y="2348880"/>
                <a:ext cx="0" cy="27715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E658B8FB-EB8B-846A-8A1F-4291C1339DD9}"/>
                  </a:ext>
                </a:extLst>
              </p:cNvPr>
              <p:cNvSpPr/>
              <p:nvPr/>
            </p:nvSpPr>
            <p:spPr>
              <a:xfrm>
                <a:off x="2858755" y="2752967"/>
                <a:ext cx="2311121" cy="2257816"/>
              </a:xfrm>
              <a:custGeom>
                <a:avLst/>
                <a:gdLst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15770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00698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311121"/>
                  <a:gd name="connsiteY0" fmla="*/ 2256135 h 2266275"/>
                  <a:gd name="connsiteX1" fmla="*/ 185895 w 2311121"/>
                  <a:gd name="connsiteY1" fmla="*/ 2110435 h 2266275"/>
                  <a:gd name="connsiteX2" fmla="*/ 417007 w 2311121"/>
                  <a:gd name="connsiteY2" fmla="*/ 1246277 h 2266275"/>
                  <a:gd name="connsiteX3" fmla="*/ 638070 w 2311121"/>
                  <a:gd name="connsiteY3" fmla="*/ 432360 h 2266275"/>
                  <a:gd name="connsiteX4" fmla="*/ 728505 w 2311121"/>
                  <a:gd name="connsiteY4" fmla="*/ 140958 h 2266275"/>
                  <a:gd name="connsiteX5" fmla="*/ 839037 w 2311121"/>
                  <a:gd name="connsiteY5" fmla="*/ 281 h 2266275"/>
                  <a:gd name="connsiteX6" fmla="*/ 964642 w 2311121"/>
                  <a:gd name="connsiteY6" fmla="*/ 115837 h 2266275"/>
                  <a:gd name="connsiteX7" fmla="*/ 1115367 w 2311121"/>
                  <a:gd name="connsiteY7" fmla="*/ 462506 h 2266275"/>
                  <a:gd name="connsiteX8" fmla="*/ 1261068 w 2311121"/>
                  <a:gd name="connsiteY8" fmla="*/ 1000092 h 2266275"/>
                  <a:gd name="connsiteX9" fmla="*/ 1366576 w 2311121"/>
                  <a:gd name="connsiteY9" fmla="*/ 1346760 h 2266275"/>
                  <a:gd name="connsiteX10" fmla="*/ 1527349 w 2311121"/>
                  <a:gd name="connsiteY10" fmla="*/ 1698453 h 2266275"/>
                  <a:gd name="connsiteX11" fmla="*/ 1703196 w 2311121"/>
                  <a:gd name="connsiteY11" fmla="*/ 2025024 h 2266275"/>
                  <a:gd name="connsiteX12" fmla="*/ 1858945 w 2311121"/>
                  <a:gd name="connsiteY12" fmla="*/ 2175749 h 2266275"/>
                  <a:gd name="connsiteX13" fmla="*/ 2150347 w 2311121"/>
                  <a:gd name="connsiteY13" fmla="*/ 2241064 h 2266275"/>
                  <a:gd name="connsiteX14" fmla="*/ 2311121 w 2311121"/>
                  <a:gd name="connsiteY14" fmla="*/ 2251112 h 2266275"/>
                  <a:gd name="connsiteX0" fmla="*/ 0 w 2311121"/>
                  <a:gd name="connsiteY0" fmla="*/ 2256135 h 2257816"/>
                  <a:gd name="connsiteX1" fmla="*/ 185895 w 2311121"/>
                  <a:gd name="connsiteY1" fmla="*/ 2110435 h 2257816"/>
                  <a:gd name="connsiteX2" fmla="*/ 417007 w 2311121"/>
                  <a:gd name="connsiteY2" fmla="*/ 1246277 h 2257816"/>
                  <a:gd name="connsiteX3" fmla="*/ 638070 w 2311121"/>
                  <a:gd name="connsiteY3" fmla="*/ 432360 h 2257816"/>
                  <a:gd name="connsiteX4" fmla="*/ 728505 w 2311121"/>
                  <a:gd name="connsiteY4" fmla="*/ 140958 h 2257816"/>
                  <a:gd name="connsiteX5" fmla="*/ 839037 w 2311121"/>
                  <a:gd name="connsiteY5" fmla="*/ 281 h 2257816"/>
                  <a:gd name="connsiteX6" fmla="*/ 964642 w 2311121"/>
                  <a:gd name="connsiteY6" fmla="*/ 115837 h 2257816"/>
                  <a:gd name="connsiteX7" fmla="*/ 1115367 w 2311121"/>
                  <a:gd name="connsiteY7" fmla="*/ 462506 h 2257816"/>
                  <a:gd name="connsiteX8" fmla="*/ 1261068 w 2311121"/>
                  <a:gd name="connsiteY8" fmla="*/ 1000092 h 2257816"/>
                  <a:gd name="connsiteX9" fmla="*/ 1366576 w 2311121"/>
                  <a:gd name="connsiteY9" fmla="*/ 1346760 h 2257816"/>
                  <a:gd name="connsiteX10" fmla="*/ 1527349 w 2311121"/>
                  <a:gd name="connsiteY10" fmla="*/ 1698453 h 2257816"/>
                  <a:gd name="connsiteX11" fmla="*/ 1703196 w 2311121"/>
                  <a:gd name="connsiteY11" fmla="*/ 2025024 h 2257816"/>
                  <a:gd name="connsiteX12" fmla="*/ 1858945 w 2311121"/>
                  <a:gd name="connsiteY12" fmla="*/ 2175749 h 2257816"/>
                  <a:gd name="connsiteX13" fmla="*/ 2150347 w 2311121"/>
                  <a:gd name="connsiteY13" fmla="*/ 2241064 h 2257816"/>
                  <a:gd name="connsiteX14" fmla="*/ 2311121 w 2311121"/>
                  <a:gd name="connsiteY14" fmla="*/ 2251112 h 225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11121" h="2257816">
                    <a:moveTo>
                      <a:pt x="0" y="2256135"/>
                    </a:moveTo>
                    <a:cubicBezTo>
                      <a:pt x="51916" y="2257810"/>
                      <a:pt x="116394" y="2278745"/>
                      <a:pt x="185895" y="2110435"/>
                    </a:cubicBezTo>
                    <a:cubicBezTo>
                      <a:pt x="255396" y="1942125"/>
                      <a:pt x="341645" y="1525956"/>
                      <a:pt x="417007" y="1246277"/>
                    </a:cubicBezTo>
                    <a:cubicBezTo>
                      <a:pt x="492369" y="966598"/>
                      <a:pt x="586155" y="606532"/>
                      <a:pt x="638070" y="432360"/>
                    </a:cubicBezTo>
                    <a:cubicBezTo>
                      <a:pt x="689985" y="258188"/>
                      <a:pt x="695010" y="212971"/>
                      <a:pt x="728505" y="140958"/>
                    </a:cubicBezTo>
                    <a:cubicBezTo>
                      <a:pt x="762000" y="68945"/>
                      <a:pt x="799681" y="4468"/>
                      <a:pt x="839037" y="281"/>
                    </a:cubicBezTo>
                    <a:cubicBezTo>
                      <a:pt x="878393" y="-3906"/>
                      <a:pt x="918587" y="38799"/>
                      <a:pt x="964642" y="115837"/>
                    </a:cubicBezTo>
                    <a:cubicBezTo>
                      <a:pt x="1010697" y="192874"/>
                      <a:pt x="1065963" y="315130"/>
                      <a:pt x="1115367" y="462506"/>
                    </a:cubicBezTo>
                    <a:cubicBezTo>
                      <a:pt x="1164771" y="609882"/>
                      <a:pt x="1219200" y="852716"/>
                      <a:pt x="1261068" y="1000092"/>
                    </a:cubicBezTo>
                    <a:cubicBezTo>
                      <a:pt x="1302936" y="1147468"/>
                      <a:pt x="1322196" y="1230367"/>
                      <a:pt x="1366576" y="1346760"/>
                    </a:cubicBezTo>
                    <a:cubicBezTo>
                      <a:pt x="1410956" y="1463153"/>
                      <a:pt x="1471246" y="1585409"/>
                      <a:pt x="1527349" y="1698453"/>
                    </a:cubicBezTo>
                    <a:cubicBezTo>
                      <a:pt x="1583452" y="1811497"/>
                      <a:pt x="1647930" y="1945475"/>
                      <a:pt x="1703196" y="2025024"/>
                    </a:cubicBezTo>
                    <a:cubicBezTo>
                      <a:pt x="1758462" y="2104573"/>
                      <a:pt x="1784420" y="2139742"/>
                      <a:pt x="1858945" y="2175749"/>
                    </a:cubicBezTo>
                    <a:cubicBezTo>
                      <a:pt x="1933470" y="2211756"/>
                      <a:pt x="2074984" y="2228504"/>
                      <a:pt x="2150347" y="2241064"/>
                    </a:cubicBezTo>
                    <a:cubicBezTo>
                      <a:pt x="2212312" y="2246925"/>
                      <a:pt x="2261716" y="2249018"/>
                      <a:pt x="2311121" y="225111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4BE709C9-B5A1-F7F8-895D-A3C2D803ED72}"/>
              </a:ext>
            </a:extLst>
          </p:cNvPr>
          <p:cNvGrpSpPr/>
          <p:nvPr/>
        </p:nvGrpSpPr>
        <p:grpSpPr>
          <a:xfrm>
            <a:off x="243720" y="4117996"/>
            <a:ext cx="8656560" cy="2352326"/>
            <a:chOff x="243720" y="4117996"/>
            <a:chExt cx="8656560" cy="2352326"/>
          </a:xfrm>
        </p:grpSpPr>
        <p:grpSp>
          <p:nvGrpSpPr>
            <p:cNvPr id="224" name="Gruppieren 223">
              <a:extLst>
                <a:ext uri="{FF2B5EF4-FFF2-40B4-BE49-F238E27FC236}">
                  <a16:creationId xmlns:a16="http://schemas.microsoft.com/office/drawing/2014/main" id="{63F787B4-C031-D62D-3A65-96110DB77C0D}"/>
                </a:ext>
              </a:extLst>
            </p:cNvPr>
            <p:cNvGrpSpPr/>
            <p:nvPr/>
          </p:nvGrpSpPr>
          <p:grpSpPr>
            <a:xfrm>
              <a:off x="1450659" y="4506852"/>
              <a:ext cx="1223407" cy="940482"/>
              <a:chOff x="1450659" y="4506852"/>
              <a:chExt cx="1223407" cy="940482"/>
            </a:xfrm>
          </p:grpSpPr>
          <p:grpSp>
            <p:nvGrpSpPr>
              <p:cNvPr id="222" name="Gruppieren 221">
                <a:extLst>
                  <a:ext uri="{FF2B5EF4-FFF2-40B4-BE49-F238E27FC236}">
                    <a16:creationId xmlns:a16="http://schemas.microsoft.com/office/drawing/2014/main" id="{32AC9352-B171-1F68-F07D-AFEE46402328}"/>
                  </a:ext>
                </a:extLst>
              </p:cNvPr>
              <p:cNvGrpSpPr/>
              <p:nvPr/>
            </p:nvGrpSpPr>
            <p:grpSpPr>
              <a:xfrm>
                <a:off x="1450659" y="4506852"/>
                <a:ext cx="1223407" cy="940482"/>
                <a:chOff x="1450659" y="4506852"/>
                <a:chExt cx="1223407" cy="940482"/>
              </a:xfrm>
            </p:grpSpPr>
            <p:grpSp>
              <p:nvGrpSpPr>
                <p:cNvPr id="217" name="Gruppieren 216">
                  <a:extLst>
                    <a:ext uri="{FF2B5EF4-FFF2-40B4-BE49-F238E27FC236}">
                      <a16:creationId xmlns:a16="http://schemas.microsoft.com/office/drawing/2014/main" id="{90FD6F56-C893-7F1F-C506-5C66F84B14A3}"/>
                    </a:ext>
                  </a:extLst>
                </p:cNvPr>
                <p:cNvGrpSpPr/>
                <p:nvPr/>
              </p:nvGrpSpPr>
              <p:grpSpPr>
                <a:xfrm>
                  <a:off x="1450659" y="4506852"/>
                  <a:ext cx="874790" cy="940482"/>
                  <a:chOff x="1433507" y="4057435"/>
                  <a:chExt cx="874790" cy="940482"/>
                </a:xfrm>
              </p:grpSpPr>
              <p:grpSp>
                <p:nvGrpSpPr>
                  <p:cNvPr id="214" name="Gruppieren 213">
                    <a:extLst>
                      <a:ext uri="{FF2B5EF4-FFF2-40B4-BE49-F238E27FC236}">
                        <a16:creationId xmlns:a16="http://schemas.microsoft.com/office/drawing/2014/main" id="{17273841-AA97-7A9A-5819-5AA6ED8A720A}"/>
                      </a:ext>
                    </a:extLst>
                  </p:cNvPr>
                  <p:cNvGrpSpPr/>
                  <p:nvPr/>
                </p:nvGrpSpPr>
                <p:grpSpPr>
                  <a:xfrm>
                    <a:off x="1433507" y="4057435"/>
                    <a:ext cx="349401" cy="936101"/>
                    <a:chOff x="1911288" y="4063273"/>
                    <a:chExt cx="349401" cy="936101"/>
                  </a:xfrm>
                </p:grpSpPr>
                <p:sp>
                  <p:nvSpPr>
                    <p:cNvPr id="215" name="Ellipse 214">
                      <a:extLst>
                        <a:ext uri="{FF2B5EF4-FFF2-40B4-BE49-F238E27FC236}">
                          <a16:creationId xmlns:a16="http://schemas.microsoft.com/office/drawing/2014/main" id="{D5B0A8AD-A8A0-38F3-41EB-0A33F6419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9" y="4067591"/>
                      <a:ext cx="349400" cy="9288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16" name="Teilkreis 215">
                      <a:extLst>
                        <a:ext uri="{FF2B5EF4-FFF2-40B4-BE49-F238E27FC236}">
                          <a16:creationId xmlns:a16="http://schemas.microsoft.com/office/drawing/2014/main" id="{B03D11D0-4C7C-B726-F7A4-44AD2F023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8" y="4063273"/>
                      <a:ext cx="349399" cy="936101"/>
                    </a:xfrm>
                    <a:prstGeom prst="pie">
                      <a:avLst>
                        <a:gd name="adj1" fmla="val 8022316"/>
                        <a:gd name="adj2" fmla="val 12150979"/>
                      </a:avLst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11" name="Gruppieren 210">
                    <a:extLst>
                      <a:ext uri="{FF2B5EF4-FFF2-40B4-BE49-F238E27FC236}">
                        <a16:creationId xmlns:a16="http://schemas.microsoft.com/office/drawing/2014/main" id="{40CBB76B-564C-4C52-E584-79FC072F60EF}"/>
                      </a:ext>
                    </a:extLst>
                  </p:cNvPr>
                  <p:cNvGrpSpPr/>
                  <p:nvPr/>
                </p:nvGrpSpPr>
                <p:grpSpPr>
                  <a:xfrm>
                    <a:off x="1610279" y="4058892"/>
                    <a:ext cx="349401" cy="936101"/>
                    <a:chOff x="1911288" y="4063273"/>
                    <a:chExt cx="349401" cy="936101"/>
                  </a:xfrm>
                </p:grpSpPr>
                <p:sp>
                  <p:nvSpPr>
                    <p:cNvPr id="212" name="Ellipse 211">
                      <a:extLst>
                        <a:ext uri="{FF2B5EF4-FFF2-40B4-BE49-F238E27FC236}">
                          <a16:creationId xmlns:a16="http://schemas.microsoft.com/office/drawing/2014/main" id="{4780C540-42F0-333E-C9C3-8868F830A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9" y="4067591"/>
                      <a:ext cx="349400" cy="9288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13" name="Teilkreis 212">
                      <a:extLst>
                        <a:ext uri="{FF2B5EF4-FFF2-40B4-BE49-F238E27FC236}">
                          <a16:creationId xmlns:a16="http://schemas.microsoft.com/office/drawing/2014/main" id="{DE4E3462-28D2-2C66-FF93-1BB46D5AD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8" y="4063273"/>
                      <a:ext cx="349399" cy="936101"/>
                    </a:xfrm>
                    <a:prstGeom prst="pie">
                      <a:avLst>
                        <a:gd name="adj1" fmla="val 6245122"/>
                        <a:gd name="adj2" fmla="val 8011151"/>
                      </a:avLst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08" name="Gruppieren 207">
                    <a:extLst>
                      <a:ext uri="{FF2B5EF4-FFF2-40B4-BE49-F238E27FC236}">
                        <a16:creationId xmlns:a16="http://schemas.microsoft.com/office/drawing/2014/main" id="{C3BF16A9-9B92-7641-489B-1A258BDA009D}"/>
                      </a:ext>
                    </a:extLst>
                  </p:cNvPr>
                  <p:cNvGrpSpPr/>
                  <p:nvPr/>
                </p:nvGrpSpPr>
                <p:grpSpPr>
                  <a:xfrm>
                    <a:off x="1784199" y="4061816"/>
                    <a:ext cx="349401" cy="936101"/>
                    <a:chOff x="1911288" y="4063273"/>
                    <a:chExt cx="349401" cy="936101"/>
                  </a:xfrm>
                </p:grpSpPr>
                <p:sp>
                  <p:nvSpPr>
                    <p:cNvPr id="209" name="Ellipse 208">
                      <a:extLst>
                        <a:ext uri="{FF2B5EF4-FFF2-40B4-BE49-F238E27FC236}">
                          <a16:creationId xmlns:a16="http://schemas.microsoft.com/office/drawing/2014/main" id="{EC5348A3-0CE6-590D-5278-9C617C2E2C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9" y="4067591"/>
                      <a:ext cx="349400" cy="9288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10" name="Teilkreis 209">
                      <a:extLst>
                        <a:ext uri="{FF2B5EF4-FFF2-40B4-BE49-F238E27FC236}">
                          <a16:creationId xmlns:a16="http://schemas.microsoft.com/office/drawing/2014/main" id="{69B0469C-B8FA-CFF3-59CA-3A6B012510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8" y="4063273"/>
                      <a:ext cx="349399" cy="936101"/>
                    </a:xfrm>
                    <a:prstGeom prst="pie">
                      <a:avLst>
                        <a:gd name="adj1" fmla="val 5503760"/>
                        <a:gd name="adj2" fmla="val 6560308"/>
                      </a:avLst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07" name="Gruppieren 206">
                    <a:extLst>
                      <a:ext uri="{FF2B5EF4-FFF2-40B4-BE49-F238E27FC236}">
                        <a16:creationId xmlns:a16="http://schemas.microsoft.com/office/drawing/2014/main" id="{AE7D88B3-4358-6CF0-E9CE-76A5E98AF6FE}"/>
                      </a:ext>
                    </a:extLst>
                  </p:cNvPr>
                  <p:cNvGrpSpPr/>
                  <p:nvPr/>
                </p:nvGrpSpPr>
                <p:grpSpPr>
                  <a:xfrm>
                    <a:off x="1958896" y="4060224"/>
                    <a:ext cx="349401" cy="936101"/>
                    <a:chOff x="1911288" y="4063273"/>
                    <a:chExt cx="349401" cy="936101"/>
                  </a:xfrm>
                </p:grpSpPr>
                <p:sp>
                  <p:nvSpPr>
                    <p:cNvPr id="205" name="Ellipse 204">
                      <a:extLst>
                        <a:ext uri="{FF2B5EF4-FFF2-40B4-BE49-F238E27FC236}">
                          <a16:creationId xmlns:a16="http://schemas.microsoft.com/office/drawing/2014/main" id="{6C0C9631-85DB-F39D-6DEC-D41DFF11E7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9" y="4067591"/>
                      <a:ext cx="349400" cy="9288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06" name="Teilkreis 205">
                      <a:extLst>
                        <a:ext uri="{FF2B5EF4-FFF2-40B4-BE49-F238E27FC236}">
                          <a16:creationId xmlns:a16="http://schemas.microsoft.com/office/drawing/2014/main" id="{7FE9B814-C471-4C74-DCD3-16F25D6C2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8" y="4063273"/>
                      <a:ext cx="349399" cy="936101"/>
                    </a:xfrm>
                    <a:prstGeom prst="pie">
                      <a:avLst>
                        <a:gd name="adj1" fmla="val 4647669"/>
                        <a:gd name="adj2" fmla="val 5758318"/>
                      </a:avLst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219" name="Gerader Verbinder 218">
                  <a:extLst>
                    <a:ext uri="{FF2B5EF4-FFF2-40B4-BE49-F238E27FC236}">
                      <a16:creationId xmlns:a16="http://schemas.microsoft.com/office/drawing/2014/main" id="{23386CD3-1E9B-8DCA-5D53-2B38C54150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0747" y="4974902"/>
                  <a:ext cx="52331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Bogen 222">
                <a:extLst>
                  <a:ext uri="{FF2B5EF4-FFF2-40B4-BE49-F238E27FC236}">
                    <a16:creationId xmlns:a16="http://schemas.microsoft.com/office/drawing/2014/main" id="{5D3CBB13-78BE-96C2-DF75-4890C2091E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35362" y="4848489"/>
                <a:ext cx="93928" cy="252825"/>
              </a:xfrm>
              <a:prstGeom prst="arc">
                <a:avLst>
                  <a:gd name="adj1" fmla="val 2321939"/>
                  <a:gd name="adj2" fmla="val 19519309"/>
                </a:avLst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4" name="Gruppieren 203">
              <a:extLst>
                <a:ext uri="{FF2B5EF4-FFF2-40B4-BE49-F238E27FC236}">
                  <a16:creationId xmlns:a16="http://schemas.microsoft.com/office/drawing/2014/main" id="{9070D070-1B45-8957-D4DA-7A4B9675E17B}"/>
                </a:ext>
              </a:extLst>
            </p:cNvPr>
            <p:cNvGrpSpPr/>
            <p:nvPr/>
          </p:nvGrpSpPr>
          <p:grpSpPr>
            <a:xfrm>
              <a:off x="243720" y="4117996"/>
              <a:ext cx="8656560" cy="2352326"/>
              <a:chOff x="243720" y="4117996"/>
              <a:chExt cx="8656560" cy="2352326"/>
            </a:xfrm>
          </p:grpSpPr>
          <p:grpSp>
            <p:nvGrpSpPr>
              <p:cNvPr id="187" name="Gruppieren 186">
                <a:extLst>
                  <a:ext uri="{FF2B5EF4-FFF2-40B4-BE49-F238E27FC236}">
                    <a16:creationId xmlns:a16="http://schemas.microsoft.com/office/drawing/2014/main" id="{C7F7A1F8-A740-4AFF-676C-7CC62954E65D}"/>
                  </a:ext>
                </a:extLst>
              </p:cNvPr>
              <p:cNvGrpSpPr/>
              <p:nvPr/>
            </p:nvGrpSpPr>
            <p:grpSpPr>
              <a:xfrm>
                <a:off x="243720" y="4117996"/>
                <a:ext cx="8656560" cy="2328652"/>
                <a:chOff x="237102" y="1412632"/>
                <a:chExt cx="8656560" cy="2328652"/>
              </a:xfrm>
            </p:grpSpPr>
            <p:sp>
              <p:nvSpPr>
                <p:cNvPr id="191" name="Würfel 190">
                  <a:extLst>
                    <a:ext uri="{FF2B5EF4-FFF2-40B4-BE49-F238E27FC236}">
                      <a16:creationId xmlns:a16="http://schemas.microsoft.com/office/drawing/2014/main" id="{EC510282-3218-DB91-C010-803335553D01}"/>
                    </a:ext>
                  </a:extLst>
                </p:cNvPr>
                <p:cNvSpPr/>
                <p:nvPr/>
              </p:nvSpPr>
              <p:spPr>
                <a:xfrm rot="5400000" flipH="1">
                  <a:off x="3034357" y="2002389"/>
                  <a:ext cx="1436262" cy="576064"/>
                </a:xfrm>
                <a:prstGeom prst="cube">
                  <a:avLst>
                    <a:gd name="adj" fmla="val 93442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2" name="Flussdiagramm: Datenträger mit direktem Zugriff 191">
                  <a:extLst>
                    <a:ext uri="{FF2B5EF4-FFF2-40B4-BE49-F238E27FC236}">
                      <a16:creationId xmlns:a16="http://schemas.microsoft.com/office/drawing/2014/main" id="{D65F6BFA-92D0-225B-30CD-EC312505AA4D}"/>
                    </a:ext>
                  </a:extLst>
                </p:cNvPr>
                <p:cNvSpPr/>
                <p:nvPr/>
              </p:nvSpPr>
              <p:spPr>
                <a:xfrm>
                  <a:off x="237102" y="2132856"/>
                  <a:ext cx="936104" cy="936104"/>
                </a:xfrm>
                <a:prstGeom prst="flowChartMagneticDrum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93" name="Gruppieren 192">
                  <a:extLst>
                    <a:ext uri="{FF2B5EF4-FFF2-40B4-BE49-F238E27FC236}">
                      <a16:creationId xmlns:a16="http://schemas.microsoft.com/office/drawing/2014/main" id="{C5570709-D2F8-742E-162D-F9D1433C47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183328" y="1536740"/>
                  <a:ext cx="1231553" cy="2080436"/>
                  <a:chOff x="2483766" y="1188957"/>
                  <a:chExt cx="1875565" cy="3168352"/>
                </a:xfrm>
              </p:grpSpPr>
              <p:sp>
                <p:nvSpPr>
                  <p:cNvPr id="197" name="Würfel 196">
                    <a:extLst>
                      <a:ext uri="{FF2B5EF4-FFF2-40B4-BE49-F238E27FC236}">
                        <a16:creationId xmlns:a16="http://schemas.microsoft.com/office/drawing/2014/main" id="{CB268BC0-0C31-9AF5-E14B-95E1B2271DE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37373" y="1835350"/>
                    <a:ext cx="3168352" cy="1875565"/>
                  </a:xfrm>
                  <a:prstGeom prst="cube">
                    <a:avLst>
                      <a:gd name="adj" fmla="val 93442"/>
                    </a:avLst>
                  </a:prstGeom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98" name="Parallelogramm 197">
                    <a:extLst>
                      <a:ext uri="{FF2B5EF4-FFF2-40B4-BE49-F238E27FC236}">
                        <a16:creationId xmlns:a16="http://schemas.microsoft.com/office/drawing/2014/main" id="{790184F0-E257-F01D-56AB-FC75D97ECC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 flipV="1">
                    <a:off x="2200560" y="1977135"/>
                    <a:ext cx="2647764" cy="1519049"/>
                  </a:xfrm>
                  <a:prstGeom prst="parallelogram">
                    <a:avLst>
                      <a:gd name="adj" fmla="val 99359"/>
                    </a:avLst>
                  </a:prstGeom>
                  <a:pattFill prst="dk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cxnSp>
              <p:nvCxnSpPr>
                <p:cNvPr id="194" name="Gerader Verbinder 193">
                  <a:extLst>
                    <a:ext uri="{FF2B5EF4-FFF2-40B4-BE49-F238E27FC236}">
                      <a16:creationId xmlns:a16="http://schemas.microsoft.com/office/drawing/2014/main" id="{39F587C7-D139-4A0C-40BE-83DFC7215D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26982" y="2600908"/>
                  <a:ext cx="6153434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Würfel 194">
                  <a:extLst>
                    <a:ext uri="{FF2B5EF4-FFF2-40B4-BE49-F238E27FC236}">
                      <a16:creationId xmlns:a16="http://schemas.microsoft.com/office/drawing/2014/main" id="{70DFE9D8-A445-5294-F52B-904CAD3DDD72}"/>
                    </a:ext>
                  </a:extLst>
                </p:cNvPr>
                <p:cNvSpPr/>
                <p:nvPr/>
              </p:nvSpPr>
              <p:spPr>
                <a:xfrm rot="5400000" flipH="1">
                  <a:off x="2381195" y="2623360"/>
                  <a:ext cx="1436262" cy="576064"/>
                </a:xfrm>
                <a:prstGeom prst="cube">
                  <a:avLst>
                    <a:gd name="adj" fmla="val 93442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6" name="Parallelogramm 195">
                  <a:extLst>
                    <a:ext uri="{FF2B5EF4-FFF2-40B4-BE49-F238E27FC236}">
                      <a16:creationId xmlns:a16="http://schemas.microsoft.com/office/drawing/2014/main" id="{05E0FEDA-59B5-52AF-F285-3A6B8A6CCF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 flipV="1">
                  <a:off x="7061350" y="1908972"/>
                  <a:ext cx="2328652" cy="1335972"/>
                </a:xfrm>
                <a:prstGeom prst="parallelogram">
                  <a:avLst>
                    <a:gd name="adj" fmla="val 99359"/>
                  </a:avLst>
                </a:prstGeom>
                <a:solidFill>
                  <a:schemeClr val="accent1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7E27EAA7-C8EF-EB1E-CAB8-2284C5F90095}"/>
                  </a:ext>
                </a:extLst>
              </p:cNvPr>
              <p:cNvCxnSpPr/>
              <p:nvPr/>
            </p:nvCxnSpPr>
            <p:spPr>
              <a:xfrm>
                <a:off x="1015034" y="5162256"/>
                <a:ext cx="0" cy="288032"/>
              </a:xfrm>
              <a:prstGeom prst="line">
                <a:avLst/>
              </a:prstGeom>
              <a:ln w="5715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Gerade Verbindung mit Pfeil 189">
                <a:extLst>
                  <a:ext uri="{FF2B5EF4-FFF2-40B4-BE49-F238E27FC236}">
                    <a16:creationId xmlns:a16="http://schemas.microsoft.com/office/drawing/2014/main" id="{A81AFBAD-1D6A-03B3-D9B2-2C1CB68FCDC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7818978" y="5918340"/>
                <a:ext cx="551982" cy="551982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headEnd type="triangl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 Verbindung mit Pfeil 188">
                <a:extLst>
                  <a:ext uri="{FF2B5EF4-FFF2-40B4-BE49-F238E27FC236}">
                    <a16:creationId xmlns:a16="http://schemas.microsoft.com/office/drawing/2014/main" id="{354BBD52-C94B-26D3-BC24-650C305831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06198" y="4334380"/>
                <a:ext cx="0" cy="1944000"/>
              </a:xfrm>
              <a:prstGeom prst="straightConnector1">
                <a:avLst/>
              </a:prstGeom>
              <a:ln w="190500">
                <a:solidFill>
                  <a:srgbClr val="00B050"/>
                </a:solidFill>
                <a:tailEnd type="triangle"/>
              </a:ln>
              <a:scene3d>
                <a:camera prst="isometricRightUp">
                  <a:rot lat="1800000" lon="1779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5" name="Gerader Verbinder 224">
              <a:extLst>
                <a:ext uri="{FF2B5EF4-FFF2-40B4-BE49-F238E27FC236}">
                  <a16:creationId xmlns:a16="http://schemas.microsoft.com/office/drawing/2014/main" id="{01BBDC57-E243-75A0-F6DC-38BC716F6412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08" y="5306272"/>
              <a:ext cx="46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2" name="Textfeld 231">
            <a:extLst>
              <a:ext uri="{FF2B5EF4-FFF2-40B4-BE49-F238E27FC236}">
                <a16:creationId xmlns:a16="http://schemas.microsoft.com/office/drawing/2014/main" id="{30B57408-9099-0DA7-5BEB-0A55BE1DBE27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Messwerte aus: O.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Nairz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 Arndt, A. Zeilinger: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Quantum interference experiments with large molecules. American Journal of Physics 71, 319 (2003);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10.1119/1.1531580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0A644257-C96E-B9E2-6871-9CCB16F91203}"/>
              </a:ext>
            </a:extLst>
          </p:cNvPr>
          <p:cNvSpPr txBox="1"/>
          <p:nvPr/>
        </p:nvSpPr>
        <p:spPr>
          <a:xfrm>
            <a:off x="997967" y="4155204"/>
            <a:ext cx="190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Geschwindigkeits-filter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F44B4-48D4-25E8-8983-9DDD5F0A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99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hteck 230">
            <a:extLst>
              <a:ext uri="{FF2B5EF4-FFF2-40B4-BE49-F238E27FC236}">
                <a16:creationId xmlns:a16="http://schemas.microsoft.com/office/drawing/2014/main" id="{BEDB41B7-D27E-A573-B2DD-1285EC3A0D46}"/>
              </a:ext>
            </a:extLst>
          </p:cNvPr>
          <p:cNvSpPr/>
          <p:nvPr/>
        </p:nvSpPr>
        <p:spPr>
          <a:xfrm>
            <a:off x="6421500" y="1052736"/>
            <a:ext cx="184859" cy="20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62C47-8A99-A75C-E464-4C2E964D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14910-026D-3204-C7F9-66EDF425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Geschwindigkeitsverteilung 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-Moleküle: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C00000"/>
                </a:solidFill>
              </a:rPr>
              <a:t>Erklären Sie, warum diese Geschwindigkeits-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 err="1">
                <a:solidFill>
                  <a:srgbClr val="C00000"/>
                </a:solidFill>
              </a:rPr>
              <a:t>verteilung</a:t>
            </a:r>
            <a:r>
              <a:rPr lang="de-DE" sz="2000" dirty="0">
                <a:solidFill>
                  <a:srgbClr val="C00000"/>
                </a:solidFill>
              </a:rPr>
              <a:t>  das Interferenzmuster teilweise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„verschwinden“ lässt.</a:t>
            </a:r>
            <a:br>
              <a:rPr lang="de-DE" sz="2000" dirty="0">
                <a:solidFill>
                  <a:srgbClr val="C00000"/>
                </a:solidFill>
              </a:rPr>
            </a:br>
            <a:br>
              <a:rPr lang="de-DE" sz="2000" dirty="0">
                <a:solidFill>
                  <a:srgbClr val="C00000"/>
                </a:solidFill>
              </a:rPr>
            </a:br>
            <a:br>
              <a:rPr lang="de-DE" sz="2000" dirty="0">
                <a:solidFill>
                  <a:srgbClr val="C00000"/>
                </a:solidFill>
              </a:rPr>
            </a:br>
            <a:br>
              <a:rPr lang="de-DE" sz="2000" dirty="0">
                <a:solidFill>
                  <a:srgbClr val="C00000"/>
                </a:solidFill>
              </a:rPr>
            </a:br>
            <a:endParaRPr lang="de-DE" sz="2000" dirty="0">
              <a:solidFill>
                <a:srgbClr val="C00000"/>
              </a:solidFill>
            </a:endParaRPr>
          </a:p>
          <a:p>
            <a:r>
              <a:rPr lang="de-DE" sz="2000" dirty="0"/>
              <a:t>Verbesserter Aufbau: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C9504B-AE02-8642-3934-462571B0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E6CA1720-3BF9-A160-839D-4AC57316D71E}"/>
              </a:ext>
            </a:extLst>
          </p:cNvPr>
          <p:cNvGrpSpPr/>
          <p:nvPr/>
        </p:nvGrpSpPr>
        <p:grpSpPr>
          <a:xfrm>
            <a:off x="5625760" y="768131"/>
            <a:ext cx="3518239" cy="2711407"/>
            <a:chOff x="2064485" y="2238679"/>
            <a:chExt cx="4238319" cy="3201455"/>
          </a:xfrm>
        </p:grpSpPr>
        <p:grpSp>
          <p:nvGrpSpPr>
            <p:cNvPr id="184" name="Gruppieren 183">
              <a:extLst>
                <a:ext uri="{FF2B5EF4-FFF2-40B4-BE49-F238E27FC236}">
                  <a16:creationId xmlns:a16="http://schemas.microsoft.com/office/drawing/2014/main" id="{A9575E13-3836-1FFC-B20F-23FFA3B7EA77}"/>
                </a:ext>
              </a:extLst>
            </p:cNvPr>
            <p:cNvGrpSpPr/>
            <p:nvPr/>
          </p:nvGrpSpPr>
          <p:grpSpPr>
            <a:xfrm>
              <a:off x="2064485" y="2238679"/>
              <a:ext cx="4238319" cy="3201455"/>
              <a:chOff x="2064485" y="2238679"/>
              <a:chExt cx="4238319" cy="3201455"/>
            </a:xfrm>
          </p:grpSpPr>
          <p:grpSp>
            <p:nvGrpSpPr>
              <p:cNvPr id="177" name="Gruppieren 176">
                <a:extLst>
                  <a:ext uri="{FF2B5EF4-FFF2-40B4-BE49-F238E27FC236}">
                    <a16:creationId xmlns:a16="http://schemas.microsoft.com/office/drawing/2014/main" id="{6EDE2EC8-F156-75D9-54B1-F2A24E292CE0}"/>
                  </a:ext>
                </a:extLst>
              </p:cNvPr>
              <p:cNvGrpSpPr/>
              <p:nvPr/>
            </p:nvGrpSpPr>
            <p:grpSpPr>
              <a:xfrm>
                <a:off x="2064485" y="5065345"/>
                <a:ext cx="3954187" cy="374789"/>
                <a:chOff x="2201822" y="4242129"/>
                <a:chExt cx="3954187" cy="374789"/>
              </a:xfrm>
            </p:grpSpPr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702F3633-C3A6-0976-5806-16F20992871D}"/>
                    </a:ext>
                  </a:extLst>
                </p:cNvPr>
                <p:cNvSpPr txBox="1"/>
                <p:nvPr/>
              </p:nvSpPr>
              <p:spPr>
                <a:xfrm>
                  <a:off x="4861000" y="4252917"/>
                  <a:ext cx="594204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</a:p>
              </p:txBody>
            </p:sp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BDE3933C-DA18-E59E-2EF6-8D68909BD2B5}"/>
                    </a:ext>
                  </a:extLst>
                </p:cNvPr>
                <p:cNvSpPr txBox="1"/>
                <p:nvPr/>
              </p:nvSpPr>
              <p:spPr>
                <a:xfrm>
                  <a:off x="4177865" y="4244169"/>
                  <a:ext cx="594204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0CBDC11D-CAFB-15DD-642E-DCD5CDBA8A36}"/>
                    </a:ext>
                  </a:extLst>
                </p:cNvPr>
                <p:cNvSpPr txBox="1"/>
                <p:nvPr/>
              </p:nvSpPr>
              <p:spPr>
                <a:xfrm>
                  <a:off x="3481935" y="4247534"/>
                  <a:ext cx="598733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7C149DB7-F227-3D9A-0974-0799C572866F}"/>
                    </a:ext>
                  </a:extLst>
                </p:cNvPr>
                <p:cNvSpPr txBox="1"/>
                <p:nvPr/>
              </p:nvSpPr>
              <p:spPr>
                <a:xfrm>
                  <a:off x="2784389" y="4253515"/>
                  <a:ext cx="598733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C3020CA6-487E-B69A-1FE4-231D49BD4FE0}"/>
                    </a:ext>
                  </a:extLst>
                </p:cNvPr>
                <p:cNvSpPr txBox="1"/>
                <p:nvPr/>
              </p:nvSpPr>
              <p:spPr>
                <a:xfrm>
                  <a:off x="2201822" y="4242129"/>
                  <a:ext cx="476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A5580B76-1019-F8D7-D491-29CA99EEAE7F}"/>
                    </a:ext>
                  </a:extLst>
                </p:cNvPr>
                <p:cNvSpPr txBox="1"/>
                <p:nvPr/>
              </p:nvSpPr>
              <p:spPr>
                <a:xfrm>
                  <a:off x="5565987" y="4244169"/>
                  <a:ext cx="590022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500</a:t>
                  </a:r>
                </a:p>
              </p:txBody>
            </p:sp>
          </p:grpSp>
          <p:grpSp>
            <p:nvGrpSpPr>
              <p:cNvPr id="178" name="Gruppieren 177">
                <a:extLst>
                  <a:ext uri="{FF2B5EF4-FFF2-40B4-BE49-F238E27FC236}">
                    <a16:creationId xmlns:a16="http://schemas.microsoft.com/office/drawing/2014/main" id="{27FD3F09-15A8-4227-E841-05BB35187398}"/>
                  </a:ext>
                </a:extLst>
              </p:cNvPr>
              <p:cNvGrpSpPr/>
              <p:nvPr/>
            </p:nvGrpSpPr>
            <p:grpSpPr>
              <a:xfrm>
                <a:off x="2301010" y="2238679"/>
                <a:ext cx="4001794" cy="2811358"/>
                <a:chOff x="2443211" y="1187739"/>
                <a:chExt cx="4001794" cy="2811358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985459F-1882-88BE-AF59-9543021EB602}"/>
                    </a:ext>
                  </a:extLst>
                </p:cNvPr>
                <p:cNvSpPr txBox="1"/>
                <p:nvPr/>
              </p:nvSpPr>
              <p:spPr>
                <a:xfrm>
                  <a:off x="5460069" y="3635694"/>
                  <a:ext cx="984936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 m/s</a:t>
                  </a: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19C69277-AA4B-5651-21D2-937CE79438D9}"/>
                    </a:ext>
                  </a:extLst>
                </p:cNvPr>
                <p:cNvSpPr txBox="1"/>
                <p:nvPr/>
              </p:nvSpPr>
              <p:spPr>
                <a:xfrm>
                  <a:off x="2443211" y="1187739"/>
                  <a:ext cx="1369123" cy="617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Detektions-rate</a:t>
                  </a:r>
                </a:p>
              </p:txBody>
            </p:sp>
          </p:grpSp>
        </p:grpSp>
        <p:grpSp>
          <p:nvGrpSpPr>
            <p:cNvPr id="183" name="Gruppieren 182">
              <a:extLst>
                <a:ext uri="{FF2B5EF4-FFF2-40B4-BE49-F238E27FC236}">
                  <a16:creationId xmlns:a16="http://schemas.microsoft.com/office/drawing/2014/main" id="{E011A16C-03ED-32A4-41CD-875E1F5A0F70}"/>
                </a:ext>
              </a:extLst>
            </p:cNvPr>
            <p:cNvGrpSpPr/>
            <p:nvPr/>
          </p:nvGrpSpPr>
          <p:grpSpPr>
            <a:xfrm>
              <a:off x="2103579" y="2348880"/>
              <a:ext cx="3816000" cy="2771564"/>
              <a:chOff x="2103579" y="2348880"/>
              <a:chExt cx="3816000" cy="2771564"/>
            </a:xfrm>
          </p:grpSpPr>
          <p:grpSp>
            <p:nvGrpSpPr>
              <p:cNvPr id="174" name="Gruppieren 173">
                <a:extLst>
                  <a:ext uri="{FF2B5EF4-FFF2-40B4-BE49-F238E27FC236}">
                    <a16:creationId xmlns:a16="http://schemas.microsoft.com/office/drawing/2014/main" id="{C969F7BB-F2B0-5D4C-A121-ADDE03296E68}"/>
                  </a:ext>
                </a:extLst>
              </p:cNvPr>
              <p:cNvGrpSpPr/>
              <p:nvPr/>
            </p:nvGrpSpPr>
            <p:grpSpPr>
              <a:xfrm>
                <a:off x="2103579" y="4952324"/>
                <a:ext cx="3816000" cy="155254"/>
                <a:chOff x="2219971" y="4136546"/>
                <a:chExt cx="3876093" cy="155254"/>
              </a:xfrm>
            </p:grpSpPr>
            <p:cxnSp>
              <p:nvCxnSpPr>
                <p:cNvPr id="42" name="Gerade Verbindung mit Pfeil 41">
                  <a:extLst>
                    <a:ext uri="{FF2B5EF4-FFF2-40B4-BE49-F238E27FC236}">
                      <a16:creationId xmlns:a16="http://schemas.microsoft.com/office/drawing/2014/main" id="{585E9D3A-E390-60B8-EEDF-B70D684A0391}"/>
                    </a:ext>
                  </a:extLst>
                </p:cNvPr>
                <p:cNvCxnSpPr/>
                <p:nvPr/>
              </p:nvCxnSpPr>
              <p:spPr>
                <a:xfrm>
                  <a:off x="2219971" y="4219792"/>
                  <a:ext cx="38760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627805B5-5F44-8C03-32B4-18BD2A06B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9806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>
                  <a:extLst>
                    <a:ext uri="{FF2B5EF4-FFF2-40B4-BE49-F238E27FC236}">
                      <a16:creationId xmlns:a16="http://schemas.microsoft.com/office/drawing/2014/main" id="{AD87C869-17AE-5AE1-D511-D8E76FF27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11194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45">
                  <a:extLst>
                    <a:ext uri="{FF2B5EF4-FFF2-40B4-BE49-F238E27FC236}">
                      <a16:creationId xmlns:a16="http://schemas.microsoft.com/office/drawing/2014/main" id="{B2210E39-6A29-87EF-1B7F-CFEC39D66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419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46">
                  <a:extLst>
                    <a:ext uri="{FF2B5EF4-FFF2-40B4-BE49-F238E27FC236}">
                      <a16:creationId xmlns:a16="http://schemas.microsoft.com/office/drawing/2014/main" id="{B5C349A4-70F0-5F1C-72C0-819DE058B0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0108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7EDA5023-9A30-FADB-6719-E7D3D443B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00098" y="413654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3E1AFBB2-0D01-A0E0-2912-6C89567765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3420" y="2348880"/>
                <a:ext cx="0" cy="27715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E658B8FB-EB8B-846A-8A1F-4291C1339DD9}"/>
                  </a:ext>
                </a:extLst>
              </p:cNvPr>
              <p:cNvSpPr/>
              <p:nvPr/>
            </p:nvSpPr>
            <p:spPr>
              <a:xfrm>
                <a:off x="2858755" y="2752967"/>
                <a:ext cx="2311121" cy="2257816"/>
              </a:xfrm>
              <a:custGeom>
                <a:avLst/>
                <a:gdLst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15770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00698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311121"/>
                  <a:gd name="connsiteY0" fmla="*/ 2256135 h 2266275"/>
                  <a:gd name="connsiteX1" fmla="*/ 185895 w 2311121"/>
                  <a:gd name="connsiteY1" fmla="*/ 2110435 h 2266275"/>
                  <a:gd name="connsiteX2" fmla="*/ 417007 w 2311121"/>
                  <a:gd name="connsiteY2" fmla="*/ 1246277 h 2266275"/>
                  <a:gd name="connsiteX3" fmla="*/ 638070 w 2311121"/>
                  <a:gd name="connsiteY3" fmla="*/ 432360 h 2266275"/>
                  <a:gd name="connsiteX4" fmla="*/ 728505 w 2311121"/>
                  <a:gd name="connsiteY4" fmla="*/ 140958 h 2266275"/>
                  <a:gd name="connsiteX5" fmla="*/ 839037 w 2311121"/>
                  <a:gd name="connsiteY5" fmla="*/ 281 h 2266275"/>
                  <a:gd name="connsiteX6" fmla="*/ 964642 w 2311121"/>
                  <a:gd name="connsiteY6" fmla="*/ 115837 h 2266275"/>
                  <a:gd name="connsiteX7" fmla="*/ 1115367 w 2311121"/>
                  <a:gd name="connsiteY7" fmla="*/ 462506 h 2266275"/>
                  <a:gd name="connsiteX8" fmla="*/ 1261068 w 2311121"/>
                  <a:gd name="connsiteY8" fmla="*/ 1000092 h 2266275"/>
                  <a:gd name="connsiteX9" fmla="*/ 1366576 w 2311121"/>
                  <a:gd name="connsiteY9" fmla="*/ 1346760 h 2266275"/>
                  <a:gd name="connsiteX10" fmla="*/ 1527349 w 2311121"/>
                  <a:gd name="connsiteY10" fmla="*/ 1698453 h 2266275"/>
                  <a:gd name="connsiteX11" fmla="*/ 1703196 w 2311121"/>
                  <a:gd name="connsiteY11" fmla="*/ 2025024 h 2266275"/>
                  <a:gd name="connsiteX12" fmla="*/ 1858945 w 2311121"/>
                  <a:gd name="connsiteY12" fmla="*/ 2175749 h 2266275"/>
                  <a:gd name="connsiteX13" fmla="*/ 2150347 w 2311121"/>
                  <a:gd name="connsiteY13" fmla="*/ 2241064 h 2266275"/>
                  <a:gd name="connsiteX14" fmla="*/ 2311121 w 2311121"/>
                  <a:gd name="connsiteY14" fmla="*/ 2251112 h 2266275"/>
                  <a:gd name="connsiteX0" fmla="*/ 0 w 2311121"/>
                  <a:gd name="connsiteY0" fmla="*/ 2256135 h 2257816"/>
                  <a:gd name="connsiteX1" fmla="*/ 185895 w 2311121"/>
                  <a:gd name="connsiteY1" fmla="*/ 2110435 h 2257816"/>
                  <a:gd name="connsiteX2" fmla="*/ 417007 w 2311121"/>
                  <a:gd name="connsiteY2" fmla="*/ 1246277 h 2257816"/>
                  <a:gd name="connsiteX3" fmla="*/ 638070 w 2311121"/>
                  <a:gd name="connsiteY3" fmla="*/ 432360 h 2257816"/>
                  <a:gd name="connsiteX4" fmla="*/ 728505 w 2311121"/>
                  <a:gd name="connsiteY4" fmla="*/ 140958 h 2257816"/>
                  <a:gd name="connsiteX5" fmla="*/ 839037 w 2311121"/>
                  <a:gd name="connsiteY5" fmla="*/ 281 h 2257816"/>
                  <a:gd name="connsiteX6" fmla="*/ 964642 w 2311121"/>
                  <a:gd name="connsiteY6" fmla="*/ 115837 h 2257816"/>
                  <a:gd name="connsiteX7" fmla="*/ 1115367 w 2311121"/>
                  <a:gd name="connsiteY7" fmla="*/ 462506 h 2257816"/>
                  <a:gd name="connsiteX8" fmla="*/ 1261068 w 2311121"/>
                  <a:gd name="connsiteY8" fmla="*/ 1000092 h 2257816"/>
                  <a:gd name="connsiteX9" fmla="*/ 1366576 w 2311121"/>
                  <a:gd name="connsiteY9" fmla="*/ 1346760 h 2257816"/>
                  <a:gd name="connsiteX10" fmla="*/ 1527349 w 2311121"/>
                  <a:gd name="connsiteY10" fmla="*/ 1698453 h 2257816"/>
                  <a:gd name="connsiteX11" fmla="*/ 1703196 w 2311121"/>
                  <a:gd name="connsiteY11" fmla="*/ 2025024 h 2257816"/>
                  <a:gd name="connsiteX12" fmla="*/ 1858945 w 2311121"/>
                  <a:gd name="connsiteY12" fmla="*/ 2175749 h 2257816"/>
                  <a:gd name="connsiteX13" fmla="*/ 2150347 w 2311121"/>
                  <a:gd name="connsiteY13" fmla="*/ 2241064 h 2257816"/>
                  <a:gd name="connsiteX14" fmla="*/ 2311121 w 2311121"/>
                  <a:gd name="connsiteY14" fmla="*/ 2251112 h 225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11121" h="2257816">
                    <a:moveTo>
                      <a:pt x="0" y="2256135"/>
                    </a:moveTo>
                    <a:cubicBezTo>
                      <a:pt x="51916" y="2257810"/>
                      <a:pt x="116394" y="2278745"/>
                      <a:pt x="185895" y="2110435"/>
                    </a:cubicBezTo>
                    <a:cubicBezTo>
                      <a:pt x="255396" y="1942125"/>
                      <a:pt x="341645" y="1525956"/>
                      <a:pt x="417007" y="1246277"/>
                    </a:cubicBezTo>
                    <a:cubicBezTo>
                      <a:pt x="492369" y="966598"/>
                      <a:pt x="586155" y="606532"/>
                      <a:pt x="638070" y="432360"/>
                    </a:cubicBezTo>
                    <a:cubicBezTo>
                      <a:pt x="689985" y="258188"/>
                      <a:pt x="695010" y="212971"/>
                      <a:pt x="728505" y="140958"/>
                    </a:cubicBezTo>
                    <a:cubicBezTo>
                      <a:pt x="762000" y="68945"/>
                      <a:pt x="799681" y="4468"/>
                      <a:pt x="839037" y="281"/>
                    </a:cubicBezTo>
                    <a:cubicBezTo>
                      <a:pt x="878393" y="-3906"/>
                      <a:pt x="918587" y="38799"/>
                      <a:pt x="964642" y="115837"/>
                    </a:cubicBezTo>
                    <a:cubicBezTo>
                      <a:pt x="1010697" y="192874"/>
                      <a:pt x="1065963" y="315130"/>
                      <a:pt x="1115367" y="462506"/>
                    </a:cubicBezTo>
                    <a:cubicBezTo>
                      <a:pt x="1164771" y="609882"/>
                      <a:pt x="1219200" y="852716"/>
                      <a:pt x="1261068" y="1000092"/>
                    </a:cubicBezTo>
                    <a:cubicBezTo>
                      <a:pt x="1302936" y="1147468"/>
                      <a:pt x="1322196" y="1230367"/>
                      <a:pt x="1366576" y="1346760"/>
                    </a:cubicBezTo>
                    <a:cubicBezTo>
                      <a:pt x="1410956" y="1463153"/>
                      <a:pt x="1471246" y="1585409"/>
                      <a:pt x="1527349" y="1698453"/>
                    </a:cubicBezTo>
                    <a:cubicBezTo>
                      <a:pt x="1583452" y="1811497"/>
                      <a:pt x="1647930" y="1945475"/>
                      <a:pt x="1703196" y="2025024"/>
                    </a:cubicBezTo>
                    <a:cubicBezTo>
                      <a:pt x="1758462" y="2104573"/>
                      <a:pt x="1784420" y="2139742"/>
                      <a:pt x="1858945" y="2175749"/>
                    </a:cubicBezTo>
                    <a:cubicBezTo>
                      <a:pt x="1933470" y="2211756"/>
                      <a:pt x="2074984" y="2228504"/>
                      <a:pt x="2150347" y="2241064"/>
                    </a:cubicBezTo>
                    <a:cubicBezTo>
                      <a:pt x="2212312" y="2246925"/>
                      <a:pt x="2261716" y="2249018"/>
                      <a:pt x="2311121" y="225111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4BE709C9-B5A1-F7F8-895D-A3C2D803ED72}"/>
              </a:ext>
            </a:extLst>
          </p:cNvPr>
          <p:cNvGrpSpPr/>
          <p:nvPr/>
        </p:nvGrpSpPr>
        <p:grpSpPr>
          <a:xfrm>
            <a:off x="243720" y="4117996"/>
            <a:ext cx="8656560" cy="2352326"/>
            <a:chOff x="243720" y="4117996"/>
            <a:chExt cx="8656560" cy="2352326"/>
          </a:xfrm>
        </p:grpSpPr>
        <p:grpSp>
          <p:nvGrpSpPr>
            <p:cNvPr id="224" name="Gruppieren 223">
              <a:extLst>
                <a:ext uri="{FF2B5EF4-FFF2-40B4-BE49-F238E27FC236}">
                  <a16:creationId xmlns:a16="http://schemas.microsoft.com/office/drawing/2014/main" id="{63F787B4-C031-D62D-3A65-96110DB77C0D}"/>
                </a:ext>
              </a:extLst>
            </p:cNvPr>
            <p:cNvGrpSpPr/>
            <p:nvPr/>
          </p:nvGrpSpPr>
          <p:grpSpPr>
            <a:xfrm>
              <a:off x="1450659" y="4506852"/>
              <a:ext cx="1223407" cy="940482"/>
              <a:chOff x="1450659" y="4506852"/>
              <a:chExt cx="1223407" cy="940482"/>
            </a:xfrm>
          </p:grpSpPr>
          <p:grpSp>
            <p:nvGrpSpPr>
              <p:cNvPr id="222" name="Gruppieren 221">
                <a:extLst>
                  <a:ext uri="{FF2B5EF4-FFF2-40B4-BE49-F238E27FC236}">
                    <a16:creationId xmlns:a16="http://schemas.microsoft.com/office/drawing/2014/main" id="{32AC9352-B171-1F68-F07D-AFEE46402328}"/>
                  </a:ext>
                </a:extLst>
              </p:cNvPr>
              <p:cNvGrpSpPr/>
              <p:nvPr/>
            </p:nvGrpSpPr>
            <p:grpSpPr>
              <a:xfrm>
                <a:off x="1450659" y="4506852"/>
                <a:ext cx="1223407" cy="940482"/>
                <a:chOff x="1450659" y="4506852"/>
                <a:chExt cx="1223407" cy="940482"/>
              </a:xfrm>
            </p:grpSpPr>
            <p:grpSp>
              <p:nvGrpSpPr>
                <p:cNvPr id="217" name="Gruppieren 216">
                  <a:extLst>
                    <a:ext uri="{FF2B5EF4-FFF2-40B4-BE49-F238E27FC236}">
                      <a16:creationId xmlns:a16="http://schemas.microsoft.com/office/drawing/2014/main" id="{90FD6F56-C893-7F1F-C506-5C66F84B14A3}"/>
                    </a:ext>
                  </a:extLst>
                </p:cNvPr>
                <p:cNvGrpSpPr/>
                <p:nvPr/>
              </p:nvGrpSpPr>
              <p:grpSpPr>
                <a:xfrm>
                  <a:off x="1450659" y="4506852"/>
                  <a:ext cx="874790" cy="940482"/>
                  <a:chOff x="1433507" y="4057435"/>
                  <a:chExt cx="874790" cy="940482"/>
                </a:xfrm>
              </p:grpSpPr>
              <p:grpSp>
                <p:nvGrpSpPr>
                  <p:cNvPr id="214" name="Gruppieren 213">
                    <a:extLst>
                      <a:ext uri="{FF2B5EF4-FFF2-40B4-BE49-F238E27FC236}">
                        <a16:creationId xmlns:a16="http://schemas.microsoft.com/office/drawing/2014/main" id="{17273841-AA97-7A9A-5819-5AA6ED8A720A}"/>
                      </a:ext>
                    </a:extLst>
                  </p:cNvPr>
                  <p:cNvGrpSpPr/>
                  <p:nvPr/>
                </p:nvGrpSpPr>
                <p:grpSpPr>
                  <a:xfrm>
                    <a:off x="1433507" y="4057435"/>
                    <a:ext cx="349401" cy="936101"/>
                    <a:chOff x="1911288" y="4063273"/>
                    <a:chExt cx="349401" cy="936101"/>
                  </a:xfrm>
                </p:grpSpPr>
                <p:sp>
                  <p:nvSpPr>
                    <p:cNvPr id="215" name="Ellipse 214">
                      <a:extLst>
                        <a:ext uri="{FF2B5EF4-FFF2-40B4-BE49-F238E27FC236}">
                          <a16:creationId xmlns:a16="http://schemas.microsoft.com/office/drawing/2014/main" id="{D5B0A8AD-A8A0-38F3-41EB-0A33F6419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9" y="4067591"/>
                      <a:ext cx="349400" cy="9288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16" name="Teilkreis 215">
                      <a:extLst>
                        <a:ext uri="{FF2B5EF4-FFF2-40B4-BE49-F238E27FC236}">
                          <a16:creationId xmlns:a16="http://schemas.microsoft.com/office/drawing/2014/main" id="{B03D11D0-4C7C-B726-F7A4-44AD2F023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8" y="4063273"/>
                      <a:ext cx="349399" cy="936101"/>
                    </a:xfrm>
                    <a:prstGeom prst="pie">
                      <a:avLst>
                        <a:gd name="adj1" fmla="val 8022316"/>
                        <a:gd name="adj2" fmla="val 12150979"/>
                      </a:avLst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11" name="Gruppieren 210">
                    <a:extLst>
                      <a:ext uri="{FF2B5EF4-FFF2-40B4-BE49-F238E27FC236}">
                        <a16:creationId xmlns:a16="http://schemas.microsoft.com/office/drawing/2014/main" id="{40CBB76B-564C-4C52-E584-79FC072F60EF}"/>
                      </a:ext>
                    </a:extLst>
                  </p:cNvPr>
                  <p:cNvGrpSpPr/>
                  <p:nvPr/>
                </p:nvGrpSpPr>
                <p:grpSpPr>
                  <a:xfrm>
                    <a:off x="1610279" y="4058892"/>
                    <a:ext cx="349401" cy="936101"/>
                    <a:chOff x="1911288" y="4063273"/>
                    <a:chExt cx="349401" cy="936101"/>
                  </a:xfrm>
                </p:grpSpPr>
                <p:sp>
                  <p:nvSpPr>
                    <p:cNvPr id="212" name="Ellipse 211">
                      <a:extLst>
                        <a:ext uri="{FF2B5EF4-FFF2-40B4-BE49-F238E27FC236}">
                          <a16:creationId xmlns:a16="http://schemas.microsoft.com/office/drawing/2014/main" id="{4780C540-42F0-333E-C9C3-8868F830A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9" y="4067591"/>
                      <a:ext cx="349400" cy="9288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13" name="Teilkreis 212">
                      <a:extLst>
                        <a:ext uri="{FF2B5EF4-FFF2-40B4-BE49-F238E27FC236}">
                          <a16:creationId xmlns:a16="http://schemas.microsoft.com/office/drawing/2014/main" id="{DE4E3462-28D2-2C66-FF93-1BB46D5AD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8" y="4063273"/>
                      <a:ext cx="349399" cy="936101"/>
                    </a:xfrm>
                    <a:prstGeom prst="pie">
                      <a:avLst>
                        <a:gd name="adj1" fmla="val 6245122"/>
                        <a:gd name="adj2" fmla="val 8011151"/>
                      </a:avLst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08" name="Gruppieren 207">
                    <a:extLst>
                      <a:ext uri="{FF2B5EF4-FFF2-40B4-BE49-F238E27FC236}">
                        <a16:creationId xmlns:a16="http://schemas.microsoft.com/office/drawing/2014/main" id="{C3BF16A9-9B92-7641-489B-1A258BDA009D}"/>
                      </a:ext>
                    </a:extLst>
                  </p:cNvPr>
                  <p:cNvGrpSpPr/>
                  <p:nvPr/>
                </p:nvGrpSpPr>
                <p:grpSpPr>
                  <a:xfrm>
                    <a:off x="1784199" y="4061816"/>
                    <a:ext cx="349401" cy="936101"/>
                    <a:chOff x="1911288" y="4063273"/>
                    <a:chExt cx="349401" cy="936101"/>
                  </a:xfrm>
                </p:grpSpPr>
                <p:sp>
                  <p:nvSpPr>
                    <p:cNvPr id="209" name="Ellipse 208">
                      <a:extLst>
                        <a:ext uri="{FF2B5EF4-FFF2-40B4-BE49-F238E27FC236}">
                          <a16:creationId xmlns:a16="http://schemas.microsoft.com/office/drawing/2014/main" id="{EC5348A3-0CE6-590D-5278-9C617C2E2C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9" y="4067591"/>
                      <a:ext cx="349400" cy="9288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10" name="Teilkreis 209">
                      <a:extLst>
                        <a:ext uri="{FF2B5EF4-FFF2-40B4-BE49-F238E27FC236}">
                          <a16:creationId xmlns:a16="http://schemas.microsoft.com/office/drawing/2014/main" id="{69B0469C-B8FA-CFF3-59CA-3A6B012510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8" y="4063273"/>
                      <a:ext cx="349399" cy="936101"/>
                    </a:xfrm>
                    <a:prstGeom prst="pie">
                      <a:avLst>
                        <a:gd name="adj1" fmla="val 5503760"/>
                        <a:gd name="adj2" fmla="val 6560308"/>
                      </a:avLst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07" name="Gruppieren 206">
                    <a:extLst>
                      <a:ext uri="{FF2B5EF4-FFF2-40B4-BE49-F238E27FC236}">
                        <a16:creationId xmlns:a16="http://schemas.microsoft.com/office/drawing/2014/main" id="{AE7D88B3-4358-6CF0-E9CE-76A5E98AF6FE}"/>
                      </a:ext>
                    </a:extLst>
                  </p:cNvPr>
                  <p:cNvGrpSpPr/>
                  <p:nvPr/>
                </p:nvGrpSpPr>
                <p:grpSpPr>
                  <a:xfrm>
                    <a:off x="1958896" y="4060224"/>
                    <a:ext cx="349401" cy="936101"/>
                    <a:chOff x="1911288" y="4063273"/>
                    <a:chExt cx="349401" cy="936101"/>
                  </a:xfrm>
                </p:grpSpPr>
                <p:sp>
                  <p:nvSpPr>
                    <p:cNvPr id="205" name="Ellipse 204">
                      <a:extLst>
                        <a:ext uri="{FF2B5EF4-FFF2-40B4-BE49-F238E27FC236}">
                          <a16:creationId xmlns:a16="http://schemas.microsoft.com/office/drawing/2014/main" id="{6C0C9631-85DB-F39D-6DEC-D41DFF11E7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9" y="4067591"/>
                      <a:ext cx="349400" cy="9288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06" name="Teilkreis 205">
                      <a:extLst>
                        <a:ext uri="{FF2B5EF4-FFF2-40B4-BE49-F238E27FC236}">
                          <a16:creationId xmlns:a16="http://schemas.microsoft.com/office/drawing/2014/main" id="{7FE9B814-C471-4C74-DCD3-16F25D6C2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288" y="4063273"/>
                      <a:ext cx="349399" cy="936101"/>
                    </a:xfrm>
                    <a:prstGeom prst="pie">
                      <a:avLst>
                        <a:gd name="adj1" fmla="val 4647669"/>
                        <a:gd name="adj2" fmla="val 5758318"/>
                      </a:avLst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219" name="Gerader Verbinder 218">
                  <a:extLst>
                    <a:ext uri="{FF2B5EF4-FFF2-40B4-BE49-F238E27FC236}">
                      <a16:creationId xmlns:a16="http://schemas.microsoft.com/office/drawing/2014/main" id="{23386CD3-1E9B-8DCA-5D53-2B38C54150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0747" y="4974902"/>
                  <a:ext cx="52331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Bogen 222">
                <a:extLst>
                  <a:ext uri="{FF2B5EF4-FFF2-40B4-BE49-F238E27FC236}">
                    <a16:creationId xmlns:a16="http://schemas.microsoft.com/office/drawing/2014/main" id="{5D3CBB13-78BE-96C2-DF75-4890C2091E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35362" y="4848489"/>
                <a:ext cx="93928" cy="252825"/>
              </a:xfrm>
              <a:prstGeom prst="arc">
                <a:avLst>
                  <a:gd name="adj1" fmla="val 2321939"/>
                  <a:gd name="adj2" fmla="val 19519309"/>
                </a:avLst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4" name="Gruppieren 203">
              <a:extLst>
                <a:ext uri="{FF2B5EF4-FFF2-40B4-BE49-F238E27FC236}">
                  <a16:creationId xmlns:a16="http://schemas.microsoft.com/office/drawing/2014/main" id="{9070D070-1B45-8957-D4DA-7A4B9675E17B}"/>
                </a:ext>
              </a:extLst>
            </p:cNvPr>
            <p:cNvGrpSpPr/>
            <p:nvPr/>
          </p:nvGrpSpPr>
          <p:grpSpPr>
            <a:xfrm>
              <a:off x="243720" y="4117996"/>
              <a:ext cx="8656560" cy="2352326"/>
              <a:chOff x="243720" y="4117996"/>
              <a:chExt cx="8656560" cy="2352326"/>
            </a:xfrm>
          </p:grpSpPr>
          <p:grpSp>
            <p:nvGrpSpPr>
              <p:cNvPr id="187" name="Gruppieren 186">
                <a:extLst>
                  <a:ext uri="{FF2B5EF4-FFF2-40B4-BE49-F238E27FC236}">
                    <a16:creationId xmlns:a16="http://schemas.microsoft.com/office/drawing/2014/main" id="{C7F7A1F8-A740-4AFF-676C-7CC62954E65D}"/>
                  </a:ext>
                </a:extLst>
              </p:cNvPr>
              <p:cNvGrpSpPr/>
              <p:nvPr/>
            </p:nvGrpSpPr>
            <p:grpSpPr>
              <a:xfrm>
                <a:off x="243720" y="4117996"/>
                <a:ext cx="8656560" cy="2328652"/>
                <a:chOff x="237102" y="1412632"/>
                <a:chExt cx="8656560" cy="2328652"/>
              </a:xfrm>
            </p:grpSpPr>
            <p:sp>
              <p:nvSpPr>
                <p:cNvPr id="191" name="Würfel 190">
                  <a:extLst>
                    <a:ext uri="{FF2B5EF4-FFF2-40B4-BE49-F238E27FC236}">
                      <a16:creationId xmlns:a16="http://schemas.microsoft.com/office/drawing/2014/main" id="{EC510282-3218-DB91-C010-803335553D01}"/>
                    </a:ext>
                  </a:extLst>
                </p:cNvPr>
                <p:cNvSpPr/>
                <p:nvPr/>
              </p:nvSpPr>
              <p:spPr>
                <a:xfrm rot="5400000" flipH="1">
                  <a:off x="3034357" y="2002389"/>
                  <a:ext cx="1436262" cy="576064"/>
                </a:xfrm>
                <a:prstGeom prst="cube">
                  <a:avLst>
                    <a:gd name="adj" fmla="val 93442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2" name="Flussdiagramm: Datenträger mit direktem Zugriff 191">
                  <a:extLst>
                    <a:ext uri="{FF2B5EF4-FFF2-40B4-BE49-F238E27FC236}">
                      <a16:creationId xmlns:a16="http://schemas.microsoft.com/office/drawing/2014/main" id="{D65F6BFA-92D0-225B-30CD-EC312505AA4D}"/>
                    </a:ext>
                  </a:extLst>
                </p:cNvPr>
                <p:cNvSpPr/>
                <p:nvPr/>
              </p:nvSpPr>
              <p:spPr>
                <a:xfrm>
                  <a:off x="237102" y="2132856"/>
                  <a:ext cx="936104" cy="936104"/>
                </a:xfrm>
                <a:prstGeom prst="flowChartMagneticDrum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93" name="Gruppieren 192">
                  <a:extLst>
                    <a:ext uri="{FF2B5EF4-FFF2-40B4-BE49-F238E27FC236}">
                      <a16:creationId xmlns:a16="http://schemas.microsoft.com/office/drawing/2014/main" id="{C5570709-D2F8-742E-162D-F9D1433C47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183328" y="1536740"/>
                  <a:ext cx="1231553" cy="2080436"/>
                  <a:chOff x="2483766" y="1188957"/>
                  <a:chExt cx="1875565" cy="3168352"/>
                </a:xfrm>
              </p:grpSpPr>
              <p:sp>
                <p:nvSpPr>
                  <p:cNvPr id="197" name="Würfel 196">
                    <a:extLst>
                      <a:ext uri="{FF2B5EF4-FFF2-40B4-BE49-F238E27FC236}">
                        <a16:creationId xmlns:a16="http://schemas.microsoft.com/office/drawing/2014/main" id="{CB268BC0-0C31-9AF5-E14B-95E1B2271DE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37373" y="1835350"/>
                    <a:ext cx="3168352" cy="1875565"/>
                  </a:xfrm>
                  <a:prstGeom prst="cube">
                    <a:avLst>
                      <a:gd name="adj" fmla="val 93442"/>
                    </a:avLst>
                  </a:prstGeom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98" name="Parallelogramm 197">
                    <a:extLst>
                      <a:ext uri="{FF2B5EF4-FFF2-40B4-BE49-F238E27FC236}">
                        <a16:creationId xmlns:a16="http://schemas.microsoft.com/office/drawing/2014/main" id="{790184F0-E257-F01D-56AB-FC75D97ECC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 flipV="1">
                    <a:off x="2200560" y="1977135"/>
                    <a:ext cx="2647764" cy="1519049"/>
                  </a:xfrm>
                  <a:prstGeom prst="parallelogram">
                    <a:avLst>
                      <a:gd name="adj" fmla="val 99359"/>
                    </a:avLst>
                  </a:prstGeom>
                  <a:pattFill prst="dk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cxnSp>
              <p:nvCxnSpPr>
                <p:cNvPr id="194" name="Gerader Verbinder 193">
                  <a:extLst>
                    <a:ext uri="{FF2B5EF4-FFF2-40B4-BE49-F238E27FC236}">
                      <a16:creationId xmlns:a16="http://schemas.microsoft.com/office/drawing/2014/main" id="{39F587C7-D139-4A0C-40BE-83DFC7215D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26982" y="2600908"/>
                  <a:ext cx="6153434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Würfel 194">
                  <a:extLst>
                    <a:ext uri="{FF2B5EF4-FFF2-40B4-BE49-F238E27FC236}">
                      <a16:creationId xmlns:a16="http://schemas.microsoft.com/office/drawing/2014/main" id="{70DFE9D8-A445-5294-F52B-904CAD3DDD72}"/>
                    </a:ext>
                  </a:extLst>
                </p:cNvPr>
                <p:cNvSpPr/>
                <p:nvPr/>
              </p:nvSpPr>
              <p:spPr>
                <a:xfrm rot="5400000" flipH="1">
                  <a:off x="2381195" y="2623360"/>
                  <a:ext cx="1436262" cy="576064"/>
                </a:xfrm>
                <a:prstGeom prst="cube">
                  <a:avLst>
                    <a:gd name="adj" fmla="val 93442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6" name="Parallelogramm 195">
                  <a:extLst>
                    <a:ext uri="{FF2B5EF4-FFF2-40B4-BE49-F238E27FC236}">
                      <a16:creationId xmlns:a16="http://schemas.microsoft.com/office/drawing/2014/main" id="{05E0FEDA-59B5-52AF-F285-3A6B8A6CCF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 flipV="1">
                  <a:off x="7061350" y="1908972"/>
                  <a:ext cx="2328652" cy="1335972"/>
                </a:xfrm>
                <a:prstGeom prst="parallelogram">
                  <a:avLst>
                    <a:gd name="adj" fmla="val 99359"/>
                  </a:avLst>
                </a:prstGeom>
                <a:solidFill>
                  <a:schemeClr val="accent1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7E27EAA7-C8EF-EB1E-CAB8-2284C5F90095}"/>
                  </a:ext>
                </a:extLst>
              </p:cNvPr>
              <p:cNvCxnSpPr/>
              <p:nvPr/>
            </p:nvCxnSpPr>
            <p:spPr>
              <a:xfrm>
                <a:off x="1015034" y="5162256"/>
                <a:ext cx="0" cy="288032"/>
              </a:xfrm>
              <a:prstGeom prst="line">
                <a:avLst/>
              </a:prstGeom>
              <a:ln w="5715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Gerade Verbindung mit Pfeil 189">
                <a:extLst>
                  <a:ext uri="{FF2B5EF4-FFF2-40B4-BE49-F238E27FC236}">
                    <a16:creationId xmlns:a16="http://schemas.microsoft.com/office/drawing/2014/main" id="{A81AFBAD-1D6A-03B3-D9B2-2C1CB68FCDC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7818978" y="5918340"/>
                <a:ext cx="551982" cy="551982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headEnd type="triangl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 Verbindung mit Pfeil 188">
                <a:extLst>
                  <a:ext uri="{FF2B5EF4-FFF2-40B4-BE49-F238E27FC236}">
                    <a16:creationId xmlns:a16="http://schemas.microsoft.com/office/drawing/2014/main" id="{354BBD52-C94B-26D3-BC24-650C305831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06198" y="4334380"/>
                <a:ext cx="0" cy="1944000"/>
              </a:xfrm>
              <a:prstGeom prst="straightConnector1">
                <a:avLst/>
              </a:prstGeom>
              <a:ln w="190500">
                <a:solidFill>
                  <a:srgbClr val="00B050"/>
                </a:solidFill>
                <a:tailEnd type="triangle"/>
              </a:ln>
              <a:scene3d>
                <a:camera prst="isometricRightUp">
                  <a:rot lat="1800000" lon="1779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5" name="Gerader Verbinder 224">
              <a:extLst>
                <a:ext uri="{FF2B5EF4-FFF2-40B4-BE49-F238E27FC236}">
                  <a16:creationId xmlns:a16="http://schemas.microsoft.com/office/drawing/2014/main" id="{01BBDC57-E243-75A0-F6DC-38BC716F6412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08" y="5306272"/>
              <a:ext cx="46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2" name="Textfeld 231">
            <a:extLst>
              <a:ext uri="{FF2B5EF4-FFF2-40B4-BE49-F238E27FC236}">
                <a16:creationId xmlns:a16="http://schemas.microsoft.com/office/drawing/2014/main" id="{30B57408-9099-0DA7-5BEB-0A55BE1DBE27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Messwerte aus: O.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Nairz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 Arndt, A. Zeilinger: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Quantum interference experiments with large molecules. American Journal of Physics 71, 319 (2003);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10.1119/1.1531580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0A644257-C96E-B9E2-6871-9CCB16F91203}"/>
              </a:ext>
            </a:extLst>
          </p:cNvPr>
          <p:cNvSpPr txBox="1"/>
          <p:nvPr/>
        </p:nvSpPr>
        <p:spPr>
          <a:xfrm>
            <a:off x="997967" y="4155204"/>
            <a:ext cx="190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Geschwindigkeits-filter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ECF5D3-6FB1-FE92-1249-4C3149A2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70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BE660-7841-1947-B89F-62A19E7E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0C4F62-BA3E-4C84-B6DD-A98FC1D5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Ergebnis: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D21CAD-EFF8-FA5C-61E7-8616A6D7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748" name="Textfeld 747">
            <a:extLst>
              <a:ext uri="{FF2B5EF4-FFF2-40B4-BE49-F238E27FC236}">
                <a16:creationId xmlns:a16="http://schemas.microsoft.com/office/drawing/2014/main" id="{56F75391-FABC-F305-0778-0B0B916F521D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Messwerte aus: O.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Nairz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 Arndt, A. Zeilinger: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Quantum interference experiments with large molecules. American Journal of Physics 71, 319 (2003);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10.1119/1.1531580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1" name="Textfeld 750">
                <a:extLst>
                  <a:ext uri="{FF2B5EF4-FFF2-40B4-BE49-F238E27FC236}">
                    <a16:creationId xmlns:a16="http://schemas.microsoft.com/office/drawing/2014/main" id="{0712F1AF-662F-CB80-CF49-212CB7ACE8E1}"/>
                  </a:ext>
                </a:extLst>
              </p:cNvPr>
              <p:cNvSpPr txBox="1"/>
              <p:nvPr/>
            </p:nvSpPr>
            <p:spPr>
              <a:xfrm>
                <a:off x="503483" y="3943663"/>
                <a:ext cx="13807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nm</m:t>
                    </m:r>
                  </m:oMath>
                </a14:m>
                <a:r>
                  <a:rPr lang="de-DE" sz="16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de-DE" sz="16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51" name="Textfeld 750">
                <a:extLst>
                  <a:ext uri="{FF2B5EF4-FFF2-40B4-BE49-F238E27FC236}">
                    <a16:creationId xmlns:a16="http://schemas.microsoft.com/office/drawing/2014/main" id="{0712F1AF-662F-CB80-CF49-212CB7ACE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3" y="3943663"/>
                <a:ext cx="1380728" cy="584775"/>
              </a:xfrm>
              <a:prstGeom prst="rect">
                <a:avLst/>
              </a:prstGeom>
              <a:blipFill>
                <a:blip r:embed="rId2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5425829E-96B4-6393-05AC-129ED19127F8}"/>
              </a:ext>
            </a:extLst>
      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2109446" y="756000"/>
            <a:ext cx="6029467" cy="387739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5F61A1-66C9-F1C2-D87A-8B559F49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52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BE660-7841-1947-B89F-62A19E7E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0C4F62-BA3E-4C84-B6DD-A98FC1D5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Ergebnis: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olidFill>
                  <a:srgbClr val="C00000"/>
                </a:solidFill>
              </a:rPr>
              <a:t>Bestimmen Sie aus der Intensitätsverteilung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die Geschwindigkeit der 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-Moleküle.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</a:p>
          <a:p>
            <a:r>
              <a:rPr lang="de-DE" sz="2000" dirty="0">
                <a:solidFill>
                  <a:srgbClr val="C00000"/>
                </a:solidFill>
              </a:rPr>
              <a:t>Ben fragt: „Wenn der Durchmesser eines 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-Moleküls etwa 1 </a:t>
            </a:r>
            <a:r>
              <a:rPr lang="de-DE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ist, </a:t>
            </a:r>
            <a:b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woher weiß es dann, dass es durch ein Gitter fliegt?“ Antworten Sie ihm. 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D21CAD-EFF8-FA5C-61E7-8616A6D7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748" name="Textfeld 747">
            <a:extLst>
              <a:ext uri="{FF2B5EF4-FFF2-40B4-BE49-F238E27FC236}">
                <a16:creationId xmlns:a16="http://schemas.microsoft.com/office/drawing/2014/main" id="{56F75391-FABC-F305-0778-0B0B916F521D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Messwerte aus: O.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Nairz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 Arndt, A. Zeilinger: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Quantum interference experiments with large molecules. American Journal of Physics 71, 319 (2003);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10.1119/1.1531580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1" name="Textfeld 750">
                <a:extLst>
                  <a:ext uri="{FF2B5EF4-FFF2-40B4-BE49-F238E27FC236}">
                    <a16:creationId xmlns:a16="http://schemas.microsoft.com/office/drawing/2014/main" id="{0712F1AF-662F-CB80-CF49-212CB7ACE8E1}"/>
                  </a:ext>
                </a:extLst>
              </p:cNvPr>
              <p:cNvSpPr txBox="1"/>
              <p:nvPr/>
            </p:nvSpPr>
            <p:spPr>
              <a:xfrm>
                <a:off x="503483" y="3943663"/>
                <a:ext cx="13807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nm</m:t>
                    </m:r>
                  </m:oMath>
                </a14:m>
                <a:r>
                  <a:rPr lang="de-DE" sz="16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de-DE" sz="16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51" name="Textfeld 750">
                <a:extLst>
                  <a:ext uri="{FF2B5EF4-FFF2-40B4-BE49-F238E27FC236}">
                    <a16:creationId xmlns:a16="http://schemas.microsoft.com/office/drawing/2014/main" id="{0712F1AF-662F-CB80-CF49-212CB7ACE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3" y="3943663"/>
                <a:ext cx="138072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5425829E-96B4-6393-05AC-129ED1912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446" y="756000"/>
            <a:ext cx="6029467" cy="387739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24C27B-6634-798D-F61D-142751B7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59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4136C-66B8-B3AB-6444-D49B4F68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73BC59E-40ED-4C97-1403-D3053D35DE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2000" dirty="0"/>
                  <a:t>S.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Gerlich</a:t>
                </a:r>
                <a:r>
                  <a:rPr lang="de-DE" sz="2000" dirty="0"/>
                  <a:t>, S. </a:t>
                </a:r>
                <a:r>
                  <a:rPr lang="de-DE" sz="2000" dirty="0" err="1"/>
                  <a:t>Eibenberger</a:t>
                </a:r>
                <a:r>
                  <a:rPr lang="de-DE" sz="2000" dirty="0"/>
                  <a:t>, M. </a:t>
                </a:r>
                <a:r>
                  <a:rPr lang="de-DE" sz="2000" dirty="0" err="1"/>
                  <a:t>Tomandl</a:t>
                </a:r>
                <a:r>
                  <a:rPr lang="de-DE" sz="2000" dirty="0"/>
                  <a:t> u.a. 2011: </a:t>
                </a:r>
                <a:br>
                  <a:rPr lang="de-DE" sz="2000" dirty="0"/>
                </a:br>
                <a:r>
                  <a:rPr lang="de-DE" sz="2000" dirty="0"/>
                  <a:t>Spalt-Versuche mit größeren Molekülen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=6910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de-DE" sz="2000" dirty="0"/>
                  <a:t>)</a:t>
                </a: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14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73BC59E-40ED-4C97-1403-D3053D35D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0" t="-4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550EB-8139-337B-1D66-DCC7BE57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9E8A4CD-A56E-AA7B-CA51-E34A507C99E6}"/>
              </a:ext>
            </a:extLst>
          </p:cNvPr>
          <p:cNvGrpSpPr/>
          <p:nvPr/>
        </p:nvGrpSpPr>
        <p:grpSpPr>
          <a:xfrm>
            <a:off x="2838031" y="1484784"/>
            <a:ext cx="3467936" cy="2916996"/>
            <a:chOff x="5676064" y="915920"/>
            <a:chExt cx="3467936" cy="291699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8439C1A-41A3-CEB2-E7A6-1CA8895DA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6064" y="915920"/>
              <a:ext cx="3467936" cy="25476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2C4B9AC8-8F7C-031C-729E-2BCA31EF0FB5}"/>
                    </a:ext>
                  </a:extLst>
                </p:cNvPr>
                <p:cNvSpPr txBox="1"/>
                <p:nvPr/>
              </p:nvSpPr>
              <p:spPr>
                <a:xfrm>
                  <a:off x="5676064" y="3463584"/>
                  <a:ext cx="346793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Größenvergleich: </a:t>
                  </a:r>
                  <a:b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60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-Molekül, </a:t>
                  </a:r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168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94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152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(</a:t>
                  </a:r>
                  <a14:m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=5310 </m:t>
                      </m:r>
                      <m:r>
                        <m:rPr>
                          <m:sty m:val="p"/>
                        </m:rPr>
                        <a:rPr lang="de-DE" sz="1200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a14:m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2C4B9AC8-8F7C-031C-729E-2BCA31EF0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064" y="3463584"/>
                  <a:ext cx="346793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817" t="-14754" r="-352" b="-2295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A46B1B8-4858-1475-E413-6C0A80FD88D1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</a:p>
          <a:p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Gerlich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Eibenberger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Tomandl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M. et al. Quantum interference of large organic molecules. Nat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2, 263 (2011).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https://doi.org/10.1038/ncomms1263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CC BY-NC-ND 3.0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21E381-67B9-4153-2B0D-429A2690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29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4136C-66B8-B3AB-6444-D49B4F68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73BC59E-40ED-4C97-1403-D3053D35DE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2000" dirty="0"/>
                  <a:t>S.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Gerlich</a:t>
                </a:r>
                <a:r>
                  <a:rPr lang="de-DE" sz="2000" dirty="0"/>
                  <a:t>, S. </a:t>
                </a:r>
                <a:r>
                  <a:rPr lang="de-DE" sz="2000" dirty="0" err="1"/>
                  <a:t>Eibenberger</a:t>
                </a:r>
                <a:r>
                  <a:rPr lang="de-DE" sz="2000" dirty="0"/>
                  <a:t>, M. </a:t>
                </a:r>
                <a:r>
                  <a:rPr lang="de-DE" sz="2000" dirty="0" err="1"/>
                  <a:t>Tomandl</a:t>
                </a:r>
                <a:r>
                  <a:rPr lang="de-DE" sz="2000" dirty="0"/>
                  <a:t> u.a. 2011: </a:t>
                </a:r>
                <a:br>
                  <a:rPr lang="de-DE" sz="2000" dirty="0"/>
                </a:br>
                <a:r>
                  <a:rPr lang="de-DE" sz="2000" dirty="0"/>
                  <a:t>Spalt-Versuche mit größeren Molekülen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=6910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de-DE" sz="2000" dirty="0"/>
                  <a:t>)</a:t>
                </a: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14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endParaRPr lang="de-DE" sz="2000" dirty="0"/>
              </a:p>
              <a:p>
                <a:r>
                  <a:rPr lang="de-DE" sz="2000" dirty="0"/>
                  <a:t>Y.Y. Fein, P. Geyer, P. Zwick u.a. 2019:</a:t>
                </a:r>
                <a:br>
                  <a:rPr lang="de-DE" sz="2000" dirty="0"/>
                </a:br>
                <a:r>
                  <a:rPr lang="de-DE" sz="2000" dirty="0"/>
                  <a:t>„Talbot-Lau“-Interferometer mit Biomolekülen 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&gt;25000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de-DE" sz="2000" dirty="0"/>
                  <a:t>) </a:t>
                </a:r>
                <a:br>
                  <a:rPr lang="de-DE" sz="2000" dirty="0"/>
                </a:br>
                <a:endParaRPr lang="de-DE" sz="2000" dirty="0"/>
              </a:p>
              <a:p>
                <a:r>
                  <a:rPr lang="de-DE" sz="2000" dirty="0">
                    <a:solidFill>
                      <a:srgbClr val="C00000"/>
                    </a:solidFill>
                  </a:rPr>
                  <a:t>Erklären Sie, warum man die Interferenz bei immer größeren Molekülen nachweisen möchte.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73BC59E-40ED-4C97-1403-D3053D35D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0" t="-4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550EB-8139-337B-1D66-DCC7BE57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9E8A4CD-A56E-AA7B-CA51-E34A507C99E6}"/>
              </a:ext>
            </a:extLst>
          </p:cNvPr>
          <p:cNvGrpSpPr/>
          <p:nvPr/>
        </p:nvGrpSpPr>
        <p:grpSpPr>
          <a:xfrm>
            <a:off x="2838031" y="1484784"/>
            <a:ext cx="3467936" cy="2916996"/>
            <a:chOff x="5676064" y="915920"/>
            <a:chExt cx="3467936" cy="291699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8439C1A-41A3-CEB2-E7A6-1CA8895DA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6064" y="915920"/>
              <a:ext cx="3467936" cy="25476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2C4B9AC8-8F7C-031C-729E-2BCA31EF0FB5}"/>
                    </a:ext>
                  </a:extLst>
                </p:cNvPr>
                <p:cNvSpPr txBox="1"/>
                <p:nvPr/>
              </p:nvSpPr>
              <p:spPr>
                <a:xfrm>
                  <a:off x="5676064" y="3463584"/>
                  <a:ext cx="346793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Größenvergleich: </a:t>
                  </a:r>
                  <a:b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60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-Molekül, </a:t>
                  </a:r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168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94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152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(</a:t>
                  </a:r>
                  <a14:m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=5310 </m:t>
                      </m:r>
                      <m:r>
                        <m:rPr>
                          <m:sty m:val="p"/>
                        </m:rPr>
                        <a:rPr lang="de-DE" sz="1200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a14:m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2C4B9AC8-8F7C-031C-729E-2BCA31EF0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064" y="3463584"/>
                  <a:ext cx="346793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817" t="-14754" r="-352" b="-2295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A46B1B8-4858-1475-E413-6C0A80FD88D1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</a:p>
          <a:p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Gerlich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Eibenberger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Tomandl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M. et al. Quantum interference of large organic molecules. Nat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2, 263 (2011).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https://doi.org/10.1038/ncomms1263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CC BY-NC-ND 3.0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E4DBA1-1F26-3D17-82AD-34248F61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855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A1A4F-C274-9879-D9F5-C6CA9719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CF076D-FAF2-9977-843F-A8FE10342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C. Brand, S. Troyer, C. Knobloch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u.a.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2021: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2000" dirty="0"/>
                  <a:t>Beugung an einem drehbaren Gitter  bei </a:t>
                </a:r>
                <a:r>
                  <a:rPr lang="de-DE" sz="2000" dirty="0" err="1"/>
                  <a:t>Phthalocyanin</a:t>
                </a:r>
                <a:r>
                  <a:rPr lang="de-DE" sz="2000" dirty="0"/>
                  <a:t> 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=515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de-DE" sz="2000" dirty="0"/>
                  <a:t>)</a:t>
                </a: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CF076D-FAF2-9977-843F-A8FE10342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0" t="-4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2287A-B4EF-FFC4-7388-D18D81F1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40B903F-B576-703A-EFD7-808964B8E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2" y="1527630"/>
            <a:ext cx="4277816" cy="270113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599D463-FAC0-EDB5-6A1F-C9BA2370DD1E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Brand, S. Troyer, C. Knobloch et al.: Single-, double-, and triple-slit diffraction of molecular matter waves. American Journal of Physics 89, 1132 (2021); 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10.1119/5.0058805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(16.11.22)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CC BY 4.0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5624-1BF8-FAAF-FCFB-9C1F5CC7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4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A1A4F-C274-9879-D9F5-C6CA9719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CF076D-FAF2-9977-843F-A8FE10342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C. Brand, S. Troyer, C. Knobloch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u.a.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2021: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2000" dirty="0"/>
                  <a:t>Beugung an einem drehbaren Gitter  bei </a:t>
                </a:r>
                <a:r>
                  <a:rPr lang="de-DE" sz="2000" dirty="0" err="1"/>
                  <a:t>Phthalocyanin</a:t>
                </a:r>
                <a:r>
                  <a:rPr lang="de-DE" sz="2000" dirty="0"/>
                  <a:t> 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=515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de-DE" sz="2000" dirty="0"/>
                  <a:t>)</a:t>
                </a: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CF076D-FAF2-9977-843F-A8FE10342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0" t="-4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2287A-B4EF-FFC4-7388-D18D81F1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A79F35-EB82-EA1F-C665-259331FBC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7253"/>
            <a:ext cx="3312368" cy="38139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0B903F-B576-703A-EFD7-808964B8E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2" y="1527630"/>
            <a:ext cx="4277816" cy="270113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599D463-FAC0-EDB5-6A1F-C9BA2370DD1E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Brand, S. Troyer, C. Knobloch et al.: Single-, double-, and triple-slit diffraction of molecular matter waves. American Journal of Physics 89, 1132 (2021); 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10.1119/5.0058805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16.11.22),</a:t>
            </a:r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CC BY 4.0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C6962-D143-C848-6FD0-D2BE20AA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67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Weitere Quantenobjekte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C60A0-6B53-4082-A9B2-A1DBD7C7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8799"/>
            <a:ext cx="9144000" cy="5911863"/>
          </a:xfrm>
        </p:spPr>
        <p:txBody>
          <a:bodyPr>
            <a:normAutofit/>
          </a:bodyPr>
          <a:lstStyle/>
          <a:p>
            <a:r>
              <a:rPr lang="de-DE" sz="2000" dirty="0"/>
              <a:t>O. </a:t>
            </a:r>
            <a:r>
              <a:rPr lang="de-DE" sz="2000" dirty="0" err="1"/>
              <a:t>Nairz</a:t>
            </a:r>
            <a:r>
              <a:rPr lang="de-DE" sz="2000" dirty="0"/>
              <a:t>, M. Arndt, A. Zeilinger: </a:t>
            </a:r>
            <a:r>
              <a:rPr lang="de-DE" sz="2000" dirty="0" err="1"/>
              <a:t>Fullerene</a:t>
            </a:r>
            <a:r>
              <a:rPr lang="de-DE" sz="2000" dirty="0"/>
              <a:t> an einem Gitter, Wien 2002</a:t>
            </a:r>
          </a:p>
          <a:p>
            <a:r>
              <a:rPr lang="de-DE" sz="2000" dirty="0"/>
              <a:t>verwendetes Fulleren: C</a:t>
            </a:r>
            <a:r>
              <a:rPr lang="de-DE" sz="2000" baseline="-25000" dirty="0"/>
              <a:t>60</a:t>
            </a:r>
            <a:r>
              <a:rPr lang="de-DE" sz="2000" dirty="0"/>
              <a:t> („Buckyball“)</a:t>
            </a:r>
            <a:br>
              <a:rPr lang="de-DE" sz="2000" dirty="0"/>
            </a:br>
            <a:r>
              <a:rPr lang="de-DE" sz="2000" dirty="0"/>
              <a:t>Durchmesser: ca. 1nm</a:t>
            </a:r>
            <a:br>
              <a:rPr lang="de-DE" sz="2000" dirty="0"/>
            </a:br>
            <a:r>
              <a:rPr lang="de-DE" sz="2000" dirty="0"/>
              <a:t>Masse: 720 u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olidFill>
                  <a:srgbClr val="C00000"/>
                </a:solidFill>
              </a:rPr>
              <a:t>Erläutern Sie mindestens zwei Gründe, warum ein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solches Experiment wesentlich schwieriger ist als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z.B. mit Elektronen.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027D39F-B965-9B1C-662E-2374ACDB110B}"/>
              </a:ext>
            </a:extLst>
          </p:cNvPr>
          <p:cNvSpPr txBox="1"/>
          <p:nvPr/>
        </p:nvSpPr>
        <p:spPr>
          <a:xfrm>
            <a:off x="0" y="6198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Bildquellen: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Modell des C</a:t>
            </a:r>
            <a:r>
              <a:rPr lang="de-DE" sz="800" baseline="-25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-Moleküls: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Sponk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https://commons.wikimedia.org/wiki/File:Buckminsterfullerene animated.gif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), „Buckminsterfullerene animated“,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https://creativecommons.org/licenses/by-sa/3.0/legalcode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(16.11.22);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Fußball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Image by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Daniel Kirsch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Pixabay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(16.11.22);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Zaun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Image by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Wolfgang Eckert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Pixabay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(16.11.22);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4F46FD5-AC8D-F942-3C67-2FD926DC8CEA}"/>
              </a:ext>
            </a:extLst>
          </p:cNvPr>
          <p:cNvGrpSpPr/>
          <p:nvPr/>
        </p:nvGrpSpPr>
        <p:grpSpPr>
          <a:xfrm>
            <a:off x="6954225" y="1272508"/>
            <a:ext cx="2189775" cy="2372516"/>
            <a:chOff x="6954225" y="1272508"/>
            <a:chExt cx="2189775" cy="2372516"/>
          </a:xfrm>
        </p:grpSpPr>
        <p:pic>
          <p:nvPicPr>
            <p:cNvPr id="6" name="Grafik 5" descr="Ein Bild, das Luft, Zubehör, angeordnet enthält.&#10;&#10;Automatisch generierte Beschreibung">
              <a:extLst>
                <a:ext uri="{FF2B5EF4-FFF2-40B4-BE49-F238E27FC236}">
                  <a16:creationId xmlns:a16="http://schemas.microsoft.com/office/drawing/2014/main" id="{DF6A517F-07E8-D41E-CBD4-070037CA5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225" y="1272508"/>
              <a:ext cx="2148830" cy="214883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D6CEFA2-762B-60BA-846B-D0E886A781BC}"/>
                </a:ext>
              </a:extLst>
            </p:cNvPr>
            <p:cNvSpPr txBox="1"/>
            <p:nvPr/>
          </p:nvSpPr>
          <p:spPr>
            <a:xfrm>
              <a:off x="6954225" y="3460358"/>
              <a:ext cx="218977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Modell des C</a:t>
              </a:r>
              <a:r>
                <a:rPr lang="de-DE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-Moleküls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D7A5735-01B7-2768-6AA4-F8347A3EBBF8}"/>
              </a:ext>
            </a:extLst>
          </p:cNvPr>
          <p:cNvGrpSpPr/>
          <p:nvPr/>
        </p:nvGrpSpPr>
        <p:grpSpPr>
          <a:xfrm>
            <a:off x="1677226" y="3377554"/>
            <a:ext cx="5401540" cy="2859758"/>
            <a:chOff x="1677226" y="3216129"/>
            <a:chExt cx="5401540" cy="2859758"/>
          </a:xfrm>
        </p:grpSpPr>
        <p:sp>
          <p:nvSpPr>
            <p:cNvPr id="20" name="Parallelogramm 19">
              <a:extLst>
                <a:ext uri="{FF2B5EF4-FFF2-40B4-BE49-F238E27FC236}">
                  <a16:creationId xmlns:a16="http://schemas.microsoft.com/office/drawing/2014/main" id="{405FA948-8A3C-5B91-6F13-E66075F78288}"/>
                </a:ext>
              </a:extLst>
            </p:cNvPr>
            <p:cNvSpPr/>
            <p:nvPr/>
          </p:nvSpPr>
          <p:spPr>
            <a:xfrm rot="5400000">
              <a:off x="4359500" y="3356621"/>
              <a:ext cx="2859758" cy="2578774"/>
            </a:xfrm>
            <a:prstGeom prst="parallelogram">
              <a:avLst>
                <a:gd name="adj" fmla="val 5652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5C56D18-00D6-EA6F-D83C-D8E32629202A}"/>
                </a:ext>
              </a:extLst>
            </p:cNvPr>
            <p:cNvGrpSpPr/>
            <p:nvPr/>
          </p:nvGrpSpPr>
          <p:grpSpPr>
            <a:xfrm>
              <a:off x="1677226" y="3782756"/>
              <a:ext cx="4555612" cy="2228086"/>
              <a:chOff x="1617371" y="3849859"/>
              <a:chExt cx="4555612" cy="2228086"/>
            </a:xfrm>
          </p:grpSpPr>
          <p:pic>
            <p:nvPicPr>
              <p:cNvPr id="17" name="Grafik 16" descr="Ein Bild, das Outdoorobjekt, Rost, Zaun enthält.&#10;&#10;Automatisch generierte Beschreibung">
                <a:extLst>
                  <a:ext uri="{FF2B5EF4-FFF2-40B4-BE49-F238E27FC236}">
                    <a16:creationId xmlns:a16="http://schemas.microsoft.com/office/drawing/2014/main" id="{F167AB22-17A0-C9DF-B31A-0A01F8EAD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6582" y="4017005"/>
                <a:ext cx="3140425" cy="1625824"/>
              </a:xfrm>
              <a:prstGeom prst="rect">
                <a:avLst/>
              </a:prstGeom>
              <a:scene3d>
                <a:camera prst="isometricLeftDown"/>
                <a:lightRig rig="threePt" dir="t"/>
              </a:scene3d>
            </p:spPr>
          </p:pic>
          <p:pic>
            <p:nvPicPr>
              <p:cNvPr id="15" name="Grafik 14" descr="Ein Bild, das Himmel, Gras, draußen, Sport enthält.&#10;&#10;Automatisch generierte Beschreibung">
                <a:extLst>
                  <a:ext uri="{FF2B5EF4-FFF2-40B4-BE49-F238E27FC236}">
                    <a16:creationId xmlns:a16="http://schemas.microsoft.com/office/drawing/2014/main" id="{0333A802-370F-2648-A6C5-3772725F65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120" r="43672"/>
              <a:stretch/>
            </p:blipFill>
            <p:spPr>
              <a:xfrm>
                <a:off x="1617371" y="4655194"/>
                <a:ext cx="1572023" cy="1422751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9ACB848B-72B6-9AC1-49AF-50BF46938549}"/>
                  </a:ext>
                </a:extLst>
              </p:cNvPr>
              <p:cNvSpPr/>
              <p:nvPr/>
            </p:nvSpPr>
            <p:spPr>
              <a:xfrm>
                <a:off x="4932949" y="3849859"/>
                <a:ext cx="1240034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9600" b="1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3C04ED-AD75-8DC3-0395-68B7F7EC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371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A1A4F-C274-9879-D9F5-C6CA9719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CF076D-FAF2-9977-843F-A8FE10342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C. Brand, S. Troyer, C. Knobloch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u.a.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2021: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2000" dirty="0"/>
                  <a:t>Beugung an einem drehbaren Gitter  bei </a:t>
                </a:r>
                <a:r>
                  <a:rPr lang="de-DE" sz="2000" dirty="0" err="1"/>
                  <a:t>Phthalocyanin</a:t>
                </a:r>
                <a:r>
                  <a:rPr lang="de-DE" sz="2000" dirty="0"/>
                  <a:t> 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=515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de-DE" sz="2000" dirty="0"/>
                  <a:t>)</a:t>
                </a: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br>
                  <a:rPr lang="de-DE" sz="2000" dirty="0"/>
                </a:br>
                <a:endParaRPr lang="de-DE" sz="2000" dirty="0"/>
              </a:p>
              <a:p>
                <a:r>
                  <a:rPr lang="de-DE" sz="2000" dirty="0">
                    <a:solidFill>
                      <a:srgbClr val="C00000"/>
                    </a:solidFill>
                  </a:rPr>
                  <a:t>Beschreiben Sie den Versuchsaufbau</a:t>
                </a:r>
                <a:br>
                  <a:rPr lang="de-DE" sz="2000" dirty="0">
                    <a:solidFill>
                      <a:srgbClr val="C00000"/>
                    </a:solidFill>
                  </a:rPr>
                </a:br>
                <a:r>
                  <a:rPr lang="de-DE" sz="2000" dirty="0">
                    <a:solidFill>
                      <a:srgbClr val="C00000"/>
                    </a:solidFill>
                  </a:rPr>
                  <a:t>und die Intensitätsverteilungen.</a:t>
                </a:r>
                <a:br>
                  <a:rPr lang="de-DE" sz="2000" dirty="0">
                    <a:solidFill>
                      <a:srgbClr val="C00000"/>
                    </a:solidFill>
                  </a:rPr>
                </a:br>
                <a:r>
                  <a:rPr lang="de-DE" sz="2000" dirty="0">
                    <a:solidFill>
                      <a:srgbClr val="C00000"/>
                    </a:solidFill>
                  </a:rPr>
                  <a:t>Gehen Sie auf den Drehwinkel ein.</a:t>
                </a:r>
              </a:p>
              <a:p>
                <a:r>
                  <a:rPr lang="de-DE" sz="2000" dirty="0">
                    <a:solidFill>
                      <a:srgbClr val="C00000"/>
                    </a:solidFill>
                  </a:rPr>
                  <a:t>Erklären Sie, warum die Maxima im Interferenzmuster </a:t>
                </a:r>
                <a:br>
                  <a:rPr lang="de-DE" sz="2000" dirty="0">
                    <a:solidFill>
                      <a:srgbClr val="C00000"/>
                    </a:solidFill>
                  </a:rPr>
                </a:br>
                <a:r>
                  <a:rPr lang="de-DE" sz="2000" dirty="0">
                    <a:solidFill>
                      <a:srgbClr val="C00000"/>
                    </a:solidFill>
                  </a:rPr>
                  <a:t>im unteren Teil des Schirms weiter auseinander liegen.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CF076D-FAF2-9977-843F-A8FE10342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0" t="-4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2287A-B4EF-FFC4-7388-D18D81F1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A79F35-EB82-EA1F-C665-259331FBC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7253"/>
            <a:ext cx="3312368" cy="38139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0B903F-B576-703A-EFD7-808964B8E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2" y="1527630"/>
            <a:ext cx="4277816" cy="270113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599D463-FAC0-EDB5-6A1F-C9BA2370DD1E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Brand, S. Troyer, C. Knobloch et al.: Single-, double-, and triple-slit diffraction of molecular matter waves. American Journal of Physics 89, 1132 (2021); 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10.1119/5.0058805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(16.11.22)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CC BY 4.0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273DA0-ECC9-9406-604E-1EE51DE7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75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1D7E4-BCFB-B3A2-104F-B9B9F262B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O. </a:t>
            </a:r>
            <a:r>
              <a:rPr lang="de-DE" sz="2000" dirty="0" err="1"/>
              <a:t>Nairz</a:t>
            </a:r>
            <a:r>
              <a:rPr lang="de-DE" sz="2000" dirty="0"/>
              <a:t>, M. Arndt, A. Zeilinger: </a:t>
            </a:r>
            <a:r>
              <a:rPr lang="de-DE" sz="2000" dirty="0" err="1"/>
              <a:t>Fullerene</a:t>
            </a:r>
            <a:r>
              <a:rPr lang="de-DE" sz="2000" dirty="0"/>
              <a:t> an einem Gitter, Wien 2002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712B5D-861A-DF60-85C5-E176B8DD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Weitere Quantenobjekte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1B5EDF-B68A-B50A-553F-4889616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667B02-404E-663C-6801-FAAA5109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17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AC9CDAE-49C9-E863-8D3C-64ECA713297A}"/>
              </a:ext>
            </a:extLst>
          </p:cNvPr>
          <p:cNvGrpSpPr/>
          <p:nvPr/>
        </p:nvGrpSpPr>
        <p:grpSpPr>
          <a:xfrm>
            <a:off x="209467" y="1237285"/>
            <a:ext cx="8959277" cy="3884651"/>
            <a:chOff x="209467" y="1237285"/>
            <a:chExt cx="8959277" cy="3884651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A512EFB0-AA15-986A-421F-ADE7BA27A43D}"/>
                </a:ext>
              </a:extLst>
            </p:cNvPr>
            <p:cNvGrpSpPr/>
            <p:nvPr/>
          </p:nvGrpSpPr>
          <p:grpSpPr>
            <a:xfrm>
              <a:off x="243719" y="1940770"/>
              <a:ext cx="8656560" cy="2328652"/>
              <a:chOff x="237102" y="1412632"/>
              <a:chExt cx="8656560" cy="2328652"/>
            </a:xfrm>
          </p:grpSpPr>
          <p:sp>
            <p:nvSpPr>
              <p:cNvPr id="15" name="Würfel 14">
                <a:extLst>
                  <a:ext uri="{FF2B5EF4-FFF2-40B4-BE49-F238E27FC236}">
                    <a16:creationId xmlns:a16="http://schemas.microsoft.com/office/drawing/2014/main" id="{7B24D845-B344-8843-871C-BFECC44A6F05}"/>
                  </a:ext>
                </a:extLst>
              </p:cNvPr>
              <p:cNvSpPr/>
              <p:nvPr/>
            </p:nvSpPr>
            <p:spPr>
              <a:xfrm rot="5400000" flipH="1">
                <a:off x="3034357" y="2002389"/>
                <a:ext cx="1436262" cy="576064"/>
              </a:xfrm>
              <a:prstGeom prst="cube">
                <a:avLst>
                  <a:gd name="adj" fmla="val 93442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Flussdiagramm: Datenträger mit direktem Zugriff 6">
                <a:extLst>
                  <a:ext uri="{FF2B5EF4-FFF2-40B4-BE49-F238E27FC236}">
                    <a16:creationId xmlns:a16="http://schemas.microsoft.com/office/drawing/2014/main" id="{223B7317-6DF1-3991-195F-CBB691752A9E}"/>
                  </a:ext>
                </a:extLst>
              </p:cNvPr>
              <p:cNvSpPr/>
              <p:nvPr/>
            </p:nvSpPr>
            <p:spPr>
              <a:xfrm>
                <a:off x="237102" y="2132856"/>
                <a:ext cx="936104" cy="936104"/>
              </a:xfrm>
              <a:prstGeom prst="flowChartMagneticDrum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83CECE2-BB98-01D6-239F-21FC8A0441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3328" y="1536740"/>
                <a:ext cx="1231553" cy="2080436"/>
                <a:chOff x="2483767" y="1188956"/>
                <a:chExt cx="1875565" cy="3168352"/>
              </a:xfrm>
            </p:grpSpPr>
            <p:sp>
              <p:nvSpPr>
                <p:cNvPr id="8" name="Würfel 7">
                  <a:extLst>
                    <a:ext uri="{FF2B5EF4-FFF2-40B4-BE49-F238E27FC236}">
                      <a16:creationId xmlns:a16="http://schemas.microsoft.com/office/drawing/2014/main" id="{1328C1D3-7727-9F1A-7882-05093314CB90}"/>
                    </a:ext>
                  </a:extLst>
                </p:cNvPr>
                <p:cNvSpPr/>
                <p:nvPr/>
              </p:nvSpPr>
              <p:spPr>
                <a:xfrm rot="5400000" flipH="1">
                  <a:off x="1837374" y="1835349"/>
                  <a:ext cx="3168352" cy="1875565"/>
                </a:xfrm>
                <a:prstGeom prst="cube">
                  <a:avLst>
                    <a:gd name="adj" fmla="val 93442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" name="Parallelogramm 9">
                  <a:extLst>
                    <a:ext uri="{FF2B5EF4-FFF2-40B4-BE49-F238E27FC236}">
                      <a16:creationId xmlns:a16="http://schemas.microsoft.com/office/drawing/2014/main" id="{CD56C887-FA27-93A9-9292-5CD56BD5A2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 flipV="1">
                  <a:off x="2200560" y="1977135"/>
                  <a:ext cx="2647764" cy="1519049"/>
                </a:xfrm>
                <a:prstGeom prst="parallelogram">
                  <a:avLst>
                    <a:gd name="adj" fmla="val 99359"/>
                  </a:avLst>
                </a:prstGeom>
                <a:pattFill prst="dkVert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BBB3D449-4173-7B23-8537-1D0238850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799" y="2600908"/>
                <a:ext cx="7272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Würfel 13">
                <a:extLst>
                  <a:ext uri="{FF2B5EF4-FFF2-40B4-BE49-F238E27FC236}">
                    <a16:creationId xmlns:a16="http://schemas.microsoft.com/office/drawing/2014/main" id="{7B0D4645-4E4A-458C-B70F-682B659F09C7}"/>
                  </a:ext>
                </a:extLst>
              </p:cNvPr>
              <p:cNvSpPr/>
              <p:nvPr/>
            </p:nvSpPr>
            <p:spPr>
              <a:xfrm rot="5400000" flipH="1">
                <a:off x="2381195" y="2623360"/>
                <a:ext cx="1436262" cy="576064"/>
              </a:xfrm>
              <a:prstGeom prst="cube">
                <a:avLst>
                  <a:gd name="adj" fmla="val 93442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Parallelogramm 16">
                <a:extLst>
                  <a:ext uri="{FF2B5EF4-FFF2-40B4-BE49-F238E27FC236}">
                    <a16:creationId xmlns:a16="http://schemas.microsoft.com/office/drawing/2014/main" id="{6EAFB09E-9AA4-9D6F-5E7A-096336E46C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V="1">
                <a:off x="7061350" y="1908972"/>
                <a:ext cx="2328652" cy="1335972"/>
              </a:xfrm>
              <a:prstGeom prst="parallelogram">
                <a:avLst>
                  <a:gd name="adj" fmla="val 99359"/>
                </a:avLst>
              </a:prstGeom>
              <a:solidFill>
                <a:schemeClr val="accent1">
                  <a:lumMod val="20000"/>
                  <a:lumOff val="8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DEFC74A-E8A0-12D6-4F71-D4E6B25D7373}"/>
                </a:ext>
              </a:extLst>
            </p:cNvPr>
            <p:cNvCxnSpPr/>
            <p:nvPr/>
          </p:nvCxnSpPr>
          <p:spPr>
            <a:xfrm>
              <a:off x="1044416" y="2985030"/>
              <a:ext cx="0" cy="288032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124461DF-31B1-EAAE-D4E4-08F39234A296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818977" y="3741114"/>
              <a:ext cx="551982" cy="551982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A00ED7FC-70C6-25EE-3F71-BCD8989A6196}"/>
                </a:ext>
              </a:extLst>
            </p:cNvPr>
            <p:cNvSpPr txBox="1"/>
            <p:nvPr/>
          </p:nvSpPr>
          <p:spPr>
            <a:xfrm>
              <a:off x="209467" y="2085705"/>
              <a:ext cx="1477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Fulleren-Ofen</a:t>
              </a:r>
            </a:p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(900 K)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655F8505-0B2A-6BE6-17D0-A63BDFC3D2CF}"/>
                </a:ext>
              </a:extLst>
            </p:cNvPr>
            <p:cNvSpPr txBox="1"/>
            <p:nvPr/>
          </p:nvSpPr>
          <p:spPr>
            <a:xfrm>
              <a:off x="5658131" y="1451406"/>
              <a:ext cx="1429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Siliziumnitrid-Gitter</a:t>
              </a: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625531E9-CBC9-B421-3B54-68F73238311F}"/>
                </a:ext>
              </a:extLst>
            </p:cNvPr>
            <p:cNvCxnSpPr>
              <a:cxnSpLocks/>
            </p:cNvCxnSpPr>
            <p:nvPr/>
          </p:nvCxnSpPr>
          <p:spPr>
            <a:xfrm>
              <a:off x="5940152" y="2036181"/>
              <a:ext cx="77272" cy="4753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15A0F2F6-FBA0-2748-86C6-04DD48D287FD}"/>
                </a:ext>
              </a:extLst>
            </p:cNvPr>
            <p:cNvSpPr txBox="1"/>
            <p:nvPr/>
          </p:nvSpPr>
          <p:spPr>
            <a:xfrm>
              <a:off x="3215322" y="1464368"/>
              <a:ext cx="1429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Spalt zur Strahlführung</a:t>
              </a:r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67EF994F-7155-6291-8566-0937432A6575}"/>
                </a:ext>
              </a:extLst>
            </p:cNvPr>
            <p:cNvCxnSpPr>
              <a:cxnSpLocks/>
              <a:endCxn id="15" idx="4"/>
            </p:cNvCxnSpPr>
            <p:nvPr/>
          </p:nvCxnSpPr>
          <p:spPr>
            <a:xfrm flipH="1">
              <a:off x="3489962" y="2008533"/>
              <a:ext cx="145934" cy="6301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F3B5568F-F978-83A6-620C-A96A5B8B656B}"/>
                </a:ext>
              </a:extLst>
            </p:cNvPr>
            <p:cNvSpPr txBox="1"/>
            <p:nvPr/>
          </p:nvSpPr>
          <p:spPr>
            <a:xfrm>
              <a:off x="7564307" y="1237285"/>
              <a:ext cx="1604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Beobachtungs-ebene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23F49922-B802-CB52-5A7C-180F86FEDE89}"/>
                </a:ext>
              </a:extLst>
            </p:cNvPr>
            <p:cNvCxnSpPr>
              <a:cxnSpLocks/>
            </p:cNvCxnSpPr>
            <p:nvPr/>
          </p:nvCxnSpPr>
          <p:spPr>
            <a:xfrm>
              <a:off x="8604448" y="1772816"/>
              <a:ext cx="60930" cy="3819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21C765B5-7427-6FF8-3E08-4033DF59FB81}"/>
                </a:ext>
              </a:extLst>
            </p:cNvPr>
            <p:cNvSpPr txBox="1"/>
            <p:nvPr/>
          </p:nvSpPr>
          <p:spPr>
            <a:xfrm>
              <a:off x="6441635" y="4290939"/>
              <a:ext cx="1604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ionisierender Laserstrahl als Detektor</a:t>
              </a:r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49BA8E42-13DE-A9C7-E772-4BFB4D925EBB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7243854" y="3306544"/>
              <a:ext cx="802218" cy="984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47D03A4C-640D-B5FF-949E-E63F565385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06197" y="2157154"/>
              <a:ext cx="0" cy="1944000"/>
            </a:xfrm>
            <a:prstGeom prst="straightConnector1">
              <a:avLst/>
            </a:prstGeom>
            <a:ln w="190500">
              <a:solidFill>
                <a:srgbClr val="00B050"/>
              </a:solidFill>
              <a:tailEnd type="triangle"/>
            </a:ln>
            <a:scene3d>
              <a:camera prst="isometricRightUp">
                <a:rot lat="1800000" lon="1779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5712B5D-861A-DF60-85C5-E176B8DD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Weitere Quantenobjekte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1D7E4-BCFB-B3A2-104F-B9B9F262B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O. </a:t>
            </a:r>
            <a:r>
              <a:rPr lang="de-DE" sz="2000" dirty="0" err="1"/>
              <a:t>Nairz</a:t>
            </a:r>
            <a:r>
              <a:rPr lang="de-DE" sz="2000" dirty="0"/>
              <a:t>, M. Arndt, A. Zeilinger: </a:t>
            </a:r>
            <a:r>
              <a:rPr lang="de-DE" sz="2000" dirty="0" err="1"/>
              <a:t>Fullerene</a:t>
            </a:r>
            <a:r>
              <a:rPr lang="de-DE" sz="2000" dirty="0"/>
              <a:t> an einem Gitter, Wien 2002</a:t>
            </a:r>
          </a:p>
          <a:p>
            <a:r>
              <a:rPr lang="de-DE" sz="2000" dirty="0"/>
              <a:t>vereinfachter Aufbau: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1B5EDF-B68A-B50A-553F-4889616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E8A0CE90-2754-305F-447F-22200DCFE66E}"/>
              </a:ext>
            </a:extLst>
          </p:cNvPr>
          <p:cNvSpPr txBox="1"/>
          <p:nvPr/>
        </p:nvSpPr>
        <p:spPr>
          <a:xfrm>
            <a:off x="-1" y="645243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1ACAA8-65FD-AA7D-C122-E6B54747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23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1D7E4-BCFB-B3A2-104F-B9B9F262B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O. </a:t>
            </a:r>
            <a:r>
              <a:rPr lang="de-DE" sz="2000" dirty="0" err="1"/>
              <a:t>Nairz</a:t>
            </a:r>
            <a:r>
              <a:rPr lang="de-DE" sz="2000" dirty="0"/>
              <a:t>, M. Arndt, A. Zeilinger: </a:t>
            </a:r>
            <a:r>
              <a:rPr lang="de-DE" sz="2000" dirty="0" err="1"/>
              <a:t>Fullerene</a:t>
            </a:r>
            <a:r>
              <a:rPr lang="de-DE" sz="2000" dirty="0"/>
              <a:t> an einem Gitter, Wien 2002</a:t>
            </a:r>
          </a:p>
          <a:p>
            <a:r>
              <a:rPr lang="de-DE" sz="2000" dirty="0"/>
              <a:t>vereinfachter Aufbau: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AC9CDAE-49C9-E863-8D3C-64ECA713297A}"/>
              </a:ext>
            </a:extLst>
          </p:cNvPr>
          <p:cNvGrpSpPr/>
          <p:nvPr/>
        </p:nvGrpSpPr>
        <p:grpSpPr>
          <a:xfrm>
            <a:off x="209467" y="1237285"/>
            <a:ext cx="8959277" cy="3884651"/>
            <a:chOff x="209467" y="1237285"/>
            <a:chExt cx="8959277" cy="3884651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A512EFB0-AA15-986A-421F-ADE7BA27A43D}"/>
                </a:ext>
              </a:extLst>
            </p:cNvPr>
            <p:cNvGrpSpPr/>
            <p:nvPr/>
          </p:nvGrpSpPr>
          <p:grpSpPr>
            <a:xfrm>
              <a:off x="243719" y="1940770"/>
              <a:ext cx="8656560" cy="2328652"/>
              <a:chOff x="237102" y="1412632"/>
              <a:chExt cx="8656560" cy="2328652"/>
            </a:xfrm>
          </p:grpSpPr>
          <p:sp>
            <p:nvSpPr>
              <p:cNvPr id="15" name="Würfel 14">
                <a:extLst>
                  <a:ext uri="{FF2B5EF4-FFF2-40B4-BE49-F238E27FC236}">
                    <a16:creationId xmlns:a16="http://schemas.microsoft.com/office/drawing/2014/main" id="{7B24D845-B344-8843-871C-BFECC44A6F05}"/>
                  </a:ext>
                </a:extLst>
              </p:cNvPr>
              <p:cNvSpPr/>
              <p:nvPr/>
            </p:nvSpPr>
            <p:spPr>
              <a:xfrm rot="5400000" flipH="1">
                <a:off x="3034357" y="2002389"/>
                <a:ext cx="1436262" cy="576064"/>
              </a:xfrm>
              <a:prstGeom prst="cube">
                <a:avLst>
                  <a:gd name="adj" fmla="val 93442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Flussdiagramm: Datenträger mit direktem Zugriff 6">
                <a:extLst>
                  <a:ext uri="{FF2B5EF4-FFF2-40B4-BE49-F238E27FC236}">
                    <a16:creationId xmlns:a16="http://schemas.microsoft.com/office/drawing/2014/main" id="{223B7317-6DF1-3991-195F-CBB691752A9E}"/>
                  </a:ext>
                </a:extLst>
              </p:cNvPr>
              <p:cNvSpPr/>
              <p:nvPr/>
            </p:nvSpPr>
            <p:spPr>
              <a:xfrm>
                <a:off x="237102" y="2132856"/>
                <a:ext cx="936104" cy="936104"/>
              </a:xfrm>
              <a:prstGeom prst="flowChartMagneticDrum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83CECE2-BB98-01D6-239F-21FC8A0441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3328" y="1536740"/>
                <a:ext cx="1231553" cy="2080436"/>
                <a:chOff x="2483767" y="1188956"/>
                <a:chExt cx="1875565" cy="3168352"/>
              </a:xfrm>
            </p:grpSpPr>
            <p:sp>
              <p:nvSpPr>
                <p:cNvPr id="8" name="Würfel 7">
                  <a:extLst>
                    <a:ext uri="{FF2B5EF4-FFF2-40B4-BE49-F238E27FC236}">
                      <a16:creationId xmlns:a16="http://schemas.microsoft.com/office/drawing/2014/main" id="{1328C1D3-7727-9F1A-7882-05093314CB90}"/>
                    </a:ext>
                  </a:extLst>
                </p:cNvPr>
                <p:cNvSpPr/>
                <p:nvPr/>
              </p:nvSpPr>
              <p:spPr>
                <a:xfrm rot="5400000" flipH="1">
                  <a:off x="1837374" y="1835349"/>
                  <a:ext cx="3168352" cy="1875565"/>
                </a:xfrm>
                <a:prstGeom prst="cube">
                  <a:avLst>
                    <a:gd name="adj" fmla="val 93442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" name="Parallelogramm 9">
                  <a:extLst>
                    <a:ext uri="{FF2B5EF4-FFF2-40B4-BE49-F238E27FC236}">
                      <a16:creationId xmlns:a16="http://schemas.microsoft.com/office/drawing/2014/main" id="{CD56C887-FA27-93A9-9292-5CD56BD5A2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 flipV="1">
                  <a:off x="2200560" y="1977135"/>
                  <a:ext cx="2647764" cy="1519049"/>
                </a:xfrm>
                <a:prstGeom prst="parallelogram">
                  <a:avLst>
                    <a:gd name="adj" fmla="val 99359"/>
                  </a:avLst>
                </a:prstGeom>
                <a:pattFill prst="dkVert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BBB3D449-4173-7B23-8537-1D0238850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799" y="2600908"/>
                <a:ext cx="7272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Würfel 13">
                <a:extLst>
                  <a:ext uri="{FF2B5EF4-FFF2-40B4-BE49-F238E27FC236}">
                    <a16:creationId xmlns:a16="http://schemas.microsoft.com/office/drawing/2014/main" id="{7B0D4645-4E4A-458C-B70F-682B659F09C7}"/>
                  </a:ext>
                </a:extLst>
              </p:cNvPr>
              <p:cNvSpPr/>
              <p:nvPr/>
            </p:nvSpPr>
            <p:spPr>
              <a:xfrm rot="5400000" flipH="1">
                <a:off x="2381195" y="2623360"/>
                <a:ext cx="1436262" cy="576064"/>
              </a:xfrm>
              <a:prstGeom prst="cube">
                <a:avLst>
                  <a:gd name="adj" fmla="val 93442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Parallelogramm 16">
                <a:extLst>
                  <a:ext uri="{FF2B5EF4-FFF2-40B4-BE49-F238E27FC236}">
                    <a16:creationId xmlns:a16="http://schemas.microsoft.com/office/drawing/2014/main" id="{6EAFB09E-9AA4-9D6F-5E7A-096336E46C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V="1">
                <a:off x="7061350" y="1908972"/>
                <a:ext cx="2328652" cy="1335972"/>
              </a:xfrm>
              <a:prstGeom prst="parallelogram">
                <a:avLst>
                  <a:gd name="adj" fmla="val 99359"/>
                </a:avLst>
              </a:prstGeom>
              <a:solidFill>
                <a:schemeClr val="accent1">
                  <a:lumMod val="20000"/>
                  <a:lumOff val="8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DEFC74A-E8A0-12D6-4F71-D4E6B25D7373}"/>
                </a:ext>
              </a:extLst>
            </p:cNvPr>
            <p:cNvCxnSpPr/>
            <p:nvPr/>
          </p:nvCxnSpPr>
          <p:spPr>
            <a:xfrm>
              <a:off x="1044416" y="2985030"/>
              <a:ext cx="0" cy="288032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124461DF-31B1-EAAE-D4E4-08F39234A296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818977" y="3741114"/>
              <a:ext cx="551982" cy="551982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A00ED7FC-70C6-25EE-3F71-BCD8989A6196}"/>
                </a:ext>
              </a:extLst>
            </p:cNvPr>
            <p:cNvSpPr txBox="1"/>
            <p:nvPr/>
          </p:nvSpPr>
          <p:spPr>
            <a:xfrm>
              <a:off x="209467" y="2085705"/>
              <a:ext cx="1477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Fulleren-Ofen</a:t>
              </a:r>
            </a:p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(900 K)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655F8505-0B2A-6BE6-17D0-A63BDFC3D2CF}"/>
                </a:ext>
              </a:extLst>
            </p:cNvPr>
            <p:cNvSpPr txBox="1"/>
            <p:nvPr/>
          </p:nvSpPr>
          <p:spPr>
            <a:xfrm>
              <a:off x="5658131" y="1451406"/>
              <a:ext cx="1429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Siliziumnitrid-Gitter</a:t>
              </a: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625531E9-CBC9-B421-3B54-68F73238311F}"/>
                </a:ext>
              </a:extLst>
            </p:cNvPr>
            <p:cNvCxnSpPr>
              <a:cxnSpLocks/>
            </p:cNvCxnSpPr>
            <p:nvPr/>
          </p:nvCxnSpPr>
          <p:spPr>
            <a:xfrm>
              <a:off x="5940152" y="2036181"/>
              <a:ext cx="77272" cy="4753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15A0F2F6-FBA0-2748-86C6-04DD48D287FD}"/>
                </a:ext>
              </a:extLst>
            </p:cNvPr>
            <p:cNvSpPr txBox="1"/>
            <p:nvPr/>
          </p:nvSpPr>
          <p:spPr>
            <a:xfrm>
              <a:off x="3215322" y="1464368"/>
              <a:ext cx="1429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Spalt zur Strahlführung</a:t>
              </a:r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67EF994F-7155-6291-8566-0937432A6575}"/>
                </a:ext>
              </a:extLst>
            </p:cNvPr>
            <p:cNvCxnSpPr>
              <a:cxnSpLocks/>
              <a:endCxn id="15" idx="4"/>
            </p:cNvCxnSpPr>
            <p:nvPr/>
          </p:nvCxnSpPr>
          <p:spPr>
            <a:xfrm flipH="1">
              <a:off x="3489962" y="2008533"/>
              <a:ext cx="145934" cy="6301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F3B5568F-F978-83A6-620C-A96A5B8B656B}"/>
                </a:ext>
              </a:extLst>
            </p:cNvPr>
            <p:cNvSpPr txBox="1"/>
            <p:nvPr/>
          </p:nvSpPr>
          <p:spPr>
            <a:xfrm>
              <a:off x="7564307" y="1237285"/>
              <a:ext cx="1604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Beobachtungs-ebene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23F49922-B802-CB52-5A7C-180F86FEDE89}"/>
                </a:ext>
              </a:extLst>
            </p:cNvPr>
            <p:cNvCxnSpPr>
              <a:cxnSpLocks/>
            </p:cNvCxnSpPr>
            <p:nvPr/>
          </p:nvCxnSpPr>
          <p:spPr>
            <a:xfrm>
              <a:off x="8604448" y="1772816"/>
              <a:ext cx="60930" cy="3819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21C765B5-7427-6FF8-3E08-4033DF59FB81}"/>
                </a:ext>
              </a:extLst>
            </p:cNvPr>
            <p:cNvSpPr txBox="1"/>
            <p:nvPr/>
          </p:nvSpPr>
          <p:spPr>
            <a:xfrm>
              <a:off x="6441635" y="4290939"/>
              <a:ext cx="1604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ionisierender Laserstrahl als Detektor</a:t>
              </a:r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49BA8E42-13DE-A9C7-E772-4BFB4D925EBB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7243854" y="3306544"/>
              <a:ext cx="802218" cy="984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47D03A4C-640D-B5FF-949E-E63F565385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06197" y="2157154"/>
              <a:ext cx="0" cy="1944000"/>
            </a:xfrm>
            <a:prstGeom prst="straightConnector1">
              <a:avLst/>
            </a:prstGeom>
            <a:ln w="190500">
              <a:solidFill>
                <a:srgbClr val="00B050"/>
              </a:solidFill>
              <a:tailEnd type="triangle"/>
            </a:ln>
            <a:scene3d>
              <a:camera prst="isometricRightUp">
                <a:rot lat="1800000" lon="1779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5712B5D-861A-DF60-85C5-E176B8DD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Weitere Quantenobjekte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1B5EDF-B68A-B50A-553F-4889616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20A52361-4EF9-5573-3AD0-79D55D9D6FDF}"/>
              </a:ext>
            </a:extLst>
          </p:cNvPr>
          <p:cNvGrpSpPr/>
          <p:nvPr/>
        </p:nvGrpSpPr>
        <p:grpSpPr>
          <a:xfrm>
            <a:off x="168869" y="2174286"/>
            <a:ext cx="8175082" cy="2190221"/>
            <a:chOff x="168869" y="2174286"/>
            <a:chExt cx="8175082" cy="2190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feld 61">
                  <a:extLst>
                    <a:ext uri="{FF2B5EF4-FFF2-40B4-BE49-F238E27FC236}">
                      <a16:creationId xmlns:a16="http://schemas.microsoft.com/office/drawing/2014/main" id="{B6185B24-9FFD-034A-A570-495B013E58C7}"/>
                    </a:ext>
                  </a:extLst>
                </p:cNvPr>
                <p:cNvSpPr txBox="1"/>
                <p:nvPr/>
              </p:nvSpPr>
              <p:spPr>
                <a:xfrm>
                  <a:off x="168869" y="3604299"/>
                  <a:ext cx="1208344" cy="760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=200</m:t>
                        </m:r>
                        <m:f>
                          <m:f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</m:den>
                        </m:f>
                      </m:oMath>
                    </m:oMathPara>
                  </a14:m>
                  <a:endParaRPr lang="de-DE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=720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</m:oMath>
                    </m:oMathPara>
                  </a14:m>
                  <a:endParaRPr lang="de-DE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Textfeld 61">
                  <a:extLst>
                    <a:ext uri="{FF2B5EF4-FFF2-40B4-BE49-F238E27FC236}">
                      <a16:creationId xmlns:a16="http://schemas.microsoft.com/office/drawing/2014/main" id="{B6185B24-9FFD-034A-A570-495B013E58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869" y="3604299"/>
                  <a:ext cx="1208344" cy="7602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E274B081-6E1E-CBC9-A26A-D1C833331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8376" y="3554408"/>
              <a:ext cx="134553" cy="1485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872442E1-CAF8-C7B8-4459-1561AE1B1D15}"/>
                </a:ext>
              </a:extLst>
            </p:cNvPr>
            <p:cNvSpPr txBox="1"/>
            <p:nvPr/>
          </p:nvSpPr>
          <p:spPr>
            <a:xfrm>
              <a:off x="3261542" y="3717429"/>
              <a:ext cx="831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7 µm</a:t>
              </a:r>
            </a:p>
          </p:txBody>
        </p: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57CFF921-BE05-D52A-7C80-4BA7904FD0C2}"/>
                </a:ext>
              </a:extLst>
            </p:cNvPr>
            <p:cNvGrpSpPr/>
            <p:nvPr/>
          </p:nvGrpSpPr>
          <p:grpSpPr>
            <a:xfrm>
              <a:off x="3489962" y="2357003"/>
              <a:ext cx="2304000" cy="338554"/>
              <a:chOff x="3489962" y="2357003"/>
              <a:chExt cx="2304000" cy="338554"/>
            </a:xfrm>
          </p:grpSpPr>
          <p:cxnSp>
            <p:nvCxnSpPr>
              <p:cNvPr id="65" name="Gerade Verbindung mit Pfeil 64">
                <a:extLst>
                  <a:ext uri="{FF2B5EF4-FFF2-40B4-BE49-F238E27FC236}">
                    <a16:creationId xmlns:a16="http://schemas.microsoft.com/office/drawing/2014/main" id="{B057032D-A6CE-7B50-552A-CBD0B861FF00}"/>
                  </a:ext>
                </a:extLst>
              </p:cNvPr>
              <p:cNvCxnSpPr>
                <a:cxnSpLocks/>
                <a:stCxn id="15" idx="4"/>
              </p:cNvCxnSpPr>
              <p:nvPr/>
            </p:nvCxnSpPr>
            <p:spPr>
              <a:xfrm>
                <a:off x="3489962" y="2638714"/>
                <a:ext cx="23040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DE31AB7D-FCD7-12B5-0174-6EF204EB9168}"/>
                  </a:ext>
                </a:extLst>
              </p:cNvPr>
              <p:cNvSpPr txBox="1"/>
              <p:nvPr/>
            </p:nvSpPr>
            <p:spPr>
              <a:xfrm>
                <a:off x="4331066" y="2357003"/>
                <a:ext cx="8317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1,0 m</a:t>
                </a:r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661A1D7D-2D4B-A68A-F0BB-C4A4D66EFF6B}"/>
                </a:ext>
              </a:extLst>
            </p:cNvPr>
            <p:cNvGrpSpPr/>
            <p:nvPr/>
          </p:nvGrpSpPr>
          <p:grpSpPr>
            <a:xfrm>
              <a:off x="5967951" y="2174286"/>
              <a:ext cx="2376000" cy="1944000"/>
              <a:chOff x="5967951" y="2174286"/>
              <a:chExt cx="2376000" cy="1944000"/>
            </a:xfrm>
          </p:grpSpPr>
          <p:grpSp>
            <p:nvGrpSpPr>
              <p:cNvPr id="75" name="Gruppieren 74">
                <a:extLst>
                  <a:ext uri="{FF2B5EF4-FFF2-40B4-BE49-F238E27FC236}">
                    <a16:creationId xmlns:a16="http://schemas.microsoft.com/office/drawing/2014/main" id="{FC76CEA3-2AC4-9667-6449-A9CA874592DF}"/>
                  </a:ext>
                </a:extLst>
              </p:cNvPr>
              <p:cNvGrpSpPr/>
              <p:nvPr/>
            </p:nvGrpSpPr>
            <p:grpSpPr>
              <a:xfrm>
                <a:off x="5967951" y="2237095"/>
                <a:ext cx="2376000" cy="338554"/>
                <a:chOff x="3489962" y="2357003"/>
                <a:chExt cx="2376000" cy="338554"/>
              </a:xfrm>
            </p:grpSpPr>
            <p:cxnSp>
              <p:nvCxnSpPr>
                <p:cNvPr id="76" name="Gerade Verbindung mit Pfeil 75">
                  <a:extLst>
                    <a:ext uri="{FF2B5EF4-FFF2-40B4-BE49-F238E27FC236}">
                      <a16:creationId xmlns:a16="http://schemas.microsoft.com/office/drawing/2014/main" id="{BAB003D7-1D41-AE78-787D-35BA858BA8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2" y="2638714"/>
                  <a:ext cx="237600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feld 76">
                  <a:extLst>
                    <a:ext uri="{FF2B5EF4-FFF2-40B4-BE49-F238E27FC236}">
                      <a16:creationId xmlns:a16="http://schemas.microsoft.com/office/drawing/2014/main" id="{A22C52FB-B4B1-501E-2BD9-07461F853EF1}"/>
                    </a:ext>
                  </a:extLst>
                </p:cNvPr>
                <p:cNvSpPr txBox="1"/>
                <p:nvPr/>
              </p:nvSpPr>
              <p:spPr>
                <a:xfrm>
                  <a:off x="4331066" y="2357003"/>
                  <a:ext cx="83176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1,2 m</a:t>
                  </a:r>
                </a:p>
              </p:txBody>
            </p:sp>
          </p:grpSp>
          <p:cxnSp>
            <p:nvCxnSpPr>
              <p:cNvPr id="80" name="Gerade Verbindung mit Pfeil 79">
                <a:extLst>
                  <a:ext uri="{FF2B5EF4-FFF2-40B4-BE49-F238E27FC236}">
                    <a16:creationId xmlns:a16="http://schemas.microsoft.com/office/drawing/2014/main" id="{F3976584-CAF8-4CD0-7154-C3F5E48AB4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06197" y="2174286"/>
                <a:ext cx="0" cy="1944000"/>
              </a:xfrm>
              <a:prstGeom prst="straightConnector1">
                <a:avLst/>
              </a:prstGeom>
              <a:ln w="190500">
                <a:solidFill>
                  <a:srgbClr val="00B050"/>
                </a:solidFill>
                <a:tailEnd type="triangle"/>
              </a:ln>
              <a:scene3d>
                <a:camera prst="isometricRightUp">
                  <a:rot lat="1800000" lon="1779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feld 83">
                  <a:extLst>
                    <a:ext uri="{FF2B5EF4-FFF2-40B4-BE49-F238E27FC236}">
                      <a16:creationId xmlns:a16="http://schemas.microsoft.com/office/drawing/2014/main" id="{825C61B6-1583-E4F8-2AA2-7BE961EE5CF9}"/>
                    </a:ext>
                  </a:extLst>
                </p:cNvPr>
                <p:cNvSpPr txBox="1"/>
                <p:nvPr/>
              </p:nvSpPr>
              <p:spPr>
                <a:xfrm>
                  <a:off x="5374557" y="3789460"/>
                  <a:ext cx="13807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=100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nm</m:t>
                        </m:r>
                      </m:oMath>
                    </m:oMathPara>
                  </a14:m>
                  <a:endParaRPr lang="de-DE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feld 83">
                  <a:extLst>
                    <a:ext uri="{FF2B5EF4-FFF2-40B4-BE49-F238E27FC236}">
                      <a16:creationId xmlns:a16="http://schemas.microsoft.com/office/drawing/2014/main" id="{825C61B6-1583-E4F8-2AA2-7BE961EE5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557" y="3789460"/>
                  <a:ext cx="1380728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Textfeld 86">
            <a:extLst>
              <a:ext uri="{FF2B5EF4-FFF2-40B4-BE49-F238E27FC236}">
                <a16:creationId xmlns:a16="http://schemas.microsoft.com/office/drawing/2014/main" id="{E8A0CE90-2754-305F-447F-22200DCFE66E}"/>
              </a:ext>
            </a:extLst>
          </p:cNvPr>
          <p:cNvSpPr txBox="1"/>
          <p:nvPr/>
        </p:nvSpPr>
        <p:spPr>
          <a:xfrm>
            <a:off x="-1" y="645243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7F5FAD-F41B-6342-BF06-A0415BA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14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1D7E4-BCFB-B3A2-104F-B9B9F262B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O. </a:t>
            </a:r>
            <a:r>
              <a:rPr lang="de-DE" sz="2000" dirty="0" err="1"/>
              <a:t>Nairz</a:t>
            </a:r>
            <a:r>
              <a:rPr lang="de-DE" sz="2000" dirty="0"/>
              <a:t>, M. Arndt, A. Zeilinger: </a:t>
            </a:r>
            <a:r>
              <a:rPr lang="de-DE" sz="2000" dirty="0" err="1"/>
              <a:t>Fullerene</a:t>
            </a:r>
            <a:r>
              <a:rPr lang="de-DE" sz="2000" dirty="0"/>
              <a:t> an einem Gitter, Wien 2002</a:t>
            </a:r>
          </a:p>
          <a:p>
            <a:r>
              <a:rPr lang="de-DE" sz="2000" dirty="0"/>
              <a:t>vereinfachter Aufbau: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olidFill>
                  <a:srgbClr val="C00000"/>
                </a:solidFill>
              </a:rPr>
              <a:t>Berechnen Sie die De-Broglie-Wellenlänge.</a:t>
            </a:r>
          </a:p>
          <a:p>
            <a:r>
              <a:rPr lang="de-DE" sz="2000" dirty="0">
                <a:solidFill>
                  <a:srgbClr val="C00000"/>
                </a:solidFill>
              </a:rPr>
              <a:t>Bestimmen Sie damit den Abstand zweier benachbarter Maxima.</a:t>
            </a:r>
          </a:p>
          <a:p>
            <a:r>
              <a:rPr lang="de-DE" sz="2000" dirty="0">
                <a:solidFill>
                  <a:srgbClr val="C00000"/>
                </a:solidFill>
              </a:rPr>
              <a:t>Schätzen Sie begründet ab, wie breit der Laserstrahl höchstens sein darf.</a:t>
            </a: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AC9CDAE-49C9-E863-8D3C-64ECA713297A}"/>
              </a:ext>
            </a:extLst>
          </p:cNvPr>
          <p:cNvGrpSpPr/>
          <p:nvPr/>
        </p:nvGrpSpPr>
        <p:grpSpPr>
          <a:xfrm>
            <a:off x="209467" y="1237285"/>
            <a:ext cx="8959277" cy="3884651"/>
            <a:chOff x="209467" y="1237285"/>
            <a:chExt cx="8959277" cy="3884651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A512EFB0-AA15-986A-421F-ADE7BA27A43D}"/>
                </a:ext>
              </a:extLst>
            </p:cNvPr>
            <p:cNvGrpSpPr/>
            <p:nvPr/>
          </p:nvGrpSpPr>
          <p:grpSpPr>
            <a:xfrm>
              <a:off x="243719" y="1940770"/>
              <a:ext cx="8656560" cy="2328652"/>
              <a:chOff x="237102" y="1412632"/>
              <a:chExt cx="8656560" cy="2328652"/>
            </a:xfrm>
          </p:grpSpPr>
          <p:sp>
            <p:nvSpPr>
              <p:cNvPr id="15" name="Würfel 14">
                <a:extLst>
                  <a:ext uri="{FF2B5EF4-FFF2-40B4-BE49-F238E27FC236}">
                    <a16:creationId xmlns:a16="http://schemas.microsoft.com/office/drawing/2014/main" id="{7B24D845-B344-8843-871C-BFECC44A6F05}"/>
                  </a:ext>
                </a:extLst>
              </p:cNvPr>
              <p:cNvSpPr/>
              <p:nvPr/>
            </p:nvSpPr>
            <p:spPr>
              <a:xfrm rot="5400000" flipH="1">
                <a:off x="3034357" y="2002389"/>
                <a:ext cx="1436262" cy="576064"/>
              </a:xfrm>
              <a:prstGeom prst="cube">
                <a:avLst>
                  <a:gd name="adj" fmla="val 93442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Flussdiagramm: Datenträger mit direktem Zugriff 6">
                <a:extLst>
                  <a:ext uri="{FF2B5EF4-FFF2-40B4-BE49-F238E27FC236}">
                    <a16:creationId xmlns:a16="http://schemas.microsoft.com/office/drawing/2014/main" id="{223B7317-6DF1-3991-195F-CBB691752A9E}"/>
                  </a:ext>
                </a:extLst>
              </p:cNvPr>
              <p:cNvSpPr/>
              <p:nvPr/>
            </p:nvSpPr>
            <p:spPr>
              <a:xfrm>
                <a:off x="237102" y="2132856"/>
                <a:ext cx="936104" cy="936104"/>
              </a:xfrm>
              <a:prstGeom prst="flowChartMagneticDrum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83CECE2-BB98-01D6-239F-21FC8A0441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3328" y="1536740"/>
                <a:ext cx="1231553" cy="2080436"/>
                <a:chOff x="2483767" y="1188956"/>
                <a:chExt cx="1875565" cy="3168352"/>
              </a:xfrm>
            </p:grpSpPr>
            <p:sp>
              <p:nvSpPr>
                <p:cNvPr id="8" name="Würfel 7">
                  <a:extLst>
                    <a:ext uri="{FF2B5EF4-FFF2-40B4-BE49-F238E27FC236}">
                      <a16:creationId xmlns:a16="http://schemas.microsoft.com/office/drawing/2014/main" id="{1328C1D3-7727-9F1A-7882-05093314CB90}"/>
                    </a:ext>
                  </a:extLst>
                </p:cNvPr>
                <p:cNvSpPr/>
                <p:nvPr/>
              </p:nvSpPr>
              <p:spPr>
                <a:xfrm rot="5400000" flipH="1">
                  <a:off x="1837374" y="1835349"/>
                  <a:ext cx="3168352" cy="1875565"/>
                </a:xfrm>
                <a:prstGeom prst="cube">
                  <a:avLst>
                    <a:gd name="adj" fmla="val 93442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" name="Parallelogramm 9">
                  <a:extLst>
                    <a:ext uri="{FF2B5EF4-FFF2-40B4-BE49-F238E27FC236}">
                      <a16:creationId xmlns:a16="http://schemas.microsoft.com/office/drawing/2014/main" id="{CD56C887-FA27-93A9-9292-5CD56BD5A2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 flipV="1">
                  <a:off x="2200560" y="1977135"/>
                  <a:ext cx="2647764" cy="1519049"/>
                </a:xfrm>
                <a:prstGeom prst="parallelogram">
                  <a:avLst>
                    <a:gd name="adj" fmla="val 99359"/>
                  </a:avLst>
                </a:prstGeom>
                <a:pattFill prst="dkVert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BBB3D449-4173-7B23-8537-1D0238850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799" y="2600908"/>
                <a:ext cx="7272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Würfel 13">
                <a:extLst>
                  <a:ext uri="{FF2B5EF4-FFF2-40B4-BE49-F238E27FC236}">
                    <a16:creationId xmlns:a16="http://schemas.microsoft.com/office/drawing/2014/main" id="{7B0D4645-4E4A-458C-B70F-682B659F09C7}"/>
                  </a:ext>
                </a:extLst>
              </p:cNvPr>
              <p:cNvSpPr/>
              <p:nvPr/>
            </p:nvSpPr>
            <p:spPr>
              <a:xfrm rot="5400000" flipH="1">
                <a:off x="2381195" y="2623360"/>
                <a:ext cx="1436262" cy="576064"/>
              </a:xfrm>
              <a:prstGeom prst="cube">
                <a:avLst>
                  <a:gd name="adj" fmla="val 93442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Parallelogramm 16">
                <a:extLst>
                  <a:ext uri="{FF2B5EF4-FFF2-40B4-BE49-F238E27FC236}">
                    <a16:creationId xmlns:a16="http://schemas.microsoft.com/office/drawing/2014/main" id="{6EAFB09E-9AA4-9D6F-5E7A-096336E46C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V="1">
                <a:off x="7061350" y="1908972"/>
                <a:ext cx="2328652" cy="1335972"/>
              </a:xfrm>
              <a:prstGeom prst="parallelogram">
                <a:avLst>
                  <a:gd name="adj" fmla="val 99359"/>
                </a:avLst>
              </a:prstGeom>
              <a:solidFill>
                <a:schemeClr val="accent1">
                  <a:lumMod val="20000"/>
                  <a:lumOff val="8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DEFC74A-E8A0-12D6-4F71-D4E6B25D7373}"/>
                </a:ext>
              </a:extLst>
            </p:cNvPr>
            <p:cNvCxnSpPr/>
            <p:nvPr/>
          </p:nvCxnSpPr>
          <p:spPr>
            <a:xfrm>
              <a:off x="1044416" y="2985030"/>
              <a:ext cx="0" cy="288032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124461DF-31B1-EAAE-D4E4-08F39234A296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818977" y="3741114"/>
              <a:ext cx="551982" cy="551982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A00ED7FC-70C6-25EE-3F71-BCD8989A6196}"/>
                </a:ext>
              </a:extLst>
            </p:cNvPr>
            <p:cNvSpPr txBox="1"/>
            <p:nvPr/>
          </p:nvSpPr>
          <p:spPr>
            <a:xfrm>
              <a:off x="209467" y="2085705"/>
              <a:ext cx="1477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Fulleren-Ofen</a:t>
              </a:r>
            </a:p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(900 K)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655F8505-0B2A-6BE6-17D0-A63BDFC3D2CF}"/>
                </a:ext>
              </a:extLst>
            </p:cNvPr>
            <p:cNvSpPr txBox="1"/>
            <p:nvPr/>
          </p:nvSpPr>
          <p:spPr>
            <a:xfrm>
              <a:off x="5658131" y="1451406"/>
              <a:ext cx="1429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Siliziumnitrid-Gitter</a:t>
              </a: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625531E9-CBC9-B421-3B54-68F73238311F}"/>
                </a:ext>
              </a:extLst>
            </p:cNvPr>
            <p:cNvCxnSpPr>
              <a:cxnSpLocks/>
            </p:cNvCxnSpPr>
            <p:nvPr/>
          </p:nvCxnSpPr>
          <p:spPr>
            <a:xfrm>
              <a:off x="5940152" y="2036181"/>
              <a:ext cx="77272" cy="4753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15A0F2F6-FBA0-2748-86C6-04DD48D287FD}"/>
                </a:ext>
              </a:extLst>
            </p:cNvPr>
            <p:cNvSpPr txBox="1"/>
            <p:nvPr/>
          </p:nvSpPr>
          <p:spPr>
            <a:xfrm>
              <a:off x="3215322" y="1464368"/>
              <a:ext cx="1429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Spalt zur Strahlführung</a:t>
              </a:r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67EF994F-7155-6291-8566-0937432A6575}"/>
                </a:ext>
              </a:extLst>
            </p:cNvPr>
            <p:cNvCxnSpPr>
              <a:cxnSpLocks/>
              <a:endCxn id="15" idx="4"/>
            </p:cNvCxnSpPr>
            <p:nvPr/>
          </p:nvCxnSpPr>
          <p:spPr>
            <a:xfrm flipH="1">
              <a:off x="3489962" y="2008533"/>
              <a:ext cx="145934" cy="6301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F3B5568F-F978-83A6-620C-A96A5B8B656B}"/>
                </a:ext>
              </a:extLst>
            </p:cNvPr>
            <p:cNvSpPr txBox="1"/>
            <p:nvPr/>
          </p:nvSpPr>
          <p:spPr>
            <a:xfrm>
              <a:off x="7564307" y="1237285"/>
              <a:ext cx="1604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Beobachtungs-ebene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23F49922-B802-CB52-5A7C-180F86FEDE89}"/>
                </a:ext>
              </a:extLst>
            </p:cNvPr>
            <p:cNvCxnSpPr>
              <a:cxnSpLocks/>
            </p:cNvCxnSpPr>
            <p:nvPr/>
          </p:nvCxnSpPr>
          <p:spPr>
            <a:xfrm>
              <a:off x="8604448" y="1772816"/>
              <a:ext cx="60930" cy="3819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21C765B5-7427-6FF8-3E08-4033DF59FB81}"/>
                </a:ext>
              </a:extLst>
            </p:cNvPr>
            <p:cNvSpPr txBox="1"/>
            <p:nvPr/>
          </p:nvSpPr>
          <p:spPr>
            <a:xfrm>
              <a:off x="6441635" y="4290939"/>
              <a:ext cx="1604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ionisierender Laserstrahl als Detektor</a:t>
              </a:r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49BA8E42-13DE-A9C7-E772-4BFB4D925EBB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7243854" y="3306544"/>
              <a:ext cx="802218" cy="984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47D03A4C-640D-B5FF-949E-E63F565385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06197" y="2157154"/>
              <a:ext cx="0" cy="1944000"/>
            </a:xfrm>
            <a:prstGeom prst="straightConnector1">
              <a:avLst/>
            </a:prstGeom>
            <a:ln w="190500">
              <a:solidFill>
                <a:srgbClr val="00B050"/>
              </a:solidFill>
              <a:tailEnd type="triangle"/>
            </a:ln>
            <a:scene3d>
              <a:camera prst="isometricRightUp">
                <a:rot lat="1800000" lon="1779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5712B5D-861A-DF60-85C5-E176B8DD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Weitere Quantenobjekte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1B5EDF-B68A-B50A-553F-4889616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20A52361-4EF9-5573-3AD0-79D55D9D6FDF}"/>
              </a:ext>
            </a:extLst>
          </p:cNvPr>
          <p:cNvGrpSpPr/>
          <p:nvPr/>
        </p:nvGrpSpPr>
        <p:grpSpPr>
          <a:xfrm>
            <a:off x="168869" y="2174286"/>
            <a:ext cx="8175082" cy="2190221"/>
            <a:chOff x="168869" y="2174286"/>
            <a:chExt cx="8175082" cy="2190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feld 61">
                  <a:extLst>
                    <a:ext uri="{FF2B5EF4-FFF2-40B4-BE49-F238E27FC236}">
                      <a16:creationId xmlns:a16="http://schemas.microsoft.com/office/drawing/2014/main" id="{B6185B24-9FFD-034A-A570-495B013E58C7}"/>
                    </a:ext>
                  </a:extLst>
                </p:cNvPr>
                <p:cNvSpPr txBox="1"/>
                <p:nvPr/>
              </p:nvSpPr>
              <p:spPr>
                <a:xfrm>
                  <a:off x="168869" y="3604299"/>
                  <a:ext cx="1208344" cy="760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=200</m:t>
                        </m:r>
                        <m:f>
                          <m:f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</m:den>
                        </m:f>
                      </m:oMath>
                    </m:oMathPara>
                  </a14:m>
                  <a:endParaRPr lang="de-DE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=720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</m:oMath>
                    </m:oMathPara>
                  </a14:m>
                  <a:endParaRPr lang="de-DE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Textfeld 61">
                  <a:extLst>
                    <a:ext uri="{FF2B5EF4-FFF2-40B4-BE49-F238E27FC236}">
                      <a16:creationId xmlns:a16="http://schemas.microsoft.com/office/drawing/2014/main" id="{B6185B24-9FFD-034A-A570-495B013E58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869" y="3604299"/>
                  <a:ext cx="1208344" cy="7602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E274B081-6E1E-CBC9-A26A-D1C833331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8376" y="3554408"/>
              <a:ext cx="134553" cy="1485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872442E1-CAF8-C7B8-4459-1561AE1B1D15}"/>
                </a:ext>
              </a:extLst>
            </p:cNvPr>
            <p:cNvSpPr txBox="1"/>
            <p:nvPr/>
          </p:nvSpPr>
          <p:spPr>
            <a:xfrm>
              <a:off x="3261542" y="3717429"/>
              <a:ext cx="831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7 µm</a:t>
              </a:r>
            </a:p>
          </p:txBody>
        </p: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57CFF921-BE05-D52A-7C80-4BA7904FD0C2}"/>
                </a:ext>
              </a:extLst>
            </p:cNvPr>
            <p:cNvGrpSpPr/>
            <p:nvPr/>
          </p:nvGrpSpPr>
          <p:grpSpPr>
            <a:xfrm>
              <a:off x="3489962" y="2357003"/>
              <a:ext cx="2304000" cy="338554"/>
              <a:chOff x="3489962" y="2357003"/>
              <a:chExt cx="2304000" cy="338554"/>
            </a:xfrm>
          </p:grpSpPr>
          <p:cxnSp>
            <p:nvCxnSpPr>
              <p:cNvPr id="65" name="Gerade Verbindung mit Pfeil 64">
                <a:extLst>
                  <a:ext uri="{FF2B5EF4-FFF2-40B4-BE49-F238E27FC236}">
                    <a16:creationId xmlns:a16="http://schemas.microsoft.com/office/drawing/2014/main" id="{B057032D-A6CE-7B50-552A-CBD0B861FF00}"/>
                  </a:ext>
                </a:extLst>
              </p:cNvPr>
              <p:cNvCxnSpPr>
                <a:cxnSpLocks/>
                <a:stCxn id="15" idx="4"/>
              </p:cNvCxnSpPr>
              <p:nvPr/>
            </p:nvCxnSpPr>
            <p:spPr>
              <a:xfrm>
                <a:off x="3489962" y="2638714"/>
                <a:ext cx="23040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DE31AB7D-FCD7-12B5-0174-6EF204EB9168}"/>
                  </a:ext>
                </a:extLst>
              </p:cNvPr>
              <p:cNvSpPr txBox="1"/>
              <p:nvPr/>
            </p:nvSpPr>
            <p:spPr>
              <a:xfrm>
                <a:off x="4331066" y="2357003"/>
                <a:ext cx="8317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1,0 m</a:t>
                </a:r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661A1D7D-2D4B-A68A-F0BB-C4A4D66EFF6B}"/>
                </a:ext>
              </a:extLst>
            </p:cNvPr>
            <p:cNvGrpSpPr/>
            <p:nvPr/>
          </p:nvGrpSpPr>
          <p:grpSpPr>
            <a:xfrm>
              <a:off x="5967951" y="2174286"/>
              <a:ext cx="2376000" cy="1944000"/>
              <a:chOff x="5967951" y="2174286"/>
              <a:chExt cx="2376000" cy="1944000"/>
            </a:xfrm>
          </p:grpSpPr>
          <p:grpSp>
            <p:nvGrpSpPr>
              <p:cNvPr id="75" name="Gruppieren 74">
                <a:extLst>
                  <a:ext uri="{FF2B5EF4-FFF2-40B4-BE49-F238E27FC236}">
                    <a16:creationId xmlns:a16="http://schemas.microsoft.com/office/drawing/2014/main" id="{FC76CEA3-2AC4-9667-6449-A9CA874592DF}"/>
                  </a:ext>
                </a:extLst>
              </p:cNvPr>
              <p:cNvGrpSpPr/>
              <p:nvPr/>
            </p:nvGrpSpPr>
            <p:grpSpPr>
              <a:xfrm>
                <a:off x="5967951" y="2237095"/>
                <a:ext cx="2376000" cy="338554"/>
                <a:chOff x="3489962" y="2357003"/>
                <a:chExt cx="2376000" cy="338554"/>
              </a:xfrm>
            </p:grpSpPr>
            <p:cxnSp>
              <p:nvCxnSpPr>
                <p:cNvPr id="76" name="Gerade Verbindung mit Pfeil 75">
                  <a:extLst>
                    <a:ext uri="{FF2B5EF4-FFF2-40B4-BE49-F238E27FC236}">
                      <a16:creationId xmlns:a16="http://schemas.microsoft.com/office/drawing/2014/main" id="{BAB003D7-1D41-AE78-787D-35BA858BA8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2" y="2638714"/>
                  <a:ext cx="237600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feld 76">
                  <a:extLst>
                    <a:ext uri="{FF2B5EF4-FFF2-40B4-BE49-F238E27FC236}">
                      <a16:creationId xmlns:a16="http://schemas.microsoft.com/office/drawing/2014/main" id="{A22C52FB-B4B1-501E-2BD9-07461F853EF1}"/>
                    </a:ext>
                  </a:extLst>
                </p:cNvPr>
                <p:cNvSpPr txBox="1"/>
                <p:nvPr/>
              </p:nvSpPr>
              <p:spPr>
                <a:xfrm>
                  <a:off x="4331066" y="2357003"/>
                  <a:ext cx="83176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1,2 m</a:t>
                  </a:r>
                </a:p>
              </p:txBody>
            </p:sp>
          </p:grpSp>
          <p:cxnSp>
            <p:nvCxnSpPr>
              <p:cNvPr id="80" name="Gerade Verbindung mit Pfeil 79">
                <a:extLst>
                  <a:ext uri="{FF2B5EF4-FFF2-40B4-BE49-F238E27FC236}">
                    <a16:creationId xmlns:a16="http://schemas.microsoft.com/office/drawing/2014/main" id="{F3976584-CAF8-4CD0-7154-C3F5E48AB4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06197" y="2174286"/>
                <a:ext cx="0" cy="1944000"/>
              </a:xfrm>
              <a:prstGeom prst="straightConnector1">
                <a:avLst/>
              </a:prstGeom>
              <a:ln w="190500">
                <a:solidFill>
                  <a:srgbClr val="00B050"/>
                </a:solidFill>
                <a:tailEnd type="triangle"/>
              </a:ln>
              <a:scene3d>
                <a:camera prst="isometricRightUp">
                  <a:rot lat="1800000" lon="1779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feld 83">
                  <a:extLst>
                    <a:ext uri="{FF2B5EF4-FFF2-40B4-BE49-F238E27FC236}">
                      <a16:creationId xmlns:a16="http://schemas.microsoft.com/office/drawing/2014/main" id="{825C61B6-1583-E4F8-2AA2-7BE961EE5CF9}"/>
                    </a:ext>
                  </a:extLst>
                </p:cNvPr>
                <p:cNvSpPr txBox="1"/>
                <p:nvPr/>
              </p:nvSpPr>
              <p:spPr>
                <a:xfrm>
                  <a:off x="5374557" y="3789460"/>
                  <a:ext cx="13807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=100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nm</m:t>
                        </m:r>
                      </m:oMath>
                    </m:oMathPara>
                  </a14:m>
                  <a:endParaRPr lang="de-DE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feld 83">
                  <a:extLst>
                    <a:ext uri="{FF2B5EF4-FFF2-40B4-BE49-F238E27FC236}">
                      <a16:creationId xmlns:a16="http://schemas.microsoft.com/office/drawing/2014/main" id="{825C61B6-1583-E4F8-2AA2-7BE961EE5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557" y="3789460"/>
                  <a:ext cx="1380728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Textfeld 86">
            <a:extLst>
              <a:ext uri="{FF2B5EF4-FFF2-40B4-BE49-F238E27FC236}">
                <a16:creationId xmlns:a16="http://schemas.microsoft.com/office/drawing/2014/main" id="{E8A0CE90-2754-305F-447F-22200DCFE66E}"/>
              </a:ext>
            </a:extLst>
          </p:cNvPr>
          <p:cNvSpPr txBox="1"/>
          <p:nvPr/>
        </p:nvSpPr>
        <p:spPr>
          <a:xfrm>
            <a:off x="-1" y="645243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6E3823-8B8A-DAAB-E919-4EA26402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60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F7C80-F344-A1BE-178E-84FD13A2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002A9B-21F3-0F2B-C535-4FDC965A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Ergebnis: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78F00-8846-5CE4-8B32-40BA06BB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220" name="Textfeld 219">
            <a:extLst>
              <a:ext uri="{FF2B5EF4-FFF2-40B4-BE49-F238E27FC236}">
                <a16:creationId xmlns:a16="http://schemas.microsoft.com/office/drawing/2014/main" id="{EDC6BF06-60D3-2443-A0D3-38794C49E66A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Messwerte aus: O.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Nairz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 Arndt, A. Zeilinger: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Quantum interference experiments with large molecules. American Journal of Physics 71, 319 (2003);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10.1119/1.1531580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400BC1-F053-A537-2898-30EEA7EF9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747301"/>
            <a:ext cx="5944115" cy="3877392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89C9C6-B26A-0896-EFD9-49D2B87D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10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F7C80-F344-A1BE-178E-84FD13A2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002A9B-21F3-0F2B-C535-4FDC965A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Ergebnis: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olidFill>
                  <a:srgbClr val="C00000"/>
                </a:solidFill>
              </a:rPr>
              <a:t>Beurteilen Sie das Ergebnis. </a:t>
            </a:r>
          </a:p>
          <a:p>
            <a:r>
              <a:rPr lang="de-DE" sz="2000" dirty="0">
                <a:solidFill>
                  <a:srgbClr val="C00000"/>
                </a:solidFill>
              </a:rPr>
              <a:t>Vergleichen Sie mit den Ergebnissen anderer Interferenzexperimente.</a:t>
            </a:r>
          </a:p>
          <a:p>
            <a:r>
              <a:rPr lang="de-DE" sz="2000" dirty="0">
                <a:solidFill>
                  <a:srgbClr val="C00000"/>
                </a:solidFill>
              </a:rPr>
              <a:t>Diskutieren Sie, welche Ursachen die Abweichungen haben könnten.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78F00-8846-5CE4-8B32-40BA06BB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220" name="Textfeld 219">
            <a:extLst>
              <a:ext uri="{FF2B5EF4-FFF2-40B4-BE49-F238E27FC236}">
                <a16:creationId xmlns:a16="http://schemas.microsoft.com/office/drawing/2014/main" id="{EDC6BF06-60D3-2443-A0D3-38794C49E66A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Messwerte aus: O.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Nairz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 Arndt, A. Zeilinger: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Quantum interference experiments with large molecules. American Journal of Physics 71, 319 (2003);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10.1119/1.1531580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400BC1-F053-A537-2898-30EEA7EF9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747301"/>
            <a:ext cx="5944115" cy="3877392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F3C6C0-BC10-78F3-0589-CBEACAD1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52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62C47-8A99-A75C-E464-4C2E964D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Quantenobjekte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14910-026D-3204-C7F9-66EDF425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Geschwindigkeitsverteilung 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-Moleküle:</a:t>
            </a: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C9504B-AE02-8642-3934-462571B0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E6CA1720-3BF9-A160-839D-4AC57316D71E}"/>
              </a:ext>
            </a:extLst>
          </p:cNvPr>
          <p:cNvGrpSpPr/>
          <p:nvPr/>
        </p:nvGrpSpPr>
        <p:grpSpPr>
          <a:xfrm>
            <a:off x="5625760" y="768131"/>
            <a:ext cx="3518239" cy="2711407"/>
            <a:chOff x="2064485" y="2238679"/>
            <a:chExt cx="4238319" cy="3201455"/>
          </a:xfrm>
        </p:grpSpPr>
        <p:grpSp>
          <p:nvGrpSpPr>
            <p:cNvPr id="184" name="Gruppieren 183">
              <a:extLst>
                <a:ext uri="{FF2B5EF4-FFF2-40B4-BE49-F238E27FC236}">
                  <a16:creationId xmlns:a16="http://schemas.microsoft.com/office/drawing/2014/main" id="{A9575E13-3836-1FFC-B20F-23FFA3B7EA77}"/>
                </a:ext>
              </a:extLst>
            </p:cNvPr>
            <p:cNvGrpSpPr/>
            <p:nvPr/>
          </p:nvGrpSpPr>
          <p:grpSpPr>
            <a:xfrm>
              <a:off x="2064485" y="2238679"/>
              <a:ext cx="4238319" cy="3201455"/>
              <a:chOff x="2064485" y="2238679"/>
              <a:chExt cx="4238319" cy="3201455"/>
            </a:xfrm>
          </p:grpSpPr>
          <p:grpSp>
            <p:nvGrpSpPr>
              <p:cNvPr id="177" name="Gruppieren 176">
                <a:extLst>
                  <a:ext uri="{FF2B5EF4-FFF2-40B4-BE49-F238E27FC236}">
                    <a16:creationId xmlns:a16="http://schemas.microsoft.com/office/drawing/2014/main" id="{6EDE2EC8-F156-75D9-54B1-F2A24E292CE0}"/>
                  </a:ext>
                </a:extLst>
              </p:cNvPr>
              <p:cNvGrpSpPr/>
              <p:nvPr/>
            </p:nvGrpSpPr>
            <p:grpSpPr>
              <a:xfrm>
                <a:off x="2064485" y="5065345"/>
                <a:ext cx="3954187" cy="374789"/>
                <a:chOff x="2201822" y="4242129"/>
                <a:chExt cx="3954187" cy="374789"/>
              </a:xfrm>
            </p:grpSpPr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702F3633-C3A6-0976-5806-16F20992871D}"/>
                    </a:ext>
                  </a:extLst>
                </p:cNvPr>
                <p:cNvSpPr txBox="1"/>
                <p:nvPr/>
              </p:nvSpPr>
              <p:spPr>
                <a:xfrm>
                  <a:off x="4861000" y="4252917"/>
                  <a:ext cx="594204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</a:p>
              </p:txBody>
            </p:sp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BDE3933C-DA18-E59E-2EF6-8D68909BD2B5}"/>
                    </a:ext>
                  </a:extLst>
                </p:cNvPr>
                <p:cNvSpPr txBox="1"/>
                <p:nvPr/>
              </p:nvSpPr>
              <p:spPr>
                <a:xfrm>
                  <a:off x="4177865" y="4244169"/>
                  <a:ext cx="594204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0CBDC11D-CAFB-15DD-642E-DCD5CDBA8A36}"/>
                    </a:ext>
                  </a:extLst>
                </p:cNvPr>
                <p:cNvSpPr txBox="1"/>
                <p:nvPr/>
              </p:nvSpPr>
              <p:spPr>
                <a:xfrm>
                  <a:off x="3481935" y="4247534"/>
                  <a:ext cx="598733" cy="36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7C149DB7-F227-3D9A-0974-0799C572866F}"/>
                    </a:ext>
                  </a:extLst>
                </p:cNvPr>
                <p:cNvSpPr txBox="1"/>
                <p:nvPr/>
              </p:nvSpPr>
              <p:spPr>
                <a:xfrm>
                  <a:off x="2784389" y="4253515"/>
                  <a:ext cx="598733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C3020CA6-487E-B69A-1FE4-231D49BD4FE0}"/>
                    </a:ext>
                  </a:extLst>
                </p:cNvPr>
                <p:cNvSpPr txBox="1"/>
                <p:nvPr/>
              </p:nvSpPr>
              <p:spPr>
                <a:xfrm>
                  <a:off x="2201822" y="4242129"/>
                  <a:ext cx="476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A5580B76-1019-F8D7-D491-29CA99EEAE7F}"/>
                    </a:ext>
                  </a:extLst>
                </p:cNvPr>
                <p:cNvSpPr txBox="1"/>
                <p:nvPr/>
              </p:nvSpPr>
              <p:spPr>
                <a:xfrm>
                  <a:off x="5565987" y="4244169"/>
                  <a:ext cx="590022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500</a:t>
                  </a:r>
                </a:p>
              </p:txBody>
            </p:sp>
          </p:grpSp>
          <p:grpSp>
            <p:nvGrpSpPr>
              <p:cNvPr id="178" name="Gruppieren 177">
                <a:extLst>
                  <a:ext uri="{FF2B5EF4-FFF2-40B4-BE49-F238E27FC236}">
                    <a16:creationId xmlns:a16="http://schemas.microsoft.com/office/drawing/2014/main" id="{27FD3F09-15A8-4227-E841-05BB35187398}"/>
                  </a:ext>
                </a:extLst>
              </p:cNvPr>
              <p:cNvGrpSpPr/>
              <p:nvPr/>
            </p:nvGrpSpPr>
            <p:grpSpPr>
              <a:xfrm>
                <a:off x="2301010" y="2238679"/>
                <a:ext cx="4001794" cy="2811358"/>
                <a:chOff x="2443211" y="1187739"/>
                <a:chExt cx="4001794" cy="2811358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985459F-1882-88BE-AF59-9543021EB602}"/>
                    </a:ext>
                  </a:extLst>
                </p:cNvPr>
                <p:cNvSpPr txBox="1"/>
                <p:nvPr/>
              </p:nvSpPr>
              <p:spPr>
                <a:xfrm>
                  <a:off x="5460069" y="3635694"/>
                  <a:ext cx="984936" cy="36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 m/s</a:t>
                  </a: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19C69277-AA4B-5651-21D2-937CE79438D9}"/>
                    </a:ext>
                  </a:extLst>
                </p:cNvPr>
                <p:cNvSpPr txBox="1"/>
                <p:nvPr/>
              </p:nvSpPr>
              <p:spPr>
                <a:xfrm>
                  <a:off x="2443211" y="1187739"/>
                  <a:ext cx="1369123" cy="617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Detektions-rate</a:t>
                  </a:r>
                </a:p>
              </p:txBody>
            </p:sp>
          </p:grpSp>
        </p:grpSp>
        <p:grpSp>
          <p:nvGrpSpPr>
            <p:cNvPr id="183" name="Gruppieren 182">
              <a:extLst>
                <a:ext uri="{FF2B5EF4-FFF2-40B4-BE49-F238E27FC236}">
                  <a16:creationId xmlns:a16="http://schemas.microsoft.com/office/drawing/2014/main" id="{E011A16C-03ED-32A4-41CD-875E1F5A0F70}"/>
                </a:ext>
              </a:extLst>
            </p:cNvPr>
            <p:cNvGrpSpPr/>
            <p:nvPr/>
          </p:nvGrpSpPr>
          <p:grpSpPr>
            <a:xfrm>
              <a:off x="2103579" y="2348880"/>
              <a:ext cx="3816000" cy="2771564"/>
              <a:chOff x="2103579" y="2348880"/>
              <a:chExt cx="3816000" cy="2771564"/>
            </a:xfrm>
          </p:grpSpPr>
          <p:grpSp>
            <p:nvGrpSpPr>
              <p:cNvPr id="174" name="Gruppieren 173">
                <a:extLst>
                  <a:ext uri="{FF2B5EF4-FFF2-40B4-BE49-F238E27FC236}">
                    <a16:creationId xmlns:a16="http://schemas.microsoft.com/office/drawing/2014/main" id="{C969F7BB-F2B0-5D4C-A121-ADDE03296E68}"/>
                  </a:ext>
                </a:extLst>
              </p:cNvPr>
              <p:cNvGrpSpPr/>
              <p:nvPr/>
            </p:nvGrpSpPr>
            <p:grpSpPr>
              <a:xfrm>
                <a:off x="2103579" y="4952324"/>
                <a:ext cx="3816000" cy="155254"/>
                <a:chOff x="2219971" y="4136546"/>
                <a:chExt cx="3876093" cy="155254"/>
              </a:xfrm>
            </p:grpSpPr>
            <p:cxnSp>
              <p:nvCxnSpPr>
                <p:cNvPr id="42" name="Gerade Verbindung mit Pfeil 41">
                  <a:extLst>
                    <a:ext uri="{FF2B5EF4-FFF2-40B4-BE49-F238E27FC236}">
                      <a16:creationId xmlns:a16="http://schemas.microsoft.com/office/drawing/2014/main" id="{585E9D3A-E390-60B8-EEDF-B70D684A0391}"/>
                    </a:ext>
                  </a:extLst>
                </p:cNvPr>
                <p:cNvCxnSpPr/>
                <p:nvPr/>
              </p:nvCxnSpPr>
              <p:spPr>
                <a:xfrm>
                  <a:off x="2219971" y="4219792"/>
                  <a:ext cx="38760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627805B5-5F44-8C03-32B4-18BD2A06B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9806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>
                  <a:extLst>
                    <a:ext uri="{FF2B5EF4-FFF2-40B4-BE49-F238E27FC236}">
                      <a16:creationId xmlns:a16="http://schemas.microsoft.com/office/drawing/2014/main" id="{AD87C869-17AE-5AE1-D511-D8E76FF27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11194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45">
                  <a:extLst>
                    <a:ext uri="{FF2B5EF4-FFF2-40B4-BE49-F238E27FC236}">
                      <a16:creationId xmlns:a16="http://schemas.microsoft.com/office/drawing/2014/main" id="{B2210E39-6A29-87EF-1B7F-CFEC39D66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419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46">
                  <a:extLst>
                    <a:ext uri="{FF2B5EF4-FFF2-40B4-BE49-F238E27FC236}">
                      <a16:creationId xmlns:a16="http://schemas.microsoft.com/office/drawing/2014/main" id="{B5C349A4-70F0-5F1C-72C0-819DE058B0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01083" y="4147784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7EDA5023-9A30-FADB-6719-E7D3D443B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00098" y="413654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3E1AFBB2-0D01-A0E0-2912-6C89567765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3420" y="2348880"/>
                <a:ext cx="0" cy="27715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E658B8FB-EB8B-846A-8A1F-4291C1339DD9}"/>
                  </a:ext>
                </a:extLst>
              </p:cNvPr>
              <p:cNvSpPr/>
              <p:nvPr/>
            </p:nvSpPr>
            <p:spPr>
              <a:xfrm>
                <a:off x="2858755" y="2752967"/>
                <a:ext cx="2311121" cy="2257816"/>
              </a:xfrm>
              <a:custGeom>
                <a:avLst/>
                <a:gdLst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15770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0842 h 2250939"/>
                  <a:gd name="connsiteX1" fmla="*/ 170822 w 2296048"/>
                  <a:gd name="connsiteY1" fmla="*/ 2110262 h 2250939"/>
                  <a:gd name="connsiteX2" fmla="*/ 401934 w 2296048"/>
                  <a:gd name="connsiteY2" fmla="*/ 1246104 h 2250939"/>
                  <a:gd name="connsiteX3" fmla="*/ 643094 w 2296048"/>
                  <a:gd name="connsiteY3" fmla="*/ 432187 h 2250939"/>
                  <a:gd name="connsiteX4" fmla="*/ 703384 w 2296048"/>
                  <a:gd name="connsiteY4" fmla="*/ 130737 h 2250939"/>
                  <a:gd name="connsiteX5" fmla="*/ 823964 w 2296048"/>
                  <a:gd name="connsiteY5" fmla="*/ 108 h 2250939"/>
                  <a:gd name="connsiteX6" fmla="*/ 949569 w 2296048"/>
                  <a:gd name="connsiteY6" fmla="*/ 115664 h 2250939"/>
                  <a:gd name="connsiteX7" fmla="*/ 1100294 w 2296048"/>
                  <a:gd name="connsiteY7" fmla="*/ 462333 h 2250939"/>
                  <a:gd name="connsiteX8" fmla="*/ 1245995 w 2296048"/>
                  <a:gd name="connsiteY8" fmla="*/ 999919 h 2250939"/>
                  <a:gd name="connsiteX9" fmla="*/ 1351503 w 2296048"/>
                  <a:gd name="connsiteY9" fmla="*/ 1346587 h 2250939"/>
                  <a:gd name="connsiteX10" fmla="*/ 1512276 w 2296048"/>
                  <a:gd name="connsiteY10" fmla="*/ 1698280 h 2250939"/>
                  <a:gd name="connsiteX11" fmla="*/ 1713244 w 2296048"/>
                  <a:gd name="connsiteY11" fmla="*/ 2019827 h 2250939"/>
                  <a:gd name="connsiteX12" fmla="*/ 1843872 w 2296048"/>
                  <a:gd name="connsiteY12" fmla="*/ 2175576 h 2250939"/>
                  <a:gd name="connsiteX13" fmla="*/ 1924259 w 2296048"/>
                  <a:gd name="connsiteY13" fmla="*/ 2200698 h 2250939"/>
                  <a:gd name="connsiteX14" fmla="*/ 2135274 w 2296048"/>
                  <a:gd name="connsiteY14" fmla="*/ 2240891 h 2250939"/>
                  <a:gd name="connsiteX15" fmla="*/ 2296048 w 2296048"/>
                  <a:gd name="connsiteY15" fmla="*/ 2250939 h 2250939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1924259 w 2296048"/>
                  <a:gd name="connsiteY13" fmla="*/ 2200871 h 2251112"/>
                  <a:gd name="connsiteX14" fmla="*/ 2135274 w 2296048"/>
                  <a:gd name="connsiteY14" fmla="*/ 2241064 h 2251112"/>
                  <a:gd name="connsiteX15" fmla="*/ 2296048 w 2296048"/>
                  <a:gd name="connsiteY15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713244 w 2296048"/>
                  <a:gd name="connsiteY11" fmla="*/ 2020000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43094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296048"/>
                  <a:gd name="connsiteY0" fmla="*/ 2231015 h 2251112"/>
                  <a:gd name="connsiteX1" fmla="*/ 170822 w 2296048"/>
                  <a:gd name="connsiteY1" fmla="*/ 2110435 h 2251112"/>
                  <a:gd name="connsiteX2" fmla="*/ 401934 w 2296048"/>
                  <a:gd name="connsiteY2" fmla="*/ 1246277 h 2251112"/>
                  <a:gd name="connsiteX3" fmla="*/ 622997 w 2296048"/>
                  <a:gd name="connsiteY3" fmla="*/ 432360 h 2251112"/>
                  <a:gd name="connsiteX4" fmla="*/ 713432 w 2296048"/>
                  <a:gd name="connsiteY4" fmla="*/ 140958 h 2251112"/>
                  <a:gd name="connsiteX5" fmla="*/ 823964 w 2296048"/>
                  <a:gd name="connsiteY5" fmla="*/ 281 h 2251112"/>
                  <a:gd name="connsiteX6" fmla="*/ 949569 w 2296048"/>
                  <a:gd name="connsiteY6" fmla="*/ 115837 h 2251112"/>
                  <a:gd name="connsiteX7" fmla="*/ 1100294 w 2296048"/>
                  <a:gd name="connsiteY7" fmla="*/ 462506 h 2251112"/>
                  <a:gd name="connsiteX8" fmla="*/ 1245995 w 2296048"/>
                  <a:gd name="connsiteY8" fmla="*/ 1000092 h 2251112"/>
                  <a:gd name="connsiteX9" fmla="*/ 1351503 w 2296048"/>
                  <a:gd name="connsiteY9" fmla="*/ 1346760 h 2251112"/>
                  <a:gd name="connsiteX10" fmla="*/ 1512276 w 2296048"/>
                  <a:gd name="connsiteY10" fmla="*/ 1698453 h 2251112"/>
                  <a:gd name="connsiteX11" fmla="*/ 1688123 w 2296048"/>
                  <a:gd name="connsiteY11" fmla="*/ 2025024 h 2251112"/>
                  <a:gd name="connsiteX12" fmla="*/ 1843872 w 2296048"/>
                  <a:gd name="connsiteY12" fmla="*/ 2175749 h 2251112"/>
                  <a:gd name="connsiteX13" fmla="*/ 2135274 w 2296048"/>
                  <a:gd name="connsiteY13" fmla="*/ 2241064 h 2251112"/>
                  <a:gd name="connsiteX14" fmla="*/ 2296048 w 2296048"/>
                  <a:gd name="connsiteY14" fmla="*/ 2251112 h 2251112"/>
                  <a:gd name="connsiteX0" fmla="*/ 0 w 2311121"/>
                  <a:gd name="connsiteY0" fmla="*/ 2256135 h 2266275"/>
                  <a:gd name="connsiteX1" fmla="*/ 185895 w 2311121"/>
                  <a:gd name="connsiteY1" fmla="*/ 2110435 h 2266275"/>
                  <a:gd name="connsiteX2" fmla="*/ 417007 w 2311121"/>
                  <a:gd name="connsiteY2" fmla="*/ 1246277 h 2266275"/>
                  <a:gd name="connsiteX3" fmla="*/ 638070 w 2311121"/>
                  <a:gd name="connsiteY3" fmla="*/ 432360 h 2266275"/>
                  <a:gd name="connsiteX4" fmla="*/ 728505 w 2311121"/>
                  <a:gd name="connsiteY4" fmla="*/ 140958 h 2266275"/>
                  <a:gd name="connsiteX5" fmla="*/ 839037 w 2311121"/>
                  <a:gd name="connsiteY5" fmla="*/ 281 h 2266275"/>
                  <a:gd name="connsiteX6" fmla="*/ 964642 w 2311121"/>
                  <a:gd name="connsiteY6" fmla="*/ 115837 h 2266275"/>
                  <a:gd name="connsiteX7" fmla="*/ 1115367 w 2311121"/>
                  <a:gd name="connsiteY7" fmla="*/ 462506 h 2266275"/>
                  <a:gd name="connsiteX8" fmla="*/ 1261068 w 2311121"/>
                  <a:gd name="connsiteY8" fmla="*/ 1000092 h 2266275"/>
                  <a:gd name="connsiteX9" fmla="*/ 1366576 w 2311121"/>
                  <a:gd name="connsiteY9" fmla="*/ 1346760 h 2266275"/>
                  <a:gd name="connsiteX10" fmla="*/ 1527349 w 2311121"/>
                  <a:gd name="connsiteY10" fmla="*/ 1698453 h 2266275"/>
                  <a:gd name="connsiteX11" fmla="*/ 1703196 w 2311121"/>
                  <a:gd name="connsiteY11" fmla="*/ 2025024 h 2266275"/>
                  <a:gd name="connsiteX12" fmla="*/ 1858945 w 2311121"/>
                  <a:gd name="connsiteY12" fmla="*/ 2175749 h 2266275"/>
                  <a:gd name="connsiteX13" fmla="*/ 2150347 w 2311121"/>
                  <a:gd name="connsiteY13" fmla="*/ 2241064 h 2266275"/>
                  <a:gd name="connsiteX14" fmla="*/ 2311121 w 2311121"/>
                  <a:gd name="connsiteY14" fmla="*/ 2251112 h 2266275"/>
                  <a:gd name="connsiteX0" fmla="*/ 0 w 2311121"/>
                  <a:gd name="connsiteY0" fmla="*/ 2256135 h 2257816"/>
                  <a:gd name="connsiteX1" fmla="*/ 185895 w 2311121"/>
                  <a:gd name="connsiteY1" fmla="*/ 2110435 h 2257816"/>
                  <a:gd name="connsiteX2" fmla="*/ 417007 w 2311121"/>
                  <a:gd name="connsiteY2" fmla="*/ 1246277 h 2257816"/>
                  <a:gd name="connsiteX3" fmla="*/ 638070 w 2311121"/>
                  <a:gd name="connsiteY3" fmla="*/ 432360 h 2257816"/>
                  <a:gd name="connsiteX4" fmla="*/ 728505 w 2311121"/>
                  <a:gd name="connsiteY4" fmla="*/ 140958 h 2257816"/>
                  <a:gd name="connsiteX5" fmla="*/ 839037 w 2311121"/>
                  <a:gd name="connsiteY5" fmla="*/ 281 h 2257816"/>
                  <a:gd name="connsiteX6" fmla="*/ 964642 w 2311121"/>
                  <a:gd name="connsiteY6" fmla="*/ 115837 h 2257816"/>
                  <a:gd name="connsiteX7" fmla="*/ 1115367 w 2311121"/>
                  <a:gd name="connsiteY7" fmla="*/ 462506 h 2257816"/>
                  <a:gd name="connsiteX8" fmla="*/ 1261068 w 2311121"/>
                  <a:gd name="connsiteY8" fmla="*/ 1000092 h 2257816"/>
                  <a:gd name="connsiteX9" fmla="*/ 1366576 w 2311121"/>
                  <a:gd name="connsiteY9" fmla="*/ 1346760 h 2257816"/>
                  <a:gd name="connsiteX10" fmla="*/ 1527349 w 2311121"/>
                  <a:gd name="connsiteY10" fmla="*/ 1698453 h 2257816"/>
                  <a:gd name="connsiteX11" fmla="*/ 1703196 w 2311121"/>
                  <a:gd name="connsiteY11" fmla="*/ 2025024 h 2257816"/>
                  <a:gd name="connsiteX12" fmla="*/ 1858945 w 2311121"/>
                  <a:gd name="connsiteY12" fmla="*/ 2175749 h 2257816"/>
                  <a:gd name="connsiteX13" fmla="*/ 2150347 w 2311121"/>
                  <a:gd name="connsiteY13" fmla="*/ 2241064 h 2257816"/>
                  <a:gd name="connsiteX14" fmla="*/ 2311121 w 2311121"/>
                  <a:gd name="connsiteY14" fmla="*/ 2251112 h 225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11121" h="2257816">
                    <a:moveTo>
                      <a:pt x="0" y="2256135"/>
                    </a:moveTo>
                    <a:cubicBezTo>
                      <a:pt x="51916" y="2257810"/>
                      <a:pt x="116394" y="2278745"/>
                      <a:pt x="185895" y="2110435"/>
                    </a:cubicBezTo>
                    <a:cubicBezTo>
                      <a:pt x="255396" y="1942125"/>
                      <a:pt x="341645" y="1525956"/>
                      <a:pt x="417007" y="1246277"/>
                    </a:cubicBezTo>
                    <a:cubicBezTo>
                      <a:pt x="492369" y="966598"/>
                      <a:pt x="586155" y="606532"/>
                      <a:pt x="638070" y="432360"/>
                    </a:cubicBezTo>
                    <a:cubicBezTo>
                      <a:pt x="689985" y="258188"/>
                      <a:pt x="695010" y="212971"/>
                      <a:pt x="728505" y="140958"/>
                    </a:cubicBezTo>
                    <a:cubicBezTo>
                      <a:pt x="762000" y="68945"/>
                      <a:pt x="799681" y="4468"/>
                      <a:pt x="839037" y="281"/>
                    </a:cubicBezTo>
                    <a:cubicBezTo>
                      <a:pt x="878393" y="-3906"/>
                      <a:pt x="918587" y="38799"/>
                      <a:pt x="964642" y="115837"/>
                    </a:cubicBezTo>
                    <a:cubicBezTo>
                      <a:pt x="1010697" y="192874"/>
                      <a:pt x="1065963" y="315130"/>
                      <a:pt x="1115367" y="462506"/>
                    </a:cubicBezTo>
                    <a:cubicBezTo>
                      <a:pt x="1164771" y="609882"/>
                      <a:pt x="1219200" y="852716"/>
                      <a:pt x="1261068" y="1000092"/>
                    </a:cubicBezTo>
                    <a:cubicBezTo>
                      <a:pt x="1302936" y="1147468"/>
                      <a:pt x="1322196" y="1230367"/>
                      <a:pt x="1366576" y="1346760"/>
                    </a:cubicBezTo>
                    <a:cubicBezTo>
                      <a:pt x="1410956" y="1463153"/>
                      <a:pt x="1471246" y="1585409"/>
                      <a:pt x="1527349" y="1698453"/>
                    </a:cubicBezTo>
                    <a:cubicBezTo>
                      <a:pt x="1583452" y="1811497"/>
                      <a:pt x="1647930" y="1945475"/>
                      <a:pt x="1703196" y="2025024"/>
                    </a:cubicBezTo>
                    <a:cubicBezTo>
                      <a:pt x="1758462" y="2104573"/>
                      <a:pt x="1784420" y="2139742"/>
                      <a:pt x="1858945" y="2175749"/>
                    </a:cubicBezTo>
                    <a:cubicBezTo>
                      <a:pt x="1933470" y="2211756"/>
                      <a:pt x="2074984" y="2228504"/>
                      <a:pt x="2150347" y="2241064"/>
                    </a:cubicBezTo>
                    <a:cubicBezTo>
                      <a:pt x="2212312" y="2246925"/>
                      <a:pt x="2261716" y="2249018"/>
                      <a:pt x="2311121" y="225111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232" name="Textfeld 231">
            <a:extLst>
              <a:ext uri="{FF2B5EF4-FFF2-40B4-BE49-F238E27FC236}">
                <a16:creationId xmlns:a16="http://schemas.microsoft.com/office/drawing/2014/main" id="{30B57408-9099-0DA7-5BEB-0A55BE1DBE27}"/>
              </a:ext>
            </a:extLst>
          </p:cNvPr>
          <p:cNvSpPr txBox="1"/>
          <p:nvPr/>
        </p:nvSpPr>
        <p:spPr>
          <a:xfrm>
            <a:off x="-12064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 C.-J. Pardall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Messwerte aus: O.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Nairz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 Arndt, A. Zeilinger: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Quantum interference experiments with large molecules. American Journal of Physics 71, 319 (2003);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10.1119/1.1531580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(16.11.22)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942813-3A6B-C8A4-A814-B04BD56E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4120_up_weitere_quantenobjekte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24847"/>
      </p:ext>
    </p:extLst>
  </p:cSld>
  <p:clrMapOvr>
    <a:masterClrMapping/>
  </p:clrMapOvr>
</p:sld>
</file>

<file path=ppt/theme/theme1.xml><?xml version="1.0" encoding="utf-8"?>
<a:theme xmlns:a="http://schemas.openxmlformats.org/drawingml/2006/main" name="CJP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95373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JP_Seminar" id="{5E4E9938-5FEA-4026-BCF2-868941DE91A6}" vid="{1A966F91-F611-4C20-8A14-5EE8A66CFD5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CJP_Seminar</Template>
  <TotalTime>0</TotalTime>
  <Words>2036</Words>
  <Application>Microsoft Office PowerPoint</Application>
  <PresentationFormat>Bildschirmpräsentation (4:3)</PresentationFormat>
  <Paragraphs>218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CJP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  <vt:lpstr>Weitere Quantenobjekte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Carl-Julian Pardall</dc:creator>
  <cp:lastModifiedBy>Carl-Julian Pardall</cp:lastModifiedBy>
  <cp:revision>623</cp:revision>
  <cp:lastPrinted>2016-01-30T18:57:11Z</cp:lastPrinted>
  <dcterms:created xsi:type="dcterms:W3CDTF">2014-11-17T20:26:36Z</dcterms:created>
  <dcterms:modified xsi:type="dcterms:W3CDTF">2023-02-16T08:20:08Z</dcterms:modified>
</cp:coreProperties>
</file>