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handoutMasterIdLst>
    <p:handoutMasterId r:id="rId11"/>
  </p:handoutMasterIdLst>
  <p:sldIdLst>
    <p:sldId id="378" r:id="rId2"/>
    <p:sldId id="381" r:id="rId3"/>
    <p:sldId id="379" r:id="rId4"/>
    <p:sldId id="385" r:id="rId5"/>
    <p:sldId id="383" r:id="rId6"/>
    <p:sldId id="380" r:id="rId7"/>
    <p:sldId id="382" r:id="rId8"/>
    <p:sldId id="384" r:id="rId9"/>
  </p:sldIdLst>
  <p:sldSz cx="9144000" cy="6858000" type="screen4x3"/>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6E6E6"/>
    <a:srgbClr val="5B135C"/>
    <a:srgbClr val="FFFFFF"/>
    <a:srgbClr val="81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E96EE-92BB-45F4-A8D9-DAE7D7349522}" v="53" dt="2023-02-16T08:20:53.7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7385" autoAdjust="0"/>
  </p:normalViewPr>
  <p:slideViewPr>
    <p:cSldViewPr showGuides="1">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Julian Pardall" userId="242418bbfe6e9ff5" providerId="LiveId" clId="{BB27D12B-E8E2-4D42-B549-C9850FF41962}"/>
    <pc:docChg chg="undo custSel addSld delSld modSld sldOrd">
      <pc:chgData name="Carl-Julian Pardall" userId="242418bbfe6e9ff5" providerId="LiveId" clId="{BB27D12B-E8E2-4D42-B549-C9850FF41962}" dt="2022-07-02T12:28:41.892" v="3803"/>
      <pc:docMkLst>
        <pc:docMk/>
      </pc:docMkLst>
      <pc:sldChg chg="del">
        <pc:chgData name="Carl-Julian Pardall" userId="242418bbfe6e9ff5" providerId="LiveId" clId="{BB27D12B-E8E2-4D42-B549-C9850FF41962}" dt="2022-03-22T22:18:25.208" v="18" actId="47"/>
        <pc:sldMkLst>
          <pc:docMk/>
          <pc:sldMk cId="1691129499" sldId="352"/>
        </pc:sldMkLst>
      </pc:sldChg>
      <pc:sldChg chg="del">
        <pc:chgData name="Carl-Julian Pardall" userId="242418bbfe6e9ff5" providerId="LiveId" clId="{BB27D12B-E8E2-4D42-B549-C9850FF41962}" dt="2022-03-22T22:18:23.059" v="17" actId="47"/>
        <pc:sldMkLst>
          <pc:docMk/>
          <pc:sldMk cId="2511260386" sldId="353"/>
        </pc:sldMkLst>
      </pc:sldChg>
      <pc:sldChg chg="addSp delSp modSp new del mod">
        <pc:chgData name="Carl-Julian Pardall" userId="242418bbfe6e9ff5" providerId="LiveId" clId="{BB27D12B-E8E2-4D42-B549-C9850FF41962}" dt="2022-03-24T21:20:19.755" v="2872" actId="47"/>
        <pc:sldMkLst>
          <pc:docMk/>
          <pc:sldMk cId="673648696" sldId="354"/>
        </pc:sldMkLst>
        <pc:spChg chg="del">
          <ac:chgData name="Carl-Julian Pardall" userId="242418bbfe6e9ff5" providerId="LiveId" clId="{BB27D12B-E8E2-4D42-B549-C9850FF41962}" dt="2022-03-22T17:01:26.931" v="2" actId="22"/>
          <ac:spMkLst>
            <pc:docMk/>
            <pc:sldMk cId="673648696" sldId="354"/>
            <ac:spMk id="3" creationId="{C8FBD29C-41BB-4214-B27D-4DB2C757E252}"/>
          </ac:spMkLst>
        </pc:spChg>
        <pc:picChg chg="add">
          <ac:chgData name="Carl-Julian Pardall" userId="242418bbfe6e9ff5" providerId="LiveId" clId="{BB27D12B-E8E2-4D42-B549-C9850FF41962}" dt="2022-03-22T17:00:20.287" v="1" actId="22"/>
          <ac:picMkLst>
            <pc:docMk/>
            <pc:sldMk cId="673648696" sldId="354"/>
            <ac:picMk id="7" creationId="{D3438DC5-8F91-4780-B7CD-20979C863F2A}"/>
          </ac:picMkLst>
        </pc:picChg>
        <pc:picChg chg="add mod ord">
          <ac:chgData name="Carl-Julian Pardall" userId="242418bbfe6e9ff5" providerId="LiveId" clId="{BB27D12B-E8E2-4D42-B549-C9850FF41962}" dt="2022-03-22T17:01:32.159" v="3" actId="1076"/>
          <ac:picMkLst>
            <pc:docMk/>
            <pc:sldMk cId="673648696" sldId="354"/>
            <ac:picMk id="9" creationId="{D551A1BA-8851-44F2-A0A4-5D5215581F89}"/>
          </ac:picMkLst>
        </pc:picChg>
        <pc:picChg chg="add mod">
          <ac:chgData name="Carl-Julian Pardall" userId="242418bbfe6e9ff5" providerId="LiveId" clId="{BB27D12B-E8E2-4D42-B549-C9850FF41962}" dt="2022-03-22T17:02:35.521" v="5" actId="1076"/>
          <ac:picMkLst>
            <pc:docMk/>
            <pc:sldMk cId="673648696" sldId="354"/>
            <ac:picMk id="11" creationId="{5D96E9DD-AF94-4DB7-A34F-7602C7958842}"/>
          </ac:picMkLst>
        </pc:picChg>
      </pc:sldChg>
      <pc:sldChg chg="addSp delSp modSp new mod ord modAnim">
        <pc:chgData name="Carl-Julian Pardall" userId="242418bbfe6e9ff5" providerId="LiveId" clId="{BB27D12B-E8E2-4D42-B549-C9850FF41962}" dt="2022-03-30T21:19:07.367" v="3183" actId="20577"/>
        <pc:sldMkLst>
          <pc:docMk/>
          <pc:sldMk cId="51712083" sldId="355"/>
        </pc:sldMkLst>
        <pc:spChg chg="mod">
          <ac:chgData name="Carl-Julian Pardall" userId="242418bbfe6e9ff5" providerId="LiveId" clId="{BB27D12B-E8E2-4D42-B549-C9850FF41962}" dt="2022-03-23T21:59:26.928" v="776" actId="20577"/>
          <ac:spMkLst>
            <pc:docMk/>
            <pc:sldMk cId="51712083" sldId="355"/>
            <ac:spMk id="2" creationId="{5C3D6014-D27F-4B8D-A6E0-A9A4848F844A}"/>
          </ac:spMkLst>
        </pc:spChg>
        <pc:spChg chg="add del mod">
          <ac:chgData name="Carl-Julian Pardall" userId="242418bbfe6e9ff5" providerId="LiveId" clId="{BB27D12B-E8E2-4D42-B549-C9850FF41962}" dt="2022-03-30T21:19:07.367" v="3183" actId="20577"/>
          <ac:spMkLst>
            <pc:docMk/>
            <pc:sldMk cId="51712083" sldId="355"/>
            <ac:spMk id="3" creationId="{B2AC23C2-B633-42E7-B51F-021CB75BCA85}"/>
          </ac:spMkLst>
        </pc:spChg>
        <pc:picChg chg="add del mod">
          <ac:chgData name="Carl-Julian Pardall" userId="242418bbfe6e9ff5" providerId="LiveId" clId="{BB27D12B-E8E2-4D42-B549-C9850FF41962}" dt="2022-03-22T22:18:01.634" v="8"/>
          <ac:picMkLst>
            <pc:docMk/>
            <pc:sldMk cId="51712083" sldId="355"/>
            <ac:picMk id="7" creationId="{0EE606D1-702B-4F5A-9E69-31A72E1A6860}"/>
          </ac:picMkLst>
        </pc:picChg>
        <pc:picChg chg="add del mod">
          <ac:chgData name="Carl-Julian Pardall" userId="242418bbfe6e9ff5" providerId="LiveId" clId="{BB27D12B-E8E2-4D42-B549-C9850FF41962}" dt="2022-03-22T22:18:10.215" v="12"/>
          <ac:picMkLst>
            <pc:docMk/>
            <pc:sldMk cId="51712083" sldId="355"/>
            <ac:picMk id="9" creationId="{23AE066A-560A-4D5A-9226-C4854D1DEEB2}"/>
          </ac:picMkLst>
        </pc:picChg>
        <pc:picChg chg="add del mod">
          <ac:chgData name="Carl-Julian Pardall" userId="242418bbfe6e9ff5" providerId="LiveId" clId="{BB27D12B-E8E2-4D42-B549-C9850FF41962}" dt="2022-03-24T17:21:23.770" v="1230" actId="21"/>
          <ac:picMkLst>
            <pc:docMk/>
            <pc:sldMk cId="51712083" sldId="355"/>
            <ac:picMk id="9" creationId="{64104C5F-0C5D-41F3-B760-28B57BF96ACF}"/>
          </ac:picMkLst>
        </pc:picChg>
        <pc:picChg chg="add mod">
          <ac:chgData name="Carl-Julian Pardall" userId="242418bbfe6e9ff5" providerId="LiveId" clId="{BB27D12B-E8E2-4D42-B549-C9850FF41962}" dt="2022-03-23T22:48:04.794" v="1165" actId="1036"/>
          <ac:picMkLst>
            <pc:docMk/>
            <pc:sldMk cId="51712083" sldId="355"/>
            <ac:picMk id="11" creationId="{B0921629-695A-45F1-A4E2-9D59D2E158AF}"/>
          </ac:picMkLst>
        </pc:picChg>
        <pc:picChg chg="add del mod">
          <ac:chgData name="Carl-Julian Pardall" userId="242418bbfe6e9ff5" providerId="LiveId" clId="{BB27D12B-E8E2-4D42-B549-C9850FF41962}" dt="2022-03-22T22:18:15.327" v="14"/>
          <ac:picMkLst>
            <pc:docMk/>
            <pc:sldMk cId="51712083" sldId="355"/>
            <ac:picMk id="11" creationId="{FF8F9AEA-DD69-4F5A-AA0E-F3FE77399146}"/>
          </ac:picMkLst>
        </pc:picChg>
        <pc:picChg chg="add mod">
          <ac:chgData name="Carl-Julian Pardall" userId="242418bbfe6e9ff5" providerId="LiveId" clId="{BB27D12B-E8E2-4D42-B549-C9850FF41962}" dt="2022-03-23T22:01:33.796" v="800" actId="1036"/>
          <ac:picMkLst>
            <pc:docMk/>
            <pc:sldMk cId="51712083" sldId="355"/>
            <ac:picMk id="13" creationId="{4C6FA88A-D427-423D-8647-CB605E1C51A6}"/>
          </ac:picMkLst>
        </pc:picChg>
        <pc:cxnChg chg="add mod">
          <ac:chgData name="Carl-Julian Pardall" userId="242418bbfe6e9ff5" providerId="LiveId" clId="{BB27D12B-E8E2-4D42-B549-C9850FF41962}" dt="2022-03-23T22:02:28.088" v="808" actId="14100"/>
          <ac:cxnSpMkLst>
            <pc:docMk/>
            <pc:sldMk cId="51712083" sldId="355"/>
            <ac:cxnSpMk id="7" creationId="{4D70E2D7-FA1D-4515-8A02-9718E83DA8B3}"/>
          </ac:cxnSpMkLst>
        </pc:cxnChg>
      </pc:sldChg>
      <pc:sldChg chg="addSp delSp modSp new del mod">
        <pc:chgData name="Carl-Julian Pardall" userId="242418bbfe6e9ff5" providerId="LiveId" clId="{BB27D12B-E8E2-4D42-B549-C9850FF41962}" dt="2022-03-22T23:04:39.549" v="38" actId="47"/>
        <pc:sldMkLst>
          <pc:docMk/>
          <pc:sldMk cId="4238797747" sldId="356"/>
        </pc:sldMkLst>
        <pc:spChg chg="del">
          <ac:chgData name="Carl-Julian Pardall" userId="242418bbfe6e9ff5" providerId="LiveId" clId="{BB27D12B-E8E2-4D42-B549-C9850FF41962}" dt="2022-03-22T22:21:43.169" v="20"/>
          <ac:spMkLst>
            <pc:docMk/>
            <pc:sldMk cId="4238797747" sldId="356"/>
            <ac:spMk id="3" creationId="{317434EF-8DEC-4309-B9BF-8557E49EDD70}"/>
          </ac:spMkLst>
        </pc:spChg>
        <pc:picChg chg="add mod">
          <ac:chgData name="Carl-Julian Pardall" userId="242418bbfe6e9ff5" providerId="LiveId" clId="{BB27D12B-E8E2-4D42-B549-C9850FF41962}" dt="2022-03-22T22:22:30.985" v="24" actId="1076"/>
          <ac:picMkLst>
            <pc:docMk/>
            <pc:sldMk cId="4238797747" sldId="356"/>
            <ac:picMk id="7" creationId="{6996419C-E1DC-4EC4-BE83-FDD6BBDDA738}"/>
          </ac:picMkLst>
        </pc:picChg>
      </pc:sldChg>
      <pc:sldChg chg="addSp delSp modSp new del mod">
        <pc:chgData name="Carl-Julian Pardall" userId="242418bbfe6e9ff5" providerId="LiveId" clId="{BB27D12B-E8E2-4D42-B549-C9850FF41962}" dt="2022-03-22T23:04:37.001" v="37" actId="47"/>
        <pc:sldMkLst>
          <pc:docMk/>
          <pc:sldMk cId="979280700" sldId="357"/>
        </pc:sldMkLst>
        <pc:spChg chg="del">
          <ac:chgData name="Carl-Julian Pardall" userId="242418bbfe6e9ff5" providerId="LiveId" clId="{BB27D12B-E8E2-4D42-B549-C9850FF41962}" dt="2022-03-22T22:23:09.318" v="26"/>
          <ac:spMkLst>
            <pc:docMk/>
            <pc:sldMk cId="979280700" sldId="357"/>
            <ac:spMk id="3" creationId="{EB32D0BE-4E2C-48E8-B167-77301FA7ACA6}"/>
          </ac:spMkLst>
        </pc:spChg>
        <pc:picChg chg="add mod">
          <ac:chgData name="Carl-Julian Pardall" userId="242418bbfe6e9ff5" providerId="LiveId" clId="{BB27D12B-E8E2-4D42-B549-C9850FF41962}" dt="2022-03-22T22:23:41.047" v="31" actId="1076"/>
          <ac:picMkLst>
            <pc:docMk/>
            <pc:sldMk cId="979280700" sldId="357"/>
            <ac:picMk id="7" creationId="{8C480CFA-D8E7-4D44-AD8A-ABF5AAE5206E}"/>
          </ac:picMkLst>
        </pc:picChg>
      </pc:sldChg>
      <pc:sldChg chg="addSp delSp modSp new del mod">
        <pc:chgData name="Carl-Julian Pardall" userId="242418bbfe6e9ff5" providerId="LiveId" clId="{BB27D12B-E8E2-4D42-B549-C9850FF41962}" dt="2022-03-24T21:20:18.346" v="2871" actId="47"/>
        <pc:sldMkLst>
          <pc:docMk/>
          <pc:sldMk cId="2761315559" sldId="358"/>
        </pc:sldMkLst>
        <pc:spChg chg="del">
          <ac:chgData name="Carl-Julian Pardall" userId="242418bbfe6e9ff5" providerId="LiveId" clId="{BB27D12B-E8E2-4D42-B549-C9850FF41962}" dt="2022-03-22T23:04:28.577" v="33"/>
          <ac:spMkLst>
            <pc:docMk/>
            <pc:sldMk cId="2761315559" sldId="358"/>
            <ac:spMk id="3" creationId="{E23833D3-0B3C-45F4-B005-BBA181D93D6F}"/>
          </ac:spMkLst>
        </pc:spChg>
        <pc:spChg chg="add mod">
          <ac:chgData name="Carl-Julian Pardall" userId="242418bbfe6e9ff5" providerId="LiveId" clId="{BB27D12B-E8E2-4D42-B549-C9850FF41962}" dt="2022-03-24T21:20:12.999" v="2870" actId="478"/>
          <ac:spMkLst>
            <pc:docMk/>
            <pc:sldMk cId="2761315559" sldId="358"/>
            <ac:spMk id="6" creationId="{5570F825-7DBE-4CE3-9682-4E5855D21E7D}"/>
          </ac:spMkLst>
        </pc:spChg>
        <pc:picChg chg="add del mod">
          <ac:chgData name="Carl-Julian Pardall" userId="242418bbfe6e9ff5" providerId="LiveId" clId="{BB27D12B-E8E2-4D42-B549-C9850FF41962}" dt="2022-03-24T21:20:12.999" v="2870" actId="478"/>
          <ac:picMkLst>
            <pc:docMk/>
            <pc:sldMk cId="2761315559" sldId="358"/>
            <ac:picMk id="7" creationId="{C0715B11-1D19-4DC0-84A0-036D4388086D}"/>
          </ac:picMkLst>
        </pc:picChg>
        <pc:picChg chg="add mod">
          <ac:chgData name="Carl-Julian Pardall" userId="242418bbfe6e9ff5" providerId="LiveId" clId="{BB27D12B-E8E2-4D42-B549-C9850FF41962}" dt="2022-03-22T23:07:04.695" v="42" actId="1076"/>
          <ac:picMkLst>
            <pc:docMk/>
            <pc:sldMk cId="2761315559" sldId="358"/>
            <ac:picMk id="9" creationId="{CC2636BD-6A24-4D4F-A280-5F0E14660DE1}"/>
          </ac:picMkLst>
        </pc:picChg>
        <pc:picChg chg="add del mod">
          <ac:chgData name="Carl-Julian Pardall" userId="242418bbfe6e9ff5" providerId="LiveId" clId="{BB27D12B-E8E2-4D42-B549-C9850FF41962}" dt="2022-03-24T21:19:34.976" v="2869" actId="478"/>
          <ac:picMkLst>
            <pc:docMk/>
            <pc:sldMk cId="2761315559" sldId="358"/>
            <ac:picMk id="11" creationId="{2EDA395F-942D-4646-AB84-A83FC6672AEE}"/>
          </ac:picMkLst>
        </pc:picChg>
        <pc:picChg chg="add del mod">
          <ac:chgData name="Carl-Julian Pardall" userId="242418bbfe6e9ff5" providerId="LiveId" clId="{BB27D12B-E8E2-4D42-B549-C9850FF41962}" dt="2022-03-24T21:19:33.141" v="2868" actId="478"/>
          <ac:picMkLst>
            <pc:docMk/>
            <pc:sldMk cId="2761315559" sldId="358"/>
            <ac:picMk id="13" creationId="{173AB940-E5A1-44D4-A679-47C4808201AA}"/>
          </ac:picMkLst>
        </pc:picChg>
        <pc:picChg chg="add del mod">
          <ac:chgData name="Carl-Julian Pardall" userId="242418bbfe6e9ff5" providerId="LiveId" clId="{BB27D12B-E8E2-4D42-B549-C9850FF41962}" dt="2022-03-22T23:24:04.799" v="48" actId="478"/>
          <ac:picMkLst>
            <pc:docMk/>
            <pc:sldMk cId="2761315559" sldId="358"/>
            <ac:picMk id="15" creationId="{32B24351-34CD-451A-9294-D97BC38C77DA}"/>
          </ac:picMkLst>
        </pc:picChg>
        <pc:picChg chg="add del mod">
          <ac:chgData name="Carl-Julian Pardall" userId="242418bbfe6e9ff5" providerId="LiveId" clId="{BB27D12B-E8E2-4D42-B549-C9850FF41962}" dt="2022-03-24T21:19:31.088" v="2867" actId="478"/>
          <ac:picMkLst>
            <pc:docMk/>
            <pc:sldMk cId="2761315559" sldId="358"/>
            <ac:picMk id="17" creationId="{D0CE445F-EB8C-44F4-9117-29FE04D774B1}"/>
          </ac:picMkLst>
        </pc:picChg>
      </pc:sldChg>
      <pc:sldChg chg="new del">
        <pc:chgData name="Carl-Julian Pardall" userId="242418bbfe6e9ff5" providerId="LiveId" clId="{BB27D12B-E8E2-4D42-B549-C9850FF41962}" dt="2022-03-23T21:29:04.828" v="51" actId="680"/>
        <pc:sldMkLst>
          <pc:docMk/>
          <pc:sldMk cId="2152452344" sldId="359"/>
        </pc:sldMkLst>
      </pc:sldChg>
      <pc:sldChg chg="addSp delSp modSp new mod modAnim">
        <pc:chgData name="Carl-Julian Pardall" userId="242418bbfe6e9ff5" providerId="LiveId" clId="{BB27D12B-E8E2-4D42-B549-C9850FF41962}" dt="2022-03-30T21:18:12.214" v="3156" actId="478"/>
        <pc:sldMkLst>
          <pc:docMk/>
          <pc:sldMk cId="2344795497" sldId="359"/>
        </pc:sldMkLst>
        <pc:spChg chg="mod">
          <ac:chgData name="Carl-Julian Pardall" userId="242418bbfe6e9ff5" providerId="LiveId" clId="{BB27D12B-E8E2-4D42-B549-C9850FF41962}" dt="2022-03-23T21:32:28.107" v="111" actId="20577"/>
          <ac:spMkLst>
            <pc:docMk/>
            <pc:sldMk cId="2344795497" sldId="359"/>
            <ac:spMk id="2" creationId="{66690784-B9D8-4EC3-8889-47098FFE457C}"/>
          </ac:spMkLst>
        </pc:spChg>
        <pc:spChg chg="mod">
          <ac:chgData name="Carl-Julian Pardall" userId="242418bbfe6e9ff5" providerId="LiveId" clId="{BB27D12B-E8E2-4D42-B549-C9850FF41962}" dt="2022-03-23T21:50:07.871" v="489" actId="20577"/>
          <ac:spMkLst>
            <pc:docMk/>
            <pc:sldMk cId="2344795497" sldId="359"/>
            <ac:spMk id="3" creationId="{91EC60A0-6B53-4082-A9B2-A1DBD7C7F967}"/>
          </ac:spMkLst>
        </pc:spChg>
        <pc:spChg chg="add del">
          <ac:chgData name="Carl-Julian Pardall" userId="242418bbfe6e9ff5" providerId="LiveId" clId="{BB27D12B-E8E2-4D42-B549-C9850FF41962}" dt="2022-03-23T21:42:16.723" v="346" actId="478"/>
          <ac:spMkLst>
            <pc:docMk/>
            <pc:sldMk cId="2344795497" sldId="359"/>
            <ac:spMk id="8" creationId="{F8DFDFE1-DFAD-433A-9011-8E20E844F6C0}"/>
          </ac:spMkLst>
        </pc:spChg>
        <pc:spChg chg="add mod">
          <ac:chgData name="Carl-Julian Pardall" userId="242418bbfe6e9ff5" providerId="LiveId" clId="{BB27D12B-E8E2-4D42-B549-C9850FF41962}" dt="2022-03-30T21:17:58.937" v="3154" actId="1076"/>
          <ac:spMkLst>
            <pc:docMk/>
            <pc:sldMk cId="2344795497" sldId="359"/>
            <ac:spMk id="9" creationId="{1016CB03-8B5B-4FCF-ADE5-F21638AB0180}"/>
          </ac:spMkLst>
        </pc:spChg>
        <pc:spChg chg="add mod">
          <ac:chgData name="Carl-Julian Pardall" userId="242418bbfe6e9ff5" providerId="LiveId" clId="{BB27D12B-E8E2-4D42-B549-C9850FF41962}" dt="2022-03-30T21:18:09.071" v="3155" actId="1076"/>
          <ac:spMkLst>
            <pc:docMk/>
            <pc:sldMk cId="2344795497" sldId="359"/>
            <ac:spMk id="10" creationId="{A12FFD2F-81DC-40F8-9906-55624F2CCC4A}"/>
          </ac:spMkLst>
        </pc:spChg>
        <pc:picChg chg="add mod modCrop">
          <ac:chgData name="Carl-Julian Pardall" userId="242418bbfe6e9ff5" providerId="LiveId" clId="{BB27D12B-E8E2-4D42-B549-C9850FF41962}" dt="2022-03-23T21:42:03.936" v="344" actId="1076"/>
          <ac:picMkLst>
            <pc:docMk/>
            <pc:sldMk cId="2344795497" sldId="359"/>
            <ac:picMk id="7" creationId="{8552393E-2547-4792-B349-AF12EDB6B8FC}"/>
          </ac:picMkLst>
        </pc:picChg>
        <pc:cxnChg chg="add del mod">
          <ac:chgData name="Carl-Julian Pardall" userId="242418bbfe6e9ff5" providerId="LiveId" clId="{BB27D12B-E8E2-4D42-B549-C9850FF41962}" dt="2022-03-30T21:18:12.214" v="3156" actId="478"/>
          <ac:cxnSpMkLst>
            <pc:docMk/>
            <pc:sldMk cId="2344795497" sldId="359"/>
            <ac:cxnSpMk id="8" creationId="{1AC5E4A7-FE52-41FF-9C58-DE1223616C00}"/>
          </ac:cxnSpMkLst>
        </pc:cxnChg>
      </pc:sldChg>
      <pc:sldChg chg="addSp delSp modSp add mod delAnim modAnim">
        <pc:chgData name="Carl-Julian Pardall" userId="242418bbfe6e9ff5" providerId="LiveId" clId="{BB27D12B-E8E2-4D42-B549-C9850FF41962}" dt="2022-03-30T21:17:00.214" v="3149" actId="1076"/>
        <pc:sldMkLst>
          <pc:docMk/>
          <pc:sldMk cId="1435392576" sldId="360"/>
        </pc:sldMkLst>
        <pc:spChg chg="mod">
          <ac:chgData name="Carl-Julian Pardall" userId="242418bbfe6e9ff5" providerId="LiveId" clId="{BB27D12B-E8E2-4D42-B549-C9850FF41962}" dt="2022-03-23T21:57:34.600" v="732" actId="20577"/>
          <ac:spMkLst>
            <pc:docMk/>
            <pc:sldMk cId="1435392576" sldId="360"/>
            <ac:spMk id="3" creationId="{91EC60A0-6B53-4082-A9B2-A1DBD7C7F967}"/>
          </ac:spMkLst>
        </pc:spChg>
        <pc:spChg chg="add mod topLvl">
          <ac:chgData name="Carl-Julian Pardall" userId="242418bbfe6e9ff5" providerId="LiveId" clId="{BB27D12B-E8E2-4D42-B549-C9850FF41962}" dt="2022-03-30T21:11:43.812" v="3100" actId="164"/>
          <ac:spMkLst>
            <pc:docMk/>
            <pc:sldMk cId="1435392576" sldId="360"/>
            <ac:spMk id="6" creationId="{AABC90F3-971F-45A5-9EF7-1E90B3E90B07}"/>
          </ac:spMkLst>
        </pc:spChg>
        <pc:spChg chg="mod">
          <ac:chgData name="Carl-Julian Pardall" userId="242418bbfe6e9ff5" providerId="LiveId" clId="{BB27D12B-E8E2-4D42-B549-C9850FF41962}" dt="2022-03-30T21:17:00.214" v="3149" actId="1076"/>
          <ac:spMkLst>
            <pc:docMk/>
            <pc:sldMk cId="1435392576" sldId="360"/>
            <ac:spMk id="9" creationId="{1016CB03-8B5B-4FCF-ADE5-F21638AB0180}"/>
          </ac:spMkLst>
        </pc:spChg>
        <pc:spChg chg="mod">
          <ac:chgData name="Carl-Julian Pardall" userId="242418bbfe6e9ff5" providerId="LiveId" clId="{BB27D12B-E8E2-4D42-B549-C9850FF41962}" dt="2022-03-30T21:16:49.270" v="3148" actId="1076"/>
          <ac:spMkLst>
            <pc:docMk/>
            <pc:sldMk cId="1435392576" sldId="360"/>
            <ac:spMk id="10" creationId="{A12FFD2F-81DC-40F8-9906-55624F2CCC4A}"/>
          </ac:spMkLst>
        </pc:spChg>
        <pc:spChg chg="add mod topLvl">
          <ac:chgData name="Carl-Julian Pardall" userId="242418bbfe6e9ff5" providerId="LiveId" clId="{BB27D12B-E8E2-4D42-B549-C9850FF41962}" dt="2022-03-30T21:11:43.812" v="3100" actId="164"/>
          <ac:spMkLst>
            <pc:docMk/>
            <pc:sldMk cId="1435392576" sldId="360"/>
            <ac:spMk id="11" creationId="{27F05386-C18B-4C84-85DB-0FA6FA8CE08B}"/>
          </ac:spMkLst>
        </pc:spChg>
        <pc:spChg chg="mod">
          <ac:chgData name="Carl-Julian Pardall" userId="242418bbfe6e9ff5" providerId="LiveId" clId="{BB27D12B-E8E2-4D42-B549-C9850FF41962}" dt="2022-03-30T21:10:33.124" v="3092" actId="165"/>
          <ac:spMkLst>
            <pc:docMk/>
            <pc:sldMk cId="1435392576" sldId="360"/>
            <ac:spMk id="13" creationId="{C9CF3998-44CC-4FBA-A8A5-0246205F62BD}"/>
          </ac:spMkLst>
        </pc:spChg>
        <pc:spChg chg="mod">
          <ac:chgData name="Carl-Julian Pardall" userId="242418bbfe6e9ff5" providerId="LiveId" clId="{BB27D12B-E8E2-4D42-B549-C9850FF41962}" dt="2022-03-30T21:10:33.124" v="3092" actId="165"/>
          <ac:spMkLst>
            <pc:docMk/>
            <pc:sldMk cId="1435392576" sldId="360"/>
            <ac:spMk id="14" creationId="{27D16942-33AB-43FB-A72D-029F9A123BA9}"/>
          </ac:spMkLst>
        </pc:spChg>
        <pc:spChg chg="mod">
          <ac:chgData name="Carl-Julian Pardall" userId="242418bbfe6e9ff5" providerId="LiveId" clId="{BB27D12B-E8E2-4D42-B549-C9850FF41962}" dt="2022-03-30T21:10:33.124" v="3092" actId="165"/>
          <ac:spMkLst>
            <pc:docMk/>
            <pc:sldMk cId="1435392576" sldId="360"/>
            <ac:spMk id="16" creationId="{0C792886-C92A-4743-8961-F31899A70E0E}"/>
          </ac:spMkLst>
        </pc:spChg>
        <pc:spChg chg="mod">
          <ac:chgData name="Carl-Julian Pardall" userId="242418bbfe6e9ff5" providerId="LiveId" clId="{BB27D12B-E8E2-4D42-B549-C9850FF41962}" dt="2022-03-30T21:10:33.124" v="3092" actId="165"/>
          <ac:spMkLst>
            <pc:docMk/>
            <pc:sldMk cId="1435392576" sldId="360"/>
            <ac:spMk id="17" creationId="{A6928FAB-B633-4583-8FFD-3B24959869E4}"/>
          </ac:spMkLst>
        </pc:spChg>
        <pc:spChg chg="mod">
          <ac:chgData name="Carl-Julian Pardall" userId="242418bbfe6e9ff5" providerId="LiveId" clId="{BB27D12B-E8E2-4D42-B549-C9850FF41962}" dt="2022-03-30T21:10:33.124" v="3092" actId="165"/>
          <ac:spMkLst>
            <pc:docMk/>
            <pc:sldMk cId="1435392576" sldId="360"/>
            <ac:spMk id="19" creationId="{C6F0EC0D-F255-478F-A2E0-3D1287BD4B35}"/>
          </ac:spMkLst>
        </pc:spChg>
        <pc:spChg chg="mod">
          <ac:chgData name="Carl-Julian Pardall" userId="242418bbfe6e9ff5" providerId="LiveId" clId="{BB27D12B-E8E2-4D42-B549-C9850FF41962}" dt="2022-03-30T21:10:33.124" v="3092" actId="165"/>
          <ac:spMkLst>
            <pc:docMk/>
            <pc:sldMk cId="1435392576" sldId="360"/>
            <ac:spMk id="20" creationId="{6EE49B71-CB73-4696-9838-BA282B778633}"/>
          </ac:spMkLst>
        </pc:spChg>
        <pc:spChg chg="mod">
          <ac:chgData name="Carl-Julian Pardall" userId="242418bbfe6e9ff5" providerId="LiveId" clId="{BB27D12B-E8E2-4D42-B549-C9850FF41962}" dt="2022-03-30T21:10:33.124" v="3092" actId="165"/>
          <ac:spMkLst>
            <pc:docMk/>
            <pc:sldMk cId="1435392576" sldId="360"/>
            <ac:spMk id="22" creationId="{BD39BEF9-BCFC-44C1-A90D-A1EAB1705224}"/>
          </ac:spMkLst>
        </pc:spChg>
        <pc:spChg chg="mod">
          <ac:chgData name="Carl-Julian Pardall" userId="242418bbfe6e9ff5" providerId="LiveId" clId="{BB27D12B-E8E2-4D42-B549-C9850FF41962}" dt="2022-03-30T21:10:33.124" v="3092" actId="165"/>
          <ac:spMkLst>
            <pc:docMk/>
            <pc:sldMk cId="1435392576" sldId="360"/>
            <ac:spMk id="23" creationId="{C7FB4A2F-4636-4227-97DA-A43F96F3371E}"/>
          </ac:spMkLst>
        </pc:spChg>
        <pc:spChg chg="mod">
          <ac:chgData name="Carl-Julian Pardall" userId="242418bbfe6e9ff5" providerId="LiveId" clId="{BB27D12B-E8E2-4D42-B549-C9850FF41962}" dt="2022-03-30T21:03:26.709" v="3029"/>
          <ac:spMkLst>
            <pc:docMk/>
            <pc:sldMk cId="1435392576" sldId="360"/>
            <ac:spMk id="31" creationId="{5E129EEB-C8FF-4708-9039-23E9CEFB2BF6}"/>
          </ac:spMkLst>
        </pc:spChg>
        <pc:spChg chg="mod">
          <ac:chgData name="Carl-Julian Pardall" userId="242418bbfe6e9ff5" providerId="LiveId" clId="{BB27D12B-E8E2-4D42-B549-C9850FF41962}" dt="2022-03-30T21:03:26.709" v="3029"/>
          <ac:spMkLst>
            <pc:docMk/>
            <pc:sldMk cId="1435392576" sldId="360"/>
            <ac:spMk id="32" creationId="{ADEBE4A9-1487-4010-99A5-C2FFA971B4DE}"/>
          </ac:spMkLst>
        </pc:spChg>
        <pc:spChg chg="mod">
          <ac:chgData name="Carl-Julian Pardall" userId="242418bbfe6e9ff5" providerId="LiveId" clId="{BB27D12B-E8E2-4D42-B549-C9850FF41962}" dt="2022-03-30T21:03:26.709" v="3029"/>
          <ac:spMkLst>
            <pc:docMk/>
            <pc:sldMk cId="1435392576" sldId="360"/>
            <ac:spMk id="33" creationId="{14D52664-CC9F-4CCA-BACB-0E5328E4EB86}"/>
          </ac:spMkLst>
        </pc:spChg>
        <pc:spChg chg="mod">
          <ac:chgData name="Carl-Julian Pardall" userId="242418bbfe6e9ff5" providerId="LiveId" clId="{BB27D12B-E8E2-4D42-B549-C9850FF41962}" dt="2022-03-30T21:03:26.709" v="3029"/>
          <ac:spMkLst>
            <pc:docMk/>
            <pc:sldMk cId="1435392576" sldId="360"/>
            <ac:spMk id="34" creationId="{BEE66340-CD9B-486F-AC36-D1F7E724D180}"/>
          </ac:spMkLst>
        </pc:spChg>
        <pc:spChg chg="mod">
          <ac:chgData name="Carl-Julian Pardall" userId="242418bbfe6e9ff5" providerId="LiveId" clId="{BB27D12B-E8E2-4D42-B549-C9850FF41962}" dt="2022-03-30T21:03:26.709" v="3029"/>
          <ac:spMkLst>
            <pc:docMk/>
            <pc:sldMk cId="1435392576" sldId="360"/>
            <ac:spMk id="35" creationId="{17AA44A9-895E-4861-9C85-C984BF25B08B}"/>
          </ac:spMkLst>
        </pc:spChg>
        <pc:spChg chg="mod">
          <ac:chgData name="Carl-Julian Pardall" userId="242418bbfe6e9ff5" providerId="LiveId" clId="{BB27D12B-E8E2-4D42-B549-C9850FF41962}" dt="2022-03-30T21:03:26.709" v="3029"/>
          <ac:spMkLst>
            <pc:docMk/>
            <pc:sldMk cId="1435392576" sldId="360"/>
            <ac:spMk id="36" creationId="{A6D45A83-2BE9-47E1-A091-FA70B3D03EF1}"/>
          </ac:spMkLst>
        </pc:spChg>
        <pc:spChg chg="mod">
          <ac:chgData name="Carl-Julian Pardall" userId="242418bbfe6e9ff5" providerId="LiveId" clId="{BB27D12B-E8E2-4D42-B549-C9850FF41962}" dt="2022-03-30T21:03:26.709" v="3029"/>
          <ac:spMkLst>
            <pc:docMk/>
            <pc:sldMk cId="1435392576" sldId="360"/>
            <ac:spMk id="37" creationId="{814FF441-04A7-4E36-98A0-F2A6046A68BA}"/>
          </ac:spMkLst>
        </pc:spChg>
        <pc:spChg chg="mod">
          <ac:chgData name="Carl-Julian Pardall" userId="242418bbfe6e9ff5" providerId="LiveId" clId="{BB27D12B-E8E2-4D42-B549-C9850FF41962}" dt="2022-03-30T21:03:26.709" v="3029"/>
          <ac:spMkLst>
            <pc:docMk/>
            <pc:sldMk cId="1435392576" sldId="360"/>
            <ac:spMk id="38" creationId="{33DA223E-2A22-4535-9377-A55B0B5257A1}"/>
          </ac:spMkLst>
        </pc:spChg>
        <pc:spChg chg="mod">
          <ac:chgData name="Carl-Julian Pardall" userId="242418bbfe6e9ff5" providerId="LiveId" clId="{BB27D12B-E8E2-4D42-B549-C9850FF41962}" dt="2022-03-30T21:03:26.709" v="3029"/>
          <ac:spMkLst>
            <pc:docMk/>
            <pc:sldMk cId="1435392576" sldId="360"/>
            <ac:spMk id="39" creationId="{B7669491-6803-4A8A-95EE-128DF4C625FE}"/>
          </ac:spMkLst>
        </pc:spChg>
        <pc:spChg chg="mod">
          <ac:chgData name="Carl-Julian Pardall" userId="242418bbfe6e9ff5" providerId="LiveId" clId="{BB27D12B-E8E2-4D42-B549-C9850FF41962}" dt="2022-03-30T21:03:26.709" v="3029"/>
          <ac:spMkLst>
            <pc:docMk/>
            <pc:sldMk cId="1435392576" sldId="360"/>
            <ac:spMk id="40" creationId="{F1D4A328-C81A-436C-BAE7-6F62E08FCA48}"/>
          </ac:spMkLst>
        </pc:spChg>
        <pc:spChg chg="mod">
          <ac:chgData name="Carl-Julian Pardall" userId="242418bbfe6e9ff5" providerId="LiveId" clId="{BB27D12B-E8E2-4D42-B549-C9850FF41962}" dt="2022-03-30T21:03:27.226" v="3030"/>
          <ac:spMkLst>
            <pc:docMk/>
            <pc:sldMk cId="1435392576" sldId="360"/>
            <ac:spMk id="47" creationId="{2609326C-2C5E-418C-BE5D-7BF90B9B16D2}"/>
          </ac:spMkLst>
        </pc:spChg>
        <pc:spChg chg="mod">
          <ac:chgData name="Carl-Julian Pardall" userId="242418bbfe6e9ff5" providerId="LiveId" clId="{BB27D12B-E8E2-4D42-B549-C9850FF41962}" dt="2022-03-30T21:03:27.226" v="3030"/>
          <ac:spMkLst>
            <pc:docMk/>
            <pc:sldMk cId="1435392576" sldId="360"/>
            <ac:spMk id="48" creationId="{8C725AAC-C01A-40E1-9AB5-B2C005F3292C}"/>
          </ac:spMkLst>
        </pc:spChg>
        <pc:spChg chg="mod">
          <ac:chgData name="Carl-Julian Pardall" userId="242418bbfe6e9ff5" providerId="LiveId" clId="{BB27D12B-E8E2-4D42-B549-C9850FF41962}" dt="2022-03-30T21:09:43.864" v="3081" actId="1076"/>
          <ac:spMkLst>
            <pc:docMk/>
            <pc:sldMk cId="1435392576" sldId="360"/>
            <ac:spMk id="49" creationId="{7E21D0CF-E768-4123-BEB1-E4F49128E65F}"/>
          </ac:spMkLst>
        </pc:spChg>
        <pc:spChg chg="mod">
          <ac:chgData name="Carl-Julian Pardall" userId="242418bbfe6e9ff5" providerId="LiveId" clId="{BB27D12B-E8E2-4D42-B549-C9850FF41962}" dt="2022-03-30T21:03:27.226" v="3030"/>
          <ac:spMkLst>
            <pc:docMk/>
            <pc:sldMk cId="1435392576" sldId="360"/>
            <ac:spMk id="50" creationId="{42473E4D-EAB2-412E-99F9-2D0452DDC3E0}"/>
          </ac:spMkLst>
        </pc:spChg>
        <pc:spChg chg="mod">
          <ac:chgData name="Carl-Julian Pardall" userId="242418bbfe6e9ff5" providerId="LiveId" clId="{BB27D12B-E8E2-4D42-B549-C9850FF41962}" dt="2022-03-30T21:09:38.265" v="3080" actId="1076"/>
          <ac:spMkLst>
            <pc:docMk/>
            <pc:sldMk cId="1435392576" sldId="360"/>
            <ac:spMk id="51" creationId="{2EC5FA8C-F806-43CC-8BFD-2C5C529F4695}"/>
          </ac:spMkLst>
        </pc:spChg>
        <pc:spChg chg="mod">
          <ac:chgData name="Carl-Julian Pardall" userId="242418bbfe6e9ff5" providerId="LiveId" clId="{BB27D12B-E8E2-4D42-B549-C9850FF41962}" dt="2022-03-30T21:03:27.226" v="3030"/>
          <ac:spMkLst>
            <pc:docMk/>
            <pc:sldMk cId="1435392576" sldId="360"/>
            <ac:spMk id="52" creationId="{FBD37AD2-2214-4467-8F97-437E783241EE}"/>
          </ac:spMkLst>
        </pc:spChg>
        <pc:spChg chg="mod">
          <ac:chgData name="Carl-Julian Pardall" userId="242418bbfe6e9ff5" providerId="LiveId" clId="{BB27D12B-E8E2-4D42-B549-C9850FF41962}" dt="2022-03-30T21:09:33.126" v="3079" actId="1076"/>
          <ac:spMkLst>
            <pc:docMk/>
            <pc:sldMk cId="1435392576" sldId="360"/>
            <ac:spMk id="53" creationId="{815F9162-8957-420A-8ADD-C891C7DF53FB}"/>
          </ac:spMkLst>
        </pc:spChg>
        <pc:spChg chg="mod">
          <ac:chgData name="Carl-Julian Pardall" userId="242418bbfe6e9ff5" providerId="LiveId" clId="{BB27D12B-E8E2-4D42-B549-C9850FF41962}" dt="2022-03-30T21:03:27.226" v="3030"/>
          <ac:spMkLst>
            <pc:docMk/>
            <pc:sldMk cId="1435392576" sldId="360"/>
            <ac:spMk id="54" creationId="{25DEC54C-C1FD-4413-B20D-FA9B8D8E9673}"/>
          </ac:spMkLst>
        </pc:spChg>
        <pc:spChg chg="mod">
          <ac:chgData name="Carl-Julian Pardall" userId="242418bbfe6e9ff5" providerId="LiveId" clId="{BB27D12B-E8E2-4D42-B549-C9850FF41962}" dt="2022-03-30T21:03:27.226" v="3030"/>
          <ac:spMkLst>
            <pc:docMk/>
            <pc:sldMk cId="1435392576" sldId="360"/>
            <ac:spMk id="55" creationId="{D885405B-FF1F-4A39-A4BF-2F8F3353C439}"/>
          </ac:spMkLst>
        </pc:spChg>
        <pc:spChg chg="mod">
          <ac:chgData name="Carl-Julian Pardall" userId="242418bbfe6e9ff5" providerId="LiveId" clId="{BB27D12B-E8E2-4D42-B549-C9850FF41962}" dt="2022-03-30T21:03:27.226" v="3030"/>
          <ac:spMkLst>
            <pc:docMk/>
            <pc:sldMk cId="1435392576" sldId="360"/>
            <ac:spMk id="56" creationId="{10D520B2-2669-4A06-B569-E770CC3C3D89}"/>
          </ac:spMkLst>
        </pc:spChg>
        <pc:spChg chg="mod">
          <ac:chgData name="Carl-Julian Pardall" userId="242418bbfe6e9ff5" providerId="LiveId" clId="{BB27D12B-E8E2-4D42-B549-C9850FF41962}" dt="2022-03-30T21:03:28.590" v="3031"/>
          <ac:spMkLst>
            <pc:docMk/>
            <pc:sldMk cId="1435392576" sldId="360"/>
            <ac:spMk id="63" creationId="{1587E3B9-942A-4C5F-8FA5-90D094F8A407}"/>
          </ac:spMkLst>
        </pc:spChg>
        <pc:spChg chg="mod">
          <ac:chgData name="Carl-Julian Pardall" userId="242418bbfe6e9ff5" providerId="LiveId" clId="{BB27D12B-E8E2-4D42-B549-C9850FF41962}" dt="2022-03-30T21:03:28.590" v="3031"/>
          <ac:spMkLst>
            <pc:docMk/>
            <pc:sldMk cId="1435392576" sldId="360"/>
            <ac:spMk id="64" creationId="{10711053-7F91-4394-91DC-EBB5EF39EC7A}"/>
          </ac:spMkLst>
        </pc:spChg>
        <pc:spChg chg="mod">
          <ac:chgData name="Carl-Julian Pardall" userId="242418bbfe6e9ff5" providerId="LiveId" clId="{BB27D12B-E8E2-4D42-B549-C9850FF41962}" dt="2022-03-30T21:03:28.590" v="3031"/>
          <ac:spMkLst>
            <pc:docMk/>
            <pc:sldMk cId="1435392576" sldId="360"/>
            <ac:spMk id="65" creationId="{ED02D6F7-7519-4FE5-AD41-8734D45D81FD}"/>
          </ac:spMkLst>
        </pc:spChg>
        <pc:spChg chg="mod">
          <ac:chgData name="Carl-Julian Pardall" userId="242418bbfe6e9ff5" providerId="LiveId" clId="{BB27D12B-E8E2-4D42-B549-C9850FF41962}" dt="2022-03-30T21:03:28.590" v="3031"/>
          <ac:spMkLst>
            <pc:docMk/>
            <pc:sldMk cId="1435392576" sldId="360"/>
            <ac:spMk id="66" creationId="{7B2C5B0E-42A9-4B57-9B26-EEF561861D73}"/>
          </ac:spMkLst>
        </pc:spChg>
        <pc:spChg chg="mod">
          <ac:chgData name="Carl-Julian Pardall" userId="242418bbfe6e9ff5" providerId="LiveId" clId="{BB27D12B-E8E2-4D42-B549-C9850FF41962}" dt="2022-03-30T21:03:28.590" v="3031"/>
          <ac:spMkLst>
            <pc:docMk/>
            <pc:sldMk cId="1435392576" sldId="360"/>
            <ac:spMk id="67" creationId="{AEA4C0E7-00E1-4752-9E29-B15618E10165}"/>
          </ac:spMkLst>
        </pc:spChg>
        <pc:spChg chg="mod">
          <ac:chgData name="Carl-Julian Pardall" userId="242418bbfe6e9ff5" providerId="LiveId" clId="{BB27D12B-E8E2-4D42-B549-C9850FF41962}" dt="2022-03-30T21:03:28.590" v="3031"/>
          <ac:spMkLst>
            <pc:docMk/>
            <pc:sldMk cId="1435392576" sldId="360"/>
            <ac:spMk id="68" creationId="{E9E19892-4ED4-4A44-AC0E-93DC785AF1A7}"/>
          </ac:spMkLst>
        </pc:spChg>
        <pc:spChg chg="mod">
          <ac:chgData name="Carl-Julian Pardall" userId="242418bbfe6e9ff5" providerId="LiveId" clId="{BB27D12B-E8E2-4D42-B549-C9850FF41962}" dt="2022-03-30T21:03:28.590" v="3031"/>
          <ac:spMkLst>
            <pc:docMk/>
            <pc:sldMk cId="1435392576" sldId="360"/>
            <ac:spMk id="69" creationId="{131CAEA9-0CF2-4F37-B0AE-78B8E3C79171}"/>
          </ac:spMkLst>
        </pc:spChg>
        <pc:spChg chg="mod">
          <ac:chgData name="Carl-Julian Pardall" userId="242418bbfe6e9ff5" providerId="LiveId" clId="{BB27D12B-E8E2-4D42-B549-C9850FF41962}" dt="2022-03-30T21:03:28.590" v="3031"/>
          <ac:spMkLst>
            <pc:docMk/>
            <pc:sldMk cId="1435392576" sldId="360"/>
            <ac:spMk id="70" creationId="{40DBB690-72E5-4E40-BBCD-87026F691FA5}"/>
          </ac:spMkLst>
        </pc:spChg>
        <pc:spChg chg="mod">
          <ac:chgData name="Carl-Julian Pardall" userId="242418bbfe6e9ff5" providerId="LiveId" clId="{BB27D12B-E8E2-4D42-B549-C9850FF41962}" dt="2022-03-30T21:03:28.590" v="3031"/>
          <ac:spMkLst>
            <pc:docMk/>
            <pc:sldMk cId="1435392576" sldId="360"/>
            <ac:spMk id="71" creationId="{99C3B74C-D03F-401E-87E3-94C721CB3259}"/>
          </ac:spMkLst>
        </pc:spChg>
        <pc:spChg chg="mod">
          <ac:chgData name="Carl-Julian Pardall" userId="242418bbfe6e9ff5" providerId="LiveId" clId="{BB27D12B-E8E2-4D42-B549-C9850FF41962}" dt="2022-03-30T21:03:28.590" v="3031"/>
          <ac:spMkLst>
            <pc:docMk/>
            <pc:sldMk cId="1435392576" sldId="360"/>
            <ac:spMk id="72" creationId="{03182031-8D43-49BD-A59D-2B9DA7C7B8DE}"/>
          </ac:spMkLst>
        </pc:spChg>
        <pc:spChg chg="mod">
          <ac:chgData name="Carl-Julian Pardall" userId="242418bbfe6e9ff5" providerId="LiveId" clId="{BB27D12B-E8E2-4D42-B549-C9850FF41962}" dt="2022-03-30T21:03:28.901" v="3032"/>
          <ac:spMkLst>
            <pc:docMk/>
            <pc:sldMk cId="1435392576" sldId="360"/>
            <ac:spMk id="79" creationId="{C3C51B5B-B6D4-411A-9441-CB3C64C663A8}"/>
          </ac:spMkLst>
        </pc:spChg>
        <pc:spChg chg="mod">
          <ac:chgData name="Carl-Julian Pardall" userId="242418bbfe6e9ff5" providerId="LiveId" clId="{BB27D12B-E8E2-4D42-B549-C9850FF41962}" dt="2022-03-30T21:03:28.901" v="3032"/>
          <ac:spMkLst>
            <pc:docMk/>
            <pc:sldMk cId="1435392576" sldId="360"/>
            <ac:spMk id="80" creationId="{8A7734CC-64E6-4ADE-BC8A-176A546F1577}"/>
          </ac:spMkLst>
        </pc:spChg>
        <pc:spChg chg="mod">
          <ac:chgData name="Carl-Julian Pardall" userId="242418bbfe6e9ff5" providerId="LiveId" clId="{BB27D12B-E8E2-4D42-B549-C9850FF41962}" dt="2022-03-30T21:03:28.901" v="3032"/>
          <ac:spMkLst>
            <pc:docMk/>
            <pc:sldMk cId="1435392576" sldId="360"/>
            <ac:spMk id="81" creationId="{9C8FB23A-6595-43E9-9D56-C7CFFF0BE978}"/>
          </ac:spMkLst>
        </pc:spChg>
        <pc:spChg chg="mod">
          <ac:chgData name="Carl-Julian Pardall" userId="242418bbfe6e9ff5" providerId="LiveId" clId="{BB27D12B-E8E2-4D42-B549-C9850FF41962}" dt="2022-03-30T21:03:28.901" v="3032"/>
          <ac:spMkLst>
            <pc:docMk/>
            <pc:sldMk cId="1435392576" sldId="360"/>
            <ac:spMk id="82" creationId="{407F7E6E-FAC4-4E65-A3A1-1C6E996AAEB2}"/>
          </ac:spMkLst>
        </pc:spChg>
        <pc:spChg chg="mod">
          <ac:chgData name="Carl-Julian Pardall" userId="242418bbfe6e9ff5" providerId="LiveId" clId="{BB27D12B-E8E2-4D42-B549-C9850FF41962}" dt="2022-03-30T21:03:28.901" v="3032"/>
          <ac:spMkLst>
            <pc:docMk/>
            <pc:sldMk cId="1435392576" sldId="360"/>
            <ac:spMk id="83" creationId="{A33D7978-656D-48B0-BAA8-A7BAD55FDFCA}"/>
          </ac:spMkLst>
        </pc:spChg>
        <pc:spChg chg="mod">
          <ac:chgData name="Carl-Julian Pardall" userId="242418bbfe6e9ff5" providerId="LiveId" clId="{BB27D12B-E8E2-4D42-B549-C9850FF41962}" dt="2022-03-30T21:03:28.901" v="3032"/>
          <ac:spMkLst>
            <pc:docMk/>
            <pc:sldMk cId="1435392576" sldId="360"/>
            <ac:spMk id="84" creationId="{88A0F322-9184-48C5-8A95-92A9BBCD2BC3}"/>
          </ac:spMkLst>
        </pc:spChg>
        <pc:spChg chg="mod">
          <ac:chgData name="Carl-Julian Pardall" userId="242418bbfe6e9ff5" providerId="LiveId" clId="{BB27D12B-E8E2-4D42-B549-C9850FF41962}" dt="2022-03-30T21:03:28.901" v="3032"/>
          <ac:spMkLst>
            <pc:docMk/>
            <pc:sldMk cId="1435392576" sldId="360"/>
            <ac:spMk id="85" creationId="{EBAA25D3-E24C-40DE-9C3C-C4F8044B1721}"/>
          </ac:spMkLst>
        </pc:spChg>
        <pc:spChg chg="mod">
          <ac:chgData name="Carl-Julian Pardall" userId="242418bbfe6e9ff5" providerId="LiveId" clId="{BB27D12B-E8E2-4D42-B549-C9850FF41962}" dt="2022-03-30T21:03:28.901" v="3032"/>
          <ac:spMkLst>
            <pc:docMk/>
            <pc:sldMk cId="1435392576" sldId="360"/>
            <ac:spMk id="86" creationId="{00EC7804-6903-4D1D-9D7D-123D3BBC1A81}"/>
          </ac:spMkLst>
        </pc:spChg>
        <pc:spChg chg="mod">
          <ac:chgData name="Carl-Julian Pardall" userId="242418bbfe6e9ff5" providerId="LiveId" clId="{BB27D12B-E8E2-4D42-B549-C9850FF41962}" dt="2022-03-30T21:03:28.901" v="3032"/>
          <ac:spMkLst>
            <pc:docMk/>
            <pc:sldMk cId="1435392576" sldId="360"/>
            <ac:spMk id="87" creationId="{244179E3-CCDD-42C2-A77A-5653C6885F55}"/>
          </ac:spMkLst>
        </pc:spChg>
        <pc:spChg chg="mod">
          <ac:chgData name="Carl-Julian Pardall" userId="242418bbfe6e9ff5" providerId="LiveId" clId="{BB27D12B-E8E2-4D42-B549-C9850FF41962}" dt="2022-03-30T21:03:28.901" v="3032"/>
          <ac:spMkLst>
            <pc:docMk/>
            <pc:sldMk cId="1435392576" sldId="360"/>
            <ac:spMk id="88" creationId="{FCBBC2D1-5D1F-4A9C-AEBC-FCE7697F1B9C}"/>
          </ac:spMkLst>
        </pc:spChg>
        <pc:spChg chg="mod">
          <ac:chgData name="Carl-Julian Pardall" userId="242418bbfe6e9ff5" providerId="LiveId" clId="{BB27D12B-E8E2-4D42-B549-C9850FF41962}" dt="2022-03-30T21:03:29.361" v="3033"/>
          <ac:spMkLst>
            <pc:docMk/>
            <pc:sldMk cId="1435392576" sldId="360"/>
            <ac:spMk id="95" creationId="{5267794E-467C-4C92-9569-6C449E36C40D}"/>
          </ac:spMkLst>
        </pc:spChg>
        <pc:spChg chg="mod">
          <ac:chgData name="Carl-Julian Pardall" userId="242418bbfe6e9ff5" providerId="LiveId" clId="{BB27D12B-E8E2-4D42-B549-C9850FF41962}" dt="2022-03-30T21:03:29.361" v="3033"/>
          <ac:spMkLst>
            <pc:docMk/>
            <pc:sldMk cId="1435392576" sldId="360"/>
            <ac:spMk id="96" creationId="{1F6A393C-0A1A-4B9C-B3CF-24847EA46A39}"/>
          </ac:spMkLst>
        </pc:spChg>
        <pc:spChg chg="mod">
          <ac:chgData name="Carl-Julian Pardall" userId="242418bbfe6e9ff5" providerId="LiveId" clId="{BB27D12B-E8E2-4D42-B549-C9850FF41962}" dt="2022-03-30T21:03:29.361" v="3033"/>
          <ac:spMkLst>
            <pc:docMk/>
            <pc:sldMk cId="1435392576" sldId="360"/>
            <ac:spMk id="97" creationId="{F1EEB6B0-AA15-4DFB-88C6-52D15B36BE24}"/>
          </ac:spMkLst>
        </pc:spChg>
        <pc:spChg chg="mod">
          <ac:chgData name="Carl-Julian Pardall" userId="242418bbfe6e9ff5" providerId="LiveId" clId="{BB27D12B-E8E2-4D42-B549-C9850FF41962}" dt="2022-03-30T21:03:29.361" v="3033"/>
          <ac:spMkLst>
            <pc:docMk/>
            <pc:sldMk cId="1435392576" sldId="360"/>
            <ac:spMk id="98" creationId="{E73CA5E5-D7CD-405E-8FD5-F4AC28942330}"/>
          </ac:spMkLst>
        </pc:spChg>
        <pc:spChg chg="mod">
          <ac:chgData name="Carl-Julian Pardall" userId="242418bbfe6e9ff5" providerId="LiveId" clId="{BB27D12B-E8E2-4D42-B549-C9850FF41962}" dt="2022-03-30T21:03:29.361" v="3033"/>
          <ac:spMkLst>
            <pc:docMk/>
            <pc:sldMk cId="1435392576" sldId="360"/>
            <ac:spMk id="99" creationId="{75D708CC-DE93-47DF-AAF1-2DE2BE2854FB}"/>
          </ac:spMkLst>
        </pc:spChg>
        <pc:spChg chg="mod">
          <ac:chgData name="Carl-Julian Pardall" userId="242418bbfe6e9ff5" providerId="LiveId" clId="{BB27D12B-E8E2-4D42-B549-C9850FF41962}" dt="2022-03-30T21:03:29.361" v="3033"/>
          <ac:spMkLst>
            <pc:docMk/>
            <pc:sldMk cId="1435392576" sldId="360"/>
            <ac:spMk id="100" creationId="{0C718126-0DCA-4FFC-9D7E-D1B6C9319866}"/>
          </ac:spMkLst>
        </pc:spChg>
        <pc:spChg chg="mod">
          <ac:chgData name="Carl-Julian Pardall" userId="242418bbfe6e9ff5" providerId="LiveId" clId="{BB27D12B-E8E2-4D42-B549-C9850FF41962}" dt="2022-03-30T21:03:29.361" v="3033"/>
          <ac:spMkLst>
            <pc:docMk/>
            <pc:sldMk cId="1435392576" sldId="360"/>
            <ac:spMk id="101" creationId="{1EA49543-89E6-4CBF-B1D2-03F3401D068D}"/>
          </ac:spMkLst>
        </pc:spChg>
        <pc:spChg chg="mod">
          <ac:chgData name="Carl-Julian Pardall" userId="242418bbfe6e9ff5" providerId="LiveId" clId="{BB27D12B-E8E2-4D42-B549-C9850FF41962}" dt="2022-03-30T21:03:29.361" v="3033"/>
          <ac:spMkLst>
            <pc:docMk/>
            <pc:sldMk cId="1435392576" sldId="360"/>
            <ac:spMk id="102" creationId="{4280DAE3-9335-4671-9737-7A05C46B17F2}"/>
          </ac:spMkLst>
        </pc:spChg>
        <pc:spChg chg="mod">
          <ac:chgData name="Carl-Julian Pardall" userId="242418bbfe6e9ff5" providerId="LiveId" clId="{BB27D12B-E8E2-4D42-B549-C9850FF41962}" dt="2022-03-30T21:03:29.361" v="3033"/>
          <ac:spMkLst>
            <pc:docMk/>
            <pc:sldMk cId="1435392576" sldId="360"/>
            <ac:spMk id="103" creationId="{A7727C34-A04F-478C-B204-E47B8B51547F}"/>
          </ac:spMkLst>
        </pc:spChg>
        <pc:spChg chg="mod">
          <ac:chgData name="Carl-Julian Pardall" userId="242418bbfe6e9ff5" providerId="LiveId" clId="{BB27D12B-E8E2-4D42-B549-C9850FF41962}" dt="2022-03-30T21:03:29.361" v="3033"/>
          <ac:spMkLst>
            <pc:docMk/>
            <pc:sldMk cId="1435392576" sldId="360"/>
            <ac:spMk id="104" creationId="{C45F142A-5741-4DB7-BB01-9CAEA8EA1030}"/>
          </ac:spMkLst>
        </pc:spChg>
        <pc:spChg chg="mod">
          <ac:chgData name="Carl-Julian Pardall" userId="242418bbfe6e9ff5" providerId="LiveId" clId="{BB27D12B-E8E2-4D42-B549-C9850FF41962}" dt="2022-03-30T21:03:29.955" v="3034"/>
          <ac:spMkLst>
            <pc:docMk/>
            <pc:sldMk cId="1435392576" sldId="360"/>
            <ac:spMk id="111" creationId="{AF09E89C-E0EF-4F29-AD04-ACB7BA51B45D}"/>
          </ac:spMkLst>
        </pc:spChg>
        <pc:spChg chg="mod">
          <ac:chgData name="Carl-Julian Pardall" userId="242418bbfe6e9ff5" providerId="LiveId" clId="{BB27D12B-E8E2-4D42-B549-C9850FF41962}" dt="2022-03-30T21:03:29.955" v="3034"/>
          <ac:spMkLst>
            <pc:docMk/>
            <pc:sldMk cId="1435392576" sldId="360"/>
            <ac:spMk id="112" creationId="{C68BE817-BDE5-4588-9832-95F301FDC6DB}"/>
          </ac:spMkLst>
        </pc:spChg>
        <pc:spChg chg="mod">
          <ac:chgData name="Carl-Julian Pardall" userId="242418bbfe6e9ff5" providerId="LiveId" clId="{BB27D12B-E8E2-4D42-B549-C9850FF41962}" dt="2022-03-30T21:03:29.955" v="3034"/>
          <ac:spMkLst>
            <pc:docMk/>
            <pc:sldMk cId="1435392576" sldId="360"/>
            <ac:spMk id="113" creationId="{F137675C-2720-4299-9FBF-3747EDD94DE8}"/>
          </ac:spMkLst>
        </pc:spChg>
        <pc:spChg chg="mod">
          <ac:chgData name="Carl-Julian Pardall" userId="242418bbfe6e9ff5" providerId="LiveId" clId="{BB27D12B-E8E2-4D42-B549-C9850FF41962}" dt="2022-03-30T21:03:29.955" v="3034"/>
          <ac:spMkLst>
            <pc:docMk/>
            <pc:sldMk cId="1435392576" sldId="360"/>
            <ac:spMk id="114" creationId="{F2148474-530F-4CD8-8714-1D5E4F9447C7}"/>
          </ac:spMkLst>
        </pc:spChg>
        <pc:spChg chg="mod">
          <ac:chgData name="Carl-Julian Pardall" userId="242418bbfe6e9ff5" providerId="LiveId" clId="{BB27D12B-E8E2-4D42-B549-C9850FF41962}" dt="2022-03-30T21:03:29.955" v="3034"/>
          <ac:spMkLst>
            <pc:docMk/>
            <pc:sldMk cId="1435392576" sldId="360"/>
            <ac:spMk id="115" creationId="{659D189D-BC69-4874-87D0-030B4E0216DC}"/>
          </ac:spMkLst>
        </pc:spChg>
        <pc:spChg chg="mod">
          <ac:chgData name="Carl-Julian Pardall" userId="242418bbfe6e9ff5" providerId="LiveId" clId="{BB27D12B-E8E2-4D42-B549-C9850FF41962}" dt="2022-03-30T21:03:29.955" v="3034"/>
          <ac:spMkLst>
            <pc:docMk/>
            <pc:sldMk cId="1435392576" sldId="360"/>
            <ac:spMk id="116" creationId="{1A6520AE-C5D2-4F8C-A298-E1A7A1A893E2}"/>
          </ac:spMkLst>
        </pc:spChg>
        <pc:spChg chg="mod">
          <ac:chgData name="Carl-Julian Pardall" userId="242418bbfe6e9ff5" providerId="LiveId" clId="{BB27D12B-E8E2-4D42-B549-C9850FF41962}" dt="2022-03-30T21:03:29.955" v="3034"/>
          <ac:spMkLst>
            <pc:docMk/>
            <pc:sldMk cId="1435392576" sldId="360"/>
            <ac:spMk id="117" creationId="{63785C03-F865-44CE-A676-C0E71C51491C}"/>
          </ac:spMkLst>
        </pc:spChg>
        <pc:spChg chg="mod">
          <ac:chgData name="Carl-Julian Pardall" userId="242418bbfe6e9ff5" providerId="LiveId" clId="{BB27D12B-E8E2-4D42-B549-C9850FF41962}" dt="2022-03-30T21:03:29.955" v="3034"/>
          <ac:spMkLst>
            <pc:docMk/>
            <pc:sldMk cId="1435392576" sldId="360"/>
            <ac:spMk id="118" creationId="{CEA9C6A4-4E8C-4F5F-9538-92508FBE5732}"/>
          </ac:spMkLst>
        </pc:spChg>
        <pc:spChg chg="mod">
          <ac:chgData name="Carl-Julian Pardall" userId="242418bbfe6e9ff5" providerId="LiveId" clId="{BB27D12B-E8E2-4D42-B549-C9850FF41962}" dt="2022-03-30T21:03:29.955" v="3034"/>
          <ac:spMkLst>
            <pc:docMk/>
            <pc:sldMk cId="1435392576" sldId="360"/>
            <ac:spMk id="119" creationId="{CFE046A9-0F36-46F0-805D-D3B79D44914E}"/>
          </ac:spMkLst>
        </pc:spChg>
        <pc:spChg chg="mod">
          <ac:chgData name="Carl-Julian Pardall" userId="242418bbfe6e9ff5" providerId="LiveId" clId="{BB27D12B-E8E2-4D42-B549-C9850FF41962}" dt="2022-03-30T21:03:29.955" v="3034"/>
          <ac:spMkLst>
            <pc:docMk/>
            <pc:sldMk cId="1435392576" sldId="360"/>
            <ac:spMk id="120" creationId="{2342A82D-35FA-4FD8-A5E6-D1328001C988}"/>
          </ac:spMkLst>
        </pc:spChg>
        <pc:spChg chg="mod">
          <ac:chgData name="Carl-Julian Pardall" userId="242418bbfe6e9ff5" providerId="LiveId" clId="{BB27D12B-E8E2-4D42-B549-C9850FF41962}" dt="2022-03-30T21:03:30.319" v="3035"/>
          <ac:spMkLst>
            <pc:docMk/>
            <pc:sldMk cId="1435392576" sldId="360"/>
            <ac:spMk id="127" creationId="{40AB9314-DC3F-486A-916A-4B89E0B86DE8}"/>
          </ac:spMkLst>
        </pc:spChg>
        <pc:spChg chg="mod">
          <ac:chgData name="Carl-Julian Pardall" userId="242418bbfe6e9ff5" providerId="LiveId" clId="{BB27D12B-E8E2-4D42-B549-C9850FF41962}" dt="2022-03-30T21:03:30.319" v="3035"/>
          <ac:spMkLst>
            <pc:docMk/>
            <pc:sldMk cId="1435392576" sldId="360"/>
            <ac:spMk id="128" creationId="{D5423B85-EDFB-4657-AEA1-1E59253D34D7}"/>
          </ac:spMkLst>
        </pc:spChg>
        <pc:spChg chg="mod">
          <ac:chgData name="Carl-Julian Pardall" userId="242418bbfe6e9ff5" providerId="LiveId" clId="{BB27D12B-E8E2-4D42-B549-C9850FF41962}" dt="2022-03-30T21:03:30.319" v="3035"/>
          <ac:spMkLst>
            <pc:docMk/>
            <pc:sldMk cId="1435392576" sldId="360"/>
            <ac:spMk id="129" creationId="{437518BA-EB11-40C1-9EF9-0F059F9CA791}"/>
          </ac:spMkLst>
        </pc:spChg>
        <pc:spChg chg="mod">
          <ac:chgData name="Carl-Julian Pardall" userId="242418bbfe6e9ff5" providerId="LiveId" clId="{BB27D12B-E8E2-4D42-B549-C9850FF41962}" dt="2022-03-30T21:03:30.319" v="3035"/>
          <ac:spMkLst>
            <pc:docMk/>
            <pc:sldMk cId="1435392576" sldId="360"/>
            <ac:spMk id="130" creationId="{301302D5-6F76-4DA1-BB28-0182C54E9176}"/>
          </ac:spMkLst>
        </pc:spChg>
        <pc:spChg chg="mod">
          <ac:chgData name="Carl-Julian Pardall" userId="242418bbfe6e9ff5" providerId="LiveId" clId="{BB27D12B-E8E2-4D42-B549-C9850FF41962}" dt="2022-03-30T21:03:30.319" v="3035"/>
          <ac:spMkLst>
            <pc:docMk/>
            <pc:sldMk cId="1435392576" sldId="360"/>
            <ac:spMk id="131" creationId="{01AE2EC7-6B8F-4D5B-9211-605D176B8460}"/>
          </ac:spMkLst>
        </pc:spChg>
        <pc:spChg chg="mod">
          <ac:chgData name="Carl-Julian Pardall" userId="242418bbfe6e9ff5" providerId="LiveId" clId="{BB27D12B-E8E2-4D42-B549-C9850FF41962}" dt="2022-03-30T21:03:30.319" v="3035"/>
          <ac:spMkLst>
            <pc:docMk/>
            <pc:sldMk cId="1435392576" sldId="360"/>
            <ac:spMk id="132" creationId="{8CCC2218-7668-4EC9-8AD9-23AE3BE12B41}"/>
          </ac:spMkLst>
        </pc:spChg>
        <pc:spChg chg="mod">
          <ac:chgData name="Carl-Julian Pardall" userId="242418bbfe6e9ff5" providerId="LiveId" clId="{BB27D12B-E8E2-4D42-B549-C9850FF41962}" dt="2022-03-30T21:03:30.319" v="3035"/>
          <ac:spMkLst>
            <pc:docMk/>
            <pc:sldMk cId="1435392576" sldId="360"/>
            <ac:spMk id="133" creationId="{889A7A22-0293-42EA-ABD6-B5FCEE50BA87}"/>
          </ac:spMkLst>
        </pc:spChg>
        <pc:spChg chg="mod">
          <ac:chgData name="Carl-Julian Pardall" userId="242418bbfe6e9ff5" providerId="LiveId" clId="{BB27D12B-E8E2-4D42-B549-C9850FF41962}" dt="2022-03-30T21:03:30.319" v="3035"/>
          <ac:spMkLst>
            <pc:docMk/>
            <pc:sldMk cId="1435392576" sldId="360"/>
            <ac:spMk id="134" creationId="{82C0E4BB-CF61-4F83-945A-339B03CDED92}"/>
          </ac:spMkLst>
        </pc:spChg>
        <pc:spChg chg="mod">
          <ac:chgData name="Carl-Julian Pardall" userId="242418bbfe6e9ff5" providerId="LiveId" clId="{BB27D12B-E8E2-4D42-B549-C9850FF41962}" dt="2022-03-30T21:03:30.319" v="3035"/>
          <ac:spMkLst>
            <pc:docMk/>
            <pc:sldMk cId="1435392576" sldId="360"/>
            <ac:spMk id="135" creationId="{4A93F18A-FD28-4D46-BFDA-BED1A50AB073}"/>
          </ac:spMkLst>
        </pc:spChg>
        <pc:spChg chg="mod">
          <ac:chgData name="Carl-Julian Pardall" userId="242418bbfe6e9ff5" providerId="LiveId" clId="{BB27D12B-E8E2-4D42-B549-C9850FF41962}" dt="2022-03-30T21:03:30.319" v="3035"/>
          <ac:spMkLst>
            <pc:docMk/>
            <pc:sldMk cId="1435392576" sldId="360"/>
            <ac:spMk id="136" creationId="{A431F380-E6C7-4B1C-BD8F-63A4C6CEFD69}"/>
          </ac:spMkLst>
        </pc:spChg>
        <pc:spChg chg="mod">
          <ac:chgData name="Carl-Julian Pardall" userId="242418bbfe6e9ff5" providerId="LiveId" clId="{BB27D12B-E8E2-4D42-B549-C9850FF41962}" dt="2022-03-30T21:03:30.725" v="3036"/>
          <ac:spMkLst>
            <pc:docMk/>
            <pc:sldMk cId="1435392576" sldId="360"/>
            <ac:spMk id="143" creationId="{8010366A-A744-4E62-97EC-9FAFEFD717BF}"/>
          </ac:spMkLst>
        </pc:spChg>
        <pc:spChg chg="mod">
          <ac:chgData name="Carl-Julian Pardall" userId="242418bbfe6e9ff5" providerId="LiveId" clId="{BB27D12B-E8E2-4D42-B549-C9850FF41962}" dt="2022-03-30T21:03:30.725" v="3036"/>
          <ac:spMkLst>
            <pc:docMk/>
            <pc:sldMk cId="1435392576" sldId="360"/>
            <ac:spMk id="144" creationId="{C0A41703-8E71-4BA7-B21B-95D6C2F034D2}"/>
          </ac:spMkLst>
        </pc:spChg>
        <pc:spChg chg="mod">
          <ac:chgData name="Carl-Julian Pardall" userId="242418bbfe6e9ff5" providerId="LiveId" clId="{BB27D12B-E8E2-4D42-B549-C9850FF41962}" dt="2022-03-30T21:03:30.725" v="3036"/>
          <ac:spMkLst>
            <pc:docMk/>
            <pc:sldMk cId="1435392576" sldId="360"/>
            <ac:spMk id="145" creationId="{5804C548-2837-4E80-81D1-7250319AA228}"/>
          </ac:spMkLst>
        </pc:spChg>
        <pc:spChg chg="mod">
          <ac:chgData name="Carl-Julian Pardall" userId="242418bbfe6e9ff5" providerId="LiveId" clId="{BB27D12B-E8E2-4D42-B549-C9850FF41962}" dt="2022-03-30T21:03:30.725" v="3036"/>
          <ac:spMkLst>
            <pc:docMk/>
            <pc:sldMk cId="1435392576" sldId="360"/>
            <ac:spMk id="146" creationId="{E966B3B9-6FD7-44DA-9CAB-50C9AC5FE636}"/>
          </ac:spMkLst>
        </pc:spChg>
        <pc:spChg chg="mod">
          <ac:chgData name="Carl-Julian Pardall" userId="242418bbfe6e9ff5" providerId="LiveId" clId="{BB27D12B-E8E2-4D42-B549-C9850FF41962}" dt="2022-03-30T21:03:30.725" v="3036"/>
          <ac:spMkLst>
            <pc:docMk/>
            <pc:sldMk cId="1435392576" sldId="360"/>
            <ac:spMk id="147" creationId="{0458B470-7D0C-41C5-883D-F81944480C4A}"/>
          </ac:spMkLst>
        </pc:spChg>
        <pc:spChg chg="mod">
          <ac:chgData name="Carl-Julian Pardall" userId="242418bbfe6e9ff5" providerId="LiveId" clId="{BB27D12B-E8E2-4D42-B549-C9850FF41962}" dt="2022-03-30T21:03:30.725" v="3036"/>
          <ac:spMkLst>
            <pc:docMk/>
            <pc:sldMk cId="1435392576" sldId="360"/>
            <ac:spMk id="148" creationId="{89F425F8-0B0B-4C43-8D83-DC1D6B5BCBE5}"/>
          </ac:spMkLst>
        </pc:spChg>
        <pc:spChg chg="mod">
          <ac:chgData name="Carl-Julian Pardall" userId="242418bbfe6e9ff5" providerId="LiveId" clId="{BB27D12B-E8E2-4D42-B549-C9850FF41962}" dt="2022-03-30T21:03:30.725" v="3036"/>
          <ac:spMkLst>
            <pc:docMk/>
            <pc:sldMk cId="1435392576" sldId="360"/>
            <ac:spMk id="149" creationId="{A102CD69-40B6-4168-9111-0D51B10743C4}"/>
          </ac:spMkLst>
        </pc:spChg>
        <pc:spChg chg="mod">
          <ac:chgData name="Carl-Julian Pardall" userId="242418bbfe6e9ff5" providerId="LiveId" clId="{BB27D12B-E8E2-4D42-B549-C9850FF41962}" dt="2022-03-30T21:03:30.725" v="3036"/>
          <ac:spMkLst>
            <pc:docMk/>
            <pc:sldMk cId="1435392576" sldId="360"/>
            <ac:spMk id="150" creationId="{B48994DF-66C5-462A-829B-3AF05CF56441}"/>
          </ac:spMkLst>
        </pc:spChg>
        <pc:spChg chg="mod">
          <ac:chgData name="Carl-Julian Pardall" userId="242418bbfe6e9ff5" providerId="LiveId" clId="{BB27D12B-E8E2-4D42-B549-C9850FF41962}" dt="2022-03-30T21:03:30.725" v="3036"/>
          <ac:spMkLst>
            <pc:docMk/>
            <pc:sldMk cId="1435392576" sldId="360"/>
            <ac:spMk id="151" creationId="{080CFFEE-1303-422F-92BA-B9A6ABD601C5}"/>
          </ac:spMkLst>
        </pc:spChg>
        <pc:spChg chg="mod">
          <ac:chgData name="Carl-Julian Pardall" userId="242418bbfe6e9ff5" providerId="LiveId" clId="{BB27D12B-E8E2-4D42-B549-C9850FF41962}" dt="2022-03-30T21:03:30.725" v="3036"/>
          <ac:spMkLst>
            <pc:docMk/>
            <pc:sldMk cId="1435392576" sldId="360"/>
            <ac:spMk id="152" creationId="{49960FF9-917B-463F-BCC0-2AE99B26FE47}"/>
          </ac:spMkLst>
        </pc:spChg>
        <pc:spChg chg="mod">
          <ac:chgData name="Carl-Julian Pardall" userId="242418bbfe6e9ff5" providerId="LiveId" clId="{BB27D12B-E8E2-4D42-B549-C9850FF41962}" dt="2022-03-30T21:11:48.840" v="3101"/>
          <ac:spMkLst>
            <pc:docMk/>
            <pc:sldMk cId="1435392576" sldId="360"/>
            <ac:spMk id="155" creationId="{30917DAA-E5E6-406C-BC06-F2345BABD8A9}"/>
          </ac:spMkLst>
        </pc:spChg>
        <pc:spChg chg="mod">
          <ac:chgData name="Carl-Julian Pardall" userId="242418bbfe6e9ff5" providerId="LiveId" clId="{BB27D12B-E8E2-4D42-B549-C9850FF41962}" dt="2022-03-30T21:11:48.840" v="3101"/>
          <ac:spMkLst>
            <pc:docMk/>
            <pc:sldMk cId="1435392576" sldId="360"/>
            <ac:spMk id="156" creationId="{96B7DD7B-4C47-4175-B15A-8E81F2F1EFB2}"/>
          </ac:spMkLst>
        </pc:spChg>
        <pc:spChg chg="mod">
          <ac:chgData name="Carl-Julian Pardall" userId="242418bbfe6e9ff5" providerId="LiveId" clId="{BB27D12B-E8E2-4D42-B549-C9850FF41962}" dt="2022-03-30T21:12:28.706" v="3106"/>
          <ac:spMkLst>
            <pc:docMk/>
            <pc:sldMk cId="1435392576" sldId="360"/>
            <ac:spMk id="161" creationId="{8B76ED02-836D-448D-A268-F07E81213C45}"/>
          </ac:spMkLst>
        </pc:spChg>
        <pc:spChg chg="mod">
          <ac:chgData name="Carl-Julian Pardall" userId="242418bbfe6e9ff5" providerId="LiveId" clId="{BB27D12B-E8E2-4D42-B549-C9850FF41962}" dt="2022-03-30T21:12:28.706" v="3106"/>
          <ac:spMkLst>
            <pc:docMk/>
            <pc:sldMk cId="1435392576" sldId="360"/>
            <ac:spMk id="162" creationId="{6D80ABE5-758A-4820-B2B3-69F84154AA9A}"/>
          </ac:spMkLst>
        </pc:spChg>
        <pc:spChg chg="mod">
          <ac:chgData name="Carl-Julian Pardall" userId="242418bbfe6e9ff5" providerId="LiveId" clId="{BB27D12B-E8E2-4D42-B549-C9850FF41962}" dt="2022-03-30T21:12:28.706" v="3106"/>
          <ac:spMkLst>
            <pc:docMk/>
            <pc:sldMk cId="1435392576" sldId="360"/>
            <ac:spMk id="163" creationId="{746F7AE3-7FF0-49FB-8976-AE299512548A}"/>
          </ac:spMkLst>
        </pc:spChg>
        <pc:spChg chg="mod">
          <ac:chgData name="Carl-Julian Pardall" userId="242418bbfe6e9ff5" providerId="LiveId" clId="{BB27D12B-E8E2-4D42-B549-C9850FF41962}" dt="2022-03-30T21:12:28.706" v="3106"/>
          <ac:spMkLst>
            <pc:docMk/>
            <pc:sldMk cId="1435392576" sldId="360"/>
            <ac:spMk id="164" creationId="{9EF72566-3130-4399-BC43-98E9818C1C4C}"/>
          </ac:spMkLst>
        </pc:spChg>
        <pc:spChg chg="add mod">
          <ac:chgData name="Carl-Julian Pardall" userId="242418bbfe6e9ff5" providerId="LiveId" clId="{BB27D12B-E8E2-4D42-B549-C9850FF41962}" dt="2022-03-30T21:13:00.177" v="3111" actId="164"/>
          <ac:spMkLst>
            <pc:docMk/>
            <pc:sldMk cId="1435392576" sldId="360"/>
            <ac:spMk id="166" creationId="{B980B2CD-98B5-4100-AA16-DB6AB87F5AC3}"/>
          </ac:spMkLst>
        </pc:spChg>
        <pc:spChg chg="add mod">
          <ac:chgData name="Carl-Julian Pardall" userId="242418bbfe6e9ff5" providerId="LiveId" clId="{BB27D12B-E8E2-4D42-B549-C9850FF41962}" dt="2022-03-30T21:13:00.177" v="3111" actId="164"/>
          <ac:spMkLst>
            <pc:docMk/>
            <pc:sldMk cId="1435392576" sldId="360"/>
            <ac:spMk id="167" creationId="{65488742-23D4-4A6A-8A1A-28EDBD67AA24}"/>
          </ac:spMkLst>
        </pc:spChg>
        <pc:spChg chg="mod">
          <ac:chgData name="Carl-Julian Pardall" userId="242418bbfe6e9ff5" providerId="LiveId" clId="{BB27D12B-E8E2-4D42-B549-C9850FF41962}" dt="2022-03-30T21:13:14.237" v="3113"/>
          <ac:spMkLst>
            <pc:docMk/>
            <pc:sldMk cId="1435392576" sldId="360"/>
            <ac:spMk id="171" creationId="{AB475BF8-FA7B-477B-9587-9DD397B5A747}"/>
          </ac:spMkLst>
        </pc:spChg>
        <pc:spChg chg="mod">
          <ac:chgData name="Carl-Julian Pardall" userId="242418bbfe6e9ff5" providerId="LiveId" clId="{BB27D12B-E8E2-4D42-B549-C9850FF41962}" dt="2022-03-30T21:13:14.237" v="3113"/>
          <ac:spMkLst>
            <pc:docMk/>
            <pc:sldMk cId="1435392576" sldId="360"/>
            <ac:spMk id="172" creationId="{A7C0C429-4F5F-41D4-B051-587F31D21C6E}"/>
          </ac:spMkLst>
        </pc:spChg>
        <pc:spChg chg="mod">
          <ac:chgData name="Carl-Julian Pardall" userId="242418bbfe6e9ff5" providerId="LiveId" clId="{BB27D12B-E8E2-4D42-B549-C9850FF41962}" dt="2022-03-30T21:13:14.237" v="3113"/>
          <ac:spMkLst>
            <pc:docMk/>
            <pc:sldMk cId="1435392576" sldId="360"/>
            <ac:spMk id="177" creationId="{55205AFB-0283-45A6-B53F-199D54EA24B8}"/>
          </ac:spMkLst>
        </pc:spChg>
        <pc:spChg chg="mod">
          <ac:chgData name="Carl-Julian Pardall" userId="242418bbfe6e9ff5" providerId="LiveId" clId="{BB27D12B-E8E2-4D42-B549-C9850FF41962}" dt="2022-03-30T21:13:14.237" v="3113"/>
          <ac:spMkLst>
            <pc:docMk/>
            <pc:sldMk cId="1435392576" sldId="360"/>
            <ac:spMk id="178" creationId="{82FDAE8D-7C8C-4598-8C29-1D0FAA9709D2}"/>
          </ac:spMkLst>
        </pc:spChg>
        <pc:spChg chg="mod">
          <ac:chgData name="Carl-Julian Pardall" userId="242418bbfe6e9ff5" providerId="LiveId" clId="{BB27D12B-E8E2-4D42-B549-C9850FF41962}" dt="2022-03-30T21:13:14.237" v="3113"/>
          <ac:spMkLst>
            <pc:docMk/>
            <pc:sldMk cId="1435392576" sldId="360"/>
            <ac:spMk id="179" creationId="{273F6256-B02C-4B0F-8845-EDFAB88FD331}"/>
          </ac:spMkLst>
        </pc:spChg>
        <pc:spChg chg="mod">
          <ac:chgData name="Carl-Julian Pardall" userId="242418bbfe6e9ff5" providerId="LiveId" clId="{BB27D12B-E8E2-4D42-B549-C9850FF41962}" dt="2022-03-30T21:13:14.237" v="3113"/>
          <ac:spMkLst>
            <pc:docMk/>
            <pc:sldMk cId="1435392576" sldId="360"/>
            <ac:spMk id="180" creationId="{8F4938FD-235B-4D34-AC11-3285D423D7E1}"/>
          </ac:spMkLst>
        </pc:spChg>
        <pc:spChg chg="mod">
          <ac:chgData name="Carl-Julian Pardall" userId="242418bbfe6e9ff5" providerId="LiveId" clId="{BB27D12B-E8E2-4D42-B549-C9850FF41962}" dt="2022-03-30T21:13:14.237" v="3113"/>
          <ac:spMkLst>
            <pc:docMk/>
            <pc:sldMk cId="1435392576" sldId="360"/>
            <ac:spMk id="183" creationId="{4033BBA1-5505-4AB7-BD41-7E4631580485}"/>
          </ac:spMkLst>
        </pc:spChg>
        <pc:spChg chg="mod">
          <ac:chgData name="Carl-Julian Pardall" userId="242418bbfe6e9ff5" providerId="LiveId" clId="{BB27D12B-E8E2-4D42-B549-C9850FF41962}" dt="2022-03-30T21:13:14.237" v="3113"/>
          <ac:spMkLst>
            <pc:docMk/>
            <pc:sldMk cId="1435392576" sldId="360"/>
            <ac:spMk id="184" creationId="{846BAF55-23D0-442D-BF0D-8B21B052030E}"/>
          </ac:spMkLst>
        </pc:spChg>
        <pc:spChg chg="mod">
          <ac:chgData name="Carl-Julian Pardall" userId="242418bbfe6e9ff5" providerId="LiveId" clId="{BB27D12B-E8E2-4D42-B549-C9850FF41962}" dt="2022-03-30T21:13:14.237" v="3113"/>
          <ac:spMkLst>
            <pc:docMk/>
            <pc:sldMk cId="1435392576" sldId="360"/>
            <ac:spMk id="185" creationId="{4C40CC11-B672-4FBA-8308-D8EF9A0D0664}"/>
          </ac:spMkLst>
        </pc:spChg>
        <pc:spChg chg="mod">
          <ac:chgData name="Carl-Julian Pardall" userId="242418bbfe6e9ff5" providerId="LiveId" clId="{BB27D12B-E8E2-4D42-B549-C9850FF41962}" dt="2022-03-30T21:13:14.237" v="3113"/>
          <ac:spMkLst>
            <pc:docMk/>
            <pc:sldMk cId="1435392576" sldId="360"/>
            <ac:spMk id="186" creationId="{F241A225-A6A4-4970-A781-AF34E62C8226}"/>
          </ac:spMkLst>
        </pc:spChg>
        <pc:spChg chg="mod">
          <ac:chgData name="Carl-Julian Pardall" userId="242418bbfe6e9ff5" providerId="LiveId" clId="{BB27D12B-E8E2-4D42-B549-C9850FF41962}" dt="2022-03-30T21:13:19.939" v="3115"/>
          <ac:spMkLst>
            <pc:docMk/>
            <pc:sldMk cId="1435392576" sldId="360"/>
            <ac:spMk id="189" creationId="{0DAC12B8-77A1-4180-BF09-FA8F71401B76}"/>
          </ac:spMkLst>
        </pc:spChg>
        <pc:spChg chg="mod">
          <ac:chgData name="Carl-Julian Pardall" userId="242418bbfe6e9ff5" providerId="LiveId" clId="{BB27D12B-E8E2-4D42-B549-C9850FF41962}" dt="2022-03-30T21:13:19.939" v="3115"/>
          <ac:spMkLst>
            <pc:docMk/>
            <pc:sldMk cId="1435392576" sldId="360"/>
            <ac:spMk id="190" creationId="{20A8F339-E9C6-4F1D-B151-E7B1CE96CEB7}"/>
          </ac:spMkLst>
        </pc:spChg>
        <pc:spChg chg="mod">
          <ac:chgData name="Carl-Julian Pardall" userId="242418bbfe6e9ff5" providerId="LiveId" clId="{BB27D12B-E8E2-4D42-B549-C9850FF41962}" dt="2022-03-30T21:13:19.939" v="3115"/>
          <ac:spMkLst>
            <pc:docMk/>
            <pc:sldMk cId="1435392576" sldId="360"/>
            <ac:spMk id="195" creationId="{99FF5510-CAE0-4A08-9027-8573DD525DD4}"/>
          </ac:spMkLst>
        </pc:spChg>
        <pc:spChg chg="mod">
          <ac:chgData name="Carl-Julian Pardall" userId="242418bbfe6e9ff5" providerId="LiveId" clId="{BB27D12B-E8E2-4D42-B549-C9850FF41962}" dt="2022-03-30T21:13:19.939" v="3115"/>
          <ac:spMkLst>
            <pc:docMk/>
            <pc:sldMk cId="1435392576" sldId="360"/>
            <ac:spMk id="196" creationId="{BF7F593B-9354-4E10-944E-8C8A6F5837A4}"/>
          </ac:spMkLst>
        </pc:spChg>
        <pc:spChg chg="mod">
          <ac:chgData name="Carl-Julian Pardall" userId="242418bbfe6e9ff5" providerId="LiveId" clId="{BB27D12B-E8E2-4D42-B549-C9850FF41962}" dt="2022-03-30T21:13:19.939" v="3115"/>
          <ac:spMkLst>
            <pc:docMk/>
            <pc:sldMk cId="1435392576" sldId="360"/>
            <ac:spMk id="197" creationId="{01AAF19D-F843-47F1-83B9-6363922BEB7D}"/>
          </ac:spMkLst>
        </pc:spChg>
        <pc:spChg chg="mod">
          <ac:chgData name="Carl-Julian Pardall" userId="242418bbfe6e9ff5" providerId="LiveId" clId="{BB27D12B-E8E2-4D42-B549-C9850FF41962}" dt="2022-03-30T21:13:19.939" v="3115"/>
          <ac:spMkLst>
            <pc:docMk/>
            <pc:sldMk cId="1435392576" sldId="360"/>
            <ac:spMk id="198" creationId="{0753EF83-60EF-4131-A988-ABB0EACAFFBC}"/>
          </ac:spMkLst>
        </pc:spChg>
        <pc:spChg chg="mod">
          <ac:chgData name="Carl-Julian Pardall" userId="242418bbfe6e9ff5" providerId="LiveId" clId="{BB27D12B-E8E2-4D42-B549-C9850FF41962}" dt="2022-03-30T21:13:19.939" v="3115"/>
          <ac:spMkLst>
            <pc:docMk/>
            <pc:sldMk cId="1435392576" sldId="360"/>
            <ac:spMk id="201" creationId="{33E85EB4-800E-402D-8549-9D41100BBDBA}"/>
          </ac:spMkLst>
        </pc:spChg>
        <pc:spChg chg="mod">
          <ac:chgData name="Carl-Julian Pardall" userId="242418bbfe6e9ff5" providerId="LiveId" clId="{BB27D12B-E8E2-4D42-B549-C9850FF41962}" dt="2022-03-30T21:13:19.939" v="3115"/>
          <ac:spMkLst>
            <pc:docMk/>
            <pc:sldMk cId="1435392576" sldId="360"/>
            <ac:spMk id="202" creationId="{5E4939BC-F86E-4EB4-B320-63A15B4DD2F9}"/>
          </ac:spMkLst>
        </pc:spChg>
        <pc:spChg chg="mod">
          <ac:chgData name="Carl-Julian Pardall" userId="242418bbfe6e9ff5" providerId="LiveId" clId="{BB27D12B-E8E2-4D42-B549-C9850FF41962}" dt="2022-03-30T21:13:19.939" v="3115"/>
          <ac:spMkLst>
            <pc:docMk/>
            <pc:sldMk cId="1435392576" sldId="360"/>
            <ac:spMk id="203" creationId="{044682F5-91FC-402E-94F3-5C18BC9BCA8A}"/>
          </ac:spMkLst>
        </pc:spChg>
        <pc:spChg chg="mod">
          <ac:chgData name="Carl-Julian Pardall" userId="242418bbfe6e9ff5" providerId="LiveId" clId="{BB27D12B-E8E2-4D42-B549-C9850FF41962}" dt="2022-03-30T21:13:19.939" v="3115"/>
          <ac:spMkLst>
            <pc:docMk/>
            <pc:sldMk cId="1435392576" sldId="360"/>
            <ac:spMk id="204" creationId="{691909AA-CBB8-4147-9189-425768F2905D}"/>
          </ac:spMkLst>
        </pc:spChg>
        <pc:spChg chg="mod">
          <ac:chgData name="Carl-Julian Pardall" userId="242418bbfe6e9ff5" providerId="LiveId" clId="{BB27D12B-E8E2-4D42-B549-C9850FF41962}" dt="2022-03-30T21:13:23.837" v="3117"/>
          <ac:spMkLst>
            <pc:docMk/>
            <pc:sldMk cId="1435392576" sldId="360"/>
            <ac:spMk id="207" creationId="{6638867B-B37B-4F9E-8096-14D471729C05}"/>
          </ac:spMkLst>
        </pc:spChg>
        <pc:spChg chg="mod">
          <ac:chgData name="Carl-Julian Pardall" userId="242418bbfe6e9ff5" providerId="LiveId" clId="{BB27D12B-E8E2-4D42-B549-C9850FF41962}" dt="2022-03-30T21:13:23.837" v="3117"/>
          <ac:spMkLst>
            <pc:docMk/>
            <pc:sldMk cId="1435392576" sldId="360"/>
            <ac:spMk id="208" creationId="{394DE24C-5809-4842-A808-D94D2115236A}"/>
          </ac:spMkLst>
        </pc:spChg>
        <pc:spChg chg="mod">
          <ac:chgData name="Carl-Julian Pardall" userId="242418bbfe6e9ff5" providerId="LiveId" clId="{BB27D12B-E8E2-4D42-B549-C9850FF41962}" dt="2022-03-30T21:13:23.837" v="3117"/>
          <ac:spMkLst>
            <pc:docMk/>
            <pc:sldMk cId="1435392576" sldId="360"/>
            <ac:spMk id="213" creationId="{80EE37A3-5320-4B1F-93AA-A7E6B0D19B4D}"/>
          </ac:spMkLst>
        </pc:spChg>
        <pc:spChg chg="mod">
          <ac:chgData name="Carl-Julian Pardall" userId="242418bbfe6e9ff5" providerId="LiveId" clId="{BB27D12B-E8E2-4D42-B549-C9850FF41962}" dt="2022-03-30T21:13:23.837" v="3117"/>
          <ac:spMkLst>
            <pc:docMk/>
            <pc:sldMk cId="1435392576" sldId="360"/>
            <ac:spMk id="214" creationId="{5DA5AC20-F413-464D-8D9D-80438EC0CCFD}"/>
          </ac:spMkLst>
        </pc:spChg>
        <pc:spChg chg="mod">
          <ac:chgData name="Carl-Julian Pardall" userId="242418bbfe6e9ff5" providerId="LiveId" clId="{BB27D12B-E8E2-4D42-B549-C9850FF41962}" dt="2022-03-30T21:13:23.837" v="3117"/>
          <ac:spMkLst>
            <pc:docMk/>
            <pc:sldMk cId="1435392576" sldId="360"/>
            <ac:spMk id="215" creationId="{46176A09-0A74-488B-AB18-21F3CD4FB429}"/>
          </ac:spMkLst>
        </pc:spChg>
        <pc:spChg chg="mod">
          <ac:chgData name="Carl-Julian Pardall" userId="242418bbfe6e9ff5" providerId="LiveId" clId="{BB27D12B-E8E2-4D42-B549-C9850FF41962}" dt="2022-03-30T21:13:23.837" v="3117"/>
          <ac:spMkLst>
            <pc:docMk/>
            <pc:sldMk cId="1435392576" sldId="360"/>
            <ac:spMk id="216" creationId="{EEA5F32D-C88B-4C4C-8854-7C301B2A6FB9}"/>
          </ac:spMkLst>
        </pc:spChg>
        <pc:spChg chg="mod">
          <ac:chgData name="Carl-Julian Pardall" userId="242418bbfe6e9ff5" providerId="LiveId" clId="{BB27D12B-E8E2-4D42-B549-C9850FF41962}" dt="2022-03-30T21:13:23.837" v="3117"/>
          <ac:spMkLst>
            <pc:docMk/>
            <pc:sldMk cId="1435392576" sldId="360"/>
            <ac:spMk id="219" creationId="{D1DD4CF6-6906-4DB4-BA27-53E6C1A8B7C0}"/>
          </ac:spMkLst>
        </pc:spChg>
        <pc:spChg chg="mod">
          <ac:chgData name="Carl-Julian Pardall" userId="242418bbfe6e9ff5" providerId="LiveId" clId="{BB27D12B-E8E2-4D42-B549-C9850FF41962}" dt="2022-03-30T21:13:23.837" v="3117"/>
          <ac:spMkLst>
            <pc:docMk/>
            <pc:sldMk cId="1435392576" sldId="360"/>
            <ac:spMk id="220" creationId="{4AA7ED34-B2B3-430E-8AC9-44292092C13E}"/>
          </ac:spMkLst>
        </pc:spChg>
        <pc:spChg chg="mod">
          <ac:chgData name="Carl-Julian Pardall" userId="242418bbfe6e9ff5" providerId="LiveId" clId="{BB27D12B-E8E2-4D42-B549-C9850FF41962}" dt="2022-03-30T21:13:23.837" v="3117"/>
          <ac:spMkLst>
            <pc:docMk/>
            <pc:sldMk cId="1435392576" sldId="360"/>
            <ac:spMk id="221" creationId="{ED0B8BBE-BCE3-456C-A6E9-239E5A64991E}"/>
          </ac:spMkLst>
        </pc:spChg>
        <pc:spChg chg="mod">
          <ac:chgData name="Carl-Julian Pardall" userId="242418bbfe6e9ff5" providerId="LiveId" clId="{BB27D12B-E8E2-4D42-B549-C9850FF41962}" dt="2022-03-30T21:13:23.837" v="3117"/>
          <ac:spMkLst>
            <pc:docMk/>
            <pc:sldMk cId="1435392576" sldId="360"/>
            <ac:spMk id="222" creationId="{BBFBE6F6-5A1C-4056-90FA-CBFFC27755A2}"/>
          </ac:spMkLst>
        </pc:spChg>
        <pc:spChg chg="mod">
          <ac:chgData name="Carl-Julian Pardall" userId="242418bbfe6e9ff5" providerId="LiveId" clId="{BB27D12B-E8E2-4D42-B549-C9850FF41962}" dt="2022-03-30T21:14:28.009" v="3133"/>
          <ac:spMkLst>
            <pc:docMk/>
            <pc:sldMk cId="1435392576" sldId="360"/>
            <ac:spMk id="225" creationId="{A55DED19-583D-4D81-B6B6-73BEB45D9353}"/>
          </ac:spMkLst>
        </pc:spChg>
        <pc:spChg chg="mod">
          <ac:chgData name="Carl-Julian Pardall" userId="242418bbfe6e9ff5" providerId="LiveId" clId="{BB27D12B-E8E2-4D42-B549-C9850FF41962}" dt="2022-03-30T21:14:28.009" v="3133"/>
          <ac:spMkLst>
            <pc:docMk/>
            <pc:sldMk cId="1435392576" sldId="360"/>
            <ac:spMk id="226" creationId="{49EBAA90-D81A-403C-9F90-79D3DD65AC09}"/>
          </ac:spMkLst>
        </pc:spChg>
        <pc:spChg chg="mod">
          <ac:chgData name="Carl-Julian Pardall" userId="242418bbfe6e9ff5" providerId="LiveId" clId="{BB27D12B-E8E2-4D42-B549-C9850FF41962}" dt="2022-03-30T21:14:28.009" v="3133"/>
          <ac:spMkLst>
            <pc:docMk/>
            <pc:sldMk cId="1435392576" sldId="360"/>
            <ac:spMk id="231" creationId="{F9346FAF-F8BF-494C-BE4D-73B10770FC85}"/>
          </ac:spMkLst>
        </pc:spChg>
        <pc:spChg chg="mod">
          <ac:chgData name="Carl-Julian Pardall" userId="242418bbfe6e9ff5" providerId="LiveId" clId="{BB27D12B-E8E2-4D42-B549-C9850FF41962}" dt="2022-03-30T21:14:28.009" v="3133"/>
          <ac:spMkLst>
            <pc:docMk/>
            <pc:sldMk cId="1435392576" sldId="360"/>
            <ac:spMk id="232" creationId="{CDC7DA9D-642A-45BB-9B1B-304B5DAC6E37}"/>
          </ac:spMkLst>
        </pc:spChg>
        <pc:spChg chg="mod">
          <ac:chgData name="Carl-Julian Pardall" userId="242418bbfe6e9ff5" providerId="LiveId" clId="{BB27D12B-E8E2-4D42-B549-C9850FF41962}" dt="2022-03-30T21:14:28.009" v="3133"/>
          <ac:spMkLst>
            <pc:docMk/>
            <pc:sldMk cId="1435392576" sldId="360"/>
            <ac:spMk id="233" creationId="{E4ACF77C-4D79-4A23-B17D-BD4A18F3D4A5}"/>
          </ac:spMkLst>
        </pc:spChg>
        <pc:spChg chg="mod">
          <ac:chgData name="Carl-Julian Pardall" userId="242418bbfe6e9ff5" providerId="LiveId" clId="{BB27D12B-E8E2-4D42-B549-C9850FF41962}" dt="2022-03-30T21:14:28.009" v="3133"/>
          <ac:spMkLst>
            <pc:docMk/>
            <pc:sldMk cId="1435392576" sldId="360"/>
            <ac:spMk id="234" creationId="{3EFC9381-C465-40AC-9867-C4F82101D78D}"/>
          </ac:spMkLst>
        </pc:spChg>
        <pc:spChg chg="mod">
          <ac:chgData name="Carl-Julian Pardall" userId="242418bbfe6e9ff5" providerId="LiveId" clId="{BB27D12B-E8E2-4D42-B549-C9850FF41962}" dt="2022-03-30T21:14:28.009" v="3133"/>
          <ac:spMkLst>
            <pc:docMk/>
            <pc:sldMk cId="1435392576" sldId="360"/>
            <ac:spMk id="237" creationId="{6665C303-2C36-45E7-BF00-124F5BAB285C}"/>
          </ac:spMkLst>
        </pc:spChg>
        <pc:spChg chg="mod">
          <ac:chgData name="Carl-Julian Pardall" userId="242418bbfe6e9ff5" providerId="LiveId" clId="{BB27D12B-E8E2-4D42-B549-C9850FF41962}" dt="2022-03-30T21:14:28.009" v="3133"/>
          <ac:spMkLst>
            <pc:docMk/>
            <pc:sldMk cId="1435392576" sldId="360"/>
            <ac:spMk id="238" creationId="{AA406B80-F84A-4E7D-8811-9657C0350AA5}"/>
          </ac:spMkLst>
        </pc:spChg>
        <pc:spChg chg="mod">
          <ac:chgData name="Carl-Julian Pardall" userId="242418bbfe6e9ff5" providerId="LiveId" clId="{BB27D12B-E8E2-4D42-B549-C9850FF41962}" dt="2022-03-30T21:14:28.009" v="3133"/>
          <ac:spMkLst>
            <pc:docMk/>
            <pc:sldMk cId="1435392576" sldId="360"/>
            <ac:spMk id="239" creationId="{24049326-5CD4-4FDA-A0AC-00F0F96BD6AB}"/>
          </ac:spMkLst>
        </pc:spChg>
        <pc:spChg chg="mod">
          <ac:chgData name="Carl-Julian Pardall" userId="242418bbfe6e9ff5" providerId="LiveId" clId="{BB27D12B-E8E2-4D42-B549-C9850FF41962}" dt="2022-03-30T21:14:28.009" v="3133"/>
          <ac:spMkLst>
            <pc:docMk/>
            <pc:sldMk cId="1435392576" sldId="360"/>
            <ac:spMk id="240" creationId="{435BAA62-4823-49DD-A2B9-529521BC5FB4}"/>
          </ac:spMkLst>
        </pc:spChg>
        <pc:spChg chg="mod">
          <ac:chgData name="Carl-Julian Pardall" userId="242418bbfe6e9ff5" providerId="LiveId" clId="{BB27D12B-E8E2-4D42-B549-C9850FF41962}" dt="2022-03-30T21:14:37.653" v="3135"/>
          <ac:spMkLst>
            <pc:docMk/>
            <pc:sldMk cId="1435392576" sldId="360"/>
            <ac:spMk id="243" creationId="{8C83BC8B-ADC3-4BFD-BD05-FE30C2EEB2CA}"/>
          </ac:spMkLst>
        </pc:spChg>
        <pc:spChg chg="mod">
          <ac:chgData name="Carl-Julian Pardall" userId="242418bbfe6e9ff5" providerId="LiveId" clId="{BB27D12B-E8E2-4D42-B549-C9850FF41962}" dt="2022-03-30T21:14:37.653" v="3135"/>
          <ac:spMkLst>
            <pc:docMk/>
            <pc:sldMk cId="1435392576" sldId="360"/>
            <ac:spMk id="244" creationId="{7A3A359E-ACBA-420A-B613-E15E0B76963F}"/>
          </ac:spMkLst>
        </pc:spChg>
        <pc:spChg chg="mod">
          <ac:chgData name="Carl-Julian Pardall" userId="242418bbfe6e9ff5" providerId="LiveId" clId="{BB27D12B-E8E2-4D42-B549-C9850FF41962}" dt="2022-03-30T21:14:37.653" v="3135"/>
          <ac:spMkLst>
            <pc:docMk/>
            <pc:sldMk cId="1435392576" sldId="360"/>
            <ac:spMk id="249" creationId="{1A88DE6B-25AA-4FFA-A11D-88E021440C81}"/>
          </ac:spMkLst>
        </pc:spChg>
        <pc:spChg chg="mod">
          <ac:chgData name="Carl-Julian Pardall" userId="242418bbfe6e9ff5" providerId="LiveId" clId="{BB27D12B-E8E2-4D42-B549-C9850FF41962}" dt="2022-03-30T21:14:37.653" v="3135"/>
          <ac:spMkLst>
            <pc:docMk/>
            <pc:sldMk cId="1435392576" sldId="360"/>
            <ac:spMk id="250" creationId="{1A0D1594-6925-4B7A-B0F8-4FFDD44A2F73}"/>
          </ac:spMkLst>
        </pc:spChg>
        <pc:spChg chg="mod">
          <ac:chgData name="Carl-Julian Pardall" userId="242418bbfe6e9ff5" providerId="LiveId" clId="{BB27D12B-E8E2-4D42-B549-C9850FF41962}" dt="2022-03-30T21:14:37.653" v="3135"/>
          <ac:spMkLst>
            <pc:docMk/>
            <pc:sldMk cId="1435392576" sldId="360"/>
            <ac:spMk id="251" creationId="{0268CAB9-BD0D-46B6-8169-7FC72946B288}"/>
          </ac:spMkLst>
        </pc:spChg>
        <pc:spChg chg="mod">
          <ac:chgData name="Carl-Julian Pardall" userId="242418bbfe6e9ff5" providerId="LiveId" clId="{BB27D12B-E8E2-4D42-B549-C9850FF41962}" dt="2022-03-30T21:14:37.653" v="3135"/>
          <ac:spMkLst>
            <pc:docMk/>
            <pc:sldMk cId="1435392576" sldId="360"/>
            <ac:spMk id="252" creationId="{B7CF4DCE-8796-4878-8796-E6D89195F98B}"/>
          </ac:spMkLst>
        </pc:spChg>
        <pc:spChg chg="mod">
          <ac:chgData name="Carl-Julian Pardall" userId="242418bbfe6e9ff5" providerId="LiveId" clId="{BB27D12B-E8E2-4D42-B549-C9850FF41962}" dt="2022-03-30T21:14:37.653" v="3135"/>
          <ac:spMkLst>
            <pc:docMk/>
            <pc:sldMk cId="1435392576" sldId="360"/>
            <ac:spMk id="255" creationId="{26F60963-EFE1-42BA-B974-A63BA192E39D}"/>
          </ac:spMkLst>
        </pc:spChg>
        <pc:spChg chg="mod">
          <ac:chgData name="Carl-Julian Pardall" userId="242418bbfe6e9ff5" providerId="LiveId" clId="{BB27D12B-E8E2-4D42-B549-C9850FF41962}" dt="2022-03-30T21:14:37.653" v="3135"/>
          <ac:spMkLst>
            <pc:docMk/>
            <pc:sldMk cId="1435392576" sldId="360"/>
            <ac:spMk id="256" creationId="{4E524544-AFD8-4E6E-9021-2ECD8B908C04}"/>
          </ac:spMkLst>
        </pc:spChg>
        <pc:spChg chg="mod">
          <ac:chgData name="Carl-Julian Pardall" userId="242418bbfe6e9ff5" providerId="LiveId" clId="{BB27D12B-E8E2-4D42-B549-C9850FF41962}" dt="2022-03-30T21:14:37.653" v="3135"/>
          <ac:spMkLst>
            <pc:docMk/>
            <pc:sldMk cId="1435392576" sldId="360"/>
            <ac:spMk id="257" creationId="{20715C15-E859-4FEE-8392-3051D52650B3}"/>
          </ac:spMkLst>
        </pc:spChg>
        <pc:spChg chg="mod">
          <ac:chgData name="Carl-Julian Pardall" userId="242418bbfe6e9ff5" providerId="LiveId" clId="{BB27D12B-E8E2-4D42-B549-C9850FF41962}" dt="2022-03-30T21:14:37.653" v="3135"/>
          <ac:spMkLst>
            <pc:docMk/>
            <pc:sldMk cId="1435392576" sldId="360"/>
            <ac:spMk id="258" creationId="{5015DFD8-BE9A-4100-9415-FFD92B7F02A3}"/>
          </ac:spMkLst>
        </pc:spChg>
        <pc:spChg chg="mod">
          <ac:chgData name="Carl-Julian Pardall" userId="242418bbfe6e9ff5" providerId="LiveId" clId="{BB27D12B-E8E2-4D42-B549-C9850FF41962}" dt="2022-03-30T21:14:46.202" v="3137"/>
          <ac:spMkLst>
            <pc:docMk/>
            <pc:sldMk cId="1435392576" sldId="360"/>
            <ac:spMk id="261" creationId="{5879F1B3-9667-4DB2-BED2-548F657A52D8}"/>
          </ac:spMkLst>
        </pc:spChg>
        <pc:spChg chg="mod">
          <ac:chgData name="Carl-Julian Pardall" userId="242418bbfe6e9ff5" providerId="LiveId" clId="{BB27D12B-E8E2-4D42-B549-C9850FF41962}" dt="2022-03-30T21:14:46.202" v="3137"/>
          <ac:spMkLst>
            <pc:docMk/>
            <pc:sldMk cId="1435392576" sldId="360"/>
            <ac:spMk id="262" creationId="{B0F549A9-C75C-4E0D-B29B-47959024A568}"/>
          </ac:spMkLst>
        </pc:spChg>
        <pc:spChg chg="mod">
          <ac:chgData name="Carl-Julian Pardall" userId="242418bbfe6e9ff5" providerId="LiveId" clId="{BB27D12B-E8E2-4D42-B549-C9850FF41962}" dt="2022-03-30T21:14:46.202" v="3137"/>
          <ac:spMkLst>
            <pc:docMk/>
            <pc:sldMk cId="1435392576" sldId="360"/>
            <ac:spMk id="267" creationId="{62670A91-0D1F-482D-8252-01C58AD7CE17}"/>
          </ac:spMkLst>
        </pc:spChg>
        <pc:spChg chg="mod">
          <ac:chgData name="Carl-Julian Pardall" userId="242418bbfe6e9ff5" providerId="LiveId" clId="{BB27D12B-E8E2-4D42-B549-C9850FF41962}" dt="2022-03-30T21:14:46.202" v="3137"/>
          <ac:spMkLst>
            <pc:docMk/>
            <pc:sldMk cId="1435392576" sldId="360"/>
            <ac:spMk id="268" creationId="{740F111C-059F-4FF7-BE99-BD4AFFB1D2C6}"/>
          </ac:spMkLst>
        </pc:spChg>
        <pc:spChg chg="mod">
          <ac:chgData name="Carl-Julian Pardall" userId="242418bbfe6e9ff5" providerId="LiveId" clId="{BB27D12B-E8E2-4D42-B549-C9850FF41962}" dt="2022-03-30T21:14:46.202" v="3137"/>
          <ac:spMkLst>
            <pc:docMk/>
            <pc:sldMk cId="1435392576" sldId="360"/>
            <ac:spMk id="269" creationId="{80610DB1-7E62-4C19-8B04-D2E2BFFBBFBA}"/>
          </ac:spMkLst>
        </pc:spChg>
        <pc:spChg chg="mod">
          <ac:chgData name="Carl-Julian Pardall" userId="242418bbfe6e9ff5" providerId="LiveId" clId="{BB27D12B-E8E2-4D42-B549-C9850FF41962}" dt="2022-03-30T21:14:46.202" v="3137"/>
          <ac:spMkLst>
            <pc:docMk/>
            <pc:sldMk cId="1435392576" sldId="360"/>
            <ac:spMk id="270" creationId="{029C27C8-6410-4136-8D3D-0C2F17F63D7F}"/>
          </ac:spMkLst>
        </pc:spChg>
        <pc:spChg chg="mod">
          <ac:chgData name="Carl-Julian Pardall" userId="242418bbfe6e9ff5" providerId="LiveId" clId="{BB27D12B-E8E2-4D42-B549-C9850FF41962}" dt="2022-03-30T21:14:46.202" v="3137"/>
          <ac:spMkLst>
            <pc:docMk/>
            <pc:sldMk cId="1435392576" sldId="360"/>
            <ac:spMk id="273" creationId="{05657998-989C-488B-A452-62FAC1D7A467}"/>
          </ac:spMkLst>
        </pc:spChg>
        <pc:spChg chg="mod">
          <ac:chgData name="Carl-Julian Pardall" userId="242418bbfe6e9ff5" providerId="LiveId" clId="{BB27D12B-E8E2-4D42-B549-C9850FF41962}" dt="2022-03-30T21:14:46.202" v="3137"/>
          <ac:spMkLst>
            <pc:docMk/>
            <pc:sldMk cId="1435392576" sldId="360"/>
            <ac:spMk id="274" creationId="{7E3ADC26-61C0-44DF-996F-86C9CDFF6655}"/>
          </ac:spMkLst>
        </pc:spChg>
        <pc:spChg chg="mod">
          <ac:chgData name="Carl-Julian Pardall" userId="242418bbfe6e9ff5" providerId="LiveId" clId="{BB27D12B-E8E2-4D42-B549-C9850FF41962}" dt="2022-03-30T21:14:46.202" v="3137"/>
          <ac:spMkLst>
            <pc:docMk/>
            <pc:sldMk cId="1435392576" sldId="360"/>
            <ac:spMk id="275" creationId="{49C6BCDD-9CBC-4090-A48C-B866199767B8}"/>
          </ac:spMkLst>
        </pc:spChg>
        <pc:spChg chg="mod">
          <ac:chgData name="Carl-Julian Pardall" userId="242418bbfe6e9ff5" providerId="LiveId" clId="{BB27D12B-E8E2-4D42-B549-C9850FF41962}" dt="2022-03-30T21:14:46.202" v="3137"/>
          <ac:spMkLst>
            <pc:docMk/>
            <pc:sldMk cId="1435392576" sldId="360"/>
            <ac:spMk id="276" creationId="{9E752326-1742-4A03-8FE7-62AE19AE8882}"/>
          </ac:spMkLst>
        </pc:spChg>
        <pc:spChg chg="mod">
          <ac:chgData name="Carl-Julian Pardall" userId="242418bbfe6e9ff5" providerId="LiveId" clId="{BB27D12B-E8E2-4D42-B549-C9850FF41962}" dt="2022-03-30T21:14:58.290" v="3139"/>
          <ac:spMkLst>
            <pc:docMk/>
            <pc:sldMk cId="1435392576" sldId="360"/>
            <ac:spMk id="279" creationId="{522EF8C8-B564-4EE1-922C-30244610664E}"/>
          </ac:spMkLst>
        </pc:spChg>
        <pc:spChg chg="mod">
          <ac:chgData name="Carl-Julian Pardall" userId="242418bbfe6e9ff5" providerId="LiveId" clId="{BB27D12B-E8E2-4D42-B549-C9850FF41962}" dt="2022-03-30T21:14:58.290" v="3139"/>
          <ac:spMkLst>
            <pc:docMk/>
            <pc:sldMk cId="1435392576" sldId="360"/>
            <ac:spMk id="280" creationId="{3208CE1C-5973-48A0-89ED-FF5FF23E3708}"/>
          </ac:spMkLst>
        </pc:spChg>
        <pc:spChg chg="mod">
          <ac:chgData name="Carl-Julian Pardall" userId="242418bbfe6e9ff5" providerId="LiveId" clId="{BB27D12B-E8E2-4D42-B549-C9850FF41962}" dt="2022-03-30T21:14:58.290" v="3139"/>
          <ac:spMkLst>
            <pc:docMk/>
            <pc:sldMk cId="1435392576" sldId="360"/>
            <ac:spMk id="285" creationId="{596EBD5E-1204-46CD-8D7D-A43562AE796B}"/>
          </ac:spMkLst>
        </pc:spChg>
        <pc:spChg chg="mod">
          <ac:chgData name="Carl-Julian Pardall" userId="242418bbfe6e9ff5" providerId="LiveId" clId="{BB27D12B-E8E2-4D42-B549-C9850FF41962}" dt="2022-03-30T21:14:58.290" v="3139"/>
          <ac:spMkLst>
            <pc:docMk/>
            <pc:sldMk cId="1435392576" sldId="360"/>
            <ac:spMk id="286" creationId="{D24EFBDC-5A96-4B6B-BB8A-12C9BA4EECBC}"/>
          </ac:spMkLst>
        </pc:spChg>
        <pc:spChg chg="mod">
          <ac:chgData name="Carl-Julian Pardall" userId="242418bbfe6e9ff5" providerId="LiveId" clId="{BB27D12B-E8E2-4D42-B549-C9850FF41962}" dt="2022-03-30T21:14:58.290" v="3139"/>
          <ac:spMkLst>
            <pc:docMk/>
            <pc:sldMk cId="1435392576" sldId="360"/>
            <ac:spMk id="287" creationId="{F4FBA8CB-082D-484D-A991-8F1EC97693B5}"/>
          </ac:spMkLst>
        </pc:spChg>
        <pc:spChg chg="mod">
          <ac:chgData name="Carl-Julian Pardall" userId="242418bbfe6e9ff5" providerId="LiveId" clId="{BB27D12B-E8E2-4D42-B549-C9850FF41962}" dt="2022-03-30T21:14:58.290" v="3139"/>
          <ac:spMkLst>
            <pc:docMk/>
            <pc:sldMk cId="1435392576" sldId="360"/>
            <ac:spMk id="288" creationId="{8965C63A-C685-493C-A88A-52586785409B}"/>
          </ac:spMkLst>
        </pc:spChg>
        <pc:spChg chg="mod">
          <ac:chgData name="Carl-Julian Pardall" userId="242418bbfe6e9ff5" providerId="LiveId" clId="{BB27D12B-E8E2-4D42-B549-C9850FF41962}" dt="2022-03-30T21:14:58.290" v="3139"/>
          <ac:spMkLst>
            <pc:docMk/>
            <pc:sldMk cId="1435392576" sldId="360"/>
            <ac:spMk id="291" creationId="{7CD30B14-6353-4DA7-949D-282CD9032D8A}"/>
          </ac:spMkLst>
        </pc:spChg>
        <pc:spChg chg="mod">
          <ac:chgData name="Carl-Julian Pardall" userId="242418bbfe6e9ff5" providerId="LiveId" clId="{BB27D12B-E8E2-4D42-B549-C9850FF41962}" dt="2022-03-30T21:14:58.290" v="3139"/>
          <ac:spMkLst>
            <pc:docMk/>
            <pc:sldMk cId="1435392576" sldId="360"/>
            <ac:spMk id="292" creationId="{C0E20458-12E9-4FCD-860B-4AF00E7FDF9A}"/>
          </ac:spMkLst>
        </pc:spChg>
        <pc:spChg chg="mod">
          <ac:chgData name="Carl-Julian Pardall" userId="242418bbfe6e9ff5" providerId="LiveId" clId="{BB27D12B-E8E2-4D42-B549-C9850FF41962}" dt="2022-03-30T21:14:58.290" v="3139"/>
          <ac:spMkLst>
            <pc:docMk/>
            <pc:sldMk cId="1435392576" sldId="360"/>
            <ac:spMk id="293" creationId="{2C05F5B9-B745-4979-9F2B-B3E72AFDF1F9}"/>
          </ac:spMkLst>
        </pc:spChg>
        <pc:spChg chg="mod">
          <ac:chgData name="Carl-Julian Pardall" userId="242418bbfe6e9ff5" providerId="LiveId" clId="{BB27D12B-E8E2-4D42-B549-C9850FF41962}" dt="2022-03-30T21:14:58.290" v="3139"/>
          <ac:spMkLst>
            <pc:docMk/>
            <pc:sldMk cId="1435392576" sldId="360"/>
            <ac:spMk id="294" creationId="{15003912-676E-4064-BD0C-A10C1635CEF7}"/>
          </ac:spMkLst>
        </pc:spChg>
        <pc:spChg chg="mod">
          <ac:chgData name="Carl-Julian Pardall" userId="242418bbfe6e9ff5" providerId="LiveId" clId="{BB27D12B-E8E2-4D42-B549-C9850FF41962}" dt="2022-03-30T21:15:05.485" v="3141"/>
          <ac:spMkLst>
            <pc:docMk/>
            <pc:sldMk cId="1435392576" sldId="360"/>
            <ac:spMk id="297" creationId="{30F0B06B-F6CA-4E2F-AE24-3958C554617B}"/>
          </ac:spMkLst>
        </pc:spChg>
        <pc:spChg chg="mod">
          <ac:chgData name="Carl-Julian Pardall" userId="242418bbfe6e9ff5" providerId="LiveId" clId="{BB27D12B-E8E2-4D42-B549-C9850FF41962}" dt="2022-03-30T21:15:05.485" v="3141"/>
          <ac:spMkLst>
            <pc:docMk/>
            <pc:sldMk cId="1435392576" sldId="360"/>
            <ac:spMk id="298" creationId="{0AA71514-9489-473B-B42D-EA6B9A374724}"/>
          </ac:spMkLst>
        </pc:spChg>
        <pc:spChg chg="mod">
          <ac:chgData name="Carl-Julian Pardall" userId="242418bbfe6e9ff5" providerId="LiveId" clId="{BB27D12B-E8E2-4D42-B549-C9850FF41962}" dt="2022-03-30T21:15:05.485" v="3141"/>
          <ac:spMkLst>
            <pc:docMk/>
            <pc:sldMk cId="1435392576" sldId="360"/>
            <ac:spMk id="303" creationId="{B791581C-D7E5-4048-B1CB-8A2924F4DD46}"/>
          </ac:spMkLst>
        </pc:spChg>
        <pc:spChg chg="mod">
          <ac:chgData name="Carl-Julian Pardall" userId="242418bbfe6e9ff5" providerId="LiveId" clId="{BB27D12B-E8E2-4D42-B549-C9850FF41962}" dt="2022-03-30T21:15:05.485" v="3141"/>
          <ac:spMkLst>
            <pc:docMk/>
            <pc:sldMk cId="1435392576" sldId="360"/>
            <ac:spMk id="304" creationId="{962E969A-AE1D-408D-8807-CD8BFF9CDECE}"/>
          </ac:spMkLst>
        </pc:spChg>
        <pc:spChg chg="mod">
          <ac:chgData name="Carl-Julian Pardall" userId="242418bbfe6e9ff5" providerId="LiveId" clId="{BB27D12B-E8E2-4D42-B549-C9850FF41962}" dt="2022-03-30T21:15:05.485" v="3141"/>
          <ac:spMkLst>
            <pc:docMk/>
            <pc:sldMk cId="1435392576" sldId="360"/>
            <ac:spMk id="305" creationId="{502C4100-B892-4F42-A8DB-5E38C0E4CCA3}"/>
          </ac:spMkLst>
        </pc:spChg>
        <pc:spChg chg="mod">
          <ac:chgData name="Carl-Julian Pardall" userId="242418bbfe6e9ff5" providerId="LiveId" clId="{BB27D12B-E8E2-4D42-B549-C9850FF41962}" dt="2022-03-30T21:15:05.485" v="3141"/>
          <ac:spMkLst>
            <pc:docMk/>
            <pc:sldMk cId="1435392576" sldId="360"/>
            <ac:spMk id="306" creationId="{167F1334-A7FB-430D-B0FB-F43D6FC491F5}"/>
          </ac:spMkLst>
        </pc:spChg>
        <pc:spChg chg="mod">
          <ac:chgData name="Carl-Julian Pardall" userId="242418bbfe6e9ff5" providerId="LiveId" clId="{BB27D12B-E8E2-4D42-B549-C9850FF41962}" dt="2022-03-30T21:15:05.485" v="3141"/>
          <ac:spMkLst>
            <pc:docMk/>
            <pc:sldMk cId="1435392576" sldId="360"/>
            <ac:spMk id="309" creationId="{1B90F9D3-A1AD-4F0B-AAD6-53EF7BCF7B22}"/>
          </ac:spMkLst>
        </pc:spChg>
        <pc:spChg chg="mod">
          <ac:chgData name="Carl-Julian Pardall" userId="242418bbfe6e9ff5" providerId="LiveId" clId="{BB27D12B-E8E2-4D42-B549-C9850FF41962}" dt="2022-03-30T21:15:05.485" v="3141"/>
          <ac:spMkLst>
            <pc:docMk/>
            <pc:sldMk cId="1435392576" sldId="360"/>
            <ac:spMk id="310" creationId="{F57BDBAE-D194-4BF2-85A0-62645EF6C929}"/>
          </ac:spMkLst>
        </pc:spChg>
        <pc:spChg chg="mod">
          <ac:chgData name="Carl-Julian Pardall" userId="242418bbfe6e9ff5" providerId="LiveId" clId="{BB27D12B-E8E2-4D42-B549-C9850FF41962}" dt="2022-03-30T21:15:05.485" v="3141"/>
          <ac:spMkLst>
            <pc:docMk/>
            <pc:sldMk cId="1435392576" sldId="360"/>
            <ac:spMk id="311" creationId="{70CF0F4A-7D6C-4DE5-AE04-8985D2B4A811}"/>
          </ac:spMkLst>
        </pc:spChg>
        <pc:spChg chg="mod">
          <ac:chgData name="Carl-Julian Pardall" userId="242418bbfe6e9ff5" providerId="LiveId" clId="{BB27D12B-E8E2-4D42-B549-C9850FF41962}" dt="2022-03-30T21:15:05.485" v="3141"/>
          <ac:spMkLst>
            <pc:docMk/>
            <pc:sldMk cId="1435392576" sldId="360"/>
            <ac:spMk id="312" creationId="{65A07737-C75D-45A9-B700-CFC62B03810F}"/>
          </ac:spMkLst>
        </pc:spChg>
        <pc:grpChg chg="add del mod topLvl">
          <ac:chgData name="Carl-Julian Pardall" userId="242418bbfe6e9ff5" providerId="LiveId" clId="{BB27D12B-E8E2-4D42-B549-C9850FF41962}" dt="2022-03-30T21:10:49.758" v="3097" actId="165"/>
          <ac:grpSpMkLst>
            <pc:docMk/>
            <pc:sldMk cId="1435392576" sldId="360"/>
            <ac:grpSpMk id="8" creationId="{1685C2F0-ED3D-4007-A94A-C250471511D7}"/>
          </ac:grpSpMkLst>
        </pc:grpChg>
        <pc:grpChg chg="add del mod topLvl">
          <ac:chgData name="Carl-Julian Pardall" userId="242418bbfe6e9ff5" providerId="LiveId" clId="{BB27D12B-E8E2-4D42-B549-C9850FF41962}" dt="2022-03-30T21:10:36.732" v="3093" actId="478"/>
          <ac:grpSpMkLst>
            <pc:docMk/>
            <pc:sldMk cId="1435392576" sldId="360"/>
            <ac:grpSpMk id="12" creationId="{13121732-F9AA-40E7-AE38-75E6FA64E15B}"/>
          </ac:grpSpMkLst>
        </pc:grpChg>
        <pc:grpChg chg="add del mod topLvl">
          <ac:chgData name="Carl-Julian Pardall" userId="242418bbfe6e9ff5" providerId="LiveId" clId="{BB27D12B-E8E2-4D42-B549-C9850FF41962}" dt="2022-03-30T21:10:37.606" v="3094" actId="478"/>
          <ac:grpSpMkLst>
            <pc:docMk/>
            <pc:sldMk cId="1435392576" sldId="360"/>
            <ac:grpSpMk id="15" creationId="{C3792954-B15B-464E-BFB6-1D3D0EF8F4AC}"/>
          </ac:grpSpMkLst>
        </pc:grpChg>
        <pc:grpChg chg="add del mod topLvl">
          <ac:chgData name="Carl-Julian Pardall" userId="242418bbfe6e9ff5" providerId="LiveId" clId="{BB27D12B-E8E2-4D42-B549-C9850FF41962}" dt="2022-03-30T21:10:38.856" v="3095" actId="478"/>
          <ac:grpSpMkLst>
            <pc:docMk/>
            <pc:sldMk cId="1435392576" sldId="360"/>
            <ac:grpSpMk id="18" creationId="{04D3134A-4D7F-4138-A9D1-36D86E687E89}"/>
          </ac:grpSpMkLst>
        </pc:grpChg>
        <pc:grpChg chg="add del mod topLvl">
          <ac:chgData name="Carl-Julian Pardall" userId="242418bbfe6e9ff5" providerId="LiveId" clId="{BB27D12B-E8E2-4D42-B549-C9850FF41962}" dt="2022-03-30T21:10:39.718" v="3096" actId="478"/>
          <ac:grpSpMkLst>
            <pc:docMk/>
            <pc:sldMk cId="1435392576" sldId="360"/>
            <ac:grpSpMk id="21" creationId="{55F3922D-C8FF-41FB-B0A2-C0588C4B3A47}"/>
          </ac:grpSpMkLst>
        </pc:grpChg>
        <pc:grpChg chg="add del mod">
          <ac:chgData name="Carl-Julian Pardall" userId="242418bbfe6e9ff5" providerId="LiveId" clId="{BB27D12B-E8E2-4D42-B549-C9850FF41962}" dt="2022-03-30T21:10:33.124" v="3092" actId="165"/>
          <ac:grpSpMkLst>
            <pc:docMk/>
            <pc:sldMk cId="1435392576" sldId="360"/>
            <ac:grpSpMk id="24" creationId="{DFE608A8-1853-421E-A2B2-7E7FD6E48EB0}"/>
          </ac:grpSpMkLst>
        </pc:grpChg>
        <pc:grpChg chg="add del mod">
          <ac:chgData name="Carl-Julian Pardall" userId="242418bbfe6e9ff5" providerId="LiveId" clId="{BB27D12B-E8E2-4D42-B549-C9850FF41962}" dt="2022-03-30T21:10:13.648" v="3084" actId="478"/>
          <ac:grpSpMkLst>
            <pc:docMk/>
            <pc:sldMk cId="1435392576" sldId="360"/>
            <ac:grpSpMk id="25" creationId="{32E21F46-8752-41A5-9580-473CD7AAB30D}"/>
          </ac:grpSpMkLst>
        </pc:grpChg>
        <pc:grpChg chg="mod">
          <ac:chgData name="Carl-Julian Pardall" userId="242418bbfe6e9ff5" providerId="LiveId" clId="{BB27D12B-E8E2-4D42-B549-C9850FF41962}" dt="2022-03-30T21:03:26.709" v="3029"/>
          <ac:grpSpMkLst>
            <pc:docMk/>
            <pc:sldMk cId="1435392576" sldId="360"/>
            <ac:grpSpMk id="26" creationId="{A5C4AFFC-4C64-4C5D-A3C7-C44CC7371A49}"/>
          </ac:grpSpMkLst>
        </pc:grpChg>
        <pc:grpChg chg="mod">
          <ac:chgData name="Carl-Julian Pardall" userId="242418bbfe6e9ff5" providerId="LiveId" clId="{BB27D12B-E8E2-4D42-B549-C9850FF41962}" dt="2022-03-30T21:03:26.709" v="3029"/>
          <ac:grpSpMkLst>
            <pc:docMk/>
            <pc:sldMk cId="1435392576" sldId="360"/>
            <ac:grpSpMk id="27" creationId="{F1CDA12C-781B-45AD-A36F-49464F383007}"/>
          </ac:grpSpMkLst>
        </pc:grpChg>
        <pc:grpChg chg="mod">
          <ac:chgData name="Carl-Julian Pardall" userId="242418bbfe6e9ff5" providerId="LiveId" clId="{BB27D12B-E8E2-4D42-B549-C9850FF41962}" dt="2022-03-30T21:03:26.709" v="3029"/>
          <ac:grpSpMkLst>
            <pc:docMk/>
            <pc:sldMk cId="1435392576" sldId="360"/>
            <ac:grpSpMk id="28" creationId="{B56EB383-AFD6-4644-92AA-AE1B1D64210C}"/>
          </ac:grpSpMkLst>
        </pc:grpChg>
        <pc:grpChg chg="mod">
          <ac:chgData name="Carl-Julian Pardall" userId="242418bbfe6e9ff5" providerId="LiveId" clId="{BB27D12B-E8E2-4D42-B549-C9850FF41962}" dt="2022-03-30T21:03:26.709" v="3029"/>
          <ac:grpSpMkLst>
            <pc:docMk/>
            <pc:sldMk cId="1435392576" sldId="360"/>
            <ac:grpSpMk id="29" creationId="{E7ED521D-DE14-4222-BB6D-592E398C2856}"/>
          </ac:grpSpMkLst>
        </pc:grpChg>
        <pc:grpChg chg="mod">
          <ac:chgData name="Carl-Julian Pardall" userId="242418bbfe6e9ff5" providerId="LiveId" clId="{BB27D12B-E8E2-4D42-B549-C9850FF41962}" dt="2022-03-30T21:03:26.709" v="3029"/>
          <ac:grpSpMkLst>
            <pc:docMk/>
            <pc:sldMk cId="1435392576" sldId="360"/>
            <ac:grpSpMk id="30" creationId="{EBDD8375-65B9-4000-9E69-1BCD75E47E36}"/>
          </ac:grpSpMkLst>
        </pc:grpChg>
        <pc:grpChg chg="add del mod">
          <ac:chgData name="Carl-Julian Pardall" userId="242418bbfe6e9ff5" providerId="LiveId" clId="{BB27D12B-E8E2-4D42-B549-C9850FF41962}" dt="2022-03-30T21:10:16.168" v="3086" actId="478"/>
          <ac:grpSpMkLst>
            <pc:docMk/>
            <pc:sldMk cId="1435392576" sldId="360"/>
            <ac:grpSpMk id="41" creationId="{AD0AF374-2FFA-4782-ACBF-AE199F87CE30}"/>
          </ac:grpSpMkLst>
        </pc:grpChg>
        <pc:grpChg chg="mod">
          <ac:chgData name="Carl-Julian Pardall" userId="242418bbfe6e9ff5" providerId="LiveId" clId="{BB27D12B-E8E2-4D42-B549-C9850FF41962}" dt="2022-03-30T21:03:27.226" v="3030"/>
          <ac:grpSpMkLst>
            <pc:docMk/>
            <pc:sldMk cId="1435392576" sldId="360"/>
            <ac:grpSpMk id="42" creationId="{0A74783C-5082-4AE0-953D-DCDBF1A8BF81}"/>
          </ac:grpSpMkLst>
        </pc:grpChg>
        <pc:grpChg chg="mod">
          <ac:chgData name="Carl-Julian Pardall" userId="242418bbfe6e9ff5" providerId="LiveId" clId="{BB27D12B-E8E2-4D42-B549-C9850FF41962}" dt="2022-03-30T21:03:27.226" v="3030"/>
          <ac:grpSpMkLst>
            <pc:docMk/>
            <pc:sldMk cId="1435392576" sldId="360"/>
            <ac:grpSpMk id="43" creationId="{CC80F21F-93F6-4A98-8293-A7F8FEBACF8D}"/>
          </ac:grpSpMkLst>
        </pc:grpChg>
        <pc:grpChg chg="mod">
          <ac:chgData name="Carl-Julian Pardall" userId="242418bbfe6e9ff5" providerId="LiveId" clId="{BB27D12B-E8E2-4D42-B549-C9850FF41962}" dt="2022-03-30T21:03:27.226" v="3030"/>
          <ac:grpSpMkLst>
            <pc:docMk/>
            <pc:sldMk cId="1435392576" sldId="360"/>
            <ac:grpSpMk id="44" creationId="{B48BED43-1BFF-4777-944F-EE7868F7F654}"/>
          </ac:grpSpMkLst>
        </pc:grpChg>
        <pc:grpChg chg="mod">
          <ac:chgData name="Carl-Julian Pardall" userId="242418bbfe6e9ff5" providerId="LiveId" clId="{BB27D12B-E8E2-4D42-B549-C9850FF41962}" dt="2022-03-30T21:03:27.226" v="3030"/>
          <ac:grpSpMkLst>
            <pc:docMk/>
            <pc:sldMk cId="1435392576" sldId="360"/>
            <ac:grpSpMk id="45" creationId="{399E70B3-82A0-4E8A-BD50-01F5A7D7B2CD}"/>
          </ac:grpSpMkLst>
        </pc:grpChg>
        <pc:grpChg chg="mod">
          <ac:chgData name="Carl-Julian Pardall" userId="242418bbfe6e9ff5" providerId="LiveId" clId="{BB27D12B-E8E2-4D42-B549-C9850FF41962}" dt="2022-03-30T21:03:27.226" v="3030"/>
          <ac:grpSpMkLst>
            <pc:docMk/>
            <pc:sldMk cId="1435392576" sldId="360"/>
            <ac:grpSpMk id="46" creationId="{08188E8B-6218-4056-8B31-4AE05ABF7525}"/>
          </ac:grpSpMkLst>
        </pc:grpChg>
        <pc:grpChg chg="add del mod">
          <ac:chgData name="Carl-Julian Pardall" userId="242418bbfe6e9ff5" providerId="LiveId" clId="{BB27D12B-E8E2-4D42-B549-C9850FF41962}" dt="2022-03-30T21:10:14.789" v="3085" actId="478"/>
          <ac:grpSpMkLst>
            <pc:docMk/>
            <pc:sldMk cId="1435392576" sldId="360"/>
            <ac:grpSpMk id="57" creationId="{D4EC6453-BFF4-4667-BDC6-100349F7B14A}"/>
          </ac:grpSpMkLst>
        </pc:grpChg>
        <pc:grpChg chg="mod">
          <ac:chgData name="Carl-Julian Pardall" userId="242418bbfe6e9ff5" providerId="LiveId" clId="{BB27D12B-E8E2-4D42-B549-C9850FF41962}" dt="2022-03-30T21:03:28.590" v="3031"/>
          <ac:grpSpMkLst>
            <pc:docMk/>
            <pc:sldMk cId="1435392576" sldId="360"/>
            <ac:grpSpMk id="58" creationId="{3F4417BC-EFFE-42AF-9B16-B7B75C7AB853}"/>
          </ac:grpSpMkLst>
        </pc:grpChg>
        <pc:grpChg chg="mod">
          <ac:chgData name="Carl-Julian Pardall" userId="242418bbfe6e9ff5" providerId="LiveId" clId="{BB27D12B-E8E2-4D42-B549-C9850FF41962}" dt="2022-03-30T21:03:28.590" v="3031"/>
          <ac:grpSpMkLst>
            <pc:docMk/>
            <pc:sldMk cId="1435392576" sldId="360"/>
            <ac:grpSpMk id="59" creationId="{A8091E76-08D4-4B3E-B7FA-67150FF27F1A}"/>
          </ac:grpSpMkLst>
        </pc:grpChg>
        <pc:grpChg chg="mod">
          <ac:chgData name="Carl-Julian Pardall" userId="242418bbfe6e9ff5" providerId="LiveId" clId="{BB27D12B-E8E2-4D42-B549-C9850FF41962}" dt="2022-03-30T21:03:28.590" v="3031"/>
          <ac:grpSpMkLst>
            <pc:docMk/>
            <pc:sldMk cId="1435392576" sldId="360"/>
            <ac:grpSpMk id="60" creationId="{286FC1F4-3529-429C-A97E-C9FA1DBB0E4E}"/>
          </ac:grpSpMkLst>
        </pc:grpChg>
        <pc:grpChg chg="mod">
          <ac:chgData name="Carl-Julian Pardall" userId="242418bbfe6e9ff5" providerId="LiveId" clId="{BB27D12B-E8E2-4D42-B549-C9850FF41962}" dt="2022-03-30T21:03:28.590" v="3031"/>
          <ac:grpSpMkLst>
            <pc:docMk/>
            <pc:sldMk cId="1435392576" sldId="360"/>
            <ac:grpSpMk id="61" creationId="{04049FB3-30D2-4700-A7F6-18BE6BBF98B5}"/>
          </ac:grpSpMkLst>
        </pc:grpChg>
        <pc:grpChg chg="mod">
          <ac:chgData name="Carl-Julian Pardall" userId="242418bbfe6e9ff5" providerId="LiveId" clId="{BB27D12B-E8E2-4D42-B549-C9850FF41962}" dt="2022-03-30T21:03:28.590" v="3031"/>
          <ac:grpSpMkLst>
            <pc:docMk/>
            <pc:sldMk cId="1435392576" sldId="360"/>
            <ac:grpSpMk id="62" creationId="{6680CC4A-18CB-49BF-8B46-2616FD623EB1}"/>
          </ac:grpSpMkLst>
        </pc:grpChg>
        <pc:grpChg chg="add del mod">
          <ac:chgData name="Carl-Julian Pardall" userId="242418bbfe6e9ff5" providerId="LiveId" clId="{BB27D12B-E8E2-4D42-B549-C9850FF41962}" dt="2022-03-30T21:10:18.275" v="3088" actId="478"/>
          <ac:grpSpMkLst>
            <pc:docMk/>
            <pc:sldMk cId="1435392576" sldId="360"/>
            <ac:grpSpMk id="73" creationId="{5B06129C-E6E4-4FEB-A521-5B1582F063B8}"/>
          </ac:grpSpMkLst>
        </pc:grpChg>
        <pc:grpChg chg="mod">
          <ac:chgData name="Carl-Julian Pardall" userId="242418bbfe6e9ff5" providerId="LiveId" clId="{BB27D12B-E8E2-4D42-B549-C9850FF41962}" dt="2022-03-30T21:03:28.901" v="3032"/>
          <ac:grpSpMkLst>
            <pc:docMk/>
            <pc:sldMk cId="1435392576" sldId="360"/>
            <ac:grpSpMk id="74" creationId="{8C92EF29-FBA8-45CF-B013-E951394BD73B}"/>
          </ac:grpSpMkLst>
        </pc:grpChg>
        <pc:grpChg chg="mod">
          <ac:chgData name="Carl-Julian Pardall" userId="242418bbfe6e9ff5" providerId="LiveId" clId="{BB27D12B-E8E2-4D42-B549-C9850FF41962}" dt="2022-03-30T21:03:28.901" v="3032"/>
          <ac:grpSpMkLst>
            <pc:docMk/>
            <pc:sldMk cId="1435392576" sldId="360"/>
            <ac:grpSpMk id="75" creationId="{B424FE4B-3DD0-4FBF-B619-AA5925042719}"/>
          </ac:grpSpMkLst>
        </pc:grpChg>
        <pc:grpChg chg="mod">
          <ac:chgData name="Carl-Julian Pardall" userId="242418bbfe6e9ff5" providerId="LiveId" clId="{BB27D12B-E8E2-4D42-B549-C9850FF41962}" dt="2022-03-30T21:03:28.901" v="3032"/>
          <ac:grpSpMkLst>
            <pc:docMk/>
            <pc:sldMk cId="1435392576" sldId="360"/>
            <ac:grpSpMk id="76" creationId="{163CA7C2-B5A8-4E2B-B509-3FA7819835C4}"/>
          </ac:grpSpMkLst>
        </pc:grpChg>
        <pc:grpChg chg="mod">
          <ac:chgData name="Carl-Julian Pardall" userId="242418bbfe6e9ff5" providerId="LiveId" clId="{BB27D12B-E8E2-4D42-B549-C9850FF41962}" dt="2022-03-30T21:03:28.901" v="3032"/>
          <ac:grpSpMkLst>
            <pc:docMk/>
            <pc:sldMk cId="1435392576" sldId="360"/>
            <ac:grpSpMk id="77" creationId="{62F7D3C8-AC75-4D3B-839C-99A33E878FF1}"/>
          </ac:grpSpMkLst>
        </pc:grpChg>
        <pc:grpChg chg="mod">
          <ac:chgData name="Carl-Julian Pardall" userId="242418bbfe6e9ff5" providerId="LiveId" clId="{BB27D12B-E8E2-4D42-B549-C9850FF41962}" dt="2022-03-30T21:03:28.901" v="3032"/>
          <ac:grpSpMkLst>
            <pc:docMk/>
            <pc:sldMk cId="1435392576" sldId="360"/>
            <ac:grpSpMk id="78" creationId="{161D323B-7326-4066-994F-E7255D992D62}"/>
          </ac:grpSpMkLst>
        </pc:grpChg>
        <pc:grpChg chg="add del mod">
          <ac:chgData name="Carl-Julian Pardall" userId="242418bbfe6e9ff5" providerId="LiveId" clId="{BB27D12B-E8E2-4D42-B549-C9850FF41962}" dt="2022-03-30T21:10:17.282" v="3087" actId="478"/>
          <ac:grpSpMkLst>
            <pc:docMk/>
            <pc:sldMk cId="1435392576" sldId="360"/>
            <ac:grpSpMk id="89" creationId="{3593021A-7FE8-4E1F-8B12-8A7874DEA611}"/>
          </ac:grpSpMkLst>
        </pc:grpChg>
        <pc:grpChg chg="mod">
          <ac:chgData name="Carl-Julian Pardall" userId="242418bbfe6e9ff5" providerId="LiveId" clId="{BB27D12B-E8E2-4D42-B549-C9850FF41962}" dt="2022-03-30T21:03:29.361" v="3033"/>
          <ac:grpSpMkLst>
            <pc:docMk/>
            <pc:sldMk cId="1435392576" sldId="360"/>
            <ac:grpSpMk id="90" creationId="{0B585C75-F2B8-4F47-B4F8-C3D81ADA6D8C}"/>
          </ac:grpSpMkLst>
        </pc:grpChg>
        <pc:grpChg chg="mod">
          <ac:chgData name="Carl-Julian Pardall" userId="242418bbfe6e9ff5" providerId="LiveId" clId="{BB27D12B-E8E2-4D42-B549-C9850FF41962}" dt="2022-03-30T21:03:29.361" v="3033"/>
          <ac:grpSpMkLst>
            <pc:docMk/>
            <pc:sldMk cId="1435392576" sldId="360"/>
            <ac:grpSpMk id="91" creationId="{FE8A2D79-688C-4588-971C-8882CC29EE2C}"/>
          </ac:grpSpMkLst>
        </pc:grpChg>
        <pc:grpChg chg="mod">
          <ac:chgData name="Carl-Julian Pardall" userId="242418bbfe6e9ff5" providerId="LiveId" clId="{BB27D12B-E8E2-4D42-B549-C9850FF41962}" dt="2022-03-30T21:03:29.361" v="3033"/>
          <ac:grpSpMkLst>
            <pc:docMk/>
            <pc:sldMk cId="1435392576" sldId="360"/>
            <ac:grpSpMk id="92" creationId="{4A99236C-BB75-4F4D-907D-40E2FCA978C2}"/>
          </ac:grpSpMkLst>
        </pc:grpChg>
        <pc:grpChg chg="mod">
          <ac:chgData name="Carl-Julian Pardall" userId="242418bbfe6e9ff5" providerId="LiveId" clId="{BB27D12B-E8E2-4D42-B549-C9850FF41962}" dt="2022-03-30T21:03:29.361" v="3033"/>
          <ac:grpSpMkLst>
            <pc:docMk/>
            <pc:sldMk cId="1435392576" sldId="360"/>
            <ac:grpSpMk id="93" creationId="{8806C37F-EC2A-4DC3-BE33-C45CE2D5D43A}"/>
          </ac:grpSpMkLst>
        </pc:grpChg>
        <pc:grpChg chg="mod">
          <ac:chgData name="Carl-Julian Pardall" userId="242418bbfe6e9ff5" providerId="LiveId" clId="{BB27D12B-E8E2-4D42-B549-C9850FF41962}" dt="2022-03-30T21:03:29.361" v="3033"/>
          <ac:grpSpMkLst>
            <pc:docMk/>
            <pc:sldMk cId="1435392576" sldId="360"/>
            <ac:grpSpMk id="94" creationId="{103F521C-9688-4AF9-AD6D-45D50F3E0609}"/>
          </ac:grpSpMkLst>
        </pc:grpChg>
        <pc:grpChg chg="add del mod">
          <ac:chgData name="Carl-Julian Pardall" userId="242418bbfe6e9ff5" providerId="LiveId" clId="{BB27D12B-E8E2-4D42-B549-C9850FF41962}" dt="2022-03-30T21:10:19.283" v="3089" actId="478"/>
          <ac:grpSpMkLst>
            <pc:docMk/>
            <pc:sldMk cId="1435392576" sldId="360"/>
            <ac:grpSpMk id="105" creationId="{C9D657F2-100F-492A-8CA3-DA1C4F2DE21E}"/>
          </ac:grpSpMkLst>
        </pc:grpChg>
        <pc:grpChg chg="mod">
          <ac:chgData name="Carl-Julian Pardall" userId="242418bbfe6e9ff5" providerId="LiveId" clId="{BB27D12B-E8E2-4D42-B549-C9850FF41962}" dt="2022-03-30T21:03:29.955" v="3034"/>
          <ac:grpSpMkLst>
            <pc:docMk/>
            <pc:sldMk cId="1435392576" sldId="360"/>
            <ac:grpSpMk id="106" creationId="{EFA9F8C2-38B0-4301-A533-6F5E0D6B8A6D}"/>
          </ac:grpSpMkLst>
        </pc:grpChg>
        <pc:grpChg chg="mod">
          <ac:chgData name="Carl-Julian Pardall" userId="242418bbfe6e9ff5" providerId="LiveId" clId="{BB27D12B-E8E2-4D42-B549-C9850FF41962}" dt="2022-03-30T21:03:29.955" v="3034"/>
          <ac:grpSpMkLst>
            <pc:docMk/>
            <pc:sldMk cId="1435392576" sldId="360"/>
            <ac:grpSpMk id="107" creationId="{2B6ABAB5-6E19-4390-99A6-65A9B9F29469}"/>
          </ac:grpSpMkLst>
        </pc:grpChg>
        <pc:grpChg chg="mod">
          <ac:chgData name="Carl-Julian Pardall" userId="242418bbfe6e9ff5" providerId="LiveId" clId="{BB27D12B-E8E2-4D42-B549-C9850FF41962}" dt="2022-03-30T21:03:29.955" v="3034"/>
          <ac:grpSpMkLst>
            <pc:docMk/>
            <pc:sldMk cId="1435392576" sldId="360"/>
            <ac:grpSpMk id="108" creationId="{3E3312DB-2F4C-4F2C-A473-1E8A54B4DCE3}"/>
          </ac:grpSpMkLst>
        </pc:grpChg>
        <pc:grpChg chg="mod">
          <ac:chgData name="Carl-Julian Pardall" userId="242418bbfe6e9ff5" providerId="LiveId" clId="{BB27D12B-E8E2-4D42-B549-C9850FF41962}" dt="2022-03-30T21:03:29.955" v="3034"/>
          <ac:grpSpMkLst>
            <pc:docMk/>
            <pc:sldMk cId="1435392576" sldId="360"/>
            <ac:grpSpMk id="109" creationId="{26094E2F-9D9D-4387-B4C9-1E91BEE177FE}"/>
          </ac:grpSpMkLst>
        </pc:grpChg>
        <pc:grpChg chg="mod">
          <ac:chgData name="Carl-Julian Pardall" userId="242418bbfe6e9ff5" providerId="LiveId" clId="{BB27D12B-E8E2-4D42-B549-C9850FF41962}" dt="2022-03-30T21:03:29.955" v="3034"/>
          <ac:grpSpMkLst>
            <pc:docMk/>
            <pc:sldMk cId="1435392576" sldId="360"/>
            <ac:grpSpMk id="110" creationId="{775A6A62-EDF6-4606-A3B9-C5CE73145E8A}"/>
          </ac:grpSpMkLst>
        </pc:grpChg>
        <pc:grpChg chg="add del mod">
          <ac:chgData name="Carl-Julian Pardall" userId="242418bbfe6e9ff5" providerId="LiveId" clId="{BB27D12B-E8E2-4D42-B549-C9850FF41962}" dt="2022-03-30T21:10:21.645" v="3091" actId="478"/>
          <ac:grpSpMkLst>
            <pc:docMk/>
            <pc:sldMk cId="1435392576" sldId="360"/>
            <ac:grpSpMk id="121" creationId="{F1A8E2DA-DED7-4610-9D80-DAE5991653A7}"/>
          </ac:grpSpMkLst>
        </pc:grpChg>
        <pc:grpChg chg="mod">
          <ac:chgData name="Carl-Julian Pardall" userId="242418bbfe6e9ff5" providerId="LiveId" clId="{BB27D12B-E8E2-4D42-B549-C9850FF41962}" dt="2022-03-30T21:03:30.319" v="3035"/>
          <ac:grpSpMkLst>
            <pc:docMk/>
            <pc:sldMk cId="1435392576" sldId="360"/>
            <ac:grpSpMk id="122" creationId="{F7A350F8-1A7E-43FE-A33E-1C88162726B4}"/>
          </ac:grpSpMkLst>
        </pc:grpChg>
        <pc:grpChg chg="mod">
          <ac:chgData name="Carl-Julian Pardall" userId="242418bbfe6e9ff5" providerId="LiveId" clId="{BB27D12B-E8E2-4D42-B549-C9850FF41962}" dt="2022-03-30T21:03:30.319" v="3035"/>
          <ac:grpSpMkLst>
            <pc:docMk/>
            <pc:sldMk cId="1435392576" sldId="360"/>
            <ac:grpSpMk id="123" creationId="{615A1E09-45E3-4553-A59B-72A2461D143E}"/>
          </ac:grpSpMkLst>
        </pc:grpChg>
        <pc:grpChg chg="mod">
          <ac:chgData name="Carl-Julian Pardall" userId="242418bbfe6e9ff5" providerId="LiveId" clId="{BB27D12B-E8E2-4D42-B549-C9850FF41962}" dt="2022-03-30T21:03:30.319" v="3035"/>
          <ac:grpSpMkLst>
            <pc:docMk/>
            <pc:sldMk cId="1435392576" sldId="360"/>
            <ac:grpSpMk id="124" creationId="{52A4C3E9-F9D0-431E-B960-AE02A893632E}"/>
          </ac:grpSpMkLst>
        </pc:grpChg>
        <pc:grpChg chg="mod">
          <ac:chgData name="Carl-Julian Pardall" userId="242418bbfe6e9ff5" providerId="LiveId" clId="{BB27D12B-E8E2-4D42-B549-C9850FF41962}" dt="2022-03-30T21:03:30.319" v="3035"/>
          <ac:grpSpMkLst>
            <pc:docMk/>
            <pc:sldMk cId="1435392576" sldId="360"/>
            <ac:grpSpMk id="125" creationId="{7161B9A9-FD4D-4184-970F-1EC9208174D1}"/>
          </ac:grpSpMkLst>
        </pc:grpChg>
        <pc:grpChg chg="mod">
          <ac:chgData name="Carl-Julian Pardall" userId="242418bbfe6e9ff5" providerId="LiveId" clId="{BB27D12B-E8E2-4D42-B549-C9850FF41962}" dt="2022-03-30T21:03:30.319" v="3035"/>
          <ac:grpSpMkLst>
            <pc:docMk/>
            <pc:sldMk cId="1435392576" sldId="360"/>
            <ac:grpSpMk id="126" creationId="{A716C78A-757E-4B78-B6B5-73E0798E714E}"/>
          </ac:grpSpMkLst>
        </pc:grpChg>
        <pc:grpChg chg="add del mod">
          <ac:chgData name="Carl-Julian Pardall" userId="242418bbfe6e9ff5" providerId="LiveId" clId="{BB27D12B-E8E2-4D42-B549-C9850FF41962}" dt="2022-03-30T21:10:20.527" v="3090" actId="478"/>
          <ac:grpSpMkLst>
            <pc:docMk/>
            <pc:sldMk cId="1435392576" sldId="360"/>
            <ac:grpSpMk id="137" creationId="{6FD97CFD-11F0-4390-96FB-CAE806769097}"/>
          </ac:grpSpMkLst>
        </pc:grpChg>
        <pc:grpChg chg="mod">
          <ac:chgData name="Carl-Julian Pardall" userId="242418bbfe6e9ff5" providerId="LiveId" clId="{BB27D12B-E8E2-4D42-B549-C9850FF41962}" dt="2022-03-30T21:03:30.725" v="3036"/>
          <ac:grpSpMkLst>
            <pc:docMk/>
            <pc:sldMk cId="1435392576" sldId="360"/>
            <ac:grpSpMk id="138" creationId="{F30CD796-A7F3-474F-8C58-522CA9F954F7}"/>
          </ac:grpSpMkLst>
        </pc:grpChg>
        <pc:grpChg chg="mod">
          <ac:chgData name="Carl-Julian Pardall" userId="242418bbfe6e9ff5" providerId="LiveId" clId="{BB27D12B-E8E2-4D42-B549-C9850FF41962}" dt="2022-03-30T21:03:30.725" v="3036"/>
          <ac:grpSpMkLst>
            <pc:docMk/>
            <pc:sldMk cId="1435392576" sldId="360"/>
            <ac:grpSpMk id="139" creationId="{10A1916E-FBED-487F-BC8F-A0BA821433D7}"/>
          </ac:grpSpMkLst>
        </pc:grpChg>
        <pc:grpChg chg="mod">
          <ac:chgData name="Carl-Julian Pardall" userId="242418bbfe6e9ff5" providerId="LiveId" clId="{BB27D12B-E8E2-4D42-B549-C9850FF41962}" dt="2022-03-30T21:03:30.725" v="3036"/>
          <ac:grpSpMkLst>
            <pc:docMk/>
            <pc:sldMk cId="1435392576" sldId="360"/>
            <ac:grpSpMk id="140" creationId="{EDB4D074-A773-4DED-BA79-1FA91F98AA74}"/>
          </ac:grpSpMkLst>
        </pc:grpChg>
        <pc:grpChg chg="mod">
          <ac:chgData name="Carl-Julian Pardall" userId="242418bbfe6e9ff5" providerId="LiveId" clId="{BB27D12B-E8E2-4D42-B549-C9850FF41962}" dt="2022-03-30T21:03:30.725" v="3036"/>
          <ac:grpSpMkLst>
            <pc:docMk/>
            <pc:sldMk cId="1435392576" sldId="360"/>
            <ac:grpSpMk id="141" creationId="{4A64BCF1-17AC-4036-B722-464AD99C36CE}"/>
          </ac:grpSpMkLst>
        </pc:grpChg>
        <pc:grpChg chg="mod">
          <ac:chgData name="Carl-Julian Pardall" userId="242418bbfe6e9ff5" providerId="LiveId" clId="{BB27D12B-E8E2-4D42-B549-C9850FF41962}" dt="2022-03-30T21:03:30.725" v="3036"/>
          <ac:grpSpMkLst>
            <pc:docMk/>
            <pc:sldMk cId="1435392576" sldId="360"/>
            <ac:grpSpMk id="142" creationId="{6AABF180-212C-48C9-8C6F-541B3576A4C8}"/>
          </ac:grpSpMkLst>
        </pc:grpChg>
        <pc:grpChg chg="add mod">
          <ac:chgData name="Carl-Julian Pardall" userId="242418bbfe6e9ff5" providerId="LiveId" clId="{BB27D12B-E8E2-4D42-B549-C9850FF41962}" dt="2022-03-30T21:12:26.551" v="3105" actId="164"/>
          <ac:grpSpMkLst>
            <pc:docMk/>
            <pc:sldMk cId="1435392576" sldId="360"/>
            <ac:grpSpMk id="153" creationId="{59236AD8-FFF4-408C-B8F6-45DA73B5B309}"/>
          </ac:grpSpMkLst>
        </pc:grpChg>
        <pc:grpChg chg="add mod">
          <ac:chgData name="Carl-Julian Pardall" userId="242418bbfe6e9ff5" providerId="LiveId" clId="{BB27D12B-E8E2-4D42-B549-C9850FF41962}" dt="2022-03-30T21:12:26.551" v="3105" actId="164"/>
          <ac:grpSpMkLst>
            <pc:docMk/>
            <pc:sldMk cId="1435392576" sldId="360"/>
            <ac:grpSpMk id="154" creationId="{A47797C5-10CB-4CD7-BF35-8680289EA4C8}"/>
          </ac:grpSpMkLst>
        </pc:grpChg>
        <pc:grpChg chg="add mod">
          <ac:chgData name="Carl-Julian Pardall" userId="242418bbfe6e9ff5" providerId="LiveId" clId="{BB27D12B-E8E2-4D42-B549-C9850FF41962}" dt="2022-03-30T21:12:40.945" v="3108" actId="164"/>
          <ac:grpSpMkLst>
            <pc:docMk/>
            <pc:sldMk cId="1435392576" sldId="360"/>
            <ac:grpSpMk id="157" creationId="{BF38CFD5-341C-4E33-9C77-AC8FA177C368}"/>
          </ac:grpSpMkLst>
        </pc:grpChg>
        <pc:grpChg chg="add mod">
          <ac:chgData name="Carl-Julian Pardall" userId="242418bbfe6e9ff5" providerId="LiveId" clId="{BB27D12B-E8E2-4D42-B549-C9850FF41962}" dt="2022-03-30T21:12:40.945" v="3108" actId="164"/>
          <ac:grpSpMkLst>
            <pc:docMk/>
            <pc:sldMk cId="1435392576" sldId="360"/>
            <ac:grpSpMk id="158" creationId="{6ACE5A5C-AE77-485E-B11F-3F5C74C3FF53}"/>
          </ac:grpSpMkLst>
        </pc:grpChg>
        <pc:grpChg chg="mod">
          <ac:chgData name="Carl-Julian Pardall" userId="242418bbfe6e9ff5" providerId="LiveId" clId="{BB27D12B-E8E2-4D42-B549-C9850FF41962}" dt="2022-03-30T21:12:28.706" v="3106"/>
          <ac:grpSpMkLst>
            <pc:docMk/>
            <pc:sldMk cId="1435392576" sldId="360"/>
            <ac:grpSpMk id="159" creationId="{1BA01893-BFED-4455-9AEE-3962E0A1F5B0}"/>
          </ac:grpSpMkLst>
        </pc:grpChg>
        <pc:grpChg chg="mod">
          <ac:chgData name="Carl-Julian Pardall" userId="242418bbfe6e9ff5" providerId="LiveId" clId="{BB27D12B-E8E2-4D42-B549-C9850FF41962}" dt="2022-03-30T21:12:28.706" v="3106"/>
          <ac:grpSpMkLst>
            <pc:docMk/>
            <pc:sldMk cId="1435392576" sldId="360"/>
            <ac:grpSpMk id="160" creationId="{6EF8EC91-F8D7-4758-ACA1-0791148E7BFA}"/>
          </ac:grpSpMkLst>
        </pc:grpChg>
        <pc:grpChg chg="add mod">
          <ac:chgData name="Carl-Julian Pardall" userId="242418bbfe6e9ff5" providerId="LiveId" clId="{BB27D12B-E8E2-4D42-B549-C9850FF41962}" dt="2022-03-30T21:13:00.177" v="3111" actId="164"/>
          <ac:grpSpMkLst>
            <pc:docMk/>
            <pc:sldMk cId="1435392576" sldId="360"/>
            <ac:grpSpMk id="165" creationId="{C625AB77-28EE-46A7-BC50-8BD70E4DC20F}"/>
          </ac:grpSpMkLst>
        </pc:grpChg>
        <pc:grpChg chg="add mod">
          <ac:chgData name="Carl-Julian Pardall" userId="242418bbfe6e9ff5" providerId="LiveId" clId="{BB27D12B-E8E2-4D42-B549-C9850FF41962}" dt="2022-03-30T21:14:10.577" v="3129" actId="1076"/>
          <ac:grpSpMkLst>
            <pc:docMk/>
            <pc:sldMk cId="1435392576" sldId="360"/>
            <ac:grpSpMk id="168" creationId="{48336BF6-6058-41BD-9BF3-BBB5B21BF8C9}"/>
          </ac:grpSpMkLst>
        </pc:grpChg>
        <pc:grpChg chg="add mod">
          <ac:chgData name="Carl-Julian Pardall" userId="242418bbfe6e9ff5" providerId="LiveId" clId="{BB27D12B-E8E2-4D42-B549-C9850FF41962}" dt="2022-03-30T21:14:16.385" v="3130" actId="1076"/>
          <ac:grpSpMkLst>
            <pc:docMk/>
            <pc:sldMk cId="1435392576" sldId="360"/>
            <ac:grpSpMk id="169" creationId="{6AF952E0-495D-4719-B239-4105A3B77D3F}"/>
          </ac:grpSpMkLst>
        </pc:grpChg>
        <pc:grpChg chg="mod">
          <ac:chgData name="Carl-Julian Pardall" userId="242418bbfe6e9ff5" providerId="LiveId" clId="{BB27D12B-E8E2-4D42-B549-C9850FF41962}" dt="2022-03-30T21:13:14.237" v="3113"/>
          <ac:grpSpMkLst>
            <pc:docMk/>
            <pc:sldMk cId="1435392576" sldId="360"/>
            <ac:grpSpMk id="170" creationId="{BBBC369A-3837-4F45-8E13-DB0B8BC6E4AE}"/>
          </ac:grpSpMkLst>
        </pc:grpChg>
        <pc:grpChg chg="mod">
          <ac:chgData name="Carl-Julian Pardall" userId="242418bbfe6e9ff5" providerId="LiveId" clId="{BB27D12B-E8E2-4D42-B549-C9850FF41962}" dt="2022-03-30T21:13:14.237" v="3113"/>
          <ac:grpSpMkLst>
            <pc:docMk/>
            <pc:sldMk cId="1435392576" sldId="360"/>
            <ac:grpSpMk id="173" creationId="{C3600C83-C4F0-4633-B606-AEA846A71DB5}"/>
          </ac:grpSpMkLst>
        </pc:grpChg>
        <pc:grpChg chg="mod">
          <ac:chgData name="Carl-Julian Pardall" userId="242418bbfe6e9ff5" providerId="LiveId" clId="{BB27D12B-E8E2-4D42-B549-C9850FF41962}" dt="2022-03-30T21:13:14.237" v="3113"/>
          <ac:grpSpMkLst>
            <pc:docMk/>
            <pc:sldMk cId="1435392576" sldId="360"/>
            <ac:grpSpMk id="174" creationId="{48A5E742-4948-45CC-85F8-4D9BC96319D4}"/>
          </ac:grpSpMkLst>
        </pc:grpChg>
        <pc:grpChg chg="mod">
          <ac:chgData name="Carl-Julian Pardall" userId="242418bbfe6e9ff5" providerId="LiveId" clId="{BB27D12B-E8E2-4D42-B549-C9850FF41962}" dt="2022-03-30T21:13:14.237" v="3113"/>
          <ac:grpSpMkLst>
            <pc:docMk/>
            <pc:sldMk cId="1435392576" sldId="360"/>
            <ac:grpSpMk id="175" creationId="{A3537FA7-82F5-49A0-8D64-0C19E8DD771B}"/>
          </ac:grpSpMkLst>
        </pc:grpChg>
        <pc:grpChg chg="mod">
          <ac:chgData name="Carl-Julian Pardall" userId="242418bbfe6e9ff5" providerId="LiveId" clId="{BB27D12B-E8E2-4D42-B549-C9850FF41962}" dt="2022-03-30T21:13:14.237" v="3113"/>
          <ac:grpSpMkLst>
            <pc:docMk/>
            <pc:sldMk cId="1435392576" sldId="360"/>
            <ac:grpSpMk id="176" creationId="{C176ED8A-9C5D-464D-9AB9-A5A45C9F20E6}"/>
          </ac:grpSpMkLst>
        </pc:grpChg>
        <pc:grpChg chg="mod">
          <ac:chgData name="Carl-Julian Pardall" userId="242418bbfe6e9ff5" providerId="LiveId" clId="{BB27D12B-E8E2-4D42-B549-C9850FF41962}" dt="2022-03-30T21:13:14.237" v="3113"/>
          <ac:grpSpMkLst>
            <pc:docMk/>
            <pc:sldMk cId="1435392576" sldId="360"/>
            <ac:grpSpMk id="181" creationId="{C9D0EBB4-4F33-42B8-996D-BC04D95D5822}"/>
          </ac:grpSpMkLst>
        </pc:grpChg>
        <pc:grpChg chg="mod">
          <ac:chgData name="Carl-Julian Pardall" userId="242418bbfe6e9ff5" providerId="LiveId" clId="{BB27D12B-E8E2-4D42-B549-C9850FF41962}" dt="2022-03-30T21:13:14.237" v="3113"/>
          <ac:grpSpMkLst>
            <pc:docMk/>
            <pc:sldMk cId="1435392576" sldId="360"/>
            <ac:grpSpMk id="182" creationId="{F14BB7F6-B286-478F-B9B9-061A72F0FD79}"/>
          </ac:grpSpMkLst>
        </pc:grpChg>
        <pc:grpChg chg="add mod">
          <ac:chgData name="Carl-Julian Pardall" userId="242418bbfe6e9ff5" providerId="LiveId" clId="{BB27D12B-E8E2-4D42-B549-C9850FF41962}" dt="2022-03-30T21:14:26.029" v="3132" actId="1076"/>
          <ac:grpSpMkLst>
            <pc:docMk/>
            <pc:sldMk cId="1435392576" sldId="360"/>
            <ac:grpSpMk id="187" creationId="{FCD2370C-1B7B-4267-AC61-C12E86DE7E5E}"/>
          </ac:grpSpMkLst>
        </pc:grpChg>
        <pc:grpChg chg="mod">
          <ac:chgData name="Carl-Julian Pardall" userId="242418bbfe6e9ff5" providerId="LiveId" clId="{BB27D12B-E8E2-4D42-B549-C9850FF41962}" dt="2022-03-30T21:13:19.939" v="3115"/>
          <ac:grpSpMkLst>
            <pc:docMk/>
            <pc:sldMk cId="1435392576" sldId="360"/>
            <ac:grpSpMk id="188" creationId="{AD3B25A7-9A18-49A9-9F0E-9ACED3A3E76E}"/>
          </ac:grpSpMkLst>
        </pc:grpChg>
        <pc:grpChg chg="mod">
          <ac:chgData name="Carl-Julian Pardall" userId="242418bbfe6e9ff5" providerId="LiveId" clId="{BB27D12B-E8E2-4D42-B549-C9850FF41962}" dt="2022-03-30T21:13:19.939" v="3115"/>
          <ac:grpSpMkLst>
            <pc:docMk/>
            <pc:sldMk cId="1435392576" sldId="360"/>
            <ac:grpSpMk id="191" creationId="{9AFE6F4E-A0D0-4041-B374-B2667C540555}"/>
          </ac:grpSpMkLst>
        </pc:grpChg>
        <pc:grpChg chg="mod">
          <ac:chgData name="Carl-Julian Pardall" userId="242418bbfe6e9ff5" providerId="LiveId" clId="{BB27D12B-E8E2-4D42-B549-C9850FF41962}" dt="2022-03-30T21:13:19.939" v="3115"/>
          <ac:grpSpMkLst>
            <pc:docMk/>
            <pc:sldMk cId="1435392576" sldId="360"/>
            <ac:grpSpMk id="192" creationId="{19C44FDC-0818-4B12-ABF3-1CB2CA376705}"/>
          </ac:grpSpMkLst>
        </pc:grpChg>
        <pc:grpChg chg="mod">
          <ac:chgData name="Carl-Julian Pardall" userId="242418bbfe6e9ff5" providerId="LiveId" clId="{BB27D12B-E8E2-4D42-B549-C9850FF41962}" dt="2022-03-30T21:13:19.939" v="3115"/>
          <ac:grpSpMkLst>
            <pc:docMk/>
            <pc:sldMk cId="1435392576" sldId="360"/>
            <ac:grpSpMk id="193" creationId="{180F0499-FB83-4E0A-B65B-2E3A7B7B5D2E}"/>
          </ac:grpSpMkLst>
        </pc:grpChg>
        <pc:grpChg chg="mod">
          <ac:chgData name="Carl-Julian Pardall" userId="242418bbfe6e9ff5" providerId="LiveId" clId="{BB27D12B-E8E2-4D42-B549-C9850FF41962}" dt="2022-03-30T21:13:19.939" v="3115"/>
          <ac:grpSpMkLst>
            <pc:docMk/>
            <pc:sldMk cId="1435392576" sldId="360"/>
            <ac:grpSpMk id="194" creationId="{F1E35F78-4F69-4E5A-ACF3-C2B3622526C1}"/>
          </ac:grpSpMkLst>
        </pc:grpChg>
        <pc:grpChg chg="mod">
          <ac:chgData name="Carl-Julian Pardall" userId="242418bbfe6e9ff5" providerId="LiveId" clId="{BB27D12B-E8E2-4D42-B549-C9850FF41962}" dt="2022-03-30T21:13:19.939" v="3115"/>
          <ac:grpSpMkLst>
            <pc:docMk/>
            <pc:sldMk cId="1435392576" sldId="360"/>
            <ac:grpSpMk id="199" creationId="{7E2F6EDD-5979-4560-A9D7-BC64DDE878E4}"/>
          </ac:grpSpMkLst>
        </pc:grpChg>
        <pc:grpChg chg="mod">
          <ac:chgData name="Carl-Julian Pardall" userId="242418bbfe6e9ff5" providerId="LiveId" clId="{BB27D12B-E8E2-4D42-B549-C9850FF41962}" dt="2022-03-30T21:13:19.939" v="3115"/>
          <ac:grpSpMkLst>
            <pc:docMk/>
            <pc:sldMk cId="1435392576" sldId="360"/>
            <ac:grpSpMk id="200" creationId="{5D6704DB-13BC-4599-909A-64CAE500B0EE}"/>
          </ac:grpSpMkLst>
        </pc:grpChg>
        <pc:grpChg chg="add mod">
          <ac:chgData name="Carl-Julian Pardall" userId="242418bbfe6e9ff5" providerId="LiveId" clId="{BB27D12B-E8E2-4D42-B549-C9850FF41962}" dt="2022-03-30T21:13:59.212" v="3127" actId="1076"/>
          <ac:grpSpMkLst>
            <pc:docMk/>
            <pc:sldMk cId="1435392576" sldId="360"/>
            <ac:grpSpMk id="205" creationId="{70249D6B-1501-485C-A26B-5DD2904EDF94}"/>
          </ac:grpSpMkLst>
        </pc:grpChg>
        <pc:grpChg chg="mod">
          <ac:chgData name="Carl-Julian Pardall" userId="242418bbfe6e9ff5" providerId="LiveId" clId="{BB27D12B-E8E2-4D42-B549-C9850FF41962}" dt="2022-03-30T21:13:23.837" v="3117"/>
          <ac:grpSpMkLst>
            <pc:docMk/>
            <pc:sldMk cId="1435392576" sldId="360"/>
            <ac:grpSpMk id="206" creationId="{F2BCFA28-22A9-478B-952F-9BA9AC2A2C5F}"/>
          </ac:grpSpMkLst>
        </pc:grpChg>
        <pc:grpChg chg="mod">
          <ac:chgData name="Carl-Julian Pardall" userId="242418bbfe6e9ff5" providerId="LiveId" clId="{BB27D12B-E8E2-4D42-B549-C9850FF41962}" dt="2022-03-30T21:13:23.837" v="3117"/>
          <ac:grpSpMkLst>
            <pc:docMk/>
            <pc:sldMk cId="1435392576" sldId="360"/>
            <ac:grpSpMk id="209" creationId="{BF9AE85F-59D3-4646-A4EA-7EA11467ADA6}"/>
          </ac:grpSpMkLst>
        </pc:grpChg>
        <pc:grpChg chg="mod">
          <ac:chgData name="Carl-Julian Pardall" userId="242418bbfe6e9ff5" providerId="LiveId" clId="{BB27D12B-E8E2-4D42-B549-C9850FF41962}" dt="2022-03-30T21:13:23.837" v="3117"/>
          <ac:grpSpMkLst>
            <pc:docMk/>
            <pc:sldMk cId="1435392576" sldId="360"/>
            <ac:grpSpMk id="210" creationId="{F5B3863E-78FE-4A51-BB9D-35CF5253F209}"/>
          </ac:grpSpMkLst>
        </pc:grpChg>
        <pc:grpChg chg="mod">
          <ac:chgData name="Carl-Julian Pardall" userId="242418bbfe6e9ff5" providerId="LiveId" clId="{BB27D12B-E8E2-4D42-B549-C9850FF41962}" dt="2022-03-30T21:13:23.837" v="3117"/>
          <ac:grpSpMkLst>
            <pc:docMk/>
            <pc:sldMk cId="1435392576" sldId="360"/>
            <ac:grpSpMk id="211" creationId="{4032C515-CA9A-44D6-ABA9-22E98A515280}"/>
          </ac:grpSpMkLst>
        </pc:grpChg>
        <pc:grpChg chg="mod">
          <ac:chgData name="Carl-Julian Pardall" userId="242418bbfe6e9ff5" providerId="LiveId" clId="{BB27D12B-E8E2-4D42-B549-C9850FF41962}" dt="2022-03-30T21:13:23.837" v="3117"/>
          <ac:grpSpMkLst>
            <pc:docMk/>
            <pc:sldMk cId="1435392576" sldId="360"/>
            <ac:grpSpMk id="212" creationId="{3252C698-9D32-40D1-B5FD-96E0A961F890}"/>
          </ac:grpSpMkLst>
        </pc:grpChg>
        <pc:grpChg chg="mod">
          <ac:chgData name="Carl-Julian Pardall" userId="242418bbfe6e9ff5" providerId="LiveId" clId="{BB27D12B-E8E2-4D42-B549-C9850FF41962}" dt="2022-03-30T21:13:23.837" v="3117"/>
          <ac:grpSpMkLst>
            <pc:docMk/>
            <pc:sldMk cId="1435392576" sldId="360"/>
            <ac:grpSpMk id="217" creationId="{26424BBF-7DB8-4A55-9979-22789D9F3464}"/>
          </ac:grpSpMkLst>
        </pc:grpChg>
        <pc:grpChg chg="mod">
          <ac:chgData name="Carl-Julian Pardall" userId="242418bbfe6e9ff5" providerId="LiveId" clId="{BB27D12B-E8E2-4D42-B549-C9850FF41962}" dt="2022-03-30T21:13:23.837" v="3117"/>
          <ac:grpSpMkLst>
            <pc:docMk/>
            <pc:sldMk cId="1435392576" sldId="360"/>
            <ac:grpSpMk id="218" creationId="{5F237B7F-D802-46E0-A0BE-0BE326B96B9D}"/>
          </ac:grpSpMkLst>
        </pc:grpChg>
        <pc:grpChg chg="add mod">
          <ac:chgData name="Carl-Julian Pardall" userId="242418bbfe6e9ff5" providerId="LiveId" clId="{BB27D12B-E8E2-4D42-B549-C9850FF41962}" dt="2022-03-30T21:14:33.463" v="3134" actId="1076"/>
          <ac:grpSpMkLst>
            <pc:docMk/>
            <pc:sldMk cId="1435392576" sldId="360"/>
            <ac:grpSpMk id="223" creationId="{9D5AEB21-4BCA-41B8-8065-73F93750F593}"/>
          </ac:grpSpMkLst>
        </pc:grpChg>
        <pc:grpChg chg="mod">
          <ac:chgData name="Carl-Julian Pardall" userId="242418bbfe6e9ff5" providerId="LiveId" clId="{BB27D12B-E8E2-4D42-B549-C9850FF41962}" dt="2022-03-30T21:14:28.009" v="3133"/>
          <ac:grpSpMkLst>
            <pc:docMk/>
            <pc:sldMk cId="1435392576" sldId="360"/>
            <ac:grpSpMk id="224" creationId="{BE1BBD87-EC1F-44E1-94AA-5E5126FEE295}"/>
          </ac:grpSpMkLst>
        </pc:grpChg>
        <pc:grpChg chg="mod">
          <ac:chgData name="Carl-Julian Pardall" userId="242418bbfe6e9ff5" providerId="LiveId" clId="{BB27D12B-E8E2-4D42-B549-C9850FF41962}" dt="2022-03-30T21:14:28.009" v="3133"/>
          <ac:grpSpMkLst>
            <pc:docMk/>
            <pc:sldMk cId="1435392576" sldId="360"/>
            <ac:grpSpMk id="227" creationId="{969BDDE8-AE1E-49FA-A3E6-40677C8A52B2}"/>
          </ac:grpSpMkLst>
        </pc:grpChg>
        <pc:grpChg chg="mod">
          <ac:chgData name="Carl-Julian Pardall" userId="242418bbfe6e9ff5" providerId="LiveId" clId="{BB27D12B-E8E2-4D42-B549-C9850FF41962}" dt="2022-03-30T21:14:28.009" v="3133"/>
          <ac:grpSpMkLst>
            <pc:docMk/>
            <pc:sldMk cId="1435392576" sldId="360"/>
            <ac:grpSpMk id="228" creationId="{5FF23AE1-9B91-4DAD-AF91-A48CAEE79995}"/>
          </ac:grpSpMkLst>
        </pc:grpChg>
        <pc:grpChg chg="mod">
          <ac:chgData name="Carl-Julian Pardall" userId="242418bbfe6e9ff5" providerId="LiveId" clId="{BB27D12B-E8E2-4D42-B549-C9850FF41962}" dt="2022-03-30T21:14:28.009" v="3133"/>
          <ac:grpSpMkLst>
            <pc:docMk/>
            <pc:sldMk cId="1435392576" sldId="360"/>
            <ac:grpSpMk id="229" creationId="{5CE54DFD-A32B-4B87-A302-5B2EC9BDB1E3}"/>
          </ac:grpSpMkLst>
        </pc:grpChg>
        <pc:grpChg chg="mod">
          <ac:chgData name="Carl-Julian Pardall" userId="242418bbfe6e9ff5" providerId="LiveId" clId="{BB27D12B-E8E2-4D42-B549-C9850FF41962}" dt="2022-03-30T21:14:28.009" v="3133"/>
          <ac:grpSpMkLst>
            <pc:docMk/>
            <pc:sldMk cId="1435392576" sldId="360"/>
            <ac:grpSpMk id="230" creationId="{30542565-0D45-450B-889C-B0B1BFA74570}"/>
          </ac:grpSpMkLst>
        </pc:grpChg>
        <pc:grpChg chg="mod">
          <ac:chgData name="Carl-Julian Pardall" userId="242418bbfe6e9ff5" providerId="LiveId" clId="{BB27D12B-E8E2-4D42-B549-C9850FF41962}" dt="2022-03-30T21:14:28.009" v="3133"/>
          <ac:grpSpMkLst>
            <pc:docMk/>
            <pc:sldMk cId="1435392576" sldId="360"/>
            <ac:grpSpMk id="235" creationId="{9BB6D542-DBD2-4F15-9106-11DC9E3BD8B5}"/>
          </ac:grpSpMkLst>
        </pc:grpChg>
        <pc:grpChg chg="mod">
          <ac:chgData name="Carl-Julian Pardall" userId="242418bbfe6e9ff5" providerId="LiveId" clId="{BB27D12B-E8E2-4D42-B549-C9850FF41962}" dt="2022-03-30T21:14:28.009" v="3133"/>
          <ac:grpSpMkLst>
            <pc:docMk/>
            <pc:sldMk cId="1435392576" sldId="360"/>
            <ac:grpSpMk id="236" creationId="{9FCB46AA-4661-4D06-AA96-F7FB352EEC3A}"/>
          </ac:grpSpMkLst>
        </pc:grpChg>
        <pc:grpChg chg="add mod">
          <ac:chgData name="Carl-Julian Pardall" userId="242418bbfe6e9ff5" providerId="LiveId" clId="{BB27D12B-E8E2-4D42-B549-C9850FF41962}" dt="2022-03-30T21:14:45.403" v="3136" actId="1076"/>
          <ac:grpSpMkLst>
            <pc:docMk/>
            <pc:sldMk cId="1435392576" sldId="360"/>
            <ac:grpSpMk id="241" creationId="{0D11326A-54EE-40E2-929E-23FBB6A025BC}"/>
          </ac:grpSpMkLst>
        </pc:grpChg>
        <pc:grpChg chg="mod">
          <ac:chgData name="Carl-Julian Pardall" userId="242418bbfe6e9ff5" providerId="LiveId" clId="{BB27D12B-E8E2-4D42-B549-C9850FF41962}" dt="2022-03-30T21:14:37.653" v="3135"/>
          <ac:grpSpMkLst>
            <pc:docMk/>
            <pc:sldMk cId="1435392576" sldId="360"/>
            <ac:grpSpMk id="242" creationId="{9708ADD5-7D18-4C8D-8A41-88735BFC3D70}"/>
          </ac:grpSpMkLst>
        </pc:grpChg>
        <pc:grpChg chg="mod">
          <ac:chgData name="Carl-Julian Pardall" userId="242418bbfe6e9ff5" providerId="LiveId" clId="{BB27D12B-E8E2-4D42-B549-C9850FF41962}" dt="2022-03-30T21:14:37.653" v="3135"/>
          <ac:grpSpMkLst>
            <pc:docMk/>
            <pc:sldMk cId="1435392576" sldId="360"/>
            <ac:grpSpMk id="245" creationId="{59AFC4D8-5367-4B0D-8A37-00EA3C5A174B}"/>
          </ac:grpSpMkLst>
        </pc:grpChg>
        <pc:grpChg chg="mod">
          <ac:chgData name="Carl-Julian Pardall" userId="242418bbfe6e9ff5" providerId="LiveId" clId="{BB27D12B-E8E2-4D42-B549-C9850FF41962}" dt="2022-03-30T21:14:37.653" v="3135"/>
          <ac:grpSpMkLst>
            <pc:docMk/>
            <pc:sldMk cId="1435392576" sldId="360"/>
            <ac:grpSpMk id="246" creationId="{7F99DDC4-F3B2-48FC-A00C-AAEF61692D2B}"/>
          </ac:grpSpMkLst>
        </pc:grpChg>
        <pc:grpChg chg="mod">
          <ac:chgData name="Carl-Julian Pardall" userId="242418bbfe6e9ff5" providerId="LiveId" clId="{BB27D12B-E8E2-4D42-B549-C9850FF41962}" dt="2022-03-30T21:14:37.653" v="3135"/>
          <ac:grpSpMkLst>
            <pc:docMk/>
            <pc:sldMk cId="1435392576" sldId="360"/>
            <ac:grpSpMk id="247" creationId="{CFE4606A-7A22-4B4A-8A72-67F7FCEEE730}"/>
          </ac:grpSpMkLst>
        </pc:grpChg>
        <pc:grpChg chg="mod">
          <ac:chgData name="Carl-Julian Pardall" userId="242418bbfe6e9ff5" providerId="LiveId" clId="{BB27D12B-E8E2-4D42-B549-C9850FF41962}" dt="2022-03-30T21:14:37.653" v="3135"/>
          <ac:grpSpMkLst>
            <pc:docMk/>
            <pc:sldMk cId="1435392576" sldId="360"/>
            <ac:grpSpMk id="248" creationId="{EDF0FA4A-1977-4261-8DE0-F4AB65C53925}"/>
          </ac:grpSpMkLst>
        </pc:grpChg>
        <pc:grpChg chg="mod">
          <ac:chgData name="Carl-Julian Pardall" userId="242418bbfe6e9ff5" providerId="LiveId" clId="{BB27D12B-E8E2-4D42-B549-C9850FF41962}" dt="2022-03-30T21:14:37.653" v="3135"/>
          <ac:grpSpMkLst>
            <pc:docMk/>
            <pc:sldMk cId="1435392576" sldId="360"/>
            <ac:grpSpMk id="253" creationId="{C595023F-B04B-47BB-8AA1-0EF23B99F640}"/>
          </ac:grpSpMkLst>
        </pc:grpChg>
        <pc:grpChg chg="mod">
          <ac:chgData name="Carl-Julian Pardall" userId="242418bbfe6e9ff5" providerId="LiveId" clId="{BB27D12B-E8E2-4D42-B549-C9850FF41962}" dt="2022-03-30T21:14:37.653" v="3135"/>
          <ac:grpSpMkLst>
            <pc:docMk/>
            <pc:sldMk cId="1435392576" sldId="360"/>
            <ac:grpSpMk id="254" creationId="{78B20D04-24B2-4ACF-86F2-67C8610863E4}"/>
          </ac:grpSpMkLst>
        </pc:grpChg>
        <pc:grpChg chg="add mod">
          <ac:chgData name="Carl-Julian Pardall" userId="242418bbfe6e9ff5" providerId="LiveId" clId="{BB27D12B-E8E2-4D42-B549-C9850FF41962}" dt="2022-03-30T21:14:55.171" v="3138" actId="1076"/>
          <ac:grpSpMkLst>
            <pc:docMk/>
            <pc:sldMk cId="1435392576" sldId="360"/>
            <ac:grpSpMk id="259" creationId="{FB365ED5-D1FF-41B8-BD03-F73FA34A99D1}"/>
          </ac:grpSpMkLst>
        </pc:grpChg>
        <pc:grpChg chg="mod">
          <ac:chgData name="Carl-Julian Pardall" userId="242418bbfe6e9ff5" providerId="LiveId" clId="{BB27D12B-E8E2-4D42-B549-C9850FF41962}" dt="2022-03-30T21:14:46.202" v="3137"/>
          <ac:grpSpMkLst>
            <pc:docMk/>
            <pc:sldMk cId="1435392576" sldId="360"/>
            <ac:grpSpMk id="260" creationId="{2AA58872-1D3E-4AB8-9FBB-2AEE1B5317D0}"/>
          </ac:grpSpMkLst>
        </pc:grpChg>
        <pc:grpChg chg="mod">
          <ac:chgData name="Carl-Julian Pardall" userId="242418bbfe6e9ff5" providerId="LiveId" clId="{BB27D12B-E8E2-4D42-B549-C9850FF41962}" dt="2022-03-30T21:14:46.202" v="3137"/>
          <ac:grpSpMkLst>
            <pc:docMk/>
            <pc:sldMk cId="1435392576" sldId="360"/>
            <ac:grpSpMk id="263" creationId="{69F6DD76-C1C6-4A36-BB82-360086000ED8}"/>
          </ac:grpSpMkLst>
        </pc:grpChg>
        <pc:grpChg chg="mod">
          <ac:chgData name="Carl-Julian Pardall" userId="242418bbfe6e9ff5" providerId="LiveId" clId="{BB27D12B-E8E2-4D42-B549-C9850FF41962}" dt="2022-03-30T21:14:46.202" v="3137"/>
          <ac:grpSpMkLst>
            <pc:docMk/>
            <pc:sldMk cId="1435392576" sldId="360"/>
            <ac:grpSpMk id="264" creationId="{09463D46-BEF0-4FBF-85F8-06B7FB5FBFE5}"/>
          </ac:grpSpMkLst>
        </pc:grpChg>
        <pc:grpChg chg="mod">
          <ac:chgData name="Carl-Julian Pardall" userId="242418bbfe6e9ff5" providerId="LiveId" clId="{BB27D12B-E8E2-4D42-B549-C9850FF41962}" dt="2022-03-30T21:14:46.202" v="3137"/>
          <ac:grpSpMkLst>
            <pc:docMk/>
            <pc:sldMk cId="1435392576" sldId="360"/>
            <ac:grpSpMk id="265" creationId="{0FD928E8-129C-4573-A73E-9C4446B57AB2}"/>
          </ac:grpSpMkLst>
        </pc:grpChg>
        <pc:grpChg chg="mod">
          <ac:chgData name="Carl-Julian Pardall" userId="242418bbfe6e9ff5" providerId="LiveId" clId="{BB27D12B-E8E2-4D42-B549-C9850FF41962}" dt="2022-03-30T21:14:46.202" v="3137"/>
          <ac:grpSpMkLst>
            <pc:docMk/>
            <pc:sldMk cId="1435392576" sldId="360"/>
            <ac:grpSpMk id="266" creationId="{6B3C300A-1FD0-46BB-AD3F-E2D5ED33C967}"/>
          </ac:grpSpMkLst>
        </pc:grpChg>
        <pc:grpChg chg="mod">
          <ac:chgData name="Carl-Julian Pardall" userId="242418bbfe6e9ff5" providerId="LiveId" clId="{BB27D12B-E8E2-4D42-B549-C9850FF41962}" dt="2022-03-30T21:14:46.202" v="3137"/>
          <ac:grpSpMkLst>
            <pc:docMk/>
            <pc:sldMk cId="1435392576" sldId="360"/>
            <ac:grpSpMk id="271" creationId="{AF10D8A8-C178-42D1-A489-92AB23C17E4D}"/>
          </ac:grpSpMkLst>
        </pc:grpChg>
        <pc:grpChg chg="mod">
          <ac:chgData name="Carl-Julian Pardall" userId="242418bbfe6e9ff5" providerId="LiveId" clId="{BB27D12B-E8E2-4D42-B549-C9850FF41962}" dt="2022-03-30T21:14:46.202" v="3137"/>
          <ac:grpSpMkLst>
            <pc:docMk/>
            <pc:sldMk cId="1435392576" sldId="360"/>
            <ac:grpSpMk id="272" creationId="{62734C07-726D-4A81-885C-D84418D1F334}"/>
          </ac:grpSpMkLst>
        </pc:grpChg>
        <pc:grpChg chg="add mod">
          <ac:chgData name="Carl-Julian Pardall" userId="242418bbfe6e9ff5" providerId="LiveId" clId="{BB27D12B-E8E2-4D42-B549-C9850FF41962}" dt="2022-03-30T21:15:04.771" v="3140" actId="1076"/>
          <ac:grpSpMkLst>
            <pc:docMk/>
            <pc:sldMk cId="1435392576" sldId="360"/>
            <ac:grpSpMk id="277" creationId="{A32EB126-585E-4BC0-A5C6-EDFAB19C28DA}"/>
          </ac:grpSpMkLst>
        </pc:grpChg>
        <pc:grpChg chg="mod">
          <ac:chgData name="Carl-Julian Pardall" userId="242418bbfe6e9ff5" providerId="LiveId" clId="{BB27D12B-E8E2-4D42-B549-C9850FF41962}" dt="2022-03-30T21:14:58.290" v="3139"/>
          <ac:grpSpMkLst>
            <pc:docMk/>
            <pc:sldMk cId="1435392576" sldId="360"/>
            <ac:grpSpMk id="278" creationId="{E1917A2D-AF28-44EF-B912-D5BFD0315F25}"/>
          </ac:grpSpMkLst>
        </pc:grpChg>
        <pc:grpChg chg="mod">
          <ac:chgData name="Carl-Julian Pardall" userId="242418bbfe6e9ff5" providerId="LiveId" clId="{BB27D12B-E8E2-4D42-B549-C9850FF41962}" dt="2022-03-30T21:14:58.290" v="3139"/>
          <ac:grpSpMkLst>
            <pc:docMk/>
            <pc:sldMk cId="1435392576" sldId="360"/>
            <ac:grpSpMk id="281" creationId="{7E048858-17DC-4F53-89A0-4C0D11A45A99}"/>
          </ac:grpSpMkLst>
        </pc:grpChg>
        <pc:grpChg chg="mod">
          <ac:chgData name="Carl-Julian Pardall" userId="242418bbfe6e9ff5" providerId="LiveId" clId="{BB27D12B-E8E2-4D42-B549-C9850FF41962}" dt="2022-03-30T21:14:58.290" v="3139"/>
          <ac:grpSpMkLst>
            <pc:docMk/>
            <pc:sldMk cId="1435392576" sldId="360"/>
            <ac:grpSpMk id="282" creationId="{7A393BAE-5474-4885-9128-2182AEE82BA6}"/>
          </ac:grpSpMkLst>
        </pc:grpChg>
        <pc:grpChg chg="mod">
          <ac:chgData name="Carl-Julian Pardall" userId="242418bbfe6e9ff5" providerId="LiveId" clId="{BB27D12B-E8E2-4D42-B549-C9850FF41962}" dt="2022-03-30T21:14:58.290" v="3139"/>
          <ac:grpSpMkLst>
            <pc:docMk/>
            <pc:sldMk cId="1435392576" sldId="360"/>
            <ac:grpSpMk id="283" creationId="{D2D320A8-D747-4973-A28B-82C2933D6B60}"/>
          </ac:grpSpMkLst>
        </pc:grpChg>
        <pc:grpChg chg="mod">
          <ac:chgData name="Carl-Julian Pardall" userId="242418bbfe6e9ff5" providerId="LiveId" clId="{BB27D12B-E8E2-4D42-B549-C9850FF41962}" dt="2022-03-30T21:14:58.290" v="3139"/>
          <ac:grpSpMkLst>
            <pc:docMk/>
            <pc:sldMk cId="1435392576" sldId="360"/>
            <ac:grpSpMk id="284" creationId="{CF4D83DF-E339-402D-B516-ADA1CDCC7860}"/>
          </ac:grpSpMkLst>
        </pc:grpChg>
        <pc:grpChg chg="mod">
          <ac:chgData name="Carl-Julian Pardall" userId="242418bbfe6e9ff5" providerId="LiveId" clId="{BB27D12B-E8E2-4D42-B549-C9850FF41962}" dt="2022-03-30T21:14:58.290" v="3139"/>
          <ac:grpSpMkLst>
            <pc:docMk/>
            <pc:sldMk cId="1435392576" sldId="360"/>
            <ac:grpSpMk id="289" creationId="{4209DC4E-0110-4432-98EF-5279297C10D1}"/>
          </ac:grpSpMkLst>
        </pc:grpChg>
        <pc:grpChg chg="mod">
          <ac:chgData name="Carl-Julian Pardall" userId="242418bbfe6e9ff5" providerId="LiveId" clId="{BB27D12B-E8E2-4D42-B549-C9850FF41962}" dt="2022-03-30T21:14:58.290" v="3139"/>
          <ac:grpSpMkLst>
            <pc:docMk/>
            <pc:sldMk cId="1435392576" sldId="360"/>
            <ac:grpSpMk id="290" creationId="{DE2C07F9-CA5D-4ADA-9FDD-77F57F53F82E}"/>
          </ac:grpSpMkLst>
        </pc:grpChg>
        <pc:grpChg chg="add mod">
          <ac:chgData name="Carl-Julian Pardall" userId="242418bbfe6e9ff5" providerId="LiveId" clId="{BB27D12B-E8E2-4D42-B549-C9850FF41962}" dt="2022-03-30T21:15:19.375" v="3142" actId="1076"/>
          <ac:grpSpMkLst>
            <pc:docMk/>
            <pc:sldMk cId="1435392576" sldId="360"/>
            <ac:grpSpMk id="295" creationId="{0908C2A5-99CA-45E3-886A-52BDC29C1098}"/>
          </ac:grpSpMkLst>
        </pc:grpChg>
        <pc:grpChg chg="mod">
          <ac:chgData name="Carl-Julian Pardall" userId="242418bbfe6e9ff5" providerId="LiveId" clId="{BB27D12B-E8E2-4D42-B549-C9850FF41962}" dt="2022-03-30T21:15:05.485" v="3141"/>
          <ac:grpSpMkLst>
            <pc:docMk/>
            <pc:sldMk cId="1435392576" sldId="360"/>
            <ac:grpSpMk id="296" creationId="{C8A762E8-7836-4E81-B196-FD699643FB1B}"/>
          </ac:grpSpMkLst>
        </pc:grpChg>
        <pc:grpChg chg="mod">
          <ac:chgData name="Carl-Julian Pardall" userId="242418bbfe6e9ff5" providerId="LiveId" clId="{BB27D12B-E8E2-4D42-B549-C9850FF41962}" dt="2022-03-30T21:15:05.485" v="3141"/>
          <ac:grpSpMkLst>
            <pc:docMk/>
            <pc:sldMk cId="1435392576" sldId="360"/>
            <ac:grpSpMk id="299" creationId="{12CDD0B5-4A0E-4ABB-9AC6-A3B85CFD6FBC}"/>
          </ac:grpSpMkLst>
        </pc:grpChg>
        <pc:grpChg chg="mod">
          <ac:chgData name="Carl-Julian Pardall" userId="242418bbfe6e9ff5" providerId="LiveId" clId="{BB27D12B-E8E2-4D42-B549-C9850FF41962}" dt="2022-03-30T21:15:05.485" v="3141"/>
          <ac:grpSpMkLst>
            <pc:docMk/>
            <pc:sldMk cId="1435392576" sldId="360"/>
            <ac:grpSpMk id="300" creationId="{2B9542A3-DE29-4ACD-81CB-46C5FDDF7527}"/>
          </ac:grpSpMkLst>
        </pc:grpChg>
        <pc:grpChg chg="mod">
          <ac:chgData name="Carl-Julian Pardall" userId="242418bbfe6e9ff5" providerId="LiveId" clId="{BB27D12B-E8E2-4D42-B549-C9850FF41962}" dt="2022-03-30T21:15:05.485" v="3141"/>
          <ac:grpSpMkLst>
            <pc:docMk/>
            <pc:sldMk cId="1435392576" sldId="360"/>
            <ac:grpSpMk id="301" creationId="{E4B8F2DE-5F5C-465C-8FA2-DAD5EAD8194B}"/>
          </ac:grpSpMkLst>
        </pc:grpChg>
        <pc:grpChg chg="mod">
          <ac:chgData name="Carl-Julian Pardall" userId="242418bbfe6e9ff5" providerId="LiveId" clId="{BB27D12B-E8E2-4D42-B549-C9850FF41962}" dt="2022-03-30T21:15:05.485" v="3141"/>
          <ac:grpSpMkLst>
            <pc:docMk/>
            <pc:sldMk cId="1435392576" sldId="360"/>
            <ac:grpSpMk id="302" creationId="{E114F9CA-6C1F-4762-89B9-6F03C04B7D0D}"/>
          </ac:grpSpMkLst>
        </pc:grpChg>
        <pc:grpChg chg="mod">
          <ac:chgData name="Carl-Julian Pardall" userId="242418bbfe6e9ff5" providerId="LiveId" clId="{BB27D12B-E8E2-4D42-B549-C9850FF41962}" dt="2022-03-30T21:15:05.485" v="3141"/>
          <ac:grpSpMkLst>
            <pc:docMk/>
            <pc:sldMk cId="1435392576" sldId="360"/>
            <ac:grpSpMk id="307" creationId="{64724CF3-C0DA-4688-BB69-BFF004542515}"/>
          </ac:grpSpMkLst>
        </pc:grpChg>
        <pc:grpChg chg="mod">
          <ac:chgData name="Carl-Julian Pardall" userId="242418bbfe6e9ff5" providerId="LiveId" clId="{BB27D12B-E8E2-4D42-B549-C9850FF41962}" dt="2022-03-30T21:15:05.485" v="3141"/>
          <ac:grpSpMkLst>
            <pc:docMk/>
            <pc:sldMk cId="1435392576" sldId="360"/>
            <ac:grpSpMk id="308" creationId="{C4E1B52E-692D-4E2A-9505-BD56D6086E16}"/>
          </ac:grpSpMkLst>
        </pc:grpChg>
      </pc:sldChg>
      <pc:sldChg chg="addSp delSp modSp new mod modAnim">
        <pc:chgData name="Carl-Julian Pardall" userId="242418bbfe6e9ff5" providerId="LiveId" clId="{BB27D12B-E8E2-4D42-B549-C9850FF41962}" dt="2022-03-24T22:07:43.762" v="2898"/>
        <pc:sldMkLst>
          <pc:docMk/>
          <pc:sldMk cId="2960755979" sldId="361"/>
        </pc:sldMkLst>
        <pc:spChg chg="mod">
          <ac:chgData name="Carl-Julian Pardall" userId="242418bbfe6e9ff5" providerId="LiveId" clId="{BB27D12B-E8E2-4D42-B549-C9850FF41962}" dt="2022-03-24T17:16:58.964" v="1167"/>
          <ac:spMkLst>
            <pc:docMk/>
            <pc:sldMk cId="2960755979" sldId="361"/>
            <ac:spMk id="2" creationId="{25629EF1-6D70-4BFB-94BF-BA48F87A7AD0}"/>
          </ac:spMkLst>
        </pc:spChg>
        <pc:spChg chg="mod">
          <ac:chgData name="Carl-Julian Pardall" userId="242418bbfe6e9ff5" providerId="LiveId" clId="{BB27D12B-E8E2-4D42-B549-C9850FF41962}" dt="2022-03-24T17:22:13.301" v="1253" actId="20577"/>
          <ac:spMkLst>
            <pc:docMk/>
            <pc:sldMk cId="2960755979" sldId="361"/>
            <ac:spMk id="3" creationId="{613F30A0-B77E-49BE-BECD-7D3E6CDFFF86}"/>
          </ac:spMkLst>
        </pc:spChg>
        <pc:spChg chg="add mod">
          <ac:chgData name="Carl-Julian Pardall" userId="242418bbfe6e9ff5" providerId="LiveId" clId="{BB27D12B-E8E2-4D42-B549-C9850FF41962}" dt="2022-03-24T18:08:21.577" v="1559" actId="1076"/>
          <ac:spMkLst>
            <pc:docMk/>
            <pc:sldMk cId="2960755979" sldId="361"/>
            <ac:spMk id="8" creationId="{8F74928A-98A1-4123-B9C9-126658FD9EF3}"/>
          </ac:spMkLst>
        </pc:spChg>
        <pc:spChg chg="add del mod">
          <ac:chgData name="Carl-Julian Pardall" userId="242418bbfe6e9ff5" providerId="LiveId" clId="{BB27D12B-E8E2-4D42-B549-C9850FF41962}" dt="2022-03-24T17:28:04.430" v="1333" actId="478"/>
          <ac:spMkLst>
            <pc:docMk/>
            <pc:sldMk cId="2960755979" sldId="361"/>
            <ac:spMk id="9" creationId="{4B7B585A-E23B-43B8-B9EE-E6C15630571E}"/>
          </ac:spMkLst>
        </pc:spChg>
        <pc:spChg chg="add mod">
          <ac:chgData name="Carl-Julian Pardall" userId="242418bbfe6e9ff5" providerId="LiveId" clId="{BB27D12B-E8E2-4D42-B549-C9850FF41962}" dt="2022-03-24T18:08:21.577" v="1559" actId="1076"/>
          <ac:spMkLst>
            <pc:docMk/>
            <pc:sldMk cId="2960755979" sldId="361"/>
            <ac:spMk id="10" creationId="{94F6B063-A904-48F0-A84F-0E0BE4FD1C6C}"/>
          </ac:spMkLst>
        </pc:spChg>
        <pc:grpChg chg="add mod">
          <ac:chgData name="Carl-Julian Pardall" userId="242418bbfe6e9ff5" providerId="LiveId" clId="{BB27D12B-E8E2-4D42-B549-C9850FF41962}" dt="2022-03-24T18:08:21.577" v="1559" actId="1076"/>
          <ac:grpSpMkLst>
            <pc:docMk/>
            <pc:sldMk cId="2960755979" sldId="361"/>
            <ac:grpSpMk id="11" creationId="{3AC07D85-BFBA-44C3-8977-8EDBC70C0AD8}"/>
          </ac:grpSpMkLst>
        </pc:grpChg>
        <pc:picChg chg="add mod">
          <ac:chgData name="Carl-Julian Pardall" userId="242418bbfe6e9ff5" providerId="LiveId" clId="{BB27D12B-E8E2-4D42-B549-C9850FF41962}" dt="2022-03-24T18:08:16.897" v="1558" actId="1076"/>
          <ac:picMkLst>
            <pc:docMk/>
            <pc:sldMk cId="2960755979" sldId="361"/>
            <ac:picMk id="6" creationId="{5D4553C2-C040-4B4B-90F3-02A9868BBF59}"/>
          </ac:picMkLst>
        </pc:picChg>
        <pc:picChg chg="add mod">
          <ac:chgData name="Carl-Julian Pardall" userId="242418bbfe6e9ff5" providerId="LiveId" clId="{BB27D12B-E8E2-4D42-B549-C9850FF41962}" dt="2022-03-24T18:08:21.577" v="1559" actId="1076"/>
          <ac:picMkLst>
            <pc:docMk/>
            <pc:sldMk cId="2960755979" sldId="361"/>
            <ac:picMk id="7" creationId="{3FECDA5D-6C25-48F5-A029-C871294935A1}"/>
          </ac:picMkLst>
        </pc:picChg>
        <pc:picChg chg="add del mod">
          <ac:chgData name="Carl-Julian Pardall" userId="242418bbfe6e9ff5" providerId="LiveId" clId="{BB27D12B-E8E2-4D42-B549-C9850FF41962}" dt="2022-03-24T18:08:37.968" v="1565" actId="21"/>
          <ac:picMkLst>
            <pc:docMk/>
            <pc:sldMk cId="2960755979" sldId="361"/>
            <ac:picMk id="12" creationId="{BE3F9EE7-E0CB-450E-A5F2-5DF6F2247377}"/>
          </ac:picMkLst>
        </pc:picChg>
      </pc:sldChg>
      <pc:sldChg chg="addSp modSp new mod modAnim">
        <pc:chgData name="Carl-Julian Pardall" userId="242418bbfe6e9ff5" providerId="LiveId" clId="{BB27D12B-E8E2-4D42-B549-C9850FF41962}" dt="2022-03-24T22:12:41.824" v="2926"/>
        <pc:sldMkLst>
          <pc:docMk/>
          <pc:sldMk cId="1267357096" sldId="362"/>
        </pc:sldMkLst>
        <pc:spChg chg="mod">
          <ac:chgData name="Carl-Julian Pardall" userId="242418bbfe6e9ff5" providerId="LiveId" clId="{BB27D12B-E8E2-4D42-B549-C9850FF41962}" dt="2022-03-24T18:36:07.500" v="1726"/>
          <ac:spMkLst>
            <pc:docMk/>
            <pc:sldMk cId="1267357096" sldId="362"/>
            <ac:spMk id="2" creationId="{5C0829E5-45F3-487F-8080-C58DE9DFD9AF}"/>
          </ac:spMkLst>
        </pc:spChg>
        <pc:spChg chg="mod">
          <ac:chgData name="Carl-Julian Pardall" userId="242418bbfe6e9ff5" providerId="LiveId" clId="{BB27D12B-E8E2-4D42-B549-C9850FF41962}" dt="2022-03-24T22:09:29.604" v="2920" actId="20577"/>
          <ac:spMkLst>
            <pc:docMk/>
            <pc:sldMk cId="1267357096" sldId="362"/>
            <ac:spMk id="3" creationId="{1673F8A2-513B-49E1-835B-98E44BB5F99C}"/>
          </ac:spMkLst>
        </pc:spChg>
        <pc:spChg chg="add mod">
          <ac:chgData name="Carl-Julian Pardall" userId="242418bbfe6e9ff5" providerId="LiveId" clId="{BB27D12B-E8E2-4D42-B549-C9850FF41962}" dt="2022-03-24T18:30:05.147" v="1651" actId="164"/>
          <ac:spMkLst>
            <pc:docMk/>
            <pc:sldMk cId="1267357096" sldId="362"/>
            <ac:spMk id="11" creationId="{554EBA12-857D-4F80-9529-A65DA2F2B108}"/>
          </ac:spMkLst>
        </pc:spChg>
        <pc:spChg chg="add mod">
          <ac:chgData name="Carl-Julian Pardall" userId="242418bbfe6e9ff5" providerId="LiveId" clId="{BB27D12B-E8E2-4D42-B549-C9850FF41962}" dt="2022-03-24T18:58:09.567" v="2095" actId="164"/>
          <ac:spMkLst>
            <pc:docMk/>
            <pc:sldMk cId="1267357096" sldId="362"/>
            <ac:spMk id="13" creationId="{3EDC6555-3EA3-4336-9CA1-2F2FDA3966C8}"/>
          </ac:spMkLst>
        </pc:spChg>
        <pc:grpChg chg="add mod">
          <ac:chgData name="Carl-Julian Pardall" userId="242418bbfe6e9ff5" providerId="LiveId" clId="{BB27D12B-E8E2-4D42-B549-C9850FF41962}" dt="2022-03-24T18:34:15.082" v="1713" actId="1076"/>
          <ac:grpSpMkLst>
            <pc:docMk/>
            <pc:sldMk cId="1267357096" sldId="362"/>
            <ac:grpSpMk id="12" creationId="{99E76862-B616-4FA8-A267-C7D60C0F71C9}"/>
          </ac:grpSpMkLst>
        </pc:grpChg>
        <pc:grpChg chg="add mod">
          <ac:chgData name="Carl-Julian Pardall" userId="242418bbfe6e9ff5" providerId="LiveId" clId="{BB27D12B-E8E2-4D42-B549-C9850FF41962}" dt="2022-03-24T18:58:09.567" v="2095" actId="164"/>
          <ac:grpSpMkLst>
            <pc:docMk/>
            <pc:sldMk cId="1267357096" sldId="362"/>
            <ac:grpSpMk id="17" creationId="{7BF8B531-5052-4F77-9E56-D68F67FA60BA}"/>
          </ac:grpSpMkLst>
        </pc:grpChg>
        <pc:picChg chg="add mod">
          <ac:chgData name="Carl-Julian Pardall" userId="242418bbfe6e9ff5" providerId="LiveId" clId="{BB27D12B-E8E2-4D42-B549-C9850FF41962}" dt="2022-03-24T18:33:35.671" v="1705" actId="1076"/>
          <ac:picMkLst>
            <pc:docMk/>
            <pc:sldMk cId="1267357096" sldId="362"/>
            <ac:picMk id="7" creationId="{EB3B55CD-373D-4CA9-8423-473F06D82518}"/>
          </ac:picMkLst>
        </pc:picChg>
        <pc:picChg chg="add mod">
          <ac:chgData name="Carl-Julian Pardall" userId="242418bbfe6e9ff5" providerId="LiveId" clId="{BB27D12B-E8E2-4D42-B549-C9850FF41962}" dt="2022-03-24T18:58:12.195" v="2097" actId="1076"/>
          <ac:picMkLst>
            <pc:docMk/>
            <pc:sldMk cId="1267357096" sldId="362"/>
            <ac:picMk id="8" creationId="{B55231A4-47C2-4539-BE66-23CD0B626441}"/>
          </ac:picMkLst>
        </pc:picChg>
        <pc:cxnChg chg="add mod">
          <ac:chgData name="Carl-Julian Pardall" userId="242418bbfe6e9ff5" providerId="LiveId" clId="{BB27D12B-E8E2-4D42-B549-C9850FF41962}" dt="2022-03-24T18:30:05.147" v="1651" actId="164"/>
          <ac:cxnSpMkLst>
            <pc:docMk/>
            <pc:sldMk cId="1267357096" sldId="362"/>
            <ac:cxnSpMk id="10" creationId="{A8DC015F-5A6E-4ECC-B9FD-E007ACC64DC7}"/>
          </ac:cxnSpMkLst>
        </pc:cxnChg>
        <pc:cxnChg chg="add mod">
          <ac:chgData name="Carl-Julian Pardall" userId="242418bbfe6e9ff5" providerId="LiveId" clId="{BB27D12B-E8E2-4D42-B549-C9850FF41962}" dt="2022-03-24T18:58:09.567" v="2095" actId="164"/>
          <ac:cxnSpMkLst>
            <pc:docMk/>
            <pc:sldMk cId="1267357096" sldId="362"/>
            <ac:cxnSpMk id="15" creationId="{B2A6D575-B912-43A3-9A81-86B6612D203C}"/>
          </ac:cxnSpMkLst>
        </pc:cxnChg>
      </pc:sldChg>
      <pc:sldChg chg="addSp modSp new mod modAnim">
        <pc:chgData name="Carl-Julian Pardall" userId="242418bbfe6e9ff5" providerId="LiveId" clId="{BB27D12B-E8E2-4D42-B549-C9850FF41962}" dt="2022-03-24T22:35:06.662" v="2932"/>
        <pc:sldMkLst>
          <pc:docMk/>
          <pc:sldMk cId="2334729069" sldId="363"/>
        </pc:sldMkLst>
        <pc:spChg chg="mod">
          <ac:chgData name="Carl-Julian Pardall" userId="242418bbfe6e9ff5" providerId="LiveId" clId="{BB27D12B-E8E2-4D42-B549-C9850FF41962}" dt="2022-03-24T18:36:12.284" v="1728"/>
          <ac:spMkLst>
            <pc:docMk/>
            <pc:sldMk cId="2334729069" sldId="363"/>
            <ac:spMk id="2" creationId="{3772C9C0-EF44-4B79-BA25-4F5F3BF1005F}"/>
          </ac:spMkLst>
        </pc:spChg>
        <pc:spChg chg="mod">
          <ac:chgData name="Carl-Julian Pardall" userId="242418bbfe6e9ff5" providerId="LiveId" clId="{BB27D12B-E8E2-4D42-B549-C9850FF41962}" dt="2022-03-24T20:53:36.167" v="2624" actId="16959"/>
          <ac:spMkLst>
            <pc:docMk/>
            <pc:sldMk cId="2334729069" sldId="363"/>
            <ac:spMk id="3" creationId="{B8E84FBE-B125-45D7-8C51-50B8502E238D}"/>
          </ac:spMkLst>
        </pc:spChg>
        <pc:spChg chg="mod">
          <ac:chgData name="Carl-Julian Pardall" userId="242418bbfe6e9ff5" providerId="LiveId" clId="{BB27D12B-E8E2-4D42-B549-C9850FF41962}" dt="2022-03-24T18:42:14.649" v="1858" actId="1076"/>
          <ac:spMkLst>
            <pc:docMk/>
            <pc:sldMk cId="2334729069" sldId="363"/>
            <ac:spMk id="9" creationId="{882C462B-196D-4223-BD8A-328DE7000DE5}"/>
          </ac:spMkLst>
        </pc:spChg>
        <pc:spChg chg="mod">
          <ac:chgData name="Carl-Julian Pardall" userId="242418bbfe6e9ff5" providerId="LiveId" clId="{BB27D12B-E8E2-4D42-B549-C9850FF41962}" dt="2022-03-24T18:42:18.572" v="1859"/>
          <ac:spMkLst>
            <pc:docMk/>
            <pc:sldMk cId="2334729069" sldId="363"/>
            <ac:spMk id="14" creationId="{9A0F53B0-5998-4217-924C-780B6CFE7650}"/>
          </ac:spMkLst>
        </pc:spChg>
        <pc:spChg chg="add mod">
          <ac:chgData name="Carl-Julian Pardall" userId="242418bbfe6e9ff5" providerId="LiveId" clId="{BB27D12B-E8E2-4D42-B549-C9850FF41962}" dt="2022-03-24T18:48:15.073" v="2071" actId="1036"/>
          <ac:spMkLst>
            <pc:docMk/>
            <pc:sldMk cId="2334729069" sldId="363"/>
            <ac:spMk id="15" creationId="{2619E2DA-A13E-4579-843A-D356C4A45B1F}"/>
          </ac:spMkLst>
        </pc:spChg>
        <pc:grpChg chg="add mod">
          <ac:chgData name="Carl-Julian Pardall" userId="242418bbfe6e9ff5" providerId="LiveId" clId="{BB27D12B-E8E2-4D42-B549-C9850FF41962}" dt="2022-03-24T18:48:15.073" v="2071" actId="1036"/>
          <ac:grpSpMkLst>
            <pc:docMk/>
            <pc:sldMk cId="2334729069" sldId="363"/>
            <ac:grpSpMk id="7" creationId="{1EA67C82-E336-43D7-8ADC-684E82B4CB55}"/>
          </ac:grpSpMkLst>
        </pc:grpChg>
        <pc:grpChg chg="add mod">
          <ac:chgData name="Carl-Julian Pardall" userId="242418bbfe6e9ff5" providerId="LiveId" clId="{BB27D12B-E8E2-4D42-B549-C9850FF41962}" dt="2022-03-24T18:48:15.073" v="2071" actId="1036"/>
          <ac:grpSpMkLst>
            <pc:docMk/>
            <pc:sldMk cId="2334729069" sldId="363"/>
            <ac:grpSpMk id="12" creationId="{7BC4368A-1359-4126-88A8-D42571DB6C2E}"/>
          </ac:grpSpMkLst>
        </pc:grpChg>
        <pc:picChg chg="add mod">
          <ac:chgData name="Carl-Julian Pardall" userId="242418bbfe6e9ff5" providerId="LiveId" clId="{BB27D12B-E8E2-4D42-B549-C9850FF41962}" dt="2022-03-24T18:48:15.073" v="2071" actId="1036"/>
          <ac:picMkLst>
            <pc:docMk/>
            <pc:sldMk cId="2334729069" sldId="363"/>
            <ac:picMk id="6" creationId="{5AE45D0F-17A8-4531-AA45-A111AF0D61E4}"/>
          </ac:picMkLst>
        </pc:picChg>
        <pc:picChg chg="add mod">
          <ac:chgData name="Carl-Julian Pardall" userId="242418bbfe6e9ff5" providerId="LiveId" clId="{BB27D12B-E8E2-4D42-B549-C9850FF41962}" dt="2022-03-24T18:48:15.073" v="2071" actId="1036"/>
          <ac:picMkLst>
            <pc:docMk/>
            <pc:sldMk cId="2334729069" sldId="363"/>
            <ac:picMk id="10" creationId="{444410CC-FA91-44AA-91F0-800AB43A7058}"/>
          </ac:picMkLst>
        </pc:picChg>
        <pc:cxnChg chg="mod">
          <ac:chgData name="Carl-Julian Pardall" userId="242418bbfe6e9ff5" providerId="LiveId" clId="{BB27D12B-E8E2-4D42-B549-C9850FF41962}" dt="2022-03-24T18:42:07.199" v="1857" actId="14100"/>
          <ac:cxnSpMkLst>
            <pc:docMk/>
            <pc:sldMk cId="2334729069" sldId="363"/>
            <ac:cxnSpMk id="8" creationId="{C835502C-6439-462C-8D59-A4FDE0A9629E}"/>
          </ac:cxnSpMkLst>
        </pc:cxnChg>
        <pc:cxnChg chg="mod">
          <ac:chgData name="Carl-Julian Pardall" userId="242418bbfe6e9ff5" providerId="LiveId" clId="{BB27D12B-E8E2-4D42-B549-C9850FF41962}" dt="2022-03-24T18:42:18.572" v="1859"/>
          <ac:cxnSpMkLst>
            <pc:docMk/>
            <pc:sldMk cId="2334729069" sldId="363"/>
            <ac:cxnSpMk id="13" creationId="{3BCB7DF2-03F4-4D87-BA8F-59D72D247B40}"/>
          </ac:cxnSpMkLst>
        </pc:cxnChg>
      </pc:sldChg>
      <pc:sldChg chg="addSp delSp modSp new mod modAnim">
        <pc:chgData name="Carl-Julian Pardall" userId="242418bbfe6e9ff5" providerId="LiveId" clId="{BB27D12B-E8E2-4D42-B549-C9850FF41962}" dt="2022-03-24T22:36:06.447" v="2938"/>
        <pc:sldMkLst>
          <pc:docMk/>
          <pc:sldMk cId="2171924634" sldId="364"/>
        </pc:sldMkLst>
        <pc:spChg chg="mod">
          <ac:chgData name="Carl-Julian Pardall" userId="242418bbfe6e9ff5" providerId="LiveId" clId="{BB27D12B-E8E2-4D42-B549-C9850FF41962}" dt="2022-03-24T18:58:52.740" v="2099"/>
          <ac:spMkLst>
            <pc:docMk/>
            <pc:sldMk cId="2171924634" sldId="364"/>
            <ac:spMk id="2" creationId="{9D08AB88-7D1D-492A-B444-FD6DFC55BE83}"/>
          </ac:spMkLst>
        </pc:spChg>
        <pc:spChg chg="mod">
          <ac:chgData name="Carl-Julian Pardall" userId="242418bbfe6e9ff5" providerId="LiveId" clId="{BB27D12B-E8E2-4D42-B549-C9850FF41962}" dt="2022-03-24T21:56:21.232" v="2880" actId="20577"/>
          <ac:spMkLst>
            <pc:docMk/>
            <pc:sldMk cId="2171924634" sldId="364"/>
            <ac:spMk id="3" creationId="{A1EB9685-DE1C-47AB-A94A-71DA502CB3D0}"/>
          </ac:spMkLst>
        </pc:spChg>
        <pc:spChg chg="add mod">
          <ac:chgData name="Carl-Julian Pardall" userId="242418bbfe6e9ff5" providerId="LiveId" clId="{BB27D12B-E8E2-4D42-B549-C9850FF41962}" dt="2022-03-24T20:32:46.359" v="2420" actId="1076"/>
          <ac:spMkLst>
            <pc:docMk/>
            <pc:sldMk cId="2171924634" sldId="364"/>
            <ac:spMk id="17" creationId="{DB59776F-2CAE-46FB-991F-E5A3CE1FDD4F}"/>
          </ac:spMkLst>
        </pc:spChg>
        <pc:spChg chg="add del">
          <ac:chgData name="Carl-Julian Pardall" userId="242418bbfe6e9ff5" providerId="LiveId" clId="{BB27D12B-E8E2-4D42-B549-C9850FF41962}" dt="2022-03-24T20:33:34.449" v="2422" actId="22"/>
          <ac:spMkLst>
            <pc:docMk/>
            <pc:sldMk cId="2171924634" sldId="364"/>
            <ac:spMk id="19" creationId="{A812C649-E911-475C-93DF-D7AC5504679F}"/>
          </ac:spMkLst>
        </pc:spChg>
        <pc:grpChg chg="add mod">
          <ac:chgData name="Carl-Julian Pardall" userId="242418bbfe6e9ff5" providerId="LiveId" clId="{BB27D12B-E8E2-4D42-B549-C9850FF41962}" dt="2022-03-24T19:00:32.071" v="2121" actId="1076"/>
          <ac:grpSpMkLst>
            <pc:docMk/>
            <pc:sldMk cId="2171924634" sldId="364"/>
            <ac:grpSpMk id="10" creationId="{53CAC0D9-9517-449A-B204-15D290BC8E0D}"/>
          </ac:grpSpMkLst>
        </pc:grpChg>
        <pc:picChg chg="add mod">
          <ac:chgData name="Carl-Julian Pardall" userId="242418bbfe6e9ff5" providerId="LiveId" clId="{BB27D12B-E8E2-4D42-B549-C9850FF41962}" dt="2022-03-24T19:00:28.707" v="2120" actId="164"/>
          <ac:picMkLst>
            <pc:docMk/>
            <pc:sldMk cId="2171924634" sldId="364"/>
            <ac:picMk id="6" creationId="{8D6B9A28-3F13-46C3-A03F-67659330AD8A}"/>
          </ac:picMkLst>
        </pc:picChg>
        <pc:picChg chg="add del mod">
          <ac:chgData name="Carl-Julian Pardall" userId="242418bbfe6e9ff5" providerId="LiveId" clId="{BB27D12B-E8E2-4D42-B549-C9850FF41962}" dt="2022-03-24T20:30:34.219" v="2410" actId="478"/>
          <ac:picMkLst>
            <pc:docMk/>
            <pc:sldMk cId="2171924634" sldId="364"/>
            <ac:picMk id="12" creationId="{80850D1D-3361-4DF8-9402-92E3A9875072}"/>
          </ac:picMkLst>
        </pc:picChg>
        <pc:picChg chg="add mod">
          <ac:chgData name="Carl-Julian Pardall" userId="242418bbfe6e9ff5" providerId="LiveId" clId="{BB27D12B-E8E2-4D42-B549-C9850FF41962}" dt="2022-03-24T20:32:23.633" v="2418" actId="1076"/>
          <ac:picMkLst>
            <pc:docMk/>
            <pc:sldMk cId="2171924634" sldId="364"/>
            <ac:picMk id="14" creationId="{8914C82E-8104-4E5B-BEE7-E46F2040D2C6}"/>
          </ac:picMkLst>
        </pc:picChg>
        <pc:picChg chg="add mod modCrop">
          <ac:chgData name="Carl-Julian Pardall" userId="242418bbfe6e9ff5" providerId="LiveId" clId="{BB27D12B-E8E2-4D42-B549-C9850FF41962}" dt="2022-03-24T20:34:52.459" v="2457" actId="732"/>
          <ac:picMkLst>
            <pc:docMk/>
            <pc:sldMk cId="2171924634" sldId="364"/>
            <ac:picMk id="16" creationId="{246FFE6F-B347-4453-A0AB-FC120D30CF28}"/>
          </ac:picMkLst>
        </pc:picChg>
        <pc:cxnChg chg="add mod">
          <ac:chgData name="Carl-Julian Pardall" userId="242418bbfe6e9ff5" providerId="LiveId" clId="{BB27D12B-E8E2-4D42-B549-C9850FF41962}" dt="2022-03-24T19:00:28.707" v="2120" actId="164"/>
          <ac:cxnSpMkLst>
            <pc:docMk/>
            <pc:sldMk cId="2171924634" sldId="364"/>
            <ac:cxnSpMk id="7" creationId="{9B3252B9-D9DF-4CA8-B10C-3B7CCE149C2E}"/>
          </ac:cxnSpMkLst>
        </pc:cxnChg>
      </pc:sldChg>
      <pc:sldChg chg="addSp delSp modSp new mod modAnim">
        <pc:chgData name="Carl-Julian Pardall" userId="242418bbfe6e9ff5" providerId="LiveId" clId="{BB27D12B-E8E2-4D42-B549-C9850FF41962}" dt="2022-03-24T22:37:51.352" v="2951"/>
        <pc:sldMkLst>
          <pc:docMk/>
          <pc:sldMk cId="2920209338" sldId="365"/>
        </pc:sldMkLst>
        <pc:spChg chg="mod">
          <ac:chgData name="Carl-Julian Pardall" userId="242418bbfe6e9ff5" providerId="LiveId" clId="{BB27D12B-E8E2-4D42-B549-C9850FF41962}" dt="2022-03-24T20:33:44.313" v="2424"/>
          <ac:spMkLst>
            <pc:docMk/>
            <pc:sldMk cId="2920209338" sldId="365"/>
            <ac:spMk id="2" creationId="{DD0BFC3B-511F-443B-BECF-B26D666C3A04}"/>
          </ac:spMkLst>
        </pc:spChg>
        <pc:spChg chg="mod">
          <ac:chgData name="Carl-Julian Pardall" userId="242418bbfe6e9ff5" providerId="LiveId" clId="{BB27D12B-E8E2-4D42-B549-C9850FF41962}" dt="2022-03-24T21:05:11.683" v="2780" actId="6549"/>
          <ac:spMkLst>
            <pc:docMk/>
            <pc:sldMk cId="2920209338" sldId="365"/>
            <ac:spMk id="3" creationId="{9A0A6D41-AFC6-4610-BB06-2DE4A1031184}"/>
          </ac:spMkLst>
        </pc:spChg>
        <pc:spChg chg="mod">
          <ac:chgData name="Carl-Julian Pardall" userId="242418bbfe6e9ff5" providerId="LiveId" clId="{BB27D12B-E8E2-4D42-B549-C9850FF41962}" dt="2022-03-24T20:35:27.045" v="2460"/>
          <ac:spMkLst>
            <pc:docMk/>
            <pc:sldMk cId="2920209338" sldId="365"/>
            <ac:spMk id="8" creationId="{4ED77D68-E675-4B0C-B7D5-1AA9FA180DA8}"/>
          </ac:spMkLst>
        </pc:spChg>
        <pc:spChg chg="add mod">
          <ac:chgData name="Carl-Julian Pardall" userId="242418bbfe6e9ff5" providerId="LiveId" clId="{BB27D12B-E8E2-4D42-B549-C9850FF41962}" dt="2022-03-24T21:05:34.934" v="2783" actId="2085"/>
          <ac:spMkLst>
            <pc:docMk/>
            <pc:sldMk cId="2920209338" sldId="365"/>
            <ac:spMk id="10" creationId="{16A1CE52-5F0C-4F58-B089-93604F2A8F49}"/>
          </ac:spMkLst>
        </pc:spChg>
        <pc:spChg chg="add del mod">
          <ac:chgData name="Carl-Julian Pardall" userId="242418bbfe6e9ff5" providerId="LiveId" clId="{BB27D12B-E8E2-4D42-B549-C9850FF41962}" dt="2022-03-24T20:58:10.128" v="2697" actId="767"/>
          <ac:spMkLst>
            <pc:docMk/>
            <pc:sldMk cId="2920209338" sldId="365"/>
            <ac:spMk id="11" creationId="{CA5C512F-E5DD-4BE3-B726-11084A708FE9}"/>
          </ac:spMkLst>
        </pc:spChg>
        <pc:spChg chg="add del mod">
          <ac:chgData name="Carl-Julian Pardall" userId="242418bbfe6e9ff5" providerId="LiveId" clId="{BB27D12B-E8E2-4D42-B549-C9850FF41962}" dt="2022-03-24T20:57:57.679" v="2690"/>
          <ac:spMkLst>
            <pc:docMk/>
            <pc:sldMk cId="2920209338" sldId="365"/>
            <ac:spMk id="12" creationId="{9FCFE6B9-0D17-4F4E-8AC2-401D3C0D8FD5}"/>
          </ac:spMkLst>
        </pc:spChg>
        <pc:spChg chg="add del mod">
          <ac:chgData name="Carl-Julian Pardall" userId="242418bbfe6e9ff5" providerId="LiveId" clId="{BB27D12B-E8E2-4D42-B549-C9850FF41962}" dt="2022-03-24T20:58:09.088" v="2695"/>
          <ac:spMkLst>
            <pc:docMk/>
            <pc:sldMk cId="2920209338" sldId="365"/>
            <ac:spMk id="13" creationId="{EE6802DE-F8EA-430C-931A-C36AC7E474B6}"/>
          </ac:spMkLst>
        </pc:spChg>
        <pc:spChg chg="add mod">
          <ac:chgData name="Carl-Julian Pardall" userId="242418bbfe6e9ff5" providerId="LiveId" clId="{BB27D12B-E8E2-4D42-B549-C9850FF41962}" dt="2022-03-24T21:06:14.264" v="2795" actId="1582"/>
          <ac:spMkLst>
            <pc:docMk/>
            <pc:sldMk cId="2920209338" sldId="365"/>
            <ac:spMk id="14" creationId="{C8A73A24-AE84-43AA-BCE4-A692448AA96B}"/>
          </ac:spMkLst>
        </pc:spChg>
        <pc:grpChg chg="add mod">
          <ac:chgData name="Carl-Julian Pardall" userId="242418bbfe6e9ff5" providerId="LiveId" clId="{BB27D12B-E8E2-4D42-B549-C9850FF41962}" dt="2022-03-24T20:35:39.508" v="2461" actId="1076"/>
          <ac:grpSpMkLst>
            <pc:docMk/>
            <pc:sldMk cId="2920209338" sldId="365"/>
            <ac:grpSpMk id="7" creationId="{EB416E5A-9CA1-46E8-9CCA-1F8F1B5B6FA7}"/>
          </ac:grpSpMkLst>
        </pc:grpChg>
        <pc:picChg chg="add mod">
          <ac:chgData name="Carl-Julian Pardall" userId="242418bbfe6e9ff5" providerId="LiveId" clId="{BB27D12B-E8E2-4D42-B549-C9850FF41962}" dt="2022-03-24T20:35:16.865" v="2459" actId="1076"/>
          <ac:picMkLst>
            <pc:docMk/>
            <pc:sldMk cId="2920209338" sldId="365"/>
            <ac:picMk id="6" creationId="{09A346C3-6CD5-4D28-8295-7850157E65C3}"/>
          </ac:picMkLst>
        </pc:picChg>
        <pc:cxnChg chg="mod">
          <ac:chgData name="Carl-Julian Pardall" userId="242418bbfe6e9ff5" providerId="LiveId" clId="{BB27D12B-E8E2-4D42-B549-C9850FF41962}" dt="2022-03-24T20:35:27.045" v="2460"/>
          <ac:cxnSpMkLst>
            <pc:docMk/>
            <pc:sldMk cId="2920209338" sldId="365"/>
            <ac:cxnSpMk id="9" creationId="{62596F51-0AB1-461D-95DB-926452B17D3B}"/>
          </ac:cxnSpMkLst>
        </pc:cxnChg>
      </pc:sldChg>
      <pc:sldChg chg="addSp delSp modSp new mod modAnim modNotesTx">
        <pc:chgData name="Carl-Julian Pardall" userId="242418bbfe6e9ff5" providerId="LiveId" clId="{BB27D12B-E8E2-4D42-B549-C9850FF41962}" dt="2022-07-02T10:47:04.958" v="3743" actId="20577"/>
        <pc:sldMkLst>
          <pc:docMk/>
          <pc:sldMk cId="2099937362" sldId="366"/>
        </pc:sldMkLst>
        <pc:spChg chg="mod">
          <ac:chgData name="Carl-Julian Pardall" userId="242418bbfe6e9ff5" providerId="LiveId" clId="{BB27D12B-E8E2-4D42-B549-C9850FF41962}" dt="2022-03-24T21:08:44.506" v="2797"/>
          <ac:spMkLst>
            <pc:docMk/>
            <pc:sldMk cId="2099937362" sldId="366"/>
            <ac:spMk id="2" creationId="{BEA4FF79-F340-48C9-9C13-734A08840BDD}"/>
          </ac:spMkLst>
        </pc:spChg>
        <pc:spChg chg="del">
          <ac:chgData name="Carl-Julian Pardall" userId="242418bbfe6e9ff5" providerId="LiveId" clId="{BB27D12B-E8E2-4D42-B549-C9850FF41962}" dt="2022-03-24T21:10:57.490" v="2809" actId="478"/>
          <ac:spMkLst>
            <pc:docMk/>
            <pc:sldMk cId="2099937362" sldId="366"/>
            <ac:spMk id="3" creationId="{029BEB2E-0C62-4DA0-9E8C-CD1A531E241D}"/>
          </ac:spMkLst>
        </pc:spChg>
        <pc:picChg chg="add del mod">
          <ac:chgData name="Carl-Julian Pardall" userId="242418bbfe6e9ff5" providerId="LiveId" clId="{BB27D12B-E8E2-4D42-B549-C9850FF41962}" dt="2022-03-24T21:10:13.608" v="2802" actId="478"/>
          <ac:picMkLst>
            <pc:docMk/>
            <pc:sldMk cId="2099937362" sldId="366"/>
            <ac:picMk id="6" creationId="{8639B47B-BCAA-4180-94B0-939A0F37F203}"/>
          </ac:picMkLst>
        </pc:picChg>
        <pc:picChg chg="add mod">
          <ac:chgData name="Carl-Julian Pardall" userId="242418bbfe6e9ff5" providerId="LiveId" clId="{BB27D12B-E8E2-4D42-B549-C9850FF41962}" dt="2022-03-24T21:11:18.818" v="2812" actId="1076"/>
          <ac:picMkLst>
            <pc:docMk/>
            <pc:sldMk cId="2099937362" sldId="366"/>
            <ac:picMk id="7" creationId="{B6882E00-AF0B-4690-9163-521EEE3A2884}"/>
          </ac:picMkLst>
        </pc:picChg>
        <pc:picChg chg="add mod">
          <ac:chgData name="Carl-Julian Pardall" userId="242418bbfe6e9ff5" providerId="LiveId" clId="{BB27D12B-E8E2-4D42-B549-C9850FF41962}" dt="2022-03-24T21:10:50.951" v="2808" actId="14100"/>
          <ac:picMkLst>
            <pc:docMk/>
            <pc:sldMk cId="2099937362" sldId="366"/>
            <ac:picMk id="8" creationId="{A90DCED5-B2E0-4E71-97F6-503F0DB290DC}"/>
          </ac:picMkLst>
        </pc:picChg>
      </pc:sldChg>
      <pc:sldChg chg="addSp delSp modSp add mod modAnim modNotesTx">
        <pc:chgData name="Carl-Julian Pardall" userId="242418bbfe6e9ff5" providerId="LiveId" clId="{BB27D12B-E8E2-4D42-B549-C9850FF41962}" dt="2022-07-02T12:28:41.892" v="3803"/>
        <pc:sldMkLst>
          <pc:docMk/>
          <pc:sldMk cId="4202041046" sldId="367"/>
        </pc:sldMkLst>
        <pc:spChg chg="mod">
          <ac:chgData name="Carl-Julian Pardall" userId="242418bbfe6e9ff5" providerId="LiveId" clId="{BB27D12B-E8E2-4D42-B549-C9850FF41962}" dt="2022-03-24T21:16:01.827" v="2848" actId="20577"/>
          <ac:spMkLst>
            <pc:docMk/>
            <pc:sldMk cId="4202041046" sldId="367"/>
            <ac:spMk id="3" creationId="{029BEB2E-0C62-4DA0-9E8C-CD1A531E241D}"/>
          </ac:spMkLst>
        </pc:spChg>
        <pc:spChg chg="add del mod">
          <ac:chgData name="Carl-Julian Pardall" userId="242418bbfe6e9ff5" providerId="LiveId" clId="{BB27D12B-E8E2-4D42-B549-C9850FF41962}" dt="2022-03-24T21:18:48.036" v="2861" actId="478"/>
          <ac:spMkLst>
            <pc:docMk/>
            <pc:sldMk cId="4202041046" sldId="367"/>
            <ac:spMk id="9" creationId="{139665EB-F11A-4DAA-BEE5-BB233925CA04}"/>
          </ac:spMkLst>
        </pc:spChg>
        <pc:picChg chg="mod">
          <ac:chgData name="Carl-Julian Pardall" userId="242418bbfe6e9ff5" providerId="LiveId" clId="{BB27D12B-E8E2-4D42-B549-C9850FF41962}" dt="2022-03-24T21:20:36.761" v="2873" actId="1076"/>
          <ac:picMkLst>
            <pc:docMk/>
            <pc:sldMk cId="4202041046" sldId="367"/>
            <ac:picMk id="6" creationId="{8639B47B-BCAA-4180-94B0-939A0F37F203}"/>
          </ac:picMkLst>
        </pc:picChg>
        <pc:picChg chg="add mod">
          <ac:chgData name="Carl-Julian Pardall" userId="242418bbfe6e9ff5" providerId="LiveId" clId="{BB27D12B-E8E2-4D42-B549-C9850FF41962}" dt="2022-03-24T21:16:28.011" v="2849"/>
          <ac:picMkLst>
            <pc:docMk/>
            <pc:sldMk cId="4202041046" sldId="367"/>
            <ac:picMk id="7" creationId="{BAC97391-5CCA-49ED-9DA1-FA62A05ADEE4}"/>
          </ac:picMkLst>
        </pc:picChg>
        <pc:picChg chg="add mod">
          <ac:chgData name="Carl-Julian Pardall" userId="242418bbfe6e9ff5" providerId="LiveId" clId="{BB27D12B-E8E2-4D42-B549-C9850FF41962}" dt="2022-03-24T21:16:51.482" v="2852" actId="1076"/>
          <ac:picMkLst>
            <pc:docMk/>
            <pc:sldMk cId="4202041046" sldId="367"/>
            <ac:picMk id="8" creationId="{DF8C36FD-8BA8-492E-8CAE-DCFF75E32EA7}"/>
          </ac:picMkLst>
        </pc:picChg>
        <pc:picChg chg="add mod">
          <ac:chgData name="Carl-Julian Pardall" userId="242418bbfe6e9ff5" providerId="LiveId" clId="{BB27D12B-E8E2-4D42-B549-C9850FF41962}" dt="2022-03-24T21:19:02.283" v="2866" actId="1076"/>
          <ac:picMkLst>
            <pc:docMk/>
            <pc:sldMk cId="4202041046" sldId="367"/>
            <ac:picMk id="11" creationId="{E18DBBAF-98CB-4DAC-BE53-467B5831B290}"/>
          </ac:picMkLst>
        </pc:picChg>
      </pc:sldChg>
      <pc:sldChg chg="addSp delSp modSp new add del mod delAnim modAnim">
        <pc:chgData name="Carl-Julian Pardall" userId="242418bbfe6e9ff5" providerId="LiveId" clId="{BB27D12B-E8E2-4D42-B549-C9850FF41962}" dt="2022-07-02T10:37:34.004" v="3543" actId="478"/>
        <pc:sldMkLst>
          <pc:docMk/>
          <pc:sldMk cId="290095542" sldId="368"/>
        </pc:sldMkLst>
        <pc:spChg chg="mod">
          <ac:chgData name="Carl-Julian Pardall" userId="242418bbfe6e9ff5" providerId="LiveId" clId="{BB27D12B-E8E2-4D42-B549-C9850FF41962}" dt="2022-03-30T21:36:44.194" v="3185"/>
          <ac:spMkLst>
            <pc:docMk/>
            <pc:sldMk cId="290095542" sldId="368"/>
            <ac:spMk id="2" creationId="{ED48F75A-391D-4F7B-ADA3-3F8237EE9A6A}"/>
          </ac:spMkLst>
        </pc:spChg>
        <pc:spChg chg="mod">
          <ac:chgData name="Carl-Julian Pardall" userId="242418bbfe6e9ff5" providerId="LiveId" clId="{BB27D12B-E8E2-4D42-B549-C9850FF41962}" dt="2022-03-30T21:51:51.313" v="3368" actId="20577"/>
          <ac:spMkLst>
            <pc:docMk/>
            <pc:sldMk cId="290095542" sldId="368"/>
            <ac:spMk id="3" creationId="{F7949F95-3FDE-47D1-9ECF-1CAB04A3749E}"/>
          </ac:spMkLst>
        </pc:spChg>
        <pc:spChg chg="add mod">
          <ac:chgData name="Carl-Julian Pardall" userId="242418bbfe6e9ff5" providerId="LiveId" clId="{BB27D12B-E8E2-4D42-B549-C9850FF41962}" dt="2022-03-30T21:43:14.060" v="3300" actId="14100"/>
          <ac:spMkLst>
            <pc:docMk/>
            <pc:sldMk cId="290095542" sldId="368"/>
            <ac:spMk id="8" creationId="{058271FA-7020-45F3-AB9E-2C88B2146EF3}"/>
          </ac:spMkLst>
        </pc:spChg>
        <pc:spChg chg="add mod">
          <ac:chgData name="Carl-Julian Pardall" userId="242418bbfe6e9ff5" providerId="LiveId" clId="{BB27D12B-E8E2-4D42-B549-C9850FF41962}" dt="2022-03-30T21:39:43.875" v="3215" actId="20577"/>
          <ac:spMkLst>
            <pc:docMk/>
            <pc:sldMk cId="290095542" sldId="368"/>
            <ac:spMk id="9" creationId="{A2FE93A3-ED7D-4D07-BC0D-AF49018FB645}"/>
          </ac:spMkLst>
        </pc:spChg>
        <pc:spChg chg="add mod">
          <ac:chgData name="Carl-Julian Pardall" userId="242418bbfe6e9ff5" providerId="LiveId" clId="{BB27D12B-E8E2-4D42-B549-C9850FF41962}" dt="2022-03-31T17:47:52.735" v="3377" actId="12788"/>
          <ac:spMkLst>
            <pc:docMk/>
            <pc:sldMk cId="290095542" sldId="368"/>
            <ac:spMk id="12" creationId="{AB8095FD-BA8E-4872-AD8C-CF131D79C905}"/>
          </ac:spMkLst>
        </pc:spChg>
        <pc:spChg chg="add del mod">
          <ac:chgData name="Carl-Julian Pardall" userId="242418bbfe6e9ff5" providerId="LiveId" clId="{BB27D12B-E8E2-4D42-B549-C9850FF41962}" dt="2022-03-31T17:47:26.717" v="3374" actId="478"/>
          <ac:spMkLst>
            <pc:docMk/>
            <pc:sldMk cId="290095542" sldId="368"/>
            <ac:spMk id="15" creationId="{8FAB94E6-443E-40BA-8026-C54FE603EDDD}"/>
          </ac:spMkLst>
        </pc:spChg>
        <pc:spChg chg="mod">
          <ac:chgData name="Carl-Julian Pardall" userId="242418bbfe6e9ff5" providerId="LiveId" clId="{BB27D12B-E8E2-4D42-B549-C9850FF41962}" dt="2022-03-30T21:44:10.772" v="3307" actId="20577"/>
          <ac:spMkLst>
            <pc:docMk/>
            <pc:sldMk cId="290095542" sldId="368"/>
            <ac:spMk id="20" creationId="{2B1A1FB7-142E-4C7E-AB6C-1970003A731D}"/>
          </ac:spMkLst>
        </pc:spChg>
        <pc:spChg chg="mod">
          <ac:chgData name="Carl-Julian Pardall" userId="242418bbfe6e9ff5" providerId="LiveId" clId="{BB27D12B-E8E2-4D42-B549-C9850FF41962}" dt="2022-03-30T21:44:14.613" v="3309" actId="20577"/>
          <ac:spMkLst>
            <pc:docMk/>
            <pc:sldMk cId="290095542" sldId="368"/>
            <ac:spMk id="21" creationId="{B1E60889-AD10-462C-8B83-9E4A369FB11E}"/>
          </ac:spMkLst>
        </pc:spChg>
        <pc:spChg chg="mod">
          <ac:chgData name="Carl-Julian Pardall" userId="242418bbfe6e9ff5" providerId="LiveId" clId="{BB27D12B-E8E2-4D42-B549-C9850FF41962}" dt="2022-03-30T21:47:45.681" v="3317"/>
          <ac:spMkLst>
            <pc:docMk/>
            <pc:sldMk cId="290095542" sldId="368"/>
            <ac:spMk id="31" creationId="{EF80C2AD-A572-44D2-A1CC-D6A4260E9666}"/>
          </ac:spMkLst>
        </pc:spChg>
        <pc:spChg chg="mod">
          <ac:chgData name="Carl-Julian Pardall" userId="242418bbfe6e9ff5" providerId="LiveId" clId="{BB27D12B-E8E2-4D42-B549-C9850FF41962}" dt="2022-03-30T21:47:45.681" v="3317"/>
          <ac:spMkLst>
            <pc:docMk/>
            <pc:sldMk cId="290095542" sldId="368"/>
            <ac:spMk id="32" creationId="{92E7DA5B-8DF1-4387-8677-1708DD22626F}"/>
          </ac:spMkLst>
        </pc:spChg>
        <pc:spChg chg="add del mod">
          <ac:chgData name="Carl-Julian Pardall" userId="242418bbfe6e9ff5" providerId="LiveId" clId="{BB27D12B-E8E2-4D42-B549-C9850FF41962}" dt="2022-03-31T17:47:59.575" v="3378" actId="478"/>
          <ac:spMkLst>
            <pc:docMk/>
            <pc:sldMk cId="290095542" sldId="368"/>
            <ac:spMk id="35" creationId="{004860EC-8B51-42A3-94AC-ADCC47EB8958}"/>
          </ac:spMkLst>
        </pc:spChg>
        <pc:spChg chg="mod">
          <ac:chgData name="Carl-Julian Pardall" userId="242418bbfe6e9ff5" providerId="LiveId" clId="{BB27D12B-E8E2-4D42-B549-C9850FF41962}" dt="2022-03-30T21:47:45.681" v="3317"/>
          <ac:spMkLst>
            <pc:docMk/>
            <pc:sldMk cId="290095542" sldId="368"/>
            <ac:spMk id="38" creationId="{EE20244A-F670-43F9-8080-58CB1A5E7BD3}"/>
          </ac:spMkLst>
        </pc:spChg>
        <pc:spChg chg="mod">
          <ac:chgData name="Carl-Julian Pardall" userId="242418bbfe6e9ff5" providerId="LiveId" clId="{BB27D12B-E8E2-4D42-B549-C9850FF41962}" dt="2022-03-30T21:47:45.681" v="3317"/>
          <ac:spMkLst>
            <pc:docMk/>
            <pc:sldMk cId="290095542" sldId="368"/>
            <ac:spMk id="39" creationId="{4BBCF20A-4F17-4B86-8F74-EE303AFF20FE}"/>
          </ac:spMkLst>
        </pc:spChg>
        <pc:spChg chg="add mod">
          <ac:chgData name="Carl-Julian Pardall" userId="242418bbfe6e9ff5" providerId="LiveId" clId="{BB27D12B-E8E2-4D42-B549-C9850FF41962}" dt="2022-03-31T17:48:08.348" v="3380" actId="1076"/>
          <ac:spMkLst>
            <pc:docMk/>
            <pc:sldMk cId="290095542" sldId="368"/>
            <ac:spMk id="44" creationId="{675571FC-1E0A-4ABE-A2D8-1B2941DDE2AA}"/>
          </ac:spMkLst>
        </pc:spChg>
        <pc:grpChg chg="add mod">
          <ac:chgData name="Carl-Julian Pardall" userId="242418bbfe6e9ff5" providerId="LiveId" clId="{BB27D12B-E8E2-4D42-B549-C9850FF41962}" dt="2022-03-30T21:43:28.085" v="3301" actId="164"/>
          <ac:grpSpMkLst>
            <pc:docMk/>
            <pc:sldMk cId="290095542" sldId="368"/>
            <ac:grpSpMk id="6" creationId="{FA3DE977-79D4-4892-9FB9-62FB589828AB}"/>
          </ac:grpSpMkLst>
        </pc:grpChg>
        <pc:grpChg chg="add mod">
          <ac:chgData name="Carl-Julian Pardall" userId="242418bbfe6e9ff5" providerId="LiveId" clId="{BB27D12B-E8E2-4D42-B549-C9850FF41962}" dt="2022-03-30T21:38:22.588" v="3186"/>
          <ac:grpSpMkLst>
            <pc:docMk/>
            <pc:sldMk cId="290095542" sldId="368"/>
            <ac:grpSpMk id="7" creationId="{23224224-1061-45CE-A7CD-4FA52481E18B}"/>
          </ac:grpSpMkLst>
        </pc:grpChg>
        <pc:grpChg chg="add mod">
          <ac:chgData name="Carl-Julian Pardall" userId="242418bbfe6e9ff5" providerId="LiveId" clId="{BB27D12B-E8E2-4D42-B549-C9850FF41962}" dt="2022-03-30T21:43:28.085" v="3301" actId="164"/>
          <ac:grpSpMkLst>
            <pc:docMk/>
            <pc:sldMk cId="290095542" sldId="368"/>
            <ac:grpSpMk id="14" creationId="{1AB5AE0C-AA29-4BA8-A0D3-C81115840887}"/>
          </ac:grpSpMkLst>
        </pc:grpChg>
        <pc:grpChg chg="add del mod">
          <ac:chgData name="Carl-Julian Pardall" userId="242418bbfe6e9ff5" providerId="LiveId" clId="{BB27D12B-E8E2-4D42-B549-C9850FF41962}" dt="2022-03-30T21:44:19.836" v="3310" actId="478"/>
          <ac:grpSpMkLst>
            <pc:docMk/>
            <pc:sldMk cId="290095542" sldId="368"/>
            <ac:grpSpMk id="16" creationId="{03879B85-3492-40DB-97A8-53665D0D9D39}"/>
          </ac:grpSpMkLst>
        </pc:grpChg>
        <pc:grpChg chg="mod topLvl">
          <ac:chgData name="Carl-Julian Pardall" userId="242418bbfe6e9ff5" providerId="LiveId" clId="{BB27D12B-E8E2-4D42-B549-C9850FF41962}" dt="2022-03-30T21:44:19.836" v="3310" actId="478"/>
          <ac:grpSpMkLst>
            <pc:docMk/>
            <pc:sldMk cId="290095542" sldId="368"/>
            <ac:grpSpMk id="17" creationId="{F9F70131-25E3-4291-B2D1-93B908A6AD78}"/>
          </ac:grpSpMkLst>
        </pc:grpChg>
        <pc:grpChg chg="mod">
          <ac:chgData name="Carl-Julian Pardall" userId="242418bbfe6e9ff5" providerId="LiveId" clId="{BB27D12B-E8E2-4D42-B549-C9850FF41962}" dt="2022-03-30T21:43:56.840" v="3304"/>
          <ac:grpSpMkLst>
            <pc:docMk/>
            <pc:sldMk cId="290095542" sldId="368"/>
            <ac:grpSpMk id="19" creationId="{F12879CD-26C5-4F5E-A573-8F0B9F173853}"/>
          </ac:grpSpMkLst>
        </pc:grpChg>
        <pc:grpChg chg="add mod">
          <ac:chgData name="Carl-Julian Pardall" userId="242418bbfe6e9ff5" providerId="LiveId" clId="{BB27D12B-E8E2-4D42-B549-C9850FF41962}" dt="2022-03-30T21:48:33.032" v="3322" actId="164"/>
          <ac:grpSpMkLst>
            <pc:docMk/>
            <pc:sldMk cId="290095542" sldId="368"/>
            <ac:grpSpMk id="27" creationId="{1A2EE3B7-9E4E-48EE-B9A0-8CF77D55A6D0}"/>
          </ac:grpSpMkLst>
        </pc:grpChg>
        <pc:grpChg chg="mod">
          <ac:chgData name="Carl-Julian Pardall" userId="242418bbfe6e9ff5" providerId="LiveId" clId="{BB27D12B-E8E2-4D42-B549-C9850FF41962}" dt="2022-03-30T21:47:45.681" v="3317"/>
          <ac:grpSpMkLst>
            <pc:docMk/>
            <pc:sldMk cId="290095542" sldId="368"/>
            <ac:grpSpMk id="28" creationId="{D7BB89DF-185D-477E-ADA6-FAC8D0C7F5B6}"/>
          </ac:grpSpMkLst>
        </pc:grpChg>
        <pc:grpChg chg="mod">
          <ac:chgData name="Carl-Julian Pardall" userId="242418bbfe6e9ff5" providerId="LiveId" clId="{BB27D12B-E8E2-4D42-B549-C9850FF41962}" dt="2022-03-30T21:47:45.681" v="3317"/>
          <ac:grpSpMkLst>
            <pc:docMk/>
            <pc:sldMk cId="290095542" sldId="368"/>
            <ac:grpSpMk id="30" creationId="{E753CF21-EBAF-452A-A255-5EF32015FA37}"/>
          </ac:grpSpMkLst>
        </pc:grpChg>
        <pc:grpChg chg="add mod">
          <ac:chgData name="Carl-Julian Pardall" userId="242418bbfe6e9ff5" providerId="LiveId" clId="{BB27D12B-E8E2-4D42-B549-C9850FF41962}" dt="2022-03-30T21:48:07.412" v="3319" actId="1076"/>
          <ac:grpSpMkLst>
            <pc:docMk/>
            <pc:sldMk cId="290095542" sldId="368"/>
            <ac:grpSpMk id="36" creationId="{5D215DE0-074A-4877-B3AF-8AF692E3618A}"/>
          </ac:grpSpMkLst>
        </pc:grpChg>
        <pc:grpChg chg="mod">
          <ac:chgData name="Carl-Julian Pardall" userId="242418bbfe6e9ff5" providerId="LiveId" clId="{BB27D12B-E8E2-4D42-B549-C9850FF41962}" dt="2022-03-30T21:47:45.681" v="3317"/>
          <ac:grpSpMkLst>
            <pc:docMk/>
            <pc:sldMk cId="290095542" sldId="368"/>
            <ac:grpSpMk id="37" creationId="{180FCE9D-5556-4F55-AACE-5B03DD45D75D}"/>
          </ac:grpSpMkLst>
        </pc:grpChg>
        <pc:grpChg chg="add mod">
          <ac:chgData name="Carl-Julian Pardall" userId="242418bbfe6e9ff5" providerId="LiveId" clId="{BB27D12B-E8E2-4D42-B549-C9850FF41962}" dt="2022-03-30T21:48:33.032" v="3322" actId="164"/>
          <ac:grpSpMkLst>
            <pc:docMk/>
            <pc:sldMk cId="290095542" sldId="368"/>
            <ac:grpSpMk id="43" creationId="{C4D57492-FC04-4383-8AFA-A71B41470357}"/>
          </ac:grpSpMkLst>
        </pc:grpChg>
        <pc:picChg chg="add del mod">
          <ac:chgData name="Carl-Julian Pardall" userId="242418bbfe6e9ff5" providerId="LiveId" clId="{BB27D12B-E8E2-4D42-B549-C9850FF41962}" dt="2022-07-02T10:37:34.004" v="3543" actId="478"/>
          <ac:picMkLst>
            <pc:docMk/>
            <pc:sldMk cId="290095542" sldId="368"/>
            <ac:picMk id="18" creationId="{32E9B365-4429-4AC7-A011-D8E81B8C1309}"/>
          </ac:picMkLst>
        </pc:picChg>
        <pc:picChg chg="add del">
          <ac:chgData name="Carl-Julian Pardall" userId="242418bbfe6e9ff5" providerId="LiveId" clId="{BB27D12B-E8E2-4D42-B549-C9850FF41962}" dt="2022-03-31T17:51:17.050" v="3383" actId="478"/>
          <ac:picMkLst>
            <pc:docMk/>
            <pc:sldMk cId="290095542" sldId="368"/>
            <ac:picMk id="26" creationId="{E1D4BE32-29FD-4B8F-B2A0-1A7DE14C2106}"/>
          </ac:picMkLst>
        </pc:picChg>
        <pc:picChg chg="add mod ord">
          <ac:chgData name="Carl-Julian Pardall" userId="242418bbfe6e9ff5" providerId="LiveId" clId="{BB27D12B-E8E2-4D42-B549-C9850FF41962}" dt="2022-03-30T21:49:20.050" v="3329" actId="167"/>
          <ac:picMkLst>
            <pc:docMk/>
            <pc:sldMk cId="290095542" sldId="368"/>
            <ac:picMk id="45" creationId="{7B7AA537-C465-4553-B726-45831F68D14E}"/>
          </ac:picMkLst>
        </pc:picChg>
        <pc:picChg chg="add del mod">
          <ac:chgData name="Carl-Julian Pardall" userId="242418bbfe6e9ff5" providerId="LiveId" clId="{BB27D12B-E8E2-4D42-B549-C9850FF41962}" dt="2022-07-02T10:37:31.517" v="3542" actId="478"/>
          <ac:picMkLst>
            <pc:docMk/>
            <pc:sldMk cId="290095542" sldId="368"/>
            <ac:picMk id="47" creationId="{451D5937-A1F7-4834-AE23-7B822040048D}"/>
          </ac:picMkLst>
        </pc:picChg>
        <pc:cxnChg chg="add mod">
          <ac:chgData name="Carl-Julian Pardall" userId="242418bbfe6e9ff5" providerId="LiveId" clId="{BB27D12B-E8E2-4D42-B549-C9850FF41962}" dt="2022-03-30T21:39:17.791" v="3208" actId="1076"/>
          <ac:cxnSpMkLst>
            <pc:docMk/>
            <pc:sldMk cId="290095542" sldId="368"/>
            <ac:cxnSpMk id="10" creationId="{EE4A9A5D-2960-435E-8B89-3ADC8236EB67}"/>
          </ac:cxnSpMkLst>
        </pc:cxnChg>
        <pc:cxnChg chg="add mod">
          <ac:chgData name="Carl-Julian Pardall" userId="242418bbfe6e9ff5" providerId="LiveId" clId="{BB27D12B-E8E2-4D42-B549-C9850FF41962}" dt="2022-03-30T21:38:46.822" v="3206" actId="14100"/>
          <ac:cxnSpMkLst>
            <pc:docMk/>
            <pc:sldMk cId="290095542" sldId="368"/>
            <ac:cxnSpMk id="11" creationId="{37582701-8D1B-42C2-A5D8-CD1EEDA19F16}"/>
          </ac:cxnSpMkLst>
        </pc:cxnChg>
        <pc:cxnChg chg="add mod">
          <ac:chgData name="Carl-Julian Pardall" userId="242418bbfe6e9ff5" providerId="LiveId" clId="{BB27D12B-E8E2-4D42-B549-C9850FF41962}" dt="2022-03-30T21:43:28.085" v="3301" actId="164"/>
          <ac:cxnSpMkLst>
            <pc:docMk/>
            <pc:sldMk cId="290095542" sldId="368"/>
            <ac:cxnSpMk id="13" creationId="{756D0CE8-DC2D-4EA9-B1B1-748FB171EB3F}"/>
          </ac:cxnSpMkLst>
        </pc:cxnChg>
        <pc:cxnChg chg="del mod topLvl">
          <ac:chgData name="Carl-Julian Pardall" userId="242418bbfe6e9ff5" providerId="LiveId" clId="{BB27D12B-E8E2-4D42-B549-C9850FF41962}" dt="2022-03-30T21:44:19.836" v="3310" actId="478"/>
          <ac:cxnSpMkLst>
            <pc:docMk/>
            <pc:sldMk cId="290095542" sldId="368"/>
            <ac:cxnSpMk id="18" creationId="{01EF27A5-D13C-4FE8-A037-0B4704267386}"/>
          </ac:cxnSpMkLst>
        </pc:cxnChg>
        <pc:cxnChg chg="mod">
          <ac:chgData name="Carl-Julian Pardall" userId="242418bbfe6e9ff5" providerId="LiveId" clId="{BB27D12B-E8E2-4D42-B549-C9850FF41962}" dt="2022-03-30T21:43:56.840" v="3304"/>
          <ac:cxnSpMkLst>
            <pc:docMk/>
            <pc:sldMk cId="290095542" sldId="368"/>
            <ac:cxnSpMk id="22" creationId="{FDC762F4-DA7B-49C5-B6AD-385B6EEE8A3C}"/>
          </ac:cxnSpMkLst>
        </pc:cxnChg>
        <pc:cxnChg chg="mod">
          <ac:chgData name="Carl-Julian Pardall" userId="242418bbfe6e9ff5" providerId="LiveId" clId="{BB27D12B-E8E2-4D42-B549-C9850FF41962}" dt="2022-03-30T21:43:56.840" v="3304"/>
          <ac:cxnSpMkLst>
            <pc:docMk/>
            <pc:sldMk cId="290095542" sldId="368"/>
            <ac:cxnSpMk id="23" creationId="{69685CD9-B036-4F40-85CC-79494E11FBB7}"/>
          </ac:cxnSpMkLst>
        </pc:cxnChg>
        <pc:cxnChg chg="add mod">
          <ac:chgData name="Carl-Julian Pardall" userId="242418bbfe6e9ff5" providerId="LiveId" clId="{BB27D12B-E8E2-4D42-B549-C9850FF41962}" dt="2022-03-30T21:44:55.203" v="3316" actId="1582"/>
          <ac:cxnSpMkLst>
            <pc:docMk/>
            <pc:sldMk cId="290095542" sldId="368"/>
            <ac:cxnSpMk id="25" creationId="{47C78344-A3D7-4CE0-8DA7-E99D04C31080}"/>
          </ac:cxnSpMkLst>
        </pc:cxnChg>
        <pc:cxnChg chg="mod">
          <ac:chgData name="Carl-Julian Pardall" userId="242418bbfe6e9ff5" providerId="LiveId" clId="{BB27D12B-E8E2-4D42-B549-C9850FF41962}" dt="2022-03-30T21:47:45.681" v="3317"/>
          <ac:cxnSpMkLst>
            <pc:docMk/>
            <pc:sldMk cId="290095542" sldId="368"/>
            <ac:cxnSpMk id="29" creationId="{88AE1E89-3FD0-4A23-A8DC-8226ABDD7ABB}"/>
          </ac:cxnSpMkLst>
        </pc:cxnChg>
        <pc:cxnChg chg="mod">
          <ac:chgData name="Carl-Julian Pardall" userId="242418bbfe6e9ff5" providerId="LiveId" clId="{BB27D12B-E8E2-4D42-B549-C9850FF41962}" dt="2022-03-30T21:47:45.681" v="3317"/>
          <ac:cxnSpMkLst>
            <pc:docMk/>
            <pc:sldMk cId="290095542" sldId="368"/>
            <ac:cxnSpMk id="33" creationId="{89763DE1-D10A-408D-9A53-57C02C7CE8E6}"/>
          </ac:cxnSpMkLst>
        </pc:cxnChg>
        <pc:cxnChg chg="mod">
          <ac:chgData name="Carl-Julian Pardall" userId="242418bbfe6e9ff5" providerId="LiveId" clId="{BB27D12B-E8E2-4D42-B549-C9850FF41962}" dt="2022-03-30T21:47:45.681" v="3317"/>
          <ac:cxnSpMkLst>
            <pc:docMk/>
            <pc:sldMk cId="290095542" sldId="368"/>
            <ac:cxnSpMk id="34" creationId="{1623780D-1EC3-447A-B559-05F146D5DC11}"/>
          </ac:cxnSpMkLst>
        </pc:cxnChg>
        <pc:cxnChg chg="mod">
          <ac:chgData name="Carl-Julian Pardall" userId="242418bbfe6e9ff5" providerId="LiveId" clId="{BB27D12B-E8E2-4D42-B549-C9850FF41962}" dt="2022-03-30T21:47:45.681" v="3317"/>
          <ac:cxnSpMkLst>
            <pc:docMk/>
            <pc:sldMk cId="290095542" sldId="368"/>
            <ac:cxnSpMk id="40" creationId="{A5CF7286-5653-4D1B-956C-478807FEBDB1}"/>
          </ac:cxnSpMkLst>
        </pc:cxnChg>
        <pc:cxnChg chg="mod">
          <ac:chgData name="Carl-Julian Pardall" userId="242418bbfe6e9ff5" providerId="LiveId" clId="{BB27D12B-E8E2-4D42-B549-C9850FF41962}" dt="2022-03-30T21:47:45.681" v="3317"/>
          <ac:cxnSpMkLst>
            <pc:docMk/>
            <pc:sldMk cId="290095542" sldId="368"/>
            <ac:cxnSpMk id="41" creationId="{BCE621E6-1CD8-4665-9B89-C83EB6A6ADE2}"/>
          </ac:cxnSpMkLst>
        </pc:cxnChg>
        <pc:cxnChg chg="add mod">
          <ac:chgData name="Carl-Julian Pardall" userId="242418bbfe6e9ff5" providerId="LiveId" clId="{BB27D12B-E8E2-4D42-B549-C9850FF41962}" dt="2022-03-30T21:48:33.032" v="3322" actId="164"/>
          <ac:cxnSpMkLst>
            <pc:docMk/>
            <pc:sldMk cId="290095542" sldId="368"/>
            <ac:cxnSpMk id="42" creationId="{602E5447-70CF-4B00-9D81-32180354FEBA}"/>
          </ac:cxnSpMkLst>
        </pc:cxnChg>
      </pc:sldChg>
      <pc:sldChg chg="delSp modSp add mod">
        <pc:chgData name="Carl-Julian Pardall" userId="242418bbfe6e9ff5" providerId="LiveId" clId="{BB27D12B-E8E2-4D42-B549-C9850FF41962}" dt="2022-07-02T10:36:36.975" v="3539" actId="20577"/>
        <pc:sldMkLst>
          <pc:docMk/>
          <pc:sldMk cId="2009103060" sldId="369"/>
        </pc:sldMkLst>
        <pc:spChg chg="mod">
          <ac:chgData name="Carl-Julian Pardall" userId="242418bbfe6e9ff5" providerId="LiveId" clId="{BB27D12B-E8E2-4D42-B549-C9850FF41962}" dt="2022-07-02T10:36:36.975" v="3539" actId="20577"/>
          <ac:spMkLst>
            <pc:docMk/>
            <pc:sldMk cId="2009103060" sldId="369"/>
            <ac:spMk id="3" creationId="{F7949F95-3FDE-47D1-9ECF-1CAB04A3749E}"/>
          </ac:spMkLst>
        </pc:spChg>
        <pc:spChg chg="mod">
          <ac:chgData name="Carl-Julian Pardall" userId="242418bbfe6e9ff5" providerId="LiveId" clId="{BB27D12B-E8E2-4D42-B549-C9850FF41962}" dt="2022-07-02T10:28:56.518" v="3394" actId="20577"/>
          <ac:spMkLst>
            <pc:docMk/>
            <pc:sldMk cId="2009103060" sldId="369"/>
            <ac:spMk id="8" creationId="{058271FA-7020-45F3-AB9E-2C88B2146EF3}"/>
          </ac:spMkLst>
        </pc:spChg>
        <pc:spChg chg="mod">
          <ac:chgData name="Carl-Julian Pardall" userId="242418bbfe6e9ff5" providerId="LiveId" clId="{BB27D12B-E8E2-4D42-B549-C9850FF41962}" dt="2022-07-02T10:29:06.751" v="3400" actId="20577"/>
          <ac:spMkLst>
            <pc:docMk/>
            <pc:sldMk cId="2009103060" sldId="369"/>
            <ac:spMk id="9" creationId="{A2FE93A3-ED7D-4D07-BC0D-AF49018FB645}"/>
          </ac:spMkLst>
        </pc:spChg>
        <pc:spChg chg="mod">
          <ac:chgData name="Carl-Julian Pardall" userId="242418bbfe6e9ff5" providerId="LiveId" clId="{BB27D12B-E8E2-4D42-B549-C9850FF41962}" dt="2022-07-02T10:31:53.418" v="3409" actId="20577"/>
          <ac:spMkLst>
            <pc:docMk/>
            <pc:sldMk cId="2009103060" sldId="369"/>
            <ac:spMk id="20" creationId="{2B1A1FB7-142E-4C7E-AB6C-1970003A731D}"/>
          </ac:spMkLst>
        </pc:spChg>
        <pc:spChg chg="mod">
          <ac:chgData name="Carl-Julian Pardall" userId="242418bbfe6e9ff5" providerId="LiveId" clId="{BB27D12B-E8E2-4D42-B549-C9850FF41962}" dt="2022-07-02T10:31:57.380" v="3411" actId="20577"/>
          <ac:spMkLst>
            <pc:docMk/>
            <pc:sldMk cId="2009103060" sldId="369"/>
            <ac:spMk id="21" creationId="{B1E60889-AD10-462C-8B83-9E4A369FB11E}"/>
          </ac:spMkLst>
        </pc:spChg>
        <pc:spChg chg="mod">
          <ac:chgData name="Carl-Julian Pardall" userId="242418bbfe6e9ff5" providerId="LiveId" clId="{BB27D12B-E8E2-4D42-B549-C9850FF41962}" dt="2022-07-02T10:29:00.070" v="3396" actId="20577"/>
          <ac:spMkLst>
            <pc:docMk/>
            <pc:sldMk cId="2009103060" sldId="369"/>
            <ac:spMk id="31" creationId="{EF80C2AD-A572-44D2-A1CC-D6A4260E9666}"/>
          </ac:spMkLst>
        </pc:spChg>
        <pc:spChg chg="mod">
          <ac:chgData name="Carl-Julian Pardall" userId="242418bbfe6e9ff5" providerId="LiveId" clId="{BB27D12B-E8E2-4D42-B549-C9850FF41962}" dt="2022-07-02T10:29:03.740" v="3398" actId="20577"/>
          <ac:spMkLst>
            <pc:docMk/>
            <pc:sldMk cId="2009103060" sldId="369"/>
            <ac:spMk id="32" creationId="{92E7DA5B-8DF1-4387-8677-1708DD22626F}"/>
          </ac:spMkLst>
        </pc:spChg>
        <pc:spChg chg="mod">
          <ac:chgData name="Carl-Julian Pardall" userId="242418bbfe6e9ff5" providerId="LiveId" clId="{BB27D12B-E8E2-4D42-B549-C9850FF41962}" dt="2022-07-02T10:32:01.257" v="3413" actId="20577"/>
          <ac:spMkLst>
            <pc:docMk/>
            <pc:sldMk cId="2009103060" sldId="369"/>
            <ac:spMk id="38" creationId="{EE20244A-F670-43F9-8080-58CB1A5E7BD3}"/>
          </ac:spMkLst>
        </pc:spChg>
        <pc:spChg chg="mod">
          <ac:chgData name="Carl-Julian Pardall" userId="242418bbfe6e9ff5" providerId="LiveId" clId="{BB27D12B-E8E2-4D42-B549-C9850FF41962}" dt="2022-07-02T10:32:12.035" v="3418" actId="20577"/>
          <ac:spMkLst>
            <pc:docMk/>
            <pc:sldMk cId="2009103060" sldId="369"/>
            <ac:spMk id="39" creationId="{4BBCF20A-4F17-4B86-8F74-EE303AFF20FE}"/>
          </ac:spMkLst>
        </pc:spChg>
        <pc:picChg chg="del">
          <ac:chgData name="Carl-Julian Pardall" userId="242418bbfe6e9ff5" providerId="LiveId" clId="{BB27D12B-E8E2-4D42-B549-C9850FF41962}" dt="2022-07-02T10:32:21.140" v="3420" actId="478"/>
          <ac:picMkLst>
            <pc:docMk/>
            <pc:sldMk cId="2009103060" sldId="369"/>
            <ac:picMk id="18" creationId="{32E9B365-4429-4AC7-A011-D8E81B8C1309}"/>
          </ac:picMkLst>
        </pc:picChg>
        <pc:picChg chg="mod">
          <ac:chgData name="Carl-Julian Pardall" userId="242418bbfe6e9ff5" providerId="LiveId" clId="{BB27D12B-E8E2-4D42-B549-C9850FF41962}" dt="2022-07-02T10:31:22.578" v="3406"/>
          <ac:picMkLst>
            <pc:docMk/>
            <pc:sldMk cId="2009103060" sldId="369"/>
            <ac:picMk id="45" creationId="{7B7AA537-C465-4553-B726-45831F68D14E}"/>
          </ac:picMkLst>
        </pc:picChg>
        <pc:picChg chg="del">
          <ac:chgData name="Carl-Julian Pardall" userId="242418bbfe6e9ff5" providerId="LiveId" clId="{BB27D12B-E8E2-4D42-B549-C9850FF41962}" dt="2022-07-02T10:32:18.440" v="3419" actId="478"/>
          <ac:picMkLst>
            <pc:docMk/>
            <pc:sldMk cId="2009103060" sldId="369"/>
            <ac:picMk id="47" creationId="{451D5937-A1F7-4834-AE23-7B822040048D}"/>
          </ac:picMkLst>
        </pc:picChg>
        <pc:cxnChg chg="mod">
          <ac:chgData name="Carl-Julian Pardall" userId="242418bbfe6e9ff5" providerId="LiveId" clId="{BB27D12B-E8E2-4D42-B549-C9850FF41962}" dt="2022-07-02T10:29:14.951" v="3401" actId="208"/>
          <ac:cxnSpMkLst>
            <pc:docMk/>
            <pc:sldMk cId="2009103060" sldId="369"/>
            <ac:cxnSpMk id="13" creationId="{756D0CE8-DC2D-4EA9-B1B1-748FB171EB3F}"/>
          </ac:cxnSpMkLst>
        </pc:cxnChg>
        <pc:cxnChg chg="mod">
          <ac:chgData name="Carl-Julian Pardall" userId="242418bbfe6e9ff5" providerId="LiveId" clId="{BB27D12B-E8E2-4D42-B549-C9850FF41962}" dt="2022-07-02T10:31:37.309" v="3407" actId="208"/>
          <ac:cxnSpMkLst>
            <pc:docMk/>
            <pc:sldMk cId="2009103060" sldId="369"/>
            <ac:cxnSpMk id="25" creationId="{47C78344-A3D7-4CE0-8DA7-E99D04C31080}"/>
          </ac:cxnSpMkLst>
        </pc:cxnChg>
        <pc:cxnChg chg="mod">
          <ac:chgData name="Carl-Julian Pardall" userId="242418bbfe6e9ff5" providerId="LiveId" clId="{BB27D12B-E8E2-4D42-B549-C9850FF41962}" dt="2022-07-02T10:29:21.541" v="3402" actId="208"/>
          <ac:cxnSpMkLst>
            <pc:docMk/>
            <pc:sldMk cId="2009103060" sldId="369"/>
            <ac:cxnSpMk id="29" creationId="{88AE1E89-3FD0-4A23-A8DC-8226ABDD7ABB}"/>
          </ac:cxnSpMkLst>
        </pc:cxnChg>
        <pc:cxnChg chg="mod">
          <ac:chgData name="Carl-Julian Pardall" userId="242418bbfe6e9ff5" providerId="LiveId" clId="{BB27D12B-E8E2-4D42-B549-C9850FF41962}" dt="2022-07-02T10:29:21.541" v="3402" actId="208"/>
          <ac:cxnSpMkLst>
            <pc:docMk/>
            <pc:sldMk cId="2009103060" sldId="369"/>
            <ac:cxnSpMk id="42" creationId="{602E5447-70CF-4B00-9D81-32180354FEBA}"/>
          </ac:cxnSpMkLst>
        </pc:cxnChg>
      </pc:sldChg>
      <pc:sldChg chg="delSp modSp add mod ord delAnim modAnim">
        <pc:chgData name="Carl-Julian Pardall" userId="242418bbfe6e9ff5" providerId="LiveId" clId="{BB27D12B-E8E2-4D42-B549-C9850FF41962}" dt="2022-07-02T10:48:21.421" v="3802" actId="20577"/>
        <pc:sldMkLst>
          <pc:docMk/>
          <pc:sldMk cId="2840188968" sldId="370"/>
        </pc:sldMkLst>
        <pc:spChg chg="mod">
          <ac:chgData name="Carl-Julian Pardall" userId="242418bbfe6e9ff5" providerId="LiveId" clId="{BB27D12B-E8E2-4D42-B549-C9850FF41962}" dt="2022-07-02T10:48:21.421" v="3802" actId="20577"/>
          <ac:spMkLst>
            <pc:docMk/>
            <pc:sldMk cId="2840188968" sldId="370"/>
            <ac:spMk id="3" creationId="{91EC60A0-6B53-4082-A9B2-A1DBD7C7F967}"/>
          </ac:spMkLst>
        </pc:spChg>
        <pc:spChg chg="del">
          <ac:chgData name="Carl-Julian Pardall" userId="242418bbfe6e9ff5" providerId="LiveId" clId="{BB27D12B-E8E2-4D42-B549-C9850FF41962}" dt="2022-07-02T10:40:08.800" v="3547" actId="478"/>
          <ac:spMkLst>
            <pc:docMk/>
            <pc:sldMk cId="2840188968" sldId="370"/>
            <ac:spMk id="9" creationId="{1016CB03-8B5B-4FCF-ADE5-F21638AB0180}"/>
          </ac:spMkLst>
        </pc:spChg>
        <pc:spChg chg="del">
          <ac:chgData name="Carl-Julian Pardall" userId="242418bbfe6e9ff5" providerId="LiveId" clId="{BB27D12B-E8E2-4D42-B549-C9850FF41962}" dt="2022-07-02T10:40:06.465" v="3546" actId="478"/>
          <ac:spMkLst>
            <pc:docMk/>
            <pc:sldMk cId="2840188968" sldId="370"/>
            <ac:spMk id="10" creationId="{A12FFD2F-81DC-40F8-9906-55624F2CCC4A}"/>
          </ac:spMkLst>
        </pc:spChg>
        <pc:picChg chg="del">
          <ac:chgData name="Carl-Julian Pardall" userId="242418bbfe6e9ff5" providerId="LiveId" clId="{BB27D12B-E8E2-4D42-B549-C9850FF41962}" dt="2022-07-02T10:40:05.314" v="3545" actId="478"/>
          <ac:picMkLst>
            <pc:docMk/>
            <pc:sldMk cId="2840188968" sldId="370"/>
            <ac:picMk id="7" creationId="{8552393E-2547-4792-B349-AF12EDB6B8FC}"/>
          </ac:picMkLst>
        </pc:picChg>
      </pc:sldChg>
    </pc:docChg>
  </pc:docChgLst>
  <pc:docChgLst>
    <pc:chgData name="Carl-Julian Pardall" userId="242418bbfe6e9ff5" providerId="LiveId" clId="{B8E0C9DF-0671-4F9D-A832-FE90ED77B96E}"/>
    <pc:docChg chg="undo custSel addSld delSld modSld sldOrd modMainMaster">
      <pc:chgData name="Carl-Julian Pardall" userId="242418bbfe6e9ff5" providerId="LiveId" clId="{B8E0C9DF-0671-4F9D-A832-FE90ED77B96E}" dt="2022-11-16T08:59:22.196" v="2532" actId="47"/>
      <pc:docMkLst>
        <pc:docMk/>
      </pc:docMkLst>
      <pc:sldChg chg="del">
        <pc:chgData name="Carl-Julian Pardall" userId="242418bbfe6e9ff5" providerId="LiveId" clId="{B8E0C9DF-0671-4F9D-A832-FE90ED77B96E}" dt="2022-11-11T18:14:00.504" v="2" actId="47"/>
        <pc:sldMkLst>
          <pc:docMk/>
          <pc:sldMk cId="51712083" sldId="355"/>
        </pc:sldMkLst>
      </pc:sldChg>
      <pc:sldChg chg="del">
        <pc:chgData name="Carl-Julian Pardall" userId="242418bbfe6e9ff5" providerId="LiveId" clId="{B8E0C9DF-0671-4F9D-A832-FE90ED77B96E}" dt="2022-11-11T18:13:59.665" v="0" actId="47"/>
        <pc:sldMkLst>
          <pc:docMk/>
          <pc:sldMk cId="2344795497" sldId="359"/>
        </pc:sldMkLst>
      </pc:sldChg>
      <pc:sldChg chg="del">
        <pc:chgData name="Carl-Julian Pardall" userId="242418bbfe6e9ff5" providerId="LiveId" clId="{B8E0C9DF-0671-4F9D-A832-FE90ED77B96E}" dt="2022-11-11T18:13:59.974" v="1" actId="47"/>
        <pc:sldMkLst>
          <pc:docMk/>
          <pc:sldMk cId="1435392576" sldId="360"/>
        </pc:sldMkLst>
      </pc:sldChg>
      <pc:sldChg chg="del">
        <pc:chgData name="Carl-Julian Pardall" userId="242418bbfe6e9ff5" providerId="LiveId" clId="{B8E0C9DF-0671-4F9D-A832-FE90ED77B96E}" dt="2022-11-11T18:14:00.700" v="3" actId="47"/>
        <pc:sldMkLst>
          <pc:docMk/>
          <pc:sldMk cId="2960755979" sldId="361"/>
        </pc:sldMkLst>
      </pc:sldChg>
      <pc:sldChg chg="del">
        <pc:chgData name="Carl-Julian Pardall" userId="242418bbfe6e9ff5" providerId="LiveId" clId="{B8E0C9DF-0671-4F9D-A832-FE90ED77B96E}" dt="2022-11-11T18:14:01.132" v="4" actId="47"/>
        <pc:sldMkLst>
          <pc:docMk/>
          <pc:sldMk cId="1267357096" sldId="362"/>
        </pc:sldMkLst>
      </pc:sldChg>
      <pc:sldChg chg="del">
        <pc:chgData name="Carl-Julian Pardall" userId="242418bbfe6e9ff5" providerId="LiveId" clId="{B8E0C9DF-0671-4F9D-A832-FE90ED77B96E}" dt="2022-11-11T18:14:01.409" v="5" actId="47"/>
        <pc:sldMkLst>
          <pc:docMk/>
          <pc:sldMk cId="2334729069" sldId="363"/>
        </pc:sldMkLst>
      </pc:sldChg>
      <pc:sldChg chg="del">
        <pc:chgData name="Carl-Julian Pardall" userId="242418bbfe6e9ff5" providerId="LiveId" clId="{B8E0C9DF-0671-4F9D-A832-FE90ED77B96E}" dt="2022-11-11T18:14:01.931" v="6" actId="47"/>
        <pc:sldMkLst>
          <pc:docMk/>
          <pc:sldMk cId="2171924634" sldId="364"/>
        </pc:sldMkLst>
      </pc:sldChg>
      <pc:sldChg chg="del">
        <pc:chgData name="Carl-Julian Pardall" userId="242418bbfe6e9ff5" providerId="LiveId" clId="{B8E0C9DF-0671-4F9D-A832-FE90ED77B96E}" dt="2022-11-11T18:14:02.129" v="7" actId="47"/>
        <pc:sldMkLst>
          <pc:docMk/>
          <pc:sldMk cId="2920209338" sldId="365"/>
        </pc:sldMkLst>
      </pc:sldChg>
      <pc:sldChg chg="del">
        <pc:chgData name="Carl-Julian Pardall" userId="242418bbfe6e9ff5" providerId="LiveId" clId="{B8E0C9DF-0671-4F9D-A832-FE90ED77B96E}" dt="2022-11-11T18:14:02.233" v="8" actId="47"/>
        <pc:sldMkLst>
          <pc:docMk/>
          <pc:sldMk cId="2099937362" sldId="366"/>
        </pc:sldMkLst>
      </pc:sldChg>
      <pc:sldChg chg="del">
        <pc:chgData name="Carl-Julian Pardall" userId="242418bbfe6e9ff5" providerId="LiveId" clId="{B8E0C9DF-0671-4F9D-A832-FE90ED77B96E}" dt="2022-11-11T18:14:02.867" v="9" actId="47"/>
        <pc:sldMkLst>
          <pc:docMk/>
          <pc:sldMk cId="4202041046" sldId="367"/>
        </pc:sldMkLst>
      </pc:sldChg>
      <pc:sldChg chg="del">
        <pc:chgData name="Carl-Julian Pardall" userId="242418bbfe6e9ff5" providerId="LiveId" clId="{B8E0C9DF-0671-4F9D-A832-FE90ED77B96E}" dt="2022-11-11T18:14:03.614" v="10" actId="47"/>
        <pc:sldMkLst>
          <pc:docMk/>
          <pc:sldMk cId="290095542" sldId="368"/>
        </pc:sldMkLst>
      </pc:sldChg>
      <pc:sldChg chg="del">
        <pc:chgData name="Carl-Julian Pardall" userId="242418bbfe6e9ff5" providerId="LiveId" clId="{B8E0C9DF-0671-4F9D-A832-FE90ED77B96E}" dt="2022-11-11T18:14:04.183" v="11" actId="47"/>
        <pc:sldMkLst>
          <pc:docMk/>
          <pc:sldMk cId="2009103060" sldId="369"/>
        </pc:sldMkLst>
      </pc:sldChg>
      <pc:sldChg chg="addSp delSp modSp del mod modAnim">
        <pc:chgData name="Carl-Julian Pardall" userId="242418bbfe6e9ff5" providerId="LiveId" clId="{B8E0C9DF-0671-4F9D-A832-FE90ED77B96E}" dt="2022-11-16T08:59:22.196" v="2532" actId="47"/>
        <pc:sldMkLst>
          <pc:docMk/>
          <pc:sldMk cId="2840188968" sldId="370"/>
        </pc:sldMkLst>
        <pc:spChg chg="mod">
          <ac:chgData name="Carl-Julian Pardall" userId="242418bbfe6e9ff5" providerId="LiveId" clId="{B8E0C9DF-0671-4F9D-A832-FE90ED77B96E}" dt="2022-11-11T18:16:19.671" v="38" actId="27636"/>
          <ac:spMkLst>
            <pc:docMk/>
            <pc:sldMk cId="2840188968" sldId="370"/>
            <ac:spMk id="2" creationId="{66690784-B9D8-4EC3-8889-47098FFE457C}"/>
          </ac:spMkLst>
        </pc:spChg>
        <pc:spChg chg="mod">
          <ac:chgData name="Carl-Julian Pardall" userId="242418bbfe6e9ff5" providerId="LiveId" clId="{B8E0C9DF-0671-4F9D-A832-FE90ED77B96E}" dt="2022-11-16T08:54:29.896" v="2483" actId="20577"/>
          <ac:spMkLst>
            <pc:docMk/>
            <pc:sldMk cId="2840188968" sldId="370"/>
            <ac:spMk id="3" creationId="{91EC60A0-6B53-4082-A9B2-A1DBD7C7F967}"/>
          </ac:spMkLst>
        </pc:spChg>
        <pc:spChg chg="add mod ord">
          <ac:chgData name="Carl-Julian Pardall" userId="242418bbfe6e9ff5" providerId="LiveId" clId="{B8E0C9DF-0671-4F9D-A832-FE90ED77B96E}" dt="2022-11-14T09:21:38.954" v="1874" actId="1076"/>
          <ac:spMkLst>
            <pc:docMk/>
            <pc:sldMk cId="2840188968" sldId="370"/>
            <ac:spMk id="6" creationId="{AA570303-5C2F-0223-8EF1-034B2E2C92F9}"/>
          </ac:spMkLst>
        </pc:spChg>
        <pc:spChg chg="add mod">
          <ac:chgData name="Carl-Julian Pardall" userId="242418bbfe6e9ff5" providerId="LiveId" clId="{B8E0C9DF-0671-4F9D-A832-FE90ED77B96E}" dt="2022-11-14T09:21:09.540" v="1873" actId="14100"/>
          <ac:spMkLst>
            <pc:docMk/>
            <pc:sldMk cId="2840188968" sldId="370"/>
            <ac:spMk id="11" creationId="{2BBE3078-30B9-EB19-56B3-4FDC11BA704F}"/>
          </ac:spMkLst>
        </pc:spChg>
        <pc:spChg chg="add del mod">
          <ac:chgData name="Carl-Julian Pardall" userId="242418bbfe6e9ff5" providerId="LiveId" clId="{B8E0C9DF-0671-4F9D-A832-FE90ED77B96E}" dt="2022-11-11T18:26:54.400" v="153" actId="478"/>
          <ac:spMkLst>
            <pc:docMk/>
            <pc:sldMk cId="2840188968" sldId="370"/>
            <ac:spMk id="17" creationId="{5A468860-7FF5-26C1-49BC-9893E8EE2128}"/>
          </ac:spMkLst>
        </pc:spChg>
        <pc:spChg chg="add mod">
          <ac:chgData name="Carl-Julian Pardall" userId="242418bbfe6e9ff5" providerId="LiveId" clId="{B8E0C9DF-0671-4F9D-A832-FE90ED77B96E}" dt="2022-11-14T16:30:00.948" v="2278" actId="1076"/>
          <ac:spMkLst>
            <pc:docMk/>
            <pc:sldMk cId="2840188968" sldId="370"/>
            <ac:spMk id="18" creationId="{94E04600-AF1E-FCF7-A5D3-E95AF4A82ECB}"/>
          </ac:spMkLst>
        </pc:spChg>
        <pc:spChg chg="add del mod">
          <ac:chgData name="Carl-Julian Pardall" userId="242418bbfe6e9ff5" providerId="LiveId" clId="{B8E0C9DF-0671-4F9D-A832-FE90ED77B96E}" dt="2022-11-11T18:28:50.242" v="182" actId="11529"/>
          <ac:spMkLst>
            <pc:docMk/>
            <pc:sldMk cId="2840188968" sldId="370"/>
            <ac:spMk id="19" creationId="{CA974DF6-D178-F623-57F8-4354EAA16F71}"/>
          </ac:spMkLst>
        </pc:spChg>
        <pc:spChg chg="add del">
          <ac:chgData name="Carl-Julian Pardall" userId="242418bbfe6e9ff5" providerId="LiveId" clId="{B8E0C9DF-0671-4F9D-A832-FE90ED77B96E}" dt="2022-11-11T18:29:11.888" v="184" actId="11529"/>
          <ac:spMkLst>
            <pc:docMk/>
            <pc:sldMk cId="2840188968" sldId="370"/>
            <ac:spMk id="20" creationId="{617D115C-9AB8-B302-01F7-21DD5B5490AC}"/>
          </ac:spMkLst>
        </pc:spChg>
        <pc:spChg chg="add del">
          <ac:chgData name="Carl-Julian Pardall" userId="242418bbfe6e9ff5" providerId="LiveId" clId="{B8E0C9DF-0671-4F9D-A832-FE90ED77B96E}" dt="2022-11-11T18:29:21.314" v="186" actId="478"/>
          <ac:spMkLst>
            <pc:docMk/>
            <pc:sldMk cId="2840188968" sldId="370"/>
            <ac:spMk id="21" creationId="{7B3B152D-27B9-22E0-45D1-78D20FDE89E8}"/>
          </ac:spMkLst>
        </pc:spChg>
        <pc:spChg chg="add mod">
          <ac:chgData name="Carl-Julian Pardall" userId="242418bbfe6e9ff5" providerId="LiveId" clId="{B8E0C9DF-0671-4F9D-A832-FE90ED77B96E}" dt="2022-11-13T14:35:59.691" v="411" actId="1076"/>
          <ac:spMkLst>
            <pc:docMk/>
            <pc:sldMk cId="2840188968" sldId="370"/>
            <ac:spMk id="22" creationId="{3817D59D-7897-CED0-D0C5-8A62A9680A34}"/>
          </ac:spMkLst>
        </pc:spChg>
        <pc:spChg chg="add mod">
          <ac:chgData name="Carl-Julian Pardall" userId="242418bbfe6e9ff5" providerId="LiveId" clId="{B8E0C9DF-0671-4F9D-A832-FE90ED77B96E}" dt="2022-11-13T14:36:13.649" v="413" actId="1076"/>
          <ac:spMkLst>
            <pc:docMk/>
            <pc:sldMk cId="2840188968" sldId="370"/>
            <ac:spMk id="23" creationId="{2A1B2987-65E8-2078-B3C9-E73E3DE8E33C}"/>
          </ac:spMkLst>
        </pc:spChg>
        <pc:spChg chg="add del mod">
          <ac:chgData name="Carl-Julian Pardall" userId="242418bbfe6e9ff5" providerId="LiveId" clId="{B8E0C9DF-0671-4F9D-A832-FE90ED77B96E}" dt="2022-11-13T14:27:22.276" v="367" actId="478"/>
          <ac:spMkLst>
            <pc:docMk/>
            <pc:sldMk cId="2840188968" sldId="370"/>
            <ac:spMk id="25" creationId="{E380CA5B-9F2E-EA5B-0FEA-D977975047B3}"/>
          </ac:spMkLst>
        </pc:spChg>
        <pc:spChg chg="add mod">
          <ac:chgData name="Carl-Julian Pardall" userId="242418bbfe6e9ff5" providerId="LiveId" clId="{B8E0C9DF-0671-4F9D-A832-FE90ED77B96E}" dt="2022-11-11T18:38:45.254" v="319" actId="164"/>
          <ac:spMkLst>
            <pc:docMk/>
            <pc:sldMk cId="2840188968" sldId="370"/>
            <ac:spMk id="43" creationId="{A1570CF0-1A22-F74A-C9DB-7BCE416D245B}"/>
          </ac:spMkLst>
        </pc:spChg>
        <pc:spChg chg="add mod">
          <ac:chgData name="Carl-Julian Pardall" userId="242418bbfe6e9ff5" providerId="LiveId" clId="{B8E0C9DF-0671-4F9D-A832-FE90ED77B96E}" dt="2022-11-14T09:23:04.704" v="1889" actId="1076"/>
          <ac:spMkLst>
            <pc:docMk/>
            <pc:sldMk cId="2840188968" sldId="370"/>
            <ac:spMk id="47" creationId="{35203520-02E7-3673-229E-C651F1F7FE13}"/>
          </ac:spMkLst>
        </pc:spChg>
        <pc:spChg chg="add del mod topLvl">
          <ac:chgData name="Carl-Julian Pardall" userId="242418bbfe6e9ff5" providerId="LiveId" clId="{B8E0C9DF-0671-4F9D-A832-FE90ED77B96E}" dt="2022-11-14T09:19:37.272" v="1857" actId="478"/>
          <ac:spMkLst>
            <pc:docMk/>
            <pc:sldMk cId="2840188968" sldId="370"/>
            <ac:spMk id="49" creationId="{445D18EE-5F49-658C-6369-86491C9EDCD4}"/>
          </ac:spMkLst>
        </pc:spChg>
        <pc:spChg chg="add mod">
          <ac:chgData name="Carl-Julian Pardall" userId="242418bbfe6e9ff5" providerId="LiveId" clId="{B8E0C9DF-0671-4F9D-A832-FE90ED77B96E}" dt="2022-11-13T14:37:21.903" v="417" actId="164"/>
          <ac:spMkLst>
            <pc:docMk/>
            <pc:sldMk cId="2840188968" sldId="370"/>
            <ac:spMk id="53" creationId="{86D2AAE6-3B2D-A243-E172-73FDED677BDF}"/>
          </ac:spMkLst>
        </pc:spChg>
        <pc:spChg chg="add mod">
          <ac:chgData name="Carl-Julian Pardall" userId="242418bbfe6e9ff5" providerId="LiveId" clId="{B8E0C9DF-0671-4F9D-A832-FE90ED77B96E}" dt="2022-11-13T14:27:33.649" v="369" actId="164"/>
          <ac:spMkLst>
            <pc:docMk/>
            <pc:sldMk cId="2840188968" sldId="370"/>
            <ac:spMk id="54" creationId="{6736C84B-6AD8-5480-7420-46172C268B65}"/>
          </ac:spMkLst>
        </pc:spChg>
        <pc:spChg chg="add mod">
          <ac:chgData name="Carl-Julian Pardall" userId="242418bbfe6e9ff5" providerId="LiveId" clId="{B8E0C9DF-0671-4F9D-A832-FE90ED77B96E}" dt="2022-11-13T14:35:34.744" v="408" actId="1076"/>
          <ac:spMkLst>
            <pc:docMk/>
            <pc:sldMk cId="2840188968" sldId="370"/>
            <ac:spMk id="58" creationId="{A8880B6A-7708-1894-0E15-5FD35E8FE026}"/>
          </ac:spMkLst>
        </pc:spChg>
        <pc:spChg chg="add del mod">
          <ac:chgData name="Carl-Julian Pardall" userId="242418bbfe6e9ff5" providerId="LiveId" clId="{B8E0C9DF-0671-4F9D-A832-FE90ED77B96E}" dt="2022-11-16T08:52:58.794" v="2470" actId="478"/>
          <ac:spMkLst>
            <pc:docMk/>
            <pc:sldMk cId="2840188968" sldId="370"/>
            <ac:spMk id="72" creationId="{EE3B15B4-2DF2-A886-1CA5-E44F682DB86B}"/>
          </ac:spMkLst>
        </pc:spChg>
        <pc:spChg chg="mod">
          <ac:chgData name="Carl-Julian Pardall" userId="242418bbfe6e9ff5" providerId="LiveId" clId="{B8E0C9DF-0671-4F9D-A832-FE90ED77B96E}" dt="2022-11-14T09:18:13.701" v="1815"/>
          <ac:spMkLst>
            <pc:docMk/>
            <pc:sldMk cId="2840188968" sldId="370"/>
            <ac:spMk id="78" creationId="{6772BCBB-C2D0-5F7D-0E2B-29DB8DD15B13}"/>
          </ac:spMkLst>
        </pc:spChg>
        <pc:spChg chg="add mod">
          <ac:chgData name="Carl-Julian Pardall" userId="242418bbfe6e9ff5" providerId="LiveId" clId="{B8E0C9DF-0671-4F9D-A832-FE90ED77B96E}" dt="2022-11-14T10:14:22.757" v="2275" actId="1076"/>
          <ac:spMkLst>
            <pc:docMk/>
            <pc:sldMk cId="2840188968" sldId="370"/>
            <ac:spMk id="79" creationId="{D027D39F-B965-9B1C-662E-2374ACDB110B}"/>
          </ac:spMkLst>
        </pc:spChg>
        <pc:spChg chg="add del mod">
          <ac:chgData name="Carl-Julian Pardall" userId="242418bbfe6e9ff5" providerId="LiveId" clId="{B8E0C9DF-0671-4F9D-A832-FE90ED77B96E}" dt="2022-11-14T09:19:20.699" v="1843"/>
          <ac:spMkLst>
            <pc:docMk/>
            <pc:sldMk cId="2840188968" sldId="370"/>
            <ac:spMk id="80" creationId="{9539CDC5-B137-E3FA-AD38-5C4A83582E59}"/>
          </ac:spMkLst>
        </pc:spChg>
        <pc:grpChg chg="add mod ord">
          <ac:chgData name="Carl-Julian Pardall" userId="242418bbfe6e9ff5" providerId="LiveId" clId="{B8E0C9DF-0671-4F9D-A832-FE90ED77B96E}" dt="2022-11-11T18:24:38.165" v="143" actId="164"/>
          <ac:grpSpMkLst>
            <pc:docMk/>
            <pc:sldMk cId="2840188968" sldId="370"/>
            <ac:grpSpMk id="15" creationId="{90FBD29E-C815-8DA6-8476-1F872B8AB1C5}"/>
          </ac:grpSpMkLst>
        </pc:grpChg>
        <pc:grpChg chg="add mod">
          <ac:chgData name="Carl-Julian Pardall" userId="242418bbfe6e9ff5" providerId="LiveId" clId="{B8E0C9DF-0671-4F9D-A832-FE90ED77B96E}" dt="2022-11-11T18:31:13.660" v="252" actId="164"/>
          <ac:grpSpMkLst>
            <pc:docMk/>
            <pc:sldMk cId="2840188968" sldId="370"/>
            <ac:grpSpMk id="16" creationId="{C5286FEA-2708-50B3-DEB5-A4C35761D1C3}"/>
          </ac:grpSpMkLst>
        </pc:grpChg>
        <pc:grpChg chg="add mod">
          <ac:chgData name="Carl-Julian Pardall" userId="242418bbfe6e9ff5" providerId="LiveId" clId="{B8E0C9DF-0671-4F9D-A832-FE90ED77B96E}" dt="2022-11-11T18:34:18.237" v="287" actId="164"/>
          <ac:grpSpMkLst>
            <pc:docMk/>
            <pc:sldMk cId="2840188968" sldId="370"/>
            <ac:grpSpMk id="24" creationId="{28CBDA6E-0D92-F898-4636-ACA90A7C4F28}"/>
          </ac:grpSpMkLst>
        </pc:grpChg>
        <pc:grpChg chg="add mod topLvl">
          <ac:chgData name="Carl-Julian Pardall" userId="242418bbfe6e9ff5" providerId="LiveId" clId="{B8E0C9DF-0671-4F9D-A832-FE90ED77B96E}" dt="2022-11-14T09:20:08.318" v="1860" actId="1076"/>
          <ac:grpSpMkLst>
            <pc:docMk/>
            <pc:sldMk cId="2840188968" sldId="370"/>
            <ac:grpSpMk id="38" creationId="{C3EB65FA-D685-5524-BE8A-232DDBD6E598}"/>
          </ac:grpSpMkLst>
        </pc:grpChg>
        <pc:grpChg chg="add mod">
          <ac:chgData name="Carl-Julian Pardall" userId="242418bbfe6e9ff5" providerId="LiveId" clId="{B8E0C9DF-0671-4F9D-A832-FE90ED77B96E}" dt="2022-11-13T14:33:44.671" v="380" actId="164"/>
          <ac:grpSpMkLst>
            <pc:docMk/>
            <pc:sldMk cId="2840188968" sldId="370"/>
            <ac:grpSpMk id="48" creationId="{C18AD7B3-22DC-DA33-F38E-436933440AE5}"/>
          </ac:grpSpMkLst>
        </pc:grpChg>
        <pc:grpChg chg="add del mod">
          <ac:chgData name="Carl-Julian Pardall" userId="242418bbfe6e9ff5" providerId="LiveId" clId="{B8E0C9DF-0671-4F9D-A832-FE90ED77B96E}" dt="2022-11-14T09:19:37.272" v="1857" actId="478"/>
          <ac:grpSpMkLst>
            <pc:docMk/>
            <pc:sldMk cId="2840188968" sldId="370"/>
            <ac:grpSpMk id="50" creationId="{22D83523-B21D-10EC-C458-6BFFA8CA0A52}"/>
          </ac:grpSpMkLst>
        </pc:grpChg>
        <pc:grpChg chg="add del mod">
          <ac:chgData name="Carl-Julian Pardall" userId="242418bbfe6e9ff5" providerId="LiveId" clId="{B8E0C9DF-0671-4F9D-A832-FE90ED77B96E}" dt="2022-11-16T08:53:50.264" v="2473" actId="478"/>
          <ac:grpSpMkLst>
            <pc:docMk/>
            <pc:sldMk cId="2840188968" sldId="370"/>
            <ac:grpSpMk id="56" creationId="{87954D5F-7FFA-F093-96AA-0150BD9A97A2}"/>
          </ac:grpSpMkLst>
        </pc:grpChg>
        <pc:grpChg chg="add del mod">
          <ac:chgData name="Carl-Julian Pardall" userId="242418bbfe6e9ff5" providerId="LiveId" clId="{B8E0C9DF-0671-4F9D-A832-FE90ED77B96E}" dt="2022-11-16T08:55:14.083" v="2486" actId="478"/>
          <ac:grpSpMkLst>
            <pc:docMk/>
            <pc:sldMk cId="2840188968" sldId="370"/>
            <ac:grpSpMk id="61" creationId="{69F9253E-912A-445A-AFC2-DB40DBC22F7F}"/>
          </ac:grpSpMkLst>
        </pc:grpChg>
        <pc:grpChg chg="add del mod">
          <ac:chgData name="Carl-Julian Pardall" userId="242418bbfe6e9ff5" providerId="LiveId" clId="{B8E0C9DF-0671-4F9D-A832-FE90ED77B96E}" dt="2022-11-14T09:18:04.321" v="1814" actId="478"/>
          <ac:grpSpMkLst>
            <pc:docMk/>
            <pc:sldMk cId="2840188968" sldId="370"/>
            <ac:grpSpMk id="68" creationId="{207CC966-2520-610D-0A10-212B29CAB934}"/>
          </ac:grpSpMkLst>
        </pc:grpChg>
        <pc:grpChg chg="add del mod">
          <ac:chgData name="Carl-Julian Pardall" userId="242418bbfe6e9ff5" providerId="LiveId" clId="{B8E0C9DF-0671-4F9D-A832-FE90ED77B96E}" dt="2022-11-16T08:50:49.578" v="2465" actId="478"/>
          <ac:grpSpMkLst>
            <pc:docMk/>
            <pc:sldMk cId="2840188968" sldId="370"/>
            <ac:grpSpMk id="76" creationId="{223E5C4D-88D3-EDAD-1136-6C4DED453EB3}"/>
          </ac:grpSpMkLst>
        </pc:grpChg>
        <pc:picChg chg="add mod">
          <ac:chgData name="Carl-Julian Pardall" userId="242418bbfe6e9ff5" providerId="LiveId" clId="{B8E0C9DF-0671-4F9D-A832-FE90ED77B96E}" dt="2022-11-13T14:37:21.903" v="417" actId="164"/>
          <ac:picMkLst>
            <pc:docMk/>
            <pc:sldMk cId="2840188968" sldId="370"/>
            <ac:picMk id="52" creationId="{2E652423-B0EF-805F-1010-47DC1FE1F41E}"/>
          </ac:picMkLst>
        </pc:picChg>
        <pc:picChg chg="mod">
          <ac:chgData name="Carl-Julian Pardall" userId="242418bbfe6e9ff5" providerId="LiveId" clId="{B8E0C9DF-0671-4F9D-A832-FE90ED77B96E}" dt="2022-11-14T09:18:13.701" v="1815"/>
          <ac:picMkLst>
            <pc:docMk/>
            <pc:sldMk cId="2840188968" sldId="370"/>
            <ac:picMk id="77" creationId="{89EFE4E9-CEC3-45CD-05EA-5047967B2DF2}"/>
          </ac:picMkLst>
        </pc:picChg>
        <pc:cxnChg chg="add mod">
          <ac:chgData name="Carl-Julian Pardall" userId="242418bbfe6e9ff5" providerId="LiveId" clId="{B8E0C9DF-0671-4F9D-A832-FE90ED77B96E}" dt="2022-11-14T09:21:48.256" v="1878" actId="14100"/>
          <ac:cxnSpMkLst>
            <pc:docMk/>
            <pc:sldMk cId="2840188968" sldId="370"/>
            <ac:cxnSpMk id="8" creationId="{6D0B243C-60D0-305D-F3B9-D91836A27287}"/>
          </ac:cxnSpMkLst>
        </pc:cxnChg>
        <pc:cxnChg chg="add del">
          <ac:chgData name="Carl-Julian Pardall" userId="242418bbfe6e9ff5" providerId="LiveId" clId="{B8E0C9DF-0671-4F9D-A832-FE90ED77B96E}" dt="2022-11-11T18:18:47.389" v="71" actId="478"/>
          <ac:cxnSpMkLst>
            <pc:docMk/>
            <pc:sldMk cId="2840188968" sldId="370"/>
            <ac:cxnSpMk id="10" creationId="{A2DE8B25-330A-40CE-0C6B-9C0E4BC7C1D4}"/>
          </ac:cxnSpMkLst>
        </pc:cxnChg>
        <pc:cxnChg chg="add mod">
          <ac:chgData name="Carl-Julian Pardall" userId="242418bbfe6e9ff5" providerId="LiveId" clId="{B8E0C9DF-0671-4F9D-A832-FE90ED77B96E}" dt="2022-11-14T09:22:08.984" v="1885" actId="1076"/>
          <ac:cxnSpMkLst>
            <pc:docMk/>
            <pc:sldMk cId="2840188968" sldId="370"/>
            <ac:cxnSpMk id="12" creationId="{9D3F2506-2B24-462A-0F7B-558741E0F4D5}"/>
          </ac:cxnSpMkLst>
        </pc:cxnChg>
        <pc:cxnChg chg="add mod">
          <ac:chgData name="Carl-Julian Pardall" userId="242418bbfe6e9ff5" providerId="LiveId" clId="{B8E0C9DF-0671-4F9D-A832-FE90ED77B96E}" dt="2022-11-14T09:21:59.843" v="1880" actId="1076"/>
          <ac:cxnSpMkLst>
            <pc:docMk/>
            <pc:sldMk cId="2840188968" sldId="370"/>
            <ac:cxnSpMk id="13" creationId="{E567A9BE-8070-B3CC-4C08-E48ACAD301A5}"/>
          </ac:cxnSpMkLst>
        </pc:cxnChg>
        <pc:cxnChg chg="add mod">
          <ac:chgData name="Carl-Julian Pardall" userId="242418bbfe6e9ff5" providerId="LiveId" clId="{B8E0C9DF-0671-4F9D-A832-FE90ED77B96E}" dt="2022-11-14T16:29:57.726" v="2277" actId="14100"/>
          <ac:cxnSpMkLst>
            <pc:docMk/>
            <pc:sldMk cId="2840188968" sldId="370"/>
            <ac:cxnSpMk id="27" creationId="{96212237-C2E4-D85D-9961-0D1FFA406332}"/>
          </ac:cxnSpMkLst>
        </pc:cxnChg>
        <pc:cxnChg chg="add mod">
          <ac:chgData name="Carl-Julian Pardall" userId="242418bbfe6e9ff5" providerId="LiveId" clId="{B8E0C9DF-0671-4F9D-A832-FE90ED77B96E}" dt="2022-11-13T14:36:04.509" v="412" actId="14100"/>
          <ac:cxnSpMkLst>
            <pc:docMk/>
            <pc:sldMk cId="2840188968" sldId="370"/>
            <ac:cxnSpMk id="31" creationId="{9298BAFA-7ADA-2710-4DFE-5695FDC167C4}"/>
          </ac:cxnSpMkLst>
        </pc:cxnChg>
        <pc:cxnChg chg="add mod">
          <ac:chgData name="Carl-Julian Pardall" userId="242418bbfe6e9ff5" providerId="LiveId" clId="{B8E0C9DF-0671-4F9D-A832-FE90ED77B96E}" dt="2022-11-13T14:36:25.145" v="414" actId="1076"/>
          <ac:cxnSpMkLst>
            <pc:docMk/>
            <pc:sldMk cId="2840188968" sldId="370"/>
            <ac:cxnSpMk id="33" creationId="{F1157623-5417-5F68-EAC8-A77D78E6C442}"/>
          </ac:cxnSpMkLst>
        </pc:cxnChg>
        <pc:cxnChg chg="add del mod">
          <ac:chgData name="Carl-Julian Pardall" userId="242418bbfe6e9ff5" providerId="LiveId" clId="{B8E0C9DF-0671-4F9D-A832-FE90ED77B96E}" dt="2022-11-13T14:27:26.869" v="368" actId="478"/>
          <ac:cxnSpMkLst>
            <pc:docMk/>
            <pc:sldMk cId="2840188968" sldId="370"/>
            <ac:cxnSpMk id="36" creationId="{1B0112D0-6D09-C107-CA62-FCA7A9A83492}"/>
          </ac:cxnSpMkLst>
        </pc:cxnChg>
        <pc:cxnChg chg="add mod">
          <ac:chgData name="Carl-Julian Pardall" userId="242418bbfe6e9ff5" providerId="LiveId" clId="{B8E0C9DF-0671-4F9D-A832-FE90ED77B96E}" dt="2022-11-11T18:38:45.254" v="319" actId="164"/>
          <ac:cxnSpMkLst>
            <pc:docMk/>
            <pc:sldMk cId="2840188968" sldId="370"/>
            <ac:cxnSpMk id="40" creationId="{637B1BC4-3CEB-E6D4-88A1-96F90BA06AF7}"/>
          </ac:cxnSpMkLst>
        </pc:cxnChg>
        <pc:cxnChg chg="add mod">
          <ac:chgData name="Carl-Julian Pardall" userId="242418bbfe6e9ff5" providerId="LiveId" clId="{B8E0C9DF-0671-4F9D-A832-FE90ED77B96E}" dt="2022-11-14T09:23:00.213" v="1888" actId="1076"/>
          <ac:cxnSpMkLst>
            <pc:docMk/>
            <pc:sldMk cId="2840188968" sldId="370"/>
            <ac:cxnSpMk id="44" creationId="{33EA8CBF-3801-479C-C1C5-E5F2674ECDFC}"/>
          </ac:cxnSpMkLst>
        </pc:cxnChg>
        <pc:cxnChg chg="add mod">
          <ac:chgData name="Carl-Julian Pardall" userId="242418bbfe6e9ff5" providerId="LiveId" clId="{B8E0C9DF-0671-4F9D-A832-FE90ED77B96E}" dt="2022-11-14T09:23:28.161" v="1893" actId="14100"/>
          <ac:cxnSpMkLst>
            <pc:docMk/>
            <pc:sldMk cId="2840188968" sldId="370"/>
            <ac:cxnSpMk id="55" creationId="{E9A7F9DB-41E2-0D44-32AA-27C03C7F6681}"/>
          </ac:cxnSpMkLst>
        </pc:cxnChg>
        <pc:cxnChg chg="add mod">
          <ac:chgData name="Carl-Julian Pardall" userId="242418bbfe6e9ff5" providerId="LiveId" clId="{B8E0C9DF-0671-4F9D-A832-FE90ED77B96E}" dt="2022-11-16T08:55:14.083" v="2486" actId="478"/>
          <ac:cxnSpMkLst>
            <pc:docMk/>
            <pc:sldMk cId="2840188968" sldId="370"/>
            <ac:cxnSpMk id="57" creationId="{3FC56C0A-EB13-C5A7-93CC-05766C585CBC}"/>
          </ac:cxnSpMkLst>
        </pc:cxnChg>
      </pc:sldChg>
      <pc:sldChg chg="addSp delSp modSp add mod modAnim">
        <pc:chgData name="Carl-Julian Pardall" userId="242418bbfe6e9ff5" providerId="LiveId" clId="{B8E0C9DF-0671-4F9D-A832-FE90ED77B96E}" dt="2022-11-16T08:57:38.709" v="2524"/>
        <pc:sldMkLst>
          <pc:docMk/>
          <pc:sldMk cId="2610142558" sldId="371"/>
        </pc:sldMkLst>
        <pc:spChg chg="mod">
          <ac:chgData name="Carl-Julian Pardall" userId="242418bbfe6e9ff5" providerId="LiveId" clId="{B8E0C9DF-0671-4F9D-A832-FE90ED77B96E}" dt="2022-11-16T08:48:15.767" v="2452" actId="20577"/>
          <ac:spMkLst>
            <pc:docMk/>
            <pc:sldMk cId="2610142558" sldId="371"/>
            <ac:spMk id="3" creationId="{91EC60A0-6B53-4082-A9B2-A1DBD7C7F967}"/>
          </ac:spMkLst>
        </pc:spChg>
        <pc:spChg chg="add mod">
          <ac:chgData name="Carl-Julian Pardall" userId="242418bbfe6e9ff5" providerId="LiveId" clId="{B8E0C9DF-0671-4F9D-A832-FE90ED77B96E}" dt="2022-11-14T09:24:24.965" v="1903" actId="20577"/>
          <ac:spMkLst>
            <pc:docMk/>
            <pc:sldMk cId="2610142558" sldId="371"/>
            <ac:spMk id="9" creationId="{9523B327-2A26-92CE-BA3E-45EB6962BC73}"/>
          </ac:spMkLst>
        </pc:spChg>
        <pc:spChg chg="add mod">
          <ac:chgData name="Carl-Julian Pardall" userId="242418bbfe6e9ff5" providerId="LiveId" clId="{B8E0C9DF-0671-4F9D-A832-FE90ED77B96E}" dt="2022-11-14T10:14:05.210" v="2273" actId="1076"/>
          <ac:spMkLst>
            <pc:docMk/>
            <pc:sldMk cId="2610142558" sldId="371"/>
            <ac:spMk id="14" creationId="{3A835E90-D8D1-C6F1-4E7D-46632C505E46}"/>
          </ac:spMkLst>
        </pc:spChg>
        <pc:spChg chg="mod">
          <ac:chgData name="Carl-Julian Pardall" userId="242418bbfe6e9ff5" providerId="LiveId" clId="{B8E0C9DF-0671-4F9D-A832-FE90ED77B96E}" dt="2022-11-14T09:16:24.093" v="1788" actId="120"/>
          <ac:spMkLst>
            <pc:docMk/>
            <pc:sldMk cId="2610142558" sldId="371"/>
            <ac:spMk id="53" creationId="{86D2AAE6-3B2D-A243-E172-73FDED677BDF}"/>
          </ac:spMkLst>
        </pc:spChg>
        <pc:spChg chg="del">
          <ac:chgData name="Carl-Julian Pardall" userId="242418bbfe6e9ff5" providerId="LiveId" clId="{B8E0C9DF-0671-4F9D-A832-FE90ED77B96E}" dt="2022-11-13T15:48:01.945" v="1012" actId="478"/>
          <ac:spMkLst>
            <pc:docMk/>
            <pc:sldMk cId="2610142558" sldId="371"/>
            <ac:spMk id="72" creationId="{EE3B15B4-2DF2-A886-1CA5-E44F682DB86B}"/>
          </ac:spMkLst>
        </pc:spChg>
        <pc:grpChg chg="add mod">
          <ac:chgData name="Carl-Julian Pardall" userId="242418bbfe6e9ff5" providerId="LiveId" clId="{B8E0C9DF-0671-4F9D-A832-FE90ED77B96E}" dt="2022-11-14T09:17:21.690" v="1812" actId="1076"/>
          <ac:grpSpMkLst>
            <pc:docMk/>
            <pc:sldMk cId="2610142558" sldId="371"/>
            <ac:grpSpMk id="10" creationId="{F8835978-0A3F-8908-1A1F-4FCBE7218E1E}"/>
          </ac:grpSpMkLst>
        </pc:grpChg>
        <pc:grpChg chg="del">
          <ac:chgData name="Carl-Julian Pardall" userId="242418bbfe6e9ff5" providerId="LiveId" clId="{B8E0C9DF-0671-4F9D-A832-FE90ED77B96E}" dt="2022-11-13T15:47:53.071" v="1009" actId="478"/>
          <ac:grpSpMkLst>
            <pc:docMk/>
            <pc:sldMk cId="2610142558" sldId="371"/>
            <ac:grpSpMk id="50" creationId="{22D83523-B21D-10EC-C458-6BFFA8CA0A52}"/>
          </ac:grpSpMkLst>
        </pc:grpChg>
        <pc:grpChg chg="del">
          <ac:chgData name="Carl-Julian Pardall" userId="242418bbfe6e9ff5" providerId="LiveId" clId="{B8E0C9DF-0671-4F9D-A832-FE90ED77B96E}" dt="2022-11-13T15:47:58.381" v="1011" actId="478"/>
          <ac:grpSpMkLst>
            <pc:docMk/>
            <pc:sldMk cId="2610142558" sldId="371"/>
            <ac:grpSpMk id="56" creationId="{87954D5F-7FFA-F093-96AA-0150BD9A97A2}"/>
          </ac:grpSpMkLst>
        </pc:grpChg>
        <pc:grpChg chg="del">
          <ac:chgData name="Carl-Julian Pardall" userId="242418bbfe6e9ff5" providerId="LiveId" clId="{B8E0C9DF-0671-4F9D-A832-FE90ED77B96E}" dt="2022-11-13T15:47:55.964" v="1010" actId="478"/>
          <ac:grpSpMkLst>
            <pc:docMk/>
            <pc:sldMk cId="2610142558" sldId="371"/>
            <ac:grpSpMk id="61" creationId="{69F9253E-912A-445A-AFC2-DB40DBC22F7F}"/>
          </ac:grpSpMkLst>
        </pc:grpChg>
        <pc:grpChg chg="mod">
          <ac:chgData name="Carl-Julian Pardall" userId="242418bbfe6e9ff5" providerId="LiveId" clId="{B8E0C9DF-0671-4F9D-A832-FE90ED77B96E}" dt="2022-11-14T09:14:14.868" v="1729" actId="1035"/>
          <ac:grpSpMkLst>
            <pc:docMk/>
            <pc:sldMk cId="2610142558" sldId="371"/>
            <ac:grpSpMk id="68" creationId="{207CC966-2520-610D-0A10-212B29CAB934}"/>
          </ac:grpSpMkLst>
        </pc:grpChg>
        <pc:picChg chg="add mod">
          <ac:chgData name="Carl-Julian Pardall" userId="242418bbfe6e9ff5" providerId="LiveId" clId="{B8E0C9DF-0671-4F9D-A832-FE90ED77B96E}" dt="2022-11-14T09:14:28.801" v="1737" actId="1076"/>
          <ac:picMkLst>
            <pc:docMk/>
            <pc:sldMk cId="2610142558" sldId="371"/>
            <ac:picMk id="7" creationId="{D599521F-9784-CB36-965F-87B08C3271C9}"/>
          </ac:picMkLst>
        </pc:picChg>
        <pc:picChg chg="mod">
          <ac:chgData name="Carl-Julian Pardall" userId="242418bbfe6e9ff5" providerId="LiveId" clId="{B8E0C9DF-0671-4F9D-A832-FE90ED77B96E}" dt="2022-11-14T09:13:37.183" v="1723" actId="1076"/>
          <ac:picMkLst>
            <pc:docMk/>
            <pc:sldMk cId="2610142558" sldId="371"/>
            <ac:picMk id="52" creationId="{2E652423-B0EF-805F-1010-47DC1FE1F41E}"/>
          </ac:picMkLst>
        </pc:picChg>
        <pc:cxnChg chg="mod">
          <ac:chgData name="Carl-Julian Pardall" userId="242418bbfe6e9ff5" providerId="LiveId" clId="{B8E0C9DF-0671-4F9D-A832-FE90ED77B96E}" dt="2022-11-13T15:47:53.071" v="1009" actId="478"/>
          <ac:cxnSpMkLst>
            <pc:docMk/>
            <pc:sldMk cId="2610142558" sldId="371"/>
            <ac:cxnSpMk id="27" creationId="{96212237-C2E4-D85D-9961-0D1FFA406332}"/>
          </ac:cxnSpMkLst>
        </pc:cxnChg>
        <pc:cxnChg chg="mod">
          <ac:chgData name="Carl-Julian Pardall" userId="242418bbfe6e9ff5" providerId="LiveId" clId="{B8E0C9DF-0671-4F9D-A832-FE90ED77B96E}" dt="2022-11-13T15:47:53.071" v="1009" actId="478"/>
          <ac:cxnSpMkLst>
            <pc:docMk/>
            <pc:sldMk cId="2610142558" sldId="371"/>
            <ac:cxnSpMk id="31" creationId="{9298BAFA-7ADA-2710-4DFE-5695FDC167C4}"/>
          </ac:cxnSpMkLst>
        </pc:cxnChg>
        <pc:cxnChg chg="mod">
          <ac:chgData name="Carl-Julian Pardall" userId="242418bbfe6e9ff5" providerId="LiveId" clId="{B8E0C9DF-0671-4F9D-A832-FE90ED77B96E}" dt="2022-11-13T15:47:55.964" v="1010" actId="478"/>
          <ac:cxnSpMkLst>
            <pc:docMk/>
            <pc:sldMk cId="2610142558" sldId="371"/>
            <ac:cxnSpMk id="57" creationId="{3FC56C0A-EB13-C5A7-93CC-05766C585CBC}"/>
          </ac:cxnSpMkLst>
        </pc:cxnChg>
      </pc:sldChg>
      <pc:sldChg chg="addSp modSp add del mod modAnim">
        <pc:chgData name="Carl-Julian Pardall" userId="242418bbfe6e9ff5" providerId="LiveId" clId="{B8E0C9DF-0671-4F9D-A832-FE90ED77B96E}" dt="2022-11-13T15:01:51.997" v="1006" actId="47"/>
        <pc:sldMkLst>
          <pc:docMk/>
          <pc:sldMk cId="3212887902" sldId="371"/>
        </pc:sldMkLst>
        <pc:spChg chg="mod">
          <ac:chgData name="Carl-Julian Pardall" userId="242418bbfe6e9ff5" providerId="LiveId" clId="{B8E0C9DF-0671-4F9D-A832-FE90ED77B96E}" dt="2022-11-13T14:57:29.134" v="933" actId="20577"/>
          <ac:spMkLst>
            <pc:docMk/>
            <pc:sldMk cId="3212887902" sldId="371"/>
            <ac:spMk id="3" creationId="{91EC60A0-6B53-4082-A9B2-A1DBD7C7F967}"/>
          </ac:spMkLst>
        </pc:spChg>
        <pc:spChg chg="mod">
          <ac:chgData name="Carl-Julian Pardall" userId="242418bbfe6e9ff5" providerId="LiveId" clId="{B8E0C9DF-0671-4F9D-A832-FE90ED77B96E}" dt="2022-11-13T14:56:06.574" v="908" actId="164"/>
          <ac:spMkLst>
            <pc:docMk/>
            <pc:sldMk cId="3212887902" sldId="371"/>
            <ac:spMk id="72" creationId="{EE3B15B4-2DF2-A886-1CA5-E44F682DB86B}"/>
          </ac:spMkLst>
        </pc:spChg>
        <pc:grpChg chg="add mod">
          <ac:chgData name="Carl-Julian Pardall" userId="242418bbfe6e9ff5" providerId="LiveId" clId="{B8E0C9DF-0671-4F9D-A832-FE90ED77B96E}" dt="2022-11-13T14:56:27.880" v="911" actId="164"/>
          <ac:grpSpMkLst>
            <pc:docMk/>
            <pc:sldMk cId="3212887902" sldId="371"/>
            <ac:grpSpMk id="5" creationId="{0F029DD8-0697-2231-8C77-E7CF19F41CEA}"/>
          </ac:grpSpMkLst>
        </pc:grpChg>
        <pc:grpChg chg="add mod">
          <ac:chgData name="Carl-Julian Pardall" userId="242418bbfe6e9ff5" providerId="LiveId" clId="{B8E0C9DF-0671-4F9D-A832-FE90ED77B96E}" dt="2022-11-13T14:56:29.711" v="912" actId="12788"/>
          <ac:grpSpMkLst>
            <pc:docMk/>
            <pc:sldMk cId="3212887902" sldId="371"/>
            <ac:grpSpMk id="7" creationId="{C70C4BE2-A0FA-3EE4-F25F-194414FFE09C}"/>
          </ac:grpSpMkLst>
        </pc:grpChg>
        <pc:grpChg chg="mod">
          <ac:chgData name="Carl-Julian Pardall" userId="242418bbfe6e9ff5" providerId="LiveId" clId="{B8E0C9DF-0671-4F9D-A832-FE90ED77B96E}" dt="2022-11-13T14:56:06.574" v="908" actId="164"/>
          <ac:grpSpMkLst>
            <pc:docMk/>
            <pc:sldMk cId="3212887902" sldId="371"/>
            <ac:grpSpMk id="50" creationId="{22D83523-B21D-10EC-C458-6BFFA8CA0A52}"/>
          </ac:grpSpMkLst>
        </pc:grpChg>
        <pc:grpChg chg="mod">
          <ac:chgData name="Carl-Julian Pardall" userId="242418bbfe6e9ff5" providerId="LiveId" clId="{B8E0C9DF-0671-4F9D-A832-FE90ED77B96E}" dt="2022-11-13T14:56:06.574" v="908" actId="164"/>
          <ac:grpSpMkLst>
            <pc:docMk/>
            <pc:sldMk cId="3212887902" sldId="371"/>
            <ac:grpSpMk id="56" creationId="{87954D5F-7FFA-F093-96AA-0150BD9A97A2}"/>
          </ac:grpSpMkLst>
        </pc:grpChg>
        <pc:grpChg chg="mod">
          <ac:chgData name="Carl-Julian Pardall" userId="242418bbfe6e9ff5" providerId="LiveId" clId="{B8E0C9DF-0671-4F9D-A832-FE90ED77B96E}" dt="2022-11-13T14:56:06.574" v="908" actId="164"/>
          <ac:grpSpMkLst>
            <pc:docMk/>
            <pc:sldMk cId="3212887902" sldId="371"/>
            <ac:grpSpMk id="61" creationId="{69F9253E-912A-445A-AFC2-DB40DBC22F7F}"/>
          </ac:grpSpMkLst>
        </pc:grpChg>
        <pc:grpChg chg="mod">
          <ac:chgData name="Carl-Julian Pardall" userId="242418bbfe6e9ff5" providerId="LiveId" clId="{B8E0C9DF-0671-4F9D-A832-FE90ED77B96E}" dt="2022-11-13T14:56:27.880" v="911" actId="164"/>
          <ac:grpSpMkLst>
            <pc:docMk/>
            <pc:sldMk cId="3212887902" sldId="371"/>
            <ac:grpSpMk id="68" creationId="{207CC966-2520-610D-0A10-212B29CAB934}"/>
          </ac:grpSpMkLst>
        </pc:grpChg>
        <pc:cxnChg chg="mod">
          <ac:chgData name="Carl-Julian Pardall" userId="242418bbfe6e9ff5" providerId="LiveId" clId="{B8E0C9DF-0671-4F9D-A832-FE90ED77B96E}" dt="2022-11-13T14:55:56.356" v="907" actId="1076"/>
          <ac:cxnSpMkLst>
            <pc:docMk/>
            <pc:sldMk cId="3212887902" sldId="371"/>
            <ac:cxnSpMk id="57" creationId="{3FC56C0A-EB13-C5A7-93CC-05766C585CBC}"/>
          </ac:cxnSpMkLst>
        </pc:cxnChg>
      </pc:sldChg>
      <pc:sldChg chg="modSp add del ord modAnim">
        <pc:chgData name="Carl-Julian Pardall" userId="242418bbfe6e9ff5" providerId="LiveId" clId="{B8E0C9DF-0671-4F9D-A832-FE90ED77B96E}" dt="2022-11-16T08:57:28.126" v="2516" actId="47"/>
        <pc:sldMkLst>
          <pc:docMk/>
          <pc:sldMk cId="1542178406" sldId="372"/>
        </pc:sldMkLst>
        <pc:spChg chg="mod">
          <ac:chgData name="Carl-Julian Pardall" userId="242418bbfe6e9ff5" providerId="LiveId" clId="{B8E0C9DF-0671-4F9D-A832-FE90ED77B96E}" dt="2022-11-16T08:50:00.082" v="2461" actId="20577"/>
          <ac:spMkLst>
            <pc:docMk/>
            <pc:sldMk cId="1542178406" sldId="372"/>
            <ac:spMk id="3" creationId="{91EC60A0-6B53-4082-A9B2-A1DBD7C7F967}"/>
          </ac:spMkLst>
        </pc:spChg>
      </pc:sldChg>
      <pc:sldChg chg="add del">
        <pc:chgData name="Carl-Julian Pardall" userId="242418bbfe6e9ff5" providerId="LiveId" clId="{B8E0C9DF-0671-4F9D-A832-FE90ED77B96E}" dt="2022-11-16T08:46:05.870" v="2283" actId="2890"/>
        <pc:sldMkLst>
          <pc:docMk/>
          <pc:sldMk cId="2044685259" sldId="372"/>
        </pc:sldMkLst>
      </pc:sldChg>
      <pc:sldChg chg="add modAnim">
        <pc:chgData name="Carl-Julian Pardall" userId="242418bbfe6e9ff5" providerId="LiveId" clId="{B8E0C9DF-0671-4F9D-A832-FE90ED77B96E}" dt="2022-11-16T08:57:31.517" v="2518"/>
        <pc:sldMkLst>
          <pc:docMk/>
          <pc:sldMk cId="4010258800" sldId="373"/>
        </pc:sldMkLst>
      </pc:sldChg>
      <pc:sldChg chg="delSp modSp add mod modAnim">
        <pc:chgData name="Carl-Julian Pardall" userId="242418bbfe6e9ff5" providerId="LiveId" clId="{B8E0C9DF-0671-4F9D-A832-FE90ED77B96E}" dt="2022-11-16T08:57:12.032" v="2507"/>
        <pc:sldMkLst>
          <pc:docMk/>
          <pc:sldMk cId="3082155186" sldId="374"/>
        </pc:sldMkLst>
        <pc:spChg chg="mod">
          <ac:chgData name="Carl-Julian Pardall" userId="242418bbfe6e9ff5" providerId="LiveId" clId="{B8E0C9DF-0671-4F9D-A832-FE90ED77B96E}" dt="2022-11-16T08:52:30.506" v="2469" actId="20577"/>
          <ac:spMkLst>
            <pc:docMk/>
            <pc:sldMk cId="3082155186" sldId="374"/>
            <ac:spMk id="3" creationId="{91EC60A0-6B53-4082-A9B2-A1DBD7C7F967}"/>
          </ac:spMkLst>
        </pc:spChg>
        <pc:spChg chg="del">
          <ac:chgData name="Carl-Julian Pardall" userId="242418bbfe6e9ff5" providerId="LiveId" clId="{B8E0C9DF-0671-4F9D-A832-FE90ED77B96E}" dt="2022-11-16T08:52:25.318" v="2468" actId="478"/>
          <ac:spMkLst>
            <pc:docMk/>
            <pc:sldMk cId="3082155186" sldId="374"/>
            <ac:spMk id="72" creationId="{EE3B15B4-2DF2-A886-1CA5-E44F682DB86B}"/>
          </ac:spMkLst>
        </pc:spChg>
      </pc:sldChg>
      <pc:sldChg chg="add del">
        <pc:chgData name="Carl-Julian Pardall" userId="242418bbfe6e9ff5" providerId="LiveId" clId="{B8E0C9DF-0671-4F9D-A832-FE90ED77B96E}" dt="2022-11-16T08:52:01.444" v="2466" actId="47"/>
        <pc:sldMkLst>
          <pc:docMk/>
          <pc:sldMk cId="120941736" sldId="375"/>
        </pc:sldMkLst>
      </pc:sldChg>
      <pc:sldChg chg="add modAnim">
        <pc:chgData name="Carl-Julian Pardall" userId="242418bbfe6e9ff5" providerId="LiveId" clId="{B8E0C9DF-0671-4F9D-A832-FE90ED77B96E}" dt="2022-11-16T08:57:16.277" v="2513"/>
        <pc:sldMkLst>
          <pc:docMk/>
          <pc:sldMk cId="950382302" sldId="375"/>
        </pc:sldMkLst>
      </pc:sldChg>
      <pc:sldChg chg="add modAnim">
        <pc:chgData name="Carl-Julian Pardall" userId="242418bbfe6e9ff5" providerId="LiveId" clId="{B8E0C9DF-0671-4F9D-A832-FE90ED77B96E}" dt="2022-11-16T08:56:53.540" v="2503"/>
        <pc:sldMkLst>
          <pc:docMk/>
          <pc:sldMk cId="2843554188" sldId="376"/>
        </pc:sldMkLst>
      </pc:sldChg>
      <pc:sldChg chg="add modAnim">
        <pc:chgData name="Carl-Julian Pardall" userId="242418bbfe6e9ff5" providerId="LiveId" clId="{B8E0C9DF-0671-4F9D-A832-FE90ED77B96E}" dt="2022-11-16T08:55:47.521" v="2494"/>
        <pc:sldMkLst>
          <pc:docMk/>
          <pc:sldMk cId="1171247145" sldId="377"/>
        </pc:sldMkLst>
      </pc:sldChg>
      <pc:sldChg chg="delSp modSp add mod ord delAnim modAnim">
        <pc:chgData name="Carl-Julian Pardall" userId="242418bbfe6e9ff5" providerId="LiveId" clId="{B8E0C9DF-0671-4F9D-A832-FE90ED77B96E}" dt="2022-11-16T08:58:51.478" v="2531"/>
        <pc:sldMkLst>
          <pc:docMk/>
          <pc:sldMk cId="3220928293" sldId="378"/>
        </pc:sldMkLst>
        <pc:spChg chg="mod">
          <ac:chgData name="Carl-Julian Pardall" userId="242418bbfe6e9ff5" providerId="LiveId" clId="{B8E0C9DF-0671-4F9D-A832-FE90ED77B96E}" dt="2022-11-16T08:58:38.362" v="2528" actId="20577"/>
          <ac:spMkLst>
            <pc:docMk/>
            <pc:sldMk cId="3220928293" sldId="378"/>
            <ac:spMk id="3" creationId="{91EC60A0-6B53-4082-A9B2-A1DBD7C7F967}"/>
          </ac:spMkLst>
        </pc:spChg>
        <pc:grpChg chg="del">
          <ac:chgData name="Carl-Julian Pardall" userId="242418bbfe6e9ff5" providerId="LiveId" clId="{B8E0C9DF-0671-4F9D-A832-FE90ED77B96E}" dt="2022-11-16T08:58:31.674" v="2526" actId="478"/>
          <ac:grpSpMkLst>
            <pc:docMk/>
            <pc:sldMk cId="3220928293" sldId="378"/>
            <ac:grpSpMk id="38" creationId="{C3EB65FA-D685-5524-BE8A-232DDBD6E598}"/>
          </ac:grpSpMkLst>
        </pc:grpChg>
        <pc:grpChg chg="del">
          <ac:chgData name="Carl-Julian Pardall" userId="242418bbfe6e9ff5" providerId="LiveId" clId="{B8E0C9DF-0671-4F9D-A832-FE90ED77B96E}" dt="2022-11-16T08:58:34.047" v="2527" actId="478"/>
          <ac:grpSpMkLst>
            <pc:docMk/>
            <pc:sldMk cId="3220928293" sldId="378"/>
            <ac:grpSpMk id="61" creationId="{69F9253E-912A-445A-AFC2-DB40DBC22F7F}"/>
          </ac:grpSpMkLst>
        </pc:grpChg>
        <pc:cxnChg chg="mod">
          <ac:chgData name="Carl-Julian Pardall" userId="242418bbfe6e9ff5" providerId="LiveId" clId="{B8E0C9DF-0671-4F9D-A832-FE90ED77B96E}" dt="2022-11-16T08:58:31.674" v="2526" actId="478"/>
          <ac:cxnSpMkLst>
            <pc:docMk/>
            <pc:sldMk cId="3220928293" sldId="378"/>
            <ac:cxnSpMk id="27" creationId="{96212237-C2E4-D85D-9961-0D1FFA406332}"/>
          </ac:cxnSpMkLst>
        </pc:cxnChg>
        <pc:cxnChg chg="mod">
          <ac:chgData name="Carl-Julian Pardall" userId="242418bbfe6e9ff5" providerId="LiveId" clId="{B8E0C9DF-0671-4F9D-A832-FE90ED77B96E}" dt="2022-11-16T08:58:31.674" v="2526" actId="478"/>
          <ac:cxnSpMkLst>
            <pc:docMk/>
            <pc:sldMk cId="3220928293" sldId="378"/>
            <ac:cxnSpMk id="31" creationId="{9298BAFA-7ADA-2710-4DFE-5695FDC167C4}"/>
          </ac:cxnSpMkLst>
        </pc:cxnChg>
        <pc:cxnChg chg="mod">
          <ac:chgData name="Carl-Julian Pardall" userId="242418bbfe6e9ff5" providerId="LiveId" clId="{B8E0C9DF-0671-4F9D-A832-FE90ED77B96E}" dt="2022-11-16T08:58:34.047" v="2527" actId="478"/>
          <ac:cxnSpMkLst>
            <pc:docMk/>
            <pc:sldMk cId="3220928293" sldId="378"/>
            <ac:cxnSpMk id="57" creationId="{3FC56C0A-EB13-C5A7-93CC-05766C585CBC}"/>
          </ac:cxnSpMkLst>
        </pc:cxnChg>
      </pc:sldChg>
      <pc:sldChg chg="add">
        <pc:chgData name="Carl-Julian Pardall" userId="242418bbfe6e9ff5" providerId="LiveId" clId="{B8E0C9DF-0671-4F9D-A832-FE90ED77B96E}" dt="2022-11-16T08:58:26.284" v="2525" actId="2890"/>
        <pc:sldMkLst>
          <pc:docMk/>
          <pc:sldMk cId="3550934017" sldId="379"/>
        </pc:sldMkLst>
      </pc:sldChg>
      <pc:sldMasterChg chg="modSldLayout">
        <pc:chgData name="Carl-Julian Pardall" userId="242418bbfe6e9ff5" providerId="LiveId" clId="{B8E0C9DF-0671-4F9D-A832-FE90ED77B96E}" dt="2022-11-11T18:15:32.017" v="33" actId="478"/>
        <pc:sldMasterMkLst>
          <pc:docMk/>
          <pc:sldMasterMk cId="2817586179" sldId="2147483673"/>
        </pc:sldMasterMkLst>
        <pc:sldLayoutChg chg="delSp modSp mod">
          <pc:chgData name="Carl-Julian Pardall" userId="242418bbfe6e9ff5" providerId="LiveId" clId="{B8E0C9DF-0671-4F9D-A832-FE90ED77B96E}" dt="2022-11-11T18:15:32.017" v="33" actId="478"/>
          <pc:sldLayoutMkLst>
            <pc:docMk/>
            <pc:sldMasterMk cId="2817586179" sldId="2147483673"/>
            <pc:sldLayoutMk cId="1919251100" sldId="2147483676"/>
          </pc:sldLayoutMkLst>
          <pc:spChg chg="mod">
            <ac:chgData name="Carl-Julian Pardall" userId="242418bbfe6e9ff5" providerId="LiveId" clId="{B8E0C9DF-0671-4F9D-A832-FE90ED77B96E}" dt="2022-11-11T18:14:42.367" v="32" actId="6549"/>
            <ac:spMkLst>
              <pc:docMk/>
              <pc:sldMasterMk cId="2817586179" sldId="2147483673"/>
              <pc:sldLayoutMk cId="1919251100" sldId="2147483676"/>
              <ac:spMk id="5" creationId="{00000000-0000-0000-0000-000000000000}"/>
            </ac:spMkLst>
          </pc:spChg>
          <pc:spChg chg="del mod">
            <ac:chgData name="Carl-Julian Pardall" userId="242418bbfe6e9ff5" providerId="LiveId" clId="{B8E0C9DF-0671-4F9D-A832-FE90ED77B96E}" dt="2022-11-11T18:15:32.017" v="33" actId="478"/>
            <ac:spMkLst>
              <pc:docMk/>
              <pc:sldMasterMk cId="2817586179" sldId="2147483673"/>
              <pc:sldLayoutMk cId="1919251100" sldId="2147483676"/>
              <ac:spMk id="6" creationId="{F8BD30CA-AAC5-4625-BDBE-C53134507429}"/>
            </ac:spMkLst>
          </pc:spChg>
          <pc:cxnChg chg="mod">
            <ac:chgData name="Carl-Julian Pardall" userId="242418bbfe6e9ff5" providerId="LiveId" clId="{B8E0C9DF-0671-4F9D-A832-FE90ED77B96E}" dt="2022-11-11T18:14:37.168" v="31" actId="1076"/>
            <ac:cxnSpMkLst>
              <pc:docMk/>
              <pc:sldMasterMk cId="2817586179" sldId="2147483673"/>
              <pc:sldLayoutMk cId="1919251100" sldId="2147483676"/>
              <ac:cxnSpMk id="9" creationId="{00000000-0000-0000-0000-000000000000}"/>
            </ac:cxnSpMkLst>
          </pc:cxnChg>
        </pc:sldLayoutChg>
      </pc:sldMasterChg>
    </pc:docChg>
  </pc:docChgLst>
  <pc:docChgLst>
    <pc:chgData name="Carl-Julian Pardall" userId="242418bbfe6e9ff5" providerId="LiveId" clId="{677E96EE-92BB-45F4-A8D9-DAE7D7349522}"/>
    <pc:docChg chg="undo custSel addSld delSld modSld sldOrd modMainMaster">
      <pc:chgData name="Carl-Julian Pardall" userId="242418bbfe6e9ff5" providerId="LiveId" clId="{677E96EE-92BB-45F4-A8D9-DAE7D7349522}" dt="2023-02-06T21:42:24.046" v="3482" actId="478"/>
      <pc:docMkLst>
        <pc:docMk/>
      </pc:docMkLst>
      <pc:sldChg chg="addSp delSp modSp mod">
        <pc:chgData name="Carl-Julian Pardall" userId="242418bbfe6e9ff5" providerId="LiveId" clId="{677E96EE-92BB-45F4-A8D9-DAE7D7349522}" dt="2022-11-20T23:27:58.255" v="2028" actId="20577"/>
        <pc:sldMkLst>
          <pc:docMk/>
          <pc:sldMk cId="3220928293" sldId="378"/>
        </pc:sldMkLst>
        <pc:spChg chg="mod">
          <ac:chgData name="Carl-Julian Pardall" userId="242418bbfe6e9ff5" providerId="LiveId" clId="{677E96EE-92BB-45F4-A8D9-DAE7D7349522}" dt="2022-11-20T22:17:27.686" v="293" actId="20577"/>
          <ac:spMkLst>
            <pc:docMk/>
            <pc:sldMk cId="3220928293" sldId="378"/>
            <ac:spMk id="2" creationId="{66690784-B9D8-4EC3-8889-47098FFE457C}"/>
          </ac:spMkLst>
        </pc:spChg>
        <pc:spChg chg="mod">
          <ac:chgData name="Carl-Julian Pardall" userId="242418bbfe6e9ff5" providerId="LiveId" clId="{677E96EE-92BB-45F4-A8D9-DAE7D7349522}" dt="2022-11-20T23:27:58.255" v="2028" actId="20577"/>
          <ac:spMkLst>
            <pc:docMk/>
            <pc:sldMk cId="3220928293" sldId="378"/>
            <ac:spMk id="3" creationId="{91EC60A0-6B53-4082-A9B2-A1DBD7C7F967}"/>
          </ac:spMkLst>
        </pc:spChg>
        <pc:spChg chg="mod">
          <ac:chgData name="Carl-Julian Pardall" userId="242418bbfe6e9ff5" providerId="LiveId" clId="{677E96EE-92BB-45F4-A8D9-DAE7D7349522}" dt="2022-11-20T22:13:28.590" v="90"/>
          <ac:spMkLst>
            <pc:docMk/>
            <pc:sldMk cId="3220928293" sldId="378"/>
            <ac:spMk id="11" creationId="{81508DD8-1052-B2E7-3610-ACCBA882F3F1}"/>
          </ac:spMkLst>
        </pc:spChg>
        <pc:spChg chg="mod">
          <ac:chgData name="Carl-Julian Pardall" userId="242418bbfe6e9ff5" providerId="LiveId" clId="{677E96EE-92BB-45F4-A8D9-DAE7D7349522}" dt="2022-11-20T22:19:04.133" v="346" actId="20578"/>
          <ac:spMkLst>
            <pc:docMk/>
            <pc:sldMk cId="3220928293" sldId="378"/>
            <ac:spMk id="13" creationId="{6D506F60-0DDE-A246-927A-094D22BEFB2E}"/>
          </ac:spMkLst>
        </pc:spChg>
        <pc:spChg chg="mod">
          <ac:chgData name="Carl-Julian Pardall" userId="242418bbfe6e9ff5" providerId="LiveId" clId="{677E96EE-92BB-45F4-A8D9-DAE7D7349522}" dt="2022-11-20T22:13:28.590" v="90"/>
          <ac:spMkLst>
            <pc:docMk/>
            <pc:sldMk cId="3220928293" sldId="378"/>
            <ac:spMk id="14" creationId="{FE6CBC93-5540-B7EB-CD40-8F6A37A1EF3E}"/>
          </ac:spMkLst>
        </pc:spChg>
        <pc:spChg chg="mod">
          <ac:chgData name="Carl-Julian Pardall" userId="242418bbfe6e9ff5" providerId="LiveId" clId="{677E96EE-92BB-45F4-A8D9-DAE7D7349522}" dt="2022-11-20T22:13:28.590" v="90"/>
          <ac:spMkLst>
            <pc:docMk/>
            <pc:sldMk cId="3220928293" sldId="378"/>
            <ac:spMk id="16" creationId="{911FC7EB-68A9-E5C5-9172-5F015E6A0093}"/>
          </ac:spMkLst>
        </pc:spChg>
        <pc:spChg chg="mod">
          <ac:chgData name="Carl-Julian Pardall" userId="242418bbfe6e9ff5" providerId="LiveId" clId="{677E96EE-92BB-45F4-A8D9-DAE7D7349522}" dt="2022-11-20T22:13:30.770" v="91" actId="20577"/>
          <ac:spMkLst>
            <pc:docMk/>
            <pc:sldMk cId="3220928293" sldId="378"/>
            <ac:spMk id="18" creationId="{F706CA00-D781-1BAA-6E75-9620A3AA26F4}"/>
          </ac:spMkLst>
        </pc:spChg>
        <pc:spChg chg="mod">
          <ac:chgData name="Carl-Julian Pardall" userId="242418bbfe6e9ff5" providerId="LiveId" clId="{677E96EE-92BB-45F4-A8D9-DAE7D7349522}" dt="2022-11-20T22:13:28.590" v="90"/>
          <ac:spMkLst>
            <pc:docMk/>
            <pc:sldMk cId="3220928293" sldId="378"/>
            <ac:spMk id="19" creationId="{DEC58494-94F0-84E1-8F0D-AA493E08408F}"/>
          </ac:spMkLst>
        </pc:spChg>
        <pc:spChg chg="mod">
          <ac:chgData name="Carl-Julian Pardall" userId="242418bbfe6e9ff5" providerId="LiveId" clId="{677E96EE-92BB-45F4-A8D9-DAE7D7349522}" dt="2022-11-20T22:13:28.590" v="90"/>
          <ac:spMkLst>
            <pc:docMk/>
            <pc:sldMk cId="3220928293" sldId="378"/>
            <ac:spMk id="20" creationId="{74B70D68-638C-96BB-DA0D-3186A8251BFA}"/>
          </ac:spMkLst>
        </pc:spChg>
        <pc:spChg chg="mod">
          <ac:chgData name="Carl-Julian Pardall" userId="242418bbfe6e9ff5" providerId="LiveId" clId="{677E96EE-92BB-45F4-A8D9-DAE7D7349522}" dt="2022-11-20T22:13:28.590" v="90"/>
          <ac:spMkLst>
            <pc:docMk/>
            <pc:sldMk cId="3220928293" sldId="378"/>
            <ac:spMk id="21" creationId="{E2E4CE49-05BF-C8FF-AD68-7E5388C5A495}"/>
          </ac:spMkLst>
        </pc:spChg>
        <pc:spChg chg="mod">
          <ac:chgData name="Carl-Julian Pardall" userId="242418bbfe6e9ff5" providerId="LiveId" clId="{677E96EE-92BB-45F4-A8D9-DAE7D7349522}" dt="2022-11-20T22:13:28.590" v="90"/>
          <ac:spMkLst>
            <pc:docMk/>
            <pc:sldMk cId="3220928293" sldId="378"/>
            <ac:spMk id="25" creationId="{3B89C8A1-8E3A-E81A-F55A-77199102B1CE}"/>
          </ac:spMkLst>
        </pc:spChg>
        <pc:spChg chg="mod">
          <ac:chgData name="Carl-Julian Pardall" userId="242418bbfe6e9ff5" providerId="LiveId" clId="{677E96EE-92BB-45F4-A8D9-DAE7D7349522}" dt="2022-11-20T22:18:58.311" v="345" actId="20577"/>
          <ac:spMkLst>
            <pc:docMk/>
            <pc:sldMk cId="3220928293" sldId="378"/>
            <ac:spMk id="26" creationId="{8A891047-C384-BB87-0AD8-ABD592384A83}"/>
          </ac:spMkLst>
        </pc:spChg>
        <pc:spChg chg="mod">
          <ac:chgData name="Carl-Julian Pardall" userId="242418bbfe6e9ff5" providerId="LiveId" clId="{677E96EE-92BB-45F4-A8D9-DAE7D7349522}" dt="2022-11-20T22:13:28.590" v="90"/>
          <ac:spMkLst>
            <pc:docMk/>
            <pc:sldMk cId="3220928293" sldId="378"/>
            <ac:spMk id="27" creationId="{1F46F295-A8B0-A3EB-E80B-332358D4B919}"/>
          </ac:spMkLst>
        </pc:spChg>
        <pc:spChg chg="mod">
          <ac:chgData name="Carl-Julian Pardall" userId="242418bbfe6e9ff5" providerId="LiveId" clId="{677E96EE-92BB-45F4-A8D9-DAE7D7349522}" dt="2022-11-20T22:13:28.590" v="90"/>
          <ac:spMkLst>
            <pc:docMk/>
            <pc:sldMk cId="3220928293" sldId="378"/>
            <ac:spMk id="29" creationId="{405CFE4F-439D-75C1-C4DB-2F3CE9199AB4}"/>
          </ac:spMkLst>
        </pc:spChg>
        <pc:spChg chg="mod">
          <ac:chgData name="Carl-Julian Pardall" userId="242418bbfe6e9ff5" providerId="LiveId" clId="{677E96EE-92BB-45F4-A8D9-DAE7D7349522}" dt="2022-11-20T22:13:28.590" v="90"/>
          <ac:spMkLst>
            <pc:docMk/>
            <pc:sldMk cId="3220928293" sldId="378"/>
            <ac:spMk id="30" creationId="{D2BBE4D2-E4FD-7460-51E7-5044A9ABAB6D}"/>
          </ac:spMkLst>
        </pc:spChg>
        <pc:spChg chg="mod">
          <ac:chgData name="Carl-Julian Pardall" userId="242418bbfe6e9ff5" providerId="LiveId" clId="{677E96EE-92BB-45F4-A8D9-DAE7D7349522}" dt="2022-11-20T22:13:28.590" v="90"/>
          <ac:spMkLst>
            <pc:docMk/>
            <pc:sldMk cId="3220928293" sldId="378"/>
            <ac:spMk id="31" creationId="{FB5F6581-156E-0808-7522-A2F28370AA93}"/>
          </ac:spMkLst>
        </pc:spChg>
        <pc:spChg chg="mod">
          <ac:chgData name="Carl-Julian Pardall" userId="242418bbfe6e9ff5" providerId="LiveId" clId="{677E96EE-92BB-45F4-A8D9-DAE7D7349522}" dt="2022-11-20T22:13:28.590" v="90"/>
          <ac:spMkLst>
            <pc:docMk/>
            <pc:sldMk cId="3220928293" sldId="378"/>
            <ac:spMk id="64" creationId="{47D7D0A3-1226-EA45-E199-40F74EB30715}"/>
          </ac:spMkLst>
        </pc:spChg>
        <pc:spChg chg="mod">
          <ac:chgData name="Carl-Julian Pardall" userId="242418bbfe6e9ff5" providerId="LiveId" clId="{677E96EE-92BB-45F4-A8D9-DAE7D7349522}" dt="2022-11-20T22:14:09.975" v="95" actId="6549"/>
          <ac:spMkLst>
            <pc:docMk/>
            <pc:sldMk cId="3220928293" sldId="378"/>
            <ac:spMk id="67" creationId="{DB888268-3C4E-4D28-3C94-7192A76C0A59}"/>
          </ac:spMkLst>
        </pc:spChg>
        <pc:spChg chg="mod">
          <ac:chgData name="Carl-Julian Pardall" userId="242418bbfe6e9ff5" providerId="LiveId" clId="{677E96EE-92BB-45F4-A8D9-DAE7D7349522}" dt="2022-11-20T22:15:25.523" v="114" actId="1076"/>
          <ac:spMkLst>
            <pc:docMk/>
            <pc:sldMk cId="3220928293" sldId="378"/>
            <ac:spMk id="79" creationId="{D027D39F-B965-9B1C-662E-2374ACDB110B}"/>
          </ac:spMkLst>
        </pc:spChg>
        <pc:grpChg chg="add mod">
          <ac:chgData name="Carl-Julian Pardall" userId="242418bbfe6e9ff5" providerId="LiveId" clId="{677E96EE-92BB-45F4-A8D9-DAE7D7349522}" dt="2022-11-20T22:18:22.832" v="336" actId="1076"/>
          <ac:grpSpMkLst>
            <pc:docMk/>
            <pc:sldMk cId="3220928293" sldId="378"/>
            <ac:grpSpMk id="5" creationId="{DBB822E2-E80A-05F5-027C-7760A2F7D99A}"/>
          </ac:grpSpMkLst>
        </pc:grpChg>
        <pc:grpChg chg="del">
          <ac:chgData name="Carl-Julian Pardall" userId="242418bbfe6e9ff5" providerId="LiveId" clId="{677E96EE-92BB-45F4-A8D9-DAE7D7349522}" dt="2022-11-20T22:10:33.078" v="19" actId="478"/>
          <ac:grpSpMkLst>
            <pc:docMk/>
            <pc:sldMk cId="3220928293" sldId="378"/>
            <ac:grpSpMk id="8" creationId="{E4F46FD5-AC8D-F942-3C67-2FD926DC8CEA}"/>
          </ac:grpSpMkLst>
        </pc:grpChg>
        <pc:grpChg chg="mod">
          <ac:chgData name="Carl-Julian Pardall" userId="242418bbfe6e9ff5" providerId="LiveId" clId="{677E96EE-92BB-45F4-A8D9-DAE7D7349522}" dt="2022-11-20T22:13:28.590" v="90"/>
          <ac:grpSpMkLst>
            <pc:docMk/>
            <pc:sldMk cId="3220928293" sldId="378"/>
            <ac:grpSpMk id="9" creationId="{C2129AD6-CE0D-85AB-E23D-EB315BF49B87}"/>
          </ac:grpSpMkLst>
        </pc:grpChg>
        <pc:grpChg chg="mod">
          <ac:chgData name="Carl-Julian Pardall" userId="242418bbfe6e9ff5" providerId="LiveId" clId="{677E96EE-92BB-45F4-A8D9-DAE7D7349522}" dt="2022-11-20T22:13:28.590" v="90"/>
          <ac:grpSpMkLst>
            <pc:docMk/>
            <pc:sldMk cId="3220928293" sldId="378"/>
            <ac:grpSpMk id="10" creationId="{A681FD7D-756A-03F9-1BF7-5DE046A7A7A4}"/>
          </ac:grpSpMkLst>
        </pc:grpChg>
        <pc:grpChg chg="mod">
          <ac:chgData name="Carl-Julian Pardall" userId="242418bbfe6e9ff5" providerId="LiveId" clId="{677E96EE-92BB-45F4-A8D9-DAE7D7349522}" dt="2022-11-20T22:13:28.590" v="90"/>
          <ac:grpSpMkLst>
            <pc:docMk/>
            <pc:sldMk cId="3220928293" sldId="378"/>
            <ac:grpSpMk id="22" creationId="{C77175EB-0876-D4A8-B080-D55BD00D4E33}"/>
          </ac:grpSpMkLst>
        </pc:grpChg>
        <pc:grpChg chg="mod">
          <ac:chgData name="Carl-Julian Pardall" userId="242418bbfe6e9ff5" providerId="LiveId" clId="{677E96EE-92BB-45F4-A8D9-DAE7D7349522}" dt="2022-11-20T22:13:28.590" v="90"/>
          <ac:grpSpMkLst>
            <pc:docMk/>
            <pc:sldMk cId="3220928293" sldId="378"/>
            <ac:grpSpMk id="23" creationId="{0EEFB219-E3AA-9B33-CE69-6262F6B3F443}"/>
          </ac:grpSpMkLst>
        </pc:grpChg>
        <pc:grpChg chg="mod">
          <ac:chgData name="Carl-Julian Pardall" userId="242418bbfe6e9ff5" providerId="LiveId" clId="{677E96EE-92BB-45F4-A8D9-DAE7D7349522}" dt="2022-11-20T22:13:28.590" v="90"/>
          <ac:grpSpMkLst>
            <pc:docMk/>
            <pc:sldMk cId="3220928293" sldId="378"/>
            <ac:grpSpMk id="28" creationId="{DD458497-AA34-8EAB-40C3-F5B4709C7377}"/>
          </ac:grpSpMkLst>
        </pc:grpChg>
        <pc:grpChg chg="add mod">
          <ac:chgData name="Carl-Julian Pardall" userId="242418bbfe6e9ff5" providerId="LiveId" clId="{677E96EE-92BB-45F4-A8D9-DAE7D7349522}" dt="2022-11-20T22:18:33.508" v="337" actId="1076"/>
          <ac:grpSpMkLst>
            <pc:docMk/>
            <pc:sldMk cId="3220928293" sldId="378"/>
            <ac:grpSpMk id="65" creationId="{B2DB950E-E43F-1C40-3CD7-747161173AD4}"/>
          </ac:grpSpMkLst>
        </pc:grpChg>
        <pc:picChg chg="mod">
          <ac:chgData name="Carl-Julian Pardall" userId="242418bbfe6e9ff5" providerId="LiveId" clId="{677E96EE-92BB-45F4-A8D9-DAE7D7349522}" dt="2022-11-20T22:13:58.079" v="92"/>
          <ac:picMkLst>
            <pc:docMk/>
            <pc:sldMk cId="3220928293" sldId="378"/>
            <ac:picMk id="66" creationId="{EF9753F4-86FA-69B6-40F4-B64A762D08FA}"/>
          </ac:picMkLst>
        </pc:picChg>
        <pc:cxnChg chg="mod">
          <ac:chgData name="Carl-Julian Pardall" userId="242418bbfe6e9ff5" providerId="LiveId" clId="{677E96EE-92BB-45F4-A8D9-DAE7D7349522}" dt="2022-11-20T22:13:28.590" v="90"/>
          <ac:cxnSpMkLst>
            <pc:docMk/>
            <pc:sldMk cId="3220928293" sldId="378"/>
            <ac:cxnSpMk id="12" creationId="{3E0F534A-AC9A-91C6-3945-7334191B7973}"/>
          </ac:cxnSpMkLst>
        </pc:cxnChg>
        <pc:cxnChg chg="mod">
          <ac:chgData name="Carl-Julian Pardall" userId="242418bbfe6e9ff5" providerId="LiveId" clId="{677E96EE-92BB-45F4-A8D9-DAE7D7349522}" dt="2022-11-20T22:13:28.590" v="90"/>
          <ac:cxnSpMkLst>
            <pc:docMk/>
            <pc:sldMk cId="3220928293" sldId="378"/>
            <ac:cxnSpMk id="15" creationId="{1117A67F-DB04-3723-22B4-B35D2FCCD78A}"/>
          </ac:cxnSpMkLst>
        </pc:cxnChg>
        <pc:cxnChg chg="mod">
          <ac:chgData name="Carl-Julian Pardall" userId="242418bbfe6e9ff5" providerId="LiveId" clId="{677E96EE-92BB-45F4-A8D9-DAE7D7349522}" dt="2022-11-20T22:13:28.590" v="90"/>
          <ac:cxnSpMkLst>
            <pc:docMk/>
            <pc:sldMk cId="3220928293" sldId="378"/>
            <ac:cxnSpMk id="17" creationId="{556CE3AA-83AC-C5A0-755F-1476A96750FC}"/>
          </ac:cxnSpMkLst>
        </pc:cxnChg>
        <pc:cxnChg chg="mod">
          <ac:chgData name="Carl-Julian Pardall" userId="242418bbfe6e9ff5" providerId="LiveId" clId="{677E96EE-92BB-45F4-A8D9-DAE7D7349522}" dt="2022-11-20T22:13:28.590" v="90"/>
          <ac:cxnSpMkLst>
            <pc:docMk/>
            <pc:sldMk cId="3220928293" sldId="378"/>
            <ac:cxnSpMk id="24" creationId="{CD917DA1-516E-8CDD-8DCE-870C8B37B69A}"/>
          </ac:cxnSpMkLst>
        </pc:cxnChg>
      </pc:sldChg>
      <pc:sldChg chg="del">
        <pc:chgData name="Carl-Julian Pardall" userId="242418bbfe6e9ff5" providerId="LiveId" clId="{677E96EE-92BB-45F4-A8D9-DAE7D7349522}" dt="2022-11-20T22:10:24.763" v="1" actId="47"/>
        <pc:sldMkLst>
          <pc:docMk/>
          <pc:sldMk cId="623177459" sldId="379"/>
        </pc:sldMkLst>
      </pc:sldChg>
      <pc:sldChg chg="addSp delSp modSp new mod delAnim modAnim">
        <pc:chgData name="Carl-Julian Pardall" userId="242418bbfe6e9ff5" providerId="LiveId" clId="{677E96EE-92BB-45F4-A8D9-DAE7D7349522}" dt="2022-11-21T17:16:26.119" v="2480" actId="478"/>
        <pc:sldMkLst>
          <pc:docMk/>
          <pc:sldMk cId="2117445912" sldId="379"/>
        </pc:sldMkLst>
        <pc:spChg chg="mod">
          <ac:chgData name="Carl-Julian Pardall" userId="242418bbfe6e9ff5" providerId="LiveId" clId="{677E96EE-92BB-45F4-A8D9-DAE7D7349522}" dt="2022-11-20T22:25:20.037" v="676"/>
          <ac:spMkLst>
            <pc:docMk/>
            <pc:sldMk cId="2117445912" sldId="379"/>
            <ac:spMk id="2" creationId="{8203E1DE-CAA6-E107-9F9A-1B1358D896ED}"/>
          </ac:spMkLst>
        </pc:spChg>
        <pc:spChg chg="mod">
          <ac:chgData name="Carl-Julian Pardall" userId="242418bbfe6e9ff5" providerId="LiveId" clId="{677E96EE-92BB-45F4-A8D9-DAE7D7349522}" dt="2022-11-20T22:33:16.683" v="786" actId="20577"/>
          <ac:spMkLst>
            <pc:docMk/>
            <pc:sldMk cId="2117445912" sldId="379"/>
            <ac:spMk id="3" creationId="{6895789D-299B-4B98-71CA-E62E1CCA3F4E}"/>
          </ac:spMkLst>
        </pc:spChg>
        <pc:spChg chg="add del mod">
          <ac:chgData name="Carl-Julian Pardall" userId="242418bbfe6e9ff5" providerId="LiveId" clId="{677E96EE-92BB-45F4-A8D9-DAE7D7349522}" dt="2022-11-21T17:16:26.119" v="2480" actId="478"/>
          <ac:spMkLst>
            <pc:docMk/>
            <pc:sldMk cId="2117445912" sldId="379"/>
            <ac:spMk id="6" creationId="{3ADA41D2-AD63-F11D-EB3B-052EEECE16A5}"/>
          </ac:spMkLst>
        </pc:spChg>
        <pc:picChg chg="add del mod">
          <ac:chgData name="Carl-Julian Pardall" userId="242418bbfe6e9ff5" providerId="LiveId" clId="{677E96EE-92BB-45F4-A8D9-DAE7D7349522}" dt="2022-11-21T17:16:19.312" v="2479" actId="478"/>
          <ac:picMkLst>
            <pc:docMk/>
            <pc:sldMk cId="2117445912" sldId="379"/>
            <ac:picMk id="5" creationId="{27034EC5-C3CA-8C82-15B9-D5235A39CD9C}"/>
          </ac:picMkLst>
        </pc:picChg>
      </pc:sldChg>
      <pc:sldChg chg="addSp delSp modSp new mod">
        <pc:chgData name="Carl-Julian Pardall" userId="242418bbfe6e9ff5" providerId="LiveId" clId="{677E96EE-92BB-45F4-A8D9-DAE7D7349522}" dt="2023-02-06T21:42:24.046" v="3482" actId="478"/>
        <pc:sldMkLst>
          <pc:docMk/>
          <pc:sldMk cId="860444885" sldId="380"/>
        </pc:sldMkLst>
        <pc:spChg chg="mod">
          <ac:chgData name="Carl-Julian Pardall" userId="242418bbfe6e9ff5" providerId="LiveId" clId="{677E96EE-92BB-45F4-A8D9-DAE7D7349522}" dt="2022-11-20T22:41:14.014" v="849" actId="20577"/>
          <ac:spMkLst>
            <pc:docMk/>
            <pc:sldMk cId="860444885" sldId="380"/>
            <ac:spMk id="2" creationId="{85F1BABB-58C7-19BA-F324-C7E64BBFA1AF}"/>
          </ac:spMkLst>
        </pc:spChg>
        <pc:spChg chg="mod">
          <ac:chgData name="Carl-Julian Pardall" userId="242418bbfe6e9ff5" providerId="LiveId" clId="{677E96EE-92BB-45F4-A8D9-DAE7D7349522}" dt="2022-11-27T22:55:06.111" v="3458" actId="20578"/>
          <ac:spMkLst>
            <pc:docMk/>
            <pc:sldMk cId="860444885" sldId="380"/>
            <ac:spMk id="3" creationId="{1C851CA8-6D11-3FF3-E16D-F3FC8EF99209}"/>
          </ac:spMkLst>
        </pc:spChg>
        <pc:spChg chg="add del mod">
          <ac:chgData name="Carl-Julian Pardall" userId="242418bbfe6e9ff5" providerId="LiveId" clId="{677E96EE-92BB-45F4-A8D9-DAE7D7349522}" dt="2023-02-06T21:42:24.046" v="3482" actId="478"/>
          <ac:spMkLst>
            <pc:docMk/>
            <pc:sldMk cId="860444885" sldId="380"/>
            <ac:spMk id="5" creationId="{3A4B617A-84DE-003C-5F70-CDD9868FD97E}"/>
          </ac:spMkLst>
        </pc:spChg>
        <pc:picChg chg="add del mod modCrop">
          <ac:chgData name="Carl-Julian Pardall" userId="242418bbfe6e9ff5" providerId="LiveId" clId="{677E96EE-92BB-45F4-A8D9-DAE7D7349522}" dt="2022-11-20T23:28:20.613" v="2031" actId="478"/>
          <ac:picMkLst>
            <pc:docMk/>
            <pc:sldMk cId="860444885" sldId="380"/>
            <ac:picMk id="7" creationId="{1AA2CE87-E9D3-8246-732E-824678F147BD}"/>
          </ac:picMkLst>
        </pc:picChg>
      </pc:sldChg>
      <pc:sldChg chg="del">
        <pc:chgData name="Carl-Julian Pardall" userId="242418bbfe6e9ff5" providerId="LiveId" clId="{677E96EE-92BB-45F4-A8D9-DAE7D7349522}" dt="2022-11-20T22:10:25.648" v="5" actId="47"/>
        <pc:sldMkLst>
          <pc:docMk/>
          <pc:sldMk cId="1385106729" sldId="381"/>
        </pc:sldMkLst>
      </pc:sldChg>
      <pc:sldChg chg="modSp add mod">
        <pc:chgData name="Carl-Julian Pardall" userId="242418bbfe6e9ff5" providerId="LiveId" clId="{677E96EE-92BB-45F4-A8D9-DAE7D7349522}" dt="2022-11-21T17:08:04.464" v="2443" actId="20577"/>
        <pc:sldMkLst>
          <pc:docMk/>
          <pc:sldMk cId="2458579654" sldId="381"/>
        </pc:sldMkLst>
        <pc:spChg chg="mod">
          <ac:chgData name="Carl-Julian Pardall" userId="242418bbfe6e9ff5" providerId="LiveId" clId="{677E96EE-92BB-45F4-A8D9-DAE7D7349522}" dt="2022-11-21T17:08:04.464" v="2443" actId="20577"/>
          <ac:spMkLst>
            <pc:docMk/>
            <pc:sldMk cId="2458579654" sldId="381"/>
            <ac:spMk id="3" creationId="{91EC60A0-6B53-4082-A9B2-A1DBD7C7F967}"/>
          </ac:spMkLst>
        </pc:spChg>
        <pc:spChg chg="mod">
          <ac:chgData name="Carl-Julian Pardall" userId="242418bbfe6e9ff5" providerId="LiveId" clId="{677E96EE-92BB-45F4-A8D9-DAE7D7349522}" dt="2022-11-21T16:45:06.691" v="2057" actId="1076"/>
          <ac:spMkLst>
            <pc:docMk/>
            <pc:sldMk cId="2458579654" sldId="381"/>
            <ac:spMk id="67" creationId="{DB888268-3C4E-4D28-3C94-7192A76C0A59}"/>
          </ac:spMkLst>
        </pc:spChg>
      </pc:sldChg>
      <pc:sldChg chg="addSp delSp modSp add mod modNotesTx">
        <pc:chgData name="Carl-Julian Pardall" userId="242418bbfe6e9ff5" providerId="LiveId" clId="{677E96EE-92BB-45F4-A8D9-DAE7D7349522}" dt="2023-02-06T21:41:53.925" v="3479" actId="1076"/>
        <pc:sldMkLst>
          <pc:docMk/>
          <pc:sldMk cId="6308750" sldId="382"/>
        </pc:sldMkLst>
        <pc:spChg chg="mod">
          <ac:chgData name="Carl-Julian Pardall" userId="242418bbfe6e9ff5" providerId="LiveId" clId="{677E96EE-92BB-45F4-A8D9-DAE7D7349522}" dt="2022-11-21T21:20:00.614" v="2532" actId="20577"/>
          <ac:spMkLst>
            <pc:docMk/>
            <pc:sldMk cId="6308750" sldId="382"/>
            <ac:spMk id="3" creationId="{1C851CA8-6D11-3FF3-E16D-F3FC8EF99209}"/>
          </ac:spMkLst>
        </pc:spChg>
        <pc:spChg chg="mod">
          <ac:chgData name="Carl-Julian Pardall" userId="242418bbfe6e9ff5" providerId="LiveId" clId="{677E96EE-92BB-45F4-A8D9-DAE7D7349522}" dt="2023-02-06T21:41:53.925" v="3479" actId="1076"/>
          <ac:spMkLst>
            <pc:docMk/>
            <pc:sldMk cId="6308750" sldId="382"/>
            <ac:spMk id="5" creationId="{3A4B617A-84DE-003C-5F70-CDD9868FD97E}"/>
          </ac:spMkLst>
        </pc:spChg>
        <pc:spChg chg="mod">
          <ac:chgData name="Carl-Julian Pardall" userId="242418bbfe6e9ff5" providerId="LiveId" clId="{677E96EE-92BB-45F4-A8D9-DAE7D7349522}" dt="2022-11-21T17:03:27.607" v="2228"/>
          <ac:spMkLst>
            <pc:docMk/>
            <pc:sldMk cId="6308750" sldId="382"/>
            <ac:spMk id="9" creationId="{61A24DD2-94C1-72C6-441D-189BFA1DEFD8}"/>
          </ac:spMkLst>
        </pc:spChg>
        <pc:spChg chg="mod">
          <ac:chgData name="Carl-Julian Pardall" userId="242418bbfe6e9ff5" providerId="LiveId" clId="{677E96EE-92BB-45F4-A8D9-DAE7D7349522}" dt="2022-11-21T17:03:27.607" v="2228"/>
          <ac:spMkLst>
            <pc:docMk/>
            <pc:sldMk cId="6308750" sldId="382"/>
            <ac:spMk id="12" creationId="{9C523D81-D418-E75A-5FE4-EF537D64420E}"/>
          </ac:spMkLst>
        </pc:spChg>
        <pc:grpChg chg="add mod">
          <ac:chgData name="Carl-Julian Pardall" userId="242418bbfe6e9ff5" providerId="LiveId" clId="{677E96EE-92BB-45F4-A8D9-DAE7D7349522}" dt="2022-11-21T17:03:27.607" v="2228"/>
          <ac:grpSpMkLst>
            <pc:docMk/>
            <pc:sldMk cId="6308750" sldId="382"/>
            <ac:grpSpMk id="6" creationId="{B90F8FF2-2444-9DA9-17DE-69E08D5C9006}"/>
          </ac:grpSpMkLst>
        </pc:grpChg>
        <pc:grpChg chg="mod">
          <ac:chgData name="Carl-Julian Pardall" userId="242418bbfe6e9ff5" providerId="LiveId" clId="{677E96EE-92BB-45F4-A8D9-DAE7D7349522}" dt="2022-11-21T17:03:27.607" v="2228"/>
          <ac:grpSpMkLst>
            <pc:docMk/>
            <pc:sldMk cId="6308750" sldId="382"/>
            <ac:grpSpMk id="8" creationId="{E4F1AC1D-7DBE-A5B7-AC9F-A45539652D64}"/>
          </ac:grpSpMkLst>
        </pc:grpChg>
        <pc:picChg chg="del mod">
          <ac:chgData name="Carl-Julian Pardall" userId="242418bbfe6e9ff5" providerId="LiveId" clId="{677E96EE-92BB-45F4-A8D9-DAE7D7349522}" dt="2022-11-21T17:03:26.743" v="2227" actId="478"/>
          <ac:picMkLst>
            <pc:docMk/>
            <pc:sldMk cId="6308750" sldId="382"/>
            <ac:picMk id="7" creationId="{1AA2CE87-E9D3-8246-732E-824678F147BD}"/>
          </ac:picMkLst>
        </pc:picChg>
        <pc:picChg chg="mod">
          <ac:chgData name="Carl-Julian Pardall" userId="242418bbfe6e9ff5" providerId="LiveId" clId="{677E96EE-92BB-45F4-A8D9-DAE7D7349522}" dt="2022-11-21T17:03:27.607" v="2228"/>
          <ac:picMkLst>
            <pc:docMk/>
            <pc:sldMk cId="6308750" sldId="382"/>
            <ac:picMk id="11" creationId="{4E359B0A-9EA0-7813-A97C-D1690E64E7E5}"/>
          </ac:picMkLst>
        </pc:picChg>
        <pc:cxnChg chg="mod">
          <ac:chgData name="Carl-Julian Pardall" userId="242418bbfe6e9ff5" providerId="LiveId" clId="{677E96EE-92BB-45F4-A8D9-DAE7D7349522}" dt="2022-11-21T17:03:27.607" v="2228"/>
          <ac:cxnSpMkLst>
            <pc:docMk/>
            <pc:sldMk cId="6308750" sldId="382"/>
            <ac:cxnSpMk id="10" creationId="{AB89155C-1238-8D43-7808-BA580DA3BB29}"/>
          </ac:cxnSpMkLst>
        </pc:cxnChg>
      </pc:sldChg>
      <pc:sldChg chg="del">
        <pc:chgData name="Carl-Julian Pardall" userId="242418bbfe6e9ff5" providerId="LiveId" clId="{677E96EE-92BB-45F4-A8D9-DAE7D7349522}" dt="2022-11-20T22:10:26.673" v="9" actId="47"/>
        <pc:sldMkLst>
          <pc:docMk/>
          <pc:sldMk cId="1545935051" sldId="382"/>
        </pc:sldMkLst>
      </pc:sldChg>
      <pc:sldChg chg="delSp modSp add mod ord">
        <pc:chgData name="Carl-Julian Pardall" userId="242418bbfe6e9ff5" providerId="LiveId" clId="{677E96EE-92BB-45F4-A8D9-DAE7D7349522}" dt="2022-11-21T17:14:40.239" v="2477" actId="478"/>
        <pc:sldMkLst>
          <pc:docMk/>
          <pc:sldMk cId="330292786" sldId="383"/>
        </pc:sldMkLst>
        <pc:spChg chg="mod">
          <ac:chgData name="Carl-Julian Pardall" userId="242418bbfe6e9ff5" providerId="LiveId" clId="{677E96EE-92BB-45F4-A8D9-DAE7D7349522}" dt="2022-11-20T23:28:28.074" v="2034" actId="20577"/>
          <ac:spMkLst>
            <pc:docMk/>
            <pc:sldMk cId="330292786" sldId="383"/>
            <ac:spMk id="3" creationId="{1C851CA8-6D11-3FF3-E16D-F3FC8EF99209}"/>
          </ac:spMkLst>
        </pc:spChg>
        <pc:spChg chg="del">
          <ac:chgData name="Carl-Julian Pardall" userId="242418bbfe6e9ff5" providerId="LiveId" clId="{677E96EE-92BB-45F4-A8D9-DAE7D7349522}" dt="2022-11-21T17:14:40.239" v="2477" actId="478"/>
          <ac:spMkLst>
            <pc:docMk/>
            <pc:sldMk cId="330292786" sldId="383"/>
            <ac:spMk id="5" creationId="{3A4B617A-84DE-003C-5F70-CDD9868FD97E}"/>
          </ac:spMkLst>
        </pc:spChg>
      </pc:sldChg>
      <pc:sldChg chg="del">
        <pc:chgData name="Carl-Julian Pardall" userId="242418bbfe6e9ff5" providerId="LiveId" clId="{677E96EE-92BB-45F4-A8D9-DAE7D7349522}" dt="2022-11-20T22:10:27.637" v="12" actId="47"/>
        <pc:sldMkLst>
          <pc:docMk/>
          <pc:sldMk cId="3721522896" sldId="384"/>
        </pc:sldMkLst>
      </pc:sldChg>
      <pc:sldChg chg="addSp delSp modSp add mod">
        <pc:chgData name="Carl-Julian Pardall" userId="242418bbfe6e9ff5" providerId="LiveId" clId="{677E96EE-92BB-45F4-A8D9-DAE7D7349522}" dt="2023-02-06T21:42:04.135" v="3481"/>
        <pc:sldMkLst>
          <pc:docMk/>
          <pc:sldMk cId="4241061363" sldId="384"/>
        </pc:sldMkLst>
        <pc:spChg chg="mod">
          <ac:chgData name="Carl-Julian Pardall" userId="242418bbfe6e9ff5" providerId="LiveId" clId="{677E96EE-92BB-45F4-A8D9-DAE7D7349522}" dt="2022-11-21T21:37:21.440" v="3457"/>
          <ac:spMkLst>
            <pc:docMk/>
            <pc:sldMk cId="4241061363" sldId="384"/>
            <ac:spMk id="3" creationId="{1C851CA8-6D11-3FF3-E16D-F3FC8EF99209}"/>
          </ac:spMkLst>
        </pc:spChg>
        <pc:spChg chg="del mod">
          <ac:chgData name="Carl-Julian Pardall" userId="242418bbfe6e9ff5" providerId="LiveId" clId="{677E96EE-92BB-45F4-A8D9-DAE7D7349522}" dt="2023-02-06T21:42:03.565" v="3480" actId="478"/>
          <ac:spMkLst>
            <pc:docMk/>
            <pc:sldMk cId="4241061363" sldId="384"/>
            <ac:spMk id="5" creationId="{3A4B617A-84DE-003C-5F70-CDD9868FD97E}"/>
          </ac:spMkLst>
        </pc:spChg>
        <pc:spChg chg="add mod">
          <ac:chgData name="Carl-Julian Pardall" userId="242418bbfe6e9ff5" providerId="LiveId" clId="{677E96EE-92BB-45F4-A8D9-DAE7D7349522}" dt="2022-11-21T16:48:10.692" v="2099" actId="1076"/>
          <ac:spMkLst>
            <pc:docMk/>
            <pc:sldMk cId="4241061363" sldId="384"/>
            <ac:spMk id="6" creationId="{E6BE47AA-0674-682C-5264-6A44C256BEEF}"/>
          </ac:spMkLst>
        </pc:spChg>
        <pc:spChg chg="add mod">
          <ac:chgData name="Carl-Julian Pardall" userId="242418bbfe6e9ff5" providerId="LiveId" clId="{677E96EE-92BB-45F4-A8D9-DAE7D7349522}" dt="2022-11-21T17:01:37.579" v="2191" actId="164"/>
          <ac:spMkLst>
            <pc:docMk/>
            <pc:sldMk cId="4241061363" sldId="384"/>
            <ac:spMk id="9" creationId="{7939B151-D066-B0C3-5137-4479EC4E5795}"/>
          </ac:spMkLst>
        </pc:spChg>
        <pc:spChg chg="add mod">
          <ac:chgData name="Carl-Julian Pardall" userId="242418bbfe6e9ff5" providerId="LiveId" clId="{677E96EE-92BB-45F4-A8D9-DAE7D7349522}" dt="2023-02-06T21:42:04.135" v="3481"/>
          <ac:spMkLst>
            <pc:docMk/>
            <pc:sldMk cId="4241061363" sldId="384"/>
            <ac:spMk id="12" creationId="{704D11F6-6E10-73AA-6222-D8AF2119174F}"/>
          </ac:spMkLst>
        </pc:spChg>
        <pc:grpChg chg="add mod">
          <ac:chgData name="Carl-Julian Pardall" userId="242418bbfe6e9ff5" providerId="LiveId" clId="{677E96EE-92BB-45F4-A8D9-DAE7D7349522}" dt="2022-11-21T17:01:37.579" v="2191" actId="164"/>
          <ac:grpSpMkLst>
            <pc:docMk/>
            <pc:sldMk cId="4241061363" sldId="384"/>
            <ac:grpSpMk id="8" creationId="{AAB05216-50EC-2B2D-1BBE-613DA6CCE9C0}"/>
          </ac:grpSpMkLst>
        </pc:grpChg>
        <pc:grpChg chg="add mod">
          <ac:chgData name="Carl-Julian Pardall" userId="242418bbfe6e9ff5" providerId="LiveId" clId="{677E96EE-92BB-45F4-A8D9-DAE7D7349522}" dt="2022-11-21T17:01:37.579" v="2191" actId="164"/>
          <ac:grpSpMkLst>
            <pc:docMk/>
            <pc:sldMk cId="4241061363" sldId="384"/>
            <ac:grpSpMk id="13" creationId="{6EF17B9A-2EEB-A736-20B4-A6A4F546DD6C}"/>
          </ac:grpSpMkLst>
        </pc:grpChg>
        <pc:picChg chg="mod">
          <ac:chgData name="Carl-Julian Pardall" userId="242418bbfe6e9ff5" providerId="LiveId" clId="{677E96EE-92BB-45F4-A8D9-DAE7D7349522}" dt="2022-11-21T16:57:37.019" v="2102" actId="1076"/>
          <ac:picMkLst>
            <pc:docMk/>
            <pc:sldMk cId="4241061363" sldId="384"/>
            <ac:picMk id="7" creationId="{1AA2CE87-E9D3-8246-732E-824678F147BD}"/>
          </ac:picMkLst>
        </pc:picChg>
        <pc:cxnChg chg="add mod">
          <ac:chgData name="Carl-Julian Pardall" userId="242418bbfe6e9ff5" providerId="LiveId" clId="{677E96EE-92BB-45F4-A8D9-DAE7D7349522}" dt="2022-11-21T17:01:37.579" v="2191" actId="164"/>
          <ac:cxnSpMkLst>
            <pc:docMk/>
            <pc:sldMk cId="4241061363" sldId="384"/>
            <ac:cxnSpMk id="11" creationId="{14F77253-AA7C-000E-512C-C6BA78CD7CA3}"/>
          </ac:cxnSpMkLst>
        </pc:cxnChg>
      </pc:sldChg>
      <pc:sldChg chg="del">
        <pc:chgData name="Carl-Julian Pardall" userId="242418bbfe6e9ff5" providerId="LiveId" clId="{677E96EE-92BB-45F4-A8D9-DAE7D7349522}" dt="2022-11-20T22:10:29.127" v="16" actId="47"/>
        <pc:sldMkLst>
          <pc:docMk/>
          <pc:sldMk cId="193249083" sldId="385"/>
        </pc:sldMkLst>
      </pc:sldChg>
      <pc:sldChg chg="modSp add mod modAnim">
        <pc:chgData name="Carl-Julian Pardall" userId="242418bbfe6e9ff5" providerId="LiveId" clId="{677E96EE-92BB-45F4-A8D9-DAE7D7349522}" dt="2022-11-27T22:56:53.441" v="3460" actId="20578"/>
        <pc:sldMkLst>
          <pc:docMk/>
          <pc:sldMk cId="4031626261" sldId="385"/>
        </pc:sldMkLst>
        <pc:spChg chg="mod">
          <ac:chgData name="Carl-Julian Pardall" userId="242418bbfe6e9ff5" providerId="LiveId" clId="{677E96EE-92BB-45F4-A8D9-DAE7D7349522}" dt="2022-11-27T22:56:53.441" v="3460" actId="20578"/>
          <ac:spMkLst>
            <pc:docMk/>
            <pc:sldMk cId="4031626261" sldId="385"/>
            <ac:spMk id="6" creationId="{3ADA41D2-AD63-F11D-EB3B-052EEECE16A5}"/>
          </ac:spMkLst>
        </pc:spChg>
      </pc:sldChg>
      <pc:sldChg chg="del">
        <pc:chgData name="Carl-Julian Pardall" userId="242418bbfe6e9ff5" providerId="LiveId" clId="{677E96EE-92BB-45F4-A8D9-DAE7D7349522}" dt="2022-11-20T22:10:28.615" v="15" actId="47"/>
        <pc:sldMkLst>
          <pc:docMk/>
          <pc:sldMk cId="3798556870" sldId="386"/>
        </pc:sldMkLst>
      </pc:sldChg>
      <pc:sldChg chg="del">
        <pc:chgData name="Carl-Julian Pardall" userId="242418bbfe6e9ff5" providerId="LiveId" clId="{677E96EE-92BB-45F4-A8D9-DAE7D7349522}" dt="2022-11-20T22:10:24.590" v="0" actId="47"/>
        <pc:sldMkLst>
          <pc:docMk/>
          <pc:sldMk cId="599371664" sldId="387"/>
        </pc:sldMkLst>
      </pc:sldChg>
      <pc:sldChg chg="del">
        <pc:chgData name="Carl-Julian Pardall" userId="242418bbfe6e9ff5" providerId="LiveId" clId="{677E96EE-92BB-45F4-A8D9-DAE7D7349522}" dt="2022-11-20T22:10:25.590" v="4" actId="47"/>
        <pc:sldMkLst>
          <pc:docMk/>
          <pc:sldMk cId="2591604353" sldId="388"/>
        </pc:sldMkLst>
      </pc:sldChg>
      <pc:sldChg chg="del">
        <pc:chgData name="Carl-Julian Pardall" userId="242418bbfe6e9ff5" providerId="LiveId" clId="{677E96EE-92BB-45F4-A8D9-DAE7D7349522}" dt="2022-11-20T22:10:25.309" v="3" actId="47"/>
        <pc:sldMkLst>
          <pc:docMk/>
          <pc:sldMk cId="3289149120" sldId="389"/>
        </pc:sldMkLst>
      </pc:sldChg>
      <pc:sldChg chg="del">
        <pc:chgData name="Carl-Julian Pardall" userId="242418bbfe6e9ff5" providerId="LiveId" clId="{677E96EE-92BB-45F4-A8D9-DAE7D7349522}" dt="2022-11-20T22:10:25.115" v="2" actId="47"/>
        <pc:sldMkLst>
          <pc:docMk/>
          <pc:sldMk cId="3558231457" sldId="390"/>
        </pc:sldMkLst>
      </pc:sldChg>
      <pc:sldChg chg="del">
        <pc:chgData name="Carl-Julian Pardall" userId="242418bbfe6e9ff5" providerId="LiveId" clId="{677E96EE-92BB-45F4-A8D9-DAE7D7349522}" dt="2022-11-20T22:10:25.970" v="6" actId="47"/>
        <pc:sldMkLst>
          <pc:docMk/>
          <pc:sldMk cId="726524064" sldId="391"/>
        </pc:sldMkLst>
      </pc:sldChg>
      <pc:sldChg chg="del">
        <pc:chgData name="Carl-Julian Pardall" userId="242418bbfe6e9ff5" providerId="LiveId" clId="{677E96EE-92BB-45F4-A8D9-DAE7D7349522}" dt="2022-11-20T22:10:26.843" v="10" actId="47"/>
        <pc:sldMkLst>
          <pc:docMk/>
          <pc:sldMk cId="1570990479" sldId="392"/>
        </pc:sldMkLst>
      </pc:sldChg>
      <pc:sldChg chg="del">
        <pc:chgData name="Carl-Julian Pardall" userId="242418bbfe6e9ff5" providerId="LiveId" clId="{677E96EE-92BB-45F4-A8D9-DAE7D7349522}" dt="2022-11-20T22:10:27.260" v="11" actId="47"/>
        <pc:sldMkLst>
          <pc:docMk/>
          <pc:sldMk cId="1368706528" sldId="393"/>
        </pc:sldMkLst>
      </pc:sldChg>
      <pc:sldChg chg="del">
        <pc:chgData name="Carl-Julian Pardall" userId="242418bbfe6e9ff5" providerId="LiveId" clId="{677E96EE-92BB-45F4-A8D9-DAE7D7349522}" dt="2022-11-20T22:10:26.097" v="7" actId="47"/>
        <pc:sldMkLst>
          <pc:docMk/>
          <pc:sldMk cId="325424847" sldId="394"/>
        </pc:sldMkLst>
      </pc:sldChg>
      <pc:sldChg chg="del">
        <pc:chgData name="Carl-Julian Pardall" userId="242418bbfe6e9ff5" providerId="LiveId" clId="{677E96EE-92BB-45F4-A8D9-DAE7D7349522}" dt="2022-11-20T22:10:26.427" v="8" actId="47"/>
        <pc:sldMkLst>
          <pc:docMk/>
          <pc:sldMk cId="2673192981" sldId="395"/>
        </pc:sldMkLst>
      </pc:sldChg>
      <pc:sldChg chg="del">
        <pc:chgData name="Carl-Julian Pardall" userId="242418bbfe6e9ff5" providerId="LiveId" clId="{677E96EE-92BB-45F4-A8D9-DAE7D7349522}" dt="2022-11-20T22:10:27.955" v="13" actId="47"/>
        <pc:sldMkLst>
          <pc:docMk/>
          <pc:sldMk cId="3285593703" sldId="396"/>
        </pc:sldMkLst>
      </pc:sldChg>
      <pc:sldChg chg="del">
        <pc:chgData name="Carl-Julian Pardall" userId="242418bbfe6e9ff5" providerId="LiveId" clId="{677E96EE-92BB-45F4-A8D9-DAE7D7349522}" dt="2022-11-20T22:10:28.442" v="14" actId="47"/>
        <pc:sldMkLst>
          <pc:docMk/>
          <pc:sldMk cId="1636290174" sldId="397"/>
        </pc:sldMkLst>
      </pc:sldChg>
      <pc:sldChg chg="del">
        <pc:chgData name="Carl-Julian Pardall" userId="242418bbfe6e9ff5" providerId="LiveId" clId="{677E96EE-92BB-45F4-A8D9-DAE7D7349522}" dt="2022-11-20T22:10:30.359" v="18" actId="47"/>
        <pc:sldMkLst>
          <pc:docMk/>
          <pc:sldMk cId="829753779" sldId="398"/>
        </pc:sldMkLst>
      </pc:sldChg>
      <pc:sldChg chg="del">
        <pc:chgData name="Carl-Julian Pardall" userId="242418bbfe6e9ff5" providerId="LiveId" clId="{677E96EE-92BB-45F4-A8D9-DAE7D7349522}" dt="2022-11-20T22:10:29.717" v="17" actId="47"/>
        <pc:sldMkLst>
          <pc:docMk/>
          <pc:sldMk cId="1601674086" sldId="399"/>
        </pc:sldMkLst>
      </pc:sldChg>
      <pc:sldMasterChg chg="modSldLayout">
        <pc:chgData name="Carl-Julian Pardall" userId="242418bbfe6e9ff5" providerId="LiveId" clId="{677E96EE-92BB-45F4-A8D9-DAE7D7349522}" dt="2022-11-21T17:11:04.156" v="2476" actId="1076"/>
        <pc:sldMasterMkLst>
          <pc:docMk/>
          <pc:sldMasterMk cId="2817586179" sldId="2147483673"/>
        </pc:sldMasterMkLst>
        <pc:sldLayoutChg chg="addSp modSp mod">
          <pc:chgData name="Carl-Julian Pardall" userId="242418bbfe6e9ff5" providerId="LiveId" clId="{677E96EE-92BB-45F4-A8D9-DAE7D7349522}" dt="2022-11-21T17:11:04.156" v="2476" actId="1076"/>
          <pc:sldLayoutMkLst>
            <pc:docMk/>
            <pc:sldMasterMk cId="2817586179" sldId="2147483673"/>
            <pc:sldLayoutMk cId="1919251100" sldId="2147483676"/>
          </pc:sldLayoutMkLst>
          <pc:spChg chg="mod">
            <ac:chgData name="Carl-Julian Pardall" userId="242418bbfe6e9ff5" providerId="LiveId" clId="{677E96EE-92BB-45F4-A8D9-DAE7D7349522}" dt="2022-11-21T17:09:16.756" v="2457" actId="20577"/>
            <ac:spMkLst>
              <pc:docMk/>
              <pc:sldMasterMk cId="2817586179" sldId="2147483673"/>
              <pc:sldLayoutMk cId="1919251100" sldId="2147483676"/>
              <ac:spMk id="4" creationId="{00000000-0000-0000-0000-000000000000}"/>
            </ac:spMkLst>
          </pc:spChg>
          <pc:spChg chg="add mod">
            <ac:chgData name="Carl-Julian Pardall" userId="242418bbfe6e9ff5" providerId="LiveId" clId="{677E96EE-92BB-45F4-A8D9-DAE7D7349522}" dt="2022-11-21T17:11:04.156" v="2476" actId="1076"/>
            <ac:spMkLst>
              <pc:docMk/>
              <pc:sldMasterMk cId="2817586179" sldId="2147483673"/>
              <pc:sldLayoutMk cId="1919251100" sldId="2147483676"/>
              <ac:spMk id="6" creationId="{0B2DDC59-40A4-34DD-54E2-DB30A83F78A9}"/>
            </ac:spMkLst>
          </pc:spChg>
        </pc:sldLayoutChg>
      </pc:sldMasterChg>
    </pc:docChg>
  </pc:docChgLst>
  <pc:docChgLst>
    <pc:chgData name="Carl-Julian Pardall" userId="242418bbfe6e9ff5" providerId="LiveId" clId="{404EB468-001F-4653-B3DF-B363B1B9871C}"/>
    <pc:docChg chg="undo redo custSel addSld delSld modSld sldOrd">
      <pc:chgData name="Carl-Julian Pardall" userId="242418bbfe6e9ff5" providerId="LiveId" clId="{404EB468-001F-4653-B3DF-B363B1B9871C}" dt="2022-11-20T22:08:27.144" v="5037" actId="20577"/>
      <pc:docMkLst>
        <pc:docMk/>
      </pc:docMkLst>
      <pc:sldChg chg="del">
        <pc:chgData name="Carl-Julian Pardall" userId="242418bbfe6e9ff5" providerId="LiveId" clId="{404EB468-001F-4653-B3DF-B363B1B9871C}" dt="2022-11-16T09:02:15.118" v="6" actId="47"/>
        <pc:sldMkLst>
          <pc:docMk/>
          <pc:sldMk cId="2610142558" sldId="371"/>
        </pc:sldMkLst>
      </pc:sldChg>
      <pc:sldChg chg="del">
        <pc:chgData name="Carl-Julian Pardall" userId="242418bbfe6e9ff5" providerId="LiveId" clId="{404EB468-001F-4653-B3DF-B363B1B9871C}" dt="2022-11-16T09:02:14.374" v="5" actId="47"/>
        <pc:sldMkLst>
          <pc:docMk/>
          <pc:sldMk cId="4010258800" sldId="373"/>
        </pc:sldMkLst>
      </pc:sldChg>
      <pc:sldChg chg="del">
        <pc:chgData name="Carl-Julian Pardall" userId="242418bbfe6e9ff5" providerId="LiveId" clId="{404EB468-001F-4653-B3DF-B363B1B9871C}" dt="2022-11-16T09:02:12.946" v="3" actId="47"/>
        <pc:sldMkLst>
          <pc:docMk/>
          <pc:sldMk cId="3082155186" sldId="374"/>
        </pc:sldMkLst>
      </pc:sldChg>
      <pc:sldChg chg="del">
        <pc:chgData name="Carl-Julian Pardall" userId="242418bbfe6e9ff5" providerId="LiveId" clId="{404EB468-001F-4653-B3DF-B363B1B9871C}" dt="2022-11-16T09:02:13.675" v="4" actId="47"/>
        <pc:sldMkLst>
          <pc:docMk/>
          <pc:sldMk cId="950382302" sldId="375"/>
        </pc:sldMkLst>
      </pc:sldChg>
      <pc:sldChg chg="del">
        <pc:chgData name="Carl-Julian Pardall" userId="242418bbfe6e9ff5" providerId="LiveId" clId="{404EB468-001F-4653-B3DF-B363B1B9871C}" dt="2022-11-16T09:02:12.227" v="2" actId="47"/>
        <pc:sldMkLst>
          <pc:docMk/>
          <pc:sldMk cId="2843554188" sldId="376"/>
        </pc:sldMkLst>
      </pc:sldChg>
      <pc:sldChg chg="del">
        <pc:chgData name="Carl-Julian Pardall" userId="242418bbfe6e9ff5" providerId="LiveId" clId="{404EB468-001F-4653-B3DF-B363B1B9871C}" dt="2022-11-16T09:02:11.997" v="1" actId="47"/>
        <pc:sldMkLst>
          <pc:docMk/>
          <pc:sldMk cId="1171247145" sldId="377"/>
        </pc:sldMkLst>
      </pc:sldChg>
      <pc:sldChg chg="addSp delSp modSp mod modAnim">
        <pc:chgData name="Carl-Julian Pardall" userId="242418bbfe6e9ff5" providerId="LiveId" clId="{404EB468-001F-4653-B3DF-B363B1B9871C}" dt="2022-11-17T16:15:13.053" v="5012"/>
        <pc:sldMkLst>
          <pc:docMk/>
          <pc:sldMk cId="3220928293" sldId="378"/>
        </pc:sldMkLst>
        <pc:spChg chg="mod">
          <ac:chgData name="Carl-Julian Pardall" userId="242418bbfe6e9ff5" providerId="LiveId" clId="{404EB468-001F-4653-B3DF-B363B1B9871C}" dt="2022-11-16T09:06:01.902" v="37" actId="20577"/>
          <ac:spMkLst>
            <pc:docMk/>
            <pc:sldMk cId="3220928293" sldId="378"/>
            <ac:spMk id="2" creationId="{66690784-B9D8-4EC3-8889-47098FFE457C}"/>
          </ac:spMkLst>
        </pc:spChg>
        <pc:spChg chg="mod">
          <ac:chgData name="Carl-Julian Pardall" userId="242418bbfe6e9ff5" providerId="LiveId" clId="{404EB468-001F-4653-B3DF-B363B1B9871C}" dt="2022-11-17T16:04:53.083" v="4905" actId="20577"/>
          <ac:spMkLst>
            <pc:docMk/>
            <pc:sldMk cId="3220928293" sldId="378"/>
            <ac:spMk id="3" creationId="{91EC60A0-6B53-4082-A9B2-A1DBD7C7F967}"/>
          </ac:spMkLst>
        </pc:spChg>
        <pc:spChg chg="add mod">
          <ac:chgData name="Carl-Julian Pardall" userId="242418bbfe6e9ff5" providerId="LiveId" clId="{404EB468-001F-4653-B3DF-B363B1B9871C}" dt="2022-11-16T10:04:41.621" v="238" actId="164"/>
          <ac:spMkLst>
            <pc:docMk/>
            <pc:sldMk cId="3220928293" sldId="378"/>
            <ac:spMk id="7" creationId="{9D6CEFA2-762B-60BA-846B-D0E886A781BC}"/>
          </ac:spMkLst>
        </pc:spChg>
        <pc:spChg chg="add del mod topLvl">
          <ac:chgData name="Carl-Julian Pardall" userId="242418bbfe6e9ff5" providerId="LiveId" clId="{404EB468-001F-4653-B3DF-B363B1B9871C}" dt="2022-11-16T10:37:50.925" v="625" actId="478"/>
          <ac:spMkLst>
            <pc:docMk/>
            <pc:sldMk cId="3220928293" sldId="378"/>
            <ac:spMk id="11" creationId="{7A95003A-37DB-B03E-B681-86378128504E}"/>
          </ac:spMkLst>
        </pc:spChg>
        <pc:spChg chg="add del mod">
          <ac:chgData name="Carl-Julian Pardall" userId="242418bbfe6e9ff5" providerId="LiveId" clId="{404EB468-001F-4653-B3DF-B363B1B9871C}" dt="2022-11-16T10:37:54.869" v="626" actId="478"/>
          <ac:spMkLst>
            <pc:docMk/>
            <pc:sldMk cId="3220928293" sldId="378"/>
            <ac:spMk id="13" creationId="{74B47643-8CF0-FD25-AAC5-B2BACE955EE7}"/>
          </ac:spMkLst>
        </pc:spChg>
        <pc:spChg chg="add mod">
          <ac:chgData name="Carl-Julian Pardall" userId="242418bbfe6e9ff5" providerId="LiveId" clId="{404EB468-001F-4653-B3DF-B363B1B9871C}" dt="2022-11-16T10:40:19.859" v="646" actId="1076"/>
          <ac:spMkLst>
            <pc:docMk/>
            <pc:sldMk cId="3220928293" sldId="378"/>
            <ac:spMk id="18" creationId="{9ACB848B-72B6-9AC1-49AF-50BF46938549}"/>
          </ac:spMkLst>
        </pc:spChg>
        <pc:spChg chg="add mod ord">
          <ac:chgData name="Carl-Julian Pardall" userId="242418bbfe6e9ff5" providerId="LiveId" clId="{404EB468-001F-4653-B3DF-B363B1B9871C}" dt="2022-11-16T12:14:15.063" v="846" actId="1582"/>
          <ac:spMkLst>
            <pc:docMk/>
            <pc:sldMk cId="3220928293" sldId="378"/>
            <ac:spMk id="20" creationId="{405FA948-8A3C-5B91-6F13-E66075F78288}"/>
          </ac:spMkLst>
        </pc:spChg>
        <pc:spChg chg="mod">
          <ac:chgData name="Carl-Julian Pardall" userId="242418bbfe6e9ff5" providerId="LiveId" clId="{404EB468-001F-4653-B3DF-B363B1B9871C}" dt="2022-11-16T10:40:51.523" v="648" actId="1076"/>
          <ac:spMkLst>
            <pc:docMk/>
            <pc:sldMk cId="3220928293" sldId="378"/>
            <ac:spMk id="79" creationId="{D027D39F-B965-9B1C-662E-2374ACDB110B}"/>
          </ac:spMkLst>
        </pc:spChg>
        <pc:grpChg chg="add mod">
          <ac:chgData name="Carl-Julian Pardall" userId="242418bbfe6e9ff5" providerId="LiveId" clId="{404EB468-001F-4653-B3DF-B363B1B9871C}" dt="2022-11-16T10:04:41.621" v="238" actId="164"/>
          <ac:grpSpMkLst>
            <pc:docMk/>
            <pc:sldMk cId="3220928293" sldId="378"/>
            <ac:grpSpMk id="8" creationId="{E4F46FD5-AC8D-F942-3C67-2FD926DC8CEA}"/>
          </ac:grpSpMkLst>
        </pc:grpChg>
        <pc:grpChg chg="add del mod">
          <ac:chgData name="Carl-Julian Pardall" userId="242418bbfe6e9ff5" providerId="LiveId" clId="{404EB468-001F-4653-B3DF-B363B1B9871C}" dt="2022-11-16T10:28:03.215" v="545" actId="478"/>
          <ac:grpSpMkLst>
            <pc:docMk/>
            <pc:sldMk cId="3220928293" sldId="378"/>
            <ac:grpSpMk id="12" creationId="{143A0305-38E1-38F7-B49A-191EB73E668D}"/>
          </ac:grpSpMkLst>
        </pc:grpChg>
        <pc:grpChg chg="add mod">
          <ac:chgData name="Carl-Julian Pardall" userId="242418bbfe6e9ff5" providerId="LiveId" clId="{404EB468-001F-4653-B3DF-B363B1B9871C}" dt="2022-11-16T10:40:10.788" v="645" actId="164"/>
          <ac:grpSpMkLst>
            <pc:docMk/>
            <pc:sldMk cId="3220928293" sldId="378"/>
            <ac:grpSpMk id="19" creationId="{85C56D18-00D6-EA6F-D83C-D8E32629202A}"/>
          </ac:grpSpMkLst>
        </pc:grpChg>
        <pc:grpChg chg="add del mod">
          <ac:chgData name="Carl-Julian Pardall" userId="242418bbfe6e9ff5" providerId="LiveId" clId="{404EB468-001F-4653-B3DF-B363B1B9871C}" dt="2022-11-17T16:04:56.129" v="4906" actId="478"/>
          <ac:grpSpMkLst>
            <pc:docMk/>
            <pc:sldMk cId="3220928293" sldId="378"/>
            <ac:grpSpMk id="21" creationId="{9D7A5735-01B7-2768-6AA4-F8347A3EBBF8}"/>
          </ac:grpSpMkLst>
        </pc:grpChg>
        <pc:picChg chg="add mod">
          <ac:chgData name="Carl-Julian Pardall" userId="242418bbfe6e9ff5" providerId="LiveId" clId="{404EB468-001F-4653-B3DF-B363B1B9871C}" dt="2022-11-16T10:04:41.621" v="238" actId="164"/>
          <ac:picMkLst>
            <pc:docMk/>
            <pc:sldMk cId="3220928293" sldId="378"/>
            <ac:picMk id="6" creationId="{DF6A517F-07E8-D41E-CBD4-070037CA561E}"/>
          </ac:picMkLst>
        </pc:picChg>
        <pc:picChg chg="add del mod topLvl">
          <ac:chgData name="Carl-Julian Pardall" userId="242418bbfe6e9ff5" providerId="LiveId" clId="{404EB468-001F-4653-B3DF-B363B1B9871C}" dt="2022-11-16T10:28:03.215" v="545" actId="478"/>
          <ac:picMkLst>
            <pc:docMk/>
            <pc:sldMk cId="3220928293" sldId="378"/>
            <ac:picMk id="10" creationId="{0689B0B2-8836-4F40-558F-EEFA5CA46DE1}"/>
          </ac:picMkLst>
        </pc:picChg>
        <pc:picChg chg="add mod modCrop">
          <ac:chgData name="Carl-Julian Pardall" userId="242418bbfe6e9ff5" providerId="LiveId" clId="{404EB468-001F-4653-B3DF-B363B1B9871C}" dt="2022-11-16T10:38:02.820" v="628" actId="1076"/>
          <ac:picMkLst>
            <pc:docMk/>
            <pc:sldMk cId="3220928293" sldId="378"/>
            <ac:picMk id="15" creationId="{0333A802-370F-2648-A6C5-3772725F6530}"/>
          </ac:picMkLst>
        </pc:picChg>
        <pc:picChg chg="add mod ord">
          <ac:chgData name="Carl-Julian Pardall" userId="242418bbfe6e9ff5" providerId="LiveId" clId="{404EB468-001F-4653-B3DF-B363B1B9871C}" dt="2022-11-16T10:39:54.097" v="644" actId="14100"/>
          <ac:picMkLst>
            <pc:docMk/>
            <pc:sldMk cId="3220928293" sldId="378"/>
            <ac:picMk id="17" creationId="{F167AB22-17A0-C9DF-B31A-0A01F8EAD405}"/>
          </ac:picMkLst>
        </pc:picChg>
      </pc:sldChg>
      <pc:sldChg chg="addSp delSp modSp new mod">
        <pc:chgData name="Carl-Julian Pardall" userId="242418bbfe6e9ff5" providerId="LiveId" clId="{404EB468-001F-4653-B3DF-B363B1B9871C}" dt="2022-11-17T16:06:46.244" v="4918" actId="478"/>
        <pc:sldMkLst>
          <pc:docMk/>
          <pc:sldMk cId="623177459" sldId="379"/>
        </pc:sldMkLst>
        <pc:spChg chg="mod">
          <ac:chgData name="Carl-Julian Pardall" userId="242418bbfe6e9ff5" providerId="LiveId" clId="{404EB468-001F-4653-B3DF-B363B1B9871C}" dt="2022-11-16T11:24:41.555" v="656"/>
          <ac:spMkLst>
            <pc:docMk/>
            <pc:sldMk cId="623177459" sldId="379"/>
            <ac:spMk id="2" creationId="{F5712B5D-861A-DF60-85C5-E176B8DDF224}"/>
          </ac:spMkLst>
        </pc:spChg>
        <pc:spChg chg="mod ord">
          <ac:chgData name="Carl-Julian Pardall" userId="242418bbfe6e9ff5" providerId="LiveId" clId="{404EB468-001F-4653-B3DF-B363B1B9871C}" dt="2022-11-17T16:06:43.606" v="4917" actId="167"/>
          <ac:spMkLst>
            <pc:docMk/>
            <pc:sldMk cId="623177459" sldId="379"/>
            <ac:spMk id="3" creationId="{74C1D7E4-BCFB-B3A2-104F-B9B9F262BAF2}"/>
          </ac:spMkLst>
        </pc:spChg>
        <pc:spChg chg="add mod topLvl">
          <ac:chgData name="Carl-Julian Pardall" userId="242418bbfe6e9ff5" providerId="LiveId" clId="{404EB468-001F-4653-B3DF-B363B1B9871C}" dt="2022-11-16T17:11:58.329" v="1262" actId="164"/>
          <ac:spMkLst>
            <pc:docMk/>
            <pc:sldMk cId="623177459" sldId="379"/>
            <ac:spMk id="7" creationId="{223B7317-6DF1-3991-195F-CBB691752A9E}"/>
          </ac:spMkLst>
        </pc:spChg>
        <pc:spChg chg="add mod topLvl">
          <ac:chgData name="Carl-Julian Pardall" userId="242418bbfe6e9ff5" providerId="LiveId" clId="{404EB468-001F-4653-B3DF-B363B1B9871C}" dt="2022-11-16T17:20:39.476" v="1281" actId="1076"/>
          <ac:spMkLst>
            <pc:docMk/>
            <pc:sldMk cId="623177459" sldId="379"/>
            <ac:spMk id="8" creationId="{1328C1D3-7727-9F1A-7882-05093314CB90}"/>
          </ac:spMkLst>
        </pc:spChg>
        <pc:spChg chg="add del mod">
          <ac:chgData name="Carl-Julian Pardall" userId="242418bbfe6e9ff5" providerId="LiveId" clId="{404EB468-001F-4653-B3DF-B363B1B9871C}" dt="2022-11-16T12:01:47.944" v="713" actId="478"/>
          <ac:spMkLst>
            <pc:docMk/>
            <pc:sldMk cId="623177459" sldId="379"/>
            <ac:spMk id="9" creationId="{D77D2D98-A50B-B446-68CF-5E205B82A916}"/>
          </ac:spMkLst>
        </pc:spChg>
        <pc:spChg chg="add mod topLvl">
          <ac:chgData name="Carl-Julian Pardall" userId="242418bbfe6e9ff5" providerId="LiveId" clId="{404EB468-001F-4653-B3DF-B363B1B9871C}" dt="2022-11-16T17:11:58.329" v="1262" actId="164"/>
          <ac:spMkLst>
            <pc:docMk/>
            <pc:sldMk cId="623177459" sldId="379"/>
            <ac:spMk id="10" creationId="{CD56C887-FA27-93A9-9292-5CD56BD5A275}"/>
          </ac:spMkLst>
        </pc:spChg>
        <pc:spChg chg="add mod topLvl">
          <ac:chgData name="Carl-Julian Pardall" userId="242418bbfe6e9ff5" providerId="LiveId" clId="{404EB468-001F-4653-B3DF-B363B1B9871C}" dt="2022-11-16T17:11:58.329" v="1262" actId="164"/>
          <ac:spMkLst>
            <pc:docMk/>
            <pc:sldMk cId="623177459" sldId="379"/>
            <ac:spMk id="14" creationId="{7B0D4645-4E4A-458C-B70F-682B659F09C7}"/>
          </ac:spMkLst>
        </pc:spChg>
        <pc:spChg chg="add mod ord topLvl">
          <ac:chgData name="Carl-Julian Pardall" userId="242418bbfe6e9ff5" providerId="LiveId" clId="{404EB468-001F-4653-B3DF-B363B1B9871C}" dt="2022-11-16T17:11:58.329" v="1262" actId="164"/>
          <ac:spMkLst>
            <pc:docMk/>
            <pc:sldMk cId="623177459" sldId="379"/>
            <ac:spMk id="15" creationId="{7B24D845-B344-8843-871C-BFECC44A6F05}"/>
          </ac:spMkLst>
        </pc:spChg>
        <pc:spChg chg="add mod ord topLvl">
          <ac:chgData name="Carl-Julian Pardall" userId="242418bbfe6e9ff5" providerId="LiveId" clId="{404EB468-001F-4653-B3DF-B363B1B9871C}" dt="2022-11-16T17:11:58.329" v="1262" actId="164"/>
          <ac:spMkLst>
            <pc:docMk/>
            <pc:sldMk cId="623177459" sldId="379"/>
            <ac:spMk id="17" creationId="{6EAFB09E-9AA4-9D6F-5E7A-096336E46C59}"/>
          </ac:spMkLst>
        </pc:spChg>
        <pc:spChg chg="add mod topLvl">
          <ac:chgData name="Carl-Julian Pardall" userId="242418bbfe6e9ff5" providerId="LiveId" clId="{404EB468-001F-4653-B3DF-B363B1B9871C}" dt="2022-11-16T17:12:25.764" v="1263" actId="164"/>
          <ac:spMkLst>
            <pc:docMk/>
            <pc:sldMk cId="623177459" sldId="379"/>
            <ac:spMk id="38" creationId="{A00ED7FC-70C6-25EE-3F71-BCD8989A6196}"/>
          </ac:spMkLst>
        </pc:spChg>
        <pc:spChg chg="add mod topLvl">
          <ac:chgData name="Carl-Julian Pardall" userId="242418bbfe6e9ff5" providerId="LiveId" clId="{404EB468-001F-4653-B3DF-B363B1B9871C}" dt="2022-11-16T17:12:25.764" v="1263" actId="164"/>
          <ac:spMkLst>
            <pc:docMk/>
            <pc:sldMk cId="623177459" sldId="379"/>
            <ac:spMk id="42" creationId="{655F8505-0B2A-6BE6-17D0-A63BDFC3D2CF}"/>
          </ac:spMkLst>
        </pc:spChg>
        <pc:spChg chg="add mod topLvl">
          <ac:chgData name="Carl-Julian Pardall" userId="242418bbfe6e9ff5" providerId="LiveId" clId="{404EB468-001F-4653-B3DF-B363B1B9871C}" dt="2022-11-16T17:12:25.764" v="1263" actId="164"/>
          <ac:spMkLst>
            <pc:docMk/>
            <pc:sldMk cId="623177459" sldId="379"/>
            <ac:spMk id="46" creationId="{15A0F2F6-FBA0-2748-86C6-04DD48D287FD}"/>
          </ac:spMkLst>
        </pc:spChg>
        <pc:spChg chg="add mod topLvl">
          <ac:chgData name="Carl-Julian Pardall" userId="242418bbfe6e9ff5" providerId="LiveId" clId="{404EB468-001F-4653-B3DF-B363B1B9871C}" dt="2022-11-16T17:12:25.764" v="1263" actId="164"/>
          <ac:spMkLst>
            <pc:docMk/>
            <pc:sldMk cId="623177459" sldId="379"/>
            <ac:spMk id="48" creationId="{F3B5568F-F978-83A6-620C-A96A5B8B656B}"/>
          </ac:spMkLst>
        </pc:spChg>
        <pc:spChg chg="add mod">
          <ac:chgData name="Carl-Julian Pardall" userId="242418bbfe6e9ff5" providerId="LiveId" clId="{404EB468-001F-4653-B3DF-B363B1B9871C}" dt="2022-11-16T17:12:25.764" v="1263" actId="164"/>
          <ac:spMkLst>
            <pc:docMk/>
            <pc:sldMk cId="623177459" sldId="379"/>
            <ac:spMk id="57" creationId="{21C765B5-7427-6FF8-3E08-4033DF59FB81}"/>
          </ac:spMkLst>
        </pc:spChg>
        <pc:spChg chg="add del mod">
          <ac:chgData name="Carl-Julian Pardall" userId="242418bbfe6e9ff5" providerId="LiveId" clId="{404EB468-001F-4653-B3DF-B363B1B9871C}" dt="2022-11-17T16:05:40.870" v="4910" actId="478"/>
          <ac:spMkLst>
            <pc:docMk/>
            <pc:sldMk cId="623177459" sldId="379"/>
            <ac:spMk id="62" creationId="{B6185B24-9FFD-034A-A570-495B013E58C7}"/>
          </ac:spMkLst>
        </pc:spChg>
        <pc:spChg chg="mod topLvl">
          <ac:chgData name="Carl-Julian Pardall" userId="242418bbfe6e9ff5" providerId="LiveId" clId="{404EB468-001F-4653-B3DF-B363B1B9871C}" dt="2022-11-16T21:38:52.238" v="2863" actId="20577"/>
          <ac:spMkLst>
            <pc:docMk/>
            <pc:sldMk cId="623177459" sldId="379"/>
            <ac:spMk id="66" creationId="{DE31AB7D-FCD7-12B5-0174-6EF204EB9168}"/>
          </ac:spMkLst>
        </pc:spChg>
        <pc:spChg chg="mod topLvl">
          <ac:chgData name="Carl-Julian Pardall" userId="242418bbfe6e9ff5" providerId="LiveId" clId="{404EB468-001F-4653-B3DF-B363B1B9871C}" dt="2022-11-16T21:38:52.238" v="2863" actId="20577"/>
          <ac:spMkLst>
            <pc:docMk/>
            <pc:sldMk cId="623177459" sldId="379"/>
            <ac:spMk id="68" creationId="{872442E1-CAF8-C7B8-4459-1561AE1B1D15}"/>
          </ac:spMkLst>
        </pc:spChg>
        <pc:spChg chg="del mod topLvl">
          <ac:chgData name="Carl-Julian Pardall" userId="242418bbfe6e9ff5" providerId="LiveId" clId="{404EB468-001F-4653-B3DF-B363B1B9871C}" dt="2022-11-16T17:24:57.481" v="1313" actId="478"/>
          <ac:spMkLst>
            <pc:docMk/>
            <pc:sldMk cId="623177459" sldId="379"/>
            <ac:spMk id="70" creationId="{882F79EF-5469-00E3-E957-1C73A2CF3F80}"/>
          </ac:spMkLst>
        </pc:spChg>
        <pc:spChg chg="mod">
          <ac:chgData name="Carl-Julian Pardall" userId="242418bbfe6e9ff5" providerId="LiveId" clId="{404EB468-001F-4653-B3DF-B363B1B9871C}" dt="2022-11-16T21:38:52.238" v="2863" actId="20577"/>
          <ac:spMkLst>
            <pc:docMk/>
            <pc:sldMk cId="623177459" sldId="379"/>
            <ac:spMk id="77" creationId="{A22C52FB-B4B1-501E-2BD9-07461F853EF1}"/>
          </ac:spMkLst>
        </pc:spChg>
        <pc:spChg chg="add mod">
          <ac:chgData name="Carl-Julian Pardall" userId="242418bbfe6e9ff5" providerId="LiveId" clId="{404EB468-001F-4653-B3DF-B363B1B9871C}" dt="2022-11-16T21:38:52.238" v="2863" actId="20577"/>
          <ac:spMkLst>
            <pc:docMk/>
            <pc:sldMk cId="623177459" sldId="379"/>
            <ac:spMk id="84" creationId="{825C61B6-1583-E4F8-2AA2-7BE961EE5CF9}"/>
          </ac:spMkLst>
        </pc:spChg>
        <pc:spChg chg="add mod">
          <ac:chgData name="Carl-Julian Pardall" userId="242418bbfe6e9ff5" providerId="LiveId" clId="{404EB468-001F-4653-B3DF-B363B1B9871C}" dt="2022-11-16T17:28:12.661" v="1338" actId="1076"/>
          <ac:spMkLst>
            <pc:docMk/>
            <pc:sldMk cId="623177459" sldId="379"/>
            <ac:spMk id="87" creationId="{E8A0CE90-2754-305F-447F-22200DCFE66E}"/>
          </ac:spMkLst>
        </pc:spChg>
        <pc:grpChg chg="add del mod topLvl">
          <ac:chgData name="Carl-Julian Pardall" userId="242418bbfe6e9ff5" providerId="LiveId" clId="{404EB468-001F-4653-B3DF-B363B1B9871C}" dt="2022-11-16T17:11:58.329" v="1262" actId="164"/>
          <ac:grpSpMkLst>
            <pc:docMk/>
            <pc:sldMk cId="623177459" sldId="379"/>
            <ac:grpSpMk id="13" creationId="{A83CECE2-BB98-01D6-239F-21FC8A0441B3}"/>
          </ac:grpSpMkLst>
        </pc:grpChg>
        <pc:grpChg chg="add del mod">
          <ac:chgData name="Carl-Julian Pardall" userId="242418bbfe6e9ff5" providerId="LiveId" clId="{404EB468-001F-4653-B3DF-B363B1B9871C}" dt="2022-11-16T12:12:39.306" v="826" actId="165"/>
          <ac:grpSpMkLst>
            <pc:docMk/>
            <pc:sldMk cId="623177459" sldId="379"/>
            <ac:grpSpMk id="16" creationId="{514A197C-FE0F-A7B8-49E2-13D5CB6BD354}"/>
          </ac:grpSpMkLst>
        </pc:grpChg>
        <pc:grpChg chg="add del mod topLvl">
          <ac:chgData name="Carl-Julian Pardall" userId="242418bbfe6e9ff5" providerId="LiveId" clId="{404EB468-001F-4653-B3DF-B363B1B9871C}" dt="2022-11-16T17:12:25.764" v="1263" actId="164"/>
          <ac:grpSpMkLst>
            <pc:docMk/>
            <pc:sldMk cId="623177459" sldId="379"/>
            <ac:grpSpMk id="18" creationId="{A512EFB0-AA15-986A-421F-ADE7BA27A43D}"/>
          </ac:grpSpMkLst>
        </pc:grpChg>
        <pc:grpChg chg="add del mod topLvl">
          <ac:chgData name="Carl-Julian Pardall" userId="242418bbfe6e9ff5" providerId="LiveId" clId="{404EB468-001F-4653-B3DF-B363B1B9871C}" dt="2022-11-16T17:10:00.989" v="1245" actId="165"/>
          <ac:grpSpMkLst>
            <pc:docMk/>
            <pc:sldMk cId="623177459" sldId="379"/>
            <ac:grpSpMk id="37" creationId="{83F5FBCA-27C9-2AE6-6AB3-C34E7D70E601}"/>
          </ac:grpSpMkLst>
        </pc:grpChg>
        <pc:grpChg chg="add del mod">
          <ac:chgData name="Carl-Julian Pardall" userId="242418bbfe6e9ff5" providerId="LiveId" clId="{404EB468-001F-4653-B3DF-B363B1B9871C}" dt="2022-11-16T17:09:53.476" v="1244" actId="165"/>
          <ac:grpSpMkLst>
            <pc:docMk/>
            <pc:sldMk cId="623177459" sldId="379"/>
            <ac:grpSpMk id="56" creationId="{281685C3-36B1-C2C1-45B2-9542892F742C}"/>
          </ac:grpSpMkLst>
        </pc:grpChg>
        <pc:grpChg chg="add del mod">
          <ac:chgData name="Carl-Julian Pardall" userId="242418bbfe6e9ff5" providerId="LiveId" clId="{404EB468-001F-4653-B3DF-B363B1B9871C}" dt="2022-11-16T17:07:46.341" v="1218" actId="165"/>
          <ac:grpSpMkLst>
            <pc:docMk/>
            <pc:sldMk cId="623177459" sldId="379"/>
            <ac:grpSpMk id="63" creationId="{213B3688-70D6-CAC3-4AA3-466675C51C0A}"/>
          </ac:grpSpMkLst>
        </pc:grpChg>
        <pc:grpChg chg="del mod topLvl">
          <ac:chgData name="Carl-Julian Pardall" userId="242418bbfe6e9ff5" providerId="LiveId" clId="{404EB468-001F-4653-B3DF-B363B1B9871C}" dt="2022-11-16T17:07:52.199" v="1219" actId="165"/>
          <ac:grpSpMkLst>
            <pc:docMk/>
            <pc:sldMk cId="623177459" sldId="379"/>
            <ac:grpSpMk id="64" creationId="{9514742A-7202-7C40-1F35-F31257D584E1}"/>
          </ac:grpSpMkLst>
        </pc:grpChg>
        <pc:grpChg chg="add mod">
          <ac:chgData name="Carl-Julian Pardall" userId="242418bbfe6e9ff5" providerId="LiveId" clId="{404EB468-001F-4653-B3DF-B363B1B9871C}" dt="2022-11-16T21:38:52.238" v="2863" actId="20577"/>
          <ac:grpSpMkLst>
            <pc:docMk/>
            <pc:sldMk cId="623177459" sldId="379"/>
            <ac:grpSpMk id="74" creationId="{57CFF921-BE05-D52A-7C80-4BA7904FD0C2}"/>
          </ac:grpSpMkLst>
        </pc:grpChg>
        <pc:grpChg chg="add mod ord">
          <ac:chgData name="Carl-Julian Pardall" userId="242418bbfe6e9ff5" providerId="LiveId" clId="{404EB468-001F-4653-B3DF-B363B1B9871C}" dt="2022-11-16T21:38:52.238" v="2863" actId="20577"/>
          <ac:grpSpMkLst>
            <pc:docMk/>
            <pc:sldMk cId="623177459" sldId="379"/>
            <ac:grpSpMk id="75" creationId="{FC76CEA3-2AC4-9667-6449-A9CA874592DF}"/>
          </ac:grpSpMkLst>
        </pc:grpChg>
        <pc:grpChg chg="add mod">
          <ac:chgData name="Carl-Julian Pardall" userId="242418bbfe6e9ff5" providerId="LiveId" clId="{404EB468-001F-4653-B3DF-B363B1B9871C}" dt="2022-11-16T17:11:58.329" v="1262" actId="164"/>
          <ac:grpSpMkLst>
            <pc:docMk/>
            <pc:sldMk cId="623177459" sldId="379"/>
            <ac:grpSpMk id="78" creationId="{5A9AA4CC-0FF5-BFE7-32C7-8AA591421D1B}"/>
          </ac:grpSpMkLst>
        </pc:grpChg>
        <pc:grpChg chg="add del mod ord">
          <ac:chgData name="Carl-Julian Pardall" userId="242418bbfe6e9ff5" providerId="LiveId" clId="{404EB468-001F-4653-B3DF-B363B1B9871C}" dt="2022-11-17T16:06:46.244" v="4918" actId="478"/>
          <ac:grpSpMkLst>
            <pc:docMk/>
            <pc:sldMk cId="623177459" sldId="379"/>
            <ac:grpSpMk id="79" creationId="{4AC9CDAE-49C9-E863-8D3C-64ECA713297A}"/>
          </ac:grpSpMkLst>
        </pc:grpChg>
        <pc:grpChg chg="add mod">
          <ac:chgData name="Carl-Julian Pardall" userId="242418bbfe6e9ff5" providerId="LiveId" clId="{404EB468-001F-4653-B3DF-B363B1B9871C}" dt="2022-11-16T21:38:52.238" v="2863" actId="20577"/>
          <ac:grpSpMkLst>
            <pc:docMk/>
            <pc:sldMk cId="623177459" sldId="379"/>
            <ac:grpSpMk id="81" creationId="{661A1D7D-2D4B-A68A-F0BB-C4A4D66EFF6B}"/>
          </ac:grpSpMkLst>
        </pc:grpChg>
        <pc:grpChg chg="add del mod">
          <ac:chgData name="Carl-Julian Pardall" userId="242418bbfe6e9ff5" providerId="LiveId" clId="{404EB468-001F-4653-B3DF-B363B1B9871C}" dt="2022-11-17T16:05:55.828" v="4911" actId="478"/>
          <ac:grpSpMkLst>
            <pc:docMk/>
            <pc:sldMk cId="623177459" sldId="379"/>
            <ac:grpSpMk id="86" creationId="{20A52361-4EF9-5573-3AD0-79D55D9D6FDF}"/>
          </ac:grpSpMkLst>
        </pc:grpChg>
        <pc:picChg chg="add del mod">
          <ac:chgData name="Carl-Julian Pardall" userId="242418bbfe6e9ff5" providerId="LiveId" clId="{404EB468-001F-4653-B3DF-B363B1B9871C}" dt="2022-11-16T15:54:50.340" v="989" actId="21"/>
          <ac:picMkLst>
            <pc:docMk/>
            <pc:sldMk cId="623177459" sldId="379"/>
            <ac:picMk id="6" creationId="{FC6ADB95-8218-0F69-0EA2-EDF8B4BB5D7B}"/>
          </ac:picMkLst>
        </pc:picChg>
        <pc:picChg chg="add del mod">
          <ac:chgData name="Carl-Julian Pardall" userId="242418bbfe6e9ff5" providerId="LiveId" clId="{404EB468-001F-4653-B3DF-B363B1B9871C}" dt="2022-11-16T17:25:07.192" v="1315" actId="478"/>
          <ac:picMkLst>
            <pc:docMk/>
            <pc:sldMk cId="623177459" sldId="379"/>
            <ac:picMk id="40" creationId="{798B80A9-AD0B-34BD-7125-8CDB2FE77DB4}"/>
          </ac:picMkLst>
        </pc:picChg>
        <pc:picChg chg="add del mod">
          <ac:chgData name="Carl-Julian Pardall" userId="242418bbfe6e9ff5" providerId="LiveId" clId="{404EB468-001F-4653-B3DF-B363B1B9871C}" dt="2022-11-16T15:58:58.912" v="1017"/>
          <ac:picMkLst>
            <pc:docMk/>
            <pc:sldMk cId="623177459" sldId="379"/>
            <ac:picMk id="41" creationId="{3E041808-8C83-0474-B75B-EDA0E5C7E194}"/>
          </ac:picMkLst>
        </pc:picChg>
        <pc:cxnChg chg="add mod topLvl">
          <ac:chgData name="Carl-Julian Pardall" userId="242418bbfe6e9ff5" providerId="LiveId" clId="{404EB468-001F-4653-B3DF-B363B1B9871C}" dt="2022-11-16T17:11:58.329" v="1262" actId="164"/>
          <ac:cxnSpMkLst>
            <pc:docMk/>
            <pc:sldMk cId="623177459" sldId="379"/>
            <ac:cxnSpMk id="12" creationId="{BBB3D449-4173-7B23-8537-1D0238850ED3}"/>
          </ac:cxnSpMkLst>
        </pc:cxnChg>
        <pc:cxnChg chg="add mod ord topLvl">
          <ac:chgData name="Carl-Julian Pardall" userId="242418bbfe6e9ff5" providerId="LiveId" clId="{404EB468-001F-4653-B3DF-B363B1B9871C}" dt="2022-11-16T17:12:25.764" v="1263" actId="164"/>
          <ac:cxnSpMkLst>
            <pc:docMk/>
            <pc:sldMk cId="623177459" sldId="379"/>
            <ac:cxnSpMk id="20" creationId="{8DEFC74A-E8A0-12D6-4F71-D4E6B25D7373}"/>
          </ac:cxnSpMkLst>
        </pc:cxnChg>
        <pc:cxnChg chg="add mod ord topLvl">
          <ac:chgData name="Carl-Julian Pardall" userId="242418bbfe6e9ff5" providerId="LiveId" clId="{404EB468-001F-4653-B3DF-B363B1B9871C}" dt="2022-11-16T17:12:25.764" v="1263" actId="164"/>
          <ac:cxnSpMkLst>
            <pc:docMk/>
            <pc:sldMk cId="623177459" sldId="379"/>
            <ac:cxnSpMk id="22" creationId="{47D03A4C-640D-B5FF-949E-E63F56538525}"/>
          </ac:cxnSpMkLst>
        </pc:cxnChg>
        <pc:cxnChg chg="add mod topLvl">
          <ac:chgData name="Carl-Julian Pardall" userId="242418bbfe6e9ff5" providerId="LiveId" clId="{404EB468-001F-4653-B3DF-B363B1B9871C}" dt="2022-11-16T17:12:25.764" v="1263" actId="164"/>
          <ac:cxnSpMkLst>
            <pc:docMk/>
            <pc:sldMk cId="623177459" sldId="379"/>
            <ac:cxnSpMk id="29" creationId="{124461DF-31B1-EAAE-D4E4-08F39234A296}"/>
          </ac:cxnSpMkLst>
        </pc:cxnChg>
        <pc:cxnChg chg="add del mod">
          <ac:chgData name="Carl-Julian Pardall" userId="242418bbfe6e9ff5" providerId="LiveId" clId="{404EB468-001F-4653-B3DF-B363B1B9871C}" dt="2022-11-16T15:59:23.852" v="1028" actId="478"/>
          <ac:cxnSpMkLst>
            <pc:docMk/>
            <pc:sldMk cId="623177459" sldId="379"/>
            <ac:cxnSpMk id="39" creationId="{456ED078-3476-716C-81F1-138A8A9FD6E5}"/>
          </ac:cxnSpMkLst>
        </pc:cxnChg>
        <pc:cxnChg chg="add mod topLvl">
          <ac:chgData name="Carl-Julian Pardall" userId="242418bbfe6e9ff5" providerId="LiveId" clId="{404EB468-001F-4653-B3DF-B363B1B9871C}" dt="2022-11-16T17:12:25.764" v="1263" actId="164"/>
          <ac:cxnSpMkLst>
            <pc:docMk/>
            <pc:sldMk cId="623177459" sldId="379"/>
            <ac:cxnSpMk id="43" creationId="{625531E9-CBC9-B421-3B54-68F73238311F}"/>
          </ac:cxnSpMkLst>
        </pc:cxnChg>
        <pc:cxnChg chg="add mod topLvl">
          <ac:chgData name="Carl-Julian Pardall" userId="242418bbfe6e9ff5" providerId="LiveId" clId="{404EB468-001F-4653-B3DF-B363B1B9871C}" dt="2022-11-17T16:06:46.244" v="4918" actId="478"/>
          <ac:cxnSpMkLst>
            <pc:docMk/>
            <pc:sldMk cId="623177459" sldId="379"/>
            <ac:cxnSpMk id="47" creationId="{67EF994F-7155-6291-8566-0937432A6575}"/>
          </ac:cxnSpMkLst>
        </pc:cxnChg>
        <pc:cxnChg chg="add mod topLvl">
          <ac:chgData name="Carl-Julian Pardall" userId="242418bbfe6e9ff5" providerId="LiveId" clId="{404EB468-001F-4653-B3DF-B363B1B9871C}" dt="2022-11-16T17:12:25.764" v="1263" actId="164"/>
          <ac:cxnSpMkLst>
            <pc:docMk/>
            <pc:sldMk cId="623177459" sldId="379"/>
            <ac:cxnSpMk id="49" creationId="{23F49922-B802-CB52-5A7C-180F86FEDE89}"/>
          </ac:cxnSpMkLst>
        </pc:cxnChg>
        <pc:cxnChg chg="add mod">
          <ac:chgData name="Carl-Julian Pardall" userId="242418bbfe6e9ff5" providerId="LiveId" clId="{404EB468-001F-4653-B3DF-B363B1B9871C}" dt="2022-11-17T16:06:46.244" v="4918" actId="478"/>
          <ac:cxnSpMkLst>
            <pc:docMk/>
            <pc:sldMk cId="623177459" sldId="379"/>
            <ac:cxnSpMk id="58" creationId="{49BA8E42-13DE-A9C7-E772-4BFB4D925EBB}"/>
          </ac:cxnSpMkLst>
        </pc:cxnChg>
        <pc:cxnChg chg="mod topLvl">
          <ac:chgData name="Carl-Julian Pardall" userId="242418bbfe6e9ff5" providerId="LiveId" clId="{404EB468-001F-4653-B3DF-B363B1B9871C}" dt="2022-11-17T16:05:55.828" v="4911" actId="478"/>
          <ac:cxnSpMkLst>
            <pc:docMk/>
            <pc:sldMk cId="623177459" sldId="379"/>
            <ac:cxnSpMk id="65" creationId="{B057032D-A6CE-7B50-552A-CBD0B861FF00}"/>
          </ac:cxnSpMkLst>
        </pc:cxnChg>
        <pc:cxnChg chg="mod topLvl">
          <ac:chgData name="Carl-Julian Pardall" userId="242418bbfe6e9ff5" providerId="LiveId" clId="{404EB468-001F-4653-B3DF-B363B1B9871C}" dt="2022-11-16T21:38:52.238" v="2863" actId="20577"/>
          <ac:cxnSpMkLst>
            <pc:docMk/>
            <pc:sldMk cId="623177459" sldId="379"/>
            <ac:cxnSpMk id="67" creationId="{E274B081-6E1E-CBC9-A26A-D1C8333313CC}"/>
          </ac:cxnSpMkLst>
        </pc:cxnChg>
        <pc:cxnChg chg="del mod topLvl">
          <ac:chgData name="Carl-Julian Pardall" userId="242418bbfe6e9ff5" providerId="LiveId" clId="{404EB468-001F-4653-B3DF-B363B1B9871C}" dt="2022-11-16T17:24:51.136" v="1312" actId="478"/>
          <ac:cxnSpMkLst>
            <pc:docMk/>
            <pc:sldMk cId="623177459" sldId="379"/>
            <ac:cxnSpMk id="69" creationId="{A3E2C2D1-DD0A-9294-031B-63F94E8486D9}"/>
          </ac:cxnSpMkLst>
        </pc:cxnChg>
        <pc:cxnChg chg="mod">
          <ac:chgData name="Carl-Julian Pardall" userId="242418bbfe6e9ff5" providerId="LiveId" clId="{404EB468-001F-4653-B3DF-B363B1B9871C}" dt="2022-11-16T21:38:52.238" v="2863" actId="20577"/>
          <ac:cxnSpMkLst>
            <pc:docMk/>
            <pc:sldMk cId="623177459" sldId="379"/>
            <ac:cxnSpMk id="76" creationId="{BAB003D7-1D41-AE78-787D-35BA858BA8A1}"/>
          </ac:cxnSpMkLst>
        </pc:cxnChg>
        <pc:cxnChg chg="add mod">
          <ac:chgData name="Carl-Julian Pardall" userId="242418bbfe6e9ff5" providerId="LiveId" clId="{404EB468-001F-4653-B3DF-B363B1B9871C}" dt="2022-11-16T21:38:52.238" v="2863" actId="20577"/>
          <ac:cxnSpMkLst>
            <pc:docMk/>
            <pc:sldMk cId="623177459" sldId="379"/>
            <ac:cxnSpMk id="80" creationId="{F3976584-CAF8-4CD0-7154-C3F5E48AB402}"/>
          </ac:cxnSpMkLst>
        </pc:cxnChg>
      </pc:sldChg>
      <pc:sldChg chg="del">
        <pc:chgData name="Carl-Julian Pardall" userId="242418bbfe6e9ff5" providerId="LiveId" clId="{404EB468-001F-4653-B3DF-B363B1B9871C}" dt="2022-11-16T09:02:11.815" v="0" actId="47"/>
        <pc:sldMkLst>
          <pc:docMk/>
          <pc:sldMk cId="3550934017" sldId="379"/>
        </pc:sldMkLst>
      </pc:sldChg>
      <pc:sldChg chg="addSp modSp new del">
        <pc:chgData name="Carl-Julian Pardall" userId="242418bbfe6e9ff5" providerId="LiveId" clId="{404EB468-001F-4653-B3DF-B363B1B9871C}" dt="2022-11-16T22:39:04.020" v="3724" actId="47"/>
        <pc:sldMkLst>
          <pc:docMk/>
          <pc:sldMk cId="2125797815" sldId="380"/>
        </pc:sldMkLst>
        <pc:spChg chg="mod">
          <ac:chgData name="Carl-Julian Pardall" userId="242418bbfe6e9ff5" providerId="LiveId" clId="{404EB468-001F-4653-B3DF-B363B1B9871C}" dt="2022-11-16T15:55:48.802" v="992"/>
          <ac:spMkLst>
            <pc:docMk/>
            <pc:sldMk cId="2125797815" sldId="380"/>
            <ac:spMk id="11" creationId="{48B21BE0-5735-599B-BE33-F428C4CC6B9E}"/>
          </ac:spMkLst>
        </pc:spChg>
        <pc:spChg chg="mod">
          <ac:chgData name="Carl-Julian Pardall" userId="242418bbfe6e9ff5" providerId="LiveId" clId="{404EB468-001F-4653-B3DF-B363B1B9871C}" dt="2022-11-16T15:55:48.802" v="992"/>
          <ac:spMkLst>
            <pc:docMk/>
            <pc:sldMk cId="2125797815" sldId="380"/>
            <ac:spMk id="12" creationId="{7F11A0CF-01AB-76A4-A82F-76AD9989D5C0}"/>
          </ac:spMkLst>
        </pc:spChg>
        <pc:spChg chg="mod">
          <ac:chgData name="Carl-Julian Pardall" userId="242418bbfe6e9ff5" providerId="LiveId" clId="{404EB468-001F-4653-B3DF-B363B1B9871C}" dt="2022-11-16T15:55:48.802" v="992"/>
          <ac:spMkLst>
            <pc:docMk/>
            <pc:sldMk cId="2125797815" sldId="380"/>
            <ac:spMk id="15" creationId="{CAE4B443-EC3C-785B-1DC5-7700D07E82FC}"/>
          </ac:spMkLst>
        </pc:spChg>
        <pc:spChg chg="mod">
          <ac:chgData name="Carl-Julian Pardall" userId="242418bbfe6e9ff5" providerId="LiveId" clId="{404EB468-001F-4653-B3DF-B363B1B9871C}" dt="2022-11-16T15:55:48.802" v="992"/>
          <ac:spMkLst>
            <pc:docMk/>
            <pc:sldMk cId="2125797815" sldId="380"/>
            <ac:spMk id="16" creationId="{444F8672-9BF0-7B94-8E7F-B6EAC0BC2C91}"/>
          </ac:spMkLst>
        </pc:spChg>
        <pc:spChg chg="mod">
          <ac:chgData name="Carl-Julian Pardall" userId="242418bbfe6e9ff5" providerId="LiveId" clId="{404EB468-001F-4653-B3DF-B363B1B9871C}" dt="2022-11-16T15:55:48.802" v="992"/>
          <ac:spMkLst>
            <pc:docMk/>
            <pc:sldMk cId="2125797815" sldId="380"/>
            <ac:spMk id="17" creationId="{D66FC828-C9E1-5AB2-D700-E9E21E0812A7}"/>
          </ac:spMkLst>
        </pc:spChg>
        <pc:spChg chg="mod">
          <ac:chgData name="Carl-Julian Pardall" userId="242418bbfe6e9ff5" providerId="LiveId" clId="{404EB468-001F-4653-B3DF-B363B1B9871C}" dt="2022-11-16T15:55:48.802" v="992"/>
          <ac:spMkLst>
            <pc:docMk/>
            <pc:sldMk cId="2125797815" sldId="380"/>
            <ac:spMk id="18" creationId="{61D21D97-23CD-0BED-899B-756A428B01CD}"/>
          </ac:spMkLst>
        </pc:spChg>
        <pc:grpChg chg="add mod">
          <ac:chgData name="Carl-Julian Pardall" userId="242418bbfe6e9ff5" providerId="LiveId" clId="{404EB468-001F-4653-B3DF-B363B1B9871C}" dt="2022-11-16T15:55:48.802" v="992"/>
          <ac:grpSpMkLst>
            <pc:docMk/>
            <pc:sldMk cId="2125797815" sldId="380"/>
            <ac:grpSpMk id="6" creationId="{0B8A602F-3702-E7D4-7AF8-DF28B0AAF1EF}"/>
          </ac:grpSpMkLst>
        </pc:grpChg>
        <pc:grpChg chg="mod">
          <ac:chgData name="Carl-Julian Pardall" userId="242418bbfe6e9ff5" providerId="LiveId" clId="{404EB468-001F-4653-B3DF-B363B1B9871C}" dt="2022-11-16T15:55:48.802" v="992"/>
          <ac:grpSpMkLst>
            <pc:docMk/>
            <pc:sldMk cId="2125797815" sldId="380"/>
            <ac:grpSpMk id="7" creationId="{F5173D92-2321-D2EA-0EAD-23620F70418A}"/>
          </ac:grpSpMkLst>
        </pc:grpChg>
        <pc:grpChg chg="mod">
          <ac:chgData name="Carl-Julian Pardall" userId="242418bbfe6e9ff5" providerId="LiveId" clId="{404EB468-001F-4653-B3DF-B363B1B9871C}" dt="2022-11-16T15:55:48.802" v="992"/>
          <ac:grpSpMkLst>
            <pc:docMk/>
            <pc:sldMk cId="2125797815" sldId="380"/>
            <ac:grpSpMk id="13" creationId="{5E1BF07E-1702-763C-6966-3438E07DAB38}"/>
          </ac:grpSpMkLst>
        </pc:grpChg>
        <pc:picChg chg="add mod">
          <ac:chgData name="Carl-Julian Pardall" userId="242418bbfe6e9ff5" providerId="LiveId" clId="{404EB468-001F-4653-B3DF-B363B1B9871C}" dt="2022-11-16T15:54:51.725" v="990"/>
          <ac:picMkLst>
            <pc:docMk/>
            <pc:sldMk cId="2125797815" sldId="380"/>
            <ac:picMk id="5" creationId="{512215BF-8A88-202E-DE35-60E4E2165630}"/>
          </ac:picMkLst>
        </pc:picChg>
        <pc:picChg chg="add mod">
          <ac:chgData name="Carl-Julian Pardall" userId="242418bbfe6e9ff5" providerId="LiveId" clId="{404EB468-001F-4653-B3DF-B363B1B9871C}" dt="2022-11-16T21:14:28.511" v="2498"/>
          <ac:picMkLst>
            <pc:docMk/>
            <pc:sldMk cId="2125797815" sldId="380"/>
            <ac:picMk id="19" creationId="{56888B3A-F4CA-0A7D-38D9-80736A72D42F}"/>
          </ac:picMkLst>
        </pc:picChg>
        <pc:cxnChg chg="mod">
          <ac:chgData name="Carl-Julian Pardall" userId="242418bbfe6e9ff5" providerId="LiveId" clId="{404EB468-001F-4653-B3DF-B363B1B9871C}" dt="2022-11-16T15:55:48.802" v="992"/>
          <ac:cxnSpMkLst>
            <pc:docMk/>
            <pc:sldMk cId="2125797815" sldId="380"/>
            <ac:cxnSpMk id="8" creationId="{54778A00-C6C6-EF94-4205-79F1719CB88E}"/>
          </ac:cxnSpMkLst>
        </pc:cxnChg>
        <pc:cxnChg chg="mod">
          <ac:chgData name="Carl-Julian Pardall" userId="242418bbfe6e9ff5" providerId="LiveId" clId="{404EB468-001F-4653-B3DF-B363B1B9871C}" dt="2022-11-16T15:55:48.802" v="992"/>
          <ac:cxnSpMkLst>
            <pc:docMk/>
            <pc:sldMk cId="2125797815" sldId="380"/>
            <ac:cxnSpMk id="9" creationId="{4B545E14-D701-B587-BEA6-2809779E5183}"/>
          </ac:cxnSpMkLst>
        </pc:cxnChg>
        <pc:cxnChg chg="mod">
          <ac:chgData name="Carl-Julian Pardall" userId="242418bbfe6e9ff5" providerId="LiveId" clId="{404EB468-001F-4653-B3DF-B363B1B9871C}" dt="2022-11-16T15:55:48.802" v="992"/>
          <ac:cxnSpMkLst>
            <pc:docMk/>
            <pc:sldMk cId="2125797815" sldId="380"/>
            <ac:cxnSpMk id="10" creationId="{0A6E19B1-798A-5D4D-D52F-2BC8E968501B}"/>
          </ac:cxnSpMkLst>
        </pc:cxnChg>
        <pc:cxnChg chg="mod">
          <ac:chgData name="Carl-Julian Pardall" userId="242418bbfe6e9ff5" providerId="LiveId" clId="{404EB468-001F-4653-B3DF-B363B1B9871C}" dt="2022-11-16T15:55:48.802" v="992"/>
          <ac:cxnSpMkLst>
            <pc:docMk/>
            <pc:sldMk cId="2125797815" sldId="380"/>
            <ac:cxnSpMk id="14" creationId="{3251F22B-C75F-D507-8130-0786AADFDF1D}"/>
          </ac:cxnSpMkLst>
        </pc:cxnChg>
      </pc:sldChg>
      <pc:sldChg chg="addSp delSp modSp new mod">
        <pc:chgData name="Carl-Julian Pardall" userId="242418bbfe6e9ff5" providerId="LiveId" clId="{404EB468-001F-4653-B3DF-B363B1B9871C}" dt="2022-11-17T16:11:09.319" v="4938" actId="20577"/>
        <pc:sldMkLst>
          <pc:docMk/>
          <pc:sldMk cId="1385106729" sldId="381"/>
        </pc:sldMkLst>
        <pc:spChg chg="mod">
          <ac:chgData name="Carl-Julian Pardall" userId="242418bbfe6e9ff5" providerId="LiveId" clId="{404EB468-001F-4653-B3DF-B363B1B9871C}" dt="2022-11-16T17:33:42.969" v="1566" actId="20577"/>
          <ac:spMkLst>
            <pc:docMk/>
            <pc:sldMk cId="1385106729" sldId="381"/>
            <ac:spMk id="2" creationId="{1BCF7C80-F344-A1BE-178E-84FD13A2D0B5}"/>
          </ac:spMkLst>
        </pc:spChg>
        <pc:spChg chg="mod">
          <ac:chgData name="Carl-Julian Pardall" userId="242418bbfe6e9ff5" providerId="LiveId" clId="{404EB468-001F-4653-B3DF-B363B1B9871C}" dt="2022-11-17T16:11:09.319" v="4938" actId="20577"/>
          <ac:spMkLst>
            <pc:docMk/>
            <pc:sldMk cId="1385106729" sldId="381"/>
            <ac:spMk id="3" creationId="{C4002A9B-21F3-0F2B-C535-4FDC965AD081}"/>
          </ac:spMkLst>
        </pc:spChg>
        <pc:spChg chg="add mod">
          <ac:chgData name="Carl-Julian Pardall" userId="242418bbfe6e9ff5" providerId="LiveId" clId="{404EB468-001F-4653-B3DF-B363B1B9871C}" dt="2022-11-16T20:21:45.414" v="1967" actId="164"/>
          <ac:spMkLst>
            <pc:docMk/>
            <pc:sldMk cId="1385106729" sldId="381"/>
            <ac:spMk id="202" creationId="{B356B42D-CAF9-5F77-CA72-072D35A24E04}"/>
          </ac:spMkLst>
        </pc:spChg>
        <pc:spChg chg="add mod">
          <ac:chgData name="Carl-Julian Pardall" userId="242418bbfe6e9ff5" providerId="LiveId" clId="{404EB468-001F-4653-B3DF-B363B1B9871C}" dt="2022-11-16T20:21:45.414" v="1967" actId="164"/>
          <ac:spMkLst>
            <pc:docMk/>
            <pc:sldMk cId="1385106729" sldId="381"/>
            <ac:spMk id="203" creationId="{2E3C5455-38AA-4DD9-42B4-F85F4AB6F8F8}"/>
          </ac:spMkLst>
        </pc:spChg>
        <pc:spChg chg="add mod">
          <ac:chgData name="Carl-Julian Pardall" userId="242418bbfe6e9ff5" providerId="LiveId" clId="{404EB468-001F-4653-B3DF-B363B1B9871C}" dt="2022-11-16T20:21:45.414" v="1967" actId="164"/>
          <ac:spMkLst>
            <pc:docMk/>
            <pc:sldMk cId="1385106729" sldId="381"/>
            <ac:spMk id="204" creationId="{FF60AF7B-E9CB-57A4-A261-813A85397550}"/>
          </ac:spMkLst>
        </pc:spChg>
        <pc:spChg chg="add mod">
          <ac:chgData name="Carl-Julian Pardall" userId="242418bbfe6e9ff5" providerId="LiveId" clId="{404EB468-001F-4653-B3DF-B363B1B9871C}" dt="2022-11-16T20:21:45.414" v="1967" actId="164"/>
          <ac:spMkLst>
            <pc:docMk/>
            <pc:sldMk cId="1385106729" sldId="381"/>
            <ac:spMk id="205" creationId="{1F7DC14E-4F3D-845A-89E9-8454DEA598FC}"/>
          </ac:spMkLst>
        </pc:spChg>
        <pc:spChg chg="add mod">
          <ac:chgData name="Carl-Julian Pardall" userId="242418bbfe6e9ff5" providerId="LiveId" clId="{404EB468-001F-4653-B3DF-B363B1B9871C}" dt="2022-11-16T20:25:20.357" v="2006" actId="164"/>
          <ac:spMkLst>
            <pc:docMk/>
            <pc:sldMk cId="1385106729" sldId="381"/>
            <ac:spMk id="207" creationId="{E3DC46AA-6543-6C6A-73F0-6FCF856637FD}"/>
          </ac:spMkLst>
        </pc:spChg>
        <pc:spChg chg="add mod">
          <ac:chgData name="Carl-Julian Pardall" userId="242418bbfe6e9ff5" providerId="LiveId" clId="{404EB468-001F-4653-B3DF-B363B1B9871C}" dt="2022-11-16T20:25:20.357" v="2006" actId="164"/>
          <ac:spMkLst>
            <pc:docMk/>
            <pc:sldMk cId="1385106729" sldId="381"/>
            <ac:spMk id="208" creationId="{2A764C82-C43C-8568-75C5-200646E5374D}"/>
          </ac:spMkLst>
        </pc:spChg>
        <pc:spChg chg="add mod">
          <ac:chgData name="Carl-Julian Pardall" userId="242418bbfe6e9ff5" providerId="LiveId" clId="{404EB468-001F-4653-B3DF-B363B1B9871C}" dt="2022-11-16T20:25:20.357" v="2006" actId="164"/>
          <ac:spMkLst>
            <pc:docMk/>
            <pc:sldMk cId="1385106729" sldId="381"/>
            <ac:spMk id="209" creationId="{E029E189-2392-86A4-7626-52B1D3A05D1B}"/>
          </ac:spMkLst>
        </pc:spChg>
        <pc:spChg chg="add mod">
          <ac:chgData name="Carl-Julian Pardall" userId="242418bbfe6e9ff5" providerId="LiveId" clId="{404EB468-001F-4653-B3DF-B363B1B9871C}" dt="2022-11-16T20:25:20.357" v="2006" actId="164"/>
          <ac:spMkLst>
            <pc:docMk/>
            <pc:sldMk cId="1385106729" sldId="381"/>
            <ac:spMk id="210" creationId="{18769FC3-15A1-4C16-848E-0BBFA0D262E1}"/>
          </ac:spMkLst>
        </pc:spChg>
        <pc:spChg chg="add mod">
          <ac:chgData name="Carl-Julian Pardall" userId="242418bbfe6e9ff5" providerId="LiveId" clId="{404EB468-001F-4653-B3DF-B363B1B9871C}" dt="2022-11-16T20:25:20.357" v="2006" actId="164"/>
          <ac:spMkLst>
            <pc:docMk/>
            <pc:sldMk cId="1385106729" sldId="381"/>
            <ac:spMk id="211" creationId="{A3A0997E-FC6B-3BA5-A19B-7642673C9568}"/>
          </ac:spMkLst>
        </pc:spChg>
        <pc:spChg chg="add mod">
          <ac:chgData name="Carl-Julian Pardall" userId="242418bbfe6e9ff5" providerId="LiveId" clId="{404EB468-001F-4653-B3DF-B363B1B9871C}" dt="2022-11-16T20:25:20.357" v="2006" actId="164"/>
          <ac:spMkLst>
            <pc:docMk/>
            <pc:sldMk cId="1385106729" sldId="381"/>
            <ac:spMk id="212" creationId="{1D4CAA16-B1CD-2667-294C-CF7035F4705A}"/>
          </ac:spMkLst>
        </pc:spChg>
        <pc:spChg chg="add mod">
          <ac:chgData name="Carl-Julian Pardall" userId="242418bbfe6e9ff5" providerId="LiveId" clId="{404EB468-001F-4653-B3DF-B363B1B9871C}" dt="2022-11-16T20:25:20.357" v="2006" actId="164"/>
          <ac:spMkLst>
            <pc:docMk/>
            <pc:sldMk cId="1385106729" sldId="381"/>
            <ac:spMk id="213" creationId="{0EE103CE-FB00-4C06-075D-997A12D9C3FA}"/>
          </ac:spMkLst>
        </pc:spChg>
        <pc:spChg chg="add mod">
          <ac:chgData name="Carl-Julian Pardall" userId="242418bbfe6e9ff5" providerId="LiveId" clId="{404EB468-001F-4653-B3DF-B363B1B9871C}" dt="2022-11-16T20:27:25.855" v="2030" actId="164"/>
          <ac:spMkLst>
            <pc:docMk/>
            <pc:sldMk cId="1385106729" sldId="381"/>
            <ac:spMk id="215" creationId="{F20689C2-DA7A-924B-CE6F-35588B446533}"/>
          </ac:spMkLst>
        </pc:spChg>
        <pc:spChg chg="add mod">
          <ac:chgData name="Carl-Julian Pardall" userId="242418bbfe6e9ff5" providerId="LiveId" clId="{404EB468-001F-4653-B3DF-B363B1B9871C}" dt="2022-11-16T20:27:25.855" v="2030" actId="164"/>
          <ac:spMkLst>
            <pc:docMk/>
            <pc:sldMk cId="1385106729" sldId="381"/>
            <ac:spMk id="216" creationId="{3E93BE67-8099-C14B-588A-183CA7CF46DA}"/>
          </ac:spMkLst>
        </pc:spChg>
        <pc:spChg chg="add mod">
          <ac:chgData name="Carl-Julian Pardall" userId="242418bbfe6e9ff5" providerId="LiveId" clId="{404EB468-001F-4653-B3DF-B363B1B9871C}" dt="2022-11-16T20:30:58.533" v="2088" actId="164"/>
          <ac:spMkLst>
            <pc:docMk/>
            <pc:sldMk cId="1385106729" sldId="381"/>
            <ac:spMk id="218" creationId="{41808A74-F8DC-2815-8C01-75133B5F5840}"/>
          </ac:spMkLst>
        </pc:spChg>
        <pc:spChg chg="add mod">
          <ac:chgData name="Carl-Julian Pardall" userId="242418bbfe6e9ff5" providerId="LiveId" clId="{404EB468-001F-4653-B3DF-B363B1B9871C}" dt="2022-11-16T22:23:57.713" v="3449" actId="1036"/>
          <ac:spMkLst>
            <pc:docMk/>
            <pc:sldMk cId="1385106729" sldId="381"/>
            <ac:spMk id="220" creationId="{EDC6BF06-60D3-2443-A0D3-38794C49E66A}"/>
          </ac:spMkLst>
        </pc:spChg>
        <pc:spChg chg="mod">
          <ac:chgData name="Carl-Julian Pardall" userId="242418bbfe6e9ff5" providerId="LiveId" clId="{404EB468-001F-4653-B3DF-B363B1B9871C}" dt="2022-11-16T21:15:17.296" v="2502"/>
          <ac:spMkLst>
            <pc:docMk/>
            <pc:sldMk cId="1385106729" sldId="381"/>
            <ac:spMk id="223" creationId="{A1495252-18F0-D0D8-12AC-780F1079501E}"/>
          </ac:spMkLst>
        </pc:spChg>
        <pc:spChg chg="mod">
          <ac:chgData name="Carl-Julian Pardall" userId="242418bbfe6e9ff5" providerId="LiveId" clId="{404EB468-001F-4653-B3DF-B363B1B9871C}" dt="2022-11-16T21:15:17.296" v="2502"/>
          <ac:spMkLst>
            <pc:docMk/>
            <pc:sldMk cId="1385106729" sldId="381"/>
            <ac:spMk id="225" creationId="{43A16BEB-3DD4-7CA7-849A-535AC8D18B2A}"/>
          </ac:spMkLst>
        </pc:spChg>
        <pc:spChg chg="mod">
          <ac:chgData name="Carl-Julian Pardall" userId="242418bbfe6e9ff5" providerId="LiveId" clId="{404EB468-001F-4653-B3DF-B363B1B9871C}" dt="2022-11-16T21:15:17.296" v="2502"/>
          <ac:spMkLst>
            <pc:docMk/>
            <pc:sldMk cId="1385106729" sldId="381"/>
            <ac:spMk id="226" creationId="{BB240981-516A-F28D-F687-6DCDDDE004A0}"/>
          </ac:spMkLst>
        </pc:spChg>
        <pc:spChg chg="mod">
          <ac:chgData name="Carl-Julian Pardall" userId="242418bbfe6e9ff5" providerId="LiveId" clId="{404EB468-001F-4653-B3DF-B363B1B9871C}" dt="2022-11-16T21:15:17.296" v="2502"/>
          <ac:spMkLst>
            <pc:docMk/>
            <pc:sldMk cId="1385106729" sldId="381"/>
            <ac:spMk id="228" creationId="{90482A7C-9B35-328F-1CF9-62404B8BE899}"/>
          </ac:spMkLst>
        </pc:spChg>
        <pc:spChg chg="mod">
          <ac:chgData name="Carl-Julian Pardall" userId="242418bbfe6e9ff5" providerId="LiveId" clId="{404EB468-001F-4653-B3DF-B363B1B9871C}" dt="2022-11-16T21:15:17.296" v="2502"/>
          <ac:spMkLst>
            <pc:docMk/>
            <pc:sldMk cId="1385106729" sldId="381"/>
            <ac:spMk id="229" creationId="{5C2E2B58-E40A-5E63-A449-DF63878BBBFD}"/>
          </ac:spMkLst>
        </pc:spChg>
        <pc:spChg chg="mod">
          <ac:chgData name="Carl-Julian Pardall" userId="242418bbfe6e9ff5" providerId="LiveId" clId="{404EB468-001F-4653-B3DF-B363B1B9871C}" dt="2022-11-16T21:15:17.296" v="2502"/>
          <ac:spMkLst>
            <pc:docMk/>
            <pc:sldMk cId="1385106729" sldId="381"/>
            <ac:spMk id="230" creationId="{0C68124D-D313-B054-D8FA-7D0BEB815FB0}"/>
          </ac:spMkLst>
        </pc:spChg>
        <pc:spChg chg="mod">
          <ac:chgData name="Carl-Julian Pardall" userId="242418bbfe6e9ff5" providerId="LiveId" clId="{404EB468-001F-4653-B3DF-B363B1B9871C}" dt="2022-11-16T21:15:17.296" v="2502"/>
          <ac:spMkLst>
            <pc:docMk/>
            <pc:sldMk cId="1385106729" sldId="381"/>
            <ac:spMk id="231" creationId="{A2C8BE8C-816F-F7FC-4AAE-C1A15F0448E7}"/>
          </ac:spMkLst>
        </pc:spChg>
        <pc:spChg chg="mod">
          <ac:chgData name="Carl-Julian Pardall" userId="242418bbfe6e9ff5" providerId="LiveId" clId="{404EB468-001F-4653-B3DF-B363B1B9871C}" dt="2022-11-16T21:15:17.296" v="2502"/>
          <ac:spMkLst>
            <pc:docMk/>
            <pc:sldMk cId="1385106729" sldId="381"/>
            <ac:spMk id="232" creationId="{21EE2F7A-21C0-2EC1-11D0-817447CF00BF}"/>
          </ac:spMkLst>
        </pc:spChg>
        <pc:spChg chg="mod">
          <ac:chgData name="Carl-Julian Pardall" userId="242418bbfe6e9ff5" providerId="LiveId" clId="{404EB468-001F-4653-B3DF-B363B1B9871C}" dt="2022-11-16T21:15:17.296" v="2502"/>
          <ac:spMkLst>
            <pc:docMk/>
            <pc:sldMk cId="1385106729" sldId="381"/>
            <ac:spMk id="233" creationId="{5B9A6D56-4951-BFF3-0E68-9EE4FC756B09}"/>
          </ac:spMkLst>
        </pc:spChg>
        <pc:spChg chg="mod">
          <ac:chgData name="Carl-Julian Pardall" userId="242418bbfe6e9ff5" providerId="LiveId" clId="{404EB468-001F-4653-B3DF-B363B1B9871C}" dt="2022-11-16T21:15:17.296" v="2502"/>
          <ac:spMkLst>
            <pc:docMk/>
            <pc:sldMk cId="1385106729" sldId="381"/>
            <ac:spMk id="234" creationId="{5F3B139A-A3FB-5575-1858-2EDAE3081600}"/>
          </ac:spMkLst>
        </pc:spChg>
        <pc:spChg chg="mod">
          <ac:chgData name="Carl-Julian Pardall" userId="242418bbfe6e9ff5" providerId="LiveId" clId="{404EB468-001F-4653-B3DF-B363B1B9871C}" dt="2022-11-16T21:15:17.296" v="2502"/>
          <ac:spMkLst>
            <pc:docMk/>
            <pc:sldMk cId="1385106729" sldId="381"/>
            <ac:spMk id="236" creationId="{C79ABBCC-6241-8733-DE47-A66C674DBB5E}"/>
          </ac:spMkLst>
        </pc:spChg>
        <pc:spChg chg="mod">
          <ac:chgData name="Carl-Julian Pardall" userId="242418bbfe6e9ff5" providerId="LiveId" clId="{404EB468-001F-4653-B3DF-B363B1B9871C}" dt="2022-11-16T21:15:17.296" v="2502"/>
          <ac:spMkLst>
            <pc:docMk/>
            <pc:sldMk cId="1385106729" sldId="381"/>
            <ac:spMk id="237" creationId="{219FC835-4683-A93C-EBC6-C95CF161971E}"/>
          </ac:spMkLst>
        </pc:spChg>
        <pc:spChg chg="mod">
          <ac:chgData name="Carl-Julian Pardall" userId="242418bbfe6e9ff5" providerId="LiveId" clId="{404EB468-001F-4653-B3DF-B363B1B9871C}" dt="2022-11-16T21:15:17.296" v="2502"/>
          <ac:spMkLst>
            <pc:docMk/>
            <pc:sldMk cId="1385106729" sldId="381"/>
            <ac:spMk id="238" creationId="{0D4D21EC-961F-6411-09BA-0409E345616F}"/>
          </ac:spMkLst>
        </pc:spChg>
        <pc:spChg chg="mod">
          <ac:chgData name="Carl-Julian Pardall" userId="242418bbfe6e9ff5" providerId="LiveId" clId="{404EB468-001F-4653-B3DF-B363B1B9871C}" dt="2022-11-16T21:15:17.296" v="2502"/>
          <ac:spMkLst>
            <pc:docMk/>
            <pc:sldMk cId="1385106729" sldId="381"/>
            <ac:spMk id="239" creationId="{5B8E1CFA-571D-0C5C-F43B-73F268D9E08D}"/>
          </ac:spMkLst>
        </pc:spChg>
        <pc:grpChg chg="del mod">
          <ac:chgData name="Carl-Julian Pardall" userId="242418bbfe6e9ff5" providerId="LiveId" clId="{404EB468-001F-4653-B3DF-B363B1B9871C}" dt="2022-11-16T17:37:21.881" v="1607"/>
          <ac:grpSpMkLst>
            <pc:docMk/>
            <pc:sldMk cId="1385106729" sldId="381"/>
            <ac:grpSpMk id="27" creationId="{E47911AE-63C7-3CE1-40EF-78AF736495CC}"/>
          </ac:grpSpMkLst>
        </pc:grpChg>
        <pc:grpChg chg="del mod">
          <ac:chgData name="Carl-Julian Pardall" userId="242418bbfe6e9ff5" providerId="LiveId" clId="{404EB468-001F-4653-B3DF-B363B1B9871C}" dt="2022-11-16T17:37:54.867" v="1636"/>
          <ac:grpSpMkLst>
            <pc:docMk/>
            <pc:sldMk cId="1385106729" sldId="381"/>
            <ac:grpSpMk id="28" creationId="{AA6185A7-FD73-D980-27FB-EAF15DBA20C3}"/>
          </ac:grpSpMkLst>
        </pc:grpChg>
        <pc:grpChg chg="del mod">
          <ac:chgData name="Carl-Julian Pardall" userId="242418bbfe6e9ff5" providerId="LiveId" clId="{404EB468-001F-4653-B3DF-B363B1B9871C}" dt="2022-11-16T17:37:54.873" v="1641"/>
          <ac:grpSpMkLst>
            <pc:docMk/>
            <pc:sldMk cId="1385106729" sldId="381"/>
            <ac:grpSpMk id="33" creationId="{7225A168-CD3E-FEB7-DB9D-7CA3C9B743C8}"/>
          </ac:grpSpMkLst>
        </pc:grpChg>
        <pc:grpChg chg="del mod">
          <ac:chgData name="Carl-Julian Pardall" userId="242418bbfe6e9ff5" providerId="LiveId" clId="{404EB468-001F-4653-B3DF-B363B1B9871C}" dt="2022-11-16T17:37:50.478" v="1616"/>
          <ac:grpSpMkLst>
            <pc:docMk/>
            <pc:sldMk cId="1385106729" sldId="381"/>
            <ac:grpSpMk id="35" creationId="{0DE971F0-F11B-C80C-A779-F453E3764ED1}"/>
          </ac:grpSpMkLst>
        </pc:grpChg>
        <pc:grpChg chg="mod">
          <ac:chgData name="Carl-Julian Pardall" userId="242418bbfe6e9ff5" providerId="LiveId" clId="{404EB468-001F-4653-B3DF-B363B1B9871C}" dt="2022-11-16T20:17:36.126" v="1931" actId="165"/>
          <ac:grpSpMkLst>
            <pc:docMk/>
            <pc:sldMk cId="1385106729" sldId="381"/>
            <ac:grpSpMk id="55" creationId="{CB3FEC97-38C0-B229-8B3E-2EAC72EAE55C}"/>
          </ac:grpSpMkLst>
        </pc:grpChg>
        <pc:grpChg chg="mod">
          <ac:chgData name="Carl-Julian Pardall" userId="242418bbfe6e9ff5" providerId="LiveId" clId="{404EB468-001F-4653-B3DF-B363B1B9871C}" dt="2022-11-16T20:17:36.126" v="1931" actId="165"/>
          <ac:grpSpMkLst>
            <pc:docMk/>
            <pc:sldMk cId="1385106729" sldId="381"/>
            <ac:grpSpMk id="62" creationId="{69097A7D-D3CC-1031-8370-7CF89495EBAD}"/>
          </ac:grpSpMkLst>
        </pc:grpChg>
        <pc:grpChg chg="mod">
          <ac:chgData name="Carl-Julian Pardall" userId="242418bbfe6e9ff5" providerId="LiveId" clId="{404EB468-001F-4653-B3DF-B363B1B9871C}" dt="2022-11-16T20:17:36.126" v="1931" actId="165"/>
          <ac:grpSpMkLst>
            <pc:docMk/>
            <pc:sldMk cId="1385106729" sldId="381"/>
            <ac:grpSpMk id="63" creationId="{3F00DDA0-DAD0-1733-3315-16964DE80FAA}"/>
          </ac:grpSpMkLst>
        </pc:grpChg>
        <pc:grpChg chg="mod">
          <ac:chgData name="Carl-Julian Pardall" userId="242418bbfe6e9ff5" providerId="LiveId" clId="{404EB468-001F-4653-B3DF-B363B1B9871C}" dt="2022-11-16T20:17:36.126" v="1931" actId="165"/>
          <ac:grpSpMkLst>
            <pc:docMk/>
            <pc:sldMk cId="1385106729" sldId="381"/>
            <ac:grpSpMk id="108" creationId="{3D876DE0-7170-BE0B-9CBA-31216EBC4F62}"/>
          </ac:grpSpMkLst>
        </pc:grpChg>
        <pc:grpChg chg="mod">
          <ac:chgData name="Carl-Julian Pardall" userId="242418bbfe6e9ff5" providerId="LiveId" clId="{404EB468-001F-4653-B3DF-B363B1B9871C}" dt="2022-11-16T20:17:36.126" v="1931" actId="165"/>
          <ac:grpSpMkLst>
            <pc:docMk/>
            <pc:sldMk cId="1385106729" sldId="381"/>
            <ac:grpSpMk id="109" creationId="{420BFBD2-DE85-14BD-499E-576FFEC858AB}"/>
          </ac:grpSpMkLst>
        </pc:grpChg>
        <pc:grpChg chg="mod">
          <ac:chgData name="Carl-Julian Pardall" userId="242418bbfe6e9ff5" providerId="LiveId" clId="{404EB468-001F-4653-B3DF-B363B1B9871C}" dt="2022-11-16T20:17:36.126" v="1931" actId="165"/>
          <ac:grpSpMkLst>
            <pc:docMk/>
            <pc:sldMk cId="1385106729" sldId="381"/>
            <ac:grpSpMk id="110" creationId="{FBA1C18F-9B7E-9396-294A-A35947FD32BC}"/>
          </ac:grpSpMkLst>
        </pc:grpChg>
        <pc:grpChg chg="del mod">
          <ac:chgData name="Carl-Julian Pardall" userId="242418bbfe6e9ff5" providerId="LiveId" clId="{404EB468-001F-4653-B3DF-B363B1B9871C}" dt="2022-11-16T17:39:13.675" v="1747"/>
          <ac:grpSpMkLst>
            <pc:docMk/>
            <pc:sldMk cId="1385106729" sldId="381"/>
            <ac:grpSpMk id="127" creationId="{370A69E9-EFC5-661D-7B8A-76D52CC939DC}"/>
          </ac:grpSpMkLst>
        </pc:grpChg>
        <pc:grpChg chg="mod">
          <ac:chgData name="Carl-Julian Pardall" userId="242418bbfe6e9ff5" providerId="LiveId" clId="{404EB468-001F-4653-B3DF-B363B1B9871C}" dt="2022-11-16T20:17:36.126" v="1931" actId="165"/>
          <ac:grpSpMkLst>
            <pc:docMk/>
            <pc:sldMk cId="1385106729" sldId="381"/>
            <ac:grpSpMk id="128" creationId="{87DD425C-36B8-2D28-24CE-79AF3EE44A6B}"/>
          </ac:grpSpMkLst>
        </pc:grpChg>
        <pc:grpChg chg="mod">
          <ac:chgData name="Carl-Julian Pardall" userId="242418bbfe6e9ff5" providerId="LiveId" clId="{404EB468-001F-4653-B3DF-B363B1B9871C}" dt="2022-11-16T20:17:36.126" v="1931" actId="165"/>
          <ac:grpSpMkLst>
            <pc:docMk/>
            <pc:sldMk cId="1385106729" sldId="381"/>
            <ac:grpSpMk id="129" creationId="{F7FB053F-43D8-4D5C-E5AA-679631EB0BC8}"/>
          </ac:grpSpMkLst>
        </pc:grpChg>
        <pc:grpChg chg="mod">
          <ac:chgData name="Carl-Julian Pardall" userId="242418bbfe6e9ff5" providerId="LiveId" clId="{404EB468-001F-4653-B3DF-B363B1B9871C}" dt="2022-11-16T20:17:36.126" v="1931" actId="165"/>
          <ac:grpSpMkLst>
            <pc:docMk/>
            <pc:sldMk cId="1385106729" sldId="381"/>
            <ac:grpSpMk id="130" creationId="{9464F785-3019-175B-CB4D-DA9C3E6D7219}"/>
          </ac:grpSpMkLst>
        </pc:grpChg>
        <pc:grpChg chg="del mod">
          <ac:chgData name="Carl-Julian Pardall" userId="242418bbfe6e9ff5" providerId="LiveId" clId="{404EB468-001F-4653-B3DF-B363B1B9871C}" dt="2022-11-16T17:39:20.429" v="1763"/>
          <ac:grpSpMkLst>
            <pc:docMk/>
            <pc:sldMk cId="1385106729" sldId="381"/>
            <ac:grpSpMk id="148" creationId="{BD88A980-809C-B188-789B-C3AF9BCA4AF6}"/>
          </ac:grpSpMkLst>
        </pc:grpChg>
        <pc:grpChg chg="mod">
          <ac:chgData name="Carl-Julian Pardall" userId="242418bbfe6e9ff5" providerId="LiveId" clId="{404EB468-001F-4653-B3DF-B363B1B9871C}" dt="2022-11-16T20:17:36.126" v="1931" actId="165"/>
          <ac:grpSpMkLst>
            <pc:docMk/>
            <pc:sldMk cId="1385106729" sldId="381"/>
            <ac:grpSpMk id="149" creationId="{5F578648-803A-0F0F-839B-DDB578472FF1}"/>
          </ac:grpSpMkLst>
        </pc:grpChg>
        <pc:grpChg chg="mod">
          <ac:chgData name="Carl-Julian Pardall" userId="242418bbfe6e9ff5" providerId="LiveId" clId="{404EB468-001F-4653-B3DF-B363B1B9871C}" dt="2022-11-16T20:17:36.126" v="1931" actId="165"/>
          <ac:grpSpMkLst>
            <pc:docMk/>
            <pc:sldMk cId="1385106729" sldId="381"/>
            <ac:grpSpMk id="165" creationId="{E2D2D600-5A3A-514C-B852-201702EDAFD8}"/>
          </ac:grpSpMkLst>
        </pc:grpChg>
        <pc:grpChg chg="add mod topLvl">
          <ac:chgData name="Carl-Julian Pardall" userId="242418bbfe6e9ff5" providerId="LiveId" clId="{404EB468-001F-4653-B3DF-B363B1B9871C}" dt="2022-11-16T20:18:26.518" v="1934" actId="338"/>
          <ac:grpSpMkLst>
            <pc:docMk/>
            <pc:sldMk cId="1385106729" sldId="381"/>
            <ac:grpSpMk id="166" creationId="{7790851D-498C-A90F-2661-F231F10FD080}"/>
          </ac:grpSpMkLst>
        </pc:grpChg>
        <pc:grpChg chg="add del mod">
          <ac:chgData name="Carl-Julian Pardall" userId="242418bbfe6e9ff5" providerId="LiveId" clId="{404EB468-001F-4653-B3DF-B363B1B9871C}" dt="2022-11-16T17:47:17.005" v="1803" actId="165"/>
          <ac:grpSpMkLst>
            <pc:docMk/>
            <pc:sldMk cId="1385106729" sldId="381"/>
            <ac:grpSpMk id="178" creationId="{75857F3F-F838-0F1F-25FD-2CA3ACF3C0AA}"/>
          </ac:grpSpMkLst>
        </pc:grpChg>
        <pc:grpChg chg="add del mod topLvl">
          <ac:chgData name="Carl-Julian Pardall" userId="242418bbfe6e9ff5" providerId="LiveId" clId="{404EB468-001F-4653-B3DF-B363B1B9871C}" dt="2022-11-16T20:17:36.126" v="1931" actId="165"/>
          <ac:grpSpMkLst>
            <pc:docMk/>
            <pc:sldMk cId="1385106729" sldId="381"/>
            <ac:grpSpMk id="181" creationId="{9709CD7A-1FA1-0F29-EB79-22175F91CD34}"/>
          </ac:grpSpMkLst>
        </pc:grpChg>
        <pc:grpChg chg="add mod topLvl">
          <ac:chgData name="Carl-Julian Pardall" userId="242418bbfe6e9ff5" providerId="LiveId" clId="{404EB468-001F-4653-B3DF-B363B1B9871C}" dt="2022-11-16T20:18:26.518" v="1934" actId="338"/>
          <ac:grpSpMkLst>
            <pc:docMk/>
            <pc:sldMk cId="1385106729" sldId="381"/>
            <ac:grpSpMk id="196" creationId="{F6298BE3-8043-24A8-F041-DEA5B96C4117}"/>
          </ac:grpSpMkLst>
        </pc:grpChg>
        <pc:grpChg chg="add del mod">
          <ac:chgData name="Carl-Julian Pardall" userId="242418bbfe6e9ff5" providerId="LiveId" clId="{404EB468-001F-4653-B3DF-B363B1B9871C}" dt="2022-11-16T20:17:31.155" v="1930" actId="165"/>
          <ac:grpSpMkLst>
            <pc:docMk/>
            <pc:sldMk cId="1385106729" sldId="381"/>
            <ac:grpSpMk id="197" creationId="{4DB512CC-3C97-8B60-CB51-6AAB566023B5}"/>
          </ac:grpSpMkLst>
        </pc:grpChg>
        <pc:grpChg chg="mod">
          <ac:chgData name="Carl-Julian Pardall" userId="242418bbfe6e9ff5" providerId="LiveId" clId="{404EB468-001F-4653-B3DF-B363B1B9871C}" dt="2022-11-16T20:18:26.518" v="1934" actId="338"/>
          <ac:grpSpMkLst>
            <pc:docMk/>
            <pc:sldMk cId="1385106729" sldId="381"/>
            <ac:grpSpMk id="198" creationId="{5B5C9491-89E5-ED85-364A-C241DD0B4704}"/>
          </ac:grpSpMkLst>
        </pc:grpChg>
        <pc:grpChg chg="add mod">
          <ac:chgData name="Carl-Julian Pardall" userId="242418bbfe6e9ff5" providerId="LiveId" clId="{404EB468-001F-4653-B3DF-B363B1B9871C}" dt="2022-11-16T20:21:45.414" v="1967" actId="164"/>
          <ac:grpSpMkLst>
            <pc:docMk/>
            <pc:sldMk cId="1385106729" sldId="381"/>
            <ac:grpSpMk id="199" creationId="{45A077AB-F37B-459E-0562-936CB58B6627}"/>
          </ac:grpSpMkLst>
        </pc:grpChg>
        <pc:grpChg chg="add mod">
          <ac:chgData name="Carl-Julian Pardall" userId="242418bbfe6e9ff5" providerId="LiveId" clId="{404EB468-001F-4653-B3DF-B363B1B9871C}" dt="2022-11-16T20:25:20.357" v="2006" actId="164"/>
          <ac:grpSpMkLst>
            <pc:docMk/>
            <pc:sldMk cId="1385106729" sldId="381"/>
            <ac:grpSpMk id="206" creationId="{2DA0D71A-C4BF-C7AE-CBF0-F023C5B37E57}"/>
          </ac:grpSpMkLst>
        </pc:grpChg>
        <pc:grpChg chg="add mod">
          <ac:chgData name="Carl-Julian Pardall" userId="242418bbfe6e9ff5" providerId="LiveId" clId="{404EB468-001F-4653-B3DF-B363B1B9871C}" dt="2022-11-16T20:27:25.855" v="2030" actId="164"/>
          <ac:grpSpMkLst>
            <pc:docMk/>
            <pc:sldMk cId="1385106729" sldId="381"/>
            <ac:grpSpMk id="214" creationId="{38398C07-B832-1F92-4E96-E9F1536A5B9F}"/>
          </ac:grpSpMkLst>
        </pc:grpChg>
        <pc:grpChg chg="add mod">
          <ac:chgData name="Carl-Julian Pardall" userId="242418bbfe6e9ff5" providerId="LiveId" clId="{404EB468-001F-4653-B3DF-B363B1B9871C}" dt="2022-11-16T20:30:58.533" v="2088" actId="164"/>
          <ac:grpSpMkLst>
            <pc:docMk/>
            <pc:sldMk cId="1385106729" sldId="381"/>
            <ac:grpSpMk id="217" creationId="{21F48845-7130-563D-1047-46A42F371DB4}"/>
          </ac:grpSpMkLst>
        </pc:grpChg>
        <pc:grpChg chg="add del mod">
          <ac:chgData name="Carl-Julian Pardall" userId="242418bbfe6e9ff5" providerId="LiveId" clId="{404EB468-001F-4653-B3DF-B363B1B9871C}" dt="2022-11-17T16:08:37.921" v="4921" actId="478"/>
          <ac:grpSpMkLst>
            <pc:docMk/>
            <pc:sldMk cId="1385106729" sldId="381"/>
            <ac:grpSpMk id="219" creationId="{ABEACE56-57AD-1A24-960C-28AA9AA7965F}"/>
          </ac:grpSpMkLst>
        </pc:grpChg>
        <pc:grpChg chg="add del mod">
          <ac:chgData name="Carl-Julian Pardall" userId="242418bbfe6e9ff5" providerId="LiveId" clId="{404EB468-001F-4653-B3DF-B363B1B9871C}" dt="2022-11-16T21:15:18.731" v="2503"/>
          <ac:grpSpMkLst>
            <pc:docMk/>
            <pc:sldMk cId="1385106729" sldId="381"/>
            <ac:grpSpMk id="221" creationId="{081B3ACE-0ABA-D251-0CB9-3F2A24F8AE3C}"/>
          </ac:grpSpMkLst>
        </pc:grpChg>
        <pc:grpChg chg="mod">
          <ac:chgData name="Carl-Julian Pardall" userId="242418bbfe6e9ff5" providerId="LiveId" clId="{404EB468-001F-4653-B3DF-B363B1B9871C}" dt="2022-11-16T21:15:17.296" v="2502"/>
          <ac:grpSpMkLst>
            <pc:docMk/>
            <pc:sldMk cId="1385106729" sldId="381"/>
            <ac:grpSpMk id="222" creationId="{3208CAF7-250A-A8C4-C4D1-F61342809A13}"/>
          </ac:grpSpMkLst>
        </pc:grpChg>
        <pc:grpChg chg="mod">
          <ac:chgData name="Carl-Julian Pardall" userId="242418bbfe6e9ff5" providerId="LiveId" clId="{404EB468-001F-4653-B3DF-B363B1B9871C}" dt="2022-11-16T21:15:17.296" v="2502"/>
          <ac:grpSpMkLst>
            <pc:docMk/>
            <pc:sldMk cId="1385106729" sldId="381"/>
            <ac:grpSpMk id="224" creationId="{77E80214-BCDE-DD1A-2C10-96305B588E6C}"/>
          </ac:grpSpMkLst>
        </pc:grpChg>
        <pc:grpChg chg="mod">
          <ac:chgData name="Carl-Julian Pardall" userId="242418bbfe6e9ff5" providerId="LiveId" clId="{404EB468-001F-4653-B3DF-B363B1B9871C}" dt="2022-11-16T21:15:17.296" v="2502"/>
          <ac:grpSpMkLst>
            <pc:docMk/>
            <pc:sldMk cId="1385106729" sldId="381"/>
            <ac:grpSpMk id="227" creationId="{40372552-5292-3906-15BC-F2E73C79577A}"/>
          </ac:grpSpMkLst>
        </pc:grpChg>
        <pc:grpChg chg="mod">
          <ac:chgData name="Carl-Julian Pardall" userId="242418bbfe6e9ff5" providerId="LiveId" clId="{404EB468-001F-4653-B3DF-B363B1B9871C}" dt="2022-11-16T21:15:17.296" v="2502"/>
          <ac:grpSpMkLst>
            <pc:docMk/>
            <pc:sldMk cId="1385106729" sldId="381"/>
            <ac:grpSpMk id="235" creationId="{D60FAFA3-B8B7-83B5-72D5-B4918C39701A}"/>
          </ac:grpSpMkLst>
        </pc:grpChg>
        <pc:grpChg chg="mod">
          <ac:chgData name="Carl-Julian Pardall" userId="242418bbfe6e9ff5" providerId="LiveId" clId="{404EB468-001F-4653-B3DF-B363B1B9871C}" dt="2022-11-16T21:15:17.296" v="2502"/>
          <ac:grpSpMkLst>
            <pc:docMk/>
            <pc:sldMk cId="1385106729" sldId="381"/>
            <ac:grpSpMk id="240" creationId="{65FB2838-E82D-FEB2-4CCD-24345F6C374B}"/>
          </ac:grpSpMkLst>
        </pc:grpChg>
        <pc:grpChg chg="mod">
          <ac:chgData name="Carl-Julian Pardall" userId="242418bbfe6e9ff5" providerId="LiveId" clId="{404EB468-001F-4653-B3DF-B363B1B9871C}" dt="2022-11-16T21:15:17.296" v="2502"/>
          <ac:grpSpMkLst>
            <pc:docMk/>
            <pc:sldMk cId="1385106729" sldId="381"/>
            <ac:grpSpMk id="241" creationId="{7B073B34-A6E7-C701-4C0A-1DA2542943CA}"/>
          </ac:grpSpMkLst>
        </pc:grpChg>
        <pc:grpChg chg="mod">
          <ac:chgData name="Carl-Julian Pardall" userId="242418bbfe6e9ff5" providerId="LiveId" clId="{404EB468-001F-4653-B3DF-B363B1B9871C}" dt="2022-11-16T21:15:17.296" v="2502"/>
          <ac:grpSpMkLst>
            <pc:docMk/>
            <pc:sldMk cId="1385106729" sldId="381"/>
            <ac:grpSpMk id="251" creationId="{057103E6-E344-0846-62F1-D29308D47B05}"/>
          </ac:grpSpMkLst>
        </pc:grpChg>
        <pc:grpChg chg="mod">
          <ac:chgData name="Carl-Julian Pardall" userId="242418bbfe6e9ff5" providerId="LiveId" clId="{404EB468-001F-4653-B3DF-B363B1B9871C}" dt="2022-11-16T21:15:17.296" v="2502"/>
          <ac:grpSpMkLst>
            <pc:docMk/>
            <pc:sldMk cId="1385106729" sldId="381"/>
            <ac:grpSpMk id="273" creationId="{713FE228-58CF-C0A3-3124-64B38886181B}"/>
          </ac:grpSpMkLst>
        </pc:grpChg>
        <pc:grpChg chg="mod">
          <ac:chgData name="Carl-Julian Pardall" userId="242418bbfe6e9ff5" providerId="LiveId" clId="{404EB468-001F-4653-B3DF-B363B1B9871C}" dt="2022-11-16T21:15:17.296" v="2502"/>
          <ac:grpSpMkLst>
            <pc:docMk/>
            <pc:sldMk cId="1385106729" sldId="381"/>
            <ac:grpSpMk id="275" creationId="{DA9CC97C-439E-364B-3125-7D95A974A45C}"/>
          </ac:grpSpMkLst>
        </pc:grpChg>
        <pc:grpChg chg="mod">
          <ac:chgData name="Carl-Julian Pardall" userId="242418bbfe6e9ff5" providerId="LiveId" clId="{404EB468-001F-4653-B3DF-B363B1B9871C}" dt="2022-11-16T21:15:17.296" v="2502"/>
          <ac:grpSpMkLst>
            <pc:docMk/>
            <pc:sldMk cId="1385106729" sldId="381"/>
            <ac:grpSpMk id="277" creationId="{EDB60630-826D-A069-996C-1801944A9DA2}"/>
          </ac:grpSpMkLst>
        </pc:grpChg>
        <pc:grpChg chg="mod">
          <ac:chgData name="Carl-Julian Pardall" userId="242418bbfe6e9ff5" providerId="LiveId" clId="{404EB468-001F-4653-B3DF-B363B1B9871C}" dt="2022-11-16T21:15:17.296" v="2502"/>
          <ac:grpSpMkLst>
            <pc:docMk/>
            <pc:sldMk cId="1385106729" sldId="381"/>
            <ac:grpSpMk id="279" creationId="{7DA78630-5A50-7033-765C-45D7BE6E9370}"/>
          </ac:grpSpMkLst>
        </pc:grpChg>
        <pc:grpChg chg="mod">
          <ac:chgData name="Carl-Julian Pardall" userId="242418bbfe6e9ff5" providerId="LiveId" clId="{404EB468-001F-4653-B3DF-B363B1B9871C}" dt="2022-11-16T21:15:17.296" v="2502"/>
          <ac:grpSpMkLst>
            <pc:docMk/>
            <pc:sldMk cId="1385106729" sldId="381"/>
            <ac:grpSpMk id="281" creationId="{884665C2-51DF-5105-1127-468131501ADB}"/>
          </ac:grpSpMkLst>
        </pc:grpChg>
        <pc:grpChg chg="mod">
          <ac:chgData name="Carl-Julian Pardall" userId="242418bbfe6e9ff5" providerId="LiveId" clId="{404EB468-001F-4653-B3DF-B363B1B9871C}" dt="2022-11-16T21:15:17.296" v="2502"/>
          <ac:grpSpMkLst>
            <pc:docMk/>
            <pc:sldMk cId="1385106729" sldId="381"/>
            <ac:grpSpMk id="283" creationId="{DFBA1563-9994-1BA2-5A82-CD6F71F98D89}"/>
          </ac:grpSpMkLst>
        </pc:grpChg>
        <pc:grpChg chg="mod">
          <ac:chgData name="Carl-Julian Pardall" userId="242418bbfe6e9ff5" providerId="LiveId" clId="{404EB468-001F-4653-B3DF-B363B1B9871C}" dt="2022-11-16T21:15:17.296" v="2502"/>
          <ac:grpSpMkLst>
            <pc:docMk/>
            <pc:sldMk cId="1385106729" sldId="381"/>
            <ac:grpSpMk id="287" creationId="{07828C52-8677-C963-6DB9-FF9698F27917}"/>
          </ac:grpSpMkLst>
        </pc:grpChg>
        <pc:grpChg chg="mod">
          <ac:chgData name="Carl-Julian Pardall" userId="242418bbfe6e9ff5" providerId="LiveId" clId="{404EB468-001F-4653-B3DF-B363B1B9871C}" dt="2022-11-16T21:15:17.296" v="2502"/>
          <ac:grpSpMkLst>
            <pc:docMk/>
            <pc:sldMk cId="1385106729" sldId="381"/>
            <ac:grpSpMk id="288" creationId="{83C10A80-F81C-826F-5F60-1871AA17E629}"/>
          </ac:grpSpMkLst>
        </pc:grpChg>
        <pc:grpChg chg="mod">
          <ac:chgData name="Carl-Julian Pardall" userId="242418bbfe6e9ff5" providerId="LiveId" clId="{404EB468-001F-4653-B3DF-B363B1B9871C}" dt="2022-11-16T21:15:17.296" v="2502"/>
          <ac:grpSpMkLst>
            <pc:docMk/>
            <pc:sldMk cId="1385106729" sldId="381"/>
            <ac:grpSpMk id="289" creationId="{D4CB9205-7635-75A0-C28A-C860D3963DC2}"/>
          </ac:grpSpMkLst>
        </pc:grpChg>
        <pc:grpChg chg="mod">
          <ac:chgData name="Carl-Julian Pardall" userId="242418bbfe6e9ff5" providerId="LiveId" clId="{404EB468-001F-4653-B3DF-B363B1B9871C}" dt="2022-11-16T21:15:17.296" v="2502"/>
          <ac:grpSpMkLst>
            <pc:docMk/>
            <pc:sldMk cId="1385106729" sldId="381"/>
            <ac:grpSpMk id="291" creationId="{40CF6ACF-3766-C367-4251-41BD592BB54C}"/>
          </ac:grpSpMkLst>
        </pc:grpChg>
        <pc:grpChg chg="mod">
          <ac:chgData name="Carl-Julian Pardall" userId="242418bbfe6e9ff5" providerId="LiveId" clId="{404EB468-001F-4653-B3DF-B363B1B9871C}" dt="2022-11-16T21:15:17.296" v="2502"/>
          <ac:grpSpMkLst>
            <pc:docMk/>
            <pc:sldMk cId="1385106729" sldId="381"/>
            <ac:grpSpMk id="292" creationId="{4AE4D673-CBE1-5AD3-6D84-297721D1DEAA}"/>
          </ac:grpSpMkLst>
        </pc:grpChg>
        <pc:picChg chg="add mod">
          <ac:chgData name="Carl-Julian Pardall" userId="242418bbfe6e9ff5" providerId="LiveId" clId="{404EB468-001F-4653-B3DF-B363B1B9871C}" dt="2022-11-17T16:09:05.739" v="4930" actId="1037"/>
          <ac:picMkLst>
            <pc:docMk/>
            <pc:sldMk cId="1385106729" sldId="381"/>
            <ac:picMk id="5" creationId="{03400BC1-F053-A537-2898-30EEA7EF93C7}"/>
          </ac:picMkLst>
        </pc:picChg>
        <pc:picChg chg="add del mod">
          <ac:chgData name="Carl-Julian Pardall" userId="242418bbfe6e9ff5" providerId="LiveId" clId="{404EB468-001F-4653-B3DF-B363B1B9871C}" dt="2022-11-16T20:14:27.829" v="1903" actId="478"/>
          <ac:picMkLst>
            <pc:docMk/>
            <pc:sldMk cId="1385106729" sldId="381"/>
            <ac:picMk id="6" creationId="{D2F31ECF-EE90-F57C-329E-B6A9CAB4F13E}"/>
          </ac:picMkLst>
        </pc:picChg>
        <pc:picChg chg="add del mod">
          <ac:chgData name="Carl-Julian Pardall" userId="242418bbfe6e9ff5" providerId="LiveId" clId="{404EB468-001F-4653-B3DF-B363B1B9871C}" dt="2022-11-16T20:27:30.914" v="2031" actId="478"/>
          <ac:picMkLst>
            <pc:docMk/>
            <pc:sldMk cId="1385106729" sldId="381"/>
            <ac:picMk id="201" creationId="{AB2A5F41-6220-C577-7E6E-9797DACD6601}"/>
          </ac:picMkLst>
        </pc:picChg>
        <pc:inkChg chg="add del mod">
          <ac:chgData name="Carl-Julian Pardall" userId="242418bbfe6e9ff5" providerId="LiveId" clId="{404EB468-001F-4653-B3DF-B363B1B9871C}" dt="2022-11-16T17:37:54.867" v="1636"/>
          <ac:inkMkLst>
            <pc:docMk/>
            <pc:sldMk cId="1385106729" sldId="381"/>
            <ac:inkMk id="7" creationId="{0A5EDF9D-BA7B-C913-44DD-1F137446DF02}"/>
          </ac:inkMkLst>
        </pc:inkChg>
        <pc:inkChg chg="add del mod">
          <ac:chgData name="Carl-Julian Pardall" userId="242418bbfe6e9ff5" providerId="LiveId" clId="{404EB468-001F-4653-B3DF-B363B1B9871C}" dt="2022-11-16T17:37:54.869" v="1637"/>
          <ac:inkMkLst>
            <pc:docMk/>
            <pc:sldMk cId="1385106729" sldId="381"/>
            <ac:inkMk id="8" creationId="{41B6CDB5-FFD8-247D-B992-E454067802E3}"/>
          </ac:inkMkLst>
        </pc:inkChg>
        <pc:inkChg chg="add del mod">
          <ac:chgData name="Carl-Julian Pardall" userId="242418bbfe6e9ff5" providerId="LiveId" clId="{404EB468-001F-4653-B3DF-B363B1B9871C}" dt="2022-11-16T17:37:54.872" v="1640"/>
          <ac:inkMkLst>
            <pc:docMk/>
            <pc:sldMk cId="1385106729" sldId="381"/>
            <ac:inkMk id="9" creationId="{6759BFF8-CEF7-9707-DC7A-BEFF8CA78E2F}"/>
          </ac:inkMkLst>
        </pc:inkChg>
        <pc:inkChg chg="add del mod">
          <ac:chgData name="Carl-Julian Pardall" userId="242418bbfe6e9ff5" providerId="LiveId" clId="{404EB468-001F-4653-B3DF-B363B1B9871C}" dt="2022-11-16T17:37:54.871" v="1639"/>
          <ac:inkMkLst>
            <pc:docMk/>
            <pc:sldMk cId="1385106729" sldId="381"/>
            <ac:inkMk id="10" creationId="{74278E6A-A545-3960-22A7-06DBCD588925}"/>
          </ac:inkMkLst>
        </pc:inkChg>
        <pc:inkChg chg="add del mod">
          <ac:chgData name="Carl-Julian Pardall" userId="242418bbfe6e9ff5" providerId="LiveId" clId="{404EB468-001F-4653-B3DF-B363B1B9871C}" dt="2022-11-16T17:37:54.873" v="1641"/>
          <ac:inkMkLst>
            <pc:docMk/>
            <pc:sldMk cId="1385106729" sldId="381"/>
            <ac:inkMk id="11" creationId="{309B9995-281A-6D68-FADD-ABDACB1436AA}"/>
          </ac:inkMkLst>
        </pc:inkChg>
        <pc:inkChg chg="add del mod">
          <ac:chgData name="Carl-Julian Pardall" userId="242418bbfe6e9ff5" providerId="LiveId" clId="{404EB468-001F-4653-B3DF-B363B1B9871C}" dt="2022-11-16T17:37:54.874" v="1642"/>
          <ac:inkMkLst>
            <pc:docMk/>
            <pc:sldMk cId="1385106729" sldId="381"/>
            <ac:inkMk id="12" creationId="{B228C8B7-56F1-6939-868C-7955A45574AC}"/>
          </ac:inkMkLst>
        </pc:inkChg>
        <pc:inkChg chg="add del mod">
          <ac:chgData name="Carl-Julian Pardall" userId="242418bbfe6e9ff5" providerId="LiveId" clId="{404EB468-001F-4653-B3DF-B363B1B9871C}" dt="2022-11-16T17:37:50.493" v="1628"/>
          <ac:inkMkLst>
            <pc:docMk/>
            <pc:sldMk cId="1385106729" sldId="381"/>
            <ac:inkMk id="13" creationId="{EA775196-A712-386B-ED0F-655EF3FDCBCB}"/>
          </ac:inkMkLst>
        </pc:inkChg>
        <pc:inkChg chg="add del mod">
          <ac:chgData name="Carl-Julian Pardall" userId="242418bbfe6e9ff5" providerId="LiveId" clId="{404EB468-001F-4653-B3DF-B363B1B9871C}" dt="2022-11-16T17:37:50.498" v="1634"/>
          <ac:inkMkLst>
            <pc:docMk/>
            <pc:sldMk cId="1385106729" sldId="381"/>
            <ac:inkMk id="14" creationId="{5990394E-B684-8481-7704-50127A9C4E91}"/>
          </ac:inkMkLst>
        </pc:inkChg>
        <pc:inkChg chg="add del mod">
          <ac:chgData name="Carl-Julian Pardall" userId="242418bbfe6e9ff5" providerId="LiveId" clId="{404EB468-001F-4653-B3DF-B363B1B9871C}" dt="2022-11-16T17:37:50.497" v="1632"/>
          <ac:inkMkLst>
            <pc:docMk/>
            <pc:sldMk cId="1385106729" sldId="381"/>
            <ac:inkMk id="15" creationId="{989390B9-AED7-3ECC-C58D-2CAC39157E1B}"/>
          </ac:inkMkLst>
        </pc:inkChg>
        <pc:inkChg chg="add del mod">
          <ac:chgData name="Carl-Julian Pardall" userId="242418bbfe6e9ff5" providerId="LiveId" clId="{404EB468-001F-4653-B3DF-B363B1B9871C}" dt="2022-11-16T17:37:50.492" v="1627"/>
          <ac:inkMkLst>
            <pc:docMk/>
            <pc:sldMk cId="1385106729" sldId="381"/>
            <ac:inkMk id="16" creationId="{DDAAD3D6-5EED-A7DB-CF3B-6FF38325EB75}"/>
          </ac:inkMkLst>
        </pc:inkChg>
        <pc:inkChg chg="add del mod">
          <ac:chgData name="Carl-Julian Pardall" userId="242418bbfe6e9ff5" providerId="LiveId" clId="{404EB468-001F-4653-B3DF-B363B1B9871C}" dt="2022-11-16T17:37:50.480" v="1618"/>
          <ac:inkMkLst>
            <pc:docMk/>
            <pc:sldMk cId="1385106729" sldId="381"/>
            <ac:inkMk id="17" creationId="{A173C0DF-01D8-82F4-2F36-AB6EA5E6AA17}"/>
          </ac:inkMkLst>
        </pc:inkChg>
        <pc:inkChg chg="add del mod">
          <ac:chgData name="Carl-Julian Pardall" userId="242418bbfe6e9ff5" providerId="LiveId" clId="{404EB468-001F-4653-B3DF-B363B1B9871C}" dt="2022-11-16T17:37:50.487" v="1623"/>
          <ac:inkMkLst>
            <pc:docMk/>
            <pc:sldMk cId="1385106729" sldId="381"/>
            <ac:inkMk id="18" creationId="{729A4912-68DF-8123-7E64-FAC7F8E1376F}"/>
          </ac:inkMkLst>
        </pc:inkChg>
        <pc:inkChg chg="add del mod">
          <ac:chgData name="Carl-Julian Pardall" userId="242418bbfe6e9ff5" providerId="LiveId" clId="{404EB468-001F-4653-B3DF-B363B1B9871C}" dt="2022-11-16T17:37:50.489" v="1624"/>
          <ac:inkMkLst>
            <pc:docMk/>
            <pc:sldMk cId="1385106729" sldId="381"/>
            <ac:inkMk id="19" creationId="{7437E982-C7B2-1785-DA9E-5E9193DD896D}"/>
          </ac:inkMkLst>
        </pc:inkChg>
        <pc:inkChg chg="add del mod">
          <ac:chgData name="Carl-Julian Pardall" userId="242418bbfe6e9ff5" providerId="LiveId" clId="{404EB468-001F-4653-B3DF-B363B1B9871C}" dt="2022-11-16T17:37:50.494" v="1629"/>
          <ac:inkMkLst>
            <pc:docMk/>
            <pc:sldMk cId="1385106729" sldId="381"/>
            <ac:inkMk id="20" creationId="{163E41A8-9F10-0C52-F3E2-76700826F8D7}"/>
          </ac:inkMkLst>
        </pc:inkChg>
        <pc:inkChg chg="add del mod">
          <ac:chgData name="Carl-Julian Pardall" userId="242418bbfe6e9ff5" providerId="LiveId" clId="{404EB468-001F-4653-B3DF-B363B1B9871C}" dt="2022-11-16T17:37:50.481" v="1619"/>
          <ac:inkMkLst>
            <pc:docMk/>
            <pc:sldMk cId="1385106729" sldId="381"/>
            <ac:inkMk id="21" creationId="{1B33558A-1123-DC4C-E4A9-CC718D6992B5}"/>
          </ac:inkMkLst>
        </pc:inkChg>
        <pc:inkChg chg="add del mod">
          <ac:chgData name="Carl-Julian Pardall" userId="242418bbfe6e9ff5" providerId="LiveId" clId="{404EB468-001F-4653-B3DF-B363B1B9871C}" dt="2022-11-16T17:37:50.480" v="1617"/>
          <ac:inkMkLst>
            <pc:docMk/>
            <pc:sldMk cId="1385106729" sldId="381"/>
            <ac:inkMk id="22" creationId="{71AE2411-BD1B-7946-C1B0-A47B6CDE345D}"/>
          </ac:inkMkLst>
        </pc:inkChg>
        <pc:inkChg chg="add del mod">
          <ac:chgData name="Carl-Julian Pardall" userId="242418bbfe6e9ff5" providerId="LiveId" clId="{404EB468-001F-4653-B3DF-B363B1B9871C}" dt="2022-11-16T17:37:50.475" v="1614"/>
          <ac:inkMkLst>
            <pc:docMk/>
            <pc:sldMk cId="1385106729" sldId="381"/>
            <ac:inkMk id="23" creationId="{9FDE3A09-6C76-3F49-7E71-AC5DD20B2EC9}"/>
          </ac:inkMkLst>
        </pc:inkChg>
        <pc:inkChg chg="add del mod">
          <ac:chgData name="Carl-Julian Pardall" userId="242418bbfe6e9ff5" providerId="LiveId" clId="{404EB468-001F-4653-B3DF-B363B1B9871C}" dt="2022-11-16T17:37:50.491" v="1626"/>
          <ac:inkMkLst>
            <pc:docMk/>
            <pc:sldMk cId="1385106729" sldId="381"/>
            <ac:inkMk id="24" creationId="{445C6912-C81E-8011-06C7-79FFC4A6A860}"/>
          </ac:inkMkLst>
        </pc:inkChg>
        <pc:inkChg chg="add del mod">
          <ac:chgData name="Carl-Julian Pardall" userId="242418bbfe6e9ff5" providerId="LiveId" clId="{404EB468-001F-4653-B3DF-B363B1B9871C}" dt="2022-11-16T17:37:50.483" v="1620"/>
          <ac:inkMkLst>
            <pc:docMk/>
            <pc:sldMk cId="1385106729" sldId="381"/>
            <ac:inkMk id="25" creationId="{DF9EA9AE-03BD-9868-5881-AE0FE14E3D9F}"/>
          </ac:inkMkLst>
        </pc:inkChg>
        <pc:inkChg chg="add del mod">
          <ac:chgData name="Carl-Julian Pardall" userId="242418bbfe6e9ff5" providerId="LiveId" clId="{404EB468-001F-4653-B3DF-B363B1B9871C}" dt="2022-11-16T17:37:50.496" v="1631"/>
          <ac:inkMkLst>
            <pc:docMk/>
            <pc:sldMk cId="1385106729" sldId="381"/>
            <ac:inkMk id="26" creationId="{1726A38C-07FF-9DC5-637C-F80DA27C2BED}"/>
          </ac:inkMkLst>
        </pc:inkChg>
        <pc:inkChg chg="add del mod">
          <ac:chgData name="Carl-Julian Pardall" userId="242418bbfe6e9ff5" providerId="LiveId" clId="{404EB468-001F-4653-B3DF-B363B1B9871C}" dt="2022-11-16T17:37:50.490" v="1625"/>
          <ac:inkMkLst>
            <pc:docMk/>
            <pc:sldMk cId="1385106729" sldId="381"/>
            <ac:inkMk id="29" creationId="{909BB48C-204E-DCDD-0A81-7B972AC6BE9C}"/>
          </ac:inkMkLst>
        </pc:inkChg>
        <pc:inkChg chg="add del mod">
          <ac:chgData name="Carl-Julian Pardall" userId="242418bbfe6e9ff5" providerId="LiveId" clId="{404EB468-001F-4653-B3DF-B363B1B9871C}" dt="2022-11-16T17:37:50.497" v="1633"/>
          <ac:inkMkLst>
            <pc:docMk/>
            <pc:sldMk cId="1385106729" sldId="381"/>
            <ac:inkMk id="30" creationId="{7FE9B6D3-D387-3DFC-C8B3-05723B77940F}"/>
          </ac:inkMkLst>
        </pc:inkChg>
        <pc:inkChg chg="add del mod">
          <ac:chgData name="Carl-Julian Pardall" userId="242418bbfe6e9ff5" providerId="LiveId" clId="{404EB468-001F-4653-B3DF-B363B1B9871C}" dt="2022-11-16T17:37:50.484" v="1621"/>
          <ac:inkMkLst>
            <pc:docMk/>
            <pc:sldMk cId="1385106729" sldId="381"/>
            <ac:inkMk id="31" creationId="{7786DFC5-EEC3-A6AC-1E32-52532E61D4DE}"/>
          </ac:inkMkLst>
        </pc:inkChg>
        <pc:inkChg chg="add del mod">
          <ac:chgData name="Carl-Julian Pardall" userId="242418bbfe6e9ff5" providerId="LiveId" clId="{404EB468-001F-4653-B3DF-B363B1B9871C}" dt="2022-11-16T17:37:50.478" v="1616"/>
          <ac:inkMkLst>
            <pc:docMk/>
            <pc:sldMk cId="1385106729" sldId="381"/>
            <ac:inkMk id="32" creationId="{37736ABE-E3F4-8CF2-2FAB-A2EDD5326B21}"/>
          </ac:inkMkLst>
        </pc:inkChg>
        <pc:inkChg chg="add del mod">
          <ac:chgData name="Carl-Julian Pardall" userId="242418bbfe6e9ff5" providerId="LiveId" clId="{404EB468-001F-4653-B3DF-B363B1B9871C}" dt="2022-11-16T17:37:50.499" v="1635"/>
          <ac:inkMkLst>
            <pc:docMk/>
            <pc:sldMk cId="1385106729" sldId="381"/>
            <ac:inkMk id="34" creationId="{89B6454C-0339-1501-4FA0-FB4D8D34ABD1}"/>
          </ac:inkMkLst>
        </pc:inkChg>
        <pc:inkChg chg="add del">
          <ac:chgData name="Carl-Julian Pardall" userId="242418bbfe6e9ff5" providerId="LiveId" clId="{404EB468-001F-4653-B3DF-B363B1B9871C}" dt="2022-11-16T17:37:50.485" v="1622"/>
          <ac:inkMkLst>
            <pc:docMk/>
            <pc:sldMk cId="1385106729" sldId="381"/>
            <ac:inkMk id="36" creationId="{197ECA89-10B2-1C2C-5EC1-193F496796F5}"/>
          </ac:inkMkLst>
        </pc:inkChg>
        <pc:inkChg chg="add del">
          <ac:chgData name="Carl-Julian Pardall" userId="242418bbfe6e9ff5" providerId="LiveId" clId="{404EB468-001F-4653-B3DF-B363B1B9871C}" dt="2022-11-16T17:37:50.477" v="1615"/>
          <ac:inkMkLst>
            <pc:docMk/>
            <pc:sldMk cId="1385106729" sldId="381"/>
            <ac:inkMk id="37" creationId="{C29736BA-E45C-B6F2-EA71-308B86802404}"/>
          </ac:inkMkLst>
        </pc:inkChg>
        <pc:inkChg chg="add del">
          <ac:chgData name="Carl-Julian Pardall" userId="242418bbfe6e9ff5" providerId="LiveId" clId="{404EB468-001F-4653-B3DF-B363B1B9871C}" dt="2022-11-16T17:37:54.870" v="1638"/>
          <ac:inkMkLst>
            <pc:docMk/>
            <pc:sldMk cId="1385106729" sldId="381"/>
            <ac:inkMk id="38" creationId="{D8C4D6BF-8A8F-933F-C037-28EB9D1E088D}"/>
          </ac:inkMkLst>
        </pc:inkChg>
        <pc:inkChg chg="add mod">
          <ac:chgData name="Carl-Julian Pardall" userId="242418bbfe6e9ff5" providerId="LiveId" clId="{404EB468-001F-4653-B3DF-B363B1B9871C}" dt="2022-11-16T20:17:36.126" v="1931" actId="165"/>
          <ac:inkMkLst>
            <pc:docMk/>
            <pc:sldMk cId="1385106729" sldId="381"/>
            <ac:inkMk id="39" creationId="{DEDE0BFF-D2FB-9EAD-1E62-4B7ED90C937E}"/>
          </ac:inkMkLst>
        </pc:inkChg>
        <pc:inkChg chg="add mod">
          <ac:chgData name="Carl-Julian Pardall" userId="242418bbfe6e9ff5" providerId="LiveId" clId="{404EB468-001F-4653-B3DF-B363B1B9871C}" dt="2022-11-16T20:17:36.126" v="1931" actId="165"/>
          <ac:inkMkLst>
            <pc:docMk/>
            <pc:sldMk cId="1385106729" sldId="381"/>
            <ac:inkMk id="40" creationId="{2345E104-1991-BCFD-32C4-92979ABFAF77}"/>
          </ac:inkMkLst>
        </pc:inkChg>
        <pc:inkChg chg="add mod">
          <ac:chgData name="Carl-Julian Pardall" userId="242418bbfe6e9ff5" providerId="LiveId" clId="{404EB468-001F-4653-B3DF-B363B1B9871C}" dt="2022-11-16T20:17:36.126" v="1931" actId="165"/>
          <ac:inkMkLst>
            <pc:docMk/>
            <pc:sldMk cId="1385106729" sldId="381"/>
            <ac:inkMk id="41" creationId="{946A0486-F165-D136-A2FF-D432E21E189B}"/>
          </ac:inkMkLst>
        </pc:inkChg>
        <pc:inkChg chg="add mod">
          <ac:chgData name="Carl-Julian Pardall" userId="242418bbfe6e9ff5" providerId="LiveId" clId="{404EB468-001F-4653-B3DF-B363B1B9871C}" dt="2022-11-16T20:17:36.126" v="1931" actId="165"/>
          <ac:inkMkLst>
            <pc:docMk/>
            <pc:sldMk cId="1385106729" sldId="381"/>
            <ac:inkMk id="42" creationId="{2CEDCB7E-F63D-839A-4D61-A0ACD6E456B9}"/>
          </ac:inkMkLst>
        </pc:inkChg>
        <pc:inkChg chg="add mod">
          <ac:chgData name="Carl-Julian Pardall" userId="242418bbfe6e9ff5" providerId="LiveId" clId="{404EB468-001F-4653-B3DF-B363B1B9871C}" dt="2022-11-16T20:17:36.126" v="1931" actId="165"/>
          <ac:inkMkLst>
            <pc:docMk/>
            <pc:sldMk cId="1385106729" sldId="381"/>
            <ac:inkMk id="43" creationId="{151BBF87-20EF-4C86-AA03-33B0EFE1A354}"/>
          </ac:inkMkLst>
        </pc:inkChg>
        <pc:inkChg chg="add mod">
          <ac:chgData name="Carl-Julian Pardall" userId="242418bbfe6e9ff5" providerId="LiveId" clId="{404EB468-001F-4653-B3DF-B363B1B9871C}" dt="2022-11-16T20:17:36.126" v="1931" actId="165"/>
          <ac:inkMkLst>
            <pc:docMk/>
            <pc:sldMk cId="1385106729" sldId="381"/>
            <ac:inkMk id="44" creationId="{3BF39C0A-466A-19CB-9DE5-763BF4EAD0C2}"/>
          </ac:inkMkLst>
        </pc:inkChg>
        <pc:inkChg chg="add mod">
          <ac:chgData name="Carl-Julian Pardall" userId="242418bbfe6e9ff5" providerId="LiveId" clId="{404EB468-001F-4653-B3DF-B363B1B9871C}" dt="2022-11-16T20:17:36.126" v="1931" actId="165"/>
          <ac:inkMkLst>
            <pc:docMk/>
            <pc:sldMk cId="1385106729" sldId="381"/>
            <ac:inkMk id="45" creationId="{8A7AC678-2F04-B5BA-37A4-635EB0D5B185}"/>
          </ac:inkMkLst>
        </pc:inkChg>
        <pc:inkChg chg="add mod">
          <ac:chgData name="Carl-Julian Pardall" userId="242418bbfe6e9ff5" providerId="LiveId" clId="{404EB468-001F-4653-B3DF-B363B1B9871C}" dt="2022-11-16T20:17:36.126" v="1931" actId="165"/>
          <ac:inkMkLst>
            <pc:docMk/>
            <pc:sldMk cId="1385106729" sldId="381"/>
            <ac:inkMk id="46" creationId="{E209C350-A624-3DD3-D48B-F83D2BC96F5A}"/>
          </ac:inkMkLst>
        </pc:inkChg>
        <pc:inkChg chg="add mod">
          <ac:chgData name="Carl-Julian Pardall" userId="242418bbfe6e9ff5" providerId="LiveId" clId="{404EB468-001F-4653-B3DF-B363B1B9871C}" dt="2022-11-16T20:17:36.126" v="1931" actId="165"/>
          <ac:inkMkLst>
            <pc:docMk/>
            <pc:sldMk cId="1385106729" sldId="381"/>
            <ac:inkMk id="47" creationId="{C399CB5C-847D-E210-0539-60D1BCAB9EEA}"/>
          </ac:inkMkLst>
        </pc:inkChg>
        <pc:inkChg chg="add mod">
          <ac:chgData name="Carl-Julian Pardall" userId="242418bbfe6e9ff5" providerId="LiveId" clId="{404EB468-001F-4653-B3DF-B363B1B9871C}" dt="2022-11-16T20:17:36.126" v="1931" actId="165"/>
          <ac:inkMkLst>
            <pc:docMk/>
            <pc:sldMk cId="1385106729" sldId="381"/>
            <ac:inkMk id="48" creationId="{E8515CE8-0A54-9286-E064-BF1BAF895A1C}"/>
          </ac:inkMkLst>
        </pc:inkChg>
        <pc:inkChg chg="add mod">
          <ac:chgData name="Carl-Julian Pardall" userId="242418bbfe6e9ff5" providerId="LiveId" clId="{404EB468-001F-4653-B3DF-B363B1B9871C}" dt="2022-11-16T20:17:36.126" v="1931" actId="165"/>
          <ac:inkMkLst>
            <pc:docMk/>
            <pc:sldMk cId="1385106729" sldId="381"/>
            <ac:inkMk id="49" creationId="{DD5B0057-AE10-B8DF-24BC-CFFF63B8D369}"/>
          </ac:inkMkLst>
        </pc:inkChg>
        <pc:inkChg chg="add mod">
          <ac:chgData name="Carl-Julian Pardall" userId="242418bbfe6e9ff5" providerId="LiveId" clId="{404EB468-001F-4653-B3DF-B363B1B9871C}" dt="2022-11-16T20:17:36.126" v="1931" actId="165"/>
          <ac:inkMkLst>
            <pc:docMk/>
            <pc:sldMk cId="1385106729" sldId="381"/>
            <ac:inkMk id="50" creationId="{D6EB4297-2A48-6A60-3DBF-C535EBA1B412}"/>
          </ac:inkMkLst>
        </pc:inkChg>
        <pc:inkChg chg="add mod">
          <ac:chgData name="Carl-Julian Pardall" userId="242418bbfe6e9ff5" providerId="LiveId" clId="{404EB468-001F-4653-B3DF-B363B1B9871C}" dt="2022-11-16T20:17:36.126" v="1931" actId="165"/>
          <ac:inkMkLst>
            <pc:docMk/>
            <pc:sldMk cId="1385106729" sldId="381"/>
            <ac:inkMk id="51" creationId="{44535EC5-9512-90DF-0DA6-6543DDC0C8EC}"/>
          </ac:inkMkLst>
        </pc:inkChg>
        <pc:inkChg chg="add mod">
          <ac:chgData name="Carl-Julian Pardall" userId="242418bbfe6e9ff5" providerId="LiveId" clId="{404EB468-001F-4653-B3DF-B363B1B9871C}" dt="2022-11-16T20:17:36.126" v="1931" actId="165"/>
          <ac:inkMkLst>
            <pc:docMk/>
            <pc:sldMk cId="1385106729" sldId="381"/>
            <ac:inkMk id="52" creationId="{251AF220-2585-33CC-7837-A51900C890B9}"/>
          </ac:inkMkLst>
        </pc:inkChg>
        <pc:inkChg chg="add mod">
          <ac:chgData name="Carl-Julian Pardall" userId="242418bbfe6e9ff5" providerId="LiveId" clId="{404EB468-001F-4653-B3DF-B363B1B9871C}" dt="2022-11-16T20:17:36.126" v="1931" actId="165"/>
          <ac:inkMkLst>
            <pc:docMk/>
            <pc:sldMk cId="1385106729" sldId="381"/>
            <ac:inkMk id="53" creationId="{C13ABB06-156F-BEAA-F321-7BDADD443F20}"/>
          </ac:inkMkLst>
        </pc:inkChg>
        <pc:inkChg chg="add mod">
          <ac:chgData name="Carl-Julian Pardall" userId="242418bbfe6e9ff5" providerId="LiveId" clId="{404EB468-001F-4653-B3DF-B363B1B9871C}" dt="2022-11-16T20:17:36.126" v="1931" actId="165"/>
          <ac:inkMkLst>
            <pc:docMk/>
            <pc:sldMk cId="1385106729" sldId="381"/>
            <ac:inkMk id="54" creationId="{C79854C7-E7EB-D454-28F5-D6C924966E5B}"/>
          </ac:inkMkLst>
        </pc:inkChg>
        <pc:inkChg chg="add mod">
          <ac:chgData name="Carl-Julian Pardall" userId="242418bbfe6e9ff5" providerId="LiveId" clId="{404EB468-001F-4653-B3DF-B363B1B9871C}" dt="2022-11-16T20:17:36.126" v="1931" actId="165"/>
          <ac:inkMkLst>
            <pc:docMk/>
            <pc:sldMk cId="1385106729" sldId="381"/>
            <ac:inkMk id="56" creationId="{280CDC50-D614-3DD8-2001-EE4A487958A5}"/>
          </ac:inkMkLst>
        </pc:inkChg>
        <pc:inkChg chg="add mod">
          <ac:chgData name="Carl-Julian Pardall" userId="242418bbfe6e9ff5" providerId="LiveId" clId="{404EB468-001F-4653-B3DF-B363B1B9871C}" dt="2022-11-16T20:17:36.126" v="1931" actId="165"/>
          <ac:inkMkLst>
            <pc:docMk/>
            <pc:sldMk cId="1385106729" sldId="381"/>
            <ac:inkMk id="57" creationId="{3D05D770-B8B6-A0CA-1D56-A03692E28ECB}"/>
          </ac:inkMkLst>
        </pc:inkChg>
        <pc:inkChg chg="add mod">
          <ac:chgData name="Carl-Julian Pardall" userId="242418bbfe6e9ff5" providerId="LiveId" clId="{404EB468-001F-4653-B3DF-B363B1B9871C}" dt="2022-11-16T20:17:36.126" v="1931" actId="165"/>
          <ac:inkMkLst>
            <pc:docMk/>
            <pc:sldMk cId="1385106729" sldId="381"/>
            <ac:inkMk id="58" creationId="{7252D87B-E165-214D-6DD0-DD90CC549299}"/>
          </ac:inkMkLst>
        </pc:inkChg>
        <pc:inkChg chg="add mod">
          <ac:chgData name="Carl-Julian Pardall" userId="242418bbfe6e9ff5" providerId="LiveId" clId="{404EB468-001F-4653-B3DF-B363B1B9871C}" dt="2022-11-16T20:17:36.126" v="1931" actId="165"/>
          <ac:inkMkLst>
            <pc:docMk/>
            <pc:sldMk cId="1385106729" sldId="381"/>
            <ac:inkMk id="59" creationId="{F5C9BD24-BFF1-B8AD-697F-DB49B0A10D65}"/>
          </ac:inkMkLst>
        </pc:inkChg>
        <pc:inkChg chg="add mod">
          <ac:chgData name="Carl-Julian Pardall" userId="242418bbfe6e9ff5" providerId="LiveId" clId="{404EB468-001F-4653-B3DF-B363B1B9871C}" dt="2022-11-16T20:17:36.126" v="1931" actId="165"/>
          <ac:inkMkLst>
            <pc:docMk/>
            <pc:sldMk cId="1385106729" sldId="381"/>
            <ac:inkMk id="60" creationId="{C124793A-603A-F2F8-DF10-A0CDEA212C5D}"/>
          </ac:inkMkLst>
        </pc:inkChg>
        <pc:inkChg chg="add mod">
          <ac:chgData name="Carl-Julian Pardall" userId="242418bbfe6e9ff5" providerId="LiveId" clId="{404EB468-001F-4653-B3DF-B363B1B9871C}" dt="2022-11-16T20:17:36.126" v="1931" actId="165"/>
          <ac:inkMkLst>
            <pc:docMk/>
            <pc:sldMk cId="1385106729" sldId="381"/>
            <ac:inkMk id="61" creationId="{DF11D913-9B7E-1260-6756-A7B6352F83D3}"/>
          </ac:inkMkLst>
        </pc:inkChg>
        <pc:inkChg chg="add mod">
          <ac:chgData name="Carl-Julian Pardall" userId="242418bbfe6e9ff5" providerId="LiveId" clId="{404EB468-001F-4653-B3DF-B363B1B9871C}" dt="2022-11-16T20:17:36.126" v="1931" actId="165"/>
          <ac:inkMkLst>
            <pc:docMk/>
            <pc:sldMk cId="1385106729" sldId="381"/>
            <ac:inkMk id="64" creationId="{F45EA0A4-F1CD-38F8-DD2A-B01DE639E80F}"/>
          </ac:inkMkLst>
        </pc:inkChg>
        <pc:inkChg chg="add mod">
          <ac:chgData name="Carl-Julian Pardall" userId="242418bbfe6e9ff5" providerId="LiveId" clId="{404EB468-001F-4653-B3DF-B363B1B9871C}" dt="2022-11-16T20:17:36.126" v="1931" actId="165"/>
          <ac:inkMkLst>
            <pc:docMk/>
            <pc:sldMk cId="1385106729" sldId="381"/>
            <ac:inkMk id="65" creationId="{431260E3-A694-FC5C-6B4A-B02DFF5A505C}"/>
          </ac:inkMkLst>
        </pc:inkChg>
        <pc:inkChg chg="add mod">
          <ac:chgData name="Carl-Julian Pardall" userId="242418bbfe6e9ff5" providerId="LiveId" clId="{404EB468-001F-4653-B3DF-B363B1B9871C}" dt="2022-11-16T20:17:36.126" v="1931" actId="165"/>
          <ac:inkMkLst>
            <pc:docMk/>
            <pc:sldMk cId="1385106729" sldId="381"/>
            <ac:inkMk id="66" creationId="{4386C7A1-2C46-9437-31CD-AC24427D87F4}"/>
          </ac:inkMkLst>
        </pc:inkChg>
        <pc:inkChg chg="add mod">
          <ac:chgData name="Carl-Julian Pardall" userId="242418bbfe6e9ff5" providerId="LiveId" clId="{404EB468-001F-4653-B3DF-B363B1B9871C}" dt="2022-11-16T20:17:36.126" v="1931" actId="165"/>
          <ac:inkMkLst>
            <pc:docMk/>
            <pc:sldMk cId="1385106729" sldId="381"/>
            <ac:inkMk id="67" creationId="{8D090A82-4E09-8637-AEE5-5C4D3F213322}"/>
          </ac:inkMkLst>
        </pc:inkChg>
        <pc:inkChg chg="add mod">
          <ac:chgData name="Carl-Julian Pardall" userId="242418bbfe6e9ff5" providerId="LiveId" clId="{404EB468-001F-4653-B3DF-B363B1B9871C}" dt="2022-11-16T20:17:36.126" v="1931" actId="165"/>
          <ac:inkMkLst>
            <pc:docMk/>
            <pc:sldMk cId="1385106729" sldId="381"/>
            <ac:inkMk id="68" creationId="{CB21F84D-2D7D-0B5F-E4BC-2175A014CA2A}"/>
          </ac:inkMkLst>
        </pc:inkChg>
        <pc:inkChg chg="add mod">
          <ac:chgData name="Carl-Julian Pardall" userId="242418bbfe6e9ff5" providerId="LiveId" clId="{404EB468-001F-4653-B3DF-B363B1B9871C}" dt="2022-11-16T20:17:36.126" v="1931" actId="165"/>
          <ac:inkMkLst>
            <pc:docMk/>
            <pc:sldMk cId="1385106729" sldId="381"/>
            <ac:inkMk id="69" creationId="{51837E52-D650-65C6-692D-B2BFFB47724E}"/>
          </ac:inkMkLst>
        </pc:inkChg>
        <pc:inkChg chg="add mod">
          <ac:chgData name="Carl-Julian Pardall" userId="242418bbfe6e9ff5" providerId="LiveId" clId="{404EB468-001F-4653-B3DF-B363B1B9871C}" dt="2022-11-16T20:17:36.126" v="1931" actId="165"/>
          <ac:inkMkLst>
            <pc:docMk/>
            <pc:sldMk cId="1385106729" sldId="381"/>
            <ac:inkMk id="70" creationId="{271BC989-E9B7-D72E-6367-827CCBB19902}"/>
          </ac:inkMkLst>
        </pc:inkChg>
        <pc:inkChg chg="add mod">
          <ac:chgData name="Carl-Julian Pardall" userId="242418bbfe6e9ff5" providerId="LiveId" clId="{404EB468-001F-4653-B3DF-B363B1B9871C}" dt="2022-11-16T20:17:36.126" v="1931" actId="165"/>
          <ac:inkMkLst>
            <pc:docMk/>
            <pc:sldMk cId="1385106729" sldId="381"/>
            <ac:inkMk id="71" creationId="{4C38837C-8FDC-F0BE-7386-E6472B635CC0}"/>
          </ac:inkMkLst>
        </pc:inkChg>
        <pc:inkChg chg="add mod">
          <ac:chgData name="Carl-Julian Pardall" userId="242418bbfe6e9ff5" providerId="LiveId" clId="{404EB468-001F-4653-B3DF-B363B1B9871C}" dt="2022-11-16T20:17:36.126" v="1931" actId="165"/>
          <ac:inkMkLst>
            <pc:docMk/>
            <pc:sldMk cId="1385106729" sldId="381"/>
            <ac:inkMk id="72" creationId="{C29A0E53-C266-14B8-DB3A-EF638E8D4648}"/>
          </ac:inkMkLst>
        </pc:inkChg>
        <pc:inkChg chg="add mod">
          <ac:chgData name="Carl-Julian Pardall" userId="242418bbfe6e9ff5" providerId="LiveId" clId="{404EB468-001F-4653-B3DF-B363B1B9871C}" dt="2022-11-16T20:17:36.126" v="1931" actId="165"/>
          <ac:inkMkLst>
            <pc:docMk/>
            <pc:sldMk cId="1385106729" sldId="381"/>
            <ac:inkMk id="73" creationId="{E977D4A3-601F-CF89-B53C-A6230855A7CE}"/>
          </ac:inkMkLst>
        </pc:inkChg>
        <pc:inkChg chg="add mod">
          <ac:chgData name="Carl-Julian Pardall" userId="242418bbfe6e9ff5" providerId="LiveId" clId="{404EB468-001F-4653-B3DF-B363B1B9871C}" dt="2022-11-16T20:17:36.126" v="1931" actId="165"/>
          <ac:inkMkLst>
            <pc:docMk/>
            <pc:sldMk cId="1385106729" sldId="381"/>
            <ac:inkMk id="74" creationId="{3E7F1D91-C20A-014A-A355-17C5B065A160}"/>
          </ac:inkMkLst>
        </pc:inkChg>
        <pc:inkChg chg="add mod">
          <ac:chgData name="Carl-Julian Pardall" userId="242418bbfe6e9ff5" providerId="LiveId" clId="{404EB468-001F-4653-B3DF-B363B1B9871C}" dt="2022-11-16T20:17:36.126" v="1931" actId="165"/>
          <ac:inkMkLst>
            <pc:docMk/>
            <pc:sldMk cId="1385106729" sldId="381"/>
            <ac:inkMk id="75" creationId="{C29D696B-1450-E362-0AF4-E3E441118BD6}"/>
          </ac:inkMkLst>
        </pc:inkChg>
        <pc:inkChg chg="add mod">
          <ac:chgData name="Carl-Julian Pardall" userId="242418bbfe6e9ff5" providerId="LiveId" clId="{404EB468-001F-4653-B3DF-B363B1B9871C}" dt="2022-11-16T20:17:36.126" v="1931" actId="165"/>
          <ac:inkMkLst>
            <pc:docMk/>
            <pc:sldMk cId="1385106729" sldId="381"/>
            <ac:inkMk id="76" creationId="{1CB3102A-7D68-298A-8378-EBA0A934AA37}"/>
          </ac:inkMkLst>
        </pc:inkChg>
        <pc:inkChg chg="add mod">
          <ac:chgData name="Carl-Julian Pardall" userId="242418bbfe6e9ff5" providerId="LiveId" clId="{404EB468-001F-4653-B3DF-B363B1B9871C}" dt="2022-11-16T20:17:36.126" v="1931" actId="165"/>
          <ac:inkMkLst>
            <pc:docMk/>
            <pc:sldMk cId="1385106729" sldId="381"/>
            <ac:inkMk id="77" creationId="{C7B81B66-C084-5BFA-1548-B50CB55E6B57}"/>
          </ac:inkMkLst>
        </pc:inkChg>
        <pc:inkChg chg="add mod">
          <ac:chgData name="Carl-Julian Pardall" userId="242418bbfe6e9ff5" providerId="LiveId" clId="{404EB468-001F-4653-B3DF-B363B1B9871C}" dt="2022-11-16T20:17:36.126" v="1931" actId="165"/>
          <ac:inkMkLst>
            <pc:docMk/>
            <pc:sldMk cId="1385106729" sldId="381"/>
            <ac:inkMk id="78" creationId="{22FDCDE3-1BE1-F187-40FF-528CF341E051}"/>
          </ac:inkMkLst>
        </pc:inkChg>
        <pc:inkChg chg="add mod">
          <ac:chgData name="Carl-Julian Pardall" userId="242418bbfe6e9ff5" providerId="LiveId" clId="{404EB468-001F-4653-B3DF-B363B1B9871C}" dt="2022-11-16T20:17:36.126" v="1931" actId="165"/>
          <ac:inkMkLst>
            <pc:docMk/>
            <pc:sldMk cId="1385106729" sldId="381"/>
            <ac:inkMk id="79" creationId="{CBBAE7E4-F304-7198-84E9-9671E98939AD}"/>
          </ac:inkMkLst>
        </pc:inkChg>
        <pc:inkChg chg="add mod">
          <ac:chgData name="Carl-Julian Pardall" userId="242418bbfe6e9ff5" providerId="LiveId" clId="{404EB468-001F-4653-B3DF-B363B1B9871C}" dt="2022-11-16T20:17:36.126" v="1931" actId="165"/>
          <ac:inkMkLst>
            <pc:docMk/>
            <pc:sldMk cId="1385106729" sldId="381"/>
            <ac:inkMk id="80" creationId="{89A1001A-80E7-050C-EBAA-BFD99473129F}"/>
          </ac:inkMkLst>
        </pc:inkChg>
        <pc:inkChg chg="add mod">
          <ac:chgData name="Carl-Julian Pardall" userId="242418bbfe6e9ff5" providerId="LiveId" clId="{404EB468-001F-4653-B3DF-B363B1B9871C}" dt="2022-11-16T20:17:36.126" v="1931" actId="165"/>
          <ac:inkMkLst>
            <pc:docMk/>
            <pc:sldMk cId="1385106729" sldId="381"/>
            <ac:inkMk id="81" creationId="{5FEB7F55-101A-9B32-1EFA-E7AEC85E3B3A}"/>
          </ac:inkMkLst>
        </pc:inkChg>
        <pc:inkChg chg="add mod">
          <ac:chgData name="Carl-Julian Pardall" userId="242418bbfe6e9ff5" providerId="LiveId" clId="{404EB468-001F-4653-B3DF-B363B1B9871C}" dt="2022-11-16T20:17:36.126" v="1931" actId="165"/>
          <ac:inkMkLst>
            <pc:docMk/>
            <pc:sldMk cId="1385106729" sldId="381"/>
            <ac:inkMk id="82" creationId="{E86AEF87-9556-85ED-3A8D-B5116061A535}"/>
          </ac:inkMkLst>
        </pc:inkChg>
        <pc:inkChg chg="add mod">
          <ac:chgData name="Carl-Julian Pardall" userId="242418bbfe6e9ff5" providerId="LiveId" clId="{404EB468-001F-4653-B3DF-B363B1B9871C}" dt="2022-11-16T20:17:36.126" v="1931" actId="165"/>
          <ac:inkMkLst>
            <pc:docMk/>
            <pc:sldMk cId="1385106729" sldId="381"/>
            <ac:inkMk id="83" creationId="{5066835A-0032-D8D9-606E-5570028B86EF}"/>
          </ac:inkMkLst>
        </pc:inkChg>
        <pc:inkChg chg="add mod">
          <ac:chgData name="Carl-Julian Pardall" userId="242418bbfe6e9ff5" providerId="LiveId" clId="{404EB468-001F-4653-B3DF-B363B1B9871C}" dt="2022-11-16T20:17:36.126" v="1931" actId="165"/>
          <ac:inkMkLst>
            <pc:docMk/>
            <pc:sldMk cId="1385106729" sldId="381"/>
            <ac:inkMk id="84" creationId="{90894016-F136-3DDE-14E5-9E1BFCBD0305}"/>
          </ac:inkMkLst>
        </pc:inkChg>
        <pc:inkChg chg="add mod">
          <ac:chgData name="Carl-Julian Pardall" userId="242418bbfe6e9ff5" providerId="LiveId" clId="{404EB468-001F-4653-B3DF-B363B1B9871C}" dt="2022-11-16T20:17:36.126" v="1931" actId="165"/>
          <ac:inkMkLst>
            <pc:docMk/>
            <pc:sldMk cId="1385106729" sldId="381"/>
            <ac:inkMk id="85" creationId="{7A9394CE-2A9B-4302-E406-735AA6D203D9}"/>
          </ac:inkMkLst>
        </pc:inkChg>
        <pc:inkChg chg="add mod">
          <ac:chgData name="Carl-Julian Pardall" userId="242418bbfe6e9ff5" providerId="LiveId" clId="{404EB468-001F-4653-B3DF-B363B1B9871C}" dt="2022-11-16T20:17:36.126" v="1931" actId="165"/>
          <ac:inkMkLst>
            <pc:docMk/>
            <pc:sldMk cId="1385106729" sldId="381"/>
            <ac:inkMk id="86" creationId="{352844B3-D28D-4375-3348-4A808BC5D675}"/>
          </ac:inkMkLst>
        </pc:inkChg>
        <pc:inkChg chg="add mod">
          <ac:chgData name="Carl-Julian Pardall" userId="242418bbfe6e9ff5" providerId="LiveId" clId="{404EB468-001F-4653-B3DF-B363B1B9871C}" dt="2022-11-16T20:17:36.126" v="1931" actId="165"/>
          <ac:inkMkLst>
            <pc:docMk/>
            <pc:sldMk cId="1385106729" sldId="381"/>
            <ac:inkMk id="87" creationId="{BD99C3A1-9939-E9D8-26D8-310A3ECB2306}"/>
          </ac:inkMkLst>
        </pc:inkChg>
        <pc:inkChg chg="add mod">
          <ac:chgData name="Carl-Julian Pardall" userId="242418bbfe6e9ff5" providerId="LiveId" clId="{404EB468-001F-4653-B3DF-B363B1B9871C}" dt="2022-11-16T20:17:36.126" v="1931" actId="165"/>
          <ac:inkMkLst>
            <pc:docMk/>
            <pc:sldMk cId="1385106729" sldId="381"/>
            <ac:inkMk id="88" creationId="{389DC424-A781-4DE8-212C-49C0813E8DCA}"/>
          </ac:inkMkLst>
        </pc:inkChg>
        <pc:inkChg chg="add mod">
          <ac:chgData name="Carl-Julian Pardall" userId="242418bbfe6e9ff5" providerId="LiveId" clId="{404EB468-001F-4653-B3DF-B363B1B9871C}" dt="2022-11-16T20:17:36.126" v="1931" actId="165"/>
          <ac:inkMkLst>
            <pc:docMk/>
            <pc:sldMk cId="1385106729" sldId="381"/>
            <ac:inkMk id="89" creationId="{D43F0288-4151-0025-D300-36FD4EA70F42}"/>
          </ac:inkMkLst>
        </pc:inkChg>
        <pc:inkChg chg="add mod">
          <ac:chgData name="Carl-Julian Pardall" userId="242418bbfe6e9ff5" providerId="LiveId" clId="{404EB468-001F-4653-B3DF-B363B1B9871C}" dt="2022-11-16T20:17:36.126" v="1931" actId="165"/>
          <ac:inkMkLst>
            <pc:docMk/>
            <pc:sldMk cId="1385106729" sldId="381"/>
            <ac:inkMk id="90" creationId="{06F82F68-DC8F-BE39-BAEA-402294800B79}"/>
          </ac:inkMkLst>
        </pc:inkChg>
        <pc:inkChg chg="add mod">
          <ac:chgData name="Carl-Julian Pardall" userId="242418bbfe6e9ff5" providerId="LiveId" clId="{404EB468-001F-4653-B3DF-B363B1B9871C}" dt="2022-11-16T20:17:36.126" v="1931" actId="165"/>
          <ac:inkMkLst>
            <pc:docMk/>
            <pc:sldMk cId="1385106729" sldId="381"/>
            <ac:inkMk id="91" creationId="{4A77009B-3223-293E-68D9-2A6AA64EE5F6}"/>
          </ac:inkMkLst>
        </pc:inkChg>
        <pc:inkChg chg="add mod">
          <ac:chgData name="Carl-Julian Pardall" userId="242418bbfe6e9ff5" providerId="LiveId" clId="{404EB468-001F-4653-B3DF-B363B1B9871C}" dt="2022-11-16T20:17:36.126" v="1931" actId="165"/>
          <ac:inkMkLst>
            <pc:docMk/>
            <pc:sldMk cId="1385106729" sldId="381"/>
            <ac:inkMk id="92" creationId="{B9A307C9-F888-514F-00AD-966554F29349}"/>
          </ac:inkMkLst>
        </pc:inkChg>
        <pc:inkChg chg="add mod">
          <ac:chgData name="Carl-Julian Pardall" userId="242418bbfe6e9ff5" providerId="LiveId" clId="{404EB468-001F-4653-B3DF-B363B1B9871C}" dt="2022-11-16T20:17:36.126" v="1931" actId="165"/>
          <ac:inkMkLst>
            <pc:docMk/>
            <pc:sldMk cId="1385106729" sldId="381"/>
            <ac:inkMk id="93" creationId="{CEBB9D7F-F509-8D42-B778-CBB0B2B288FC}"/>
          </ac:inkMkLst>
        </pc:inkChg>
        <pc:inkChg chg="add mod">
          <ac:chgData name="Carl-Julian Pardall" userId="242418bbfe6e9ff5" providerId="LiveId" clId="{404EB468-001F-4653-B3DF-B363B1B9871C}" dt="2022-11-16T20:17:36.126" v="1931" actId="165"/>
          <ac:inkMkLst>
            <pc:docMk/>
            <pc:sldMk cId="1385106729" sldId="381"/>
            <ac:inkMk id="94" creationId="{D5D13E36-E6AF-8E17-E947-F0E2E1061CE3}"/>
          </ac:inkMkLst>
        </pc:inkChg>
        <pc:inkChg chg="add mod">
          <ac:chgData name="Carl-Julian Pardall" userId="242418bbfe6e9ff5" providerId="LiveId" clId="{404EB468-001F-4653-B3DF-B363B1B9871C}" dt="2022-11-16T20:17:36.126" v="1931" actId="165"/>
          <ac:inkMkLst>
            <pc:docMk/>
            <pc:sldMk cId="1385106729" sldId="381"/>
            <ac:inkMk id="95" creationId="{BEA77A91-96E6-C874-E7AE-5CB6C7B6D315}"/>
          </ac:inkMkLst>
        </pc:inkChg>
        <pc:inkChg chg="add mod">
          <ac:chgData name="Carl-Julian Pardall" userId="242418bbfe6e9ff5" providerId="LiveId" clId="{404EB468-001F-4653-B3DF-B363B1B9871C}" dt="2022-11-16T20:17:36.126" v="1931" actId="165"/>
          <ac:inkMkLst>
            <pc:docMk/>
            <pc:sldMk cId="1385106729" sldId="381"/>
            <ac:inkMk id="96" creationId="{E530A913-3051-71DB-56E9-FEFF8A6A56E3}"/>
          </ac:inkMkLst>
        </pc:inkChg>
        <pc:inkChg chg="add mod">
          <ac:chgData name="Carl-Julian Pardall" userId="242418bbfe6e9ff5" providerId="LiveId" clId="{404EB468-001F-4653-B3DF-B363B1B9871C}" dt="2022-11-16T20:17:36.126" v="1931" actId="165"/>
          <ac:inkMkLst>
            <pc:docMk/>
            <pc:sldMk cId="1385106729" sldId="381"/>
            <ac:inkMk id="97" creationId="{C0A5322D-E371-79F8-C946-4D295FB3AD37}"/>
          </ac:inkMkLst>
        </pc:inkChg>
        <pc:inkChg chg="add mod">
          <ac:chgData name="Carl-Julian Pardall" userId="242418bbfe6e9ff5" providerId="LiveId" clId="{404EB468-001F-4653-B3DF-B363B1B9871C}" dt="2022-11-16T20:17:36.126" v="1931" actId="165"/>
          <ac:inkMkLst>
            <pc:docMk/>
            <pc:sldMk cId="1385106729" sldId="381"/>
            <ac:inkMk id="98" creationId="{0DF93B94-C713-0ED1-F9F4-7D37F4164C7E}"/>
          </ac:inkMkLst>
        </pc:inkChg>
        <pc:inkChg chg="add mod">
          <ac:chgData name="Carl-Julian Pardall" userId="242418bbfe6e9ff5" providerId="LiveId" clId="{404EB468-001F-4653-B3DF-B363B1B9871C}" dt="2022-11-16T20:17:36.126" v="1931" actId="165"/>
          <ac:inkMkLst>
            <pc:docMk/>
            <pc:sldMk cId="1385106729" sldId="381"/>
            <ac:inkMk id="99" creationId="{2B6394CE-960F-FA50-EB2F-1770DB81EABD}"/>
          </ac:inkMkLst>
        </pc:inkChg>
        <pc:inkChg chg="add mod">
          <ac:chgData name="Carl-Julian Pardall" userId="242418bbfe6e9ff5" providerId="LiveId" clId="{404EB468-001F-4653-B3DF-B363B1B9871C}" dt="2022-11-16T20:17:36.126" v="1931" actId="165"/>
          <ac:inkMkLst>
            <pc:docMk/>
            <pc:sldMk cId="1385106729" sldId="381"/>
            <ac:inkMk id="100" creationId="{F7919DA0-6402-EF5A-3C07-E07D25A164B7}"/>
          </ac:inkMkLst>
        </pc:inkChg>
        <pc:inkChg chg="add mod">
          <ac:chgData name="Carl-Julian Pardall" userId="242418bbfe6e9ff5" providerId="LiveId" clId="{404EB468-001F-4653-B3DF-B363B1B9871C}" dt="2022-11-16T20:17:36.126" v="1931" actId="165"/>
          <ac:inkMkLst>
            <pc:docMk/>
            <pc:sldMk cId="1385106729" sldId="381"/>
            <ac:inkMk id="101" creationId="{3A616D09-7813-884C-8C59-31FAA0DA9FEE}"/>
          </ac:inkMkLst>
        </pc:inkChg>
        <pc:inkChg chg="add mod">
          <ac:chgData name="Carl-Julian Pardall" userId="242418bbfe6e9ff5" providerId="LiveId" clId="{404EB468-001F-4653-B3DF-B363B1B9871C}" dt="2022-11-16T20:17:36.126" v="1931" actId="165"/>
          <ac:inkMkLst>
            <pc:docMk/>
            <pc:sldMk cId="1385106729" sldId="381"/>
            <ac:inkMk id="102" creationId="{1ED9E166-BA98-BC34-D456-B9FF95679B63}"/>
          </ac:inkMkLst>
        </pc:inkChg>
        <pc:inkChg chg="add mod">
          <ac:chgData name="Carl-Julian Pardall" userId="242418bbfe6e9ff5" providerId="LiveId" clId="{404EB468-001F-4653-B3DF-B363B1B9871C}" dt="2022-11-16T20:17:36.126" v="1931" actId="165"/>
          <ac:inkMkLst>
            <pc:docMk/>
            <pc:sldMk cId="1385106729" sldId="381"/>
            <ac:inkMk id="103" creationId="{7C497FB3-169B-C115-32A4-D5A4DAEBC23A}"/>
          </ac:inkMkLst>
        </pc:inkChg>
        <pc:inkChg chg="add mod">
          <ac:chgData name="Carl-Julian Pardall" userId="242418bbfe6e9ff5" providerId="LiveId" clId="{404EB468-001F-4653-B3DF-B363B1B9871C}" dt="2022-11-16T20:17:36.126" v="1931" actId="165"/>
          <ac:inkMkLst>
            <pc:docMk/>
            <pc:sldMk cId="1385106729" sldId="381"/>
            <ac:inkMk id="104" creationId="{26924432-EB20-3B24-BD1D-028F59155650}"/>
          </ac:inkMkLst>
        </pc:inkChg>
        <pc:inkChg chg="add mod">
          <ac:chgData name="Carl-Julian Pardall" userId="242418bbfe6e9ff5" providerId="LiveId" clId="{404EB468-001F-4653-B3DF-B363B1B9871C}" dt="2022-11-16T20:17:36.126" v="1931" actId="165"/>
          <ac:inkMkLst>
            <pc:docMk/>
            <pc:sldMk cId="1385106729" sldId="381"/>
            <ac:inkMk id="105" creationId="{2556C593-0870-16F8-F46F-F48CE1E247C1}"/>
          </ac:inkMkLst>
        </pc:inkChg>
        <pc:inkChg chg="add mod">
          <ac:chgData name="Carl-Julian Pardall" userId="242418bbfe6e9ff5" providerId="LiveId" clId="{404EB468-001F-4653-B3DF-B363B1B9871C}" dt="2022-11-16T20:17:36.126" v="1931" actId="165"/>
          <ac:inkMkLst>
            <pc:docMk/>
            <pc:sldMk cId="1385106729" sldId="381"/>
            <ac:inkMk id="106" creationId="{D21D2DBD-ABC0-0428-E21E-27AFBD58C6B0}"/>
          </ac:inkMkLst>
        </pc:inkChg>
        <pc:inkChg chg="add mod">
          <ac:chgData name="Carl-Julian Pardall" userId="242418bbfe6e9ff5" providerId="LiveId" clId="{404EB468-001F-4653-B3DF-B363B1B9871C}" dt="2022-11-16T20:17:36.126" v="1931" actId="165"/>
          <ac:inkMkLst>
            <pc:docMk/>
            <pc:sldMk cId="1385106729" sldId="381"/>
            <ac:inkMk id="107" creationId="{C4CF5C9D-D113-C346-E60F-2F4111EACD04}"/>
          </ac:inkMkLst>
        </pc:inkChg>
        <pc:inkChg chg="add mod">
          <ac:chgData name="Carl-Julian Pardall" userId="242418bbfe6e9ff5" providerId="LiveId" clId="{404EB468-001F-4653-B3DF-B363B1B9871C}" dt="2022-11-16T20:17:36.126" v="1931" actId="165"/>
          <ac:inkMkLst>
            <pc:docMk/>
            <pc:sldMk cId="1385106729" sldId="381"/>
            <ac:inkMk id="111" creationId="{4A6532AA-5390-F826-E06C-011F0AD07A2F}"/>
          </ac:inkMkLst>
        </pc:inkChg>
        <pc:inkChg chg="add mod">
          <ac:chgData name="Carl-Julian Pardall" userId="242418bbfe6e9ff5" providerId="LiveId" clId="{404EB468-001F-4653-B3DF-B363B1B9871C}" dt="2022-11-16T20:17:36.126" v="1931" actId="165"/>
          <ac:inkMkLst>
            <pc:docMk/>
            <pc:sldMk cId="1385106729" sldId="381"/>
            <ac:inkMk id="112" creationId="{8997AD3D-8353-191D-A6AC-BF072EC2F0B5}"/>
          </ac:inkMkLst>
        </pc:inkChg>
        <pc:inkChg chg="add mod">
          <ac:chgData name="Carl-Julian Pardall" userId="242418bbfe6e9ff5" providerId="LiveId" clId="{404EB468-001F-4653-B3DF-B363B1B9871C}" dt="2022-11-16T20:17:36.126" v="1931" actId="165"/>
          <ac:inkMkLst>
            <pc:docMk/>
            <pc:sldMk cId="1385106729" sldId="381"/>
            <ac:inkMk id="113" creationId="{C9B7184A-DE88-6693-C52E-3390850316C9}"/>
          </ac:inkMkLst>
        </pc:inkChg>
        <pc:inkChg chg="add mod">
          <ac:chgData name="Carl-Julian Pardall" userId="242418bbfe6e9ff5" providerId="LiveId" clId="{404EB468-001F-4653-B3DF-B363B1B9871C}" dt="2022-11-16T20:17:36.126" v="1931" actId="165"/>
          <ac:inkMkLst>
            <pc:docMk/>
            <pc:sldMk cId="1385106729" sldId="381"/>
            <ac:inkMk id="114" creationId="{A46B88AC-22C5-6DF2-CD2D-6698FC1AA6C2}"/>
          </ac:inkMkLst>
        </pc:inkChg>
        <pc:inkChg chg="add mod">
          <ac:chgData name="Carl-Julian Pardall" userId="242418bbfe6e9ff5" providerId="LiveId" clId="{404EB468-001F-4653-B3DF-B363B1B9871C}" dt="2022-11-16T20:17:36.126" v="1931" actId="165"/>
          <ac:inkMkLst>
            <pc:docMk/>
            <pc:sldMk cId="1385106729" sldId="381"/>
            <ac:inkMk id="115" creationId="{EE734A48-A5B0-BBD0-94F4-3CD292E338A9}"/>
          </ac:inkMkLst>
        </pc:inkChg>
        <pc:inkChg chg="add mod">
          <ac:chgData name="Carl-Julian Pardall" userId="242418bbfe6e9ff5" providerId="LiveId" clId="{404EB468-001F-4653-B3DF-B363B1B9871C}" dt="2022-11-16T20:17:36.126" v="1931" actId="165"/>
          <ac:inkMkLst>
            <pc:docMk/>
            <pc:sldMk cId="1385106729" sldId="381"/>
            <ac:inkMk id="116" creationId="{2C1D21CC-AAA2-AE42-7623-00E61B22EF7E}"/>
          </ac:inkMkLst>
        </pc:inkChg>
        <pc:inkChg chg="add mod">
          <ac:chgData name="Carl-Julian Pardall" userId="242418bbfe6e9ff5" providerId="LiveId" clId="{404EB468-001F-4653-B3DF-B363B1B9871C}" dt="2022-11-16T20:17:36.126" v="1931" actId="165"/>
          <ac:inkMkLst>
            <pc:docMk/>
            <pc:sldMk cId="1385106729" sldId="381"/>
            <ac:inkMk id="117" creationId="{BD18D49D-BD6D-3896-3FAE-701D4AB6C6E5}"/>
          </ac:inkMkLst>
        </pc:inkChg>
        <pc:inkChg chg="add mod">
          <ac:chgData name="Carl-Julian Pardall" userId="242418bbfe6e9ff5" providerId="LiveId" clId="{404EB468-001F-4653-B3DF-B363B1B9871C}" dt="2022-11-16T20:17:36.126" v="1931" actId="165"/>
          <ac:inkMkLst>
            <pc:docMk/>
            <pc:sldMk cId="1385106729" sldId="381"/>
            <ac:inkMk id="118" creationId="{7B0FF329-1498-80A4-B69A-36C8D3D8FA73}"/>
          </ac:inkMkLst>
        </pc:inkChg>
        <pc:inkChg chg="add mod">
          <ac:chgData name="Carl-Julian Pardall" userId="242418bbfe6e9ff5" providerId="LiveId" clId="{404EB468-001F-4653-B3DF-B363B1B9871C}" dt="2022-11-16T20:17:36.126" v="1931" actId="165"/>
          <ac:inkMkLst>
            <pc:docMk/>
            <pc:sldMk cId="1385106729" sldId="381"/>
            <ac:inkMk id="119" creationId="{D670D025-07D2-C85C-BD92-FB7B9B2B1F76}"/>
          </ac:inkMkLst>
        </pc:inkChg>
        <pc:inkChg chg="add mod">
          <ac:chgData name="Carl-Julian Pardall" userId="242418bbfe6e9ff5" providerId="LiveId" clId="{404EB468-001F-4653-B3DF-B363B1B9871C}" dt="2022-11-16T20:17:36.126" v="1931" actId="165"/>
          <ac:inkMkLst>
            <pc:docMk/>
            <pc:sldMk cId="1385106729" sldId="381"/>
            <ac:inkMk id="120" creationId="{C5176201-2E66-6C74-F38A-73A73BBD9C03}"/>
          </ac:inkMkLst>
        </pc:inkChg>
        <pc:inkChg chg="add mod">
          <ac:chgData name="Carl-Julian Pardall" userId="242418bbfe6e9ff5" providerId="LiveId" clId="{404EB468-001F-4653-B3DF-B363B1B9871C}" dt="2022-11-16T20:17:36.126" v="1931" actId="165"/>
          <ac:inkMkLst>
            <pc:docMk/>
            <pc:sldMk cId="1385106729" sldId="381"/>
            <ac:inkMk id="121" creationId="{4DA525DA-F944-AFC0-919B-FC90C0F0B4A5}"/>
          </ac:inkMkLst>
        </pc:inkChg>
        <pc:inkChg chg="add mod">
          <ac:chgData name="Carl-Julian Pardall" userId="242418bbfe6e9ff5" providerId="LiveId" clId="{404EB468-001F-4653-B3DF-B363B1B9871C}" dt="2022-11-16T20:17:36.126" v="1931" actId="165"/>
          <ac:inkMkLst>
            <pc:docMk/>
            <pc:sldMk cId="1385106729" sldId="381"/>
            <ac:inkMk id="122" creationId="{EDC8172A-39D1-53E3-FB96-21E60FDD404A}"/>
          </ac:inkMkLst>
        </pc:inkChg>
        <pc:inkChg chg="add mod">
          <ac:chgData name="Carl-Julian Pardall" userId="242418bbfe6e9ff5" providerId="LiveId" clId="{404EB468-001F-4653-B3DF-B363B1B9871C}" dt="2022-11-16T20:17:36.126" v="1931" actId="165"/>
          <ac:inkMkLst>
            <pc:docMk/>
            <pc:sldMk cId="1385106729" sldId="381"/>
            <ac:inkMk id="123" creationId="{39B28C24-C3BF-B5E2-9D8E-C43974D4DA19}"/>
          </ac:inkMkLst>
        </pc:inkChg>
        <pc:inkChg chg="add mod">
          <ac:chgData name="Carl-Julian Pardall" userId="242418bbfe6e9ff5" providerId="LiveId" clId="{404EB468-001F-4653-B3DF-B363B1B9871C}" dt="2022-11-16T20:17:36.126" v="1931" actId="165"/>
          <ac:inkMkLst>
            <pc:docMk/>
            <pc:sldMk cId="1385106729" sldId="381"/>
            <ac:inkMk id="124" creationId="{46B4CEB8-C24F-4369-5768-3391A12BC496}"/>
          </ac:inkMkLst>
        </pc:inkChg>
        <pc:inkChg chg="add mod">
          <ac:chgData name="Carl-Julian Pardall" userId="242418bbfe6e9ff5" providerId="LiveId" clId="{404EB468-001F-4653-B3DF-B363B1B9871C}" dt="2022-11-16T20:17:36.126" v="1931" actId="165"/>
          <ac:inkMkLst>
            <pc:docMk/>
            <pc:sldMk cId="1385106729" sldId="381"/>
            <ac:inkMk id="125" creationId="{2151F2D9-DF27-4B8E-A534-E5B245A6BFC1}"/>
          </ac:inkMkLst>
        </pc:inkChg>
        <pc:inkChg chg="add mod">
          <ac:chgData name="Carl-Julian Pardall" userId="242418bbfe6e9ff5" providerId="LiveId" clId="{404EB468-001F-4653-B3DF-B363B1B9871C}" dt="2022-11-16T20:17:36.126" v="1931" actId="165"/>
          <ac:inkMkLst>
            <pc:docMk/>
            <pc:sldMk cId="1385106729" sldId="381"/>
            <ac:inkMk id="126" creationId="{C431D5F3-4067-4B97-15C8-D9D0EF59A5B0}"/>
          </ac:inkMkLst>
        </pc:inkChg>
        <pc:inkChg chg="add mod">
          <ac:chgData name="Carl-Julian Pardall" userId="242418bbfe6e9ff5" providerId="LiveId" clId="{404EB468-001F-4653-B3DF-B363B1B9871C}" dt="2022-11-16T20:17:36.126" v="1931" actId="165"/>
          <ac:inkMkLst>
            <pc:docMk/>
            <pc:sldMk cId="1385106729" sldId="381"/>
            <ac:inkMk id="131" creationId="{DA06784C-3999-520C-388E-5E3EB11F27E0}"/>
          </ac:inkMkLst>
        </pc:inkChg>
        <pc:inkChg chg="add mod">
          <ac:chgData name="Carl-Julian Pardall" userId="242418bbfe6e9ff5" providerId="LiveId" clId="{404EB468-001F-4653-B3DF-B363B1B9871C}" dt="2022-11-16T20:17:36.126" v="1931" actId="165"/>
          <ac:inkMkLst>
            <pc:docMk/>
            <pc:sldMk cId="1385106729" sldId="381"/>
            <ac:inkMk id="132" creationId="{B7CBFD87-555A-A8DB-9F0B-63A52653AD4B}"/>
          </ac:inkMkLst>
        </pc:inkChg>
        <pc:inkChg chg="add mod">
          <ac:chgData name="Carl-Julian Pardall" userId="242418bbfe6e9ff5" providerId="LiveId" clId="{404EB468-001F-4653-B3DF-B363B1B9871C}" dt="2022-11-16T20:17:36.126" v="1931" actId="165"/>
          <ac:inkMkLst>
            <pc:docMk/>
            <pc:sldMk cId="1385106729" sldId="381"/>
            <ac:inkMk id="133" creationId="{C9E68490-7E20-32BB-D5DA-364C63F3430A}"/>
          </ac:inkMkLst>
        </pc:inkChg>
        <pc:inkChg chg="add mod">
          <ac:chgData name="Carl-Julian Pardall" userId="242418bbfe6e9ff5" providerId="LiveId" clId="{404EB468-001F-4653-B3DF-B363B1B9871C}" dt="2022-11-16T20:17:36.126" v="1931" actId="165"/>
          <ac:inkMkLst>
            <pc:docMk/>
            <pc:sldMk cId="1385106729" sldId="381"/>
            <ac:inkMk id="134" creationId="{F9E0DFF9-EED7-ABAF-6E2C-5612F60DFD36}"/>
          </ac:inkMkLst>
        </pc:inkChg>
        <pc:inkChg chg="add mod">
          <ac:chgData name="Carl-Julian Pardall" userId="242418bbfe6e9ff5" providerId="LiveId" clId="{404EB468-001F-4653-B3DF-B363B1B9871C}" dt="2022-11-16T20:17:36.126" v="1931" actId="165"/>
          <ac:inkMkLst>
            <pc:docMk/>
            <pc:sldMk cId="1385106729" sldId="381"/>
            <ac:inkMk id="135" creationId="{4AF5A28A-8AFB-E6A9-63AD-06975AB45016}"/>
          </ac:inkMkLst>
        </pc:inkChg>
        <pc:inkChg chg="add mod">
          <ac:chgData name="Carl-Julian Pardall" userId="242418bbfe6e9ff5" providerId="LiveId" clId="{404EB468-001F-4653-B3DF-B363B1B9871C}" dt="2022-11-16T20:17:36.126" v="1931" actId="165"/>
          <ac:inkMkLst>
            <pc:docMk/>
            <pc:sldMk cId="1385106729" sldId="381"/>
            <ac:inkMk id="136" creationId="{D61E1C81-9905-F5BF-B6DF-0601B732EF31}"/>
          </ac:inkMkLst>
        </pc:inkChg>
        <pc:inkChg chg="add mod">
          <ac:chgData name="Carl-Julian Pardall" userId="242418bbfe6e9ff5" providerId="LiveId" clId="{404EB468-001F-4653-B3DF-B363B1B9871C}" dt="2022-11-16T20:17:36.126" v="1931" actId="165"/>
          <ac:inkMkLst>
            <pc:docMk/>
            <pc:sldMk cId="1385106729" sldId="381"/>
            <ac:inkMk id="137" creationId="{CB93AE0D-7E9E-318E-53C3-B44860A2A173}"/>
          </ac:inkMkLst>
        </pc:inkChg>
        <pc:inkChg chg="add mod">
          <ac:chgData name="Carl-Julian Pardall" userId="242418bbfe6e9ff5" providerId="LiveId" clId="{404EB468-001F-4653-B3DF-B363B1B9871C}" dt="2022-11-16T20:17:36.126" v="1931" actId="165"/>
          <ac:inkMkLst>
            <pc:docMk/>
            <pc:sldMk cId="1385106729" sldId="381"/>
            <ac:inkMk id="138" creationId="{3AC8CC59-9DAA-F74A-610A-954E1AE3B981}"/>
          </ac:inkMkLst>
        </pc:inkChg>
        <pc:inkChg chg="add mod">
          <ac:chgData name="Carl-Julian Pardall" userId="242418bbfe6e9ff5" providerId="LiveId" clId="{404EB468-001F-4653-B3DF-B363B1B9871C}" dt="2022-11-16T20:17:36.126" v="1931" actId="165"/>
          <ac:inkMkLst>
            <pc:docMk/>
            <pc:sldMk cId="1385106729" sldId="381"/>
            <ac:inkMk id="139" creationId="{BF10F9A3-54B0-15A8-79D2-263A0B5E9FD9}"/>
          </ac:inkMkLst>
        </pc:inkChg>
        <pc:inkChg chg="add mod">
          <ac:chgData name="Carl-Julian Pardall" userId="242418bbfe6e9ff5" providerId="LiveId" clId="{404EB468-001F-4653-B3DF-B363B1B9871C}" dt="2022-11-16T20:17:36.126" v="1931" actId="165"/>
          <ac:inkMkLst>
            <pc:docMk/>
            <pc:sldMk cId="1385106729" sldId="381"/>
            <ac:inkMk id="140" creationId="{CB0D632E-BDCA-8327-8252-2FC0FB1992F4}"/>
          </ac:inkMkLst>
        </pc:inkChg>
        <pc:inkChg chg="add mod">
          <ac:chgData name="Carl-Julian Pardall" userId="242418bbfe6e9ff5" providerId="LiveId" clId="{404EB468-001F-4653-B3DF-B363B1B9871C}" dt="2022-11-16T20:17:36.126" v="1931" actId="165"/>
          <ac:inkMkLst>
            <pc:docMk/>
            <pc:sldMk cId="1385106729" sldId="381"/>
            <ac:inkMk id="141" creationId="{BD7F1788-0294-2325-2956-FF8587FB8549}"/>
          </ac:inkMkLst>
        </pc:inkChg>
        <pc:inkChg chg="add mod">
          <ac:chgData name="Carl-Julian Pardall" userId="242418bbfe6e9ff5" providerId="LiveId" clId="{404EB468-001F-4653-B3DF-B363B1B9871C}" dt="2022-11-16T20:17:36.126" v="1931" actId="165"/>
          <ac:inkMkLst>
            <pc:docMk/>
            <pc:sldMk cId="1385106729" sldId="381"/>
            <ac:inkMk id="142" creationId="{3EC208DC-2AE4-FCE5-228B-B69BCE4A1A4B}"/>
          </ac:inkMkLst>
        </pc:inkChg>
        <pc:inkChg chg="add mod">
          <ac:chgData name="Carl-Julian Pardall" userId="242418bbfe6e9ff5" providerId="LiveId" clId="{404EB468-001F-4653-B3DF-B363B1B9871C}" dt="2022-11-16T20:17:36.126" v="1931" actId="165"/>
          <ac:inkMkLst>
            <pc:docMk/>
            <pc:sldMk cId="1385106729" sldId="381"/>
            <ac:inkMk id="143" creationId="{C21DC3E2-8747-7BD5-59D1-2CACA00A0A9E}"/>
          </ac:inkMkLst>
        </pc:inkChg>
        <pc:inkChg chg="add mod">
          <ac:chgData name="Carl-Julian Pardall" userId="242418bbfe6e9ff5" providerId="LiveId" clId="{404EB468-001F-4653-B3DF-B363B1B9871C}" dt="2022-11-16T20:17:36.126" v="1931" actId="165"/>
          <ac:inkMkLst>
            <pc:docMk/>
            <pc:sldMk cId="1385106729" sldId="381"/>
            <ac:inkMk id="144" creationId="{73B2DC53-ED08-4EDD-F661-01895C47C2C9}"/>
          </ac:inkMkLst>
        </pc:inkChg>
        <pc:inkChg chg="add mod">
          <ac:chgData name="Carl-Julian Pardall" userId="242418bbfe6e9ff5" providerId="LiveId" clId="{404EB468-001F-4653-B3DF-B363B1B9871C}" dt="2022-11-16T20:17:36.126" v="1931" actId="165"/>
          <ac:inkMkLst>
            <pc:docMk/>
            <pc:sldMk cId="1385106729" sldId="381"/>
            <ac:inkMk id="145" creationId="{2A4354DA-BFDC-CA84-EB14-CED95A67B152}"/>
          </ac:inkMkLst>
        </pc:inkChg>
        <pc:inkChg chg="add mod">
          <ac:chgData name="Carl-Julian Pardall" userId="242418bbfe6e9ff5" providerId="LiveId" clId="{404EB468-001F-4653-B3DF-B363B1B9871C}" dt="2022-11-16T20:17:36.126" v="1931" actId="165"/>
          <ac:inkMkLst>
            <pc:docMk/>
            <pc:sldMk cId="1385106729" sldId="381"/>
            <ac:inkMk id="146" creationId="{4E38D544-BDBD-4735-9720-3073756B26D6}"/>
          </ac:inkMkLst>
        </pc:inkChg>
        <pc:inkChg chg="add mod">
          <ac:chgData name="Carl-Julian Pardall" userId="242418bbfe6e9ff5" providerId="LiveId" clId="{404EB468-001F-4653-B3DF-B363B1B9871C}" dt="2022-11-16T20:17:36.126" v="1931" actId="165"/>
          <ac:inkMkLst>
            <pc:docMk/>
            <pc:sldMk cId="1385106729" sldId="381"/>
            <ac:inkMk id="147" creationId="{8B021474-C492-98F5-481D-3F48727FF47D}"/>
          </ac:inkMkLst>
        </pc:inkChg>
        <pc:inkChg chg="add mod">
          <ac:chgData name="Carl-Julian Pardall" userId="242418bbfe6e9ff5" providerId="LiveId" clId="{404EB468-001F-4653-B3DF-B363B1B9871C}" dt="2022-11-16T20:17:36.126" v="1931" actId="165"/>
          <ac:inkMkLst>
            <pc:docMk/>
            <pc:sldMk cId="1385106729" sldId="381"/>
            <ac:inkMk id="150" creationId="{62D50928-585D-D3FB-88BC-5AF3E53C4BB3}"/>
          </ac:inkMkLst>
        </pc:inkChg>
        <pc:inkChg chg="add mod">
          <ac:chgData name="Carl-Julian Pardall" userId="242418bbfe6e9ff5" providerId="LiveId" clId="{404EB468-001F-4653-B3DF-B363B1B9871C}" dt="2022-11-16T20:17:36.126" v="1931" actId="165"/>
          <ac:inkMkLst>
            <pc:docMk/>
            <pc:sldMk cId="1385106729" sldId="381"/>
            <ac:inkMk id="151" creationId="{9DEE8025-574C-E7CA-38D3-F561195F08AD}"/>
          </ac:inkMkLst>
        </pc:inkChg>
        <pc:inkChg chg="add mod">
          <ac:chgData name="Carl-Julian Pardall" userId="242418bbfe6e9ff5" providerId="LiveId" clId="{404EB468-001F-4653-B3DF-B363B1B9871C}" dt="2022-11-16T20:17:36.126" v="1931" actId="165"/>
          <ac:inkMkLst>
            <pc:docMk/>
            <pc:sldMk cId="1385106729" sldId="381"/>
            <ac:inkMk id="152" creationId="{4F4314F6-6442-1830-FB65-E3F6644A3720}"/>
          </ac:inkMkLst>
        </pc:inkChg>
        <pc:inkChg chg="add mod">
          <ac:chgData name="Carl-Julian Pardall" userId="242418bbfe6e9ff5" providerId="LiveId" clId="{404EB468-001F-4653-B3DF-B363B1B9871C}" dt="2022-11-16T20:17:36.126" v="1931" actId="165"/>
          <ac:inkMkLst>
            <pc:docMk/>
            <pc:sldMk cId="1385106729" sldId="381"/>
            <ac:inkMk id="153" creationId="{3F9C682B-63F8-E154-BC42-2F22BEFD9E85}"/>
          </ac:inkMkLst>
        </pc:inkChg>
        <pc:inkChg chg="add mod">
          <ac:chgData name="Carl-Julian Pardall" userId="242418bbfe6e9ff5" providerId="LiveId" clId="{404EB468-001F-4653-B3DF-B363B1B9871C}" dt="2022-11-16T20:17:36.126" v="1931" actId="165"/>
          <ac:inkMkLst>
            <pc:docMk/>
            <pc:sldMk cId="1385106729" sldId="381"/>
            <ac:inkMk id="154" creationId="{955AB4D1-CFFA-A39E-032F-E8D79D391AD9}"/>
          </ac:inkMkLst>
        </pc:inkChg>
        <pc:inkChg chg="add mod">
          <ac:chgData name="Carl-Julian Pardall" userId="242418bbfe6e9ff5" providerId="LiveId" clId="{404EB468-001F-4653-B3DF-B363B1B9871C}" dt="2022-11-16T20:17:36.126" v="1931" actId="165"/>
          <ac:inkMkLst>
            <pc:docMk/>
            <pc:sldMk cId="1385106729" sldId="381"/>
            <ac:inkMk id="155" creationId="{0D56FF50-E440-C122-C1C7-14C012CA7CE6}"/>
          </ac:inkMkLst>
        </pc:inkChg>
        <pc:inkChg chg="add mod">
          <ac:chgData name="Carl-Julian Pardall" userId="242418bbfe6e9ff5" providerId="LiveId" clId="{404EB468-001F-4653-B3DF-B363B1B9871C}" dt="2022-11-16T20:17:36.126" v="1931" actId="165"/>
          <ac:inkMkLst>
            <pc:docMk/>
            <pc:sldMk cId="1385106729" sldId="381"/>
            <ac:inkMk id="156" creationId="{46C6C016-9714-E112-AF27-156BE3858DD9}"/>
          </ac:inkMkLst>
        </pc:inkChg>
        <pc:inkChg chg="add mod">
          <ac:chgData name="Carl-Julian Pardall" userId="242418bbfe6e9ff5" providerId="LiveId" clId="{404EB468-001F-4653-B3DF-B363B1B9871C}" dt="2022-11-16T20:17:36.126" v="1931" actId="165"/>
          <ac:inkMkLst>
            <pc:docMk/>
            <pc:sldMk cId="1385106729" sldId="381"/>
            <ac:inkMk id="157" creationId="{C8AFE9ED-86DF-C1D8-2936-2A02436368D9}"/>
          </ac:inkMkLst>
        </pc:inkChg>
        <pc:inkChg chg="add mod">
          <ac:chgData name="Carl-Julian Pardall" userId="242418bbfe6e9ff5" providerId="LiveId" clId="{404EB468-001F-4653-B3DF-B363B1B9871C}" dt="2022-11-16T20:17:36.126" v="1931" actId="165"/>
          <ac:inkMkLst>
            <pc:docMk/>
            <pc:sldMk cId="1385106729" sldId="381"/>
            <ac:inkMk id="158" creationId="{6953FD0F-A2D3-CFB3-A902-6681C7A638CA}"/>
          </ac:inkMkLst>
        </pc:inkChg>
        <pc:inkChg chg="add mod">
          <ac:chgData name="Carl-Julian Pardall" userId="242418bbfe6e9ff5" providerId="LiveId" clId="{404EB468-001F-4653-B3DF-B363B1B9871C}" dt="2022-11-16T20:17:36.126" v="1931" actId="165"/>
          <ac:inkMkLst>
            <pc:docMk/>
            <pc:sldMk cId="1385106729" sldId="381"/>
            <ac:inkMk id="159" creationId="{3278E315-0B72-CED7-B092-1CA5F935DA70}"/>
          </ac:inkMkLst>
        </pc:inkChg>
        <pc:inkChg chg="add mod">
          <ac:chgData name="Carl-Julian Pardall" userId="242418bbfe6e9ff5" providerId="LiveId" clId="{404EB468-001F-4653-B3DF-B363B1B9871C}" dt="2022-11-16T20:17:36.126" v="1931" actId="165"/>
          <ac:inkMkLst>
            <pc:docMk/>
            <pc:sldMk cId="1385106729" sldId="381"/>
            <ac:inkMk id="160" creationId="{7847F1AF-3DF2-06C3-3BFF-01BD7E93DF91}"/>
          </ac:inkMkLst>
        </pc:inkChg>
        <pc:inkChg chg="add mod">
          <ac:chgData name="Carl-Julian Pardall" userId="242418bbfe6e9ff5" providerId="LiveId" clId="{404EB468-001F-4653-B3DF-B363B1B9871C}" dt="2022-11-16T20:17:36.126" v="1931" actId="165"/>
          <ac:inkMkLst>
            <pc:docMk/>
            <pc:sldMk cId="1385106729" sldId="381"/>
            <ac:inkMk id="161" creationId="{3D40CD64-0213-C6DC-A485-A21C8971C2FC}"/>
          </ac:inkMkLst>
        </pc:inkChg>
        <pc:inkChg chg="add mod">
          <ac:chgData name="Carl-Julian Pardall" userId="242418bbfe6e9ff5" providerId="LiveId" clId="{404EB468-001F-4653-B3DF-B363B1B9871C}" dt="2022-11-16T20:17:36.126" v="1931" actId="165"/>
          <ac:inkMkLst>
            <pc:docMk/>
            <pc:sldMk cId="1385106729" sldId="381"/>
            <ac:inkMk id="162" creationId="{BB2C4E41-DF70-1159-0281-FB25468803FB}"/>
          </ac:inkMkLst>
        </pc:inkChg>
        <pc:inkChg chg="add mod">
          <ac:chgData name="Carl-Julian Pardall" userId="242418bbfe6e9ff5" providerId="LiveId" clId="{404EB468-001F-4653-B3DF-B363B1B9871C}" dt="2022-11-16T20:17:36.126" v="1931" actId="165"/>
          <ac:inkMkLst>
            <pc:docMk/>
            <pc:sldMk cId="1385106729" sldId="381"/>
            <ac:inkMk id="163" creationId="{D711743C-EA49-C4B2-84E8-ACA7FA4D5E6E}"/>
          </ac:inkMkLst>
        </pc:inkChg>
        <pc:inkChg chg="add mod">
          <ac:chgData name="Carl-Julian Pardall" userId="242418bbfe6e9ff5" providerId="LiveId" clId="{404EB468-001F-4653-B3DF-B363B1B9871C}" dt="2022-11-16T20:17:36.126" v="1931" actId="165"/>
          <ac:inkMkLst>
            <pc:docMk/>
            <pc:sldMk cId="1385106729" sldId="381"/>
            <ac:inkMk id="164" creationId="{EBF61012-6F18-39A7-68CB-AD022FDF1221}"/>
          </ac:inkMkLst>
        </pc:inkChg>
        <pc:inkChg chg="mod">
          <ac:chgData name="Carl-Julian Pardall" userId="242418bbfe6e9ff5" providerId="LiveId" clId="{404EB468-001F-4653-B3DF-B363B1B9871C}" dt="2022-11-16T21:15:17.296" v="2502"/>
          <ac:inkMkLst>
            <pc:docMk/>
            <pc:sldMk cId="1385106729" sldId="381"/>
            <ac:inkMk id="259" creationId="{110AB753-4542-5071-CED1-D8CF3F83EF29}"/>
          </ac:inkMkLst>
        </pc:inkChg>
        <pc:inkChg chg="mod">
          <ac:chgData name="Carl-Julian Pardall" userId="242418bbfe6e9ff5" providerId="LiveId" clId="{404EB468-001F-4653-B3DF-B363B1B9871C}" dt="2022-11-16T21:15:17.296" v="2502"/>
          <ac:inkMkLst>
            <pc:docMk/>
            <pc:sldMk cId="1385106729" sldId="381"/>
            <ac:inkMk id="260" creationId="{3BA9EB8B-3E38-556F-EC17-2630DEF26FCD}"/>
          </ac:inkMkLst>
        </pc:inkChg>
        <pc:inkChg chg="mod">
          <ac:chgData name="Carl-Julian Pardall" userId="242418bbfe6e9ff5" providerId="LiveId" clId="{404EB468-001F-4653-B3DF-B363B1B9871C}" dt="2022-11-16T21:15:17.296" v="2502"/>
          <ac:inkMkLst>
            <pc:docMk/>
            <pc:sldMk cId="1385106729" sldId="381"/>
            <ac:inkMk id="261" creationId="{045AAB7F-E39A-1280-AC28-5D9A71D8354C}"/>
          </ac:inkMkLst>
        </pc:inkChg>
        <pc:inkChg chg="mod">
          <ac:chgData name="Carl-Julian Pardall" userId="242418bbfe6e9ff5" providerId="LiveId" clId="{404EB468-001F-4653-B3DF-B363B1B9871C}" dt="2022-11-16T21:15:17.296" v="2502"/>
          <ac:inkMkLst>
            <pc:docMk/>
            <pc:sldMk cId="1385106729" sldId="381"/>
            <ac:inkMk id="262" creationId="{DF539479-D2A6-7412-44FE-8F7DA7BD151D}"/>
          </ac:inkMkLst>
        </pc:inkChg>
        <pc:inkChg chg="mod">
          <ac:chgData name="Carl-Julian Pardall" userId="242418bbfe6e9ff5" providerId="LiveId" clId="{404EB468-001F-4653-B3DF-B363B1B9871C}" dt="2022-11-16T21:15:17.296" v="2502"/>
          <ac:inkMkLst>
            <pc:docMk/>
            <pc:sldMk cId="1385106729" sldId="381"/>
            <ac:inkMk id="263" creationId="{55E0D800-A792-C130-5D54-2B0277F5CDD7}"/>
          </ac:inkMkLst>
        </pc:inkChg>
        <pc:inkChg chg="mod">
          <ac:chgData name="Carl-Julian Pardall" userId="242418bbfe6e9ff5" providerId="LiveId" clId="{404EB468-001F-4653-B3DF-B363B1B9871C}" dt="2022-11-16T21:15:17.296" v="2502"/>
          <ac:inkMkLst>
            <pc:docMk/>
            <pc:sldMk cId="1385106729" sldId="381"/>
            <ac:inkMk id="264" creationId="{A8C9C45A-F8F5-A624-AB13-E67801DDAD7B}"/>
          </ac:inkMkLst>
        </pc:inkChg>
        <pc:inkChg chg="mod">
          <ac:chgData name="Carl-Julian Pardall" userId="242418bbfe6e9ff5" providerId="LiveId" clId="{404EB468-001F-4653-B3DF-B363B1B9871C}" dt="2022-11-16T21:15:17.296" v="2502"/>
          <ac:inkMkLst>
            <pc:docMk/>
            <pc:sldMk cId="1385106729" sldId="381"/>
            <ac:inkMk id="265" creationId="{B59F7255-FF51-3E8B-FD32-B63502B434D4}"/>
          </ac:inkMkLst>
        </pc:inkChg>
        <pc:inkChg chg="mod">
          <ac:chgData name="Carl-Julian Pardall" userId="242418bbfe6e9ff5" providerId="LiveId" clId="{404EB468-001F-4653-B3DF-B363B1B9871C}" dt="2022-11-16T21:15:17.296" v="2502"/>
          <ac:inkMkLst>
            <pc:docMk/>
            <pc:sldMk cId="1385106729" sldId="381"/>
            <ac:inkMk id="266" creationId="{F5F1B982-9E7E-3C29-E9DA-DDBBAAFB7DE5}"/>
          </ac:inkMkLst>
        </pc:inkChg>
        <pc:inkChg chg="mod">
          <ac:chgData name="Carl-Julian Pardall" userId="242418bbfe6e9ff5" providerId="LiveId" clId="{404EB468-001F-4653-B3DF-B363B1B9871C}" dt="2022-11-16T21:15:17.296" v="2502"/>
          <ac:inkMkLst>
            <pc:docMk/>
            <pc:sldMk cId="1385106729" sldId="381"/>
            <ac:inkMk id="267" creationId="{DE86F3CF-8680-2173-64AB-2727748393C9}"/>
          </ac:inkMkLst>
        </pc:inkChg>
        <pc:inkChg chg="mod">
          <ac:chgData name="Carl-Julian Pardall" userId="242418bbfe6e9ff5" providerId="LiveId" clId="{404EB468-001F-4653-B3DF-B363B1B9871C}" dt="2022-11-16T21:15:17.296" v="2502"/>
          <ac:inkMkLst>
            <pc:docMk/>
            <pc:sldMk cId="1385106729" sldId="381"/>
            <ac:inkMk id="268" creationId="{10B2996B-44FF-607D-1DDB-389343B0975C}"/>
          </ac:inkMkLst>
        </pc:inkChg>
        <pc:inkChg chg="mod">
          <ac:chgData name="Carl-Julian Pardall" userId="242418bbfe6e9ff5" providerId="LiveId" clId="{404EB468-001F-4653-B3DF-B363B1B9871C}" dt="2022-11-16T21:15:17.296" v="2502"/>
          <ac:inkMkLst>
            <pc:docMk/>
            <pc:sldMk cId="1385106729" sldId="381"/>
            <ac:inkMk id="269" creationId="{F15C2C2A-B70C-E613-3EA8-4983DEC623DA}"/>
          </ac:inkMkLst>
        </pc:inkChg>
        <pc:inkChg chg="mod">
          <ac:chgData name="Carl-Julian Pardall" userId="242418bbfe6e9ff5" providerId="LiveId" clId="{404EB468-001F-4653-B3DF-B363B1B9871C}" dt="2022-11-16T21:15:17.296" v="2502"/>
          <ac:inkMkLst>
            <pc:docMk/>
            <pc:sldMk cId="1385106729" sldId="381"/>
            <ac:inkMk id="270" creationId="{411A47EA-5EB5-C54F-FB1E-BEF902BF1003}"/>
          </ac:inkMkLst>
        </pc:inkChg>
        <pc:inkChg chg="mod">
          <ac:chgData name="Carl-Julian Pardall" userId="242418bbfe6e9ff5" providerId="LiveId" clId="{404EB468-001F-4653-B3DF-B363B1B9871C}" dt="2022-11-16T21:15:17.296" v="2502"/>
          <ac:inkMkLst>
            <pc:docMk/>
            <pc:sldMk cId="1385106729" sldId="381"/>
            <ac:inkMk id="271" creationId="{1778E9E1-1A59-A140-6A86-4E12D4853111}"/>
          </ac:inkMkLst>
        </pc:inkChg>
        <pc:inkChg chg="mod">
          <ac:chgData name="Carl-Julian Pardall" userId="242418bbfe6e9ff5" providerId="LiveId" clId="{404EB468-001F-4653-B3DF-B363B1B9871C}" dt="2022-11-16T21:15:17.296" v="2502"/>
          <ac:inkMkLst>
            <pc:docMk/>
            <pc:sldMk cId="1385106729" sldId="381"/>
            <ac:inkMk id="272" creationId="{AD51679D-F161-8395-8513-A5C7DFC6F14C}"/>
          </ac:inkMkLst>
        </pc:inkChg>
        <pc:inkChg chg="mod">
          <ac:chgData name="Carl-Julian Pardall" userId="242418bbfe6e9ff5" providerId="LiveId" clId="{404EB468-001F-4653-B3DF-B363B1B9871C}" dt="2022-11-16T21:15:17.296" v="2502"/>
          <ac:inkMkLst>
            <pc:docMk/>
            <pc:sldMk cId="1385106729" sldId="381"/>
            <ac:inkMk id="274" creationId="{2487AC3A-93CA-C539-E1F3-7B8A7927B1E2}"/>
          </ac:inkMkLst>
        </pc:inkChg>
        <pc:inkChg chg="mod">
          <ac:chgData name="Carl-Julian Pardall" userId="242418bbfe6e9ff5" providerId="LiveId" clId="{404EB468-001F-4653-B3DF-B363B1B9871C}" dt="2022-11-16T21:15:17.296" v="2502"/>
          <ac:inkMkLst>
            <pc:docMk/>
            <pc:sldMk cId="1385106729" sldId="381"/>
            <ac:inkMk id="276" creationId="{9BBED829-2856-B939-D96E-3F82EB50141B}"/>
          </ac:inkMkLst>
        </pc:inkChg>
        <pc:inkChg chg="mod">
          <ac:chgData name="Carl-Julian Pardall" userId="242418bbfe6e9ff5" providerId="LiveId" clId="{404EB468-001F-4653-B3DF-B363B1B9871C}" dt="2022-11-16T21:15:17.296" v="2502"/>
          <ac:inkMkLst>
            <pc:docMk/>
            <pc:sldMk cId="1385106729" sldId="381"/>
            <ac:inkMk id="278" creationId="{5FBB9270-AD61-E376-6EF2-4F54C40BA887}"/>
          </ac:inkMkLst>
        </pc:inkChg>
        <pc:inkChg chg="mod">
          <ac:chgData name="Carl-Julian Pardall" userId="242418bbfe6e9ff5" providerId="LiveId" clId="{404EB468-001F-4653-B3DF-B363B1B9871C}" dt="2022-11-16T21:15:17.296" v="2502"/>
          <ac:inkMkLst>
            <pc:docMk/>
            <pc:sldMk cId="1385106729" sldId="381"/>
            <ac:inkMk id="280" creationId="{D8D92CD7-288D-1587-904C-CC9A2F37C0B8}"/>
          </ac:inkMkLst>
        </pc:inkChg>
        <pc:inkChg chg="mod">
          <ac:chgData name="Carl-Julian Pardall" userId="242418bbfe6e9ff5" providerId="LiveId" clId="{404EB468-001F-4653-B3DF-B363B1B9871C}" dt="2022-11-16T21:15:17.296" v="2502"/>
          <ac:inkMkLst>
            <pc:docMk/>
            <pc:sldMk cId="1385106729" sldId="381"/>
            <ac:inkMk id="282" creationId="{F6C91F1D-608A-A52F-90B9-C939EEB9AB70}"/>
          </ac:inkMkLst>
        </pc:inkChg>
        <pc:inkChg chg="mod">
          <ac:chgData name="Carl-Julian Pardall" userId="242418bbfe6e9ff5" providerId="LiveId" clId="{404EB468-001F-4653-B3DF-B363B1B9871C}" dt="2022-11-16T21:15:17.296" v="2502"/>
          <ac:inkMkLst>
            <pc:docMk/>
            <pc:sldMk cId="1385106729" sldId="381"/>
            <ac:inkMk id="284" creationId="{BA5AA06A-3139-2021-338A-798670CA7497}"/>
          </ac:inkMkLst>
        </pc:inkChg>
        <pc:inkChg chg="mod">
          <ac:chgData name="Carl-Julian Pardall" userId="242418bbfe6e9ff5" providerId="LiveId" clId="{404EB468-001F-4653-B3DF-B363B1B9871C}" dt="2022-11-16T21:15:17.296" v="2502"/>
          <ac:inkMkLst>
            <pc:docMk/>
            <pc:sldMk cId="1385106729" sldId="381"/>
            <ac:inkMk id="285" creationId="{9B454181-897B-6A7E-0AA0-0BF45EB597F4}"/>
          </ac:inkMkLst>
        </pc:inkChg>
        <pc:inkChg chg="mod">
          <ac:chgData name="Carl-Julian Pardall" userId="242418bbfe6e9ff5" providerId="LiveId" clId="{404EB468-001F-4653-B3DF-B363B1B9871C}" dt="2022-11-16T21:15:17.296" v="2502"/>
          <ac:inkMkLst>
            <pc:docMk/>
            <pc:sldMk cId="1385106729" sldId="381"/>
            <ac:inkMk id="286" creationId="{8F4B859E-16EA-F554-3261-E596F3B07D64}"/>
          </ac:inkMkLst>
        </pc:inkChg>
        <pc:inkChg chg="mod">
          <ac:chgData name="Carl-Julian Pardall" userId="242418bbfe6e9ff5" providerId="LiveId" clId="{404EB468-001F-4653-B3DF-B363B1B9871C}" dt="2022-11-16T21:15:17.296" v="2502"/>
          <ac:inkMkLst>
            <pc:docMk/>
            <pc:sldMk cId="1385106729" sldId="381"/>
            <ac:inkMk id="290" creationId="{04F4B685-39CA-F758-DC9E-6B66CC845374}"/>
          </ac:inkMkLst>
        </pc:inkChg>
        <pc:inkChg chg="mod">
          <ac:chgData name="Carl-Julian Pardall" userId="242418bbfe6e9ff5" providerId="LiveId" clId="{404EB468-001F-4653-B3DF-B363B1B9871C}" dt="2022-11-16T21:15:17.296" v="2502"/>
          <ac:inkMkLst>
            <pc:docMk/>
            <pc:sldMk cId="1385106729" sldId="381"/>
            <ac:inkMk id="293" creationId="{515B5D62-6A68-5B3F-5684-56E5D1ACC31D}"/>
          </ac:inkMkLst>
        </pc:inkChg>
        <pc:inkChg chg="mod">
          <ac:chgData name="Carl-Julian Pardall" userId="242418bbfe6e9ff5" providerId="LiveId" clId="{404EB468-001F-4653-B3DF-B363B1B9871C}" dt="2022-11-16T21:15:17.296" v="2502"/>
          <ac:inkMkLst>
            <pc:docMk/>
            <pc:sldMk cId="1385106729" sldId="381"/>
            <ac:inkMk id="294" creationId="{6CB99A47-E4B2-40D1-5A70-91B23555C03F}"/>
          </ac:inkMkLst>
        </pc:inkChg>
        <pc:inkChg chg="mod">
          <ac:chgData name="Carl-Julian Pardall" userId="242418bbfe6e9ff5" providerId="LiveId" clId="{404EB468-001F-4653-B3DF-B363B1B9871C}" dt="2022-11-16T21:15:17.296" v="2502"/>
          <ac:inkMkLst>
            <pc:docMk/>
            <pc:sldMk cId="1385106729" sldId="381"/>
            <ac:inkMk id="295" creationId="{BB9310F6-9942-98A5-9AE2-3C10C0EE4022}"/>
          </ac:inkMkLst>
        </pc:inkChg>
        <pc:inkChg chg="mod">
          <ac:chgData name="Carl-Julian Pardall" userId="242418bbfe6e9ff5" providerId="LiveId" clId="{404EB468-001F-4653-B3DF-B363B1B9871C}" dt="2022-11-16T21:15:17.296" v="2502"/>
          <ac:inkMkLst>
            <pc:docMk/>
            <pc:sldMk cId="1385106729" sldId="381"/>
            <ac:inkMk id="296" creationId="{C27FBD91-3F2E-E69F-6384-9AEAB2F5356F}"/>
          </ac:inkMkLst>
        </pc:inkChg>
        <pc:inkChg chg="mod">
          <ac:chgData name="Carl-Julian Pardall" userId="242418bbfe6e9ff5" providerId="LiveId" clId="{404EB468-001F-4653-B3DF-B363B1B9871C}" dt="2022-11-16T21:15:17.296" v="2502"/>
          <ac:inkMkLst>
            <pc:docMk/>
            <pc:sldMk cId="1385106729" sldId="381"/>
            <ac:inkMk id="297" creationId="{A4540073-AB29-261E-B6EC-ECF8C9FCA28B}"/>
          </ac:inkMkLst>
        </pc:inkChg>
        <pc:inkChg chg="mod">
          <ac:chgData name="Carl-Julian Pardall" userId="242418bbfe6e9ff5" providerId="LiveId" clId="{404EB468-001F-4653-B3DF-B363B1B9871C}" dt="2022-11-16T21:15:17.296" v="2502"/>
          <ac:inkMkLst>
            <pc:docMk/>
            <pc:sldMk cId="1385106729" sldId="381"/>
            <ac:inkMk id="298" creationId="{F0FBB6F2-7992-B364-BEBE-959192FFCBE5}"/>
          </ac:inkMkLst>
        </pc:inkChg>
        <pc:inkChg chg="mod">
          <ac:chgData name="Carl-Julian Pardall" userId="242418bbfe6e9ff5" providerId="LiveId" clId="{404EB468-001F-4653-B3DF-B363B1B9871C}" dt="2022-11-16T21:15:17.296" v="2502"/>
          <ac:inkMkLst>
            <pc:docMk/>
            <pc:sldMk cId="1385106729" sldId="381"/>
            <ac:inkMk id="299" creationId="{71033514-3998-062C-FDCA-2D2185B44215}"/>
          </ac:inkMkLst>
        </pc:inkChg>
        <pc:inkChg chg="mod">
          <ac:chgData name="Carl-Julian Pardall" userId="242418bbfe6e9ff5" providerId="LiveId" clId="{404EB468-001F-4653-B3DF-B363B1B9871C}" dt="2022-11-16T21:15:17.296" v="2502"/>
          <ac:inkMkLst>
            <pc:docMk/>
            <pc:sldMk cId="1385106729" sldId="381"/>
            <ac:inkMk id="300" creationId="{D8E8BC18-7CC5-5386-33E0-7893E87EF530}"/>
          </ac:inkMkLst>
        </pc:inkChg>
        <pc:inkChg chg="mod">
          <ac:chgData name="Carl-Julian Pardall" userId="242418bbfe6e9ff5" providerId="LiveId" clId="{404EB468-001F-4653-B3DF-B363B1B9871C}" dt="2022-11-16T21:15:17.296" v="2502"/>
          <ac:inkMkLst>
            <pc:docMk/>
            <pc:sldMk cId="1385106729" sldId="381"/>
            <ac:inkMk id="301" creationId="{2F9BA74A-44A4-6B21-42C1-5B9A27A1765F}"/>
          </ac:inkMkLst>
        </pc:inkChg>
        <pc:inkChg chg="mod">
          <ac:chgData name="Carl-Julian Pardall" userId="242418bbfe6e9ff5" providerId="LiveId" clId="{404EB468-001F-4653-B3DF-B363B1B9871C}" dt="2022-11-16T21:15:17.296" v="2502"/>
          <ac:inkMkLst>
            <pc:docMk/>
            <pc:sldMk cId="1385106729" sldId="381"/>
            <ac:inkMk id="302" creationId="{A0320884-8422-F207-9086-A27B36BCF8F4}"/>
          </ac:inkMkLst>
        </pc:inkChg>
        <pc:inkChg chg="mod">
          <ac:chgData name="Carl-Julian Pardall" userId="242418bbfe6e9ff5" providerId="LiveId" clId="{404EB468-001F-4653-B3DF-B363B1B9871C}" dt="2022-11-16T21:15:17.296" v="2502"/>
          <ac:inkMkLst>
            <pc:docMk/>
            <pc:sldMk cId="1385106729" sldId="381"/>
            <ac:inkMk id="303" creationId="{D4E38154-9BC2-4449-D0D4-243327A8C738}"/>
          </ac:inkMkLst>
        </pc:inkChg>
        <pc:inkChg chg="mod">
          <ac:chgData name="Carl-Julian Pardall" userId="242418bbfe6e9ff5" providerId="LiveId" clId="{404EB468-001F-4653-B3DF-B363B1B9871C}" dt="2022-11-16T21:15:17.296" v="2502"/>
          <ac:inkMkLst>
            <pc:docMk/>
            <pc:sldMk cId="1385106729" sldId="381"/>
            <ac:inkMk id="304" creationId="{42D6E70D-8489-3CDC-65CB-5EC90A9BF84F}"/>
          </ac:inkMkLst>
        </pc:inkChg>
        <pc:inkChg chg="mod">
          <ac:chgData name="Carl-Julian Pardall" userId="242418bbfe6e9ff5" providerId="LiveId" clId="{404EB468-001F-4653-B3DF-B363B1B9871C}" dt="2022-11-16T21:15:17.296" v="2502"/>
          <ac:inkMkLst>
            <pc:docMk/>
            <pc:sldMk cId="1385106729" sldId="381"/>
            <ac:inkMk id="305" creationId="{6548DDD2-ECFA-676F-B83F-8CEC7A846A5E}"/>
          </ac:inkMkLst>
        </pc:inkChg>
        <pc:inkChg chg="mod">
          <ac:chgData name="Carl-Julian Pardall" userId="242418bbfe6e9ff5" providerId="LiveId" clId="{404EB468-001F-4653-B3DF-B363B1B9871C}" dt="2022-11-16T21:15:17.296" v="2502"/>
          <ac:inkMkLst>
            <pc:docMk/>
            <pc:sldMk cId="1385106729" sldId="381"/>
            <ac:inkMk id="306" creationId="{AB8ADF9B-CE9C-11FD-616B-BCDC4573B850}"/>
          </ac:inkMkLst>
        </pc:inkChg>
        <pc:inkChg chg="mod">
          <ac:chgData name="Carl-Julian Pardall" userId="242418bbfe6e9ff5" providerId="LiveId" clId="{404EB468-001F-4653-B3DF-B363B1B9871C}" dt="2022-11-16T21:15:17.296" v="2502"/>
          <ac:inkMkLst>
            <pc:docMk/>
            <pc:sldMk cId="1385106729" sldId="381"/>
            <ac:inkMk id="307" creationId="{4ECA62CB-5E98-7FC0-68A8-4CA8114B4576}"/>
          </ac:inkMkLst>
        </pc:inkChg>
        <pc:inkChg chg="mod">
          <ac:chgData name="Carl-Julian Pardall" userId="242418bbfe6e9ff5" providerId="LiveId" clId="{404EB468-001F-4653-B3DF-B363B1B9871C}" dt="2022-11-16T21:15:17.296" v="2502"/>
          <ac:inkMkLst>
            <pc:docMk/>
            <pc:sldMk cId="1385106729" sldId="381"/>
            <ac:inkMk id="308" creationId="{A1052B76-2F56-0042-F273-0842727B3423}"/>
          </ac:inkMkLst>
        </pc:inkChg>
        <pc:inkChg chg="mod">
          <ac:chgData name="Carl-Julian Pardall" userId="242418bbfe6e9ff5" providerId="LiveId" clId="{404EB468-001F-4653-B3DF-B363B1B9871C}" dt="2022-11-16T21:15:17.296" v="2502"/>
          <ac:inkMkLst>
            <pc:docMk/>
            <pc:sldMk cId="1385106729" sldId="381"/>
            <ac:inkMk id="309" creationId="{A9E5F020-A47C-9579-3735-C53099E1489C}"/>
          </ac:inkMkLst>
        </pc:inkChg>
        <pc:inkChg chg="mod">
          <ac:chgData name="Carl-Julian Pardall" userId="242418bbfe6e9ff5" providerId="LiveId" clId="{404EB468-001F-4653-B3DF-B363B1B9871C}" dt="2022-11-16T21:15:17.296" v="2502"/>
          <ac:inkMkLst>
            <pc:docMk/>
            <pc:sldMk cId="1385106729" sldId="381"/>
            <ac:inkMk id="310" creationId="{F51DF7D1-1A49-4ECD-361F-514A1C6399C3}"/>
          </ac:inkMkLst>
        </pc:inkChg>
        <pc:inkChg chg="mod">
          <ac:chgData name="Carl-Julian Pardall" userId="242418bbfe6e9ff5" providerId="LiveId" clId="{404EB468-001F-4653-B3DF-B363B1B9871C}" dt="2022-11-16T21:15:17.296" v="2502"/>
          <ac:inkMkLst>
            <pc:docMk/>
            <pc:sldMk cId="1385106729" sldId="381"/>
            <ac:inkMk id="311" creationId="{31CC64F7-7408-A60F-D523-E42AD457492C}"/>
          </ac:inkMkLst>
        </pc:inkChg>
        <pc:inkChg chg="mod">
          <ac:chgData name="Carl-Julian Pardall" userId="242418bbfe6e9ff5" providerId="LiveId" clId="{404EB468-001F-4653-B3DF-B363B1B9871C}" dt="2022-11-16T21:15:17.296" v="2502"/>
          <ac:inkMkLst>
            <pc:docMk/>
            <pc:sldMk cId="1385106729" sldId="381"/>
            <ac:inkMk id="312" creationId="{2DCE4DDB-6BD2-50FF-B190-400DE79F83A1}"/>
          </ac:inkMkLst>
        </pc:inkChg>
        <pc:inkChg chg="mod">
          <ac:chgData name="Carl-Julian Pardall" userId="242418bbfe6e9ff5" providerId="LiveId" clId="{404EB468-001F-4653-B3DF-B363B1B9871C}" dt="2022-11-16T21:15:17.296" v="2502"/>
          <ac:inkMkLst>
            <pc:docMk/>
            <pc:sldMk cId="1385106729" sldId="381"/>
            <ac:inkMk id="313" creationId="{89F9963A-07E6-6F35-7184-60F1A4514AB1}"/>
          </ac:inkMkLst>
        </pc:inkChg>
        <pc:inkChg chg="mod">
          <ac:chgData name="Carl-Julian Pardall" userId="242418bbfe6e9ff5" providerId="LiveId" clId="{404EB468-001F-4653-B3DF-B363B1B9871C}" dt="2022-11-16T21:15:17.296" v="2502"/>
          <ac:inkMkLst>
            <pc:docMk/>
            <pc:sldMk cId="1385106729" sldId="381"/>
            <ac:inkMk id="314" creationId="{8893EB04-737E-A189-5CD1-909A1286F1CD}"/>
          </ac:inkMkLst>
        </pc:inkChg>
        <pc:inkChg chg="mod">
          <ac:chgData name="Carl-Julian Pardall" userId="242418bbfe6e9ff5" providerId="LiveId" clId="{404EB468-001F-4653-B3DF-B363B1B9871C}" dt="2022-11-16T21:15:17.296" v="2502"/>
          <ac:inkMkLst>
            <pc:docMk/>
            <pc:sldMk cId="1385106729" sldId="381"/>
            <ac:inkMk id="315" creationId="{BA314F35-0B45-E851-359D-796AC8A26E42}"/>
          </ac:inkMkLst>
        </pc:inkChg>
        <pc:inkChg chg="mod">
          <ac:chgData name="Carl-Julian Pardall" userId="242418bbfe6e9ff5" providerId="LiveId" clId="{404EB468-001F-4653-B3DF-B363B1B9871C}" dt="2022-11-16T21:15:17.296" v="2502"/>
          <ac:inkMkLst>
            <pc:docMk/>
            <pc:sldMk cId="1385106729" sldId="381"/>
            <ac:inkMk id="316" creationId="{4F0B1BC1-38EB-2D78-79A1-5C030166EA5B}"/>
          </ac:inkMkLst>
        </pc:inkChg>
        <pc:inkChg chg="mod">
          <ac:chgData name="Carl-Julian Pardall" userId="242418bbfe6e9ff5" providerId="LiveId" clId="{404EB468-001F-4653-B3DF-B363B1B9871C}" dt="2022-11-16T21:15:17.296" v="2502"/>
          <ac:inkMkLst>
            <pc:docMk/>
            <pc:sldMk cId="1385106729" sldId="381"/>
            <ac:inkMk id="317" creationId="{87ABE527-2865-8590-389A-ED8774E790A7}"/>
          </ac:inkMkLst>
        </pc:inkChg>
        <pc:inkChg chg="mod">
          <ac:chgData name="Carl-Julian Pardall" userId="242418bbfe6e9ff5" providerId="LiveId" clId="{404EB468-001F-4653-B3DF-B363B1B9871C}" dt="2022-11-16T21:15:17.296" v="2502"/>
          <ac:inkMkLst>
            <pc:docMk/>
            <pc:sldMk cId="1385106729" sldId="381"/>
            <ac:inkMk id="318" creationId="{D02F3C5D-572E-F0DD-B904-06937B3B3FEC}"/>
          </ac:inkMkLst>
        </pc:inkChg>
        <pc:inkChg chg="mod">
          <ac:chgData name="Carl-Julian Pardall" userId="242418bbfe6e9ff5" providerId="LiveId" clId="{404EB468-001F-4653-B3DF-B363B1B9871C}" dt="2022-11-16T21:15:17.296" v="2502"/>
          <ac:inkMkLst>
            <pc:docMk/>
            <pc:sldMk cId="1385106729" sldId="381"/>
            <ac:inkMk id="319" creationId="{9739EEDC-55D7-92FE-A47F-15B3EFA8E4C0}"/>
          </ac:inkMkLst>
        </pc:inkChg>
        <pc:inkChg chg="mod">
          <ac:chgData name="Carl-Julian Pardall" userId="242418bbfe6e9ff5" providerId="LiveId" clId="{404EB468-001F-4653-B3DF-B363B1B9871C}" dt="2022-11-16T21:15:17.296" v="2502"/>
          <ac:inkMkLst>
            <pc:docMk/>
            <pc:sldMk cId="1385106729" sldId="381"/>
            <ac:inkMk id="320" creationId="{753E8CE6-3A0A-8F46-C449-6BE93249658B}"/>
          </ac:inkMkLst>
        </pc:inkChg>
        <pc:inkChg chg="mod">
          <ac:chgData name="Carl-Julian Pardall" userId="242418bbfe6e9ff5" providerId="LiveId" clId="{404EB468-001F-4653-B3DF-B363B1B9871C}" dt="2022-11-16T21:15:17.296" v="2502"/>
          <ac:inkMkLst>
            <pc:docMk/>
            <pc:sldMk cId="1385106729" sldId="381"/>
            <ac:inkMk id="321" creationId="{00D2D1CB-3729-A903-EE53-71DE75709C37}"/>
          </ac:inkMkLst>
        </pc:inkChg>
        <pc:inkChg chg="mod">
          <ac:chgData name="Carl-Julian Pardall" userId="242418bbfe6e9ff5" providerId="LiveId" clId="{404EB468-001F-4653-B3DF-B363B1B9871C}" dt="2022-11-16T21:15:17.296" v="2502"/>
          <ac:inkMkLst>
            <pc:docMk/>
            <pc:sldMk cId="1385106729" sldId="381"/>
            <ac:inkMk id="322" creationId="{3AA2F29B-4FDD-56D0-EF1C-3584CFE6A86B}"/>
          </ac:inkMkLst>
        </pc:inkChg>
        <pc:inkChg chg="mod">
          <ac:chgData name="Carl-Julian Pardall" userId="242418bbfe6e9ff5" providerId="LiveId" clId="{404EB468-001F-4653-B3DF-B363B1B9871C}" dt="2022-11-16T21:15:17.296" v="2502"/>
          <ac:inkMkLst>
            <pc:docMk/>
            <pc:sldMk cId="1385106729" sldId="381"/>
            <ac:inkMk id="323" creationId="{92C8E79A-A2FC-6239-6AC1-1B879344F3DC}"/>
          </ac:inkMkLst>
        </pc:inkChg>
        <pc:inkChg chg="mod">
          <ac:chgData name="Carl-Julian Pardall" userId="242418bbfe6e9ff5" providerId="LiveId" clId="{404EB468-001F-4653-B3DF-B363B1B9871C}" dt="2022-11-16T21:15:17.296" v="2502"/>
          <ac:inkMkLst>
            <pc:docMk/>
            <pc:sldMk cId="1385106729" sldId="381"/>
            <ac:inkMk id="324" creationId="{C81A83A8-CD7C-1CA9-EB47-0E6A7361233A}"/>
          </ac:inkMkLst>
        </pc:inkChg>
        <pc:inkChg chg="mod">
          <ac:chgData name="Carl-Julian Pardall" userId="242418bbfe6e9ff5" providerId="LiveId" clId="{404EB468-001F-4653-B3DF-B363B1B9871C}" dt="2022-11-16T21:15:17.296" v="2502"/>
          <ac:inkMkLst>
            <pc:docMk/>
            <pc:sldMk cId="1385106729" sldId="381"/>
            <ac:inkMk id="325" creationId="{D3D13DB0-E626-D8AA-5829-FC76AC16FA97}"/>
          </ac:inkMkLst>
        </pc:inkChg>
        <pc:inkChg chg="mod">
          <ac:chgData name="Carl-Julian Pardall" userId="242418bbfe6e9ff5" providerId="LiveId" clId="{404EB468-001F-4653-B3DF-B363B1B9871C}" dt="2022-11-16T21:15:17.296" v="2502"/>
          <ac:inkMkLst>
            <pc:docMk/>
            <pc:sldMk cId="1385106729" sldId="381"/>
            <ac:inkMk id="326" creationId="{41FEFA1A-0020-1CD1-81C0-9224E15DD403}"/>
          </ac:inkMkLst>
        </pc:inkChg>
        <pc:inkChg chg="mod">
          <ac:chgData name="Carl-Julian Pardall" userId="242418bbfe6e9ff5" providerId="LiveId" clId="{404EB468-001F-4653-B3DF-B363B1B9871C}" dt="2022-11-16T21:15:17.296" v="2502"/>
          <ac:inkMkLst>
            <pc:docMk/>
            <pc:sldMk cId="1385106729" sldId="381"/>
            <ac:inkMk id="327" creationId="{D3286432-C62C-3A74-2C15-2EE03BB97A7A}"/>
          </ac:inkMkLst>
        </pc:inkChg>
        <pc:inkChg chg="mod">
          <ac:chgData name="Carl-Julian Pardall" userId="242418bbfe6e9ff5" providerId="LiveId" clId="{404EB468-001F-4653-B3DF-B363B1B9871C}" dt="2022-11-16T21:15:17.296" v="2502"/>
          <ac:inkMkLst>
            <pc:docMk/>
            <pc:sldMk cId="1385106729" sldId="381"/>
            <ac:inkMk id="328" creationId="{705232BA-98F8-63B6-D7A7-BDE4693112EF}"/>
          </ac:inkMkLst>
        </pc:inkChg>
        <pc:inkChg chg="mod">
          <ac:chgData name="Carl-Julian Pardall" userId="242418bbfe6e9ff5" providerId="LiveId" clId="{404EB468-001F-4653-B3DF-B363B1B9871C}" dt="2022-11-16T21:15:17.296" v="2502"/>
          <ac:inkMkLst>
            <pc:docMk/>
            <pc:sldMk cId="1385106729" sldId="381"/>
            <ac:inkMk id="329" creationId="{9F35FF90-9E24-2F9C-A41E-DC8D9EDAF8C5}"/>
          </ac:inkMkLst>
        </pc:inkChg>
        <pc:inkChg chg="mod">
          <ac:chgData name="Carl-Julian Pardall" userId="242418bbfe6e9ff5" providerId="LiveId" clId="{404EB468-001F-4653-B3DF-B363B1B9871C}" dt="2022-11-16T21:15:17.296" v="2502"/>
          <ac:inkMkLst>
            <pc:docMk/>
            <pc:sldMk cId="1385106729" sldId="381"/>
            <ac:inkMk id="330" creationId="{223B1AD6-531B-92A5-9E5C-B1AF314E8CC6}"/>
          </ac:inkMkLst>
        </pc:inkChg>
        <pc:inkChg chg="mod">
          <ac:chgData name="Carl-Julian Pardall" userId="242418bbfe6e9ff5" providerId="LiveId" clId="{404EB468-001F-4653-B3DF-B363B1B9871C}" dt="2022-11-16T21:15:17.296" v="2502"/>
          <ac:inkMkLst>
            <pc:docMk/>
            <pc:sldMk cId="1385106729" sldId="381"/>
            <ac:inkMk id="331" creationId="{5BF56402-EC9A-AE65-D5AA-434FC8C1836A}"/>
          </ac:inkMkLst>
        </pc:inkChg>
        <pc:inkChg chg="mod">
          <ac:chgData name="Carl-Julian Pardall" userId="242418bbfe6e9ff5" providerId="LiveId" clId="{404EB468-001F-4653-B3DF-B363B1B9871C}" dt="2022-11-16T21:15:17.296" v="2502"/>
          <ac:inkMkLst>
            <pc:docMk/>
            <pc:sldMk cId="1385106729" sldId="381"/>
            <ac:inkMk id="332" creationId="{179EBA97-F994-1DF3-7448-860A69B3713F}"/>
          </ac:inkMkLst>
        </pc:inkChg>
        <pc:inkChg chg="mod">
          <ac:chgData name="Carl-Julian Pardall" userId="242418bbfe6e9ff5" providerId="LiveId" clId="{404EB468-001F-4653-B3DF-B363B1B9871C}" dt="2022-11-16T21:15:17.296" v="2502"/>
          <ac:inkMkLst>
            <pc:docMk/>
            <pc:sldMk cId="1385106729" sldId="381"/>
            <ac:inkMk id="333" creationId="{66E1CF99-301E-39FD-4739-E5E53C5AA270}"/>
          </ac:inkMkLst>
        </pc:inkChg>
        <pc:inkChg chg="mod">
          <ac:chgData name="Carl-Julian Pardall" userId="242418bbfe6e9ff5" providerId="LiveId" clId="{404EB468-001F-4653-B3DF-B363B1B9871C}" dt="2022-11-16T21:15:17.296" v="2502"/>
          <ac:inkMkLst>
            <pc:docMk/>
            <pc:sldMk cId="1385106729" sldId="381"/>
            <ac:inkMk id="334" creationId="{5DDDEF1C-6CCE-2D16-E02E-DCCB2A58DA48}"/>
          </ac:inkMkLst>
        </pc:inkChg>
        <pc:inkChg chg="mod">
          <ac:chgData name="Carl-Julian Pardall" userId="242418bbfe6e9ff5" providerId="LiveId" clId="{404EB468-001F-4653-B3DF-B363B1B9871C}" dt="2022-11-16T21:15:17.296" v="2502"/>
          <ac:inkMkLst>
            <pc:docMk/>
            <pc:sldMk cId="1385106729" sldId="381"/>
            <ac:inkMk id="335" creationId="{A2E017D9-B72A-5AEC-02E0-854D2251256D}"/>
          </ac:inkMkLst>
        </pc:inkChg>
        <pc:inkChg chg="mod">
          <ac:chgData name="Carl-Julian Pardall" userId="242418bbfe6e9ff5" providerId="LiveId" clId="{404EB468-001F-4653-B3DF-B363B1B9871C}" dt="2022-11-16T21:15:17.296" v="2502"/>
          <ac:inkMkLst>
            <pc:docMk/>
            <pc:sldMk cId="1385106729" sldId="381"/>
            <ac:inkMk id="336" creationId="{27974CB8-8472-BD19-7E7F-5B11AF692C7E}"/>
          </ac:inkMkLst>
        </pc:inkChg>
        <pc:inkChg chg="mod">
          <ac:chgData name="Carl-Julian Pardall" userId="242418bbfe6e9ff5" providerId="LiveId" clId="{404EB468-001F-4653-B3DF-B363B1B9871C}" dt="2022-11-16T21:15:17.296" v="2502"/>
          <ac:inkMkLst>
            <pc:docMk/>
            <pc:sldMk cId="1385106729" sldId="381"/>
            <ac:inkMk id="337" creationId="{E33FAB30-402F-0DC5-2C18-2427F3660280}"/>
          </ac:inkMkLst>
        </pc:inkChg>
        <pc:inkChg chg="mod">
          <ac:chgData name="Carl-Julian Pardall" userId="242418bbfe6e9ff5" providerId="LiveId" clId="{404EB468-001F-4653-B3DF-B363B1B9871C}" dt="2022-11-16T21:15:17.296" v="2502"/>
          <ac:inkMkLst>
            <pc:docMk/>
            <pc:sldMk cId="1385106729" sldId="381"/>
            <ac:inkMk id="338" creationId="{DD71B4D5-C472-0D4C-6280-A16CAC17DCFE}"/>
          </ac:inkMkLst>
        </pc:inkChg>
        <pc:inkChg chg="mod">
          <ac:chgData name="Carl-Julian Pardall" userId="242418bbfe6e9ff5" providerId="LiveId" clId="{404EB468-001F-4653-B3DF-B363B1B9871C}" dt="2022-11-16T21:15:17.296" v="2502"/>
          <ac:inkMkLst>
            <pc:docMk/>
            <pc:sldMk cId="1385106729" sldId="381"/>
            <ac:inkMk id="339" creationId="{6476E835-7ABE-C7B1-09B7-CD87209C28BB}"/>
          </ac:inkMkLst>
        </pc:inkChg>
        <pc:inkChg chg="mod">
          <ac:chgData name="Carl-Julian Pardall" userId="242418bbfe6e9ff5" providerId="LiveId" clId="{404EB468-001F-4653-B3DF-B363B1B9871C}" dt="2022-11-16T21:15:17.296" v="2502"/>
          <ac:inkMkLst>
            <pc:docMk/>
            <pc:sldMk cId="1385106729" sldId="381"/>
            <ac:inkMk id="340" creationId="{5936059B-D567-497D-2BFC-969AF09E32B7}"/>
          </ac:inkMkLst>
        </pc:inkChg>
        <pc:inkChg chg="mod">
          <ac:chgData name="Carl-Julian Pardall" userId="242418bbfe6e9ff5" providerId="LiveId" clId="{404EB468-001F-4653-B3DF-B363B1B9871C}" dt="2022-11-16T21:15:17.296" v="2502"/>
          <ac:inkMkLst>
            <pc:docMk/>
            <pc:sldMk cId="1385106729" sldId="381"/>
            <ac:inkMk id="341" creationId="{09EFC4EE-6E24-AB97-D1A8-B724C5999CFF}"/>
          </ac:inkMkLst>
        </pc:inkChg>
        <pc:inkChg chg="mod">
          <ac:chgData name="Carl-Julian Pardall" userId="242418bbfe6e9ff5" providerId="LiveId" clId="{404EB468-001F-4653-B3DF-B363B1B9871C}" dt="2022-11-16T21:15:17.296" v="2502"/>
          <ac:inkMkLst>
            <pc:docMk/>
            <pc:sldMk cId="1385106729" sldId="381"/>
            <ac:inkMk id="342" creationId="{DDF15BF4-3F07-AF89-DC61-B64241E4C0B5}"/>
          </ac:inkMkLst>
        </pc:inkChg>
        <pc:inkChg chg="mod">
          <ac:chgData name="Carl-Julian Pardall" userId="242418bbfe6e9ff5" providerId="LiveId" clId="{404EB468-001F-4653-B3DF-B363B1B9871C}" dt="2022-11-16T21:15:17.296" v="2502"/>
          <ac:inkMkLst>
            <pc:docMk/>
            <pc:sldMk cId="1385106729" sldId="381"/>
            <ac:inkMk id="343" creationId="{D3241C3D-E3DC-6E6F-FF01-3EEA07A9F6FE}"/>
          </ac:inkMkLst>
        </pc:inkChg>
        <pc:inkChg chg="mod">
          <ac:chgData name="Carl-Julian Pardall" userId="242418bbfe6e9ff5" providerId="LiveId" clId="{404EB468-001F-4653-B3DF-B363B1B9871C}" dt="2022-11-16T21:15:17.296" v="2502"/>
          <ac:inkMkLst>
            <pc:docMk/>
            <pc:sldMk cId="1385106729" sldId="381"/>
            <ac:inkMk id="344" creationId="{369E5900-2250-03D1-DFC1-F2B65F88B574}"/>
          </ac:inkMkLst>
        </pc:inkChg>
        <pc:inkChg chg="mod">
          <ac:chgData name="Carl-Julian Pardall" userId="242418bbfe6e9ff5" providerId="LiveId" clId="{404EB468-001F-4653-B3DF-B363B1B9871C}" dt="2022-11-16T21:15:17.296" v="2502"/>
          <ac:inkMkLst>
            <pc:docMk/>
            <pc:sldMk cId="1385106729" sldId="381"/>
            <ac:inkMk id="345" creationId="{A0FEBC0F-6F7A-CEE2-2649-DBD25D3E87A8}"/>
          </ac:inkMkLst>
        </pc:inkChg>
        <pc:inkChg chg="mod">
          <ac:chgData name="Carl-Julian Pardall" userId="242418bbfe6e9ff5" providerId="LiveId" clId="{404EB468-001F-4653-B3DF-B363B1B9871C}" dt="2022-11-16T21:15:17.296" v="2502"/>
          <ac:inkMkLst>
            <pc:docMk/>
            <pc:sldMk cId="1385106729" sldId="381"/>
            <ac:inkMk id="346" creationId="{52AF17E8-1FB2-2A4F-C394-51CBBCD954A7}"/>
          </ac:inkMkLst>
        </pc:inkChg>
        <pc:inkChg chg="mod">
          <ac:chgData name="Carl-Julian Pardall" userId="242418bbfe6e9ff5" providerId="LiveId" clId="{404EB468-001F-4653-B3DF-B363B1B9871C}" dt="2022-11-16T21:15:17.296" v="2502"/>
          <ac:inkMkLst>
            <pc:docMk/>
            <pc:sldMk cId="1385106729" sldId="381"/>
            <ac:inkMk id="347" creationId="{78579152-90C2-B85D-F602-6F57EABE4FAA}"/>
          </ac:inkMkLst>
        </pc:inkChg>
        <pc:inkChg chg="mod">
          <ac:chgData name="Carl-Julian Pardall" userId="242418bbfe6e9ff5" providerId="LiveId" clId="{404EB468-001F-4653-B3DF-B363B1B9871C}" dt="2022-11-16T21:15:17.296" v="2502"/>
          <ac:inkMkLst>
            <pc:docMk/>
            <pc:sldMk cId="1385106729" sldId="381"/>
            <ac:inkMk id="348" creationId="{C12E9A91-B417-2526-9F94-5A3B723BDBFE}"/>
          </ac:inkMkLst>
        </pc:inkChg>
        <pc:inkChg chg="mod">
          <ac:chgData name="Carl-Julian Pardall" userId="242418bbfe6e9ff5" providerId="LiveId" clId="{404EB468-001F-4653-B3DF-B363B1B9871C}" dt="2022-11-16T21:15:17.296" v="2502"/>
          <ac:inkMkLst>
            <pc:docMk/>
            <pc:sldMk cId="1385106729" sldId="381"/>
            <ac:inkMk id="349" creationId="{067F7287-9984-9965-CD86-AD735D69BAD5}"/>
          </ac:inkMkLst>
        </pc:inkChg>
        <pc:inkChg chg="mod">
          <ac:chgData name="Carl-Julian Pardall" userId="242418bbfe6e9ff5" providerId="LiveId" clId="{404EB468-001F-4653-B3DF-B363B1B9871C}" dt="2022-11-16T21:15:17.296" v="2502"/>
          <ac:inkMkLst>
            <pc:docMk/>
            <pc:sldMk cId="1385106729" sldId="381"/>
            <ac:inkMk id="350" creationId="{A13CCE8A-7F09-9289-6E72-83F322563EBF}"/>
          </ac:inkMkLst>
        </pc:inkChg>
        <pc:inkChg chg="mod">
          <ac:chgData name="Carl-Julian Pardall" userId="242418bbfe6e9ff5" providerId="LiveId" clId="{404EB468-001F-4653-B3DF-B363B1B9871C}" dt="2022-11-16T21:15:17.296" v="2502"/>
          <ac:inkMkLst>
            <pc:docMk/>
            <pc:sldMk cId="1385106729" sldId="381"/>
            <ac:inkMk id="351" creationId="{15184FDA-8CF9-3602-1E97-3E27C7B5E9C9}"/>
          </ac:inkMkLst>
        </pc:inkChg>
        <pc:inkChg chg="mod">
          <ac:chgData name="Carl-Julian Pardall" userId="242418bbfe6e9ff5" providerId="LiveId" clId="{404EB468-001F-4653-B3DF-B363B1B9871C}" dt="2022-11-16T21:15:17.296" v="2502"/>
          <ac:inkMkLst>
            <pc:docMk/>
            <pc:sldMk cId="1385106729" sldId="381"/>
            <ac:inkMk id="352" creationId="{8BFB7D0E-E6C5-3847-2BEE-8DA4FA0C632D}"/>
          </ac:inkMkLst>
        </pc:inkChg>
        <pc:inkChg chg="mod">
          <ac:chgData name="Carl-Julian Pardall" userId="242418bbfe6e9ff5" providerId="LiveId" clId="{404EB468-001F-4653-B3DF-B363B1B9871C}" dt="2022-11-16T21:15:17.296" v="2502"/>
          <ac:inkMkLst>
            <pc:docMk/>
            <pc:sldMk cId="1385106729" sldId="381"/>
            <ac:inkMk id="353" creationId="{DBF441E8-816A-74F9-B424-86421211FAB9}"/>
          </ac:inkMkLst>
        </pc:inkChg>
        <pc:inkChg chg="mod">
          <ac:chgData name="Carl-Julian Pardall" userId="242418bbfe6e9ff5" providerId="LiveId" clId="{404EB468-001F-4653-B3DF-B363B1B9871C}" dt="2022-11-16T21:15:17.296" v="2502"/>
          <ac:inkMkLst>
            <pc:docMk/>
            <pc:sldMk cId="1385106729" sldId="381"/>
            <ac:inkMk id="354" creationId="{9F631B4C-8E95-4E18-A654-8173955E98D0}"/>
          </ac:inkMkLst>
        </pc:inkChg>
        <pc:inkChg chg="mod">
          <ac:chgData name="Carl-Julian Pardall" userId="242418bbfe6e9ff5" providerId="LiveId" clId="{404EB468-001F-4653-B3DF-B363B1B9871C}" dt="2022-11-16T21:15:17.296" v="2502"/>
          <ac:inkMkLst>
            <pc:docMk/>
            <pc:sldMk cId="1385106729" sldId="381"/>
            <ac:inkMk id="355" creationId="{D9BEB03F-6F95-4F3F-23C4-A7B57E58896A}"/>
          </ac:inkMkLst>
        </pc:inkChg>
        <pc:inkChg chg="mod">
          <ac:chgData name="Carl-Julian Pardall" userId="242418bbfe6e9ff5" providerId="LiveId" clId="{404EB468-001F-4653-B3DF-B363B1B9871C}" dt="2022-11-16T21:15:17.296" v="2502"/>
          <ac:inkMkLst>
            <pc:docMk/>
            <pc:sldMk cId="1385106729" sldId="381"/>
            <ac:inkMk id="356" creationId="{B78786A6-BC2E-0492-28A1-F10529B6B7B1}"/>
          </ac:inkMkLst>
        </pc:inkChg>
        <pc:inkChg chg="mod">
          <ac:chgData name="Carl-Julian Pardall" userId="242418bbfe6e9ff5" providerId="LiveId" clId="{404EB468-001F-4653-B3DF-B363B1B9871C}" dt="2022-11-16T21:15:17.296" v="2502"/>
          <ac:inkMkLst>
            <pc:docMk/>
            <pc:sldMk cId="1385106729" sldId="381"/>
            <ac:inkMk id="357" creationId="{AE1B25DD-E6A7-A9F9-3202-90355CA5253D}"/>
          </ac:inkMkLst>
        </pc:inkChg>
        <pc:inkChg chg="mod">
          <ac:chgData name="Carl-Julian Pardall" userId="242418bbfe6e9ff5" providerId="LiveId" clId="{404EB468-001F-4653-B3DF-B363B1B9871C}" dt="2022-11-16T21:15:17.296" v="2502"/>
          <ac:inkMkLst>
            <pc:docMk/>
            <pc:sldMk cId="1385106729" sldId="381"/>
            <ac:inkMk id="358" creationId="{77E95A28-6C60-DAB5-9BB4-7CB09960D35C}"/>
          </ac:inkMkLst>
        </pc:inkChg>
        <pc:inkChg chg="mod">
          <ac:chgData name="Carl-Julian Pardall" userId="242418bbfe6e9ff5" providerId="LiveId" clId="{404EB468-001F-4653-B3DF-B363B1B9871C}" dt="2022-11-16T21:15:17.296" v="2502"/>
          <ac:inkMkLst>
            <pc:docMk/>
            <pc:sldMk cId="1385106729" sldId="381"/>
            <ac:inkMk id="359" creationId="{9B3AA285-05F6-C7F0-FD10-554DCB8D2F47}"/>
          </ac:inkMkLst>
        </pc:inkChg>
        <pc:inkChg chg="mod">
          <ac:chgData name="Carl-Julian Pardall" userId="242418bbfe6e9ff5" providerId="LiveId" clId="{404EB468-001F-4653-B3DF-B363B1B9871C}" dt="2022-11-16T21:15:17.296" v="2502"/>
          <ac:inkMkLst>
            <pc:docMk/>
            <pc:sldMk cId="1385106729" sldId="381"/>
            <ac:inkMk id="360" creationId="{10EE06FA-EE06-CD15-9C77-43FD8D244414}"/>
          </ac:inkMkLst>
        </pc:inkChg>
        <pc:inkChg chg="mod">
          <ac:chgData name="Carl-Julian Pardall" userId="242418bbfe6e9ff5" providerId="LiveId" clId="{404EB468-001F-4653-B3DF-B363B1B9871C}" dt="2022-11-16T21:15:17.296" v="2502"/>
          <ac:inkMkLst>
            <pc:docMk/>
            <pc:sldMk cId="1385106729" sldId="381"/>
            <ac:inkMk id="361" creationId="{A2F363AC-1967-C19B-2FEB-AD9F67CCFB50}"/>
          </ac:inkMkLst>
        </pc:inkChg>
        <pc:inkChg chg="mod">
          <ac:chgData name="Carl-Julian Pardall" userId="242418bbfe6e9ff5" providerId="LiveId" clId="{404EB468-001F-4653-B3DF-B363B1B9871C}" dt="2022-11-16T21:15:17.296" v="2502"/>
          <ac:inkMkLst>
            <pc:docMk/>
            <pc:sldMk cId="1385106729" sldId="381"/>
            <ac:inkMk id="362" creationId="{974BC013-2055-D477-568E-262FC02B0C5A}"/>
          </ac:inkMkLst>
        </pc:inkChg>
        <pc:inkChg chg="mod">
          <ac:chgData name="Carl-Julian Pardall" userId="242418bbfe6e9ff5" providerId="LiveId" clId="{404EB468-001F-4653-B3DF-B363B1B9871C}" dt="2022-11-16T21:15:17.296" v="2502"/>
          <ac:inkMkLst>
            <pc:docMk/>
            <pc:sldMk cId="1385106729" sldId="381"/>
            <ac:inkMk id="363" creationId="{A166F099-5D78-C4EA-C97D-17F5A4E7AD52}"/>
          </ac:inkMkLst>
        </pc:inkChg>
        <pc:inkChg chg="mod">
          <ac:chgData name="Carl-Julian Pardall" userId="242418bbfe6e9ff5" providerId="LiveId" clId="{404EB468-001F-4653-B3DF-B363B1B9871C}" dt="2022-11-16T21:15:17.296" v="2502"/>
          <ac:inkMkLst>
            <pc:docMk/>
            <pc:sldMk cId="1385106729" sldId="381"/>
            <ac:inkMk id="364" creationId="{C02A539E-E51B-E510-659D-0AE0A9E1581E}"/>
          </ac:inkMkLst>
        </pc:inkChg>
        <pc:inkChg chg="mod">
          <ac:chgData name="Carl-Julian Pardall" userId="242418bbfe6e9ff5" providerId="LiveId" clId="{404EB468-001F-4653-B3DF-B363B1B9871C}" dt="2022-11-16T21:15:17.296" v="2502"/>
          <ac:inkMkLst>
            <pc:docMk/>
            <pc:sldMk cId="1385106729" sldId="381"/>
            <ac:inkMk id="365" creationId="{864C51A0-B8E6-9634-CE05-BC714136113E}"/>
          </ac:inkMkLst>
        </pc:inkChg>
        <pc:inkChg chg="mod">
          <ac:chgData name="Carl-Julian Pardall" userId="242418bbfe6e9ff5" providerId="LiveId" clId="{404EB468-001F-4653-B3DF-B363B1B9871C}" dt="2022-11-16T21:15:17.296" v="2502"/>
          <ac:inkMkLst>
            <pc:docMk/>
            <pc:sldMk cId="1385106729" sldId="381"/>
            <ac:inkMk id="366" creationId="{0EC385A8-FA31-5BF3-47F2-E6CEB840FDB6}"/>
          </ac:inkMkLst>
        </pc:inkChg>
        <pc:inkChg chg="mod">
          <ac:chgData name="Carl-Julian Pardall" userId="242418bbfe6e9ff5" providerId="LiveId" clId="{404EB468-001F-4653-B3DF-B363B1B9871C}" dt="2022-11-16T21:15:17.296" v="2502"/>
          <ac:inkMkLst>
            <pc:docMk/>
            <pc:sldMk cId="1385106729" sldId="381"/>
            <ac:inkMk id="367" creationId="{65BF4219-B72D-C4A6-6F6B-A03227794681}"/>
          </ac:inkMkLst>
        </pc:inkChg>
        <pc:inkChg chg="mod">
          <ac:chgData name="Carl-Julian Pardall" userId="242418bbfe6e9ff5" providerId="LiveId" clId="{404EB468-001F-4653-B3DF-B363B1B9871C}" dt="2022-11-16T21:15:17.296" v="2502"/>
          <ac:inkMkLst>
            <pc:docMk/>
            <pc:sldMk cId="1385106729" sldId="381"/>
            <ac:inkMk id="368" creationId="{407AEE60-15EF-9585-2C82-3E9B428C48BA}"/>
          </ac:inkMkLst>
        </pc:inkChg>
        <pc:inkChg chg="mod">
          <ac:chgData name="Carl-Julian Pardall" userId="242418bbfe6e9ff5" providerId="LiveId" clId="{404EB468-001F-4653-B3DF-B363B1B9871C}" dt="2022-11-16T21:15:17.296" v="2502"/>
          <ac:inkMkLst>
            <pc:docMk/>
            <pc:sldMk cId="1385106729" sldId="381"/>
            <ac:inkMk id="369" creationId="{ADBF36F2-7D75-A97B-792A-38D394DECA82}"/>
          </ac:inkMkLst>
        </pc:inkChg>
        <pc:inkChg chg="mod">
          <ac:chgData name="Carl-Julian Pardall" userId="242418bbfe6e9ff5" providerId="LiveId" clId="{404EB468-001F-4653-B3DF-B363B1B9871C}" dt="2022-11-16T21:15:17.296" v="2502"/>
          <ac:inkMkLst>
            <pc:docMk/>
            <pc:sldMk cId="1385106729" sldId="381"/>
            <ac:inkMk id="370" creationId="{6086ABDF-C11D-5064-87E8-DEB375618CE1}"/>
          </ac:inkMkLst>
        </pc:inkChg>
        <pc:inkChg chg="mod">
          <ac:chgData name="Carl-Julian Pardall" userId="242418bbfe6e9ff5" providerId="LiveId" clId="{404EB468-001F-4653-B3DF-B363B1B9871C}" dt="2022-11-16T21:15:17.296" v="2502"/>
          <ac:inkMkLst>
            <pc:docMk/>
            <pc:sldMk cId="1385106729" sldId="381"/>
            <ac:inkMk id="371" creationId="{7E862592-7238-FECF-6637-D88B66F72463}"/>
          </ac:inkMkLst>
        </pc:inkChg>
        <pc:inkChg chg="mod">
          <ac:chgData name="Carl-Julian Pardall" userId="242418bbfe6e9ff5" providerId="LiveId" clId="{404EB468-001F-4653-B3DF-B363B1B9871C}" dt="2022-11-16T21:15:17.296" v="2502"/>
          <ac:inkMkLst>
            <pc:docMk/>
            <pc:sldMk cId="1385106729" sldId="381"/>
            <ac:inkMk id="372" creationId="{AA92A6D0-5C64-A766-D3A9-81EBC8703C43}"/>
          </ac:inkMkLst>
        </pc:inkChg>
        <pc:inkChg chg="mod">
          <ac:chgData name="Carl-Julian Pardall" userId="242418bbfe6e9ff5" providerId="LiveId" clId="{404EB468-001F-4653-B3DF-B363B1B9871C}" dt="2022-11-16T21:15:17.296" v="2502"/>
          <ac:inkMkLst>
            <pc:docMk/>
            <pc:sldMk cId="1385106729" sldId="381"/>
            <ac:inkMk id="373" creationId="{1B3B74D9-F672-D520-B6DC-7B139CAB8429}"/>
          </ac:inkMkLst>
        </pc:inkChg>
        <pc:inkChg chg="mod">
          <ac:chgData name="Carl-Julian Pardall" userId="242418bbfe6e9ff5" providerId="LiveId" clId="{404EB468-001F-4653-B3DF-B363B1B9871C}" dt="2022-11-16T21:15:17.296" v="2502"/>
          <ac:inkMkLst>
            <pc:docMk/>
            <pc:sldMk cId="1385106729" sldId="381"/>
            <ac:inkMk id="374" creationId="{5359C4BA-EF78-D911-C5E1-7D65196FDD77}"/>
          </ac:inkMkLst>
        </pc:inkChg>
        <pc:inkChg chg="mod">
          <ac:chgData name="Carl-Julian Pardall" userId="242418bbfe6e9ff5" providerId="LiveId" clId="{404EB468-001F-4653-B3DF-B363B1B9871C}" dt="2022-11-16T21:15:17.296" v="2502"/>
          <ac:inkMkLst>
            <pc:docMk/>
            <pc:sldMk cId="1385106729" sldId="381"/>
            <ac:inkMk id="375" creationId="{E4746DE3-C596-D24B-DC18-9B1638CDC44C}"/>
          </ac:inkMkLst>
        </pc:inkChg>
        <pc:inkChg chg="mod">
          <ac:chgData name="Carl-Julian Pardall" userId="242418bbfe6e9ff5" providerId="LiveId" clId="{404EB468-001F-4653-B3DF-B363B1B9871C}" dt="2022-11-16T21:15:17.296" v="2502"/>
          <ac:inkMkLst>
            <pc:docMk/>
            <pc:sldMk cId="1385106729" sldId="381"/>
            <ac:inkMk id="376" creationId="{CDE6FC9D-4A04-7DE8-40BD-E4334552EB2B}"/>
          </ac:inkMkLst>
        </pc:inkChg>
        <pc:inkChg chg="mod">
          <ac:chgData name="Carl-Julian Pardall" userId="242418bbfe6e9ff5" providerId="LiveId" clId="{404EB468-001F-4653-B3DF-B363B1B9871C}" dt="2022-11-16T21:15:17.296" v="2502"/>
          <ac:inkMkLst>
            <pc:docMk/>
            <pc:sldMk cId="1385106729" sldId="381"/>
            <ac:inkMk id="377" creationId="{178B168D-5DA0-0B66-7276-DEA449B8BFC5}"/>
          </ac:inkMkLst>
        </pc:inkChg>
        <pc:inkChg chg="mod">
          <ac:chgData name="Carl-Julian Pardall" userId="242418bbfe6e9ff5" providerId="LiveId" clId="{404EB468-001F-4653-B3DF-B363B1B9871C}" dt="2022-11-16T21:15:17.296" v="2502"/>
          <ac:inkMkLst>
            <pc:docMk/>
            <pc:sldMk cId="1385106729" sldId="381"/>
            <ac:inkMk id="378" creationId="{D7DE7A7A-E62F-272C-71E7-D6F0A53E6FD2}"/>
          </ac:inkMkLst>
        </pc:inkChg>
        <pc:inkChg chg="mod">
          <ac:chgData name="Carl-Julian Pardall" userId="242418bbfe6e9ff5" providerId="LiveId" clId="{404EB468-001F-4653-B3DF-B363B1B9871C}" dt="2022-11-16T21:15:17.296" v="2502"/>
          <ac:inkMkLst>
            <pc:docMk/>
            <pc:sldMk cId="1385106729" sldId="381"/>
            <ac:inkMk id="379" creationId="{E0D9692C-F1DB-931E-3C2C-3A0ABCC0B253}"/>
          </ac:inkMkLst>
        </pc:inkChg>
        <pc:inkChg chg="mod">
          <ac:chgData name="Carl-Julian Pardall" userId="242418bbfe6e9ff5" providerId="LiveId" clId="{404EB468-001F-4653-B3DF-B363B1B9871C}" dt="2022-11-16T21:15:17.296" v="2502"/>
          <ac:inkMkLst>
            <pc:docMk/>
            <pc:sldMk cId="1385106729" sldId="381"/>
            <ac:inkMk id="380" creationId="{C506E020-DFC3-16B2-ACCB-3CEB04C63E2C}"/>
          </ac:inkMkLst>
        </pc:inkChg>
        <pc:inkChg chg="mod">
          <ac:chgData name="Carl-Julian Pardall" userId="242418bbfe6e9ff5" providerId="LiveId" clId="{404EB468-001F-4653-B3DF-B363B1B9871C}" dt="2022-11-16T21:15:17.296" v="2502"/>
          <ac:inkMkLst>
            <pc:docMk/>
            <pc:sldMk cId="1385106729" sldId="381"/>
            <ac:inkMk id="381" creationId="{1119B846-BB8C-9A4F-C5DB-99063A733935}"/>
          </ac:inkMkLst>
        </pc:inkChg>
        <pc:inkChg chg="mod">
          <ac:chgData name="Carl-Julian Pardall" userId="242418bbfe6e9ff5" providerId="LiveId" clId="{404EB468-001F-4653-B3DF-B363B1B9871C}" dt="2022-11-16T21:15:17.296" v="2502"/>
          <ac:inkMkLst>
            <pc:docMk/>
            <pc:sldMk cId="1385106729" sldId="381"/>
            <ac:inkMk id="382" creationId="{CD9B8E84-544B-DDAF-C296-412891ACA1AB}"/>
          </ac:inkMkLst>
        </pc:inkChg>
        <pc:inkChg chg="mod">
          <ac:chgData name="Carl-Julian Pardall" userId="242418bbfe6e9ff5" providerId="LiveId" clId="{404EB468-001F-4653-B3DF-B363B1B9871C}" dt="2022-11-16T21:15:17.296" v="2502"/>
          <ac:inkMkLst>
            <pc:docMk/>
            <pc:sldMk cId="1385106729" sldId="381"/>
            <ac:inkMk id="383" creationId="{33172862-862A-39DF-E459-58A7CFAF4B7B}"/>
          </ac:inkMkLst>
        </pc:inkChg>
        <pc:cxnChg chg="add del mod">
          <ac:chgData name="Carl-Julian Pardall" userId="242418bbfe6e9ff5" providerId="LiveId" clId="{404EB468-001F-4653-B3DF-B363B1B9871C}" dt="2022-11-17T16:09:10.966" v="4931" actId="21"/>
          <ac:cxnSpMkLst>
            <pc:docMk/>
            <pc:sldMk cId="1385106729" sldId="381"/>
            <ac:cxnSpMk id="7" creationId="{0D462F56-98E4-A45F-30A3-ABF3292A6127}"/>
          </ac:cxnSpMkLst>
        </pc:cxnChg>
        <pc:cxnChg chg="add mod topLvl">
          <ac:chgData name="Carl-Julian Pardall" userId="242418bbfe6e9ff5" providerId="LiveId" clId="{404EB468-001F-4653-B3DF-B363B1B9871C}" dt="2022-11-16T20:18:26.518" v="1934" actId="338"/>
          <ac:cxnSpMkLst>
            <pc:docMk/>
            <pc:sldMk cId="1385106729" sldId="381"/>
            <ac:cxnSpMk id="168" creationId="{195C65F6-AC31-6FEF-A611-0A3292DE93B9}"/>
          </ac:cxnSpMkLst>
        </pc:cxnChg>
        <pc:cxnChg chg="add mod topLvl">
          <ac:chgData name="Carl-Julian Pardall" userId="242418bbfe6e9ff5" providerId="LiveId" clId="{404EB468-001F-4653-B3DF-B363B1B9871C}" dt="2022-11-16T20:18:26.518" v="1934" actId="338"/>
          <ac:cxnSpMkLst>
            <pc:docMk/>
            <pc:sldMk cId="1385106729" sldId="381"/>
            <ac:cxnSpMk id="170" creationId="{D594B91A-0DA8-9D8F-10F9-A237FAE3BB1B}"/>
          </ac:cxnSpMkLst>
        </pc:cxnChg>
        <pc:cxnChg chg="add mod topLvl">
          <ac:chgData name="Carl-Julian Pardall" userId="242418bbfe6e9ff5" providerId="LiveId" clId="{404EB468-001F-4653-B3DF-B363B1B9871C}" dt="2022-11-16T20:18:26.518" v="1934" actId="338"/>
          <ac:cxnSpMkLst>
            <pc:docMk/>
            <pc:sldMk cId="1385106729" sldId="381"/>
            <ac:cxnSpMk id="172" creationId="{DE462392-22F2-610D-9842-91AB6BC818DB}"/>
          </ac:cxnSpMkLst>
        </pc:cxnChg>
        <pc:cxnChg chg="add mod topLvl">
          <ac:chgData name="Carl-Julian Pardall" userId="242418bbfe6e9ff5" providerId="LiveId" clId="{404EB468-001F-4653-B3DF-B363B1B9871C}" dt="2022-11-16T20:18:26.518" v="1934" actId="338"/>
          <ac:cxnSpMkLst>
            <pc:docMk/>
            <pc:sldMk cId="1385106729" sldId="381"/>
            <ac:cxnSpMk id="173" creationId="{4078255B-4ADA-8160-EA27-E4FDD5375123}"/>
          </ac:cxnSpMkLst>
        </pc:cxnChg>
        <pc:cxnChg chg="add del mod topLvl">
          <ac:chgData name="Carl-Julian Pardall" userId="242418bbfe6e9ff5" providerId="LiveId" clId="{404EB468-001F-4653-B3DF-B363B1B9871C}" dt="2022-11-16T20:00:43.057" v="1815" actId="478"/>
          <ac:cxnSpMkLst>
            <pc:docMk/>
            <pc:sldMk cId="1385106729" sldId="381"/>
            <ac:cxnSpMk id="174" creationId="{E5A740D2-767A-CAA0-84C1-27DC86FC9613}"/>
          </ac:cxnSpMkLst>
        </pc:cxnChg>
        <pc:cxnChg chg="add mod topLvl">
          <ac:chgData name="Carl-Julian Pardall" userId="242418bbfe6e9ff5" providerId="LiveId" clId="{404EB468-001F-4653-B3DF-B363B1B9871C}" dt="2022-11-16T20:18:26.518" v="1934" actId="338"/>
          <ac:cxnSpMkLst>
            <pc:docMk/>
            <pc:sldMk cId="1385106729" sldId="381"/>
            <ac:cxnSpMk id="175" creationId="{C15C24B5-9A71-7BA0-430A-1F815FE4F397}"/>
          </ac:cxnSpMkLst>
        </pc:cxnChg>
        <pc:cxnChg chg="add mod topLvl">
          <ac:chgData name="Carl-Julian Pardall" userId="242418bbfe6e9ff5" providerId="LiveId" clId="{404EB468-001F-4653-B3DF-B363B1B9871C}" dt="2022-11-16T20:18:26.518" v="1934" actId="338"/>
          <ac:cxnSpMkLst>
            <pc:docMk/>
            <pc:sldMk cId="1385106729" sldId="381"/>
            <ac:cxnSpMk id="176" creationId="{9ACC8A5F-ACE6-96EE-902F-83C15DE074C8}"/>
          </ac:cxnSpMkLst>
        </pc:cxnChg>
        <pc:cxnChg chg="add mod topLvl">
          <ac:chgData name="Carl-Julian Pardall" userId="242418bbfe6e9ff5" providerId="LiveId" clId="{404EB468-001F-4653-B3DF-B363B1B9871C}" dt="2022-11-16T20:18:26.518" v="1934" actId="338"/>
          <ac:cxnSpMkLst>
            <pc:docMk/>
            <pc:sldMk cId="1385106729" sldId="381"/>
            <ac:cxnSpMk id="177" creationId="{5F34B401-7E2F-AFB4-4B80-F915D7D8C6D3}"/>
          </ac:cxnSpMkLst>
        </pc:cxnChg>
        <pc:cxnChg chg="add del mod">
          <ac:chgData name="Carl-Julian Pardall" userId="242418bbfe6e9ff5" providerId="LiveId" clId="{404EB468-001F-4653-B3DF-B363B1B9871C}" dt="2022-11-16T17:48:31.293" v="1812" actId="478"/>
          <ac:cxnSpMkLst>
            <pc:docMk/>
            <pc:sldMk cId="1385106729" sldId="381"/>
            <ac:cxnSpMk id="180" creationId="{CD2D3757-9F79-9BE1-1BA3-15C0257B41E0}"/>
          </ac:cxnSpMkLst>
        </pc:cxnChg>
        <pc:cxnChg chg="add mod">
          <ac:chgData name="Carl-Julian Pardall" userId="242418bbfe6e9ff5" providerId="LiveId" clId="{404EB468-001F-4653-B3DF-B363B1B9871C}" dt="2022-11-16T20:17:31.155" v="1930" actId="165"/>
          <ac:cxnSpMkLst>
            <pc:docMk/>
            <pc:sldMk cId="1385106729" sldId="381"/>
            <ac:cxnSpMk id="183" creationId="{F15D011E-B126-32B2-E915-5427BE227DB3}"/>
          </ac:cxnSpMkLst>
        </pc:cxnChg>
        <pc:cxnChg chg="add mod">
          <ac:chgData name="Carl-Julian Pardall" userId="242418bbfe6e9ff5" providerId="LiveId" clId="{404EB468-001F-4653-B3DF-B363B1B9871C}" dt="2022-11-16T20:17:31.155" v="1930" actId="165"/>
          <ac:cxnSpMkLst>
            <pc:docMk/>
            <pc:sldMk cId="1385106729" sldId="381"/>
            <ac:cxnSpMk id="186" creationId="{15ED29DF-47CF-6558-E17F-EB73BA7DE05D}"/>
          </ac:cxnSpMkLst>
        </pc:cxnChg>
        <pc:cxnChg chg="add mod">
          <ac:chgData name="Carl-Julian Pardall" userId="242418bbfe6e9ff5" providerId="LiveId" clId="{404EB468-001F-4653-B3DF-B363B1B9871C}" dt="2022-11-16T20:17:31.155" v="1930" actId="165"/>
          <ac:cxnSpMkLst>
            <pc:docMk/>
            <pc:sldMk cId="1385106729" sldId="381"/>
            <ac:cxnSpMk id="187" creationId="{6A8DB53B-82C1-E449-9AE6-FD1B342BD758}"/>
          </ac:cxnSpMkLst>
        </pc:cxnChg>
        <pc:cxnChg chg="add mod">
          <ac:chgData name="Carl-Julian Pardall" userId="242418bbfe6e9ff5" providerId="LiveId" clId="{404EB468-001F-4653-B3DF-B363B1B9871C}" dt="2022-11-16T20:17:31.155" v="1930" actId="165"/>
          <ac:cxnSpMkLst>
            <pc:docMk/>
            <pc:sldMk cId="1385106729" sldId="381"/>
            <ac:cxnSpMk id="188" creationId="{82F29B7A-A503-CEE5-C163-1AEEF77840EB}"/>
          </ac:cxnSpMkLst>
        </pc:cxnChg>
        <pc:cxnChg chg="add mod">
          <ac:chgData name="Carl-Julian Pardall" userId="242418bbfe6e9ff5" providerId="LiveId" clId="{404EB468-001F-4653-B3DF-B363B1B9871C}" dt="2022-11-16T20:17:31.155" v="1930" actId="165"/>
          <ac:cxnSpMkLst>
            <pc:docMk/>
            <pc:sldMk cId="1385106729" sldId="381"/>
            <ac:cxnSpMk id="189" creationId="{85F9C5AC-9510-64E6-1147-BB55AD433D4D}"/>
          </ac:cxnSpMkLst>
        </pc:cxnChg>
        <pc:cxnChg chg="add mod">
          <ac:chgData name="Carl-Julian Pardall" userId="242418bbfe6e9ff5" providerId="LiveId" clId="{404EB468-001F-4653-B3DF-B363B1B9871C}" dt="2022-11-16T20:17:31.155" v="1930" actId="165"/>
          <ac:cxnSpMkLst>
            <pc:docMk/>
            <pc:sldMk cId="1385106729" sldId="381"/>
            <ac:cxnSpMk id="190" creationId="{B4D018A9-33F9-E4EF-963E-BA4E03735605}"/>
          </ac:cxnSpMkLst>
        </pc:cxnChg>
        <pc:cxnChg chg="add mod">
          <ac:chgData name="Carl-Julian Pardall" userId="242418bbfe6e9ff5" providerId="LiveId" clId="{404EB468-001F-4653-B3DF-B363B1B9871C}" dt="2022-11-16T20:17:31.155" v="1930" actId="165"/>
          <ac:cxnSpMkLst>
            <pc:docMk/>
            <pc:sldMk cId="1385106729" sldId="381"/>
            <ac:cxnSpMk id="191" creationId="{957E4C4F-3699-4F3C-FC50-2C785CF0EDD5}"/>
          </ac:cxnSpMkLst>
        </pc:cxnChg>
        <pc:cxnChg chg="add del mod">
          <ac:chgData name="Carl-Julian Pardall" userId="242418bbfe6e9ff5" providerId="LiveId" clId="{404EB468-001F-4653-B3DF-B363B1B9871C}" dt="2022-11-16T20:08:26.958" v="1882" actId="478"/>
          <ac:cxnSpMkLst>
            <pc:docMk/>
            <pc:sldMk cId="1385106729" sldId="381"/>
            <ac:cxnSpMk id="192" creationId="{EDF4F11B-1A72-79BF-01F2-ACD325E27A53}"/>
          </ac:cxnSpMkLst>
        </pc:cxnChg>
        <pc:cxnChg chg="add mod">
          <ac:chgData name="Carl-Julian Pardall" userId="242418bbfe6e9ff5" providerId="LiveId" clId="{404EB468-001F-4653-B3DF-B363B1B9871C}" dt="2022-11-16T20:17:31.155" v="1930" actId="165"/>
          <ac:cxnSpMkLst>
            <pc:docMk/>
            <pc:sldMk cId="1385106729" sldId="381"/>
            <ac:cxnSpMk id="193" creationId="{47C3C862-BA36-2494-2D1B-578F04E63E25}"/>
          </ac:cxnSpMkLst>
        </pc:cxnChg>
        <pc:cxnChg chg="add mod">
          <ac:chgData name="Carl-Julian Pardall" userId="242418bbfe6e9ff5" providerId="LiveId" clId="{404EB468-001F-4653-B3DF-B363B1B9871C}" dt="2022-11-16T20:17:31.155" v="1930" actId="165"/>
          <ac:cxnSpMkLst>
            <pc:docMk/>
            <pc:sldMk cId="1385106729" sldId="381"/>
            <ac:cxnSpMk id="194" creationId="{B4F23274-425E-82E0-3FFF-EE2AC753A7CE}"/>
          </ac:cxnSpMkLst>
        </pc:cxnChg>
        <pc:cxnChg chg="add del mod">
          <ac:chgData name="Carl-Julian Pardall" userId="242418bbfe6e9ff5" providerId="LiveId" clId="{404EB468-001F-4653-B3DF-B363B1B9871C}" dt="2022-11-16T20:13:15.405" v="1899" actId="478"/>
          <ac:cxnSpMkLst>
            <pc:docMk/>
            <pc:sldMk cId="1385106729" sldId="381"/>
            <ac:cxnSpMk id="195" creationId="{D4583187-BA09-5B6A-8BF4-D9614D52FC6F}"/>
          </ac:cxnSpMkLst>
        </pc:cxnChg>
        <pc:cxnChg chg="mod">
          <ac:chgData name="Carl-Julian Pardall" userId="242418bbfe6e9ff5" providerId="LiveId" clId="{404EB468-001F-4653-B3DF-B363B1B9871C}" dt="2022-11-16T21:15:17.296" v="2502"/>
          <ac:cxnSpMkLst>
            <pc:docMk/>
            <pc:sldMk cId="1385106729" sldId="381"/>
            <ac:cxnSpMk id="242" creationId="{9D28C7D4-FCEF-F328-0668-7F56661516B6}"/>
          </ac:cxnSpMkLst>
        </pc:cxnChg>
        <pc:cxnChg chg="mod">
          <ac:chgData name="Carl-Julian Pardall" userId="242418bbfe6e9ff5" providerId="LiveId" clId="{404EB468-001F-4653-B3DF-B363B1B9871C}" dt="2022-11-16T21:15:17.296" v="2502"/>
          <ac:cxnSpMkLst>
            <pc:docMk/>
            <pc:sldMk cId="1385106729" sldId="381"/>
            <ac:cxnSpMk id="243" creationId="{7B27D294-750C-10F6-D9CE-A92EB5A7D262}"/>
          </ac:cxnSpMkLst>
        </pc:cxnChg>
        <pc:cxnChg chg="mod">
          <ac:chgData name="Carl-Julian Pardall" userId="242418bbfe6e9ff5" providerId="LiveId" clId="{404EB468-001F-4653-B3DF-B363B1B9871C}" dt="2022-11-16T21:15:17.296" v="2502"/>
          <ac:cxnSpMkLst>
            <pc:docMk/>
            <pc:sldMk cId="1385106729" sldId="381"/>
            <ac:cxnSpMk id="244" creationId="{7C677459-E7F2-91D7-9EF7-52607FBA05DF}"/>
          </ac:cxnSpMkLst>
        </pc:cxnChg>
        <pc:cxnChg chg="mod">
          <ac:chgData name="Carl-Julian Pardall" userId="242418bbfe6e9ff5" providerId="LiveId" clId="{404EB468-001F-4653-B3DF-B363B1B9871C}" dt="2022-11-16T21:15:17.296" v="2502"/>
          <ac:cxnSpMkLst>
            <pc:docMk/>
            <pc:sldMk cId="1385106729" sldId="381"/>
            <ac:cxnSpMk id="245" creationId="{8D2332CF-7236-8C40-4067-A2F8C56DBDF0}"/>
          </ac:cxnSpMkLst>
        </pc:cxnChg>
        <pc:cxnChg chg="mod">
          <ac:chgData name="Carl-Julian Pardall" userId="242418bbfe6e9ff5" providerId="LiveId" clId="{404EB468-001F-4653-B3DF-B363B1B9871C}" dt="2022-11-16T21:15:17.296" v="2502"/>
          <ac:cxnSpMkLst>
            <pc:docMk/>
            <pc:sldMk cId="1385106729" sldId="381"/>
            <ac:cxnSpMk id="246" creationId="{8F454DE8-0099-7811-0729-CD04B604CE60}"/>
          </ac:cxnSpMkLst>
        </pc:cxnChg>
        <pc:cxnChg chg="mod">
          <ac:chgData name="Carl-Julian Pardall" userId="242418bbfe6e9ff5" providerId="LiveId" clId="{404EB468-001F-4653-B3DF-B363B1B9871C}" dt="2022-11-16T21:15:17.296" v="2502"/>
          <ac:cxnSpMkLst>
            <pc:docMk/>
            <pc:sldMk cId="1385106729" sldId="381"/>
            <ac:cxnSpMk id="247" creationId="{63171064-9EB8-17D5-6CD8-17C50C6C4DCD}"/>
          </ac:cxnSpMkLst>
        </pc:cxnChg>
        <pc:cxnChg chg="mod">
          <ac:chgData name="Carl-Julian Pardall" userId="242418bbfe6e9ff5" providerId="LiveId" clId="{404EB468-001F-4653-B3DF-B363B1B9871C}" dt="2022-11-16T21:15:17.296" v="2502"/>
          <ac:cxnSpMkLst>
            <pc:docMk/>
            <pc:sldMk cId="1385106729" sldId="381"/>
            <ac:cxnSpMk id="248" creationId="{CE2656B3-217F-46EE-4522-E42D934EB849}"/>
          </ac:cxnSpMkLst>
        </pc:cxnChg>
        <pc:cxnChg chg="mod">
          <ac:chgData name="Carl-Julian Pardall" userId="242418bbfe6e9ff5" providerId="LiveId" clId="{404EB468-001F-4653-B3DF-B363B1B9871C}" dt="2022-11-16T21:15:17.296" v="2502"/>
          <ac:cxnSpMkLst>
            <pc:docMk/>
            <pc:sldMk cId="1385106729" sldId="381"/>
            <ac:cxnSpMk id="249" creationId="{2F83402F-EF40-ED4B-822B-2112BE133472}"/>
          </ac:cxnSpMkLst>
        </pc:cxnChg>
        <pc:cxnChg chg="mod">
          <ac:chgData name="Carl-Julian Pardall" userId="242418bbfe6e9ff5" providerId="LiveId" clId="{404EB468-001F-4653-B3DF-B363B1B9871C}" dt="2022-11-16T21:15:17.296" v="2502"/>
          <ac:cxnSpMkLst>
            <pc:docMk/>
            <pc:sldMk cId="1385106729" sldId="381"/>
            <ac:cxnSpMk id="250" creationId="{7404E12C-2EF2-91A5-D159-7FAEEED262F5}"/>
          </ac:cxnSpMkLst>
        </pc:cxnChg>
        <pc:cxnChg chg="mod">
          <ac:chgData name="Carl-Julian Pardall" userId="242418bbfe6e9ff5" providerId="LiveId" clId="{404EB468-001F-4653-B3DF-B363B1B9871C}" dt="2022-11-16T21:15:17.296" v="2502"/>
          <ac:cxnSpMkLst>
            <pc:docMk/>
            <pc:sldMk cId="1385106729" sldId="381"/>
            <ac:cxnSpMk id="252" creationId="{44919DCB-D112-7D37-410A-EAA5EF21DAF7}"/>
          </ac:cxnSpMkLst>
        </pc:cxnChg>
        <pc:cxnChg chg="mod">
          <ac:chgData name="Carl-Julian Pardall" userId="242418bbfe6e9ff5" providerId="LiveId" clId="{404EB468-001F-4653-B3DF-B363B1B9871C}" dt="2022-11-16T21:15:17.296" v="2502"/>
          <ac:cxnSpMkLst>
            <pc:docMk/>
            <pc:sldMk cId="1385106729" sldId="381"/>
            <ac:cxnSpMk id="253" creationId="{90D00EA3-30EA-06F6-E307-C3C41BDD3D65}"/>
          </ac:cxnSpMkLst>
        </pc:cxnChg>
        <pc:cxnChg chg="mod">
          <ac:chgData name="Carl-Julian Pardall" userId="242418bbfe6e9ff5" providerId="LiveId" clId="{404EB468-001F-4653-B3DF-B363B1B9871C}" dt="2022-11-16T21:15:17.296" v="2502"/>
          <ac:cxnSpMkLst>
            <pc:docMk/>
            <pc:sldMk cId="1385106729" sldId="381"/>
            <ac:cxnSpMk id="254" creationId="{2AF56E79-1641-0F37-3FCA-E1C7C0463A84}"/>
          </ac:cxnSpMkLst>
        </pc:cxnChg>
        <pc:cxnChg chg="mod">
          <ac:chgData name="Carl-Julian Pardall" userId="242418bbfe6e9ff5" providerId="LiveId" clId="{404EB468-001F-4653-B3DF-B363B1B9871C}" dt="2022-11-16T21:15:17.296" v="2502"/>
          <ac:cxnSpMkLst>
            <pc:docMk/>
            <pc:sldMk cId="1385106729" sldId="381"/>
            <ac:cxnSpMk id="255" creationId="{BB34177A-C667-4D84-A11C-B73D0C64C49D}"/>
          </ac:cxnSpMkLst>
        </pc:cxnChg>
        <pc:cxnChg chg="mod">
          <ac:chgData name="Carl-Julian Pardall" userId="242418bbfe6e9ff5" providerId="LiveId" clId="{404EB468-001F-4653-B3DF-B363B1B9871C}" dt="2022-11-16T21:15:17.296" v="2502"/>
          <ac:cxnSpMkLst>
            <pc:docMk/>
            <pc:sldMk cId="1385106729" sldId="381"/>
            <ac:cxnSpMk id="256" creationId="{31ABC083-7E28-1174-7E77-045C1D9B510C}"/>
          </ac:cxnSpMkLst>
        </pc:cxnChg>
        <pc:cxnChg chg="mod">
          <ac:chgData name="Carl-Julian Pardall" userId="242418bbfe6e9ff5" providerId="LiveId" clId="{404EB468-001F-4653-B3DF-B363B1B9871C}" dt="2022-11-16T21:15:17.296" v="2502"/>
          <ac:cxnSpMkLst>
            <pc:docMk/>
            <pc:sldMk cId="1385106729" sldId="381"/>
            <ac:cxnSpMk id="257" creationId="{4BE14A53-F1BE-C452-2612-D9DCB78A7F06}"/>
          </ac:cxnSpMkLst>
        </pc:cxnChg>
        <pc:cxnChg chg="mod">
          <ac:chgData name="Carl-Julian Pardall" userId="242418bbfe6e9ff5" providerId="LiveId" clId="{404EB468-001F-4653-B3DF-B363B1B9871C}" dt="2022-11-16T21:15:17.296" v="2502"/>
          <ac:cxnSpMkLst>
            <pc:docMk/>
            <pc:sldMk cId="1385106729" sldId="381"/>
            <ac:cxnSpMk id="258" creationId="{DE243000-006B-E5DC-D031-D7C367F495D6}"/>
          </ac:cxnSpMkLst>
        </pc:cxnChg>
        <pc:cxnChg chg="add del mod">
          <ac:chgData name="Carl-Julian Pardall" userId="242418bbfe6e9ff5" providerId="LiveId" clId="{404EB468-001F-4653-B3DF-B363B1B9871C}" dt="2022-11-16T22:25:13.866" v="3475" actId="478"/>
          <ac:cxnSpMkLst>
            <pc:docMk/>
            <pc:sldMk cId="1385106729" sldId="381"/>
            <ac:cxnSpMk id="384" creationId="{375118C3-4069-10E5-4D33-3314D6CB5583}"/>
          </ac:cxnSpMkLst>
        </pc:cxnChg>
      </pc:sldChg>
      <pc:sldChg chg="addSp delSp modSp new mod ord">
        <pc:chgData name="Carl-Julian Pardall" userId="242418bbfe6e9ff5" providerId="LiveId" clId="{404EB468-001F-4653-B3DF-B363B1B9871C}" dt="2022-11-17T16:14:13.323" v="4995" actId="20577"/>
        <pc:sldMkLst>
          <pc:docMk/>
          <pc:sldMk cId="1545935051" sldId="382"/>
        </pc:sldMkLst>
        <pc:spChg chg="mod">
          <ac:chgData name="Carl-Julian Pardall" userId="242418bbfe6e9ff5" providerId="LiveId" clId="{404EB468-001F-4653-B3DF-B363B1B9871C}" dt="2022-11-16T20:43:00.982" v="2440"/>
          <ac:spMkLst>
            <pc:docMk/>
            <pc:sldMk cId="1545935051" sldId="382"/>
            <ac:spMk id="2" creationId="{EDC62C47-8A99-A75C-E464-4C2E964DBDA9}"/>
          </ac:spMkLst>
        </pc:spChg>
        <pc:spChg chg="mod">
          <ac:chgData name="Carl-Julian Pardall" userId="242418bbfe6e9ff5" providerId="LiveId" clId="{404EB468-001F-4653-B3DF-B363B1B9871C}" dt="2022-11-17T16:14:13.323" v="4995" actId="20577"/>
          <ac:spMkLst>
            <pc:docMk/>
            <pc:sldMk cId="1545935051" sldId="382"/>
            <ac:spMk id="3" creationId="{C2014910-026D-3204-C7F9-66EDF425B059}"/>
          </ac:spMkLst>
        </pc:spChg>
        <pc:spChg chg="del mod topLvl">
          <ac:chgData name="Carl-Julian Pardall" userId="242418bbfe6e9ff5" providerId="LiveId" clId="{404EB468-001F-4653-B3DF-B363B1B9871C}" dt="2022-11-16T21:27:23.443" v="2659" actId="478"/>
          <ac:spMkLst>
            <pc:docMk/>
            <pc:sldMk cId="1545935051" sldId="382"/>
            <ac:spMk id="13" creationId="{4F719DD3-C4BA-7051-3038-819B86A692F9}"/>
          </ac:spMkLst>
        </pc:spChg>
        <pc:spChg chg="mod topLvl">
          <ac:chgData name="Carl-Julian Pardall" userId="242418bbfe6e9ff5" providerId="LiveId" clId="{404EB468-001F-4653-B3DF-B363B1B9871C}" dt="2022-11-16T21:28:47.967" v="2664" actId="14100"/>
          <ac:spMkLst>
            <pc:docMk/>
            <pc:sldMk cId="1545935051" sldId="382"/>
            <ac:spMk id="15" creationId="{3985459F-1882-88BE-AF59-9543021EB602}"/>
          </ac:spMkLst>
        </pc:spChg>
        <pc:spChg chg="mod topLvl">
          <ac:chgData name="Carl-Julian Pardall" userId="242418bbfe6e9ff5" providerId="LiveId" clId="{404EB468-001F-4653-B3DF-B363B1B9871C}" dt="2022-11-16T21:28:44.983" v="2663" actId="14100"/>
          <ac:spMkLst>
            <pc:docMk/>
            <pc:sldMk cId="1545935051" sldId="382"/>
            <ac:spMk id="16" creationId="{19C69277-AA4B-5651-21D2-937CE79438D9}"/>
          </ac:spMkLst>
        </pc:spChg>
        <pc:spChg chg="mod topLvl">
          <ac:chgData name="Carl-Julian Pardall" userId="242418bbfe6e9ff5" providerId="LiveId" clId="{404EB468-001F-4653-B3DF-B363B1B9871C}" dt="2022-11-16T21:28:53.564" v="2666" actId="14100"/>
          <ac:spMkLst>
            <pc:docMk/>
            <pc:sldMk cId="1545935051" sldId="382"/>
            <ac:spMk id="18" creationId="{702F3633-C3A6-0976-5806-16F20992871D}"/>
          </ac:spMkLst>
        </pc:spChg>
        <pc:spChg chg="mod topLvl">
          <ac:chgData name="Carl-Julian Pardall" userId="242418bbfe6e9ff5" providerId="LiveId" clId="{404EB468-001F-4653-B3DF-B363B1B9871C}" dt="2022-11-16T21:28:55.638" v="2667" actId="14100"/>
          <ac:spMkLst>
            <pc:docMk/>
            <pc:sldMk cId="1545935051" sldId="382"/>
            <ac:spMk id="19" creationId="{BDE3933C-DA18-E59E-2EF6-8D68909BD2B5}"/>
          </ac:spMkLst>
        </pc:spChg>
        <pc:spChg chg="mod topLvl">
          <ac:chgData name="Carl-Julian Pardall" userId="242418bbfe6e9ff5" providerId="LiveId" clId="{404EB468-001F-4653-B3DF-B363B1B9871C}" dt="2022-11-16T21:28:57.998" v="2668" actId="14100"/>
          <ac:spMkLst>
            <pc:docMk/>
            <pc:sldMk cId="1545935051" sldId="382"/>
            <ac:spMk id="20" creationId="{0CBDC11D-CAFB-15DD-642E-DCD5CDBA8A36}"/>
          </ac:spMkLst>
        </pc:spChg>
        <pc:spChg chg="mod topLvl">
          <ac:chgData name="Carl-Julian Pardall" userId="242418bbfe6e9ff5" providerId="LiveId" clId="{404EB468-001F-4653-B3DF-B363B1B9871C}" dt="2022-11-16T21:29:02.439" v="2670" actId="14100"/>
          <ac:spMkLst>
            <pc:docMk/>
            <pc:sldMk cId="1545935051" sldId="382"/>
            <ac:spMk id="21" creationId="{7C149DB7-F227-3D9A-0974-0799C572866F}"/>
          </ac:spMkLst>
        </pc:spChg>
        <pc:spChg chg="mod topLvl">
          <ac:chgData name="Carl-Julian Pardall" userId="242418bbfe6e9ff5" providerId="LiveId" clId="{404EB468-001F-4653-B3DF-B363B1B9871C}" dt="2022-11-16T21:25:07.837" v="2609" actId="14100"/>
          <ac:spMkLst>
            <pc:docMk/>
            <pc:sldMk cId="1545935051" sldId="382"/>
            <ac:spMk id="22" creationId="{C3020CA6-487E-B69A-1FE4-231D49BD4FE0}"/>
          </ac:spMkLst>
        </pc:spChg>
        <pc:spChg chg="del mod topLvl">
          <ac:chgData name="Carl-Julian Pardall" userId="242418bbfe6e9ff5" providerId="LiveId" clId="{404EB468-001F-4653-B3DF-B363B1B9871C}" dt="2022-11-16T21:24:45.992" v="2598" actId="478"/>
          <ac:spMkLst>
            <pc:docMk/>
            <pc:sldMk cId="1545935051" sldId="382"/>
            <ac:spMk id="23" creationId="{9B1A6545-D464-5B0F-CB0B-E9D5280D1A82}"/>
          </ac:spMkLst>
        </pc:spChg>
        <pc:spChg chg="mod topLvl">
          <ac:chgData name="Carl-Julian Pardall" userId="242418bbfe6e9ff5" providerId="LiveId" clId="{404EB468-001F-4653-B3DF-B363B1B9871C}" dt="2022-11-16T21:28:51.136" v="2665" actId="14100"/>
          <ac:spMkLst>
            <pc:docMk/>
            <pc:sldMk cId="1545935051" sldId="382"/>
            <ac:spMk id="24" creationId="{A5580B76-1019-F8D7-D491-29CA99EEAE7F}"/>
          </ac:spMkLst>
        </pc:spChg>
        <pc:spChg chg="mod topLvl">
          <ac:chgData name="Carl-Julian Pardall" userId="242418bbfe6e9ff5" providerId="LiveId" clId="{404EB468-001F-4653-B3DF-B363B1B9871C}" dt="2022-11-16T21:18:01.401" v="2524" actId="165"/>
          <ac:spMkLst>
            <pc:docMk/>
            <pc:sldMk cId="1545935051" sldId="382"/>
            <ac:spMk id="26" creationId="{39DAC647-7DAC-7AF3-C4A5-1851A95B68A7}"/>
          </ac:spMkLst>
        </pc:spChg>
        <pc:spChg chg="mod topLvl">
          <ac:chgData name="Carl-Julian Pardall" userId="242418bbfe6e9ff5" providerId="LiveId" clId="{404EB468-001F-4653-B3DF-B363B1B9871C}" dt="2022-11-16T21:18:01.401" v="2524" actId="165"/>
          <ac:spMkLst>
            <pc:docMk/>
            <pc:sldMk cId="1545935051" sldId="382"/>
            <ac:spMk id="27" creationId="{34598479-0263-79B0-205F-2016F6550516}"/>
          </ac:spMkLst>
        </pc:spChg>
        <pc:spChg chg="mod topLvl">
          <ac:chgData name="Carl-Julian Pardall" userId="242418bbfe6e9ff5" providerId="LiveId" clId="{404EB468-001F-4653-B3DF-B363B1B9871C}" dt="2022-11-16T21:18:01.401" v="2524" actId="165"/>
          <ac:spMkLst>
            <pc:docMk/>
            <pc:sldMk cId="1545935051" sldId="382"/>
            <ac:spMk id="28" creationId="{BA7778CE-5AD2-5912-0BA2-DC02663E613A}"/>
          </ac:spMkLst>
        </pc:spChg>
        <pc:spChg chg="mod topLvl">
          <ac:chgData name="Carl-Julian Pardall" userId="242418bbfe6e9ff5" providerId="LiveId" clId="{404EB468-001F-4653-B3DF-B363B1B9871C}" dt="2022-11-16T21:18:01.401" v="2524" actId="165"/>
          <ac:spMkLst>
            <pc:docMk/>
            <pc:sldMk cId="1545935051" sldId="382"/>
            <ac:spMk id="29" creationId="{D1730EB8-7D74-F3B9-4D46-4BF4FBBB1BFF}"/>
          </ac:spMkLst>
        </pc:spChg>
        <pc:spChg chg="add mod">
          <ac:chgData name="Carl-Julian Pardall" userId="242418bbfe6e9ff5" providerId="LiveId" clId="{404EB468-001F-4653-B3DF-B363B1B9871C}" dt="2022-11-16T21:24:24.120" v="2596" actId="164"/>
          <ac:spMkLst>
            <pc:docMk/>
            <pc:sldMk cId="1545935051" sldId="382"/>
            <ac:spMk id="182" creationId="{E658B8FB-EB8B-846A-8A1F-4291C1339DD9}"/>
          </ac:spMkLst>
        </pc:spChg>
        <pc:spChg chg="mod">
          <ac:chgData name="Carl-Julian Pardall" userId="242418bbfe6e9ff5" providerId="LiveId" clId="{404EB468-001F-4653-B3DF-B363B1B9871C}" dt="2022-11-16T21:37:05.582" v="2843" actId="164"/>
          <ac:spMkLst>
            <pc:docMk/>
            <pc:sldMk cId="1545935051" sldId="382"/>
            <ac:spMk id="191" creationId="{EC510282-3218-DB91-C010-803335553D01}"/>
          </ac:spMkLst>
        </pc:spChg>
        <pc:spChg chg="mod">
          <ac:chgData name="Carl-Julian Pardall" userId="242418bbfe6e9ff5" providerId="LiveId" clId="{404EB468-001F-4653-B3DF-B363B1B9871C}" dt="2022-11-16T21:37:05.582" v="2843" actId="164"/>
          <ac:spMkLst>
            <pc:docMk/>
            <pc:sldMk cId="1545935051" sldId="382"/>
            <ac:spMk id="192" creationId="{D65F6BFA-92D0-225B-30CD-EC312505AA4D}"/>
          </ac:spMkLst>
        </pc:spChg>
        <pc:spChg chg="mod">
          <ac:chgData name="Carl-Julian Pardall" userId="242418bbfe6e9ff5" providerId="LiveId" clId="{404EB468-001F-4653-B3DF-B363B1B9871C}" dt="2022-11-16T21:37:05.582" v="2843" actId="164"/>
          <ac:spMkLst>
            <pc:docMk/>
            <pc:sldMk cId="1545935051" sldId="382"/>
            <ac:spMk id="195" creationId="{70DFE9D8-A445-5294-F52B-904CAD3DDD72}"/>
          </ac:spMkLst>
        </pc:spChg>
        <pc:spChg chg="mod">
          <ac:chgData name="Carl-Julian Pardall" userId="242418bbfe6e9ff5" providerId="LiveId" clId="{404EB468-001F-4653-B3DF-B363B1B9871C}" dt="2022-11-16T21:37:05.582" v="2843" actId="164"/>
          <ac:spMkLst>
            <pc:docMk/>
            <pc:sldMk cId="1545935051" sldId="382"/>
            <ac:spMk id="196" creationId="{05E0FEDA-59B5-52AF-F285-3A6B8A6CCF57}"/>
          </ac:spMkLst>
        </pc:spChg>
        <pc:spChg chg="mod">
          <ac:chgData name="Carl-Julian Pardall" userId="242418bbfe6e9ff5" providerId="LiveId" clId="{404EB468-001F-4653-B3DF-B363B1B9871C}" dt="2022-11-16T21:37:05.582" v="2843" actId="164"/>
          <ac:spMkLst>
            <pc:docMk/>
            <pc:sldMk cId="1545935051" sldId="382"/>
            <ac:spMk id="197" creationId="{CB268BC0-0C31-9AF5-E14B-95E1B2271DEF}"/>
          </ac:spMkLst>
        </pc:spChg>
        <pc:spChg chg="mod">
          <ac:chgData name="Carl-Julian Pardall" userId="242418bbfe6e9ff5" providerId="LiveId" clId="{404EB468-001F-4653-B3DF-B363B1B9871C}" dt="2022-11-16T21:37:05.582" v="2843" actId="164"/>
          <ac:spMkLst>
            <pc:docMk/>
            <pc:sldMk cId="1545935051" sldId="382"/>
            <ac:spMk id="198" creationId="{790184F0-E257-F01D-56AB-FC75D97ECC5D}"/>
          </ac:spMkLst>
        </pc:spChg>
        <pc:spChg chg="add del mod">
          <ac:chgData name="Carl-Julian Pardall" userId="242418bbfe6e9ff5" providerId="LiveId" clId="{404EB468-001F-4653-B3DF-B363B1B9871C}" dt="2022-11-16T22:26:50.853" v="3518" actId="478"/>
          <ac:spMkLst>
            <pc:docMk/>
            <pc:sldMk cId="1545935051" sldId="382"/>
            <ac:spMk id="199" creationId="{D72AA2BC-EB76-EAD3-CEE8-92DEE986B326}"/>
          </ac:spMkLst>
        </pc:spChg>
        <pc:spChg chg="add del mod">
          <ac:chgData name="Carl-Julian Pardall" userId="242418bbfe6e9ff5" providerId="LiveId" clId="{404EB468-001F-4653-B3DF-B363B1B9871C}" dt="2022-11-17T16:11:36.673" v="4940" actId="478"/>
          <ac:spMkLst>
            <pc:docMk/>
            <pc:sldMk cId="1545935051" sldId="382"/>
            <ac:spMk id="201" creationId="{5F70C344-9339-BD6B-0AA6-9A22E8A090DA}"/>
          </ac:spMkLst>
        </pc:spChg>
        <pc:spChg chg="add del mod">
          <ac:chgData name="Carl-Julian Pardall" userId="242418bbfe6e9ff5" providerId="LiveId" clId="{404EB468-001F-4653-B3DF-B363B1B9871C}" dt="2022-11-16T22:27:26.358" v="3519" actId="21"/>
          <ac:spMkLst>
            <pc:docMk/>
            <pc:sldMk cId="1545935051" sldId="382"/>
            <ac:spMk id="202" creationId="{169D0315-A35B-1ED0-198D-957A79B76EF2}"/>
          </ac:spMkLst>
        </pc:spChg>
        <pc:spChg chg="add del mod">
          <ac:chgData name="Carl-Julian Pardall" userId="242418bbfe6e9ff5" providerId="LiveId" clId="{404EB468-001F-4653-B3DF-B363B1B9871C}" dt="2022-11-17T16:12:13.562" v="4944" actId="478"/>
          <ac:spMkLst>
            <pc:docMk/>
            <pc:sldMk cId="1545935051" sldId="382"/>
            <ac:spMk id="205" creationId="{6C0C9631-85DB-F39D-6DEC-D41DFF11E790}"/>
          </ac:spMkLst>
        </pc:spChg>
        <pc:spChg chg="add del mod">
          <ac:chgData name="Carl-Julian Pardall" userId="242418bbfe6e9ff5" providerId="LiveId" clId="{404EB468-001F-4653-B3DF-B363B1B9871C}" dt="2022-11-17T16:12:30.763" v="4950" actId="478"/>
          <ac:spMkLst>
            <pc:docMk/>
            <pc:sldMk cId="1545935051" sldId="382"/>
            <ac:spMk id="206" creationId="{7FE9B814-C471-4C74-DCD3-16F25D6C2DFF}"/>
          </ac:spMkLst>
        </pc:spChg>
        <pc:spChg chg="del mod">
          <ac:chgData name="Carl-Julian Pardall" userId="242418bbfe6e9ff5" providerId="LiveId" clId="{404EB468-001F-4653-B3DF-B363B1B9871C}" dt="2022-11-17T16:12:15.664" v="4945" actId="478"/>
          <ac:spMkLst>
            <pc:docMk/>
            <pc:sldMk cId="1545935051" sldId="382"/>
            <ac:spMk id="209" creationId="{EC5348A3-0CE6-590D-5278-9C617C2E2CF4}"/>
          </ac:spMkLst>
        </pc:spChg>
        <pc:spChg chg="del mod">
          <ac:chgData name="Carl-Julian Pardall" userId="242418bbfe6e9ff5" providerId="LiveId" clId="{404EB468-001F-4653-B3DF-B363B1B9871C}" dt="2022-11-17T16:12:35.978" v="4952" actId="478"/>
          <ac:spMkLst>
            <pc:docMk/>
            <pc:sldMk cId="1545935051" sldId="382"/>
            <ac:spMk id="210" creationId="{69B0469C-B8FA-CFF3-59CA-3A6B012510C5}"/>
          </ac:spMkLst>
        </pc:spChg>
        <pc:spChg chg="del mod">
          <ac:chgData name="Carl-Julian Pardall" userId="242418bbfe6e9ff5" providerId="LiveId" clId="{404EB468-001F-4653-B3DF-B363B1B9871C}" dt="2022-11-17T16:12:17.186" v="4946" actId="478"/>
          <ac:spMkLst>
            <pc:docMk/>
            <pc:sldMk cId="1545935051" sldId="382"/>
            <ac:spMk id="212" creationId="{4780C540-42F0-333E-C9C3-8868F830AC1D}"/>
          </ac:spMkLst>
        </pc:spChg>
        <pc:spChg chg="del mod">
          <ac:chgData name="Carl-Julian Pardall" userId="242418bbfe6e9ff5" providerId="LiveId" clId="{404EB468-001F-4653-B3DF-B363B1B9871C}" dt="2022-11-17T16:12:25.630" v="4949" actId="478"/>
          <ac:spMkLst>
            <pc:docMk/>
            <pc:sldMk cId="1545935051" sldId="382"/>
            <ac:spMk id="213" creationId="{DE4E3462-28D2-2C66-FF93-1BB46D5AD398}"/>
          </ac:spMkLst>
        </pc:spChg>
        <pc:spChg chg="del mod">
          <ac:chgData name="Carl-Julian Pardall" userId="242418bbfe6e9ff5" providerId="LiveId" clId="{404EB468-001F-4653-B3DF-B363B1B9871C}" dt="2022-11-17T16:12:23.665" v="4948" actId="478"/>
          <ac:spMkLst>
            <pc:docMk/>
            <pc:sldMk cId="1545935051" sldId="382"/>
            <ac:spMk id="215" creationId="{D5B0A8AD-A8A0-38F3-41EB-0A33F641911A}"/>
          </ac:spMkLst>
        </pc:spChg>
        <pc:spChg chg="del mod">
          <ac:chgData name="Carl-Julian Pardall" userId="242418bbfe6e9ff5" providerId="LiveId" clId="{404EB468-001F-4653-B3DF-B363B1B9871C}" dt="2022-11-17T16:12:21.345" v="4947" actId="478"/>
          <ac:spMkLst>
            <pc:docMk/>
            <pc:sldMk cId="1545935051" sldId="382"/>
            <ac:spMk id="216" creationId="{B03D11D0-4C7C-B726-F7A4-44AD2F02336E}"/>
          </ac:spMkLst>
        </pc:spChg>
        <pc:spChg chg="add del mod">
          <ac:chgData name="Carl-Julian Pardall" userId="242418bbfe6e9ff5" providerId="LiveId" clId="{404EB468-001F-4653-B3DF-B363B1B9871C}" dt="2022-11-17T16:12:33.694" v="4951" actId="478"/>
          <ac:spMkLst>
            <pc:docMk/>
            <pc:sldMk cId="1545935051" sldId="382"/>
            <ac:spMk id="223" creationId="{5D3CBB13-78BE-96C2-DF75-4890C2091EB0}"/>
          </ac:spMkLst>
        </pc:spChg>
        <pc:spChg chg="add del mod ord">
          <ac:chgData name="Carl-Julian Pardall" userId="242418bbfe6e9ff5" providerId="LiveId" clId="{404EB468-001F-4653-B3DF-B363B1B9871C}" dt="2022-11-17T16:13:10.049" v="4971" actId="478"/>
          <ac:spMkLst>
            <pc:docMk/>
            <pc:sldMk cId="1545935051" sldId="382"/>
            <ac:spMk id="231" creationId="{BEDB41B7-D27E-A573-B2DD-1285EC3A0D46}"/>
          </ac:spMkLst>
        </pc:spChg>
        <pc:spChg chg="add mod">
          <ac:chgData name="Carl-Julian Pardall" userId="242418bbfe6e9ff5" providerId="LiveId" clId="{404EB468-001F-4653-B3DF-B363B1B9871C}" dt="2022-11-16T22:24:08.801" v="3454" actId="1036"/>
          <ac:spMkLst>
            <pc:docMk/>
            <pc:sldMk cId="1545935051" sldId="382"/>
            <ac:spMk id="232" creationId="{30B57408-9099-0DA7-5BEB-0A55BE1DBE27}"/>
          </ac:spMkLst>
        </pc:spChg>
        <pc:spChg chg="add del mod">
          <ac:chgData name="Carl-Julian Pardall" userId="242418bbfe6e9ff5" providerId="LiveId" clId="{404EB468-001F-4653-B3DF-B363B1B9871C}" dt="2022-11-17T16:12:06.434" v="4942" actId="478"/>
          <ac:spMkLst>
            <pc:docMk/>
            <pc:sldMk cId="1545935051" sldId="382"/>
            <ac:spMk id="233" creationId="{0A644257-C96E-B9E2-6871-9CCB16F91203}"/>
          </ac:spMkLst>
        </pc:spChg>
        <pc:grpChg chg="add del mod">
          <ac:chgData name="Carl-Julian Pardall" userId="242418bbfe6e9ff5" providerId="LiveId" clId="{404EB468-001F-4653-B3DF-B363B1B9871C}" dt="2022-11-16T21:15:31.758" v="2505" actId="165"/>
          <ac:grpSpMkLst>
            <pc:docMk/>
            <pc:sldMk cId="1545935051" sldId="382"/>
            <ac:grpSpMk id="11" creationId="{19DC1715-9773-244B-B127-255285BE73B2}"/>
          </ac:grpSpMkLst>
        </pc:grpChg>
        <pc:grpChg chg="del mod topLvl">
          <ac:chgData name="Carl-Julian Pardall" userId="242418bbfe6e9ff5" providerId="LiveId" clId="{404EB468-001F-4653-B3DF-B363B1B9871C}" dt="2022-11-16T21:15:44.472" v="2507" actId="165"/>
          <ac:grpSpMkLst>
            <pc:docMk/>
            <pc:sldMk cId="1545935051" sldId="382"/>
            <ac:grpSpMk id="12" creationId="{D5C590A1-8B87-CABF-CF75-6A73FE8D0D24}"/>
          </ac:grpSpMkLst>
        </pc:grpChg>
        <pc:grpChg chg="del mod topLvl">
          <ac:chgData name="Carl-Julian Pardall" userId="242418bbfe6e9ff5" providerId="LiveId" clId="{404EB468-001F-4653-B3DF-B363B1B9871C}" dt="2022-11-16T21:15:50.073" v="2508" actId="165"/>
          <ac:grpSpMkLst>
            <pc:docMk/>
            <pc:sldMk cId="1545935051" sldId="382"/>
            <ac:grpSpMk id="14" creationId="{7A056A6A-CEA4-947C-3B51-EB4EDAB3F60D}"/>
          </ac:grpSpMkLst>
        </pc:grpChg>
        <pc:grpChg chg="del mod topLvl">
          <ac:chgData name="Carl-Julian Pardall" userId="242418bbfe6e9ff5" providerId="LiveId" clId="{404EB468-001F-4653-B3DF-B363B1B9871C}" dt="2022-11-16T21:15:57.994" v="2509" actId="165"/>
          <ac:grpSpMkLst>
            <pc:docMk/>
            <pc:sldMk cId="1545935051" sldId="382"/>
            <ac:grpSpMk id="17" creationId="{0C53964C-B68E-3EC3-FBE0-4F6D9542B9C6}"/>
          </ac:grpSpMkLst>
        </pc:grpChg>
        <pc:grpChg chg="del mod topLvl">
          <ac:chgData name="Carl-Julian Pardall" userId="242418bbfe6e9ff5" providerId="LiveId" clId="{404EB468-001F-4653-B3DF-B363B1B9871C}" dt="2022-11-16T21:16:04.007" v="2510" actId="165"/>
          <ac:grpSpMkLst>
            <pc:docMk/>
            <pc:sldMk cId="1545935051" sldId="382"/>
            <ac:grpSpMk id="25" creationId="{C4427DFE-AC74-9CB4-F160-C3E83D8AB2DA}"/>
          </ac:grpSpMkLst>
        </pc:grpChg>
        <pc:grpChg chg="del mod topLvl">
          <ac:chgData name="Carl-Julian Pardall" userId="242418bbfe6e9ff5" providerId="LiveId" clId="{404EB468-001F-4653-B3DF-B363B1B9871C}" dt="2022-11-16T21:16:15.756" v="2511" actId="165"/>
          <ac:grpSpMkLst>
            <pc:docMk/>
            <pc:sldMk cId="1545935051" sldId="382"/>
            <ac:grpSpMk id="30" creationId="{1954CC29-570A-BCCE-0136-56F36914C553}"/>
          </ac:grpSpMkLst>
        </pc:grpChg>
        <pc:grpChg chg="add del mod topLvl">
          <ac:chgData name="Carl-Julian Pardall" userId="242418bbfe6e9ff5" providerId="LiveId" clId="{404EB468-001F-4653-B3DF-B363B1B9871C}" dt="2022-11-16T21:21:08.247" v="2580" actId="478"/>
          <ac:grpSpMkLst>
            <pc:docMk/>
            <pc:sldMk cId="1545935051" sldId="382"/>
            <ac:grpSpMk id="31" creationId="{FB172B75-5A70-296B-EF1E-D68AC66B55A2}"/>
          </ac:grpSpMkLst>
        </pc:grpChg>
        <pc:grpChg chg="del mod topLvl">
          <ac:chgData name="Carl-Julian Pardall" userId="242418bbfe6e9ff5" providerId="LiveId" clId="{404EB468-001F-4653-B3DF-B363B1B9871C}" dt="2022-11-16T21:16:26.189" v="2512" actId="478"/>
          <ac:grpSpMkLst>
            <pc:docMk/>
            <pc:sldMk cId="1545935051" sldId="382"/>
            <ac:grpSpMk id="41" creationId="{7C70795D-84B0-2C8A-6859-C3744C336E43}"/>
          </ac:grpSpMkLst>
        </pc:grpChg>
        <pc:grpChg chg="mod">
          <ac:chgData name="Carl-Julian Pardall" userId="242418bbfe6e9ff5" providerId="LiveId" clId="{404EB468-001F-4653-B3DF-B363B1B9871C}" dt="2022-11-16T21:16:15.756" v="2511" actId="165"/>
          <ac:grpSpMkLst>
            <pc:docMk/>
            <pc:sldMk cId="1545935051" sldId="382"/>
            <ac:grpSpMk id="63" creationId="{9B7719CF-291B-E29A-62E0-7E11F299EE6F}"/>
          </ac:grpSpMkLst>
        </pc:grpChg>
        <pc:grpChg chg="mod">
          <ac:chgData name="Carl-Julian Pardall" userId="242418bbfe6e9ff5" providerId="LiveId" clId="{404EB468-001F-4653-B3DF-B363B1B9871C}" dt="2022-11-16T21:16:15.756" v="2511" actId="165"/>
          <ac:grpSpMkLst>
            <pc:docMk/>
            <pc:sldMk cId="1545935051" sldId="382"/>
            <ac:grpSpMk id="65" creationId="{1FE06B4C-7CCE-B416-3FDC-20AC37F69863}"/>
          </ac:grpSpMkLst>
        </pc:grpChg>
        <pc:grpChg chg="mod">
          <ac:chgData name="Carl-Julian Pardall" userId="242418bbfe6e9ff5" providerId="LiveId" clId="{404EB468-001F-4653-B3DF-B363B1B9871C}" dt="2022-11-16T21:16:15.756" v="2511" actId="165"/>
          <ac:grpSpMkLst>
            <pc:docMk/>
            <pc:sldMk cId="1545935051" sldId="382"/>
            <ac:grpSpMk id="67" creationId="{EF870D08-3A02-9FC9-530F-D08D43BBA968}"/>
          </ac:grpSpMkLst>
        </pc:grpChg>
        <pc:grpChg chg="mod">
          <ac:chgData name="Carl-Julian Pardall" userId="242418bbfe6e9ff5" providerId="LiveId" clId="{404EB468-001F-4653-B3DF-B363B1B9871C}" dt="2022-11-16T21:16:15.756" v="2511" actId="165"/>
          <ac:grpSpMkLst>
            <pc:docMk/>
            <pc:sldMk cId="1545935051" sldId="382"/>
            <ac:grpSpMk id="69" creationId="{0DFC2914-7D52-5828-2E04-FC7228138AF2}"/>
          </ac:grpSpMkLst>
        </pc:grpChg>
        <pc:grpChg chg="mod">
          <ac:chgData name="Carl-Julian Pardall" userId="242418bbfe6e9ff5" providerId="LiveId" clId="{404EB468-001F-4653-B3DF-B363B1B9871C}" dt="2022-11-16T21:16:15.756" v="2511" actId="165"/>
          <ac:grpSpMkLst>
            <pc:docMk/>
            <pc:sldMk cId="1545935051" sldId="382"/>
            <ac:grpSpMk id="71" creationId="{F0F48DFF-E4A2-4671-2D75-FF4003AC324D}"/>
          </ac:grpSpMkLst>
        </pc:grpChg>
        <pc:grpChg chg="mod">
          <ac:chgData name="Carl-Julian Pardall" userId="242418bbfe6e9ff5" providerId="LiveId" clId="{404EB468-001F-4653-B3DF-B363B1B9871C}" dt="2022-11-16T21:16:15.756" v="2511" actId="165"/>
          <ac:grpSpMkLst>
            <pc:docMk/>
            <pc:sldMk cId="1545935051" sldId="382"/>
            <ac:grpSpMk id="73" creationId="{5B5A94F7-E28F-440C-468C-4E3D4150A45A}"/>
          </ac:grpSpMkLst>
        </pc:grpChg>
        <pc:grpChg chg="mod">
          <ac:chgData name="Carl-Julian Pardall" userId="242418bbfe6e9ff5" providerId="LiveId" clId="{404EB468-001F-4653-B3DF-B363B1B9871C}" dt="2022-11-16T21:16:15.756" v="2511" actId="165"/>
          <ac:grpSpMkLst>
            <pc:docMk/>
            <pc:sldMk cId="1545935051" sldId="382"/>
            <ac:grpSpMk id="77" creationId="{C5E0CD00-D552-AACD-84C1-1FFB3FB2B6E4}"/>
          </ac:grpSpMkLst>
        </pc:grpChg>
        <pc:grpChg chg="mod">
          <ac:chgData name="Carl-Julian Pardall" userId="242418bbfe6e9ff5" providerId="LiveId" clId="{404EB468-001F-4653-B3DF-B363B1B9871C}" dt="2022-11-16T21:16:15.756" v="2511" actId="165"/>
          <ac:grpSpMkLst>
            <pc:docMk/>
            <pc:sldMk cId="1545935051" sldId="382"/>
            <ac:grpSpMk id="78" creationId="{77CB6A17-4C58-039D-8F30-39F37A15C319}"/>
          </ac:grpSpMkLst>
        </pc:grpChg>
        <pc:grpChg chg="mod">
          <ac:chgData name="Carl-Julian Pardall" userId="242418bbfe6e9ff5" providerId="LiveId" clId="{404EB468-001F-4653-B3DF-B363B1B9871C}" dt="2022-11-16T21:16:15.756" v="2511" actId="165"/>
          <ac:grpSpMkLst>
            <pc:docMk/>
            <pc:sldMk cId="1545935051" sldId="382"/>
            <ac:grpSpMk id="79" creationId="{A70C3B40-0647-7871-70C6-A71D7EFB128D}"/>
          </ac:grpSpMkLst>
        </pc:grpChg>
        <pc:grpChg chg="mod">
          <ac:chgData name="Carl-Julian Pardall" userId="242418bbfe6e9ff5" providerId="LiveId" clId="{404EB468-001F-4653-B3DF-B363B1B9871C}" dt="2022-11-16T21:16:15.756" v="2511" actId="165"/>
          <ac:grpSpMkLst>
            <pc:docMk/>
            <pc:sldMk cId="1545935051" sldId="382"/>
            <ac:grpSpMk id="81" creationId="{BA0ACA0D-B94C-2F00-A1DD-EC3C1931EC69}"/>
          </ac:grpSpMkLst>
        </pc:grpChg>
        <pc:grpChg chg="mod">
          <ac:chgData name="Carl-Julian Pardall" userId="242418bbfe6e9ff5" providerId="LiveId" clId="{404EB468-001F-4653-B3DF-B363B1B9871C}" dt="2022-11-16T21:16:15.756" v="2511" actId="165"/>
          <ac:grpSpMkLst>
            <pc:docMk/>
            <pc:sldMk cId="1545935051" sldId="382"/>
            <ac:grpSpMk id="82" creationId="{F4193233-BEED-5C34-E244-319B4DAF4C9B}"/>
          </ac:grpSpMkLst>
        </pc:grpChg>
        <pc:grpChg chg="mod topLvl">
          <ac:chgData name="Carl-Julian Pardall" userId="242418bbfe6e9ff5" providerId="LiveId" clId="{404EB468-001F-4653-B3DF-B363B1B9871C}" dt="2022-11-16T21:24:24.120" v="2596" actId="164"/>
          <ac:grpSpMkLst>
            <pc:docMk/>
            <pc:sldMk cId="1545935051" sldId="382"/>
            <ac:grpSpMk id="174" creationId="{C969F7BB-F2B0-5D4C-A121-ADDE03296E68}"/>
          </ac:grpSpMkLst>
        </pc:grpChg>
        <pc:grpChg chg="add del mod topLvl">
          <ac:chgData name="Carl-Julian Pardall" userId="242418bbfe6e9ff5" providerId="LiveId" clId="{404EB468-001F-4653-B3DF-B363B1B9871C}" dt="2022-11-16T21:18:13.419" v="2526" actId="165"/>
          <ac:grpSpMkLst>
            <pc:docMk/>
            <pc:sldMk cId="1545935051" sldId="382"/>
            <ac:grpSpMk id="175" creationId="{6B9164B0-5136-DC06-CF2D-8F6CB324ADF9}"/>
          </ac:grpSpMkLst>
        </pc:grpChg>
        <pc:grpChg chg="add del mod topLvl">
          <ac:chgData name="Carl-Julian Pardall" userId="242418bbfe6e9ff5" providerId="LiveId" clId="{404EB468-001F-4653-B3DF-B363B1B9871C}" dt="2022-11-16T21:27:27.391" v="2660" actId="478"/>
          <ac:grpSpMkLst>
            <pc:docMk/>
            <pc:sldMk cId="1545935051" sldId="382"/>
            <ac:grpSpMk id="176" creationId="{5B45E7D5-0834-E71B-4833-29DDE0E2F246}"/>
          </ac:grpSpMkLst>
        </pc:grpChg>
        <pc:grpChg chg="add mod topLvl">
          <ac:chgData name="Carl-Julian Pardall" userId="242418bbfe6e9ff5" providerId="LiveId" clId="{404EB468-001F-4653-B3DF-B363B1B9871C}" dt="2022-11-16T21:26:13.338" v="2633" actId="164"/>
          <ac:grpSpMkLst>
            <pc:docMk/>
            <pc:sldMk cId="1545935051" sldId="382"/>
            <ac:grpSpMk id="177" creationId="{6EDE2EC8-F156-75D9-54B1-F2A24E292CE0}"/>
          </ac:grpSpMkLst>
        </pc:grpChg>
        <pc:grpChg chg="add mod topLvl">
          <ac:chgData name="Carl-Julian Pardall" userId="242418bbfe6e9ff5" providerId="LiveId" clId="{404EB468-001F-4653-B3DF-B363B1B9871C}" dt="2022-11-16T21:26:13.338" v="2633" actId="164"/>
          <ac:grpSpMkLst>
            <pc:docMk/>
            <pc:sldMk cId="1545935051" sldId="382"/>
            <ac:grpSpMk id="178" creationId="{27FD3F09-15A8-4227-E841-05BB35187398}"/>
          </ac:grpSpMkLst>
        </pc:grpChg>
        <pc:grpChg chg="add del mod topLvl">
          <ac:chgData name="Carl-Julian Pardall" userId="242418bbfe6e9ff5" providerId="LiveId" clId="{404EB468-001F-4653-B3DF-B363B1B9871C}" dt="2022-11-16T21:18:06.680" v="2525" actId="165"/>
          <ac:grpSpMkLst>
            <pc:docMk/>
            <pc:sldMk cId="1545935051" sldId="382"/>
            <ac:grpSpMk id="179" creationId="{DA6163AE-62E2-ED1C-ACF1-A0F555AB48C9}"/>
          </ac:grpSpMkLst>
        </pc:grpChg>
        <pc:grpChg chg="add del mod">
          <ac:chgData name="Carl-Julian Pardall" userId="242418bbfe6e9ff5" providerId="LiveId" clId="{404EB468-001F-4653-B3DF-B363B1B9871C}" dt="2022-11-16T21:18:01.401" v="2524" actId="165"/>
          <ac:grpSpMkLst>
            <pc:docMk/>
            <pc:sldMk cId="1545935051" sldId="382"/>
            <ac:grpSpMk id="180" creationId="{ACA847E8-2596-4F1E-3336-1750B066DC81}"/>
          </ac:grpSpMkLst>
        </pc:grpChg>
        <pc:grpChg chg="add mod">
          <ac:chgData name="Carl-Julian Pardall" userId="242418bbfe6e9ff5" providerId="LiveId" clId="{404EB468-001F-4653-B3DF-B363B1B9871C}" dt="2022-11-16T21:26:30.497" v="2637" actId="164"/>
          <ac:grpSpMkLst>
            <pc:docMk/>
            <pc:sldMk cId="1545935051" sldId="382"/>
            <ac:grpSpMk id="183" creationId="{E011A16C-03ED-32A4-41CD-875E1F5A0F70}"/>
          </ac:grpSpMkLst>
        </pc:grpChg>
        <pc:grpChg chg="add mod">
          <ac:chgData name="Carl-Julian Pardall" userId="242418bbfe6e9ff5" providerId="LiveId" clId="{404EB468-001F-4653-B3DF-B363B1B9871C}" dt="2022-11-16T21:26:30.497" v="2637" actId="164"/>
          <ac:grpSpMkLst>
            <pc:docMk/>
            <pc:sldMk cId="1545935051" sldId="382"/>
            <ac:grpSpMk id="184" creationId="{A9575E13-3836-1FFC-B20F-23FFA3B7EA77}"/>
          </ac:grpSpMkLst>
        </pc:grpChg>
        <pc:grpChg chg="add mod">
          <ac:chgData name="Carl-Julian Pardall" userId="242418bbfe6e9ff5" providerId="LiveId" clId="{404EB468-001F-4653-B3DF-B363B1B9871C}" dt="2022-11-16T21:30:15.148" v="2744" actId="1076"/>
          <ac:grpSpMkLst>
            <pc:docMk/>
            <pc:sldMk cId="1545935051" sldId="382"/>
            <ac:grpSpMk id="185" creationId="{E6CA1720-3BF9-A160-839D-4AC57316D71E}"/>
          </ac:grpSpMkLst>
        </pc:grpChg>
        <pc:grpChg chg="add del mod">
          <ac:chgData name="Carl-Julian Pardall" userId="242418bbfe6e9ff5" providerId="LiveId" clId="{404EB468-001F-4653-B3DF-B363B1B9871C}" dt="2022-11-16T21:36:29.461" v="2838" actId="165"/>
          <ac:grpSpMkLst>
            <pc:docMk/>
            <pc:sldMk cId="1545935051" sldId="382"/>
            <ac:grpSpMk id="186" creationId="{0A74D750-187B-3193-8997-24CB94C161DD}"/>
          </ac:grpSpMkLst>
        </pc:grpChg>
        <pc:grpChg chg="mod topLvl">
          <ac:chgData name="Carl-Julian Pardall" userId="242418bbfe6e9ff5" providerId="LiveId" clId="{404EB468-001F-4653-B3DF-B363B1B9871C}" dt="2022-11-16T21:37:17.292" v="2844" actId="164"/>
          <ac:grpSpMkLst>
            <pc:docMk/>
            <pc:sldMk cId="1545935051" sldId="382"/>
            <ac:grpSpMk id="187" creationId="{C7F7A1F8-A740-4AFF-676C-7CC62954E65D}"/>
          </ac:grpSpMkLst>
        </pc:grpChg>
        <pc:grpChg chg="mod">
          <ac:chgData name="Carl-Julian Pardall" userId="242418bbfe6e9ff5" providerId="LiveId" clId="{404EB468-001F-4653-B3DF-B363B1B9871C}" dt="2022-11-16T21:37:05.582" v="2843" actId="164"/>
          <ac:grpSpMkLst>
            <pc:docMk/>
            <pc:sldMk cId="1545935051" sldId="382"/>
            <ac:grpSpMk id="193" creationId="{C5570709-D2F8-742E-162D-F9D1433C47D8}"/>
          </ac:grpSpMkLst>
        </pc:grpChg>
        <pc:grpChg chg="add mod">
          <ac:chgData name="Carl-Julian Pardall" userId="242418bbfe6e9ff5" providerId="LiveId" clId="{404EB468-001F-4653-B3DF-B363B1B9871C}" dt="2022-11-16T21:37:05.582" v="2843" actId="164"/>
          <ac:grpSpMkLst>
            <pc:docMk/>
            <pc:sldMk cId="1545935051" sldId="382"/>
            <ac:grpSpMk id="203" creationId="{58213FC7-7466-74D7-1ACF-B112EB84EC63}"/>
          </ac:grpSpMkLst>
        </pc:grpChg>
        <pc:grpChg chg="add mod">
          <ac:chgData name="Carl-Julian Pardall" userId="242418bbfe6e9ff5" providerId="LiveId" clId="{404EB468-001F-4653-B3DF-B363B1B9871C}" dt="2022-11-16T21:54:14.753" v="2949" actId="164"/>
          <ac:grpSpMkLst>
            <pc:docMk/>
            <pc:sldMk cId="1545935051" sldId="382"/>
            <ac:grpSpMk id="204" creationId="{9070D070-1B45-8957-D4DA-7A4B9675E17B}"/>
          </ac:grpSpMkLst>
        </pc:grpChg>
        <pc:grpChg chg="add del mod ord">
          <ac:chgData name="Carl-Julian Pardall" userId="242418bbfe6e9ff5" providerId="LiveId" clId="{404EB468-001F-4653-B3DF-B363B1B9871C}" dt="2022-11-17T16:12:13.562" v="4944" actId="478"/>
          <ac:grpSpMkLst>
            <pc:docMk/>
            <pc:sldMk cId="1545935051" sldId="382"/>
            <ac:grpSpMk id="207" creationId="{AE7D88B3-4358-6CF0-E9CE-76A5E98AF6FE}"/>
          </ac:grpSpMkLst>
        </pc:grpChg>
        <pc:grpChg chg="add del mod">
          <ac:chgData name="Carl-Julian Pardall" userId="242418bbfe6e9ff5" providerId="LiveId" clId="{404EB468-001F-4653-B3DF-B363B1B9871C}" dt="2022-11-17T16:12:15.664" v="4945" actId="478"/>
          <ac:grpSpMkLst>
            <pc:docMk/>
            <pc:sldMk cId="1545935051" sldId="382"/>
            <ac:grpSpMk id="208" creationId="{C3BF16A9-9B92-7641-489B-1A258BDA009D}"/>
          </ac:grpSpMkLst>
        </pc:grpChg>
        <pc:grpChg chg="add del mod ord">
          <ac:chgData name="Carl-Julian Pardall" userId="242418bbfe6e9ff5" providerId="LiveId" clId="{404EB468-001F-4653-B3DF-B363B1B9871C}" dt="2022-11-17T16:12:17.186" v="4946" actId="478"/>
          <ac:grpSpMkLst>
            <pc:docMk/>
            <pc:sldMk cId="1545935051" sldId="382"/>
            <ac:grpSpMk id="211" creationId="{40CBB76B-564C-4C52-E584-79FC072F60EF}"/>
          </ac:grpSpMkLst>
        </pc:grpChg>
        <pc:grpChg chg="add del mod ord">
          <ac:chgData name="Carl-Julian Pardall" userId="242418bbfe6e9ff5" providerId="LiveId" clId="{404EB468-001F-4653-B3DF-B363B1B9871C}" dt="2022-11-17T16:12:21.345" v="4947" actId="478"/>
          <ac:grpSpMkLst>
            <pc:docMk/>
            <pc:sldMk cId="1545935051" sldId="382"/>
            <ac:grpSpMk id="214" creationId="{17273841-AA97-7A9A-5819-5AA6ED8A720A}"/>
          </ac:grpSpMkLst>
        </pc:grpChg>
        <pc:grpChg chg="add del mod">
          <ac:chgData name="Carl-Julian Pardall" userId="242418bbfe6e9ff5" providerId="LiveId" clId="{404EB468-001F-4653-B3DF-B363B1B9871C}" dt="2022-11-17T16:12:30.763" v="4950" actId="478"/>
          <ac:grpSpMkLst>
            <pc:docMk/>
            <pc:sldMk cId="1545935051" sldId="382"/>
            <ac:grpSpMk id="217" creationId="{90FD6F56-C893-7F1F-C506-5C66F84B14A3}"/>
          </ac:grpSpMkLst>
        </pc:grpChg>
        <pc:grpChg chg="add del mod">
          <ac:chgData name="Carl-Julian Pardall" userId="242418bbfe6e9ff5" providerId="LiveId" clId="{404EB468-001F-4653-B3DF-B363B1B9871C}" dt="2022-11-17T16:12:10.302" v="4943" actId="478"/>
          <ac:grpSpMkLst>
            <pc:docMk/>
            <pc:sldMk cId="1545935051" sldId="382"/>
            <ac:grpSpMk id="222" creationId="{32AC9352-B171-1F68-F07D-AFEE46402328}"/>
          </ac:grpSpMkLst>
        </pc:grpChg>
        <pc:grpChg chg="add del mod ord">
          <ac:chgData name="Carl-Julian Pardall" userId="242418bbfe6e9ff5" providerId="LiveId" clId="{404EB468-001F-4653-B3DF-B363B1B9871C}" dt="2022-11-17T16:12:33.694" v="4951" actId="478"/>
          <ac:grpSpMkLst>
            <pc:docMk/>
            <pc:sldMk cId="1545935051" sldId="382"/>
            <ac:grpSpMk id="224" creationId="{63F787B4-C031-D62D-3A65-96110DB77C0D}"/>
          </ac:grpSpMkLst>
        </pc:grpChg>
        <pc:grpChg chg="add mod">
          <ac:chgData name="Carl-Julian Pardall" userId="242418bbfe6e9ff5" providerId="LiveId" clId="{404EB468-001F-4653-B3DF-B363B1B9871C}" dt="2022-11-16T21:54:14.753" v="2949" actId="164"/>
          <ac:grpSpMkLst>
            <pc:docMk/>
            <pc:sldMk cId="1545935051" sldId="382"/>
            <ac:grpSpMk id="228" creationId="{4BE709C9-B5A1-F7F8-895D-A3C2D803ED72}"/>
          </ac:grpSpMkLst>
        </pc:grpChg>
        <pc:picChg chg="add del mod">
          <ac:chgData name="Carl-Julian Pardall" userId="242418bbfe6e9ff5" providerId="LiveId" clId="{404EB468-001F-4653-B3DF-B363B1B9871C}" dt="2022-11-16T21:22:55.814" v="2587" actId="478"/>
          <ac:picMkLst>
            <pc:docMk/>
            <pc:sldMk cId="1545935051" sldId="382"/>
            <ac:picMk id="6" creationId="{801947C9-D4C9-4E02-887D-8462A44FE1CC}"/>
          </ac:picMkLst>
        </pc:picChg>
        <pc:picChg chg="add del mod">
          <ac:chgData name="Carl-Julian Pardall" userId="242418bbfe6e9ff5" providerId="LiveId" clId="{404EB468-001F-4653-B3DF-B363B1B9871C}" dt="2022-11-16T21:14:26.901" v="2497" actId="21"/>
          <ac:picMkLst>
            <pc:docMk/>
            <pc:sldMk cId="1545935051" sldId="382"/>
            <ac:picMk id="8" creationId="{E1D88CE9-096C-BC5C-E93D-7541CAD18B13}"/>
          </ac:picMkLst>
        </pc:picChg>
        <pc:picChg chg="add del mod">
          <ac:chgData name="Carl-Julian Pardall" userId="242418bbfe6e9ff5" providerId="LiveId" clId="{404EB468-001F-4653-B3DF-B363B1B9871C}" dt="2022-11-16T21:57:27.060" v="2960" actId="478"/>
          <ac:picMkLst>
            <pc:docMk/>
            <pc:sldMk cId="1545935051" sldId="382"/>
            <ac:picMk id="230" creationId="{03F19FF3-1B93-1DC6-04E0-DC7677485272}"/>
          </ac:picMkLst>
        </pc:picChg>
        <pc:inkChg chg="mod">
          <ac:chgData name="Carl-Julian Pardall" userId="242418bbfe6e9ff5" providerId="LiveId" clId="{404EB468-001F-4653-B3DF-B363B1B9871C}" dt="2022-11-16T21:16:15.756" v="2511" actId="165"/>
          <ac:inkMkLst>
            <pc:docMk/>
            <pc:sldMk cId="1545935051" sldId="382"/>
            <ac:inkMk id="49" creationId="{6782A5FC-9F12-5FE0-C736-680E3DE0F146}"/>
          </ac:inkMkLst>
        </pc:inkChg>
        <pc:inkChg chg="mod">
          <ac:chgData name="Carl-Julian Pardall" userId="242418bbfe6e9ff5" providerId="LiveId" clId="{404EB468-001F-4653-B3DF-B363B1B9871C}" dt="2022-11-16T21:16:15.756" v="2511" actId="165"/>
          <ac:inkMkLst>
            <pc:docMk/>
            <pc:sldMk cId="1545935051" sldId="382"/>
            <ac:inkMk id="50" creationId="{4A3B4E8F-3CB0-6C86-0937-92435910DE69}"/>
          </ac:inkMkLst>
        </pc:inkChg>
        <pc:inkChg chg="mod">
          <ac:chgData name="Carl-Julian Pardall" userId="242418bbfe6e9ff5" providerId="LiveId" clId="{404EB468-001F-4653-B3DF-B363B1B9871C}" dt="2022-11-16T21:16:15.756" v="2511" actId="165"/>
          <ac:inkMkLst>
            <pc:docMk/>
            <pc:sldMk cId="1545935051" sldId="382"/>
            <ac:inkMk id="51" creationId="{0F862F73-A3D6-55C6-BEF4-5B4471B07CF2}"/>
          </ac:inkMkLst>
        </pc:inkChg>
        <pc:inkChg chg="mod">
          <ac:chgData name="Carl-Julian Pardall" userId="242418bbfe6e9ff5" providerId="LiveId" clId="{404EB468-001F-4653-B3DF-B363B1B9871C}" dt="2022-11-16T21:16:15.756" v="2511" actId="165"/>
          <ac:inkMkLst>
            <pc:docMk/>
            <pc:sldMk cId="1545935051" sldId="382"/>
            <ac:inkMk id="52" creationId="{344FE34A-1F66-78B2-5B6F-67C49CAAFFDD}"/>
          </ac:inkMkLst>
        </pc:inkChg>
        <pc:inkChg chg="mod">
          <ac:chgData name="Carl-Julian Pardall" userId="242418bbfe6e9ff5" providerId="LiveId" clId="{404EB468-001F-4653-B3DF-B363B1B9871C}" dt="2022-11-16T21:16:15.756" v="2511" actId="165"/>
          <ac:inkMkLst>
            <pc:docMk/>
            <pc:sldMk cId="1545935051" sldId="382"/>
            <ac:inkMk id="53" creationId="{F0BB290B-281E-17DB-4B89-B9C4D228F42F}"/>
          </ac:inkMkLst>
        </pc:inkChg>
        <pc:inkChg chg="mod">
          <ac:chgData name="Carl-Julian Pardall" userId="242418bbfe6e9ff5" providerId="LiveId" clId="{404EB468-001F-4653-B3DF-B363B1B9871C}" dt="2022-11-16T21:16:15.756" v="2511" actId="165"/>
          <ac:inkMkLst>
            <pc:docMk/>
            <pc:sldMk cId="1545935051" sldId="382"/>
            <ac:inkMk id="54" creationId="{F91027AF-8C02-EDAA-05D1-E0AD6D4C2E45}"/>
          </ac:inkMkLst>
        </pc:inkChg>
        <pc:inkChg chg="mod">
          <ac:chgData name="Carl-Julian Pardall" userId="242418bbfe6e9ff5" providerId="LiveId" clId="{404EB468-001F-4653-B3DF-B363B1B9871C}" dt="2022-11-16T21:16:15.756" v="2511" actId="165"/>
          <ac:inkMkLst>
            <pc:docMk/>
            <pc:sldMk cId="1545935051" sldId="382"/>
            <ac:inkMk id="55" creationId="{477DEE4E-4227-C810-1842-7AC2BA000AD7}"/>
          </ac:inkMkLst>
        </pc:inkChg>
        <pc:inkChg chg="mod">
          <ac:chgData name="Carl-Julian Pardall" userId="242418bbfe6e9ff5" providerId="LiveId" clId="{404EB468-001F-4653-B3DF-B363B1B9871C}" dt="2022-11-16T21:16:15.756" v="2511" actId="165"/>
          <ac:inkMkLst>
            <pc:docMk/>
            <pc:sldMk cId="1545935051" sldId="382"/>
            <ac:inkMk id="56" creationId="{49F96F14-B916-4F10-D600-6862995373F5}"/>
          </ac:inkMkLst>
        </pc:inkChg>
        <pc:inkChg chg="mod">
          <ac:chgData name="Carl-Julian Pardall" userId="242418bbfe6e9ff5" providerId="LiveId" clId="{404EB468-001F-4653-B3DF-B363B1B9871C}" dt="2022-11-16T21:16:15.756" v="2511" actId="165"/>
          <ac:inkMkLst>
            <pc:docMk/>
            <pc:sldMk cId="1545935051" sldId="382"/>
            <ac:inkMk id="57" creationId="{9FAD7D3E-F1CB-0C61-F0BC-8BAE4CF80DC1}"/>
          </ac:inkMkLst>
        </pc:inkChg>
        <pc:inkChg chg="mod">
          <ac:chgData name="Carl-Julian Pardall" userId="242418bbfe6e9ff5" providerId="LiveId" clId="{404EB468-001F-4653-B3DF-B363B1B9871C}" dt="2022-11-16T21:16:15.756" v="2511" actId="165"/>
          <ac:inkMkLst>
            <pc:docMk/>
            <pc:sldMk cId="1545935051" sldId="382"/>
            <ac:inkMk id="58" creationId="{9917E5A7-58DD-75EA-D713-FFD7D6A2175F}"/>
          </ac:inkMkLst>
        </pc:inkChg>
        <pc:inkChg chg="mod">
          <ac:chgData name="Carl-Julian Pardall" userId="242418bbfe6e9ff5" providerId="LiveId" clId="{404EB468-001F-4653-B3DF-B363B1B9871C}" dt="2022-11-16T21:16:15.756" v="2511" actId="165"/>
          <ac:inkMkLst>
            <pc:docMk/>
            <pc:sldMk cId="1545935051" sldId="382"/>
            <ac:inkMk id="59" creationId="{FA24E0D6-FCD2-1B28-EA79-D2A712397F87}"/>
          </ac:inkMkLst>
        </pc:inkChg>
        <pc:inkChg chg="mod">
          <ac:chgData name="Carl-Julian Pardall" userId="242418bbfe6e9ff5" providerId="LiveId" clId="{404EB468-001F-4653-B3DF-B363B1B9871C}" dt="2022-11-16T21:16:15.756" v="2511" actId="165"/>
          <ac:inkMkLst>
            <pc:docMk/>
            <pc:sldMk cId="1545935051" sldId="382"/>
            <ac:inkMk id="60" creationId="{AAB3E9CD-CEDB-3760-7A97-30F812F0814B}"/>
          </ac:inkMkLst>
        </pc:inkChg>
        <pc:inkChg chg="mod">
          <ac:chgData name="Carl-Julian Pardall" userId="242418bbfe6e9ff5" providerId="LiveId" clId="{404EB468-001F-4653-B3DF-B363B1B9871C}" dt="2022-11-16T21:16:15.756" v="2511" actId="165"/>
          <ac:inkMkLst>
            <pc:docMk/>
            <pc:sldMk cId="1545935051" sldId="382"/>
            <ac:inkMk id="61" creationId="{51F99430-5EBD-8ED7-745E-6613B782C443}"/>
          </ac:inkMkLst>
        </pc:inkChg>
        <pc:inkChg chg="mod">
          <ac:chgData name="Carl-Julian Pardall" userId="242418bbfe6e9ff5" providerId="LiveId" clId="{404EB468-001F-4653-B3DF-B363B1B9871C}" dt="2022-11-16T21:16:15.756" v="2511" actId="165"/>
          <ac:inkMkLst>
            <pc:docMk/>
            <pc:sldMk cId="1545935051" sldId="382"/>
            <ac:inkMk id="62" creationId="{A1FCFB1F-052F-6F24-CCEC-59AB71356EAE}"/>
          </ac:inkMkLst>
        </pc:inkChg>
        <pc:inkChg chg="mod">
          <ac:chgData name="Carl-Julian Pardall" userId="242418bbfe6e9ff5" providerId="LiveId" clId="{404EB468-001F-4653-B3DF-B363B1B9871C}" dt="2022-11-16T21:16:15.756" v="2511" actId="165"/>
          <ac:inkMkLst>
            <pc:docMk/>
            <pc:sldMk cId="1545935051" sldId="382"/>
            <ac:inkMk id="64" creationId="{B5F563B0-5F57-68A0-E66D-9C22460622EF}"/>
          </ac:inkMkLst>
        </pc:inkChg>
        <pc:inkChg chg="mod">
          <ac:chgData name="Carl-Julian Pardall" userId="242418bbfe6e9ff5" providerId="LiveId" clId="{404EB468-001F-4653-B3DF-B363B1B9871C}" dt="2022-11-16T21:16:15.756" v="2511" actId="165"/>
          <ac:inkMkLst>
            <pc:docMk/>
            <pc:sldMk cId="1545935051" sldId="382"/>
            <ac:inkMk id="66" creationId="{48D159BF-53C1-C9A5-F9FA-835E333D7992}"/>
          </ac:inkMkLst>
        </pc:inkChg>
        <pc:inkChg chg="mod">
          <ac:chgData name="Carl-Julian Pardall" userId="242418bbfe6e9ff5" providerId="LiveId" clId="{404EB468-001F-4653-B3DF-B363B1B9871C}" dt="2022-11-16T21:16:15.756" v="2511" actId="165"/>
          <ac:inkMkLst>
            <pc:docMk/>
            <pc:sldMk cId="1545935051" sldId="382"/>
            <ac:inkMk id="68" creationId="{DE9F84A4-C460-E685-2D86-7CF25F192C4B}"/>
          </ac:inkMkLst>
        </pc:inkChg>
        <pc:inkChg chg="mod">
          <ac:chgData name="Carl-Julian Pardall" userId="242418bbfe6e9ff5" providerId="LiveId" clId="{404EB468-001F-4653-B3DF-B363B1B9871C}" dt="2022-11-16T21:16:15.756" v="2511" actId="165"/>
          <ac:inkMkLst>
            <pc:docMk/>
            <pc:sldMk cId="1545935051" sldId="382"/>
            <ac:inkMk id="70" creationId="{55054990-1689-3625-8C13-35BB692821CF}"/>
          </ac:inkMkLst>
        </pc:inkChg>
        <pc:inkChg chg="mod">
          <ac:chgData name="Carl-Julian Pardall" userId="242418bbfe6e9ff5" providerId="LiveId" clId="{404EB468-001F-4653-B3DF-B363B1B9871C}" dt="2022-11-16T21:16:15.756" v="2511" actId="165"/>
          <ac:inkMkLst>
            <pc:docMk/>
            <pc:sldMk cId="1545935051" sldId="382"/>
            <ac:inkMk id="72" creationId="{10A656C9-5C80-E475-985D-F0413BDADAB3}"/>
          </ac:inkMkLst>
        </pc:inkChg>
        <pc:inkChg chg="mod">
          <ac:chgData name="Carl-Julian Pardall" userId="242418bbfe6e9ff5" providerId="LiveId" clId="{404EB468-001F-4653-B3DF-B363B1B9871C}" dt="2022-11-16T21:16:15.756" v="2511" actId="165"/>
          <ac:inkMkLst>
            <pc:docMk/>
            <pc:sldMk cId="1545935051" sldId="382"/>
            <ac:inkMk id="74" creationId="{21E6CE28-BBB4-6EFE-C10C-982B94AA1A92}"/>
          </ac:inkMkLst>
        </pc:inkChg>
        <pc:inkChg chg="mod">
          <ac:chgData name="Carl-Julian Pardall" userId="242418bbfe6e9ff5" providerId="LiveId" clId="{404EB468-001F-4653-B3DF-B363B1B9871C}" dt="2022-11-16T21:16:15.756" v="2511" actId="165"/>
          <ac:inkMkLst>
            <pc:docMk/>
            <pc:sldMk cId="1545935051" sldId="382"/>
            <ac:inkMk id="75" creationId="{12D6A24A-23E2-B9FD-97D3-2D0C41AD4AA1}"/>
          </ac:inkMkLst>
        </pc:inkChg>
        <pc:inkChg chg="mod">
          <ac:chgData name="Carl-Julian Pardall" userId="242418bbfe6e9ff5" providerId="LiveId" clId="{404EB468-001F-4653-B3DF-B363B1B9871C}" dt="2022-11-16T21:16:15.756" v="2511" actId="165"/>
          <ac:inkMkLst>
            <pc:docMk/>
            <pc:sldMk cId="1545935051" sldId="382"/>
            <ac:inkMk id="76" creationId="{22274C23-D487-74C3-34F1-7FA2AAD948BD}"/>
          </ac:inkMkLst>
        </pc:inkChg>
        <pc:inkChg chg="mod">
          <ac:chgData name="Carl-Julian Pardall" userId="242418bbfe6e9ff5" providerId="LiveId" clId="{404EB468-001F-4653-B3DF-B363B1B9871C}" dt="2022-11-16T21:16:15.756" v="2511" actId="165"/>
          <ac:inkMkLst>
            <pc:docMk/>
            <pc:sldMk cId="1545935051" sldId="382"/>
            <ac:inkMk id="80" creationId="{06AC6F18-710B-7059-432B-8DAC32513018}"/>
          </ac:inkMkLst>
        </pc:inkChg>
        <pc:inkChg chg="mod">
          <ac:chgData name="Carl-Julian Pardall" userId="242418bbfe6e9ff5" providerId="LiveId" clId="{404EB468-001F-4653-B3DF-B363B1B9871C}" dt="2022-11-16T21:16:15.756" v="2511" actId="165"/>
          <ac:inkMkLst>
            <pc:docMk/>
            <pc:sldMk cId="1545935051" sldId="382"/>
            <ac:inkMk id="83" creationId="{4C675976-3C14-150C-9531-7A7D4C5D13AE}"/>
          </ac:inkMkLst>
        </pc:inkChg>
        <pc:inkChg chg="mod">
          <ac:chgData name="Carl-Julian Pardall" userId="242418bbfe6e9ff5" providerId="LiveId" clId="{404EB468-001F-4653-B3DF-B363B1B9871C}" dt="2022-11-16T21:16:15.756" v="2511" actId="165"/>
          <ac:inkMkLst>
            <pc:docMk/>
            <pc:sldMk cId="1545935051" sldId="382"/>
            <ac:inkMk id="84" creationId="{4F82EEF4-D02D-0E4F-9BDE-81EE299C62DA}"/>
          </ac:inkMkLst>
        </pc:inkChg>
        <pc:inkChg chg="mod">
          <ac:chgData name="Carl-Julian Pardall" userId="242418bbfe6e9ff5" providerId="LiveId" clId="{404EB468-001F-4653-B3DF-B363B1B9871C}" dt="2022-11-16T21:16:15.756" v="2511" actId="165"/>
          <ac:inkMkLst>
            <pc:docMk/>
            <pc:sldMk cId="1545935051" sldId="382"/>
            <ac:inkMk id="85" creationId="{6EF853A8-0B42-B7F4-0689-E953EB203CFA}"/>
          </ac:inkMkLst>
        </pc:inkChg>
        <pc:inkChg chg="mod">
          <ac:chgData name="Carl-Julian Pardall" userId="242418bbfe6e9ff5" providerId="LiveId" clId="{404EB468-001F-4653-B3DF-B363B1B9871C}" dt="2022-11-16T21:16:15.756" v="2511" actId="165"/>
          <ac:inkMkLst>
            <pc:docMk/>
            <pc:sldMk cId="1545935051" sldId="382"/>
            <ac:inkMk id="86" creationId="{3398CF0C-7BE5-B30B-7723-EC5D3488C0C0}"/>
          </ac:inkMkLst>
        </pc:inkChg>
        <pc:inkChg chg="mod">
          <ac:chgData name="Carl-Julian Pardall" userId="242418bbfe6e9ff5" providerId="LiveId" clId="{404EB468-001F-4653-B3DF-B363B1B9871C}" dt="2022-11-16T21:16:15.756" v="2511" actId="165"/>
          <ac:inkMkLst>
            <pc:docMk/>
            <pc:sldMk cId="1545935051" sldId="382"/>
            <ac:inkMk id="87" creationId="{1E1B0E3D-5B35-B2C1-A9FB-FCED8B9BF4B3}"/>
          </ac:inkMkLst>
        </pc:inkChg>
        <pc:inkChg chg="mod">
          <ac:chgData name="Carl-Julian Pardall" userId="242418bbfe6e9ff5" providerId="LiveId" clId="{404EB468-001F-4653-B3DF-B363B1B9871C}" dt="2022-11-16T21:16:15.756" v="2511" actId="165"/>
          <ac:inkMkLst>
            <pc:docMk/>
            <pc:sldMk cId="1545935051" sldId="382"/>
            <ac:inkMk id="88" creationId="{C4D9E2DC-5D0E-FD9B-0B18-3DDAA3EC9E1A}"/>
          </ac:inkMkLst>
        </pc:inkChg>
        <pc:inkChg chg="mod">
          <ac:chgData name="Carl-Julian Pardall" userId="242418bbfe6e9ff5" providerId="LiveId" clId="{404EB468-001F-4653-B3DF-B363B1B9871C}" dt="2022-11-16T21:16:15.756" v="2511" actId="165"/>
          <ac:inkMkLst>
            <pc:docMk/>
            <pc:sldMk cId="1545935051" sldId="382"/>
            <ac:inkMk id="89" creationId="{3161D731-358C-9206-0471-0F992E263BD2}"/>
          </ac:inkMkLst>
        </pc:inkChg>
        <pc:inkChg chg="mod">
          <ac:chgData name="Carl-Julian Pardall" userId="242418bbfe6e9ff5" providerId="LiveId" clId="{404EB468-001F-4653-B3DF-B363B1B9871C}" dt="2022-11-16T21:16:15.756" v="2511" actId="165"/>
          <ac:inkMkLst>
            <pc:docMk/>
            <pc:sldMk cId="1545935051" sldId="382"/>
            <ac:inkMk id="90" creationId="{FDFAB6DC-40FD-AABE-6CFC-5C9E0339925C}"/>
          </ac:inkMkLst>
        </pc:inkChg>
        <pc:inkChg chg="mod">
          <ac:chgData name="Carl-Julian Pardall" userId="242418bbfe6e9ff5" providerId="LiveId" clId="{404EB468-001F-4653-B3DF-B363B1B9871C}" dt="2022-11-16T21:16:15.756" v="2511" actId="165"/>
          <ac:inkMkLst>
            <pc:docMk/>
            <pc:sldMk cId="1545935051" sldId="382"/>
            <ac:inkMk id="91" creationId="{F4305840-F33A-BC1B-8C97-15F1669ABFFD}"/>
          </ac:inkMkLst>
        </pc:inkChg>
        <pc:inkChg chg="mod">
          <ac:chgData name="Carl-Julian Pardall" userId="242418bbfe6e9ff5" providerId="LiveId" clId="{404EB468-001F-4653-B3DF-B363B1B9871C}" dt="2022-11-16T21:16:15.756" v="2511" actId="165"/>
          <ac:inkMkLst>
            <pc:docMk/>
            <pc:sldMk cId="1545935051" sldId="382"/>
            <ac:inkMk id="92" creationId="{01C69E0A-7FFC-FFCC-B8F8-2CC10E3BAC93}"/>
          </ac:inkMkLst>
        </pc:inkChg>
        <pc:inkChg chg="mod">
          <ac:chgData name="Carl-Julian Pardall" userId="242418bbfe6e9ff5" providerId="LiveId" clId="{404EB468-001F-4653-B3DF-B363B1B9871C}" dt="2022-11-16T21:16:15.756" v="2511" actId="165"/>
          <ac:inkMkLst>
            <pc:docMk/>
            <pc:sldMk cId="1545935051" sldId="382"/>
            <ac:inkMk id="93" creationId="{416452FD-E29D-F226-3D95-795CDC95AC79}"/>
          </ac:inkMkLst>
        </pc:inkChg>
        <pc:inkChg chg="mod">
          <ac:chgData name="Carl-Julian Pardall" userId="242418bbfe6e9ff5" providerId="LiveId" clId="{404EB468-001F-4653-B3DF-B363B1B9871C}" dt="2022-11-16T21:16:15.756" v="2511" actId="165"/>
          <ac:inkMkLst>
            <pc:docMk/>
            <pc:sldMk cId="1545935051" sldId="382"/>
            <ac:inkMk id="94" creationId="{02E31B6B-1194-B3F3-E530-6B68E80C79E5}"/>
          </ac:inkMkLst>
        </pc:inkChg>
        <pc:inkChg chg="mod">
          <ac:chgData name="Carl-Julian Pardall" userId="242418bbfe6e9ff5" providerId="LiveId" clId="{404EB468-001F-4653-B3DF-B363B1B9871C}" dt="2022-11-16T21:16:15.756" v="2511" actId="165"/>
          <ac:inkMkLst>
            <pc:docMk/>
            <pc:sldMk cId="1545935051" sldId="382"/>
            <ac:inkMk id="95" creationId="{01E560EB-85E9-1BA6-3F17-3EC39C339834}"/>
          </ac:inkMkLst>
        </pc:inkChg>
        <pc:inkChg chg="mod">
          <ac:chgData name="Carl-Julian Pardall" userId="242418bbfe6e9ff5" providerId="LiveId" clId="{404EB468-001F-4653-B3DF-B363B1B9871C}" dt="2022-11-16T21:16:15.756" v="2511" actId="165"/>
          <ac:inkMkLst>
            <pc:docMk/>
            <pc:sldMk cId="1545935051" sldId="382"/>
            <ac:inkMk id="96" creationId="{4F33FB61-AD09-8B1F-4A62-23045823FF94}"/>
          </ac:inkMkLst>
        </pc:inkChg>
        <pc:inkChg chg="mod">
          <ac:chgData name="Carl-Julian Pardall" userId="242418bbfe6e9ff5" providerId="LiveId" clId="{404EB468-001F-4653-B3DF-B363B1B9871C}" dt="2022-11-16T21:16:15.756" v="2511" actId="165"/>
          <ac:inkMkLst>
            <pc:docMk/>
            <pc:sldMk cId="1545935051" sldId="382"/>
            <ac:inkMk id="97" creationId="{B1E2D092-4562-906F-2BEC-BB04E640BD66}"/>
          </ac:inkMkLst>
        </pc:inkChg>
        <pc:inkChg chg="mod">
          <ac:chgData name="Carl-Julian Pardall" userId="242418bbfe6e9ff5" providerId="LiveId" clId="{404EB468-001F-4653-B3DF-B363B1B9871C}" dt="2022-11-16T21:16:15.756" v="2511" actId="165"/>
          <ac:inkMkLst>
            <pc:docMk/>
            <pc:sldMk cId="1545935051" sldId="382"/>
            <ac:inkMk id="98" creationId="{CAA0A97B-5C5D-5764-EF5A-73F2DF02F771}"/>
          </ac:inkMkLst>
        </pc:inkChg>
        <pc:inkChg chg="mod">
          <ac:chgData name="Carl-Julian Pardall" userId="242418bbfe6e9ff5" providerId="LiveId" clId="{404EB468-001F-4653-B3DF-B363B1B9871C}" dt="2022-11-16T21:16:15.756" v="2511" actId="165"/>
          <ac:inkMkLst>
            <pc:docMk/>
            <pc:sldMk cId="1545935051" sldId="382"/>
            <ac:inkMk id="99" creationId="{72852321-EBC4-644F-F76C-2511A5D25BDF}"/>
          </ac:inkMkLst>
        </pc:inkChg>
        <pc:inkChg chg="mod">
          <ac:chgData name="Carl-Julian Pardall" userId="242418bbfe6e9ff5" providerId="LiveId" clId="{404EB468-001F-4653-B3DF-B363B1B9871C}" dt="2022-11-16T21:16:15.756" v="2511" actId="165"/>
          <ac:inkMkLst>
            <pc:docMk/>
            <pc:sldMk cId="1545935051" sldId="382"/>
            <ac:inkMk id="100" creationId="{7F523CCF-ED4C-C953-E96D-2BF9AA9E91DD}"/>
          </ac:inkMkLst>
        </pc:inkChg>
        <pc:inkChg chg="mod">
          <ac:chgData name="Carl-Julian Pardall" userId="242418bbfe6e9ff5" providerId="LiveId" clId="{404EB468-001F-4653-B3DF-B363B1B9871C}" dt="2022-11-16T21:16:15.756" v="2511" actId="165"/>
          <ac:inkMkLst>
            <pc:docMk/>
            <pc:sldMk cId="1545935051" sldId="382"/>
            <ac:inkMk id="101" creationId="{A77DDF7E-E751-3B59-F29A-4FAF5861499D}"/>
          </ac:inkMkLst>
        </pc:inkChg>
        <pc:inkChg chg="mod">
          <ac:chgData name="Carl-Julian Pardall" userId="242418bbfe6e9ff5" providerId="LiveId" clId="{404EB468-001F-4653-B3DF-B363B1B9871C}" dt="2022-11-16T21:16:15.756" v="2511" actId="165"/>
          <ac:inkMkLst>
            <pc:docMk/>
            <pc:sldMk cId="1545935051" sldId="382"/>
            <ac:inkMk id="102" creationId="{0149F032-7A63-CC05-6773-E900A21A78B0}"/>
          </ac:inkMkLst>
        </pc:inkChg>
        <pc:inkChg chg="mod">
          <ac:chgData name="Carl-Julian Pardall" userId="242418bbfe6e9ff5" providerId="LiveId" clId="{404EB468-001F-4653-B3DF-B363B1B9871C}" dt="2022-11-16T21:16:15.756" v="2511" actId="165"/>
          <ac:inkMkLst>
            <pc:docMk/>
            <pc:sldMk cId="1545935051" sldId="382"/>
            <ac:inkMk id="103" creationId="{9B7B96FF-ABD0-DAEA-F2F4-E0DE49981F28}"/>
          </ac:inkMkLst>
        </pc:inkChg>
        <pc:inkChg chg="mod">
          <ac:chgData name="Carl-Julian Pardall" userId="242418bbfe6e9ff5" providerId="LiveId" clId="{404EB468-001F-4653-B3DF-B363B1B9871C}" dt="2022-11-16T21:16:15.756" v="2511" actId="165"/>
          <ac:inkMkLst>
            <pc:docMk/>
            <pc:sldMk cId="1545935051" sldId="382"/>
            <ac:inkMk id="104" creationId="{43C01E6D-D9F9-19F7-7871-1D640F1A1AF5}"/>
          </ac:inkMkLst>
        </pc:inkChg>
        <pc:inkChg chg="mod">
          <ac:chgData name="Carl-Julian Pardall" userId="242418bbfe6e9ff5" providerId="LiveId" clId="{404EB468-001F-4653-B3DF-B363B1B9871C}" dt="2022-11-16T21:16:15.756" v="2511" actId="165"/>
          <ac:inkMkLst>
            <pc:docMk/>
            <pc:sldMk cId="1545935051" sldId="382"/>
            <ac:inkMk id="105" creationId="{D46E815C-1B19-39EE-BBA9-CABB53C65616}"/>
          </ac:inkMkLst>
        </pc:inkChg>
        <pc:inkChg chg="mod">
          <ac:chgData name="Carl-Julian Pardall" userId="242418bbfe6e9ff5" providerId="LiveId" clId="{404EB468-001F-4653-B3DF-B363B1B9871C}" dt="2022-11-16T21:16:15.756" v="2511" actId="165"/>
          <ac:inkMkLst>
            <pc:docMk/>
            <pc:sldMk cId="1545935051" sldId="382"/>
            <ac:inkMk id="106" creationId="{3F1572D9-F900-64BB-943E-C046FA26F2A0}"/>
          </ac:inkMkLst>
        </pc:inkChg>
        <pc:inkChg chg="mod">
          <ac:chgData name="Carl-Julian Pardall" userId="242418bbfe6e9ff5" providerId="LiveId" clId="{404EB468-001F-4653-B3DF-B363B1B9871C}" dt="2022-11-16T21:16:15.756" v="2511" actId="165"/>
          <ac:inkMkLst>
            <pc:docMk/>
            <pc:sldMk cId="1545935051" sldId="382"/>
            <ac:inkMk id="107" creationId="{F0347D5E-E4FA-88D6-6DB5-22A6A2F68447}"/>
          </ac:inkMkLst>
        </pc:inkChg>
        <pc:inkChg chg="mod">
          <ac:chgData name="Carl-Julian Pardall" userId="242418bbfe6e9ff5" providerId="LiveId" clId="{404EB468-001F-4653-B3DF-B363B1B9871C}" dt="2022-11-16T21:16:15.756" v="2511" actId="165"/>
          <ac:inkMkLst>
            <pc:docMk/>
            <pc:sldMk cId="1545935051" sldId="382"/>
            <ac:inkMk id="108" creationId="{1CBD1DB5-05C8-7ED7-D18B-943CFE905B1F}"/>
          </ac:inkMkLst>
        </pc:inkChg>
        <pc:inkChg chg="mod">
          <ac:chgData name="Carl-Julian Pardall" userId="242418bbfe6e9ff5" providerId="LiveId" clId="{404EB468-001F-4653-B3DF-B363B1B9871C}" dt="2022-11-16T21:16:15.756" v="2511" actId="165"/>
          <ac:inkMkLst>
            <pc:docMk/>
            <pc:sldMk cId="1545935051" sldId="382"/>
            <ac:inkMk id="109" creationId="{6C27F4E5-014D-4961-78FD-E0AAAEA57EB7}"/>
          </ac:inkMkLst>
        </pc:inkChg>
        <pc:inkChg chg="mod">
          <ac:chgData name="Carl-Julian Pardall" userId="242418bbfe6e9ff5" providerId="LiveId" clId="{404EB468-001F-4653-B3DF-B363B1B9871C}" dt="2022-11-16T21:16:15.756" v="2511" actId="165"/>
          <ac:inkMkLst>
            <pc:docMk/>
            <pc:sldMk cId="1545935051" sldId="382"/>
            <ac:inkMk id="110" creationId="{944F7687-CCAA-B10B-CBD0-6C11C5BA762A}"/>
          </ac:inkMkLst>
        </pc:inkChg>
        <pc:inkChg chg="mod">
          <ac:chgData name="Carl-Julian Pardall" userId="242418bbfe6e9ff5" providerId="LiveId" clId="{404EB468-001F-4653-B3DF-B363B1B9871C}" dt="2022-11-16T21:16:15.756" v="2511" actId="165"/>
          <ac:inkMkLst>
            <pc:docMk/>
            <pc:sldMk cId="1545935051" sldId="382"/>
            <ac:inkMk id="111" creationId="{0F7225E7-E67C-9B2C-FC3A-3792FAD052BD}"/>
          </ac:inkMkLst>
        </pc:inkChg>
        <pc:inkChg chg="mod">
          <ac:chgData name="Carl-Julian Pardall" userId="242418bbfe6e9ff5" providerId="LiveId" clId="{404EB468-001F-4653-B3DF-B363B1B9871C}" dt="2022-11-16T21:16:15.756" v="2511" actId="165"/>
          <ac:inkMkLst>
            <pc:docMk/>
            <pc:sldMk cId="1545935051" sldId="382"/>
            <ac:inkMk id="112" creationId="{70D96E73-D822-CBEC-D801-C0CCEFDDFE79}"/>
          </ac:inkMkLst>
        </pc:inkChg>
        <pc:inkChg chg="mod">
          <ac:chgData name="Carl-Julian Pardall" userId="242418bbfe6e9ff5" providerId="LiveId" clId="{404EB468-001F-4653-B3DF-B363B1B9871C}" dt="2022-11-16T21:16:15.756" v="2511" actId="165"/>
          <ac:inkMkLst>
            <pc:docMk/>
            <pc:sldMk cId="1545935051" sldId="382"/>
            <ac:inkMk id="113" creationId="{3CB62D00-4F58-972C-F159-3FAC478223DB}"/>
          </ac:inkMkLst>
        </pc:inkChg>
        <pc:inkChg chg="mod">
          <ac:chgData name="Carl-Julian Pardall" userId="242418bbfe6e9ff5" providerId="LiveId" clId="{404EB468-001F-4653-B3DF-B363B1B9871C}" dt="2022-11-16T21:16:15.756" v="2511" actId="165"/>
          <ac:inkMkLst>
            <pc:docMk/>
            <pc:sldMk cId="1545935051" sldId="382"/>
            <ac:inkMk id="114" creationId="{FC965CA4-5755-9BDF-EA0A-C37AC56567AF}"/>
          </ac:inkMkLst>
        </pc:inkChg>
        <pc:inkChg chg="mod">
          <ac:chgData name="Carl-Julian Pardall" userId="242418bbfe6e9ff5" providerId="LiveId" clId="{404EB468-001F-4653-B3DF-B363B1B9871C}" dt="2022-11-16T21:16:15.756" v="2511" actId="165"/>
          <ac:inkMkLst>
            <pc:docMk/>
            <pc:sldMk cId="1545935051" sldId="382"/>
            <ac:inkMk id="115" creationId="{093A3BFC-E585-B86E-8D2F-422351F1FBA4}"/>
          </ac:inkMkLst>
        </pc:inkChg>
        <pc:inkChg chg="mod">
          <ac:chgData name="Carl-Julian Pardall" userId="242418bbfe6e9ff5" providerId="LiveId" clId="{404EB468-001F-4653-B3DF-B363B1B9871C}" dt="2022-11-16T21:16:15.756" v="2511" actId="165"/>
          <ac:inkMkLst>
            <pc:docMk/>
            <pc:sldMk cId="1545935051" sldId="382"/>
            <ac:inkMk id="116" creationId="{D11B4DE6-F947-D4DD-3831-0296AE45E62B}"/>
          </ac:inkMkLst>
        </pc:inkChg>
        <pc:inkChg chg="mod">
          <ac:chgData name="Carl-Julian Pardall" userId="242418bbfe6e9ff5" providerId="LiveId" clId="{404EB468-001F-4653-B3DF-B363B1B9871C}" dt="2022-11-16T21:16:15.756" v="2511" actId="165"/>
          <ac:inkMkLst>
            <pc:docMk/>
            <pc:sldMk cId="1545935051" sldId="382"/>
            <ac:inkMk id="117" creationId="{3535A85C-2082-E866-62C3-4C2BEFB37EFB}"/>
          </ac:inkMkLst>
        </pc:inkChg>
        <pc:inkChg chg="mod">
          <ac:chgData name="Carl-Julian Pardall" userId="242418bbfe6e9ff5" providerId="LiveId" clId="{404EB468-001F-4653-B3DF-B363B1B9871C}" dt="2022-11-16T21:16:15.756" v="2511" actId="165"/>
          <ac:inkMkLst>
            <pc:docMk/>
            <pc:sldMk cId="1545935051" sldId="382"/>
            <ac:inkMk id="118" creationId="{E67719A6-3C94-8403-7EC5-98ECC38307CC}"/>
          </ac:inkMkLst>
        </pc:inkChg>
        <pc:inkChg chg="mod">
          <ac:chgData name="Carl-Julian Pardall" userId="242418bbfe6e9ff5" providerId="LiveId" clId="{404EB468-001F-4653-B3DF-B363B1B9871C}" dt="2022-11-16T21:16:15.756" v="2511" actId="165"/>
          <ac:inkMkLst>
            <pc:docMk/>
            <pc:sldMk cId="1545935051" sldId="382"/>
            <ac:inkMk id="119" creationId="{E5D9F039-849D-2C61-F4A0-A2423B140160}"/>
          </ac:inkMkLst>
        </pc:inkChg>
        <pc:inkChg chg="mod">
          <ac:chgData name="Carl-Julian Pardall" userId="242418bbfe6e9ff5" providerId="LiveId" clId="{404EB468-001F-4653-B3DF-B363B1B9871C}" dt="2022-11-16T21:16:15.756" v="2511" actId="165"/>
          <ac:inkMkLst>
            <pc:docMk/>
            <pc:sldMk cId="1545935051" sldId="382"/>
            <ac:inkMk id="120" creationId="{D02BCBDE-796F-1335-DD8D-E389125AF419}"/>
          </ac:inkMkLst>
        </pc:inkChg>
        <pc:inkChg chg="mod">
          <ac:chgData name="Carl-Julian Pardall" userId="242418bbfe6e9ff5" providerId="LiveId" clId="{404EB468-001F-4653-B3DF-B363B1B9871C}" dt="2022-11-16T21:16:15.756" v="2511" actId="165"/>
          <ac:inkMkLst>
            <pc:docMk/>
            <pc:sldMk cId="1545935051" sldId="382"/>
            <ac:inkMk id="121" creationId="{3C780D4E-7B93-5C6F-9B1C-80F58B9A7730}"/>
          </ac:inkMkLst>
        </pc:inkChg>
        <pc:inkChg chg="mod">
          <ac:chgData name="Carl-Julian Pardall" userId="242418bbfe6e9ff5" providerId="LiveId" clId="{404EB468-001F-4653-B3DF-B363B1B9871C}" dt="2022-11-16T21:16:15.756" v="2511" actId="165"/>
          <ac:inkMkLst>
            <pc:docMk/>
            <pc:sldMk cId="1545935051" sldId="382"/>
            <ac:inkMk id="122" creationId="{09BE836C-663B-7578-1ECE-C71C66E7BE59}"/>
          </ac:inkMkLst>
        </pc:inkChg>
        <pc:inkChg chg="mod">
          <ac:chgData name="Carl-Julian Pardall" userId="242418bbfe6e9ff5" providerId="LiveId" clId="{404EB468-001F-4653-B3DF-B363B1B9871C}" dt="2022-11-16T21:16:15.756" v="2511" actId="165"/>
          <ac:inkMkLst>
            <pc:docMk/>
            <pc:sldMk cId="1545935051" sldId="382"/>
            <ac:inkMk id="123" creationId="{A610A575-0856-73B6-ADE2-62422242E45B}"/>
          </ac:inkMkLst>
        </pc:inkChg>
        <pc:inkChg chg="mod">
          <ac:chgData name="Carl-Julian Pardall" userId="242418bbfe6e9ff5" providerId="LiveId" clId="{404EB468-001F-4653-B3DF-B363B1B9871C}" dt="2022-11-16T21:16:15.756" v="2511" actId="165"/>
          <ac:inkMkLst>
            <pc:docMk/>
            <pc:sldMk cId="1545935051" sldId="382"/>
            <ac:inkMk id="124" creationId="{CF4932E9-11CF-79E0-F516-B3B0558EB993}"/>
          </ac:inkMkLst>
        </pc:inkChg>
        <pc:inkChg chg="mod">
          <ac:chgData name="Carl-Julian Pardall" userId="242418bbfe6e9ff5" providerId="LiveId" clId="{404EB468-001F-4653-B3DF-B363B1B9871C}" dt="2022-11-16T21:16:15.756" v="2511" actId="165"/>
          <ac:inkMkLst>
            <pc:docMk/>
            <pc:sldMk cId="1545935051" sldId="382"/>
            <ac:inkMk id="125" creationId="{A6412F00-70F9-C2B8-A87F-8ED4699F0561}"/>
          </ac:inkMkLst>
        </pc:inkChg>
        <pc:inkChg chg="mod">
          <ac:chgData name="Carl-Julian Pardall" userId="242418bbfe6e9ff5" providerId="LiveId" clId="{404EB468-001F-4653-B3DF-B363B1B9871C}" dt="2022-11-16T21:16:15.756" v="2511" actId="165"/>
          <ac:inkMkLst>
            <pc:docMk/>
            <pc:sldMk cId="1545935051" sldId="382"/>
            <ac:inkMk id="126" creationId="{E6AE50DF-C622-95B1-997C-B29712980F72}"/>
          </ac:inkMkLst>
        </pc:inkChg>
        <pc:inkChg chg="mod">
          <ac:chgData name="Carl-Julian Pardall" userId="242418bbfe6e9ff5" providerId="LiveId" clId="{404EB468-001F-4653-B3DF-B363B1B9871C}" dt="2022-11-16T21:16:15.756" v="2511" actId="165"/>
          <ac:inkMkLst>
            <pc:docMk/>
            <pc:sldMk cId="1545935051" sldId="382"/>
            <ac:inkMk id="127" creationId="{8B45A376-BDCE-ACE8-7155-6D1045CD970A}"/>
          </ac:inkMkLst>
        </pc:inkChg>
        <pc:inkChg chg="mod">
          <ac:chgData name="Carl-Julian Pardall" userId="242418bbfe6e9ff5" providerId="LiveId" clId="{404EB468-001F-4653-B3DF-B363B1B9871C}" dt="2022-11-16T21:16:15.756" v="2511" actId="165"/>
          <ac:inkMkLst>
            <pc:docMk/>
            <pc:sldMk cId="1545935051" sldId="382"/>
            <ac:inkMk id="128" creationId="{D810E45F-8E74-A012-58A4-40E4C8A6B79B}"/>
          </ac:inkMkLst>
        </pc:inkChg>
        <pc:inkChg chg="mod">
          <ac:chgData name="Carl-Julian Pardall" userId="242418bbfe6e9ff5" providerId="LiveId" clId="{404EB468-001F-4653-B3DF-B363B1B9871C}" dt="2022-11-16T21:16:15.756" v="2511" actId="165"/>
          <ac:inkMkLst>
            <pc:docMk/>
            <pc:sldMk cId="1545935051" sldId="382"/>
            <ac:inkMk id="129" creationId="{5BAF3FD9-D679-311F-6E0A-DA515486C24D}"/>
          </ac:inkMkLst>
        </pc:inkChg>
        <pc:inkChg chg="mod">
          <ac:chgData name="Carl-Julian Pardall" userId="242418bbfe6e9ff5" providerId="LiveId" clId="{404EB468-001F-4653-B3DF-B363B1B9871C}" dt="2022-11-16T21:16:15.756" v="2511" actId="165"/>
          <ac:inkMkLst>
            <pc:docMk/>
            <pc:sldMk cId="1545935051" sldId="382"/>
            <ac:inkMk id="130" creationId="{1DC88E51-67CE-055D-9B21-3BECEE76C2F4}"/>
          </ac:inkMkLst>
        </pc:inkChg>
        <pc:inkChg chg="mod">
          <ac:chgData name="Carl-Julian Pardall" userId="242418bbfe6e9ff5" providerId="LiveId" clId="{404EB468-001F-4653-B3DF-B363B1B9871C}" dt="2022-11-16T21:16:15.756" v="2511" actId="165"/>
          <ac:inkMkLst>
            <pc:docMk/>
            <pc:sldMk cId="1545935051" sldId="382"/>
            <ac:inkMk id="131" creationId="{9547673D-06EB-2F09-996D-775FCC1C3325}"/>
          </ac:inkMkLst>
        </pc:inkChg>
        <pc:inkChg chg="mod">
          <ac:chgData name="Carl-Julian Pardall" userId="242418bbfe6e9ff5" providerId="LiveId" clId="{404EB468-001F-4653-B3DF-B363B1B9871C}" dt="2022-11-16T21:16:15.756" v="2511" actId="165"/>
          <ac:inkMkLst>
            <pc:docMk/>
            <pc:sldMk cId="1545935051" sldId="382"/>
            <ac:inkMk id="132" creationId="{89A11B85-A0E3-F320-CF17-205822D7423E}"/>
          </ac:inkMkLst>
        </pc:inkChg>
        <pc:inkChg chg="mod">
          <ac:chgData name="Carl-Julian Pardall" userId="242418bbfe6e9ff5" providerId="LiveId" clId="{404EB468-001F-4653-B3DF-B363B1B9871C}" dt="2022-11-16T21:16:15.756" v="2511" actId="165"/>
          <ac:inkMkLst>
            <pc:docMk/>
            <pc:sldMk cId="1545935051" sldId="382"/>
            <ac:inkMk id="133" creationId="{56256197-0CC0-1CF2-CCA5-5121AFBFCDBD}"/>
          </ac:inkMkLst>
        </pc:inkChg>
        <pc:inkChg chg="mod">
          <ac:chgData name="Carl-Julian Pardall" userId="242418bbfe6e9ff5" providerId="LiveId" clId="{404EB468-001F-4653-B3DF-B363B1B9871C}" dt="2022-11-16T21:16:15.756" v="2511" actId="165"/>
          <ac:inkMkLst>
            <pc:docMk/>
            <pc:sldMk cId="1545935051" sldId="382"/>
            <ac:inkMk id="134" creationId="{FF31A5B6-69D4-CD92-EE09-3DB931FEF941}"/>
          </ac:inkMkLst>
        </pc:inkChg>
        <pc:inkChg chg="mod">
          <ac:chgData name="Carl-Julian Pardall" userId="242418bbfe6e9ff5" providerId="LiveId" clId="{404EB468-001F-4653-B3DF-B363B1B9871C}" dt="2022-11-16T21:16:15.756" v="2511" actId="165"/>
          <ac:inkMkLst>
            <pc:docMk/>
            <pc:sldMk cId="1545935051" sldId="382"/>
            <ac:inkMk id="135" creationId="{BF84F1D5-0E4B-FC6E-9846-554B10850EEA}"/>
          </ac:inkMkLst>
        </pc:inkChg>
        <pc:inkChg chg="mod">
          <ac:chgData name="Carl-Julian Pardall" userId="242418bbfe6e9ff5" providerId="LiveId" clId="{404EB468-001F-4653-B3DF-B363B1B9871C}" dt="2022-11-16T21:16:15.756" v="2511" actId="165"/>
          <ac:inkMkLst>
            <pc:docMk/>
            <pc:sldMk cId="1545935051" sldId="382"/>
            <ac:inkMk id="136" creationId="{B0B64700-C40F-2166-A1B8-7E561A2AFFE9}"/>
          </ac:inkMkLst>
        </pc:inkChg>
        <pc:inkChg chg="mod">
          <ac:chgData name="Carl-Julian Pardall" userId="242418bbfe6e9ff5" providerId="LiveId" clId="{404EB468-001F-4653-B3DF-B363B1B9871C}" dt="2022-11-16T21:16:15.756" v="2511" actId="165"/>
          <ac:inkMkLst>
            <pc:docMk/>
            <pc:sldMk cId="1545935051" sldId="382"/>
            <ac:inkMk id="137" creationId="{C3D94CE3-03B2-C056-5767-B2ECC91D05EC}"/>
          </ac:inkMkLst>
        </pc:inkChg>
        <pc:inkChg chg="mod">
          <ac:chgData name="Carl-Julian Pardall" userId="242418bbfe6e9ff5" providerId="LiveId" clId="{404EB468-001F-4653-B3DF-B363B1B9871C}" dt="2022-11-16T21:16:15.756" v="2511" actId="165"/>
          <ac:inkMkLst>
            <pc:docMk/>
            <pc:sldMk cId="1545935051" sldId="382"/>
            <ac:inkMk id="138" creationId="{88CDD72E-21B1-86E8-0611-06EE339A53C3}"/>
          </ac:inkMkLst>
        </pc:inkChg>
        <pc:inkChg chg="mod">
          <ac:chgData name="Carl-Julian Pardall" userId="242418bbfe6e9ff5" providerId="LiveId" clId="{404EB468-001F-4653-B3DF-B363B1B9871C}" dt="2022-11-16T21:16:15.756" v="2511" actId="165"/>
          <ac:inkMkLst>
            <pc:docMk/>
            <pc:sldMk cId="1545935051" sldId="382"/>
            <ac:inkMk id="139" creationId="{A60B9FFC-2C20-DB8E-D65C-E73CDC2509B1}"/>
          </ac:inkMkLst>
        </pc:inkChg>
        <pc:inkChg chg="mod">
          <ac:chgData name="Carl-Julian Pardall" userId="242418bbfe6e9ff5" providerId="LiveId" clId="{404EB468-001F-4653-B3DF-B363B1B9871C}" dt="2022-11-16T21:16:15.756" v="2511" actId="165"/>
          <ac:inkMkLst>
            <pc:docMk/>
            <pc:sldMk cId="1545935051" sldId="382"/>
            <ac:inkMk id="140" creationId="{B3579DC1-C99B-77D3-37F6-BAA3F14B861C}"/>
          </ac:inkMkLst>
        </pc:inkChg>
        <pc:inkChg chg="mod">
          <ac:chgData name="Carl-Julian Pardall" userId="242418bbfe6e9ff5" providerId="LiveId" clId="{404EB468-001F-4653-B3DF-B363B1B9871C}" dt="2022-11-16T21:16:15.756" v="2511" actId="165"/>
          <ac:inkMkLst>
            <pc:docMk/>
            <pc:sldMk cId="1545935051" sldId="382"/>
            <ac:inkMk id="141" creationId="{88AE6CDF-6CA3-39EF-B371-C3D3F04A3052}"/>
          </ac:inkMkLst>
        </pc:inkChg>
        <pc:inkChg chg="mod">
          <ac:chgData name="Carl-Julian Pardall" userId="242418bbfe6e9ff5" providerId="LiveId" clId="{404EB468-001F-4653-B3DF-B363B1B9871C}" dt="2022-11-16T21:16:15.756" v="2511" actId="165"/>
          <ac:inkMkLst>
            <pc:docMk/>
            <pc:sldMk cId="1545935051" sldId="382"/>
            <ac:inkMk id="142" creationId="{F760A23D-DB1B-3036-D439-1B3625E30288}"/>
          </ac:inkMkLst>
        </pc:inkChg>
        <pc:inkChg chg="mod">
          <ac:chgData name="Carl-Julian Pardall" userId="242418bbfe6e9ff5" providerId="LiveId" clId="{404EB468-001F-4653-B3DF-B363B1B9871C}" dt="2022-11-16T21:16:15.756" v="2511" actId="165"/>
          <ac:inkMkLst>
            <pc:docMk/>
            <pc:sldMk cId="1545935051" sldId="382"/>
            <ac:inkMk id="143" creationId="{A596D7CF-8BB0-14A5-93C4-D3950A003545}"/>
          </ac:inkMkLst>
        </pc:inkChg>
        <pc:inkChg chg="mod">
          <ac:chgData name="Carl-Julian Pardall" userId="242418bbfe6e9ff5" providerId="LiveId" clId="{404EB468-001F-4653-B3DF-B363B1B9871C}" dt="2022-11-16T21:16:15.756" v="2511" actId="165"/>
          <ac:inkMkLst>
            <pc:docMk/>
            <pc:sldMk cId="1545935051" sldId="382"/>
            <ac:inkMk id="144" creationId="{431DDB8E-37FF-0744-45C8-8A2951DBE99A}"/>
          </ac:inkMkLst>
        </pc:inkChg>
        <pc:inkChg chg="mod">
          <ac:chgData name="Carl-Julian Pardall" userId="242418bbfe6e9ff5" providerId="LiveId" clId="{404EB468-001F-4653-B3DF-B363B1B9871C}" dt="2022-11-16T21:16:15.756" v="2511" actId="165"/>
          <ac:inkMkLst>
            <pc:docMk/>
            <pc:sldMk cId="1545935051" sldId="382"/>
            <ac:inkMk id="145" creationId="{518FEA64-868A-B5C7-5891-0ED08934041A}"/>
          </ac:inkMkLst>
        </pc:inkChg>
        <pc:inkChg chg="mod">
          <ac:chgData name="Carl-Julian Pardall" userId="242418bbfe6e9ff5" providerId="LiveId" clId="{404EB468-001F-4653-B3DF-B363B1B9871C}" dt="2022-11-16T21:16:15.756" v="2511" actId="165"/>
          <ac:inkMkLst>
            <pc:docMk/>
            <pc:sldMk cId="1545935051" sldId="382"/>
            <ac:inkMk id="146" creationId="{9753C637-D8A3-959E-2874-39B940D95EE3}"/>
          </ac:inkMkLst>
        </pc:inkChg>
        <pc:inkChg chg="mod">
          <ac:chgData name="Carl-Julian Pardall" userId="242418bbfe6e9ff5" providerId="LiveId" clId="{404EB468-001F-4653-B3DF-B363B1B9871C}" dt="2022-11-16T21:16:15.756" v="2511" actId="165"/>
          <ac:inkMkLst>
            <pc:docMk/>
            <pc:sldMk cId="1545935051" sldId="382"/>
            <ac:inkMk id="147" creationId="{EE32BE53-9E0B-2B9D-C435-88635458943D}"/>
          </ac:inkMkLst>
        </pc:inkChg>
        <pc:inkChg chg="mod">
          <ac:chgData name="Carl-Julian Pardall" userId="242418bbfe6e9ff5" providerId="LiveId" clId="{404EB468-001F-4653-B3DF-B363B1B9871C}" dt="2022-11-16T21:16:15.756" v="2511" actId="165"/>
          <ac:inkMkLst>
            <pc:docMk/>
            <pc:sldMk cId="1545935051" sldId="382"/>
            <ac:inkMk id="148" creationId="{E7307D0D-BF76-8C0E-5DFD-8DF8E7FCBBE0}"/>
          </ac:inkMkLst>
        </pc:inkChg>
        <pc:inkChg chg="mod">
          <ac:chgData name="Carl-Julian Pardall" userId="242418bbfe6e9ff5" providerId="LiveId" clId="{404EB468-001F-4653-B3DF-B363B1B9871C}" dt="2022-11-16T21:16:15.756" v="2511" actId="165"/>
          <ac:inkMkLst>
            <pc:docMk/>
            <pc:sldMk cId="1545935051" sldId="382"/>
            <ac:inkMk id="149" creationId="{B049F4A6-673D-C9FC-6F80-1A550FABD4D8}"/>
          </ac:inkMkLst>
        </pc:inkChg>
        <pc:inkChg chg="mod">
          <ac:chgData name="Carl-Julian Pardall" userId="242418bbfe6e9ff5" providerId="LiveId" clId="{404EB468-001F-4653-B3DF-B363B1B9871C}" dt="2022-11-16T21:16:15.756" v="2511" actId="165"/>
          <ac:inkMkLst>
            <pc:docMk/>
            <pc:sldMk cId="1545935051" sldId="382"/>
            <ac:inkMk id="150" creationId="{30E9F7D9-D84C-038E-6F58-5D50B0AB7912}"/>
          </ac:inkMkLst>
        </pc:inkChg>
        <pc:inkChg chg="mod">
          <ac:chgData name="Carl-Julian Pardall" userId="242418bbfe6e9ff5" providerId="LiveId" clId="{404EB468-001F-4653-B3DF-B363B1B9871C}" dt="2022-11-16T21:16:15.756" v="2511" actId="165"/>
          <ac:inkMkLst>
            <pc:docMk/>
            <pc:sldMk cId="1545935051" sldId="382"/>
            <ac:inkMk id="151" creationId="{C8412F30-C519-84BF-0CD3-7DCD14D1EDC9}"/>
          </ac:inkMkLst>
        </pc:inkChg>
        <pc:inkChg chg="mod">
          <ac:chgData name="Carl-Julian Pardall" userId="242418bbfe6e9ff5" providerId="LiveId" clId="{404EB468-001F-4653-B3DF-B363B1B9871C}" dt="2022-11-16T21:16:15.756" v="2511" actId="165"/>
          <ac:inkMkLst>
            <pc:docMk/>
            <pc:sldMk cId="1545935051" sldId="382"/>
            <ac:inkMk id="152" creationId="{D491B80A-944E-B543-D32C-0B64A17DEDB9}"/>
          </ac:inkMkLst>
        </pc:inkChg>
        <pc:inkChg chg="mod">
          <ac:chgData name="Carl-Julian Pardall" userId="242418bbfe6e9ff5" providerId="LiveId" clId="{404EB468-001F-4653-B3DF-B363B1B9871C}" dt="2022-11-16T21:16:15.756" v="2511" actId="165"/>
          <ac:inkMkLst>
            <pc:docMk/>
            <pc:sldMk cId="1545935051" sldId="382"/>
            <ac:inkMk id="153" creationId="{1EBE1866-69B9-9115-9A7F-A064883EDDEB}"/>
          </ac:inkMkLst>
        </pc:inkChg>
        <pc:inkChg chg="mod">
          <ac:chgData name="Carl-Julian Pardall" userId="242418bbfe6e9ff5" providerId="LiveId" clId="{404EB468-001F-4653-B3DF-B363B1B9871C}" dt="2022-11-16T21:16:15.756" v="2511" actId="165"/>
          <ac:inkMkLst>
            <pc:docMk/>
            <pc:sldMk cId="1545935051" sldId="382"/>
            <ac:inkMk id="154" creationId="{C909C2B6-3655-2E0D-DA89-BA5AAC8D16A2}"/>
          </ac:inkMkLst>
        </pc:inkChg>
        <pc:inkChg chg="mod">
          <ac:chgData name="Carl-Julian Pardall" userId="242418bbfe6e9ff5" providerId="LiveId" clId="{404EB468-001F-4653-B3DF-B363B1B9871C}" dt="2022-11-16T21:16:15.756" v="2511" actId="165"/>
          <ac:inkMkLst>
            <pc:docMk/>
            <pc:sldMk cId="1545935051" sldId="382"/>
            <ac:inkMk id="155" creationId="{158F33EE-A5EF-4FE4-F162-6DF4AFD6D102}"/>
          </ac:inkMkLst>
        </pc:inkChg>
        <pc:inkChg chg="mod">
          <ac:chgData name="Carl-Julian Pardall" userId="242418bbfe6e9ff5" providerId="LiveId" clId="{404EB468-001F-4653-B3DF-B363B1B9871C}" dt="2022-11-16T21:16:15.756" v="2511" actId="165"/>
          <ac:inkMkLst>
            <pc:docMk/>
            <pc:sldMk cId="1545935051" sldId="382"/>
            <ac:inkMk id="156" creationId="{9B1D8484-4A19-BF11-21F1-F02DB38A1609}"/>
          </ac:inkMkLst>
        </pc:inkChg>
        <pc:inkChg chg="mod">
          <ac:chgData name="Carl-Julian Pardall" userId="242418bbfe6e9ff5" providerId="LiveId" clId="{404EB468-001F-4653-B3DF-B363B1B9871C}" dt="2022-11-16T21:16:15.756" v="2511" actId="165"/>
          <ac:inkMkLst>
            <pc:docMk/>
            <pc:sldMk cId="1545935051" sldId="382"/>
            <ac:inkMk id="157" creationId="{1CF6E317-F293-96FF-F701-779CB2B963C5}"/>
          </ac:inkMkLst>
        </pc:inkChg>
        <pc:inkChg chg="mod">
          <ac:chgData name="Carl-Julian Pardall" userId="242418bbfe6e9ff5" providerId="LiveId" clId="{404EB468-001F-4653-B3DF-B363B1B9871C}" dt="2022-11-16T21:16:15.756" v="2511" actId="165"/>
          <ac:inkMkLst>
            <pc:docMk/>
            <pc:sldMk cId="1545935051" sldId="382"/>
            <ac:inkMk id="158" creationId="{42E42BFF-4CAE-CCB2-7C0A-75548828B1FA}"/>
          </ac:inkMkLst>
        </pc:inkChg>
        <pc:inkChg chg="mod">
          <ac:chgData name="Carl-Julian Pardall" userId="242418bbfe6e9ff5" providerId="LiveId" clId="{404EB468-001F-4653-B3DF-B363B1B9871C}" dt="2022-11-16T21:16:15.756" v="2511" actId="165"/>
          <ac:inkMkLst>
            <pc:docMk/>
            <pc:sldMk cId="1545935051" sldId="382"/>
            <ac:inkMk id="159" creationId="{03CC83F2-D2BF-AF8D-C0D2-DA77FF452A9E}"/>
          </ac:inkMkLst>
        </pc:inkChg>
        <pc:inkChg chg="mod">
          <ac:chgData name="Carl-Julian Pardall" userId="242418bbfe6e9ff5" providerId="LiveId" clId="{404EB468-001F-4653-B3DF-B363B1B9871C}" dt="2022-11-16T21:16:15.756" v="2511" actId="165"/>
          <ac:inkMkLst>
            <pc:docMk/>
            <pc:sldMk cId="1545935051" sldId="382"/>
            <ac:inkMk id="160" creationId="{ED6B92B5-E1E7-9414-B43A-2BA3463DA5A9}"/>
          </ac:inkMkLst>
        </pc:inkChg>
        <pc:inkChg chg="mod">
          <ac:chgData name="Carl-Julian Pardall" userId="242418bbfe6e9ff5" providerId="LiveId" clId="{404EB468-001F-4653-B3DF-B363B1B9871C}" dt="2022-11-16T21:16:15.756" v="2511" actId="165"/>
          <ac:inkMkLst>
            <pc:docMk/>
            <pc:sldMk cId="1545935051" sldId="382"/>
            <ac:inkMk id="161" creationId="{550E9801-E34B-623C-9AF7-AEE9C501C13C}"/>
          </ac:inkMkLst>
        </pc:inkChg>
        <pc:inkChg chg="mod">
          <ac:chgData name="Carl-Julian Pardall" userId="242418bbfe6e9ff5" providerId="LiveId" clId="{404EB468-001F-4653-B3DF-B363B1B9871C}" dt="2022-11-16T21:16:15.756" v="2511" actId="165"/>
          <ac:inkMkLst>
            <pc:docMk/>
            <pc:sldMk cId="1545935051" sldId="382"/>
            <ac:inkMk id="162" creationId="{9610BBB8-6D67-35DC-6143-47A9182CD70E}"/>
          </ac:inkMkLst>
        </pc:inkChg>
        <pc:inkChg chg="mod">
          <ac:chgData name="Carl-Julian Pardall" userId="242418bbfe6e9ff5" providerId="LiveId" clId="{404EB468-001F-4653-B3DF-B363B1B9871C}" dt="2022-11-16T21:16:15.756" v="2511" actId="165"/>
          <ac:inkMkLst>
            <pc:docMk/>
            <pc:sldMk cId="1545935051" sldId="382"/>
            <ac:inkMk id="163" creationId="{F50C7CBA-0C28-AC01-E1B0-3047FF83989C}"/>
          </ac:inkMkLst>
        </pc:inkChg>
        <pc:inkChg chg="mod">
          <ac:chgData name="Carl-Julian Pardall" userId="242418bbfe6e9ff5" providerId="LiveId" clId="{404EB468-001F-4653-B3DF-B363B1B9871C}" dt="2022-11-16T21:16:15.756" v="2511" actId="165"/>
          <ac:inkMkLst>
            <pc:docMk/>
            <pc:sldMk cId="1545935051" sldId="382"/>
            <ac:inkMk id="164" creationId="{45591FBF-ACF4-5980-01A7-F411C19C5346}"/>
          </ac:inkMkLst>
        </pc:inkChg>
        <pc:inkChg chg="mod">
          <ac:chgData name="Carl-Julian Pardall" userId="242418bbfe6e9ff5" providerId="LiveId" clId="{404EB468-001F-4653-B3DF-B363B1B9871C}" dt="2022-11-16T21:16:15.756" v="2511" actId="165"/>
          <ac:inkMkLst>
            <pc:docMk/>
            <pc:sldMk cId="1545935051" sldId="382"/>
            <ac:inkMk id="165" creationId="{2C429BC2-502D-A2B8-BC90-BC6413C753A2}"/>
          </ac:inkMkLst>
        </pc:inkChg>
        <pc:inkChg chg="mod">
          <ac:chgData name="Carl-Julian Pardall" userId="242418bbfe6e9ff5" providerId="LiveId" clId="{404EB468-001F-4653-B3DF-B363B1B9871C}" dt="2022-11-16T21:16:15.756" v="2511" actId="165"/>
          <ac:inkMkLst>
            <pc:docMk/>
            <pc:sldMk cId="1545935051" sldId="382"/>
            <ac:inkMk id="166" creationId="{F9C5F10C-9076-A931-0A54-0993BDBADC72}"/>
          </ac:inkMkLst>
        </pc:inkChg>
        <pc:inkChg chg="mod">
          <ac:chgData name="Carl-Julian Pardall" userId="242418bbfe6e9ff5" providerId="LiveId" clId="{404EB468-001F-4653-B3DF-B363B1B9871C}" dt="2022-11-16T21:16:15.756" v="2511" actId="165"/>
          <ac:inkMkLst>
            <pc:docMk/>
            <pc:sldMk cId="1545935051" sldId="382"/>
            <ac:inkMk id="167" creationId="{38739D05-DD80-4840-5858-8EA4A2BC1648}"/>
          </ac:inkMkLst>
        </pc:inkChg>
        <pc:inkChg chg="mod">
          <ac:chgData name="Carl-Julian Pardall" userId="242418bbfe6e9ff5" providerId="LiveId" clId="{404EB468-001F-4653-B3DF-B363B1B9871C}" dt="2022-11-16T21:16:15.756" v="2511" actId="165"/>
          <ac:inkMkLst>
            <pc:docMk/>
            <pc:sldMk cId="1545935051" sldId="382"/>
            <ac:inkMk id="168" creationId="{F880720F-4BA2-D005-845B-6544D6872741}"/>
          </ac:inkMkLst>
        </pc:inkChg>
        <pc:inkChg chg="mod">
          <ac:chgData name="Carl-Julian Pardall" userId="242418bbfe6e9ff5" providerId="LiveId" clId="{404EB468-001F-4653-B3DF-B363B1B9871C}" dt="2022-11-16T21:16:15.756" v="2511" actId="165"/>
          <ac:inkMkLst>
            <pc:docMk/>
            <pc:sldMk cId="1545935051" sldId="382"/>
            <ac:inkMk id="169" creationId="{472595F6-5232-4B58-D4E0-F02E7B6C7B18}"/>
          </ac:inkMkLst>
        </pc:inkChg>
        <pc:inkChg chg="mod">
          <ac:chgData name="Carl-Julian Pardall" userId="242418bbfe6e9ff5" providerId="LiveId" clId="{404EB468-001F-4653-B3DF-B363B1B9871C}" dt="2022-11-16T21:16:15.756" v="2511" actId="165"/>
          <ac:inkMkLst>
            <pc:docMk/>
            <pc:sldMk cId="1545935051" sldId="382"/>
            <ac:inkMk id="170" creationId="{A1998703-F850-E3EC-DAA1-28C29640C49B}"/>
          </ac:inkMkLst>
        </pc:inkChg>
        <pc:inkChg chg="mod">
          <ac:chgData name="Carl-Julian Pardall" userId="242418bbfe6e9ff5" providerId="LiveId" clId="{404EB468-001F-4653-B3DF-B363B1B9871C}" dt="2022-11-16T21:16:15.756" v="2511" actId="165"/>
          <ac:inkMkLst>
            <pc:docMk/>
            <pc:sldMk cId="1545935051" sldId="382"/>
            <ac:inkMk id="171" creationId="{B898F440-5CBF-1C59-F104-B80D31B7CAE4}"/>
          </ac:inkMkLst>
        </pc:inkChg>
        <pc:inkChg chg="mod">
          <ac:chgData name="Carl-Julian Pardall" userId="242418bbfe6e9ff5" providerId="LiveId" clId="{404EB468-001F-4653-B3DF-B363B1B9871C}" dt="2022-11-16T21:16:15.756" v="2511" actId="165"/>
          <ac:inkMkLst>
            <pc:docMk/>
            <pc:sldMk cId="1545935051" sldId="382"/>
            <ac:inkMk id="172" creationId="{5A13A6E5-FA46-BBA5-F114-032B1215CCA8}"/>
          </ac:inkMkLst>
        </pc:inkChg>
        <pc:inkChg chg="mod">
          <ac:chgData name="Carl-Julian Pardall" userId="242418bbfe6e9ff5" providerId="LiveId" clId="{404EB468-001F-4653-B3DF-B363B1B9871C}" dt="2022-11-16T21:16:15.756" v="2511" actId="165"/>
          <ac:inkMkLst>
            <pc:docMk/>
            <pc:sldMk cId="1545935051" sldId="382"/>
            <ac:inkMk id="173" creationId="{5891D2CC-2B42-BF07-F808-F245F143F91F}"/>
          </ac:inkMkLst>
        </pc:inkChg>
        <pc:cxnChg chg="add del">
          <ac:chgData name="Carl-Julian Pardall" userId="242418bbfe6e9ff5" providerId="LiveId" clId="{404EB468-001F-4653-B3DF-B363B1B9871C}" dt="2022-11-16T21:15:09.715" v="2501" actId="478"/>
          <ac:cxnSpMkLst>
            <pc:docMk/>
            <pc:sldMk cId="1545935051" sldId="382"/>
            <ac:cxnSpMk id="10" creationId="{D71D56F7-B49B-BA4E-F3E6-41A8CD722721}"/>
          </ac:cxnSpMkLst>
        </pc:cxnChg>
        <pc:cxnChg chg="mod topLvl">
          <ac:chgData name="Carl-Julian Pardall" userId="242418bbfe6e9ff5" providerId="LiveId" clId="{404EB468-001F-4653-B3DF-B363B1B9871C}" dt="2022-11-16T21:24:24.120" v="2596" actId="164"/>
          <ac:cxnSpMkLst>
            <pc:docMk/>
            <pc:sldMk cId="1545935051" sldId="382"/>
            <ac:cxnSpMk id="32" creationId="{3E1AFBB2-0D01-A0E0-2912-6C8956776575}"/>
          </ac:cxnSpMkLst>
        </pc:cxnChg>
        <pc:cxnChg chg="del mod">
          <ac:chgData name="Carl-Julian Pardall" userId="242418bbfe6e9ff5" providerId="LiveId" clId="{404EB468-001F-4653-B3DF-B363B1B9871C}" dt="2022-11-16T21:20:40.107" v="2569" actId="478"/>
          <ac:cxnSpMkLst>
            <pc:docMk/>
            <pc:sldMk cId="1545935051" sldId="382"/>
            <ac:cxnSpMk id="33" creationId="{1504A5C2-C1CC-664C-79DA-0B062640C104}"/>
          </ac:cxnSpMkLst>
        </pc:cxnChg>
        <pc:cxnChg chg="del mod topLvl">
          <ac:chgData name="Carl-Julian Pardall" userId="242418bbfe6e9ff5" providerId="LiveId" clId="{404EB468-001F-4653-B3DF-B363B1B9871C}" dt="2022-11-16T21:21:08.247" v="2580" actId="478"/>
          <ac:cxnSpMkLst>
            <pc:docMk/>
            <pc:sldMk cId="1545935051" sldId="382"/>
            <ac:cxnSpMk id="34" creationId="{E95BB525-8377-C791-907E-1F72DB24E202}"/>
          </ac:cxnSpMkLst>
        </pc:cxnChg>
        <pc:cxnChg chg="del mod">
          <ac:chgData name="Carl-Julian Pardall" userId="242418bbfe6e9ff5" providerId="LiveId" clId="{404EB468-001F-4653-B3DF-B363B1B9871C}" dt="2022-11-16T21:21:00.620" v="2577" actId="478"/>
          <ac:cxnSpMkLst>
            <pc:docMk/>
            <pc:sldMk cId="1545935051" sldId="382"/>
            <ac:cxnSpMk id="35" creationId="{8AB12FEB-1541-46CE-E55F-20C23633371B}"/>
          </ac:cxnSpMkLst>
        </pc:cxnChg>
        <pc:cxnChg chg="del mod">
          <ac:chgData name="Carl-Julian Pardall" userId="242418bbfe6e9ff5" providerId="LiveId" clId="{404EB468-001F-4653-B3DF-B363B1B9871C}" dt="2022-11-16T21:20:57.939" v="2576" actId="478"/>
          <ac:cxnSpMkLst>
            <pc:docMk/>
            <pc:sldMk cId="1545935051" sldId="382"/>
            <ac:cxnSpMk id="36" creationId="{95FB953A-B5A3-35A5-DF81-47C6A98BEA21}"/>
          </ac:cxnSpMkLst>
        </pc:cxnChg>
        <pc:cxnChg chg="del mod">
          <ac:chgData name="Carl-Julian Pardall" userId="242418bbfe6e9ff5" providerId="LiveId" clId="{404EB468-001F-4653-B3DF-B363B1B9871C}" dt="2022-11-16T21:20:55.931" v="2575" actId="478"/>
          <ac:cxnSpMkLst>
            <pc:docMk/>
            <pc:sldMk cId="1545935051" sldId="382"/>
            <ac:cxnSpMk id="37" creationId="{59B159FF-3954-9455-2EFB-FBF016F8E788}"/>
          </ac:cxnSpMkLst>
        </pc:cxnChg>
        <pc:cxnChg chg="del mod">
          <ac:chgData name="Carl-Julian Pardall" userId="242418bbfe6e9ff5" providerId="LiveId" clId="{404EB468-001F-4653-B3DF-B363B1B9871C}" dt="2022-11-16T21:20:49.043" v="2572" actId="478"/>
          <ac:cxnSpMkLst>
            <pc:docMk/>
            <pc:sldMk cId="1545935051" sldId="382"/>
            <ac:cxnSpMk id="38" creationId="{F6BA4170-AA52-211F-ACB8-BFECCF75F108}"/>
          </ac:cxnSpMkLst>
        </pc:cxnChg>
        <pc:cxnChg chg="del mod">
          <ac:chgData name="Carl-Julian Pardall" userId="242418bbfe6e9ff5" providerId="LiveId" clId="{404EB468-001F-4653-B3DF-B363B1B9871C}" dt="2022-11-16T21:20:51.499" v="2573" actId="478"/>
          <ac:cxnSpMkLst>
            <pc:docMk/>
            <pc:sldMk cId="1545935051" sldId="382"/>
            <ac:cxnSpMk id="39" creationId="{18A4249C-82B3-01D8-D599-3B83FE073ED6}"/>
          </ac:cxnSpMkLst>
        </pc:cxnChg>
        <pc:cxnChg chg="del mod">
          <ac:chgData name="Carl-Julian Pardall" userId="242418bbfe6e9ff5" providerId="LiveId" clId="{404EB468-001F-4653-B3DF-B363B1B9871C}" dt="2022-11-16T21:20:53.783" v="2574" actId="478"/>
          <ac:cxnSpMkLst>
            <pc:docMk/>
            <pc:sldMk cId="1545935051" sldId="382"/>
            <ac:cxnSpMk id="40" creationId="{3CEAAACC-BBB3-B2B9-0405-B095C0CD28B9}"/>
          </ac:cxnSpMkLst>
        </pc:cxnChg>
        <pc:cxnChg chg="mod topLvl">
          <ac:chgData name="Carl-Julian Pardall" userId="242418bbfe6e9ff5" providerId="LiveId" clId="{404EB468-001F-4653-B3DF-B363B1B9871C}" dt="2022-11-16T21:20:02.921" v="2564" actId="14100"/>
          <ac:cxnSpMkLst>
            <pc:docMk/>
            <pc:sldMk cId="1545935051" sldId="382"/>
            <ac:cxnSpMk id="42" creationId="{585E9D3A-E390-60B8-EEDF-B70D684A0391}"/>
          </ac:cxnSpMkLst>
        </pc:cxnChg>
        <pc:cxnChg chg="del mod topLvl">
          <ac:chgData name="Carl-Julian Pardall" userId="242418bbfe6e9ff5" providerId="LiveId" clId="{404EB468-001F-4653-B3DF-B363B1B9871C}" dt="2022-11-16T21:20:21.927" v="2567" actId="478"/>
          <ac:cxnSpMkLst>
            <pc:docMk/>
            <pc:sldMk cId="1545935051" sldId="382"/>
            <ac:cxnSpMk id="43" creationId="{8D826CDE-3899-CC20-3848-A1A8AC13B43F}"/>
          </ac:cxnSpMkLst>
        </pc:cxnChg>
        <pc:cxnChg chg="mod topLvl">
          <ac:chgData name="Carl-Julian Pardall" userId="242418bbfe6e9ff5" providerId="LiveId" clId="{404EB468-001F-4653-B3DF-B363B1B9871C}" dt="2022-11-16T21:18:13.419" v="2526" actId="165"/>
          <ac:cxnSpMkLst>
            <pc:docMk/>
            <pc:sldMk cId="1545935051" sldId="382"/>
            <ac:cxnSpMk id="44" creationId="{627805B5-5F44-8C03-32B4-18BD2A06B30F}"/>
          </ac:cxnSpMkLst>
        </pc:cxnChg>
        <pc:cxnChg chg="mod topLvl">
          <ac:chgData name="Carl-Julian Pardall" userId="242418bbfe6e9ff5" providerId="LiveId" clId="{404EB468-001F-4653-B3DF-B363B1B9871C}" dt="2022-11-16T21:18:13.419" v="2526" actId="165"/>
          <ac:cxnSpMkLst>
            <pc:docMk/>
            <pc:sldMk cId="1545935051" sldId="382"/>
            <ac:cxnSpMk id="45" creationId="{AD87C869-17AE-5AE1-D511-D8E76FF27714}"/>
          </ac:cxnSpMkLst>
        </pc:cxnChg>
        <pc:cxnChg chg="mod topLvl">
          <ac:chgData name="Carl-Julian Pardall" userId="242418bbfe6e9ff5" providerId="LiveId" clId="{404EB468-001F-4653-B3DF-B363B1B9871C}" dt="2022-11-16T21:18:13.419" v="2526" actId="165"/>
          <ac:cxnSpMkLst>
            <pc:docMk/>
            <pc:sldMk cId="1545935051" sldId="382"/>
            <ac:cxnSpMk id="46" creationId="{B2210E39-6A29-87EF-1B7F-CFEC39D662DA}"/>
          </ac:cxnSpMkLst>
        </pc:cxnChg>
        <pc:cxnChg chg="mod topLvl">
          <ac:chgData name="Carl-Julian Pardall" userId="242418bbfe6e9ff5" providerId="LiveId" clId="{404EB468-001F-4653-B3DF-B363B1B9871C}" dt="2022-11-16T21:18:13.419" v="2526" actId="165"/>
          <ac:cxnSpMkLst>
            <pc:docMk/>
            <pc:sldMk cId="1545935051" sldId="382"/>
            <ac:cxnSpMk id="47" creationId="{B5C349A4-70F0-5F1C-72C0-819DE058B07A}"/>
          </ac:cxnSpMkLst>
        </pc:cxnChg>
        <pc:cxnChg chg="mod topLvl">
          <ac:chgData name="Carl-Julian Pardall" userId="242418bbfe6e9ff5" providerId="LiveId" clId="{404EB468-001F-4653-B3DF-B363B1B9871C}" dt="2022-11-16T21:19:44.116" v="2539" actId="1076"/>
          <ac:cxnSpMkLst>
            <pc:docMk/>
            <pc:sldMk cId="1545935051" sldId="382"/>
            <ac:cxnSpMk id="48" creationId="{7EDA5023-9A30-FADB-6719-E7D3D443BEDA}"/>
          </ac:cxnSpMkLst>
        </pc:cxnChg>
        <pc:cxnChg chg="mod topLvl">
          <ac:chgData name="Carl-Julian Pardall" userId="242418bbfe6e9ff5" providerId="LiveId" clId="{404EB468-001F-4653-B3DF-B363B1B9871C}" dt="2022-11-16T21:37:17.292" v="2844" actId="164"/>
          <ac:cxnSpMkLst>
            <pc:docMk/>
            <pc:sldMk cId="1545935051" sldId="382"/>
            <ac:cxnSpMk id="188" creationId="{7E27EAA7-C8EF-EB1E-CAB8-2284C5F90095}"/>
          </ac:cxnSpMkLst>
        </pc:cxnChg>
        <pc:cxnChg chg="mod ord topLvl">
          <ac:chgData name="Carl-Julian Pardall" userId="242418bbfe6e9ff5" providerId="LiveId" clId="{404EB468-001F-4653-B3DF-B363B1B9871C}" dt="2022-11-16T21:37:17.292" v="2844" actId="164"/>
          <ac:cxnSpMkLst>
            <pc:docMk/>
            <pc:sldMk cId="1545935051" sldId="382"/>
            <ac:cxnSpMk id="189" creationId="{354BBD52-C94B-26D3-BC24-650C305831AE}"/>
          </ac:cxnSpMkLst>
        </pc:cxnChg>
        <pc:cxnChg chg="mod topLvl">
          <ac:chgData name="Carl-Julian Pardall" userId="242418bbfe6e9ff5" providerId="LiveId" clId="{404EB468-001F-4653-B3DF-B363B1B9871C}" dt="2022-11-16T21:37:17.292" v="2844" actId="164"/>
          <ac:cxnSpMkLst>
            <pc:docMk/>
            <pc:sldMk cId="1545935051" sldId="382"/>
            <ac:cxnSpMk id="190" creationId="{A81AFBAD-1D6A-03B3-D9B2-2C1CB68FCDCB}"/>
          </ac:cxnSpMkLst>
        </pc:cxnChg>
        <pc:cxnChg chg="mod">
          <ac:chgData name="Carl-Julian Pardall" userId="242418bbfe6e9ff5" providerId="LiveId" clId="{404EB468-001F-4653-B3DF-B363B1B9871C}" dt="2022-11-16T21:53:17.824" v="2937" actId="14100"/>
          <ac:cxnSpMkLst>
            <pc:docMk/>
            <pc:sldMk cId="1545935051" sldId="382"/>
            <ac:cxnSpMk id="194" creationId="{39F587C7-D139-4A0C-40BE-83DFC7215D08}"/>
          </ac:cxnSpMkLst>
        </pc:cxnChg>
        <pc:cxnChg chg="add del mod">
          <ac:chgData name="Carl-Julian Pardall" userId="242418bbfe6e9ff5" providerId="LiveId" clId="{404EB468-001F-4653-B3DF-B363B1B9871C}" dt="2022-11-17T16:11:33.241" v="4939" actId="478"/>
          <ac:cxnSpMkLst>
            <pc:docMk/>
            <pc:sldMk cId="1545935051" sldId="382"/>
            <ac:cxnSpMk id="200" creationId="{DE032A18-4E15-0C3B-75DB-F071025E6081}"/>
          </ac:cxnSpMkLst>
        </pc:cxnChg>
        <pc:cxnChg chg="add del mod">
          <ac:chgData name="Carl-Julian Pardall" userId="242418bbfe6e9ff5" providerId="LiveId" clId="{404EB468-001F-4653-B3DF-B363B1B9871C}" dt="2022-11-17T16:12:10.302" v="4943" actId="478"/>
          <ac:cxnSpMkLst>
            <pc:docMk/>
            <pc:sldMk cId="1545935051" sldId="382"/>
            <ac:cxnSpMk id="219" creationId="{23386CD3-1E9B-8DCA-5D53-2B38C541504F}"/>
          </ac:cxnSpMkLst>
        </pc:cxnChg>
        <pc:cxnChg chg="add mod ord">
          <ac:chgData name="Carl-Julian Pardall" userId="242418bbfe6e9ff5" providerId="LiveId" clId="{404EB468-001F-4653-B3DF-B363B1B9871C}" dt="2022-11-17T16:12:47.520" v="4970" actId="14100"/>
          <ac:cxnSpMkLst>
            <pc:docMk/>
            <pc:sldMk cId="1545935051" sldId="382"/>
            <ac:cxnSpMk id="225" creationId="{01BBDC57-E243-75A0-F6DC-38BC716F6412}"/>
          </ac:cxnSpMkLst>
        </pc:cxnChg>
      </pc:sldChg>
      <pc:sldChg chg="add del">
        <pc:chgData name="Carl-Julian Pardall" userId="242418bbfe6e9ff5" providerId="LiveId" clId="{404EB468-001F-4653-B3DF-B363B1B9871C}" dt="2022-11-16T22:39:04.819" v="3725" actId="47"/>
        <pc:sldMkLst>
          <pc:docMk/>
          <pc:sldMk cId="979926221" sldId="383"/>
        </pc:sldMkLst>
      </pc:sldChg>
      <pc:sldChg chg="addSp delSp modSp new mod">
        <pc:chgData name="Carl-Julian Pardall" userId="242418bbfe6e9ff5" providerId="LiveId" clId="{404EB468-001F-4653-B3DF-B363B1B9871C}" dt="2022-11-17T16:16:22.302" v="5017" actId="20577"/>
        <pc:sldMkLst>
          <pc:docMk/>
          <pc:sldMk cId="3721522896" sldId="384"/>
        </pc:sldMkLst>
        <pc:spChg chg="mod">
          <ac:chgData name="Carl-Julian Pardall" userId="242418bbfe6e9ff5" providerId="LiveId" clId="{404EB468-001F-4653-B3DF-B363B1B9871C}" dt="2022-11-16T22:36:29.196" v="3719"/>
          <ac:spMkLst>
            <pc:docMk/>
            <pc:sldMk cId="3721522896" sldId="384"/>
            <ac:spMk id="2" creationId="{165BE660-7841-1947-B89F-62A19E7E77CF}"/>
          </ac:spMkLst>
        </pc:spChg>
        <pc:spChg chg="mod">
          <ac:chgData name="Carl-Julian Pardall" userId="242418bbfe6e9ff5" providerId="LiveId" clId="{404EB468-001F-4653-B3DF-B363B1B9871C}" dt="2022-11-17T16:16:22.302" v="5017" actId="20577"/>
          <ac:spMkLst>
            <pc:docMk/>
            <pc:sldMk cId="3721522896" sldId="384"/>
            <ac:spMk id="3" creationId="{CD0C4F62-BA3E-4C84-B6DD-A98FC1D54C91}"/>
          </ac:spMkLst>
        </pc:spChg>
        <pc:spChg chg="mod topLvl">
          <ac:chgData name="Carl-Julian Pardall" userId="242418bbfe6e9ff5" providerId="LiveId" clId="{404EB468-001F-4653-B3DF-B363B1B9871C}" dt="2022-11-16T22:10:09.926" v="3264" actId="164"/>
          <ac:spMkLst>
            <pc:docMk/>
            <pc:sldMk cId="3721522896" sldId="384"/>
            <ac:spMk id="251" creationId="{2D6A0578-F446-BCCF-0027-0527E88925A0}"/>
          </ac:spMkLst>
        </pc:spChg>
        <pc:spChg chg="mod topLvl">
          <ac:chgData name="Carl-Julian Pardall" userId="242418bbfe6e9ff5" providerId="LiveId" clId="{404EB468-001F-4653-B3DF-B363B1B9871C}" dt="2022-11-16T22:09:27.212" v="3262" actId="338"/>
          <ac:spMkLst>
            <pc:docMk/>
            <pc:sldMk cId="3721522896" sldId="384"/>
            <ac:spMk id="253" creationId="{B63EB68E-ED3B-8453-B148-EDBF716AAC78}"/>
          </ac:spMkLst>
        </pc:spChg>
        <pc:spChg chg="mod topLvl">
          <ac:chgData name="Carl-Julian Pardall" userId="242418bbfe6e9ff5" providerId="LiveId" clId="{404EB468-001F-4653-B3DF-B363B1B9871C}" dt="2022-11-16T22:09:27.212" v="3262" actId="338"/>
          <ac:spMkLst>
            <pc:docMk/>
            <pc:sldMk cId="3721522896" sldId="384"/>
            <ac:spMk id="254" creationId="{DB5E13A6-F95D-9C7B-F2C1-B5BE8A3FB0A5}"/>
          </ac:spMkLst>
        </pc:spChg>
        <pc:spChg chg="mod topLvl">
          <ac:chgData name="Carl-Julian Pardall" userId="242418bbfe6e9ff5" providerId="LiveId" clId="{404EB468-001F-4653-B3DF-B363B1B9871C}" dt="2022-11-16T22:09:27.212" v="3262" actId="338"/>
          <ac:spMkLst>
            <pc:docMk/>
            <pc:sldMk cId="3721522896" sldId="384"/>
            <ac:spMk id="256" creationId="{6505E808-E2B0-4F40-8352-C5AE6D2264F5}"/>
          </ac:spMkLst>
        </pc:spChg>
        <pc:spChg chg="mod topLvl">
          <ac:chgData name="Carl-Julian Pardall" userId="242418bbfe6e9ff5" providerId="LiveId" clId="{404EB468-001F-4653-B3DF-B363B1B9871C}" dt="2022-11-16T22:09:27.212" v="3262" actId="338"/>
          <ac:spMkLst>
            <pc:docMk/>
            <pc:sldMk cId="3721522896" sldId="384"/>
            <ac:spMk id="257" creationId="{B2A638EA-48BD-29F9-EA03-A03BC911719A}"/>
          </ac:spMkLst>
        </pc:spChg>
        <pc:spChg chg="mod topLvl">
          <ac:chgData name="Carl-Julian Pardall" userId="242418bbfe6e9ff5" providerId="LiveId" clId="{404EB468-001F-4653-B3DF-B363B1B9871C}" dt="2022-11-16T22:09:27.212" v="3262" actId="338"/>
          <ac:spMkLst>
            <pc:docMk/>
            <pc:sldMk cId="3721522896" sldId="384"/>
            <ac:spMk id="258" creationId="{D4037739-F965-9FD1-7607-E8660837E59C}"/>
          </ac:spMkLst>
        </pc:spChg>
        <pc:spChg chg="mod topLvl">
          <ac:chgData name="Carl-Julian Pardall" userId="242418bbfe6e9ff5" providerId="LiveId" clId="{404EB468-001F-4653-B3DF-B363B1B9871C}" dt="2022-11-16T22:09:27.212" v="3262" actId="338"/>
          <ac:spMkLst>
            <pc:docMk/>
            <pc:sldMk cId="3721522896" sldId="384"/>
            <ac:spMk id="259" creationId="{40E624E6-4A89-BADE-5BEE-B5A7146D07CA}"/>
          </ac:spMkLst>
        </pc:spChg>
        <pc:spChg chg="mod topLvl">
          <ac:chgData name="Carl-Julian Pardall" userId="242418bbfe6e9ff5" providerId="LiveId" clId="{404EB468-001F-4653-B3DF-B363B1B9871C}" dt="2022-11-16T22:09:27.212" v="3262" actId="338"/>
          <ac:spMkLst>
            <pc:docMk/>
            <pc:sldMk cId="3721522896" sldId="384"/>
            <ac:spMk id="260" creationId="{B86A42CB-2CF9-F08F-3F94-FAF9FFCACB85}"/>
          </ac:spMkLst>
        </pc:spChg>
        <pc:spChg chg="mod topLvl">
          <ac:chgData name="Carl-Julian Pardall" userId="242418bbfe6e9ff5" providerId="LiveId" clId="{404EB468-001F-4653-B3DF-B363B1B9871C}" dt="2022-11-16T22:09:27.212" v="3262" actId="338"/>
          <ac:spMkLst>
            <pc:docMk/>
            <pc:sldMk cId="3721522896" sldId="384"/>
            <ac:spMk id="261" creationId="{569F3802-E01A-9043-FF2E-CF6BF8B3CEEF}"/>
          </ac:spMkLst>
        </pc:spChg>
        <pc:spChg chg="mod topLvl">
          <ac:chgData name="Carl-Julian Pardall" userId="242418bbfe6e9ff5" providerId="LiveId" clId="{404EB468-001F-4653-B3DF-B363B1B9871C}" dt="2022-11-16T22:09:27.212" v="3262" actId="338"/>
          <ac:spMkLst>
            <pc:docMk/>
            <pc:sldMk cId="3721522896" sldId="384"/>
            <ac:spMk id="262" creationId="{53EB70B8-F661-FED8-802E-98A4FD915CCF}"/>
          </ac:spMkLst>
        </pc:spChg>
        <pc:spChg chg="mod topLvl">
          <ac:chgData name="Carl-Julian Pardall" userId="242418bbfe6e9ff5" providerId="LiveId" clId="{404EB468-001F-4653-B3DF-B363B1B9871C}" dt="2022-11-16T22:14:33.401" v="3336" actId="20577"/>
          <ac:spMkLst>
            <pc:docMk/>
            <pc:sldMk cId="3721522896" sldId="384"/>
            <ac:spMk id="264" creationId="{7F22C1D8-75CF-835D-4E60-D3181C7746C3}"/>
          </ac:spMkLst>
        </pc:spChg>
        <pc:spChg chg="mod topLvl">
          <ac:chgData name="Carl-Julian Pardall" userId="242418bbfe6e9ff5" providerId="LiveId" clId="{404EB468-001F-4653-B3DF-B363B1B9871C}" dt="2022-11-16T22:14:39.551" v="3339" actId="20577"/>
          <ac:spMkLst>
            <pc:docMk/>
            <pc:sldMk cId="3721522896" sldId="384"/>
            <ac:spMk id="265" creationId="{E303D529-81E1-BC8D-EAC6-28B6303FB419}"/>
          </ac:spMkLst>
        </pc:spChg>
        <pc:spChg chg="mod topLvl">
          <ac:chgData name="Carl-Julian Pardall" userId="242418bbfe6e9ff5" providerId="LiveId" clId="{404EB468-001F-4653-B3DF-B363B1B9871C}" dt="2022-11-16T22:14:44.107" v="3342" actId="20577"/>
          <ac:spMkLst>
            <pc:docMk/>
            <pc:sldMk cId="3721522896" sldId="384"/>
            <ac:spMk id="266" creationId="{D1B06879-6365-FE17-5F49-CF1CA60AAF92}"/>
          </ac:spMkLst>
        </pc:spChg>
        <pc:spChg chg="mod topLvl">
          <ac:chgData name="Carl-Julian Pardall" userId="242418bbfe6e9ff5" providerId="LiveId" clId="{404EB468-001F-4653-B3DF-B363B1B9871C}" dt="2022-11-16T22:14:47.942" v="3345" actId="20577"/>
          <ac:spMkLst>
            <pc:docMk/>
            <pc:sldMk cId="3721522896" sldId="384"/>
            <ac:spMk id="267" creationId="{6FAEB3E2-4037-EA0F-E6DD-2D66036E9D33}"/>
          </ac:spMkLst>
        </pc:spChg>
        <pc:spChg chg="mod">
          <ac:chgData name="Carl-Julian Pardall" userId="242418bbfe6e9ff5" providerId="LiveId" clId="{404EB468-001F-4653-B3DF-B363B1B9871C}" dt="2022-11-16T22:10:45.080" v="3269"/>
          <ac:spMkLst>
            <pc:docMk/>
            <pc:sldMk cId="3721522896" sldId="384"/>
            <ac:spMk id="421" creationId="{91889902-9FC2-4023-F692-A45051E30799}"/>
          </ac:spMkLst>
        </pc:spChg>
        <pc:spChg chg="mod">
          <ac:chgData name="Carl-Julian Pardall" userId="242418bbfe6e9ff5" providerId="LiveId" clId="{404EB468-001F-4653-B3DF-B363B1B9871C}" dt="2022-11-16T22:10:45.080" v="3269"/>
          <ac:spMkLst>
            <pc:docMk/>
            <pc:sldMk cId="3721522896" sldId="384"/>
            <ac:spMk id="423" creationId="{C8FFE2D1-BF17-5960-4154-6243E86B1BCF}"/>
          </ac:spMkLst>
        </pc:spChg>
        <pc:spChg chg="mod">
          <ac:chgData name="Carl-Julian Pardall" userId="242418bbfe6e9ff5" providerId="LiveId" clId="{404EB468-001F-4653-B3DF-B363B1B9871C}" dt="2022-11-16T22:10:45.080" v="3269"/>
          <ac:spMkLst>
            <pc:docMk/>
            <pc:sldMk cId="3721522896" sldId="384"/>
            <ac:spMk id="424" creationId="{471EB3FE-CE3D-3C74-9177-E8882A8D5D64}"/>
          </ac:spMkLst>
        </pc:spChg>
        <pc:spChg chg="mod">
          <ac:chgData name="Carl-Julian Pardall" userId="242418bbfe6e9ff5" providerId="LiveId" clId="{404EB468-001F-4653-B3DF-B363B1B9871C}" dt="2022-11-16T22:10:45.080" v="3269"/>
          <ac:spMkLst>
            <pc:docMk/>
            <pc:sldMk cId="3721522896" sldId="384"/>
            <ac:spMk id="426" creationId="{69ECED93-D6C5-22BD-D541-DAD1BB0C85D2}"/>
          </ac:spMkLst>
        </pc:spChg>
        <pc:spChg chg="mod">
          <ac:chgData name="Carl-Julian Pardall" userId="242418bbfe6e9ff5" providerId="LiveId" clId="{404EB468-001F-4653-B3DF-B363B1B9871C}" dt="2022-11-16T22:10:45.080" v="3269"/>
          <ac:spMkLst>
            <pc:docMk/>
            <pc:sldMk cId="3721522896" sldId="384"/>
            <ac:spMk id="427" creationId="{7FC17A30-9615-3DB1-D688-7719A3F97071}"/>
          </ac:spMkLst>
        </pc:spChg>
        <pc:spChg chg="mod">
          <ac:chgData name="Carl-Julian Pardall" userId="242418bbfe6e9ff5" providerId="LiveId" clId="{404EB468-001F-4653-B3DF-B363B1B9871C}" dt="2022-11-16T22:10:45.080" v="3269"/>
          <ac:spMkLst>
            <pc:docMk/>
            <pc:sldMk cId="3721522896" sldId="384"/>
            <ac:spMk id="428" creationId="{2586BA77-317F-2E78-5B6A-EA494EF1232D}"/>
          </ac:spMkLst>
        </pc:spChg>
        <pc:spChg chg="mod">
          <ac:chgData name="Carl-Julian Pardall" userId="242418bbfe6e9ff5" providerId="LiveId" clId="{404EB468-001F-4653-B3DF-B363B1B9871C}" dt="2022-11-16T22:10:45.080" v="3269"/>
          <ac:spMkLst>
            <pc:docMk/>
            <pc:sldMk cId="3721522896" sldId="384"/>
            <ac:spMk id="429" creationId="{E7B95A38-E993-6BAD-A2E4-FB9033CF2C3A}"/>
          </ac:spMkLst>
        </pc:spChg>
        <pc:spChg chg="mod">
          <ac:chgData name="Carl-Julian Pardall" userId="242418bbfe6e9ff5" providerId="LiveId" clId="{404EB468-001F-4653-B3DF-B363B1B9871C}" dt="2022-11-16T22:10:45.080" v="3269"/>
          <ac:spMkLst>
            <pc:docMk/>
            <pc:sldMk cId="3721522896" sldId="384"/>
            <ac:spMk id="430" creationId="{8923FD80-B79B-609B-0FED-04607F96D809}"/>
          </ac:spMkLst>
        </pc:spChg>
        <pc:spChg chg="mod">
          <ac:chgData name="Carl-Julian Pardall" userId="242418bbfe6e9ff5" providerId="LiveId" clId="{404EB468-001F-4653-B3DF-B363B1B9871C}" dt="2022-11-16T22:10:45.080" v="3269"/>
          <ac:spMkLst>
            <pc:docMk/>
            <pc:sldMk cId="3721522896" sldId="384"/>
            <ac:spMk id="431" creationId="{42C97B60-C6AF-C9EE-4732-EDB8CD06D1A7}"/>
          </ac:spMkLst>
        </pc:spChg>
        <pc:spChg chg="mod">
          <ac:chgData name="Carl-Julian Pardall" userId="242418bbfe6e9ff5" providerId="LiveId" clId="{404EB468-001F-4653-B3DF-B363B1B9871C}" dt="2022-11-16T22:10:45.080" v="3269"/>
          <ac:spMkLst>
            <pc:docMk/>
            <pc:sldMk cId="3721522896" sldId="384"/>
            <ac:spMk id="432" creationId="{DAD2D34A-4629-0885-8112-D3A21DBB09F5}"/>
          </ac:spMkLst>
        </pc:spChg>
        <pc:spChg chg="mod">
          <ac:chgData name="Carl-Julian Pardall" userId="242418bbfe6e9ff5" providerId="LiveId" clId="{404EB468-001F-4653-B3DF-B363B1B9871C}" dt="2022-11-16T22:10:45.080" v="3269"/>
          <ac:spMkLst>
            <pc:docMk/>
            <pc:sldMk cId="3721522896" sldId="384"/>
            <ac:spMk id="434" creationId="{F56C9A3D-F9EA-EB5E-A10E-11D390A1F7C0}"/>
          </ac:spMkLst>
        </pc:spChg>
        <pc:spChg chg="mod">
          <ac:chgData name="Carl-Julian Pardall" userId="242418bbfe6e9ff5" providerId="LiveId" clId="{404EB468-001F-4653-B3DF-B363B1B9871C}" dt="2022-11-16T22:10:45.080" v="3269"/>
          <ac:spMkLst>
            <pc:docMk/>
            <pc:sldMk cId="3721522896" sldId="384"/>
            <ac:spMk id="435" creationId="{C9E8BBCA-6E0A-7C3C-5130-2E5719B612BE}"/>
          </ac:spMkLst>
        </pc:spChg>
        <pc:spChg chg="mod">
          <ac:chgData name="Carl-Julian Pardall" userId="242418bbfe6e9ff5" providerId="LiveId" clId="{404EB468-001F-4653-B3DF-B363B1B9871C}" dt="2022-11-16T22:10:45.080" v="3269"/>
          <ac:spMkLst>
            <pc:docMk/>
            <pc:sldMk cId="3721522896" sldId="384"/>
            <ac:spMk id="436" creationId="{B90992B5-C6E0-4A6A-E54C-28BD014F0209}"/>
          </ac:spMkLst>
        </pc:spChg>
        <pc:spChg chg="mod">
          <ac:chgData name="Carl-Julian Pardall" userId="242418bbfe6e9ff5" providerId="LiveId" clId="{404EB468-001F-4653-B3DF-B363B1B9871C}" dt="2022-11-16T22:10:45.080" v="3269"/>
          <ac:spMkLst>
            <pc:docMk/>
            <pc:sldMk cId="3721522896" sldId="384"/>
            <ac:spMk id="437" creationId="{0B1C0603-70D1-437D-6F17-6A74039CFAC0}"/>
          </ac:spMkLst>
        </pc:spChg>
        <pc:spChg chg="mod">
          <ac:chgData name="Carl-Julian Pardall" userId="242418bbfe6e9ff5" providerId="LiveId" clId="{404EB468-001F-4653-B3DF-B363B1B9871C}" dt="2022-11-16T22:15:27.519" v="3349"/>
          <ac:spMkLst>
            <pc:docMk/>
            <pc:sldMk cId="3721522896" sldId="384"/>
            <ac:spMk id="587" creationId="{56E3A5CF-FA27-3BFD-93F6-70883F25C811}"/>
          </ac:spMkLst>
        </pc:spChg>
        <pc:spChg chg="mod">
          <ac:chgData name="Carl-Julian Pardall" userId="242418bbfe6e9ff5" providerId="LiveId" clId="{404EB468-001F-4653-B3DF-B363B1B9871C}" dt="2022-11-16T22:15:27.519" v="3349"/>
          <ac:spMkLst>
            <pc:docMk/>
            <pc:sldMk cId="3721522896" sldId="384"/>
            <ac:spMk id="589" creationId="{278140E6-6545-DB01-33A6-AB94C0E5979E}"/>
          </ac:spMkLst>
        </pc:spChg>
        <pc:spChg chg="mod">
          <ac:chgData name="Carl-Julian Pardall" userId="242418bbfe6e9ff5" providerId="LiveId" clId="{404EB468-001F-4653-B3DF-B363B1B9871C}" dt="2022-11-16T22:15:27.519" v="3349"/>
          <ac:spMkLst>
            <pc:docMk/>
            <pc:sldMk cId="3721522896" sldId="384"/>
            <ac:spMk id="590" creationId="{7DE9D3B3-D4AA-E77C-3EE2-71BBCAAAD18B}"/>
          </ac:spMkLst>
        </pc:spChg>
        <pc:spChg chg="mod">
          <ac:chgData name="Carl-Julian Pardall" userId="242418bbfe6e9ff5" providerId="LiveId" clId="{404EB468-001F-4653-B3DF-B363B1B9871C}" dt="2022-11-16T22:15:27.519" v="3349"/>
          <ac:spMkLst>
            <pc:docMk/>
            <pc:sldMk cId="3721522896" sldId="384"/>
            <ac:spMk id="592" creationId="{F6DA338C-1AB2-730A-A5B0-62A0DB1BA5E2}"/>
          </ac:spMkLst>
        </pc:spChg>
        <pc:spChg chg="mod">
          <ac:chgData name="Carl-Julian Pardall" userId="242418bbfe6e9ff5" providerId="LiveId" clId="{404EB468-001F-4653-B3DF-B363B1B9871C}" dt="2022-11-16T22:15:27.519" v="3349"/>
          <ac:spMkLst>
            <pc:docMk/>
            <pc:sldMk cId="3721522896" sldId="384"/>
            <ac:spMk id="593" creationId="{83B84B1E-8569-4B77-C84D-6B3C532D95DC}"/>
          </ac:spMkLst>
        </pc:spChg>
        <pc:spChg chg="mod">
          <ac:chgData name="Carl-Julian Pardall" userId="242418bbfe6e9ff5" providerId="LiveId" clId="{404EB468-001F-4653-B3DF-B363B1B9871C}" dt="2022-11-16T22:15:27.519" v="3349"/>
          <ac:spMkLst>
            <pc:docMk/>
            <pc:sldMk cId="3721522896" sldId="384"/>
            <ac:spMk id="594" creationId="{324CCD03-497B-E4B3-EAEF-5150655A11BB}"/>
          </ac:spMkLst>
        </pc:spChg>
        <pc:spChg chg="mod">
          <ac:chgData name="Carl-Julian Pardall" userId="242418bbfe6e9ff5" providerId="LiveId" clId="{404EB468-001F-4653-B3DF-B363B1B9871C}" dt="2022-11-16T22:15:27.519" v="3349"/>
          <ac:spMkLst>
            <pc:docMk/>
            <pc:sldMk cId="3721522896" sldId="384"/>
            <ac:spMk id="595" creationId="{C1B47C35-06DE-1D3F-AE05-F582544FA19C}"/>
          </ac:spMkLst>
        </pc:spChg>
        <pc:spChg chg="mod">
          <ac:chgData name="Carl-Julian Pardall" userId="242418bbfe6e9ff5" providerId="LiveId" clId="{404EB468-001F-4653-B3DF-B363B1B9871C}" dt="2022-11-16T22:15:27.519" v="3349"/>
          <ac:spMkLst>
            <pc:docMk/>
            <pc:sldMk cId="3721522896" sldId="384"/>
            <ac:spMk id="596" creationId="{1EA22BA0-56E4-0F81-E7B1-2774B6DBB98F}"/>
          </ac:spMkLst>
        </pc:spChg>
        <pc:spChg chg="mod">
          <ac:chgData name="Carl-Julian Pardall" userId="242418bbfe6e9ff5" providerId="LiveId" clId="{404EB468-001F-4653-B3DF-B363B1B9871C}" dt="2022-11-16T22:15:27.519" v="3349"/>
          <ac:spMkLst>
            <pc:docMk/>
            <pc:sldMk cId="3721522896" sldId="384"/>
            <ac:spMk id="597" creationId="{0DF56EFC-7182-9F05-6F68-D2A7DFD5A9C7}"/>
          </ac:spMkLst>
        </pc:spChg>
        <pc:spChg chg="mod">
          <ac:chgData name="Carl-Julian Pardall" userId="242418bbfe6e9ff5" providerId="LiveId" clId="{404EB468-001F-4653-B3DF-B363B1B9871C}" dt="2022-11-16T22:15:27.519" v="3349"/>
          <ac:spMkLst>
            <pc:docMk/>
            <pc:sldMk cId="3721522896" sldId="384"/>
            <ac:spMk id="598" creationId="{C53DCAA2-A63C-4CCB-5459-40794C9FEAB8}"/>
          </ac:spMkLst>
        </pc:spChg>
        <pc:spChg chg="mod">
          <ac:chgData name="Carl-Julian Pardall" userId="242418bbfe6e9ff5" providerId="LiveId" clId="{404EB468-001F-4653-B3DF-B363B1B9871C}" dt="2022-11-16T22:15:27.519" v="3349"/>
          <ac:spMkLst>
            <pc:docMk/>
            <pc:sldMk cId="3721522896" sldId="384"/>
            <ac:spMk id="600" creationId="{DF948927-1085-7986-C976-19E2C2BDC92C}"/>
          </ac:spMkLst>
        </pc:spChg>
        <pc:spChg chg="mod">
          <ac:chgData name="Carl-Julian Pardall" userId="242418bbfe6e9ff5" providerId="LiveId" clId="{404EB468-001F-4653-B3DF-B363B1B9871C}" dt="2022-11-16T22:15:27.519" v="3349"/>
          <ac:spMkLst>
            <pc:docMk/>
            <pc:sldMk cId="3721522896" sldId="384"/>
            <ac:spMk id="601" creationId="{87B624F1-20A9-1E47-6FA8-997267E2EC6D}"/>
          </ac:spMkLst>
        </pc:spChg>
        <pc:spChg chg="mod">
          <ac:chgData name="Carl-Julian Pardall" userId="242418bbfe6e9ff5" providerId="LiveId" clId="{404EB468-001F-4653-B3DF-B363B1B9871C}" dt="2022-11-16T22:15:27.519" v="3349"/>
          <ac:spMkLst>
            <pc:docMk/>
            <pc:sldMk cId="3721522896" sldId="384"/>
            <ac:spMk id="602" creationId="{CF43D0CF-3144-F462-EF70-A546C629776A}"/>
          </ac:spMkLst>
        </pc:spChg>
        <pc:spChg chg="mod">
          <ac:chgData name="Carl-Julian Pardall" userId="242418bbfe6e9ff5" providerId="LiveId" clId="{404EB468-001F-4653-B3DF-B363B1B9871C}" dt="2022-11-16T22:15:27.519" v="3349"/>
          <ac:spMkLst>
            <pc:docMk/>
            <pc:sldMk cId="3721522896" sldId="384"/>
            <ac:spMk id="603" creationId="{0F82FBDF-0C7E-B4B3-A2EE-42BDCB484AD0}"/>
          </ac:spMkLst>
        </pc:spChg>
        <pc:spChg chg="add mod">
          <ac:chgData name="Carl-Julian Pardall" userId="242418bbfe6e9ff5" providerId="LiveId" clId="{404EB468-001F-4653-B3DF-B363B1B9871C}" dt="2022-11-16T22:24:17.057" v="3455"/>
          <ac:spMkLst>
            <pc:docMk/>
            <pc:sldMk cId="3721522896" sldId="384"/>
            <ac:spMk id="748" creationId="{56F75391-FABC-F305-0778-0B0B916F521D}"/>
          </ac:spMkLst>
        </pc:spChg>
        <pc:spChg chg="add mod">
          <ac:chgData name="Carl-Julian Pardall" userId="242418bbfe6e9ff5" providerId="LiveId" clId="{404EB468-001F-4653-B3DF-B363B1B9871C}" dt="2022-11-16T22:28:31.358" v="3545" actId="1076"/>
          <ac:spMkLst>
            <pc:docMk/>
            <pc:sldMk cId="3721522896" sldId="384"/>
            <ac:spMk id="751" creationId="{0712F1AF-662F-CB80-CF49-212CB7ACE8E1}"/>
          </ac:spMkLst>
        </pc:spChg>
        <pc:grpChg chg="del mod">
          <ac:chgData name="Carl-Julian Pardall" userId="242418bbfe6e9ff5" providerId="LiveId" clId="{404EB468-001F-4653-B3DF-B363B1B9871C}" dt="2022-11-16T22:02:41.555" v="3029"/>
          <ac:grpSpMkLst>
            <pc:docMk/>
            <pc:sldMk cId="3721522896" sldId="384"/>
            <ac:grpSpMk id="10" creationId="{FF6C4EF1-C942-277F-57F0-22B9FE7C4841}"/>
          </ac:grpSpMkLst>
        </pc:grpChg>
        <pc:grpChg chg="del mod">
          <ac:chgData name="Carl-Julian Pardall" userId="242418bbfe6e9ff5" providerId="LiveId" clId="{404EB468-001F-4653-B3DF-B363B1B9871C}" dt="2022-11-16T22:02:00.278" v="2999"/>
          <ac:grpSpMkLst>
            <pc:docMk/>
            <pc:sldMk cId="3721522896" sldId="384"/>
            <ac:grpSpMk id="16" creationId="{84358C4E-17C1-2D01-D402-6747A566D28F}"/>
          </ac:grpSpMkLst>
        </pc:grpChg>
        <pc:grpChg chg="del mod">
          <ac:chgData name="Carl-Julian Pardall" userId="242418bbfe6e9ff5" providerId="LiveId" clId="{404EB468-001F-4653-B3DF-B363B1B9871C}" dt="2022-11-16T22:02:41.561" v="3040"/>
          <ac:grpSpMkLst>
            <pc:docMk/>
            <pc:sldMk cId="3721522896" sldId="384"/>
            <ac:grpSpMk id="17" creationId="{B43AE386-6A40-BD0E-0062-8E3A692B5E11}"/>
          </ac:grpSpMkLst>
        </pc:grpChg>
        <pc:grpChg chg="del mod">
          <ac:chgData name="Carl-Julian Pardall" userId="242418bbfe6e9ff5" providerId="LiveId" clId="{404EB468-001F-4653-B3DF-B363B1B9871C}" dt="2022-11-16T22:02:41.549" v="3021"/>
          <ac:grpSpMkLst>
            <pc:docMk/>
            <pc:sldMk cId="3721522896" sldId="384"/>
            <ac:grpSpMk id="21" creationId="{E0733836-AE31-F50D-EC24-1A5E15DCE0CD}"/>
          </ac:grpSpMkLst>
        </pc:grpChg>
        <pc:grpChg chg="del mod">
          <ac:chgData name="Carl-Julian Pardall" userId="242418bbfe6e9ff5" providerId="LiveId" clId="{404EB468-001F-4653-B3DF-B363B1B9871C}" dt="2022-11-16T22:02:41.554" v="3028"/>
          <ac:grpSpMkLst>
            <pc:docMk/>
            <pc:sldMk cId="3721522896" sldId="384"/>
            <ac:grpSpMk id="26" creationId="{A5562A93-F851-37B3-B8FA-F99CAC58F978}"/>
          </ac:grpSpMkLst>
        </pc:grpChg>
        <pc:grpChg chg="del mod">
          <ac:chgData name="Carl-Julian Pardall" userId="242418bbfe6e9ff5" providerId="LiveId" clId="{404EB468-001F-4653-B3DF-B363B1B9871C}" dt="2022-11-16T22:02:41.551" v="3023"/>
          <ac:grpSpMkLst>
            <pc:docMk/>
            <pc:sldMk cId="3721522896" sldId="384"/>
            <ac:grpSpMk id="27" creationId="{CDFCBB0F-161B-E6BB-B7F7-45B1894B5A1D}"/>
          </ac:grpSpMkLst>
        </pc:grpChg>
        <pc:grpChg chg="del mod">
          <ac:chgData name="Carl-Julian Pardall" userId="242418bbfe6e9ff5" providerId="LiveId" clId="{404EB468-001F-4653-B3DF-B363B1B9871C}" dt="2022-11-16T22:02:41.556" v="3031"/>
          <ac:grpSpMkLst>
            <pc:docMk/>
            <pc:sldMk cId="3721522896" sldId="384"/>
            <ac:grpSpMk id="37" creationId="{87651D55-36EE-0A99-9D6C-33CE863831EC}"/>
          </ac:grpSpMkLst>
        </pc:grpChg>
        <pc:grpChg chg="del mod">
          <ac:chgData name="Carl-Julian Pardall" userId="242418bbfe6e9ff5" providerId="LiveId" clId="{404EB468-001F-4653-B3DF-B363B1B9871C}" dt="2022-11-16T22:02:41.557" v="3033"/>
          <ac:grpSpMkLst>
            <pc:docMk/>
            <pc:sldMk cId="3721522896" sldId="384"/>
            <ac:grpSpMk id="38" creationId="{471C2434-4F3F-9F32-2A03-F3C5FFCB1DD9}"/>
          </ac:grpSpMkLst>
        </pc:grpChg>
        <pc:grpChg chg="del mod">
          <ac:chgData name="Carl-Julian Pardall" userId="242418bbfe6e9ff5" providerId="LiveId" clId="{404EB468-001F-4653-B3DF-B363B1B9871C}" dt="2022-11-16T22:03:00.799" v="3061"/>
          <ac:grpSpMkLst>
            <pc:docMk/>
            <pc:sldMk cId="3721522896" sldId="384"/>
            <ac:grpSpMk id="47" creationId="{D98A4893-C36D-A879-8A60-8496B5686196}"/>
          </ac:grpSpMkLst>
        </pc:grpChg>
        <pc:grpChg chg="mod">
          <ac:chgData name="Carl-Julian Pardall" userId="242418bbfe6e9ff5" providerId="LiveId" clId="{404EB468-001F-4653-B3DF-B363B1B9871C}" dt="2022-11-16T22:06:50.405" v="3248" actId="164"/>
          <ac:grpSpMkLst>
            <pc:docMk/>
            <pc:sldMk cId="3721522896" sldId="384"/>
            <ac:grpSpMk id="51" creationId="{5C09F280-0291-8AFA-49F1-B0887676A9C1}"/>
          </ac:grpSpMkLst>
        </pc:grpChg>
        <pc:grpChg chg="del mod">
          <ac:chgData name="Carl-Julian Pardall" userId="242418bbfe6e9ff5" providerId="LiveId" clId="{404EB468-001F-4653-B3DF-B363B1B9871C}" dt="2022-11-16T22:03:04.067" v="3066"/>
          <ac:grpSpMkLst>
            <pc:docMk/>
            <pc:sldMk cId="3721522896" sldId="384"/>
            <ac:grpSpMk id="55" creationId="{2CA9F396-AC1C-E58E-203D-CE5F53649DAF}"/>
          </ac:grpSpMkLst>
        </pc:grpChg>
        <pc:grpChg chg="del mod">
          <ac:chgData name="Carl-Julian Pardall" userId="242418bbfe6e9ff5" providerId="LiveId" clId="{404EB468-001F-4653-B3DF-B363B1B9871C}" dt="2022-11-16T22:03:05.698" v="3069"/>
          <ac:grpSpMkLst>
            <pc:docMk/>
            <pc:sldMk cId="3721522896" sldId="384"/>
            <ac:grpSpMk id="60" creationId="{7AD289B1-15A5-900D-09F5-4BBE2CC82961}"/>
          </ac:grpSpMkLst>
        </pc:grpChg>
        <pc:grpChg chg="del mod">
          <ac:chgData name="Carl-Julian Pardall" userId="242418bbfe6e9ff5" providerId="LiveId" clId="{404EB468-001F-4653-B3DF-B363B1B9871C}" dt="2022-11-16T22:03:18.286" v="3089"/>
          <ac:grpSpMkLst>
            <pc:docMk/>
            <pc:sldMk cId="3721522896" sldId="384"/>
            <ac:grpSpMk id="61" creationId="{770F3814-A8DB-F657-33CE-23F0797E2068}"/>
          </ac:grpSpMkLst>
        </pc:grpChg>
        <pc:grpChg chg="del mod">
          <ac:chgData name="Carl-Julian Pardall" userId="242418bbfe6e9ff5" providerId="LiveId" clId="{404EB468-001F-4653-B3DF-B363B1B9871C}" dt="2022-11-16T22:03:18.286" v="3089"/>
          <ac:grpSpMkLst>
            <pc:docMk/>
            <pc:sldMk cId="3721522896" sldId="384"/>
            <ac:grpSpMk id="64" creationId="{F1D79F67-4FB3-3D06-8092-3BFB285672BA}"/>
          </ac:grpSpMkLst>
        </pc:grpChg>
        <pc:grpChg chg="del mod">
          <ac:chgData name="Carl-Julian Pardall" userId="242418bbfe6e9ff5" providerId="LiveId" clId="{404EB468-001F-4653-B3DF-B363B1B9871C}" dt="2022-11-16T22:03:13.886" v="3081"/>
          <ac:grpSpMkLst>
            <pc:docMk/>
            <pc:sldMk cId="3721522896" sldId="384"/>
            <ac:grpSpMk id="69" creationId="{368AF145-57AF-605D-61F3-CE5D0FF71909}"/>
          </ac:grpSpMkLst>
        </pc:grpChg>
        <pc:grpChg chg="del mod">
          <ac:chgData name="Carl-Julian Pardall" userId="242418bbfe6e9ff5" providerId="LiveId" clId="{404EB468-001F-4653-B3DF-B363B1B9871C}" dt="2022-11-16T22:03:18.286" v="3089"/>
          <ac:grpSpMkLst>
            <pc:docMk/>
            <pc:sldMk cId="3721522896" sldId="384"/>
            <ac:grpSpMk id="76" creationId="{2832004A-CB7C-06E8-8202-E82096FE4FED}"/>
          </ac:grpSpMkLst>
        </pc:grpChg>
        <pc:grpChg chg="mod">
          <ac:chgData name="Carl-Julian Pardall" userId="242418bbfe6e9ff5" providerId="LiveId" clId="{404EB468-001F-4653-B3DF-B363B1B9871C}" dt="2022-11-16T22:06:50.405" v="3248" actId="164"/>
          <ac:grpSpMkLst>
            <pc:docMk/>
            <pc:sldMk cId="3721522896" sldId="384"/>
            <ac:grpSpMk id="77" creationId="{B92F3A9D-FB1D-E83B-77D3-54B468CCA4A1}"/>
          </ac:grpSpMkLst>
        </pc:grpChg>
        <pc:grpChg chg="del mod">
          <ac:chgData name="Carl-Julian Pardall" userId="242418bbfe6e9ff5" providerId="LiveId" clId="{404EB468-001F-4653-B3DF-B363B1B9871C}" dt="2022-11-16T22:03:18.286" v="3089"/>
          <ac:grpSpMkLst>
            <pc:docMk/>
            <pc:sldMk cId="3721522896" sldId="384"/>
            <ac:grpSpMk id="81" creationId="{3CA8A512-1374-59C2-2FB6-8E41C3360B1C}"/>
          </ac:grpSpMkLst>
        </pc:grpChg>
        <pc:grpChg chg="mod">
          <ac:chgData name="Carl-Julian Pardall" userId="242418bbfe6e9ff5" providerId="LiveId" clId="{404EB468-001F-4653-B3DF-B363B1B9871C}" dt="2022-11-16T22:06:50.405" v="3248" actId="164"/>
          <ac:grpSpMkLst>
            <pc:docMk/>
            <pc:sldMk cId="3721522896" sldId="384"/>
            <ac:grpSpMk id="85" creationId="{0AC03CAB-7AED-CFF9-1557-AA4EB7159B86}"/>
          </ac:grpSpMkLst>
        </pc:grpChg>
        <pc:grpChg chg="mod">
          <ac:chgData name="Carl-Julian Pardall" userId="242418bbfe6e9ff5" providerId="LiveId" clId="{404EB468-001F-4653-B3DF-B363B1B9871C}" dt="2022-11-16T22:06:50.405" v="3248" actId="164"/>
          <ac:grpSpMkLst>
            <pc:docMk/>
            <pc:sldMk cId="3721522896" sldId="384"/>
            <ac:grpSpMk id="92" creationId="{F5F6521A-2C1A-5A58-F4CC-52365CC7A70A}"/>
          </ac:grpSpMkLst>
        </pc:grpChg>
        <pc:grpChg chg="mod">
          <ac:chgData name="Carl-Julian Pardall" userId="242418bbfe6e9ff5" providerId="LiveId" clId="{404EB468-001F-4653-B3DF-B363B1B9871C}" dt="2022-11-16T22:06:50.405" v="3248" actId="164"/>
          <ac:grpSpMkLst>
            <pc:docMk/>
            <pc:sldMk cId="3721522896" sldId="384"/>
            <ac:grpSpMk id="95" creationId="{73989FC7-2E05-A260-E11F-48E8D41D24AC}"/>
          </ac:grpSpMkLst>
        </pc:grpChg>
        <pc:grpChg chg="mod">
          <ac:chgData name="Carl-Julian Pardall" userId="242418bbfe6e9ff5" providerId="LiveId" clId="{404EB468-001F-4653-B3DF-B363B1B9871C}" dt="2022-11-16T22:06:50.405" v="3248" actId="164"/>
          <ac:grpSpMkLst>
            <pc:docMk/>
            <pc:sldMk cId="3721522896" sldId="384"/>
            <ac:grpSpMk id="103" creationId="{6AC7584C-6D63-5E8A-B8C7-1CACFC084242}"/>
          </ac:grpSpMkLst>
        </pc:grpChg>
        <pc:grpChg chg="mod">
          <ac:chgData name="Carl-Julian Pardall" userId="242418bbfe6e9ff5" providerId="LiveId" clId="{404EB468-001F-4653-B3DF-B363B1B9871C}" dt="2022-11-16T22:06:50.405" v="3248" actId="164"/>
          <ac:grpSpMkLst>
            <pc:docMk/>
            <pc:sldMk cId="3721522896" sldId="384"/>
            <ac:grpSpMk id="110" creationId="{5DE36E28-CD91-9087-D009-4B6D196BA5AC}"/>
          </ac:grpSpMkLst>
        </pc:grpChg>
        <pc:grpChg chg="mod">
          <ac:chgData name="Carl-Julian Pardall" userId="242418bbfe6e9ff5" providerId="LiveId" clId="{404EB468-001F-4653-B3DF-B363B1B9871C}" dt="2022-11-16T22:06:50.405" v="3248" actId="164"/>
          <ac:grpSpMkLst>
            <pc:docMk/>
            <pc:sldMk cId="3721522896" sldId="384"/>
            <ac:grpSpMk id="111" creationId="{2EB0DCE3-7E0F-528B-5585-EC34FC43DAA7}"/>
          </ac:grpSpMkLst>
        </pc:grpChg>
        <pc:grpChg chg="mod">
          <ac:chgData name="Carl-Julian Pardall" userId="242418bbfe6e9ff5" providerId="LiveId" clId="{404EB468-001F-4653-B3DF-B363B1B9871C}" dt="2022-11-16T22:06:50.405" v="3248" actId="164"/>
          <ac:grpSpMkLst>
            <pc:docMk/>
            <pc:sldMk cId="3721522896" sldId="384"/>
            <ac:grpSpMk id="121" creationId="{E692BCD3-B305-A6B7-C911-F24025BF6150}"/>
          </ac:grpSpMkLst>
        </pc:grpChg>
        <pc:grpChg chg="mod">
          <ac:chgData name="Carl-Julian Pardall" userId="242418bbfe6e9ff5" providerId="LiveId" clId="{404EB468-001F-4653-B3DF-B363B1B9871C}" dt="2022-11-16T22:06:50.405" v="3248" actId="164"/>
          <ac:grpSpMkLst>
            <pc:docMk/>
            <pc:sldMk cId="3721522896" sldId="384"/>
            <ac:grpSpMk id="127" creationId="{03FE914F-A170-6B90-D3D7-D5BDA46E1E05}"/>
          </ac:grpSpMkLst>
        </pc:grpChg>
        <pc:grpChg chg="mod">
          <ac:chgData name="Carl-Julian Pardall" userId="242418bbfe6e9ff5" providerId="LiveId" clId="{404EB468-001F-4653-B3DF-B363B1B9871C}" dt="2022-11-16T22:06:50.405" v="3248" actId="164"/>
          <ac:grpSpMkLst>
            <pc:docMk/>
            <pc:sldMk cId="3721522896" sldId="384"/>
            <ac:grpSpMk id="135" creationId="{0FA6046F-8FFD-809E-11BB-760A0B3BFDF2}"/>
          </ac:grpSpMkLst>
        </pc:grpChg>
        <pc:grpChg chg="mod">
          <ac:chgData name="Carl-Julian Pardall" userId="242418bbfe6e9ff5" providerId="LiveId" clId="{404EB468-001F-4653-B3DF-B363B1B9871C}" dt="2022-11-16T22:06:50.405" v="3248" actId="164"/>
          <ac:grpSpMkLst>
            <pc:docMk/>
            <pc:sldMk cId="3721522896" sldId="384"/>
            <ac:grpSpMk id="143" creationId="{F26DCAB7-0825-B5B2-230D-48547680E558}"/>
          </ac:grpSpMkLst>
        </pc:grpChg>
        <pc:grpChg chg="del mod">
          <ac:chgData name="Carl-Julian Pardall" userId="242418bbfe6e9ff5" providerId="LiveId" clId="{404EB468-001F-4653-B3DF-B363B1B9871C}" dt="2022-11-16T22:04:13.476" v="3161"/>
          <ac:grpSpMkLst>
            <pc:docMk/>
            <pc:sldMk cId="3721522896" sldId="384"/>
            <ac:grpSpMk id="151" creationId="{F7D79BB4-F279-E885-9CBB-64CF66FE2986}"/>
          </ac:grpSpMkLst>
        </pc:grpChg>
        <pc:grpChg chg="mod">
          <ac:chgData name="Carl-Julian Pardall" userId="242418bbfe6e9ff5" providerId="LiveId" clId="{404EB468-001F-4653-B3DF-B363B1B9871C}" dt="2022-11-16T22:06:50.405" v="3248" actId="164"/>
          <ac:grpSpMkLst>
            <pc:docMk/>
            <pc:sldMk cId="3721522896" sldId="384"/>
            <ac:grpSpMk id="152" creationId="{FD42EFF4-7303-A4AC-F89A-8D6E0CD6E37A}"/>
          </ac:grpSpMkLst>
        </pc:grpChg>
        <pc:grpChg chg="mod">
          <ac:chgData name="Carl-Julian Pardall" userId="242418bbfe6e9ff5" providerId="LiveId" clId="{404EB468-001F-4653-B3DF-B363B1B9871C}" dt="2022-11-16T22:06:50.405" v="3248" actId="164"/>
          <ac:grpSpMkLst>
            <pc:docMk/>
            <pc:sldMk cId="3721522896" sldId="384"/>
            <ac:grpSpMk id="155" creationId="{EBFEB36F-92C1-6456-7126-4FD04F6AD3B7}"/>
          </ac:grpSpMkLst>
        </pc:grpChg>
        <pc:grpChg chg="mod">
          <ac:chgData name="Carl-Julian Pardall" userId="242418bbfe6e9ff5" providerId="LiveId" clId="{404EB468-001F-4653-B3DF-B363B1B9871C}" dt="2022-11-16T22:06:50.405" v="3248" actId="164"/>
          <ac:grpSpMkLst>
            <pc:docMk/>
            <pc:sldMk cId="3721522896" sldId="384"/>
            <ac:grpSpMk id="159" creationId="{7407A379-449B-EA76-A1F5-A8FFE96ED429}"/>
          </ac:grpSpMkLst>
        </pc:grpChg>
        <pc:grpChg chg="mod">
          <ac:chgData name="Carl-Julian Pardall" userId="242418bbfe6e9ff5" providerId="LiveId" clId="{404EB468-001F-4653-B3DF-B363B1B9871C}" dt="2022-11-16T22:06:50.405" v="3248" actId="164"/>
          <ac:grpSpMkLst>
            <pc:docMk/>
            <pc:sldMk cId="3721522896" sldId="384"/>
            <ac:grpSpMk id="165" creationId="{1A811058-2444-B8CA-D0C7-FDA28AF018B8}"/>
          </ac:grpSpMkLst>
        </pc:grpChg>
        <pc:grpChg chg="mod">
          <ac:chgData name="Carl-Julian Pardall" userId="242418bbfe6e9ff5" providerId="LiveId" clId="{404EB468-001F-4653-B3DF-B363B1B9871C}" dt="2022-11-16T22:06:50.405" v="3248" actId="164"/>
          <ac:grpSpMkLst>
            <pc:docMk/>
            <pc:sldMk cId="3721522896" sldId="384"/>
            <ac:grpSpMk id="166" creationId="{F8C31FAA-4836-B09B-ECDC-7A934269A6ED}"/>
          </ac:grpSpMkLst>
        </pc:grpChg>
        <pc:grpChg chg="mod">
          <ac:chgData name="Carl-Julian Pardall" userId="242418bbfe6e9ff5" providerId="LiveId" clId="{404EB468-001F-4653-B3DF-B363B1B9871C}" dt="2022-11-16T22:06:50.405" v="3248" actId="164"/>
          <ac:grpSpMkLst>
            <pc:docMk/>
            <pc:sldMk cId="3721522896" sldId="384"/>
            <ac:grpSpMk id="174" creationId="{11BB7A50-4402-4382-B9DB-E7EFB67AEA90}"/>
          </ac:grpSpMkLst>
        </pc:grpChg>
        <pc:grpChg chg="mod">
          <ac:chgData name="Carl-Julian Pardall" userId="242418bbfe6e9ff5" providerId="LiveId" clId="{404EB468-001F-4653-B3DF-B363B1B9871C}" dt="2022-11-16T22:06:50.405" v="3248" actId="164"/>
          <ac:grpSpMkLst>
            <pc:docMk/>
            <pc:sldMk cId="3721522896" sldId="384"/>
            <ac:grpSpMk id="175" creationId="{0B397D1F-6770-DD74-6181-6D72DD4A75BB}"/>
          </ac:grpSpMkLst>
        </pc:grpChg>
        <pc:grpChg chg="mod">
          <ac:chgData name="Carl-Julian Pardall" userId="242418bbfe6e9ff5" providerId="LiveId" clId="{404EB468-001F-4653-B3DF-B363B1B9871C}" dt="2022-11-16T22:06:50.405" v="3248" actId="164"/>
          <ac:grpSpMkLst>
            <pc:docMk/>
            <pc:sldMk cId="3721522896" sldId="384"/>
            <ac:grpSpMk id="180" creationId="{0B2AB559-243D-9F83-5760-11495CC84B4D}"/>
          </ac:grpSpMkLst>
        </pc:grpChg>
        <pc:grpChg chg="del mod">
          <ac:chgData name="Carl-Julian Pardall" userId="242418bbfe6e9ff5" providerId="LiveId" clId="{404EB468-001F-4653-B3DF-B363B1B9871C}" dt="2022-11-16T22:04:31.896" v="3191"/>
          <ac:grpSpMkLst>
            <pc:docMk/>
            <pc:sldMk cId="3721522896" sldId="384"/>
            <ac:grpSpMk id="184" creationId="{BCF8D31A-5CC1-B511-3FFE-104323742DE5}"/>
          </ac:grpSpMkLst>
        </pc:grpChg>
        <pc:grpChg chg="del mod">
          <ac:chgData name="Carl-Julian Pardall" userId="242418bbfe6e9ff5" providerId="LiveId" clId="{404EB468-001F-4653-B3DF-B363B1B9871C}" dt="2022-11-16T22:04:34.059" v="3195"/>
          <ac:grpSpMkLst>
            <pc:docMk/>
            <pc:sldMk cId="3721522896" sldId="384"/>
            <ac:grpSpMk id="191" creationId="{2D3B34E7-874D-88DA-0287-8575E8330E94}"/>
          </ac:grpSpMkLst>
        </pc:grpChg>
        <pc:grpChg chg="mod">
          <ac:chgData name="Carl-Julian Pardall" userId="242418bbfe6e9ff5" providerId="LiveId" clId="{404EB468-001F-4653-B3DF-B363B1B9871C}" dt="2022-11-16T22:06:50.405" v="3248" actId="164"/>
          <ac:grpSpMkLst>
            <pc:docMk/>
            <pc:sldMk cId="3721522896" sldId="384"/>
            <ac:grpSpMk id="192" creationId="{221FBA6E-B637-5927-8EE1-655E0C09C610}"/>
          </ac:grpSpMkLst>
        </pc:grpChg>
        <pc:grpChg chg="mod">
          <ac:chgData name="Carl-Julian Pardall" userId="242418bbfe6e9ff5" providerId="LiveId" clId="{404EB468-001F-4653-B3DF-B363B1B9871C}" dt="2022-11-16T22:06:50.405" v="3248" actId="164"/>
          <ac:grpSpMkLst>
            <pc:docMk/>
            <pc:sldMk cId="3721522896" sldId="384"/>
            <ac:grpSpMk id="196" creationId="{56E1CD5E-A416-B071-0262-4DA7074CCB46}"/>
          </ac:grpSpMkLst>
        </pc:grpChg>
        <pc:grpChg chg="mod">
          <ac:chgData name="Carl-Julian Pardall" userId="242418bbfe6e9ff5" providerId="LiveId" clId="{404EB468-001F-4653-B3DF-B363B1B9871C}" dt="2022-11-16T22:06:50.405" v="3248" actId="164"/>
          <ac:grpSpMkLst>
            <pc:docMk/>
            <pc:sldMk cId="3721522896" sldId="384"/>
            <ac:grpSpMk id="202" creationId="{0F0FCAB1-7B68-0945-3A39-29180DC8651A}"/>
          </ac:grpSpMkLst>
        </pc:grpChg>
        <pc:grpChg chg="mod">
          <ac:chgData name="Carl-Julian Pardall" userId="242418bbfe6e9ff5" providerId="LiveId" clId="{404EB468-001F-4653-B3DF-B363B1B9871C}" dt="2022-11-16T22:06:50.405" v="3248" actId="164"/>
          <ac:grpSpMkLst>
            <pc:docMk/>
            <pc:sldMk cId="3721522896" sldId="384"/>
            <ac:grpSpMk id="203" creationId="{16B78F8E-81D7-E619-D366-00C1D5BA936B}"/>
          </ac:grpSpMkLst>
        </pc:grpChg>
        <pc:grpChg chg="del mod">
          <ac:chgData name="Carl-Julian Pardall" userId="242418bbfe6e9ff5" providerId="LiveId" clId="{404EB468-001F-4653-B3DF-B363B1B9871C}" dt="2022-11-16T22:04:53.727" v="3226"/>
          <ac:grpSpMkLst>
            <pc:docMk/>
            <pc:sldMk cId="3721522896" sldId="384"/>
            <ac:grpSpMk id="212" creationId="{1F60B51D-7476-5E6C-A1FE-9325075CE05F}"/>
          </ac:grpSpMkLst>
        </pc:grpChg>
        <pc:grpChg chg="del mod">
          <ac:chgData name="Carl-Julian Pardall" userId="242418bbfe6e9ff5" providerId="LiveId" clId="{404EB468-001F-4653-B3DF-B363B1B9871C}" dt="2022-11-16T22:04:53.727" v="3226"/>
          <ac:grpSpMkLst>
            <pc:docMk/>
            <pc:sldMk cId="3721522896" sldId="384"/>
            <ac:grpSpMk id="213" creationId="{6C45C394-B432-45C7-9CAC-271718049012}"/>
          </ac:grpSpMkLst>
        </pc:grpChg>
        <pc:grpChg chg="mod">
          <ac:chgData name="Carl-Julian Pardall" userId="242418bbfe6e9ff5" providerId="LiveId" clId="{404EB468-001F-4653-B3DF-B363B1B9871C}" dt="2022-11-16T22:06:50.405" v="3248" actId="164"/>
          <ac:grpSpMkLst>
            <pc:docMk/>
            <pc:sldMk cId="3721522896" sldId="384"/>
            <ac:grpSpMk id="229" creationId="{7EB7ED27-086D-CDDF-34E0-F94DE42CBE27}"/>
          </ac:grpSpMkLst>
        </pc:grpChg>
        <pc:grpChg chg="del mod">
          <ac:chgData name="Carl-Julian Pardall" userId="242418bbfe6e9ff5" providerId="LiveId" clId="{404EB468-001F-4653-B3DF-B363B1B9871C}" dt="2022-11-16T22:05:12.255" v="3239"/>
          <ac:grpSpMkLst>
            <pc:docMk/>
            <pc:sldMk cId="3721522896" sldId="384"/>
            <ac:grpSpMk id="238" creationId="{3710CF26-B014-20B3-7F5A-72C6DA188ADB}"/>
          </ac:grpSpMkLst>
        </pc:grpChg>
        <pc:grpChg chg="mod">
          <ac:chgData name="Carl-Julian Pardall" userId="242418bbfe6e9ff5" providerId="LiveId" clId="{404EB468-001F-4653-B3DF-B363B1B9871C}" dt="2022-11-16T22:06:50.405" v="3248" actId="164"/>
          <ac:grpSpMkLst>
            <pc:docMk/>
            <pc:sldMk cId="3721522896" sldId="384"/>
            <ac:grpSpMk id="239" creationId="{D8FC4D5A-4BAB-76B5-6337-A44682DC25F7}"/>
          </ac:grpSpMkLst>
        </pc:grpChg>
        <pc:grpChg chg="mod">
          <ac:chgData name="Carl-Julian Pardall" userId="242418bbfe6e9ff5" providerId="LiveId" clId="{404EB468-001F-4653-B3DF-B363B1B9871C}" dt="2022-11-16T22:06:50.405" v="3248" actId="164"/>
          <ac:grpSpMkLst>
            <pc:docMk/>
            <pc:sldMk cId="3721522896" sldId="384"/>
            <ac:grpSpMk id="243" creationId="{B2D7B56F-CF33-32EF-9E63-C1A40E56AEFD}"/>
          </ac:grpSpMkLst>
        </pc:grpChg>
        <pc:grpChg chg="mod">
          <ac:chgData name="Carl-Julian Pardall" userId="242418bbfe6e9ff5" providerId="LiveId" clId="{404EB468-001F-4653-B3DF-B363B1B9871C}" dt="2022-11-16T22:06:50.405" v="3248" actId="164"/>
          <ac:grpSpMkLst>
            <pc:docMk/>
            <pc:sldMk cId="3721522896" sldId="384"/>
            <ac:grpSpMk id="247" creationId="{46A5B380-0D42-A5BD-382F-96581DBA9D7D}"/>
          </ac:grpSpMkLst>
        </pc:grpChg>
        <pc:grpChg chg="add mod">
          <ac:chgData name="Carl-Julian Pardall" userId="242418bbfe6e9ff5" providerId="LiveId" clId="{404EB468-001F-4653-B3DF-B363B1B9871C}" dt="2022-11-16T22:15:04.751" v="3347" actId="164"/>
          <ac:grpSpMkLst>
            <pc:docMk/>
            <pc:sldMk cId="3721522896" sldId="384"/>
            <ac:grpSpMk id="248" creationId="{9DD8D083-A09B-A40C-154B-70994C4512C9}"/>
          </ac:grpSpMkLst>
        </pc:grpChg>
        <pc:grpChg chg="add del mod">
          <ac:chgData name="Carl-Julian Pardall" userId="242418bbfe6e9ff5" providerId="LiveId" clId="{404EB468-001F-4653-B3DF-B363B1B9871C}" dt="2022-11-16T22:08:17.793" v="3254" actId="165"/>
          <ac:grpSpMkLst>
            <pc:docMk/>
            <pc:sldMk cId="3721522896" sldId="384"/>
            <ac:grpSpMk id="249" creationId="{6169E6C4-7E2F-D7E9-BA00-DFE7FA70CF5F}"/>
          </ac:grpSpMkLst>
        </pc:grpChg>
        <pc:grpChg chg="del mod topLvl">
          <ac:chgData name="Carl-Julian Pardall" userId="242418bbfe6e9ff5" providerId="LiveId" clId="{404EB468-001F-4653-B3DF-B363B1B9871C}" dt="2022-11-16T22:08:24.359" v="3255" actId="165"/>
          <ac:grpSpMkLst>
            <pc:docMk/>
            <pc:sldMk cId="3721522896" sldId="384"/>
            <ac:grpSpMk id="250" creationId="{C9F36A66-AC9D-0DBD-82AE-93C9319130B3}"/>
          </ac:grpSpMkLst>
        </pc:grpChg>
        <pc:grpChg chg="del mod topLvl">
          <ac:chgData name="Carl-Julian Pardall" userId="242418bbfe6e9ff5" providerId="LiveId" clId="{404EB468-001F-4653-B3DF-B363B1B9871C}" dt="2022-11-16T22:08:31.744" v="3256" actId="165"/>
          <ac:grpSpMkLst>
            <pc:docMk/>
            <pc:sldMk cId="3721522896" sldId="384"/>
            <ac:grpSpMk id="252" creationId="{5A2BDBE5-1A21-44EF-4BDA-174144403A33}"/>
          </ac:grpSpMkLst>
        </pc:grpChg>
        <pc:grpChg chg="del mod topLvl">
          <ac:chgData name="Carl-Julian Pardall" userId="242418bbfe6e9ff5" providerId="LiveId" clId="{404EB468-001F-4653-B3DF-B363B1B9871C}" dt="2022-11-16T22:08:39.288" v="3257" actId="165"/>
          <ac:grpSpMkLst>
            <pc:docMk/>
            <pc:sldMk cId="3721522896" sldId="384"/>
            <ac:grpSpMk id="255" creationId="{96458219-80A3-2B00-9387-8C5E2C1C1BAC}"/>
          </ac:grpSpMkLst>
        </pc:grpChg>
        <pc:grpChg chg="del mod topLvl">
          <ac:chgData name="Carl-Julian Pardall" userId="242418bbfe6e9ff5" providerId="LiveId" clId="{404EB468-001F-4653-B3DF-B363B1B9871C}" dt="2022-11-16T22:08:45.806" v="3258" actId="165"/>
          <ac:grpSpMkLst>
            <pc:docMk/>
            <pc:sldMk cId="3721522896" sldId="384"/>
            <ac:grpSpMk id="263" creationId="{FC37518D-7B8F-D315-9243-E5BB63E7BF9F}"/>
          </ac:grpSpMkLst>
        </pc:grpChg>
        <pc:grpChg chg="del mod topLvl">
          <ac:chgData name="Carl-Julian Pardall" userId="242418bbfe6e9ff5" providerId="LiveId" clId="{404EB468-001F-4653-B3DF-B363B1B9871C}" dt="2022-11-16T22:08:55.538" v="3259" actId="165"/>
          <ac:grpSpMkLst>
            <pc:docMk/>
            <pc:sldMk cId="3721522896" sldId="384"/>
            <ac:grpSpMk id="268" creationId="{8F613F5D-1AA5-24D7-1EAC-855DC1FB8B06}"/>
          </ac:grpSpMkLst>
        </pc:grpChg>
        <pc:grpChg chg="mod topLvl">
          <ac:chgData name="Carl-Julian Pardall" userId="242418bbfe6e9ff5" providerId="LiveId" clId="{404EB468-001F-4653-B3DF-B363B1B9871C}" dt="2022-11-16T22:09:16.902" v="3261" actId="338"/>
          <ac:grpSpMkLst>
            <pc:docMk/>
            <pc:sldMk cId="3721522896" sldId="384"/>
            <ac:grpSpMk id="269" creationId="{0180659A-3E9C-F07B-1174-0ABCFA5B93D3}"/>
          </ac:grpSpMkLst>
        </pc:grpChg>
        <pc:grpChg chg="del mod topLvl">
          <ac:chgData name="Carl-Julian Pardall" userId="242418bbfe6e9ff5" providerId="LiveId" clId="{404EB468-001F-4653-B3DF-B363B1B9871C}" dt="2022-11-16T22:08:59.874" v="3260" actId="478"/>
          <ac:grpSpMkLst>
            <pc:docMk/>
            <pc:sldMk cId="3721522896" sldId="384"/>
            <ac:grpSpMk id="279" creationId="{3B668513-19B5-6002-7F8C-02311E014231}"/>
          </ac:grpSpMkLst>
        </pc:grpChg>
        <pc:grpChg chg="mod">
          <ac:chgData name="Carl-Julian Pardall" userId="242418bbfe6e9ff5" providerId="LiveId" clId="{404EB468-001F-4653-B3DF-B363B1B9871C}" dt="2022-11-16T22:08:55.538" v="3259" actId="165"/>
          <ac:grpSpMkLst>
            <pc:docMk/>
            <pc:sldMk cId="3721522896" sldId="384"/>
            <ac:grpSpMk id="301" creationId="{DFE94911-BB40-2308-0B00-622CBD6C5235}"/>
          </ac:grpSpMkLst>
        </pc:grpChg>
        <pc:grpChg chg="mod">
          <ac:chgData name="Carl-Julian Pardall" userId="242418bbfe6e9ff5" providerId="LiveId" clId="{404EB468-001F-4653-B3DF-B363B1B9871C}" dt="2022-11-16T22:08:55.538" v="3259" actId="165"/>
          <ac:grpSpMkLst>
            <pc:docMk/>
            <pc:sldMk cId="3721522896" sldId="384"/>
            <ac:grpSpMk id="303" creationId="{B0555393-6F56-FB2F-2E05-7BCC65420AA8}"/>
          </ac:grpSpMkLst>
        </pc:grpChg>
        <pc:grpChg chg="mod">
          <ac:chgData name="Carl-Julian Pardall" userId="242418bbfe6e9ff5" providerId="LiveId" clId="{404EB468-001F-4653-B3DF-B363B1B9871C}" dt="2022-11-16T22:08:55.538" v="3259" actId="165"/>
          <ac:grpSpMkLst>
            <pc:docMk/>
            <pc:sldMk cId="3721522896" sldId="384"/>
            <ac:grpSpMk id="305" creationId="{BAC8BD13-6BE2-58BE-EFEF-143533B62A2C}"/>
          </ac:grpSpMkLst>
        </pc:grpChg>
        <pc:grpChg chg="mod">
          <ac:chgData name="Carl-Julian Pardall" userId="242418bbfe6e9ff5" providerId="LiveId" clId="{404EB468-001F-4653-B3DF-B363B1B9871C}" dt="2022-11-16T22:08:55.538" v="3259" actId="165"/>
          <ac:grpSpMkLst>
            <pc:docMk/>
            <pc:sldMk cId="3721522896" sldId="384"/>
            <ac:grpSpMk id="307" creationId="{8556EED0-FFCF-E720-F214-6041D872A5D2}"/>
          </ac:grpSpMkLst>
        </pc:grpChg>
        <pc:grpChg chg="mod">
          <ac:chgData name="Carl-Julian Pardall" userId="242418bbfe6e9ff5" providerId="LiveId" clId="{404EB468-001F-4653-B3DF-B363B1B9871C}" dt="2022-11-16T22:08:55.538" v="3259" actId="165"/>
          <ac:grpSpMkLst>
            <pc:docMk/>
            <pc:sldMk cId="3721522896" sldId="384"/>
            <ac:grpSpMk id="309" creationId="{1C65AE98-CE5A-F3F1-F97B-21B11ECADA6E}"/>
          </ac:grpSpMkLst>
        </pc:grpChg>
        <pc:grpChg chg="mod">
          <ac:chgData name="Carl-Julian Pardall" userId="242418bbfe6e9ff5" providerId="LiveId" clId="{404EB468-001F-4653-B3DF-B363B1B9871C}" dt="2022-11-16T22:08:55.538" v="3259" actId="165"/>
          <ac:grpSpMkLst>
            <pc:docMk/>
            <pc:sldMk cId="3721522896" sldId="384"/>
            <ac:grpSpMk id="311" creationId="{219D0487-937F-9EDC-FE7E-135540DE0D8F}"/>
          </ac:grpSpMkLst>
        </pc:grpChg>
        <pc:grpChg chg="mod">
          <ac:chgData name="Carl-Julian Pardall" userId="242418bbfe6e9ff5" providerId="LiveId" clId="{404EB468-001F-4653-B3DF-B363B1B9871C}" dt="2022-11-16T22:08:55.538" v="3259" actId="165"/>
          <ac:grpSpMkLst>
            <pc:docMk/>
            <pc:sldMk cId="3721522896" sldId="384"/>
            <ac:grpSpMk id="315" creationId="{F93C62AC-6ACC-4C2B-07F5-510C08A6EAC9}"/>
          </ac:grpSpMkLst>
        </pc:grpChg>
        <pc:grpChg chg="mod">
          <ac:chgData name="Carl-Julian Pardall" userId="242418bbfe6e9ff5" providerId="LiveId" clId="{404EB468-001F-4653-B3DF-B363B1B9871C}" dt="2022-11-16T22:08:55.538" v="3259" actId="165"/>
          <ac:grpSpMkLst>
            <pc:docMk/>
            <pc:sldMk cId="3721522896" sldId="384"/>
            <ac:grpSpMk id="316" creationId="{271A1DFA-AA50-40D6-603C-2DAA9446C3C5}"/>
          </ac:grpSpMkLst>
        </pc:grpChg>
        <pc:grpChg chg="mod">
          <ac:chgData name="Carl-Julian Pardall" userId="242418bbfe6e9ff5" providerId="LiveId" clId="{404EB468-001F-4653-B3DF-B363B1B9871C}" dt="2022-11-16T22:08:55.538" v="3259" actId="165"/>
          <ac:grpSpMkLst>
            <pc:docMk/>
            <pc:sldMk cId="3721522896" sldId="384"/>
            <ac:grpSpMk id="317" creationId="{ADB7A767-C6B4-B009-4299-52412320BCC9}"/>
          </ac:grpSpMkLst>
        </pc:grpChg>
        <pc:grpChg chg="mod">
          <ac:chgData name="Carl-Julian Pardall" userId="242418bbfe6e9ff5" providerId="LiveId" clId="{404EB468-001F-4653-B3DF-B363B1B9871C}" dt="2022-11-16T22:08:55.538" v="3259" actId="165"/>
          <ac:grpSpMkLst>
            <pc:docMk/>
            <pc:sldMk cId="3721522896" sldId="384"/>
            <ac:grpSpMk id="319" creationId="{930BEE74-E42E-E169-AA1C-1C93AFDB8697}"/>
          </ac:grpSpMkLst>
        </pc:grpChg>
        <pc:grpChg chg="mod">
          <ac:chgData name="Carl-Julian Pardall" userId="242418bbfe6e9ff5" providerId="LiveId" clId="{404EB468-001F-4653-B3DF-B363B1B9871C}" dt="2022-11-16T22:08:55.538" v="3259" actId="165"/>
          <ac:grpSpMkLst>
            <pc:docMk/>
            <pc:sldMk cId="3721522896" sldId="384"/>
            <ac:grpSpMk id="320" creationId="{4EACBF63-0080-B74F-EDD4-873365947BBC}"/>
          </ac:grpSpMkLst>
        </pc:grpChg>
        <pc:grpChg chg="mod">
          <ac:chgData name="Carl-Julian Pardall" userId="242418bbfe6e9ff5" providerId="LiveId" clId="{404EB468-001F-4653-B3DF-B363B1B9871C}" dt="2022-11-16T22:09:16.902" v="3261" actId="338"/>
          <ac:grpSpMkLst>
            <pc:docMk/>
            <pc:sldMk cId="3721522896" sldId="384"/>
            <ac:grpSpMk id="412" creationId="{214D0DF3-8784-F412-E62D-ECE27E7BF1C7}"/>
          </ac:grpSpMkLst>
        </pc:grpChg>
        <pc:grpChg chg="mod">
          <ac:chgData name="Carl-Julian Pardall" userId="242418bbfe6e9ff5" providerId="LiveId" clId="{404EB468-001F-4653-B3DF-B363B1B9871C}" dt="2022-11-16T22:09:16.902" v="3261" actId="338"/>
          <ac:grpSpMkLst>
            <pc:docMk/>
            <pc:sldMk cId="3721522896" sldId="384"/>
            <ac:grpSpMk id="413" creationId="{C1872927-B657-EE34-B264-0C8B869F1FA2}"/>
          </ac:grpSpMkLst>
        </pc:grpChg>
        <pc:grpChg chg="add mod">
          <ac:chgData name="Carl-Julian Pardall" userId="242418bbfe6e9ff5" providerId="LiveId" clId="{404EB468-001F-4653-B3DF-B363B1B9871C}" dt="2022-11-16T22:10:04.158" v="3263" actId="164"/>
          <ac:grpSpMkLst>
            <pc:docMk/>
            <pc:sldMk cId="3721522896" sldId="384"/>
            <ac:grpSpMk id="414" creationId="{642D0904-2485-AFA3-8D69-F8A1FBD0024F}"/>
          </ac:grpSpMkLst>
        </pc:grpChg>
        <pc:grpChg chg="mod">
          <ac:chgData name="Carl-Julian Pardall" userId="242418bbfe6e9ff5" providerId="LiveId" clId="{404EB468-001F-4653-B3DF-B363B1B9871C}" dt="2022-11-16T22:09:27.212" v="3262" actId="338"/>
          <ac:grpSpMkLst>
            <pc:docMk/>
            <pc:sldMk cId="3721522896" sldId="384"/>
            <ac:grpSpMk id="415" creationId="{7428C902-D24C-3EAE-6F4A-6CBD561166E6}"/>
          </ac:grpSpMkLst>
        </pc:grpChg>
        <pc:grpChg chg="add mod">
          <ac:chgData name="Carl-Julian Pardall" userId="242418bbfe6e9ff5" providerId="LiveId" clId="{404EB468-001F-4653-B3DF-B363B1B9871C}" dt="2022-11-16T22:10:04.158" v="3263" actId="164"/>
          <ac:grpSpMkLst>
            <pc:docMk/>
            <pc:sldMk cId="3721522896" sldId="384"/>
            <ac:grpSpMk id="416" creationId="{E6E6705A-C804-DB26-600A-7903E975AD95}"/>
          </ac:grpSpMkLst>
        </pc:grpChg>
        <pc:grpChg chg="add mod">
          <ac:chgData name="Carl-Julian Pardall" userId="242418bbfe6e9ff5" providerId="LiveId" clId="{404EB468-001F-4653-B3DF-B363B1B9871C}" dt="2022-11-16T22:10:09.926" v="3264" actId="164"/>
          <ac:grpSpMkLst>
            <pc:docMk/>
            <pc:sldMk cId="3721522896" sldId="384"/>
            <ac:grpSpMk id="417" creationId="{1013A282-AD07-6484-9600-CD9C4B178F4A}"/>
          </ac:grpSpMkLst>
        </pc:grpChg>
        <pc:grpChg chg="add mod">
          <ac:chgData name="Carl-Julian Pardall" userId="242418bbfe6e9ff5" providerId="LiveId" clId="{404EB468-001F-4653-B3DF-B363B1B9871C}" dt="2022-11-16T22:15:04.751" v="3347" actId="164"/>
          <ac:grpSpMkLst>
            <pc:docMk/>
            <pc:sldMk cId="3721522896" sldId="384"/>
            <ac:grpSpMk id="418" creationId="{41197516-0B80-5454-66F5-4C8A6F53876A}"/>
          </ac:grpSpMkLst>
        </pc:grpChg>
        <pc:grpChg chg="add del mod">
          <ac:chgData name="Carl-Julian Pardall" userId="242418bbfe6e9ff5" providerId="LiveId" clId="{404EB468-001F-4653-B3DF-B363B1B9871C}" dt="2022-11-16T22:10:47.305" v="3270"/>
          <ac:grpSpMkLst>
            <pc:docMk/>
            <pc:sldMk cId="3721522896" sldId="384"/>
            <ac:grpSpMk id="419" creationId="{1180833C-47AA-453C-D78B-C0F8CCFEC1B4}"/>
          </ac:grpSpMkLst>
        </pc:grpChg>
        <pc:grpChg chg="mod">
          <ac:chgData name="Carl-Julian Pardall" userId="242418bbfe6e9ff5" providerId="LiveId" clId="{404EB468-001F-4653-B3DF-B363B1B9871C}" dt="2022-11-16T22:10:45.080" v="3269"/>
          <ac:grpSpMkLst>
            <pc:docMk/>
            <pc:sldMk cId="3721522896" sldId="384"/>
            <ac:grpSpMk id="420" creationId="{D98C41FF-FE27-7C50-CF49-85730E8E2F0C}"/>
          </ac:grpSpMkLst>
        </pc:grpChg>
        <pc:grpChg chg="mod">
          <ac:chgData name="Carl-Julian Pardall" userId="242418bbfe6e9ff5" providerId="LiveId" clId="{404EB468-001F-4653-B3DF-B363B1B9871C}" dt="2022-11-16T22:10:45.080" v="3269"/>
          <ac:grpSpMkLst>
            <pc:docMk/>
            <pc:sldMk cId="3721522896" sldId="384"/>
            <ac:grpSpMk id="422" creationId="{910FA0CA-243B-3951-5CCB-7E094AF40D53}"/>
          </ac:grpSpMkLst>
        </pc:grpChg>
        <pc:grpChg chg="mod">
          <ac:chgData name="Carl-Julian Pardall" userId="242418bbfe6e9ff5" providerId="LiveId" clId="{404EB468-001F-4653-B3DF-B363B1B9871C}" dt="2022-11-16T22:10:45.080" v="3269"/>
          <ac:grpSpMkLst>
            <pc:docMk/>
            <pc:sldMk cId="3721522896" sldId="384"/>
            <ac:grpSpMk id="425" creationId="{E779E1E4-4296-F1E1-250C-E445E8F60B31}"/>
          </ac:grpSpMkLst>
        </pc:grpChg>
        <pc:grpChg chg="mod">
          <ac:chgData name="Carl-Julian Pardall" userId="242418bbfe6e9ff5" providerId="LiveId" clId="{404EB468-001F-4653-B3DF-B363B1B9871C}" dt="2022-11-16T22:10:45.080" v="3269"/>
          <ac:grpSpMkLst>
            <pc:docMk/>
            <pc:sldMk cId="3721522896" sldId="384"/>
            <ac:grpSpMk id="433" creationId="{64C326FE-CC87-22FB-2FB2-B4D658815B3C}"/>
          </ac:grpSpMkLst>
        </pc:grpChg>
        <pc:grpChg chg="mod">
          <ac:chgData name="Carl-Julian Pardall" userId="242418bbfe6e9ff5" providerId="LiveId" clId="{404EB468-001F-4653-B3DF-B363B1B9871C}" dt="2022-11-16T22:10:45.080" v="3269"/>
          <ac:grpSpMkLst>
            <pc:docMk/>
            <pc:sldMk cId="3721522896" sldId="384"/>
            <ac:grpSpMk id="438" creationId="{B19C17C2-7E52-AD19-7BB7-A217898A62AC}"/>
          </ac:grpSpMkLst>
        </pc:grpChg>
        <pc:grpChg chg="mod">
          <ac:chgData name="Carl-Julian Pardall" userId="242418bbfe6e9ff5" providerId="LiveId" clId="{404EB468-001F-4653-B3DF-B363B1B9871C}" dt="2022-11-16T22:10:45.080" v="3269"/>
          <ac:grpSpMkLst>
            <pc:docMk/>
            <pc:sldMk cId="3721522896" sldId="384"/>
            <ac:grpSpMk id="439" creationId="{88E42436-462B-CCFD-7DC1-2DD02D60B6B5}"/>
          </ac:grpSpMkLst>
        </pc:grpChg>
        <pc:grpChg chg="mod">
          <ac:chgData name="Carl-Julian Pardall" userId="242418bbfe6e9ff5" providerId="LiveId" clId="{404EB468-001F-4653-B3DF-B363B1B9871C}" dt="2022-11-16T22:10:45.080" v="3269"/>
          <ac:grpSpMkLst>
            <pc:docMk/>
            <pc:sldMk cId="3721522896" sldId="384"/>
            <ac:grpSpMk id="449" creationId="{6865C8EF-FD3B-5BC0-B80D-8B19DE28C2B4}"/>
          </ac:grpSpMkLst>
        </pc:grpChg>
        <pc:grpChg chg="mod">
          <ac:chgData name="Carl-Julian Pardall" userId="242418bbfe6e9ff5" providerId="LiveId" clId="{404EB468-001F-4653-B3DF-B363B1B9871C}" dt="2022-11-16T22:10:45.080" v="3269"/>
          <ac:grpSpMkLst>
            <pc:docMk/>
            <pc:sldMk cId="3721522896" sldId="384"/>
            <ac:grpSpMk id="471" creationId="{71D8BBFC-9934-E9D7-80C4-56CF9A8A4836}"/>
          </ac:grpSpMkLst>
        </pc:grpChg>
        <pc:grpChg chg="mod">
          <ac:chgData name="Carl-Julian Pardall" userId="242418bbfe6e9ff5" providerId="LiveId" clId="{404EB468-001F-4653-B3DF-B363B1B9871C}" dt="2022-11-16T22:10:45.080" v="3269"/>
          <ac:grpSpMkLst>
            <pc:docMk/>
            <pc:sldMk cId="3721522896" sldId="384"/>
            <ac:grpSpMk id="473" creationId="{E87918D4-D23C-C993-EAA0-850D3BEB499B}"/>
          </ac:grpSpMkLst>
        </pc:grpChg>
        <pc:grpChg chg="mod">
          <ac:chgData name="Carl-Julian Pardall" userId="242418bbfe6e9ff5" providerId="LiveId" clId="{404EB468-001F-4653-B3DF-B363B1B9871C}" dt="2022-11-16T22:10:45.080" v="3269"/>
          <ac:grpSpMkLst>
            <pc:docMk/>
            <pc:sldMk cId="3721522896" sldId="384"/>
            <ac:grpSpMk id="475" creationId="{758E5D0A-0EF8-902C-3D19-EB3B21A90D43}"/>
          </ac:grpSpMkLst>
        </pc:grpChg>
        <pc:grpChg chg="mod">
          <ac:chgData name="Carl-Julian Pardall" userId="242418bbfe6e9ff5" providerId="LiveId" clId="{404EB468-001F-4653-B3DF-B363B1B9871C}" dt="2022-11-16T22:10:45.080" v="3269"/>
          <ac:grpSpMkLst>
            <pc:docMk/>
            <pc:sldMk cId="3721522896" sldId="384"/>
            <ac:grpSpMk id="477" creationId="{CFD1ACCF-28BF-6EC6-E918-786E7DBBB06E}"/>
          </ac:grpSpMkLst>
        </pc:grpChg>
        <pc:grpChg chg="mod">
          <ac:chgData name="Carl-Julian Pardall" userId="242418bbfe6e9ff5" providerId="LiveId" clId="{404EB468-001F-4653-B3DF-B363B1B9871C}" dt="2022-11-16T22:10:45.080" v="3269"/>
          <ac:grpSpMkLst>
            <pc:docMk/>
            <pc:sldMk cId="3721522896" sldId="384"/>
            <ac:grpSpMk id="479" creationId="{93ABE22A-0D64-EE59-3898-B93E8CD33B1B}"/>
          </ac:grpSpMkLst>
        </pc:grpChg>
        <pc:grpChg chg="mod">
          <ac:chgData name="Carl-Julian Pardall" userId="242418bbfe6e9ff5" providerId="LiveId" clId="{404EB468-001F-4653-B3DF-B363B1B9871C}" dt="2022-11-16T22:10:45.080" v="3269"/>
          <ac:grpSpMkLst>
            <pc:docMk/>
            <pc:sldMk cId="3721522896" sldId="384"/>
            <ac:grpSpMk id="481" creationId="{E58655DE-E87A-737A-8E37-D5473117783C}"/>
          </ac:grpSpMkLst>
        </pc:grpChg>
        <pc:grpChg chg="mod">
          <ac:chgData name="Carl-Julian Pardall" userId="242418bbfe6e9ff5" providerId="LiveId" clId="{404EB468-001F-4653-B3DF-B363B1B9871C}" dt="2022-11-16T22:10:45.080" v="3269"/>
          <ac:grpSpMkLst>
            <pc:docMk/>
            <pc:sldMk cId="3721522896" sldId="384"/>
            <ac:grpSpMk id="485" creationId="{3BE6FB02-684B-4FA6-3E9F-E4C9D9281EBB}"/>
          </ac:grpSpMkLst>
        </pc:grpChg>
        <pc:grpChg chg="mod">
          <ac:chgData name="Carl-Julian Pardall" userId="242418bbfe6e9ff5" providerId="LiveId" clId="{404EB468-001F-4653-B3DF-B363B1B9871C}" dt="2022-11-16T22:10:45.080" v="3269"/>
          <ac:grpSpMkLst>
            <pc:docMk/>
            <pc:sldMk cId="3721522896" sldId="384"/>
            <ac:grpSpMk id="486" creationId="{FC1A361D-B1EA-4308-DBDA-E976A68EF8D6}"/>
          </ac:grpSpMkLst>
        </pc:grpChg>
        <pc:grpChg chg="mod">
          <ac:chgData name="Carl-Julian Pardall" userId="242418bbfe6e9ff5" providerId="LiveId" clId="{404EB468-001F-4653-B3DF-B363B1B9871C}" dt="2022-11-16T22:10:45.080" v="3269"/>
          <ac:grpSpMkLst>
            <pc:docMk/>
            <pc:sldMk cId="3721522896" sldId="384"/>
            <ac:grpSpMk id="487" creationId="{14F5FAED-3AAF-CBCC-45E8-111543324287}"/>
          </ac:grpSpMkLst>
        </pc:grpChg>
        <pc:grpChg chg="mod">
          <ac:chgData name="Carl-Julian Pardall" userId="242418bbfe6e9ff5" providerId="LiveId" clId="{404EB468-001F-4653-B3DF-B363B1B9871C}" dt="2022-11-16T22:10:45.080" v="3269"/>
          <ac:grpSpMkLst>
            <pc:docMk/>
            <pc:sldMk cId="3721522896" sldId="384"/>
            <ac:grpSpMk id="489" creationId="{5F309D20-7635-03C7-2B81-9572BFFFF703}"/>
          </ac:grpSpMkLst>
        </pc:grpChg>
        <pc:grpChg chg="mod">
          <ac:chgData name="Carl-Julian Pardall" userId="242418bbfe6e9ff5" providerId="LiveId" clId="{404EB468-001F-4653-B3DF-B363B1B9871C}" dt="2022-11-16T22:10:45.080" v="3269"/>
          <ac:grpSpMkLst>
            <pc:docMk/>
            <pc:sldMk cId="3721522896" sldId="384"/>
            <ac:grpSpMk id="490" creationId="{8F66FEEF-913A-8774-CD62-135EC1030B10}"/>
          </ac:grpSpMkLst>
        </pc:grpChg>
        <pc:grpChg chg="add del mod">
          <ac:chgData name="Carl-Julian Pardall" userId="242418bbfe6e9ff5" providerId="LiveId" clId="{404EB468-001F-4653-B3DF-B363B1B9871C}" dt="2022-11-17T16:09:35.403" v="4934" actId="478"/>
          <ac:grpSpMkLst>
            <pc:docMk/>
            <pc:sldMk cId="3721522896" sldId="384"/>
            <ac:grpSpMk id="584" creationId="{365C1FF5-261E-2868-42EF-67A03E1B51B3}"/>
          </ac:grpSpMkLst>
        </pc:grpChg>
        <pc:grpChg chg="add del mod">
          <ac:chgData name="Carl-Julian Pardall" userId="242418bbfe6e9ff5" providerId="LiveId" clId="{404EB468-001F-4653-B3DF-B363B1B9871C}" dt="2022-11-16T22:15:43.122" v="3351" actId="478"/>
          <ac:grpSpMkLst>
            <pc:docMk/>
            <pc:sldMk cId="3721522896" sldId="384"/>
            <ac:grpSpMk id="585" creationId="{944DB219-75EF-37AF-3408-127FB5A8FB38}"/>
          </ac:grpSpMkLst>
        </pc:grpChg>
        <pc:grpChg chg="mod">
          <ac:chgData name="Carl-Julian Pardall" userId="242418bbfe6e9ff5" providerId="LiveId" clId="{404EB468-001F-4653-B3DF-B363B1B9871C}" dt="2022-11-16T22:15:27.519" v="3349"/>
          <ac:grpSpMkLst>
            <pc:docMk/>
            <pc:sldMk cId="3721522896" sldId="384"/>
            <ac:grpSpMk id="586" creationId="{BC391C1E-D609-E421-2903-E343F5D9DFF5}"/>
          </ac:grpSpMkLst>
        </pc:grpChg>
        <pc:grpChg chg="mod">
          <ac:chgData name="Carl-Julian Pardall" userId="242418bbfe6e9ff5" providerId="LiveId" clId="{404EB468-001F-4653-B3DF-B363B1B9871C}" dt="2022-11-16T22:15:27.519" v="3349"/>
          <ac:grpSpMkLst>
            <pc:docMk/>
            <pc:sldMk cId="3721522896" sldId="384"/>
            <ac:grpSpMk id="588" creationId="{410D19C1-16C5-546C-7B4D-C5DC3AF8C74F}"/>
          </ac:grpSpMkLst>
        </pc:grpChg>
        <pc:grpChg chg="mod">
          <ac:chgData name="Carl-Julian Pardall" userId="242418bbfe6e9ff5" providerId="LiveId" clId="{404EB468-001F-4653-B3DF-B363B1B9871C}" dt="2022-11-16T22:15:27.519" v="3349"/>
          <ac:grpSpMkLst>
            <pc:docMk/>
            <pc:sldMk cId="3721522896" sldId="384"/>
            <ac:grpSpMk id="591" creationId="{D200B35F-105B-182B-0E86-3931D2A66675}"/>
          </ac:grpSpMkLst>
        </pc:grpChg>
        <pc:grpChg chg="mod">
          <ac:chgData name="Carl-Julian Pardall" userId="242418bbfe6e9ff5" providerId="LiveId" clId="{404EB468-001F-4653-B3DF-B363B1B9871C}" dt="2022-11-16T22:15:27.519" v="3349"/>
          <ac:grpSpMkLst>
            <pc:docMk/>
            <pc:sldMk cId="3721522896" sldId="384"/>
            <ac:grpSpMk id="599" creationId="{D4C48340-49E8-FCB7-9C93-835976808983}"/>
          </ac:grpSpMkLst>
        </pc:grpChg>
        <pc:grpChg chg="mod">
          <ac:chgData name="Carl-Julian Pardall" userId="242418bbfe6e9ff5" providerId="LiveId" clId="{404EB468-001F-4653-B3DF-B363B1B9871C}" dt="2022-11-16T22:15:27.519" v="3349"/>
          <ac:grpSpMkLst>
            <pc:docMk/>
            <pc:sldMk cId="3721522896" sldId="384"/>
            <ac:grpSpMk id="604" creationId="{10C48A2B-F98C-3540-117B-FBE6A0C2146E}"/>
          </ac:grpSpMkLst>
        </pc:grpChg>
        <pc:grpChg chg="mod">
          <ac:chgData name="Carl-Julian Pardall" userId="242418bbfe6e9ff5" providerId="LiveId" clId="{404EB468-001F-4653-B3DF-B363B1B9871C}" dt="2022-11-16T22:15:27.519" v="3349"/>
          <ac:grpSpMkLst>
            <pc:docMk/>
            <pc:sldMk cId="3721522896" sldId="384"/>
            <ac:grpSpMk id="605" creationId="{6378BCD0-5104-95D3-4570-2EED835AFD47}"/>
          </ac:grpSpMkLst>
        </pc:grpChg>
        <pc:grpChg chg="mod">
          <ac:chgData name="Carl-Julian Pardall" userId="242418bbfe6e9ff5" providerId="LiveId" clId="{404EB468-001F-4653-B3DF-B363B1B9871C}" dt="2022-11-16T22:15:27.519" v="3349"/>
          <ac:grpSpMkLst>
            <pc:docMk/>
            <pc:sldMk cId="3721522896" sldId="384"/>
            <ac:grpSpMk id="615" creationId="{65B92975-E45D-5067-345D-757521E32900}"/>
          </ac:grpSpMkLst>
        </pc:grpChg>
        <pc:grpChg chg="mod">
          <ac:chgData name="Carl-Julian Pardall" userId="242418bbfe6e9ff5" providerId="LiveId" clId="{404EB468-001F-4653-B3DF-B363B1B9871C}" dt="2022-11-16T22:15:27.519" v="3349"/>
          <ac:grpSpMkLst>
            <pc:docMk/>
            <pc:sldMk cId="3721522896" sldId="384"/>
            <ac:grpSpMk id="637" creationId="{077C6C68-B427-86DC-36D3-FC0B1B384EB4}"/>
          </ac:grpSpMkLst>
        </pc:grpChg>
        <pc:grpChg chg="mod">
          <ac:chgData name="Carl-Julian Pardall" userId="242418bbfe6e9ff5" providerId="LiveId" clId="{404EB468-001F-4653-B3DF-B363B1B9871C}" dt="2022-11-16T22:15:27.519" v="3349"/>
          <ac:grpSpMkLst>
            <pc:docMk/>
            <pc:sldMk cId="3721522896" sldId="384"/>
            <ac:grpSpMk id="639" creationId="{3AC71AD3-00DB-D9C3-001E-73B9C8114D6F}"/>
          </ac:grpSpMkLst>
        </pc:grpChg>
        <pc:grpChg chg="mod">
          <ac:chgData name="Carl-Julian Pardall" userId="242418bbfe6e9ff5" providerId="LiveId" clId="{404EB468-001F-4653-B3DF-B363B1B9871C}" dt="2022-11-16T22:15:27.519" v="3349"/>
          <ac:grpSpMkLst>
            <pc:docMk/>
            <pc:sldMk cId="3721522896" sldId="384"/>
            <ac:grpSpMk id="641" creationId="{DE794218-2FD1-ED2B-D294-CB472C5DCFD3}"/>
          </ac:grpSpMkLst>
        </pc:grpChg>
        <pc:grpChg chg="mod">
          <ac:chgData name="Carl-Julian Pardall" userId="242418bbfe6e9ff5" providerId="LiveId" clId="{404EB468-001F-4653-B3DF-B363B1B9871C}" dt="2022-11-16T22:15:27.519" v="3349"/>
          <ac:grpSpMkLst>
            <pc:docMk/>
            <pc:sldMk cId="3721522896" sldId="384"/>
            <ac:grpSpMk id="643" creationId="{70AB30A6-1F94-8E60-4FE3-815D6F74F3A3}"/>
          </ac:grpSpMkLst>
        </pc:grpChg>
        <pc:grpChg chg="mod">
          <ac:chgData name="Carl-Julian Pardall" userId="242418bbfe6e9ff5" providerId="LiveId" clId="{404EB468-001F-4653-B3DF-B363B1B9871C}" dt="2022-11-16T22:15:27.519" v="3349"/>
          <ac:grpSpMkLst>
            <pc:docMk/>
            <pc:sldMk cId="3721522896" sldId="384"/>
            <ac:grpSpMk id="645" creationId="{427864F7-D7DC-EDC0-7894-52A556B14DD7}"/>
          </ac:grpSpMkLst>
        </pc:grpChg>
        <pc:grpChg chg="mod">
          <ac:chgData name="Carl-Julian Pardall" userId="242418bbfe6e9ff5" providerId="LiveId" clId="{404EB468-001F-4653-B3DF-B363B1B9871C}" dt="2022-11-16T22:15:27.519" v="3349"/>
          <ac:grpSpMkLst>
            <pc:docMk/>
            <pc:sldMk cId="3721522896" sldId="384"/>
            <ac:grpSpMk id="647" creationId="{4BD21582-DAE2-E0C0-2E25-A134A7F51750}"/>
          </ac:grpSpMkLst>
        </pc:grpChg>
        <pc:grpChg chg="mod">
          <ac:chgData name="Carl-Julian Pardall" userId="242418bbfe6e9ff5" providerId="LiveId" clId="{404EB468-001F-4653-B3DF-B363B1B9871C}" dt="2022-11-16T22:15:27.519" v="3349"/>
          <ac:grpSpMkLst>
            <pc:docMk/>
            <pc:sldMk cId="3721522896" sldId="384"/>
            <ac:grpSpMk id="651" creationId="{85570AFE-019B-C17E-A1DA-0E3F3D0A5DA6}"/>
          </ac:grpSpMkLst>
        </pc:grpChg>
        <pc:grpChg chg="mod">
          <ac:chgData name="Carl-Julian Pardall" userId="242418bbfe6e9ff5" providerId="LiveId" clId="{404EB468-001F-4653-B3DF-B363B1B9871C}" dt="2022-11-16T22:15:27.519" v="3349"/>
          <ac:grpSpMkLst>
            <pc:docMk/>
            <pc:sldMk cId="3721522896" sldId="384"/>
            <ac:grpSpMk id="652" creationId="{3E2BF8DD-ED88-B3B8-4FC7-96FCF977FACD}"/>
          </ac:grpSpMkLst>
        </pc:grpChg>
        <pc:grpChg chg="mod">
          <ac:chgData name="Carl-Julian Pardall" userId="242418bbfe6e9ff5" providerId="LiveId" clId="{404EB468-001F-4653-B3DF-B363B1B9871C}" dt="2022-11-16T22:15:27.519" v="3349"/>
          <ac:grpSpMkLst>
            <pc:docMk/>
            <pc:sldMk cId="3721522896" sldId="384"/>
            <ac:grpSpMk id="653" creationId="{3B5AB748-3BC2-E3A0-9DF0-265271AF018B}"/>
          </ac:grpSpMkLst>
        </pc:grpChg>
        <pc:grpChg chg="mod">
          <ac:chgData name="Carl-Julian Pardall" userId="242418bbfe6e9ff5" providerId="LiveId" clId="{404EB468-001F-4653-B3DF-B363B1B9871C}" dt="2022-11-16T22:15:27.519" v="3349"/>
          <ac:grpSpMkLst>
            <pc:docMk/>
            <pc:sldMk cId="3721522896" sldId="384"/>
            <ac:grpSpMk id="655" creationId="{0138BA23-3FCB-FB7A-BF4D-F0FD67214EA8}"/>
          </ac:grpSpMkLst>
        </pc:grpChg>
        <pc:grpChg chg="mod">
          <ac:chgData name="Carl-Julian Pardall" userId="242418bbfe6e9ff5" providerId="LiveId" clId="{404EB468-001F-4653-B3DF-B363B1B9871C}" dt="2022-11-16T22:15:27.519" v="3349"/>
          <ac:grpSpMkLst>
            <pc:docMk/>
            <pc:sldMk cId="3721522896" sldId="384"/>
            <ac:grpSpMk id="656" creationId="{33C43208-C3AA-AEC8-F373-82AA99A313B6}"/>
          </ac:grpSpMkLst>
        </pc:grpChg>
        <pc:picChg chg="add mod">
          <ac:chgData name="Carl-Julian Pardall" userId="242418bbfe6e9ff5" providerId="LiveId" clId="{404EB468-001F-4653-B3DF-B363B1B9871C}" dt="2022-11-17T16:09:46.302" v="4935" actId="1076"/>
          <ac:picMkLst>
            <pc:docMk/>
            <pc:sldMk cId="3721522896" sldId="384"/>
            <ac:picMk id="6" creationId="{5425829E-96B4-6393-05AC-129ED19127F8}"/>
          </ac:picMkLst>
        </pc:picChg>
        <pc:picChg chg="add del mod">
          <ac:chgData name="Carl-Julian Pardall" userId="242418bbfe6e9ff5" providerId="LiveId" clId="{404EB468-001F-4653-B3DF-B363B1B9871C}" dt="2022-11-16T22:06:08.783" v="3244" actId="21"/>
          <ac:picMkLst>
            <pc:docMk/>
            <pc:sldMk cId="3721522896" sldId="384"/>
            <ac:picMk id="6" creationId="{74B16A42-0718-7AD1-4537-72373A7E5584}"/>
          </ac:picMkLst>
        </pc:picChg>
        <pc:picChg chg="add del mod ord">
          <ac:chgData name="Carl-Julian Pardall" userId="242418bbfe6e9ff5" providerId="LiveId" clId="{404EB468-001F-4653-B3DF-B363B1B9871C}" dt="2022-11-16T22:14:52.654" v="3346" actId="478"/>
          <ac:picMkLst>
            <pc:docMk/>
            <pc:sldMk cId="3721522896" sldId="384"/>
            <ac:picMk id="583" creationId="{F9257C98-8113-01D2-1E00-F00523A48842}"/>
          </ac:picMkLst>
        </pc:picChg>
        <pc:inkChg chg="add del mod">
          <ac:chgData name="Carl-Julian Pardall" userId="242418bbfe6e9ff5" providerId="LiveId" clId="{404EB468-001F-4653-B3DF-B363B1B9871C}" dt="2022-11-16T22:02:41.556" v="3032"/>
          <ac:inkMkLst>
            <pc:docMk/>
            <pc:sldMk cId="3721522896" sldId="384"/>
            <ac:inkMk id="7" creationId="{3249F957-75C4-BEA6-9C6C-EA8FF083FC4C}"/>
          </ac:inkMkLst>
        </pc:inkChg>
        <pc:inkChg chg="add del mod">
          <ac:chgData name="Carl-Julian Pardall" userId="242418bbfe6e9ff5" providerId="LiveId" clId="{404EB468-001F-4653-B3DF-B363B1B9871C}" dt="2022-11-16T22:02:41.555" v="3029"/>
          <ac:inkMkLst>
            <pc:docMk/>
            <pc:sldMk cId="3721522896" sldId="384"/>
            <ac:inkMk id="8" creationId="{CD391121-CE24-7031-4324-A66F5A14B53F}"/>
          </ac:inkMkLst>
        </pc:inkChg>
        <pc:inkChg chg="add del">
          <ac:chgData name="Carl-Julian Pardall" userId="242418bbfe6e9ff5" providerId="LiveId" clId="{404EB468-001F-4653-B3DF-B363B1B9871C}" dt="2022-11-16T22:02:41.551" v="3022"/>
          <ac:inkMkLst>
            <pc:docMk/>
            <pc:sldMk cId="3721522896" sldId="384"/>
            <ac:inkMk id="9" creationId="{A854B3C5-BB8C-10C2-4BB9-02E433BF1F1E}"/>
          </ac:inkMkLst>
        </pc:inkChg>
        <pc:inkChg chg="add del mod">
          <ac:chgData name="Carl-Julian Pardall" userId="242418bbfe6e9ff5" providerId="LiveId" clId="{404EB468-001F-4653-B3DF-B363B1B9871C}" dt="2022-11-16T22:02:41.562" v="3042"/>
          <ac:inkMkLst>
            <pc:docMk/>
            <pc:sldMk cId="3721522896" sldId="384"/>
            <ac:inkMk id="11" creationId="{DEAE74EF-5000-3807-6ACA-26BCC0E95BA7}"/>
          </ac:inkMkLst>
        </pc:inkChg>
        <pc:inkChg chg="add del mod">
          <ac:chgData name="Carl-Julian Pardall" userId="242418bbfe6e9ff5" providerId="LiveId" clId="{404EB468-001F-4653-B3DF-B363B1B9871C}" dt="2022-11-16T22:02:41.559" v="3036"/>
          <ac:inkMkLst>
            <pc:docMk/>
            <pc:sldMk cId="3721522896" sldId="384"/>
            <ac:inkMk id="12" creationId="{77670F6B-D77F-6CEC-149E-378EC99C6AA3}"/>
          </ac:inkMkLst>
        </pc:inkChg>
        <pc:inkChg chg="add del mod">
          <ac:chgData name="Carl-Julian Pardall" userId="242418bbfe6e9ff5" providerId="LiveId" clId="{404EB468-001F-4653-B3DF-B363B1B9871C}" dt="2022-11-16T22:02:41.558" v="3035"/>
          <ac:inkMkLst>
            <pc:docMk/>
            <pc:sldMk cId="3721522896" sldId="384"/>
            <ac:inkMk id="13" creationId="{8CFA18C9-2F9E-CD50-8F98-9EB129A71168}"/>
          </ac:inkMkLst>
        </pc:inkChg>
        <pc:inkChg chg="add del mod">
          <ac:chgData name="Carl-Julian Pardall" userId="242418bbfe6e9ff5" providerId="LiveId" clId="{404EB468-001F-4653-B3DF-B363B1B9871C}" dt="2022-11-16T22:02:41.554" v="3027"/>
          <ac:inkMkLst>
            <pc:docMk/>
            <pc:sldMk cId="3721522896" sldId="384"/>
            <ac:inkMk id="14" creationId="{245F0324-DB12-4BCB-0AC0-5B53F10CF58C}"/>
          </ac:inkMkLst>
        </pc:inkChg>
        <pc:inkChg chg="add del mod">
          <ac:chgData name="Carl-Julian Pardall" userId="242418bbfe6e9ff5" providerId="LiveId" clId="{404EB468-001F-4653-B3DF-B363B1B9871C}" dt="2022-11-16T22:02:41.561" v="3040"/>
          <ac:inkMkLst>
            <pc:docMk/>
            <pc:sldMk cId="3721522896" sldId="384"/>
            <ac:inkMk id="15" creationId="{80C58EF0-2946-3271-7B45-F9A350F5DF38}"/>
          </ac:inkMkLst>
        </pc:inkChg>
        <pc:inkChg chg="add del">
          <ac:chgData name="Carl-Julian Pardall" userId="242418bbfe6e9ff5" providerId="LiveId" clId="{404EB468-001F-4653-B3DF-B363B1B9871C}" dt="2022-11-16T22:02:41.554" v="3026"/>
          <ac:inkMkLst>
            <pc:docMk/>
            <pc:sldMk cId="3721522896" sldId="384"/>
            <ac:inkMk id="18" creationId="{EF8A6E80-F125-7D6A-CFEE-46D1A4A1209C}"/>
          </ac:inkMkLst>
        </pc:inkChg>
        <pc:inkChg chg="add del mod">
          <ac:chgData name="Carl-Julian Pardall" userId="242418bbfe6e9ff5" providerId="LiveId" clId="{404EB468-001F-4653-B3DF-B363B1B9871C}" dt="2022-11-16T22:02:41.549" v="3021"/>
          <ac:inkMkLst>
            <pc:docMk/>
            <pc:sldMk cId="3721522896" sldId="384"/>
            <ac:inkMk id="19" creationId="{B514AFF7-6A24-313C-30CA-AE6E2933C306}"/>
          </ac:inkMkLst>
        </pc:inkChg>
        <pc:inkChg chg="add del mod">
          <ac:chgData name="Carl-Julian Pardall" userId="242418bbfe6e9ff5" providerId="LiveId" clId="{404EB468-001F-4653-B3DF-B363B1B9871C}" dt="2022-11-16T22:02:41.563" v="3044"/>
          <ac:inkMkLst>
            <pc:docMk/>
            <pc:sldMk cId="3721522896" sldId="384"/>
            <ac:inkMk id="20" creationId="{68747A91-D932-EAFD-5E17-4B1DAE2B3424}"/>
          </ac:inkMkLst>
        </pc:inkChg>
        <pc:inkChg chg="add del mod">
          <ac:chgData name="Carl-Julian Pardall" userId="242418bbfe6e9ff5" providerId="LiveId" clId="{404EB468-001F-4653-B3DF-B363B1B9871C}" dt="2022-11-16T22:02:41.560" v="3038"/>
          <ac:inkMkLst>
            <pc:docMk/>
            <pc:sldMk cId="3721522896" sldId="384"/>
            <ac:inkMk id="22" creationId="{45FA86EC-B004-CF78-4A91-10E2B174BD38}"/>
          </ac:inkMkLst>
        </pc:inkChg>
        <pc:inkChg chg="add del mod">
          <ac:chgData name="Carl-Julian Pardall" userId="242418bbfe6e9ff5" providerId="LiveId" clId="{404EB468-001F-4653-B3DF-B363B1B9871C}" dt="2022-11-16T22:02:41.554" v="3028"/>
          <ac:inkMkLst>
            <pc:docMk/>
            <pc:sldMk cId="3721522896" sldId="384"/>
            <ac:inkMk id="23" creationId="{AF876888-4456-45A4-8D1E-9A970A2A00A4}"/>
          </ac:inkMkLst>
        </pc:inkChg>
        <pc:inkChg chg="add del mod">
          <ac:chgData name="Carl-Julian Pardall" userId="242418bbfe6e9ff5" providerId="LiveId" clId="{404EB468-001F-4653-B3DF-B363B1B9871C}" dt="2022-11-16T22:02:41.551" v="3023"/>
          <ac:inkMkLst>
            <pc:docMk/>
            <pc:sldMk cId="3721522896" sldId="384"/>
            <ac:inkMk id="24" creationId="{552E1B66-8DF8-B010-612B-7C66116A23D9}"/>
          </ac:inkMkLst>
        </pc:inkChg>
        <pc:inkChg chg="add del mod">
          <ac:chgData name="Carl-Julian Pardall" userId="242418bbfe6e9ff5" providerId="LiveId" clId="{404EB468-001F-4653-B3DF-B363B1B9871C}" dt="2022-11-16T22:02:41.561" v="3041"/>
          <ac:inkMkLst>
            <pc:docMk/>
            <pc:sldMk cId="3721522896" sldId="384"/>
            <ac:inkMk id="25" creationId="{13860A62-89E6-68FF-1507-BF218962C59E}"/>
          </ac:inkMkLst>
        </pc:inkChg>
        <pc:inkChg chg="add del">
          <ac:chgData name="Carl-Julian Pardall" userId="242418bbfe6e9ff5" providerId="LiveId" clId="{404EB468-001F-4653-B3DF-B363B1B9871C}" dt="2022-11-16T22:02:41.560" v="3037"/>
          <ac:inkMkLst>
            <pc:docMk/>
            <pc:sldMk cId="3721522896" sldId="384"/>
            <ac:inkMk id="28" creationId="{E0E6AB4D-547E-6B77-3B61-78A51BA5151F}"/>
          </ac:inkMkLst>
        </pc:inkChg>
        <pc:inkChg chg="add del">
          <ac:chgData name="Carl-Julian Pardall" userId="242418bbfe6e9ff5" providerId="LiveId" clId="{404EB468-001F-4653-B3DF-B363B1B9871C}" dt="2022-11-16T22:02:41.562" v="3043"/>
          <ac:inkMkLst>
            <pc:docMk/>
            <pc:sldMk cId="3721522896" sldId="384"/>
            <ac:inkMk id="29" creationId="{7B39BAB8-C466-C9A7-F7CC-D78988C6C117}"/>
          </ac:inkMkLst>
        </pc:inkChg>
        <pc:inkChg chg="add del mod">
          <ac:chgData name="Carl-Julian Pardall" userId="242418bbfe6e9ff5" providerId="LiveId" clId="{404EB468-001F-4653-B3DF-B363B1B9871C}" dt="2022-11-16T22:02:41.554" v="3025"/>
          <ac:inkMkLst>
            <pc:docMk/>
            <pc:sldMk cId="3721522896" sldId="384"/>
            <ac:inkMk id="30" creationId="{9DAF4661-C38B-A46D-7658-D5C3D58BC01B}"/>
          </ac:inkMkLst>
        </pc:inkChg>
        <pc:inkChg chg="add del mod">
          <ac:chgData name="Carl-Julian Pardall" userId="242418bbfe6e9ff5" providerId="LiveId" clId="{404EB468-001F-4653-B3DF-B363B1B9871C}" dt="2022-11-16T22:02:41.560" v="3039"/>
          <ac:inkMkLst>
            <pc:docMk/>
            <pc:sldMk cId="3721522896" sldId="384"/>
            <ac:inkMk id="31" creationId="{12FEF340-EB84-B50B-5E47-8F43559D1DD4}"/>
          </ac:inkMkLst>
        </pc:inkChg>
        <pc:inkChg chg="add del mod">
          <ac:chgData name="Carl-Julian Pardall" userId="242418bbfe6e9ff5" providerId="LiveId" clId="{404EB468-001F-4653-B3DF-B363B1B9871C}" dt="2022-11-16T22:02:41.557" v="3033"/>
          <ac:inkMkLst>
            <pc:docMk/>
            <pc:sldMk cId="3721522896" sldId="384"/>
            <ac:inkMk id="32" creationId="{8B588B13-7822-85E5-854C-72530B155FE4}"/>
          </ac:inkMkLst>
        </pc:inkChg>
        <pc:inkChg chg="add del mod">
          <ac:chgData name="Carl-Julian Pardall" userId="242418bbfe6e9ff5" providerId="LiveId" clId="{404EB468-001F-4653-B3DF-B363B1B9871C}" dt="2022-11-16T22:02:41.552" v="3024"/>
          <ac:inkMkLst>
            <pc:docMk/>
            <pc:sldMk cId="3721522896" sldId="384"/>
            <ac:inkMk id="33" creationId="{210B0F8F-0947-28F9-4F2F-C96F9718E58A}"/>
          </ac:inkMkLst>
        </pc:inkChg>
        <pc:inkChg chg="add del mod">
          <ac:chgData name="Carl-Julian Pardall" userId="242418bbfe6e9ff5" providerId="LiveId" clId="{404EB468-001F-4653-B3DF-B363B1B9871C}" dt="2022-11-16T22:02:41.557" v="3034"/>
          <ac:inkMkLst>
            <pc:docMk/>
            <pc:sldMk cId="3721522896" sldId="384"/>
            <ac:inkMk id="34" creationId="{76D17856-D8E2-5F88-F2E9-D8D79DE9E4D1}"/>
          </ac:inkMkLst>
        </pc:inkChg>
        <pc:inkChg chg="add del mod">
          <ac:chgData name="Carl-Julian Pardall" userId="242418bbfe6e9ff5" providerId="LiveId" clId="{404EB468-001F-4653-B3DF-B363B1B9871C}" dt="2022-11-16T22:02:41.556" v="3031"/>
          <ac:inkMkLst>
            <pc:docMk/>
            <pc:sldMk cId="3721522896" sldId="384"/>
            <ac:inkMk id="35" creationId="{C44B2E58-331B-C17E-0CCF-732305E7E26F}"/>
          </ac:inkMkLst>
        </pc:inkChg>
        <pc:inkChg chg="add del">
          <ac:chgData name="Carl-Julian Pardall" userId="242418bbfe6e9ff5" providerId="LiveId" clId="{404EB468-001F-4653-B3DF-B363B1B9871C}" dt="2022-11-16T22:02:41.555" v="3030"/>
          <ac:inkMkLst>
            <pc:docMk/>
            <pc:sldMk cId="3721522896" sldId="384"/>
            <ac:inkMk id="36" creationId="{5710769E-048A-C251-C329-697D77BB8272}"/>
          </ac:inkMkLst>
        </pc:inkChg>
        <pc:inkChg chg="add mod">
          <ac:chgData name="Carl-Julian Pardall" userId="242418bbfe6e9ff5" providerId="LiveId" clId="{404EB468-001F-4653-B3DF-B363B1B9871C}" dt="2022-11-16T22:03:18.286" v="3089"/>
          <ac:inkMkLst>
            <pc:docMk/>
            <pc:sldMk cId="3721522896" sldId="384"/>
            <ac:inkMk id="39" creationId="{A470426F-F47D-837A-E9B1-E30E8B0A0E50}"/>
          </ac:inkMkLst>
        </pc:inkChg>
        <pc:inkChg chg="add mod">
          <ac:chgData name="Carl-Julian Pardall" userId="242418bbfe6e9ff5" providerId="LiveId" clId="{404EB468-001F-4653-B3DF-B363B1B9871C}" dt="2022-11-16T22:03:18.286" v="3089"/>
          <ac:inkMkLst>
            <pc:docMk/>
            <pc:sldMk cId="3721522896" sldId="384"/>
            <ac:inkMk id="40" creationId="{41E8FBB0-DE55-2A76-D826-20101A39F5F2}"/>
          </ac:inkMkLst>
        </pc:inkChg>
        <pc:inkChg chg="add mod">
          <ac:chgData name="Carl-Julian Pardall" userId="242418bbfe6e9ff5" providerId="LiveId" clId="{404EB468-001F-4653-B3DF-B363B1B9871C}" dt="2022-11-16T22:03:18.286" v="3089"/>
          <ac:inkMkLst>
            <pc:docMk/>
            <pc:sldMk cId="3721522896" sldId="384"/>
            <ac:inkMk id="41" creationId="{A351B117-3C9F-F2F3-8915-1895DE631B89}"/>
          </ac:inkMkLst>
        </pc:inkChg>
        <pc:inkChg chg="add mod">
          <ac:chgData name="Carl-Julian Pardall" userId="242418bbfe6e9ff5" providerId="LiveId" clId="{404EB468-001F-4653-B3DF-B363B1B9871C}" dt="2022-11-16T22:03:18.286" v="3089"/>
          <ac:inkMkLst>
            <pc:docMk/>
            <pc:sldMk cId="3721522896" sldId="384"/>
            <ac:inkMk id="42" creationId="{A4670FF8-A405-2E65-F422-10C207FA1B1E}"/>
          </ac:inkMkLst>
        </pc:inkChg>
        <pc:inkChg chg="add mod">
          <ac:chgData name="Carl-Julian Pardall" userId="242418bbfe6e9ff5" providerId="LiveId" clId="{404EB468-001F-4653-B3DF-B363B1B9871C}" dt="2022-11-16T22:03:18.286" v="3089"/>
          <ac:inkMkLst>
            <pc:docMk/>
            <pc:sldMk cId="3721522896" sldId="384"/>
            <ac:inkMk id="43" creationId="{79E5538E-F2E7-CB12-380F-AD72AF6BC55D}"/>
          </ac:inkMkLst>
        </pc:inkChg>
        <pc:inkChg chg="add mod">
          <ac:chgData name="Carl-Julian Pardall" userId="242418bbfe6e9ff5" providerId="LiveId" clId="{404EB468-001F-4653-B3DF-B363B1B9871C}" dt="2022-11-16T22:03:18.286" v="3089"/>
          <ac:inkMkLst>
            <pc:docMk/>
            <pc:sldMk cId="3721522896" sldId="384"/>
            <ac:inkMk id="44" creationId="{9CCB1EB0-E2B2-C2D1-E5C0-89EE25594FB2}"/>
          </ac:inkMkLst>
        </pc:inkChg>
        <pc:inkChg chg="add mod">
          <ac:chgData name="Carl-Julian Pardall" userId="242418bbfe6e9ff5" providerId="LiveId" clId="{404EB468-001F-4653-B3DF-B363B1B9871C}" dt="2022-11-16T22:03:18.286" v="3089"/>
          <ac:inkMkLst>
            <pc:docMk/>
            <pc:sldMk cId="3721522896" sldId="384"/>
            <ac:inkMk id="45" creationId="{51695D33-76DC-09E5-C7AE-1EAB7C382BB4}"/>
          </ac:inkMkLst>
        </pc:inkChg>
        <pc:inkChg chg="add mod">
          <ac:chgData name="Carl-Julian Pardall" userId="242418bbfe6e9ff5" providerId="LiveId" clId="{404EB468-001F-4653-B3DF-B363B1B9871C}" dt="2022-11-16T22:03:18.286" v="3089"/>
          <ac:inkMkLst>
            <pc:docMk/>
            <pc:sldMk cId="3721522896" sldId="384"/>
            <ac:inkMk id="46" creationId="{8C75FBAC-A60E-D986-AB9D-3337F982EBFC}"/>
          </ac:inkMkLst>
        </pc:inkChg>
        <pc:inkChg chg="add mod">
          <ac:chgData name="Carl-Julian Pardall" userId="242418bbfe6e9ff5" providerId="LiveId" clId="{404EB468-001F-4653-B3DF-B363B1B9871C}" dt="2022-11-16T22:03:18.286" v="3089"/>
          <ac:inkMkLst>
            <pc:docMk/>
            <pc:sldMk cId="3721522896" sldId="384"/>
            <ac:inkMk id="48" creationId="{0DB4EAD8-5615-E159-94F8-A7A22FCDEB96}"/>
          </ac:inkMkLst>
        </pc:inkChg>
        <pc:inkChg chg="add mod">
          <ac:chgData name="Carl-Julian Pardall" userId="242418bbfe6e9ff5" providerId="LiveId" clId="{404EB468-001F-4653-B3DF-B363B1B9871C}" dt="2022-11-16T22:02:58.496" v="3057"/>
          <ac:inkMkLst>
            <pc:docMk/>
            <pc:sldMk cId="3721522896" sldId="384"/>
            <ac:inkMk id="49" creationId="{BE5EEA43-1E2F-7BB2-2DF1-CF40327298ED}"/>
          </ac:inkMkLst>
        </pc:inkChg>
        <pc:inkChg chg="add mod">
          <ac:chgData name="Carl-Julian Pardall" userId="242418bbfe6e9ff5" providerId="LiveId" clId="{404EB468-001F-4653-B3DF-B363B1B9871C}" dt="2022-11-16T22:02:58.496" v="3057"/>
          <ac:inkMkLst>
            <pc:docMk/>
            <pc:sldMk cId="3721522896" sldId="384"/>
            <ac:inkMk id="50" creationId="{437BCB95-2802-9A21-5462-7947D7E2794D}"/>
          </ac:inkMkLst>
        </pc:inkChg>
        <pc:inkChg chg="add mod">
          <ac:chgData name="Carl-Julian Pardall" userId="242418bbfe6e9ff5" providerId="LiveId" clId="{404EB468-001F-4653-B3DF-B363B1B9871C}" dt="2022-11-16T22:03:18.286" v="3089"/>
          <ac:inkMkLst>
            <pc:docMk/>
            <pc:sldMk cId="3721522896" sldId="384"/>
            <ac:inkMk id="52" creationId="{C227C573-76A5-8860-6F9D-2770CE88D458}"/>
          </ac:inkMkLst>
        </pc:inkChg>
        <pc:inkChg chg="add mod">
          <ac:chgData name="Carl-Julian Pardall" userId="242418bbfe6e9ff5" providerId="LiveId" clId="{404EB468-001F-4653-B3DF-B363B1B9871C}" dt="2022-11-16T22:03:18.286" v="3089"/>
          <ac:inkMkLst>
            <pc:docMk/>
            <pc:sldMk cId="3721522896" sldId="384"/>
            <ac:inkMk id="53" creationId="{9E7EFA75-EAF1-3F2D-C155-D394F026D432}"/>
          </ac:inkMkLst>
        </pc:inkChg>
        <pc:inkChg chg="add mod">
          <ac:chgData name="Carl-Julian Pardall" userId="242418bbfe6e9ff5" providerId="LiveId" clId="{404EB468-001F-4653-B3DF-B363B1B9871C}" dt="2022-11-16T22:03:18.286" v="3089"/>
          <ac:inkMkLst>
            <pc:docMk/>
            <pc:sldMk cId="3721522896" sldId="384"/>
            <ac:inkMk id="54" creationId="{009D7E4F-76A9-23D6-4C9F-F0E496F640D1}"/>
          </ac:inkMkLst>
        </pc:inkChg>
        <pc:inkChg chg="add mod">
          <ac:chgData name="Carl-Julian Pardall" userId="242418bbfe6e9ff5" providerId="LiveId" clId="{404EB468-001F-4653-B3DF-B363B1B9871C}" dt="2022-11-16T22:03:18.286" v="3089"/>
          <ac:inkMkLst>
            <pc:docMk/>
            <pc:sldMk cId="3721522896" sldId="384"/>
            <ac:inkMk id="56" creationId="{4D384503-25FA-B0D2-E5A7-D7F517DD0C42}"/>
          </ac:inkMkLst>
        </pc:inkChg>
        <pc:inkChg chg="add mod">
          <ac:chgData name="Carl-Julian Pardall" userId="242418bbfe6e9ff5" providerId="LiveId" clId="{404EB468-001F-4653-B3DF-B363B1B9871C}" dt="2022-11-16T22:03:18.286" v="3089"/>
          <ac:inkMkLst>
            <pc:docMk/>
            <pc:sldMk cId="3721522896" sldId="384"/>
            <ac:inkMk id="57" creationId="{998B790B-796D-C3DD-7675-750D81580E93}"/>
          </ac:inkMkLst>
        </pc:inkChg>
        <pc:inkChg chg="add mod">
          <ac:chgData name="Carl-Julian Pardall" userId="242418bbfe6e9ff5" providerId="LiveId" clId="{404EB468-001F-4653-B3DF-B363B1B9871C}" dt="2022-11-16T22:03:18.286" v="3089"/>
          <ac:inkMkLst>
            <pc:docMk/>
            <pc:sldMk cId="3721522896" sldId="384"/>
            <ac:inkMk id="58" creationId="{D38CE59E-24EA-6EAF-FE7B-804064C43275}"/>
          </ac:inkMkLst>
        </pc:inkChg>
        <pc:inkChg chg="add mod">
          <ac:chgData name="Carl-Julian Pardall" userId="242418bbfe6e9ff5" providerId="LiveId" clId="{404EB468-001F-4653-B3DF-B363B1B9871C}" dt="2022-11-16T22:03:18.286" v="3089"/>
          <ac:inkMkLst>
            <pc:docMk/>
            <pc:sldMk cId="3721522896" sldId="384"/>
            <ac:inkMk id="59" creationId="{8DCE2549-2F09-B04A-8EDB-C2A18BCE5C0F}"/>
          </ac:inkMkLst>
        </pc:inkChg>
        <pc:inkChg chg="add mod">
          <ac:chgData name="Carl-Julian Pardall" userId="242418bbfe6e9ff5" providerId="LiveId" clId="{404EB468-001F-4653-B3DF-B363B1B9871C}" dt="2022-11-16T22:03:18.286" v="3089"/>
          <ac:inkMkLst>
            <pc:docMk/>
            <pc:sldMk cId="3721522896" sldId="384"/>
            <ac:inkMk id="62" creationId="{59F720A1-23C5-C0E8-1ADD-CB4C2787CBB2}"/>
          </ac:inkMkLst>
        </pc:inkChg>
        <pc:inkChg chg="add mod">
          <ac:chgData name="Carl-Julian Pardall" userId="242418bbfe6e9ff5" providerId="LiveId" clId="{404EB468-001F-4653-B3DF-B363B1B9871C}" dt="2022-11-16T22:03:18.286" v="3089"/>
          <ac:inkMkLst>
            <pc:docMk/>
            <pc:sldMk cId="3721522896" sldId="384"/>
            <ac:inkMk id="63" creationId="{198080C2-45A1-D495-A550-9528B0A8CCA3}"/>
          </ac:inkMkLst>
        </pc:inkChg>
        <pc:inkChg chg="add mod">
          <ac:chgData name="Carl-Julian Pardall" userId="242418bbfe6e9ff5" providerId="LiveId" clId="{404EB468-001F-4653-B3DF-B363B1B9871C}" dt="2022-11-16T22:03:18.286" v="3089"/>
          <ac:inkMkLst>
            <pc:docMk/>
            <pc:sldMk cId="3721522896" sldId="384"/>
            <ac:inkMk id="65" creationId="{6E8A3EFA-4A0F-0DFD-692B-730CDCCF1218}"/>
          </ac:inkMkLst>
        </pc:inkChg>
        <pc:inkChg chg="add mod">
          <ac:chgData name="Carl-Julian Pardall" userId="242418bbfe6e9ff5" providerId="LiveId" clId="{404EB468-001F-4653-B3DF-B363B1B9871C}" dt="2022-11-16T22:03:18.286" v="3089"/>
          <ac:inkMkLst>
            <pc:docMk/>
            <pc:sldMk cId="3721522896" sldId="384"/>
            <ac:inkMk id="66" creationId="{389FD172-7B12-106F-FF8F-F0CC91E0DE27}"/>
          </ac:inkMkLst>
        </pc:inkChg>
        <pc:inkChg chg="add mod">
          <ac:chgData name="Carl-Julian Pardall" userId="242418bbfe6e9ff5" providerId="LiveId" clId="{404EB468-001F-4653-B3DF-B363B1B9871C}" dt="2022-11-16T22:03:18.286" v="3089"/>
          <ac:inkMkLst>
            <pc:docMk/>
            <pc:sldMk cId="3721522896" sldId="384"/>
            <ac:inkMk id="67" creationId="{72CA700D-F263-2E15-8FF3-5027FCE02F03}"/>
          </ac:inkMkLst>
        </pc:inkChg>
        <pc:inkChg chg="add mod">
          <ac:chgData name="Carl-Julian Pardall" userId="242418bbfe6e9ff5" providerId="LiveId" clId="{404EB468-001F-4653-B3DF-B363B1B9871C}" dt="2022-11-16T22:03:18.286" v="3089"/>
          <ac:inkMkLst>
            <pc:docMk/>
            <pc:sldMk cId="3721522896" sldId="384"/>
            <ac:inkMk id="68" creationId="{E3DF2631-1966-5914-74F3-3845DA59827E}"/>
          </ac:inkMkLst>
        </pc:inkChg>
        <pc:inkChg chg="add mod">
          <ac:chgData name="Carl-Julian Pardall" userId="242418bbfe6e9ff5" providerId="LiveId" clId="{404EB468-001F-4653-B3DF-B363B1B9871C}" dt="2022-11-16T22:06:50.405" v="3248" actId="164"/>
          <ac:inkMkLst>
            <pc:docMk/>
            <pc:sldMk cId="3721522896" sldId="384"/>
            <ac:inkMk id="70" creationId="{D7CA380D-3311-7C1F-FE7E-7B76E1CD23CD}"/>
          </ac:inkMkLst>
        </pc:inkChg>
        <pc:inkChg chg="add mod">
          <ac:chgData name="Carl-Julian Pardall" userId="242418bbfe6e9ff5" providerId="LiveId" clId="{404EB468-001F-4653-B3DF-B363B1B9871C}" dt="2022-11-16T22:03:13.886" v="3081"/>
          <ac:inkMkLst>
            <pc:docMk/>
            <pc:sldMk cId="3721522896" sldId="384"/>
            <ac:inkMk id="71" creationId="{3856C051-0512-B0C7-8AE5-6B01501FD678}"/>
          </ac:inkMkLst>
        </pc:inkChg>
        <pc:inkChg chg="add mod">
          <ac:chgData name="Carl-Julian Pardall" userId="242418bbfe6e9ff5" providerId="LiveId" clId="{404EB468-001F-4653-B3DF-B363B1B9871C}" dt="2022-11-16T22:03:13.886" v="3081"/>
          <ac:inkMkLst>
            <pc:docMk/>
            <pc:sldMk cId="3721522896" sldId="384"/>
            <ac:inkMk id="72" creationId="{E016FFD5-DA56-2718-2899-B56B96FF2031}"/>
          </ac:inkMkLst>
        </pc:inkChg>
        <pc:inkChg chg="add mod">
          <ac:chgData name="Carl-Julian Pardall" userId="242418bbfe6e9ff5" providerId="LiveId" clId="{404EB468-001F-4653-B3DF-B363B1B9871C}" dt="2022-11-16T22:03:18.286" v="3089"/>
          <ac:inkMkLst>
            <pc:docMk/>
            <pc:sldMk cId="3721522896" sldId="384"/>
            <ac:inkMk id="73" creationId="{3F467A14-D4F7-E7F7-5721-D38871290E5F}"/>
          </ac:inkMkLst>
        </pc:inkChg>
        <pc:inkChg chg="add mod">
          <ac:chgData name="Carl-Julian Pardall" userId="242418bbfe6e9ff5" providerId="LiveId" clId="{404EB468-001F-4653-B3DF-B363B1B9871C}" dt="2022-11-16T22:03:18.286" v="3089"/>
          <ac:inkMkLst>
            <pc:docMk/>
            <pc:sldMk cId="3721522896" sldId="384"/>
            <ac:inkMk id="74" creationId="{645AB173-2C60-DB68-F6AB-F35DA402979C}"/>
          </ac:inkMkLst>
        </pc:inkChg>
        <pc:inkChg chg="add mod">
          <ac:chgData name="Carl-Julian Pardall" userId="242418bbfe6e9ff5" providerId="LiveId" clId="{404EB468-001F-4653-B3DF-B363B1B9871C}" dt="2022-11-16T22:03:18.286" v="3089"/>
          <ac:inkMkLst>
            <pc:docMk/>
            <pc:sldMk cId="3721522896" sldId="384"/>
            <ac:inkMk id="75" creationId="{A140C322-5C9B-1685-C2A2-D5C6EE6756E1}"/>
          </ac:inkMkLst>
        </pc:inkChg>
        <pc:inkChg chg="add mod">
          <ac:chgData name="Carl-Julian Pardall" userId="242418bbfe6e9ff5" providerId="LiveId" clId="{404EB468-001F-4653-B3DF-B363B1B9871C}" dt="2022-11-16T22:03:18.286" v="3089"/>
          <ac:inkMkLst>
            <pc:docMk/>
            <pc:sldMk cId="3721522896" sldId="384"/>
            <ac:inkMk id="78" creationId="{7A61455B-05BD-6816-8ADA-501854503D19}"/>
          </ac:inkMkLst>
        </pc:inkChg>
        <pc:inkChg chg="add mod">
          <ac:chgData name="Carl-Julian Pardall" userId="242418bbfe6e9ff5" providerId="LiveId" clId="{404EB468-001F-4653-B3DF-B363B1B9871C}" dt="2022-11-16T22:03:18.286" v="3089"/>
          <ac:inkMkLst>
            <pc:docMk/>
            <pc:sldMk cId="3721522896" sldId="384"/>
            <ac:inkMk id="79" creationId="{080B7E9A-ED93-DF96-41B9-F91787857DB3}"/>
          </ac:inkMkLst>
        </pc:inkChg>
        <pc:inkChg chg="add mod">
          <ac:chgData name="Carl-Julian Pardall" userId="242418bbfe6e9ff5" providerId="LiveId" clId="{404EB468-001F-4653-B3DF-B363B1B9871C}" dt="2022-11-16T22:03:18.286" v="3089"/>
          <ac:inkMkLst>
            <pc:docMk/>
            <pc:sldMk cId="3721522896" sldId="384"/>
            <ac:inkMk id="80" creationId="{912345C8-F18D-F139-2C29-1E182C055584}"/>
          </ac:inkMkLst>
        </pc:inkChg>
        <pc:inkChg chg="add mod">
          <ac:chgData name="Carl-Julian Pardall" userId="242418bbfe6e9ff5" providerId="LiveId" clId="{404EB468-001F-4653-B3DF-B363B1B9871C}" dt="2022-11-16T22:03:18.286" v="3089"/>
          <ac:inkMkLst>
            <pc:docMk/>
            <pc:sldMk cId="3721522896" sldId="384"/>
            <ac:inkMk id="82" creationId="{44FA3CB5-8CD2-A2F5-B777-2CB123AC9DB9}"/>
          </ac:inkMkLst>
        </pc:inkChg>
        <pc:inkChg chg="add mod">
          <ac:chgData name="Carl-Julian Pardall" userId="242418bbfe6e9ff5" providerId="LiveId" clId="{404EB468-001F-4653-B3DF-B363B1B9871C}" dt="2022-11-16T22:03:18.286" v="3089"/>
          <ac:inkMkLst>
            <pc:docMk/>
            <pc:sldMk cId="3721522896" sldId="384"/>
            <ac:inkMk id="83" creationId="{935F2590-5F0F-AE48-7069-44D3B8228ACC}"/>
          </ac:inkMkLst>
        </pc:inkChg>
        <pc:inkChg chg="add mod">
          <ac:chgData name="Carl-Julian Pardall" userId="242418bbfe6e9ff5" providerId="LiveId" clId="{404EB468-001F-4653-B3DF-B363B1B9871C}" dt="2022-11-16T22:03:18.286" v="3089"/>
          <ac:inkMkLst>
            <pc:docMk/>
            <pc:sldMk cId="3721522896" sldId="384"/>
            <ac:inkMk id="84" creationId="{43B8DD39-8647-EEF2-5F9A-33400F7891F1}"/>
          </ac:inkMkLst>
        </pc:inkChg>
        <pc:inkChg chg="add mod">
          <ac:chgData name="Carl-Julian Pardall" userId="242418bbfe6e9ff5" providerId="LiveId" clId="{404EB468-001F-4653-B3DF-B363B1B9871C}" dt="2022-11-16T22:03:23.274" v="3096"/>
          <ac:inkMkLst>
            <pc:docMk/>
            <pc:sldMk cId="3721522896" sldId="384"/>
            <ac:inkMk id="86" creationId="{B7E5AFD1-88D3-B666-5510-476666F120F1}"/>
          </ac:inkMkLst>
        </pc:inkChg>
        <pc:inkChg chg="add mod">
          <ac:chgData name="Carl-Julian Pardall" userId="242418bbfe6e9ff5" providerId="LiveId" clId="{404EB468-001F-4653-B3DF-B363B1B9871C}" dt="2022-11-16T22:03:23.274" v="3096"/>
          <ac:inkMkLst>
            <pc:docMk/>
            <pc:sldMk cId="3721522896" sldId="384"/>
            <ac:inkMk id="87" creationId="{BA272E9B-9233-9B20-0880-9EA4133DE468}"/>
          </ac:inkMkLst>
        </pc:inkChg>
        <pc:inkChg chg="add mod">
          <ac:chgData name="Carl-Julian Pardall" userId="242418bbfe6e9ff5" providerId="LiveId" clId="{404EB468-001F-4653-B3DF-B363B1B9871C}" dt="2022-11-16T22:06:50.405" v="3248" actId="164"/>
          <ac:inkMkLst>
            <pc:docMk/>
            <pc:sldMk cId="3721522896" sldId="384"/>
            <ac:inkMk id="88" creationId="{81FA5DF8-9CE5-8726-3F88-C79F80924255}"/>
          </ac:inkMkLst>
        </pc:inkChg>
        <pc:inkChg chg="add mod">
          <ac:chgData name="Carl-Julian Pardall" userId="242418bbfe6e9ff5" providerId="LiveId" clId="{404EB468-001F-4653-B3DF-B363B1B9871C}" dt="2022-11-16T22:03:23.274" v="3096"/>
          <ac:inkMkLst>
            <pc:docMk/>
            <pc:sldMk cId="3721522896" sldId="384"/>
            <ac:inkMk id="89" creationId="{3792A206-F15F-A9FF-6C4A-270EB036C185}"/>
          </ac:inkMkLst>
        </pc:inkChg>
        <pc:inkChg chg="add mod">
          <ac:chgData name="Carl-Julian Pardall" userId="242418bbfe6e9ff5" providerId="LiveId" clId="{404EB468-001F-4653-B3DF-B363B1B9871C}" dt="2022-11-16T22:03:23.274" v="3096"/>
          <ac:inkMkLst>
            <pc:docMk/>
            <pc:sldMk cId="3721522896" sldId="384"/>
            <ac:inkMk id="90" creationId="{470D9181-DB91-9D8A-94FE-625B1EF56BCD}"/>
          </ac:inkMkLst>
        </pc:inkChg>
        <pc:inkChg chg="add mod">
          <ac:chgData name="Carl-Julian Pardall" userId="242418bbfe6e9ff5" providerId="LiveId" clId="{404EB468-001F-4653-B3DF-B363B1B9871C}" dt="2022-11-16T22:03:23.274" v="3096"/>
          <ac:inkMkLst>
            <pc:docMk/>
            <pc:sldMk cId="3721522896" sldId="384"/>
            <ac:inkMk id="91" creationId="{556CDC0D-2D9D-FED7-1934-8388083830DC}"/>
          </ac:inkMkLst>
        </pc:inkChg>
        <pc:inkChg chg="add mod">
          <ac:chgData name="Carl-Julian Pardall" userId="242418bbfe6e9ff5" providerId="LiveId" clId="{404EB468-001F-4653-B3DF-B363B1B9871C}" dt="2022-11-16T22:03:25.026" v="3099"/>
          <ac:inkMkLst>
            <pc:docMk/>
            <pc:sldMk cId="3721522896" sldId="384"/>
            <ac:inkMk id="93" creationId="{09C04599-9D82-753E-B072-2B35AD9BEFD4}"/>
          </ac:inkMkLst>
        </pc:inkChg>
        <pc:inkChg chg="add mod">
          <ac:chgData name="Carl-Julian Pardall" userId="242418bbfe6e9ff5" providerId="LiveId" clId="{404EB468-001F-4653-B3DF-B363B1B9871C}" dt="2022-11-16T22:03:25.026" v="3099"/>
          <ac:inkMkLst>
            <pc:docMk/>
            <pc:sldMk cId="3721522896" sldId="384"/>
            <ac:inkMk id="94" creationId="{65393936-D2F6-F0DF-0BEC-9A584041609B}"/>
          </ac:inkMkLst>
        </pc:inkChg>
        <pc:inkChg chg="add mod">
          <ac:chgData name="Carl-Julian Pardall" userId="242418bbfe6e9ff5" providerId="LiveId" clId="{404EB468-001F-4653-B3DF-B363B1B9871C}" dt="2022-11-16T22:06:50.405" v="3248" actId="164"/>
          <ac:inkMkLst>
            <pc:docMk/>
            <pc:sldMk cId="3721522896" sldId="384"/>
            <ac:inkMk id="96" creationId="{054382F3-3384-5258-2414-151324C0316C}"/>
          </ac:inkMkLst>
        </pc:inkChg>
        <pc:inkChg chg="add mod">
          <ac:chgData name="Carl-Julian Pardall" userId="242418bbfe6e9ff5" providerId="LiveId" clId="{404EB468-001F-4653-B3DF-B363B1B9871C}" dt="2022-11-16T22:03:31.324" v="3107"/>
          <ac:inkMkLst>
            <pc:docMk/>
            <pc:sldMk cId="3721522896" sldId="384"/>
            <ac:inkMk id="97" creationId="{124DABF5-705C-CF3A-DD60-967D40A9A906}"/>
          </ac:inkMkLst>
        </pc:inkChg>
        <pc:inkChg chg="add mod">
          <ac:chgData name="Carl-Julian Pardall" userId="242418bbfe6e9ff5" providerId="LiveId" clId="{404EB468-001F-4653-B3DF-B363B1B9871C}" dt="2022-11-16T22:03:31.324" v="3107"/>
          <ac:inkMkLst>
            <pc:docMk/>
            <pc:sldMk cId="3721522896" sldId="384"/>
            <ac:inkMk id="98" creationId="{BEEF1B95-2249-ED14-F36D-53F1478306E5}"/>
          </ac:inkMkLst>
        </pc:inkChg>
        <pc:inkChg chg="add mod">
          <ac:chgData name="Carl-Julian Pardall" userId="242418bbfe6e9ff5" providerId="LiveId" clId="{404EB468-001F-4653-B3DF-B363B1B9871C}" dt="2022-11-16T22:03:31.324" v="3107"/>
          <ac:inkMkLst>
            <pc:docMk/>
            <pc:sldMk cId="3721522896" sldId="384"/>
            <ac:inkMk id="99" creationId="{A8165A9B-E817-5D2B-EB3E-681574035FA6}"/>
          </ac:inkMkLst>
        </pc:inkChg>
        <pc:inkChg chg="add mod">
          <ac:chgData name="Carl-Julian Pardall" userId="242418bbfe6e9ff5" providerId="LiveId" clId="{404EB468-001F-4653-B3DF-B363B1B9871C}" dt="2022-11-16T22:03:31.324" v="3107"/>
          <ac:inkMkLst>
            <pc:docMk/>
            <pc:sldMk cId="3721522896" sldId="384"/>
            <ac:inkMk id="100" creationId="{B0E26889-569C-0CD8-7649-F20B8A3CFD10}"/>
          </ac:inkMkLst>
        </pc:inkChg>
        <pc:inkChg chg="add mod">
          <ac:chgData name="Carl-Julian Pardall" userId="242418bbfe6e9ff5" providerId="LiveId" clId="{404EB468-001F-4653-B3DF-B363B1B9871C}" dt="2022-11-16T22:03:31.324" v="3107"/>
          <ac:inkMkLst>
            <pc:docMk/>
            <pc:sldMk cId="3721522896" sldId="384"/>
            <ac:inkMk id="101" creationId="{36000EC5-BA60-EC5B-A2AC-34812662C650}"/>
          </ac:inkMkLst>
        </pc:inkChg>
        <pc:inkChg chg="add mod">
          <ac:chgData name="Carl-Julian Pardall" userId="242418bbfe6e9ff5" providerId="LiveId" clId="{404EB468-001F-4653-B3DF-B363B1B9871C}" dt="2022-11-16T22:06:50.405" v="3248" actId="164"/>
          <ac:inkMkLst>
            <pc:docMk/>
            <pc:sldMk cId="3721522896" sldId="384"/>
            <ac:inkMk id="102" creationId="{5F5DA428-7101-90B6-89CD-36CD153C655C}"/>
          </ac:inkMkLst>
        </pc:inkChg>
        <pc:inkChg chg="add mod">
          <ac:chgData name="Carl-Julian Pardall" userId="242418bbfe6e9ff5" providerId="LiveId" clId="{404EB468-001F-4653-B3DF-B363B1B9871C}" dt="2022-11-16T22:03:35.767" v="3114"/>
          <ac:inkMkLst>
            <pc:docMk/>
            <pc:sldMk cId="3721522896" sldId="384"/>
            <ac:inkMk id="104" creationId="{8E82D445-2F6B-60A6-AD1E-F3727EAB2FD9}"/>
          </ac:inkMkLst>
        </pc:inkChg>
        <pc:inkChg chg="add mod">
          <ac:chgData name="Carl-Julian Pardall" userId="242418bbfe6e9ff5" providerId="LiveId" clId="{404EB468-001F-4653-B3DF-B363B1B9871C}" dt="2022-11-16T22:03:35.767" v="3114"/>
          <ac:inkMkLst>
            <pc:docMk/>
            <pc:sldMk cId="3721522896" sldId="384"/>
            <ac:inkMk id="105" creationId="{50C56FF0-A4B7-267D-7D40-28908F167F57}"/>
          </ac:inkMkLst>
        </pc:inkChg>
        <pc:inkChg chg="add mod">
          <ac:chgData name="Carl-Julian Pardall" userId="242418bbfe6e9ff5" providerId="LiveId" clId="{404EB468-001F-4653-B3DF-B363B1B9871C}" dt="2022-11-16T22:03:35.767" v="3114"/>
          <ac:inkMkLst>
            <pc:docMk/>
            <pc:sldMk cId="3721522896" sldId="384"/>
            <ac:inkMk id="106" creationId="{1CFD2381-D277-3D7E-6925-C15869C6473B}"/>
          </ac:inkMkLst>
        </pc:inkChg>
        <pc:inkChg chg="add mod">
          <ac:chgData name="Carl-Julian Pardall" userId="242418bbfe6e9ff5" providerId="LiveId" clId="{404EB468-001F-4653-B3DF-B363B1B9871C}" dt="2022-11-16T22:03:35.767" v="3114"/>
          <ac:inkMkLst>
            <pc:docMk/>
            <pc:sldMk cId="3721522896" sldId="384"/>
            <ac:inkMk id="107" creationId="{904E0CDF-EA79-9AB2-FD18-07674ADACDF5}"/>
          </ac:inkMkLst>
        </pc:inkChg>
        <pc:inkChg chg="add mod">
          <ac:chgData name="Carl-Julian Pardall" userId="242418bbfe6e9ff5" providerId="LiveId" clId="{404EB468-001F-4653-B3DF-B363B1B9871C}" dt="2022-11-16T22:03:35.767" v="3114"/>
          <ac:inkMkLst>
            <pc:docMk/>
            <pc:sldMk cId="3721522896" sldId="384"/>
            <ac:inkMk id="108" creationId="{8C14DDD2-A84F-6FE7-E8C6-F017F79AFFBE}"/>
          </ac:inkMkLst>
        </pc:inkChg>
        <pc:inkChg chg="add mod">
          <ac:chgData name="Carl-Julian Pardall" userId="242418bbfe6e9ff5" providerId="LiveId" clId="{404EB468-001F-4653-B3DF-B363B1B9871C}" dt="2022-11-16T22:03:35.767" v="3114"/>
          <ac:inkMkLst>
            <pc:docMk/>
            <pc:sldMk cId="3721522896" sldId="384"/>
            <ac:inkMk id="109" creationId="{5490C2D6-CDB9-A40B-949B-72C3B5E2CC0E}"/>
          </ac:inkMkLst>
        </pc:inkChg>
        <pc:inkChg chg="add mod">
          <ac:chgData name="Carl-Julian Pardall" userId="242418bbfe6e9ff5" providerId="LiveId" clId="{404EB468-001F-4653-B3DF-B363B1B9871C}" dt="2022-11-16T22:06:50.405" v="3248" actId="164"/>
          <ac:inkMkLst>
            <pc:docMk/>
            <pc:sldMk cId="3721522896" sldId="384"/>
            <ac:inkMk id="112" creationId="{BD7C9326-D44E-E318-8B59-4EF877FA4C8A}"/>
          </ac:inkMkLst>
        </pc:inkChg>
        <pc:inkChg chg="add mod">
          <ac:chgData name="Carl-Julian Pardall" userId="242418bbfe6e9ff5" providerId="LiveId" clId="{404EB468-001F-4653-B3DF-B363B1B9871C}" dt="2022-11-16T22:06:50.405" v="3248" actId="164"/>
          <ac:inkMkLst>
            <pc:docMk/>
            <pc:sldMk cId="3721522896" sldId="384"/>
            <ac:inkMk id="113" creationId="{A8C4A0BB-2109-C5A0-8165-9B6568AA2273}"/>
          </ac:inkMkLst>
        </pc:inkChg>
        <pc:inkChg chg="add mod">
          <ac:chgData name="Carl-Julian Pardall" userId="242418bbfe6e9ff5" providerId="LiveId" clId="{404EB468-001F-4653-B3DF-B363B1B9871C}" dt="2022-11-16T22:06:50.405" v="3248" actId="164"/>
          <ac:inkMkLst>
            <pc:docMk/>
            <pc:sldMk cId="3721522896" sldId="384"/>
            <ac:inkMk id="114" creationId="{56C53D68-2D7A-5078-E5E4-46685CFB9678}"/>
          </ac:inkMkLst>
        </pc:inkChg>
        <pc:inkChg chg="add mod">
          <ac:chgData name="Carl-Julian Pardall" userId="242418bbfe6e9ff5" providerId="LiveId" clId="{404EB468-001F-4653-B3DF-B363B1B9871C}" dt="2022-11-16T22:06:50.405" v="3248" actId="164"/>
          <ac:inkMkLst>
            <pc:docMk/>
            <pc:sldMk cId="3721522896" sldId="384"/>
            <ac:inkMk id="115" creationId="{6954CAAF-8426-2D16-52B7-EA62BED015D6}"/>
          </ac:inkMkLst>
        </pc:inkChg>
        <pc:inkChg chg="add mod">
          <ac:chgData name="Carl-Julian Pardall" userId="242418bbfe6e9ff5" providerId="LiveId" clId="{404EB468-001F-4653-B3DF-B363B1B9871C}" dt="2022-11-16T22:06:50.405" v="3248" actId="164"/>
          <ac:inkMkLst>
            <pc:docMk/>
            <pc:sldMk cId="3721522896" sldId="384"/>
            <ac:inkMk id="116" creationId="{3A91834D-FF92-6B33-8A8E-1C79210C8931}"/>
          </ac:inkMkLst>
        </pc:inkChg>
        <pc:inkChg chg="add mod">
          <ac:chgData name="Carl-Julian Pardall" userId="242418bbfe6e9ff5" providerId="LiveId" clId="{404EB468-001F-4653-B3DF-B363B1B9871C}" dt="2022-11-16T22:06:50.405" v="3248" actId="164"/>
          <ac:inkMkLst>
            <pc:docMk/>
            <pc:sldMk cId="3721522896" sldId="384"/>
            <ac:inkMk id="117" creationId="{AFB1CADB-0E6C-E63D-C062-7F325A696639}"/>
          </ac:inkMkLst>
        </pc:inkChg>
        <pc:inkChg chg="add mod">
          <ac:chgData name="Carl-Julian Pardall" userId="242418bbfe6e9ff5" providerId="LiveId" clId="{404EB468-001F-4653-B3DF-B363B1B9871C}" dt="2022-11-16T22:06:50.405" v="3248" actId="164"/>
          <ac:inkMkLst>
            <pc:docMk/>
            <pc:sldMk cId="3721522896" sldId="384"/>
            <ac:inkMk id="118" creationId="{0CA8CF06-4067-5729-AA4A-AB14FA98FD1A}"/>
          </ac:inkMkLst>
        </pc:inkChg>
        <pc:inkChg chg="add mod">
          <ac:chgData name="Carl-Julian Pardall" userId="242418bbfe6e9ff5" providerId="LiveId" clId="{404EB468-001F-4653-B3DF-B363B1B9871C}" dt="2022-11-16T22:03:43.057" v="3124"/>
          <ac:inkMkLst>
            <pc:docMk/>
            <pc:sldMk cId="3721522896" sldId="384"/>
            <ac:inkMk id="119" creationId="{A81D58E9-22C0-3A38-1079-968FCBA374A7}"/>
          </ac:inkMkLst>
        </pc:inkChg>
        <pc:inkChg chg="add mod">
          <ac:chgData name="Carl-Julian Pardall" userId="242418bbfe6e9ff5" providerId="LiveId" clId="{404EB468-001F-4653-B3DF-B363B1B9871C}" dt="2022-11-16T22:03:43.057" v="3124"/>
          <ac:inkMkLst>
            <pc:docMk/>
            <pc:sldMk cId="3721522896" sldId="384"/>
            <ac:inkMk id="120" creationId="{9E6E52DE-1450-4F3A-A89E-1913AA2D1EAE}"/>
          </ac:inkMkLst>
        </pc:inkChg>
        <pc:inkChg chg="add mod">
          <ac:chgData name="Carl-Julian Pardall" userId="242418bbfe6e9ff5" providerId="LiveId" clId="{404EB468-001F-4653-B3DF-B363B1B9871C}" dt="2022-11-16T22:06:50.405" v="3248" actId="164"/>
          <ac:inkMkLst>
            <pc:docMk/>
            <pc:sldMk cId="3721522896" sldId="384"/>
            <ac:inkMk id="122" creationId="{ACCEBEE9-34CE-F2E0-6592-8ACD53F2A88F}"/>
          </ac:inkMkLst>
        </pc:inkChg>
        <pc:inkChg chg="add mod">
          <ac:chgData name="Carl-Julian Pardall" userId="242418bbfe6e9ff5" providerId="LiveId" clId="{404EB468-001F-4653-B3DF-B363B1B9871C}" dt="2022-11-16T22:06:50.405" v="3248" actId="164"/>
          <ac:inkMkLst>
            <pc:docMk/>
            <pc:sldMk cId="3721522896" sldId="384"/>
            <ac:inkMk id="123" creationId="{3BF75F30-BC0B-1435-383F-85FDE3D34813}"/>
          </ac:inkMkLst>
        </pc:inkChg>
        <pc:inkChg chg="add mod">
          <ac:chgData name="Carl-Julian Pardall" userId="242418bbfe6e9ff5" providerId="LiveId" clId="{404EB468-001F-4653-B3DF-B363B1B9871C}" dt="2022-11-16T22:03:47.155" v="3130"/>
          <ac:inkMkLst>
            <pc:docMk/>
            <pc:sldMk cId="3721522896" sldId="384"/>
            <ac:inkMk id="124" creationId="{F05A00C9-6082-5CDE-2C89-636BA5B8604A}"/>
          </ac:inkMkLst>
        </pc:inkChg>
        <pc:inkChg chg="add mod">
          <ac:chgData name="Carl-Julian Pardall" userId="242418bbfe6e9ff5" providerId="LiveId" clId="{404EB468-001F-4653-B3DF-B363B1B9871C}" dt="2022-11-16T22:03:47.155" v="3130"/>
          <ac:inkMkLst>
            <pc:docMk/>
            <pc:sldMk cId="3721522896" sldId="384"/>
            <ac:inkMk id="125" creationId="{91226A8F-5BF7-37AE-2467-8000D1D93745}"/>
          </ac:inkMkLst>
        </pc:inkChg>
        <pc:inkChg chg="add mod">
          <ac:chgData name="Carl-Julian Pardall" userId="242418bbfe6e9ff5" providerId="LiveId" clId="{404EB468-001F-4653-B3DF-B363B1B9871C}" dt="2022-11-16T22:03:47.155" v="3130"/>
          <ac:inkMkLst>
            <pc:docMk/>
            <pc:sldMk cId="3721522896" sldId="384"/>
            <ac:inkMk id="126" creationId="{6832BBE0-5AB4-178E-05AE-D58151424506}"/>
          </ac:inkMkLst>
        </pc:inkChg>
        <pc:inkChg chg="add mod">
          <ac:chgData name="Carl-Julian Pardall" userId="242418bbfe6e9ff5" providerId="LiveId" clId="{404EB468-001F-4653-B3DF-B363B1B9871C}" dt="2022-11-16T22:06:50.405" v="3248" actId="164"/>
          <ac:inkMkLst>
            <pc:docMk/>
            <pc:sldMk cId="3721522896" sldId="384"/>
            <ac:inkMk id="128" creationId="{99642BC8-02FD-277A-4E1B-4D0CB1CEA912}"/>
          </ac:inkMkLst>
        </pc:inkChg>
        <pc:inkChg chg="add mod">
          <ac:chgData name="Carl-Julian Pardall" userId="242418bbfe6e9ff5" providerId="LiveId" clId="{404EB468-001F-4653-B3DF-B363B1B9871C}" dt="2022-11-16T22:03:52.392" v="3138"/>
          <ac:inkMkLst>
            <pc:docMk/>
            <pc:sldMk cId="3721522896" sldId="384"/>
            <ac:inkMk id="129" creationId="{7ECC2B11-09C6-838F-2B94-D002EC4A562D}"/>
          </ac:inkMkLst>
        </pc:inkChg>
        <pc:inkChg chg="add mod">
          <ac:chgData name="Carl-Julian Pardall" userId="242418bbfe6e9ff5" providerId="LiveId" clId="{404EB468-001F-4653-B3DF-B363B1B9871C}" dt="2022-11-16T22:03:52.392" v="3138"/>
          <ac:inkMkLst>
            <pc:docMk/>
            <pc:sldMk cId="3721522896" sldId="384"/>
            <ac:inkMk id="130" creationId="{2A2B2470-4235-59BE-9EBC-5FF891337A8C}"/>
          </ac:inkMkLst>
        </pc:inkChg>
        <pc:inkChg chg="add mod">
          <ac:chgData name="Carl-Julian Pardall" userId="242418bbfe6e9ff5" providerId="LiveId" clId="{404EB468-001F-4653-B3DF-B363B1B9871C}" dt="2022-11-16T22:03:52.392" v="3138"/>
          <ac:inkMkLst>
            <pc:docMk/>
            <pc:sldMk cId="3721522896" sldId="384"/>
            <ac:inkMk id="131" creationId="{50E5335C-0C1B-CA5D-E2DF-602D04E18674}"/>
          </ac:inkMkLst>
        </pc:inkChg>
        <pc:inkChg chg="add mod">
          <ac:chgData name="Carl-Julian Pardall" userId="242418bbfe6e9ff5" providerId="LiveId" clId="{404EB468-001F-4653-B3DF-B363B1B9871C}" dt="2022-11-16T22:03:52.392" v="3138"/>
          <ac:inkMkLst>
            <pc:docMk/>
            <pc:sldMk cId="3721522896" sldId="384"/>
            <ac:inkMk id="132" creationId="{1812C80D-249C-41A4-EDE8-B99A05D27BD6}"/>
          </ac:inkMkLst>
        </pc:inkChg>
        <pc:inkChg chg="add mod">
          <ac:chgData name="Carl-Julian Pardall" userId="242418bbfe6e9ff5" providerId="LiveId" clId="{404EB468-001F-4653-B3DF-B363B1B9871C}" dt="2022-11-16T22:03:52.392" v="3138"/>
          <ac:inkMkLst>
            <pc:docMk/>
            <pc:sldMk cId="3721522896" sldId="384"/>
            <ac:inkMk id="133" creationId="{CD528E41-FAD7-5922-0F50-623A8F44FBA3}"/>
          </ac:inkMkLst>
        </pc:inkChg>
        <pc:inkChg chg="add mod">
          <ac:chgData name="Carl-Julian Pardall" userId="242418bbfe6e9ff5" providerId="LiveId" clId="{404EB468-001F-4653-B3DF-B363B1B9871C}" dt="2022-11-16T22:03:52.392" v="3138"/>
          <ac:inkMkLst>
            <pc:docMk/>
            <pc:sldMk cId="3721522896" sldId="384"/>
            <ac:inkMk id="134" creationId="{3C18C6E8-468C-60EF-6C54-2ED79E2A59E3}"/>
          </ac:inkMkLst>
        </pc:inkChg>
        <pc:inkChg chg="add mod">
          <ac:chgData name="Carl-Julian Pardall" userId="242418bbfe6e9ff5" providerId="LiveId" clId="{404EB468-001F-4653-B3DF-B363B1B9871C}" dt="2022-11-16T22:06:50.405" v="3248" actId="164"/>
          <ac:inkMkLst>
            <pc:docMk/>
            <pc:sldMk cId="3721522896" sldId="384"/>
            <ac:inkMk id="136" creationId="{4959E4C4-ED9E-8DA7-D434-4D831BA54A9A}"/>
          </ac:inkMkLst>
        </pc:inkChg>
        <pc:inkChg chg="add mod">
          <ac:chgData name="Carl-Julian Pardall" userId="242418bbfe6e9ff5" providerId="LiveId" clId="{404EB468-001F-4653-B3DF-B363B1B9871C}" dt="2022-11-16T22:06:50.405" v="3248" actId="164"/>
          <ac:inkMkLst>
            <pc:docMk/>
            <pc:sldMk cId="3721522896" sldId="384"/>
            <ac:inkMk id="137" creationId="{441847BA-73BD-B4AB-DB70-794874E14808}"/>
          </ac:inkMkLst>
        </pc:inkChg>
        <pc:inkChg chg="add mod">
          <ac:chgData name="Carl-Julian Pardall" userId="242418bbfe6e9ff5" providerId="LiveId" clId="{404EB468-001F-4653-B3DF-B363B1B9871C}" dt="2022-11-16T22:06:50.405" v="3248" actId="164"/>
          <ac:inkMkLst>
            <pc:docMk/>
            <pc:sldMk cId="3721522896" sldId="384"/>
            <ac:inkMk id="138" creationId="{1AEF96F8-1219-003E-A682-F8B83EABA760}"/>
          </ac:inkMkLst>
        </pc:inkChg>
        <pc:inkChg chg="add mod">
          <ac:chgData name="Carl-Julian Pardall" userId="242418bbfe6e9ff5" providerId="LiveId" clId="{404EB468-001F-4653-B3DF-B363B1B9871C}" dt="2022-11-16T22:06:50.405" v="3248" actId="164"/>
          <ac:inkMkLst>
            <pc:docMk/>
            <pc:sldMk cId="3721522896" sldId="384"/>
            <ac:inkMk id="139" creationId="{98E3307A-A386-079F-2D58-48ADA9C34955}"/>
          </ac:inkMkLst>
        </pc:inkChg>
        <pc:inkChg chg="add mod">
          <ac:chgData name="Carl-Julian Pardall" userId="242418bbfe6e9ff5" providerId="LiveId" clId="{404EB468-001F-4653-B3DF-B363B1B9871C}" dt="2022-11-16T22:06:50.405" v="3248" actId="164"/>
          <ac:inkMkLst>
            <pc:docMk/>
            <pc:sldMk cId="3721522896" sldId="384"/>
            <ac:inkMk id="140" creationId="{11FAE6E0-41A3-CA63-3B91-F9D756DC2798}"/>
          </ac:inkMkLst>
        </pc:inkChg>
        <pc:inkChg chg="add mod">
          <ac:chgData name="Carl-Julian Pardall" userId="242418bbfe6e9ff5" providerId="LiveId" clId="{404EB468-001F-4653-B3DF-B363B1B9871C}" dt="2022-11-16T22:04:01.683" v="3146"/>
          <ac:inkMkLst>
            <pc:docMk/>
            <pc:sldMk cId="3721522896" sldId="384"/>
            <ac:inkMk id="141" creationId="{62E83ED3-50F4-70CE-FA73-D546B2B8F42A}"/>
          </ac:inkMkLst>
        </pc:inkChg>
        <pc:inkChg chg="add mod">
          <ac:chgData name="Carl-Julian Pardall" userId="242418bbfe6e9ff5" providerId="LiveId" clId="{404EB468-001F-4653-B3DF-B363B1B9871C}" dt="2022-11-16T22:04:01.683" v="3146"/>
          <ac:inkMkLst>
            <pc:docMk/>
            <pc:sldMk cId="3721522896" sldId="384"/>
            <ac:inkMk id="142" creationId="{B3698E33-2348-F2C4-C3DC-511D5F91E442}"/>
          </ac:inkMkLst>
        </pc:inkChg>
        <pc:inkChg chg="add mod">
          <ac:chgData name="Carl-Julian Pardall" userId="242418bbfe6e9ff5" providerId="LiveId" clId="{404EB468-001F-4653-B3DF-B363B1B9871C}" dt="2022-11-16T22:06:50.405" v="3248" actId="164"/>
          <ac:inkMkLst>
            <pc:docMk/>
            <pc:sldMk cId="3721522896" sldId="384"/>
            <ac:inkMk id="144" creationId="{E87AB485-7FE7-4ABE-8FC6-81300A231145}"/>
          </ac:inkMkLst>
        </pc:inkChg>
        <pc:inkChg chg="add mod">
          <ac:chgData name="Carl-Julian Pardall" userId="242418bbfe6e9ff5" providerId="LiveId" clId="{404EB468-001F-4653-B3DF-B363B1B9871C}" dt="2022-11-16T22:06:50.405" v="3248" actId="164"/>
          <ac:inkMkLst>
            <pc:docMk/>
            <pc:sldMk cId="3721522896" sldId="384"/>
            <ac:inkMk id="145" creationId="{2F3764DC-8FAB-FC5F-960F-1A62D87F1E39}"/>
          </ac:inkMkLst>
        </pc:inkChg>
        <pc:inkChg chg="add mod">
          <ac:chgData name="Carl-Julian Pardall" userId="242418bbfe6e9ff5" providerId="LiveId" clId="{404EB468-001F-4653-B3DF-B363B1B9871C}" dt="2022-11-16T22:06:50.405" v="3248" actId="164"/>
          <ac:inkMkLst>
            <pc:docMk/>
            <pc:sldMk cId="3721522896" sldId="384"/>
            <ac:inkMk id="146" creationId="{F835408D-933D-38E7-823E-F97FD6EC0E2F}"/>
          </ac:inkMkLst>
        </pc:inkChg>
        <pc:inkChg chg="add mod">
          <ac:chgData name="Carl-Julian Pardall" userId="242418bbfe6e9ff5" providerId="LiveId" clId="{404EB468-001F-4653-B3DF-B363B1B9871C}" dt="2022-11-16T22:04:08.892" v="3154"/>
          <ac:inkMkLst>
            <pc:docMk/>
            <pc:sldMk cId="3721522896" sldId="384"/>
            <ac:inkMk id="147" creationId="{5678104D-D2D3-662D-8166-DECF98538F5C}"/>
          </ac:inkMkLst>
        </pc:inkChg>
        <pc:inkChg chg="add mod">
          <ac:chgData name="Carl-Julian Pardall" userId="242418bbfe6e9ff5" providerId="LiveId" clId="{404EB468-001F-4653-B3DF-B363B1B9871C}" dt="2022-11-16T22:04:08.892" v="3154"/>
          <ac:inkMkLst>
            <pc:docMk/>
            <pc:sldMk cId="3721522896" sldId="384"/>
            <ac:inkMk id="148" creationId="{C125EE80-8F60-56E4-4EA0-0DB5010B8FAB}"/>
          </ac:inkMkLst>
        </pc:inkChg>
        <pc:inkChg chg="add mod">
          <ac:chgData name="Carl-Julian Pardall" userId="242418bbfe6e9ff5" providerId="LiveId" clId="{404EB468-001F-4653-B3DF-B363B1B9871C}" dt="2022-11-16T22:04:13.476" v="3161"/>
          <ac:inkMkLst>
            <pc:docMk/>
            <pc:sldMk cId="3721522896" sldId="384"/>
            <ac:inkMk id="149" creationId="{6477860C-DE7F-B741-E359-AE6DE1DDBF83}"/>
          </ac:inkMkLst>
        </pc:inkChg>
        <pc:inkChg chg="add mod">
          <ac:chgData name="Carl-Julian Pardall" userId="242418bbfe6e9ff5" providerId="LiveId" clId="{404EB468-001F-4653-B3DF-B363B1B9871C}" dt="2022-11-16T22:04:13.476" v="3161"/>
          <ac:inkMkLst>
            <pc:docMk/>
            <pc:sldMk cId="3721522896" sldId="384"/>
            <ac:inkMk id="150" creationId="{A32D7583-651F-BB66-4C99-D9BB3B573C16}"/>
          </ac:inkMkLst>
        </pc:inkChg>
        <pc:inkChg chg="add mod">
          <ac:chgData name="Carl-Julian Pardall" userId="242418bbfe6e9ff5" providerId="LiveId" clId="{404EB468-001F-4653-B3DF-B363B1B9871C}" dt="2022-11-16T22:04:10.637" v="3157"/>
          <ac:inkMkLst>
            <pc:docMk/>
            <pc:sldMk cId="3721522896" sldId="384"/>
            <ac:inkMk id="153" creationId="{8E887B4B-044B-C53D-5BBE-3FCDAAE1C545}"/>
          </ac:inkMkLst>
        </pc:inkChg>
        <pc:inkChg chg="add mod">
          <ac:chgData name="Carl-Julian Pardall" userId="242418bbfe6e9ff5" providerId="LiveId" clId="{404EB468-001F-4653-B3DF-B363B1B9871C}" dt="2022-11-16T22:04:10.637" v="3157"/>
          <ac:inkMkLst>
            <pc:docMk/>
            <pc:sldMk cId="3721522896" sldId="384"/>
            <ac:inkMk id="154" creationId="{F5CD4A15-F7F6-104B-AE75-615036DCD527}"/>
          </ac:inkMkLst>
        </pc:inkChg>
        <pc:inkChg chg="add mod">
          <ac:chgData name="Carl-Julian Pardall" userId="242418bbfe6e9ff5" providerId="LiveId" clId="{404EB468-001F-4653-B3DF-B363B1B9871C}" dt="2022-11-16T22:04:13.476" v="3161"/>
          <ac:inkMkLst>
            <pc:docMk/>
            <pc:sldMk cId="3721522896" sldId="384"/>
            <ac:inkMk id="156" creationId="{4E36B96A-A92A-5E8E-FA36-69271DE5C656}"/>
          </ac:inkMkLst>
        </pc:inkChg>
        <pc:inkChg chg="add mod">
          <ac:chgData name="Carl-Julian Pardall" userId="242418bbfe6e9ff5" providerId="LiveId" clId="{404EB468-001F-4653-B3DF-B363B1B9871C}" dt="2022-11-16T22:04:13.476" v="3161"/>
          <ac:inkMkLst>
            <pc:docMk/>
            <pc:sldMk cId="3721522896" sldId="384"/>
            <ac:inkMk id="157" creationId="{5FA8D855-803D-BB08-37EC-23AA82C607A9}"/>
          </ac:inkMkLst>
        </pc:inkChg>
        <pc:inkChg chg="add mod">
          <ac:chgData name="Carl-Julian Pardall" userId="242418bbfe6e9ff5" providerId="LiveId" clId="{404EB468-001F-4653-B3DF-B363B1B9871C}" dt="2022-11-16T22:04:13.476" v="3161"/>
          <ac:inkMkLst>
            <pc:docMk/>
            <pc:sldMk cId="3721522896" sldId="384"/>
            <ac:inkMk id="158" creationId="{4F5A094C-86A7-F063-9345-E67286B93E5B}"/>
          </ac:inkMkLst>
        </pc:inkChg>
        <pc:inkChg chg="add mod">
          <ac:chgData name="Carl-Julian Pardall" userId="242418bbfe6e9ff5" providerId="LiveId" clId="{404EB468-001F-4653-B3DF-B363B1B9871C}" dt="2022-11-16T22:04:16.811" v="3167"/>
          <ac:inkMkLst>
            <pc:docMk/>
            <pc:sldMk cId="3721522896" sldId="384"/>
            <ac:inkMk id="160" creationId="{C9FA4A02-7538-47F0-23B3-BA880F05C710}"/>
          </ac:inkMkLst>
        </pc:inkChg>
        <pc:inkChg chg="add mod">
          <ac:chgData name="Carl-Julian Pardall" userId="242418bbfe6e9ff5" providerId="LiveId" clId="{404EB468-001F-4653-B3DF-B363B1B9871C}" dt="2022-11-16T22:04:16.811" v="3167"/>
          <ac:inkMkLst>
            <pc:docMk/>
            <pc:sldMk cId="3721522896" sldId="384"/>
            <ac:inkMk id="161" creationId="{335A036E-4ED9-5B63-A440-9EB30A1C27C9}"/>
          </ac:inkMkLst>
        </pc:inkChg>
        <pc:inkChg chg="add mod">
          <ac:chgData name="Carl-Julian Pardall" userId="242418bbfe6e9ff5" providerId="LiveId" clId="{404EB468-001F-4653-B3DF-B363B1B9871C}" dt="2022-11-16T22:06:50.405" v="3248" actId="164"/>
          <ac:inkMkLst>
            <pc:docMk/>
            <pc:sldMk cId="3721522896" sldId="384"/>
            <ac:inkMk id="162" creationId="{4E3CB55E-DD64-0ED5-7368-10040F85FE5A}"/>
          </ac:inkMkLst>
        </pc:inkChg>
        <pc:inkChg chg="add mod">
          <ac:chgData name="Carl-Julian Pardall" userId="242418bbfe6e9ff5" providerId="LiveId" clId="{404EB468-001F-4653-B3DF-B363B1B9871C}" dt="2022-11-16T22:04:16.811" v="3167"/>
          <ac:inkMkLst>
            <pc:docMk/>
            <pc:sldMk cId="3721522896" sldId="384"/>
            <ac:inkMk id="163" creationId="{1F570D76-B2D1-5C2C-A966-EBE5068D92BA}"/>
          </ac:inkMkLst>
        </pc:inkChg>
        <pc:inkChg chg="add mod">
          <ac:chgData name="Carl-Julian Pardall" userId="242418bbfe6e9ff5" providerId="LiveId" clId="{404EB468-001F-4653-B3DF-B363B1B9871C}" dt="2022-11-16T22:04:16.811" v="3167"/>
          <ac:inkMkLst>
            <pc:docMk/>
            <pc:sldMk cId="3721522896" sldId="384"/>
            <ac:inkMk id="164" creationId="{80FAA444-7C52-15A5-3529-9335C47B0FC7}"/>
          </ac:inkMkLst>
        </pc:inkChg>
        <pc:inkChg chg="add mod">
          <ac:chgData name="Carl-Julian Pardall" userId="242418bbfe6e9ff5" providerId="LiveId" clId="{404EB468-001F-4653-B3DF-B363B1B9871C}" dt="2022-11-16T22:04:22.360" v="3175"/>
          <ac:inkMkLst>
            <pc:docMk/>
            <pc:sldMk cId="3721522896" sldId="384"/>
            <ac:inkMk id="167" creationId="{34D6F5BC-1551-1170-12DB-172D057BC655}"/>
          </ac:inkMkLst>
        </pc:inkChg>
        <pc:inkChg chg="add mod">
          <ac:chgData name="Carl-Julian Pardall" userId="242418bbfe6e9ff5" providerId="LiveId" clId="{404EB468-001F-4653-B3DF-B363B1B9871C}" dt="2022-11-16T22:04:22.360" v="3175"/>
          <ac:inkMkLst>
            <pc:docMk/>
            <pc:sldMk cId="3721522896" sldId="384"/>
            <ac:inkMk id="168" creationId="{8EC07735-96A0-4E3A-8600-9E00B57698CB}"/>
          </ac:inkMkLst>
        </pc:inkChg>
        <pc:inkChg chg="add mod">
          <ac:chgData name="Carl-Julian Pardall" userId="242418bbfe6e9ff5" providerId="LiveId" clId="{404EB468-001F-4653-B3DF-B363B1B9871C}" dt="2022-11-16T22:04:22.360" v="3175"/>
          <ac:inkMkLst>
            <pc:docMk/>
            <pc:sldMk cId="3721522896" sldId="384"/>
            <ac:inkMk id="169" creationId="{3862CD3E-6A72-8884-5BD7-430B7745DF2B}"/>
          </ac:inkMkLst>
        </pc:inkChg>
        <pc:inkChg chg="add mod">
          <ac:chgData name="Carl-Julian Pardall" userId="242418bbfe6e9ff5" providerId="LiveId" clId="{404EB468-001F-4653-B3DF-B363B1B9871C}" dt="2022-11-16T22:04:22.360" v="3175"/>
          <ac:inkMkLst>
            <pc:docMk/>
            <pc:sldMk cId="3721522896" sldId="384"/>
            <ac:inkMk id="170" creationId="{1660B2AB-2062-02C8-C906-347528B0094E}"/>
          </ac:inkMkLst>
        </pc:inkChg>
        <pc:inkChg chg="add mod">
          <ac:chgData name="Carl-Julian Pardall" userId="242418bbfe6e9ff5" providerId="LiveId" clId="{404EB468-001F-4653-B3DF-B363B1B9871C}" dt="2022-11-16T22:04:22.360" v="3175"/>
          <ac:inkMkLst>
            <pc:docMk/>
            <pc:sldMk cId="3721522896" sldId="384"/>
            <ac:inkMk id="171" creationId="{49D7984E-9ADA-6B6C-7187-B7BBDE1CDC7F}"/>
          </ac:inkMkLst>
        </pc:inkChg>
        <pc:inkChg chg="add mod">
          <ac:chgData name="Carl-Julian Pardall" userId="242418bbfe6e9ff5" providerId="LiveId" clId="{404EB468-001F-4653-B3DF-B363B1B9871C}" dt="2022-11-16T22:04:22.360" v="3175"/>
          <ac:inkMkLst>
            <pc:docMk/>
            <pc:sldMk cId="3721522896" sldId="384"/>
            <ac:inkMk id="172" creationId="{93EE8CE7-05D3-9B16-D440-31EB45E6DA6E}"/>
          </ac:inkMkLst>
        </pc:inkChg>
        <pc:inkChg chg="add mod">
          <ac:chgData name="Carl-Julian Pardall" userId="242418bbfe6e9ff5" providerId="LiveId" clId="{404EB468-001F-4653-B3DF-B363B1B9871C}" dt="2022-11-16T22:04:22.360" v="3175"/>
          <ac:inkMkLst>
            <pc:docMk/>
            <pc:sldMk cId="3721522896" sldId="384"/>
            <ac:inkMk id="173" creationId="{EFD31256-B5DB-9D2A-7D4E-E561402B55AF}"/>
          </ac:inkMkLst>
        </pc:inkChg>
        <pc:inkChg chg="add mod">
          <ac:chgData name="Carl-Julian Pardall" userId="242418bbfe6e9ff5" providerId="LiveId" clId="{404EB468-001F-4653-B3DF-B363B1B9871C}" dt="2022-11-16T22:04:26.174" v="3180"/>
          <ac:inkMkLst>
            <pc:docMk/>
            <pc:sldMk cId="3721522896" sldId="384"/>
            <ac:inkMk id="176" creationId="{A849BE2F-4C7A-BDD9-3E4A-CEC1B17C2DF6}"/>
          </ac:inkMkLst>
        </pc:inkChg>
        <pc:inkChg chg="add mod">
          <ac:chgData name="Carl-Julian Pardall" userId="242418bbfe6e9ff5" providerId="LiveId" clId="{404EB468-001F-4653-B3DF-B363B1B9871C}" dt="2022-11-16T22:04:26.174" v="3180"/>
          <ac:inkMkLst>
            <pc:docMk/>
            <pc:sldMk cId="3721522896" sldId="384"/>
            <ac:inkMk id="177" creationId="{8158D73A-91AF-A56C-EF82-3E637BA0B89B}"/>
          </ac:inkMkLst>
        </pc:inkChg>
        <pc:inkChg chg="add mod">
          <ac:chgData name="Carl-Julian Pardall" userId="242418bbfe6e9ff5" providerId="LiveId" clId="{404EB468-001F-4653-B3DF-B363B1B9871C}" dt="2022-11-16T22:04:26.174" v="3180"/>
          <ac:inkMkLst>
            <pc:docMk/>
            <pc:sldMk cId="3721522896" sldId="384"/>
            <ac:inkMk id="178" creationId="{E432687C-6780-AF28-479F-2CF27D92F984}"/>
          </ac:inkMkLst>
        </pc:inkChg>
        <pc:inkChg chg="add mod">
          <ac:chgData name="Carl-Julian Pardall" userId="242418bbfe6e9ff5" providerId="LiveId" clId="{404EB468-001F-4653-B3DF-B363B1B9871C}" dt="2022-11-16T22:04:31.896" v="3191"/>
          <ac:inkMkLst>
            <pc:docMk/>
            <pc:sldMk cId="3721522896" sldId="384"/>
            <ac:inkMk id="179" creationId="{DF8BB6A5-DCE4-9C2B-642E-D584210F0F2A}"/>
          </ac:inkMkLst>
        </pc:inkChg>
        <pc:inkChg chg="add mod">
          <ac:chgData name="Carl-Julian Pardall" userId="242418bbfe6e9ff5" providerId="LiveId" clId="{404EB468-001F-4653-B3DF-B363B1B9871C}" dt="2022-11-16T22:04:31.896" v="3191"/>
          <ac:inkMkLst>
            <pc:docMk/>
            <pc:sldMk cId="3721522896" sldId="384"/>
            <ac:inkMk id="181" creationId="{BA6B38E4-7B32-92A6-4814-E227CFCD827A}"/>
          </ac:inkMkLst>
        </pc:inkChg>
        <pc:inkChg chg="add mod">
          <ac:chgData name="Carl-Julian Pardall" userId="242418bbfe6e9ff5" providerId="LiveId" clId="{404EB468-001F-4653-B3DF-B363B1B9871C}" dt="2022-11-16T22:04:31.896" v="3191"/>
          <ac:inkMkLst>
            <pc:docMk/>
            <pc:sldMk cId="3721522896" sldId="384"/>
            <ac:inkMk id="182" creationId="{B27F2C47-E91E-A41B-6F2B-8F705E4A1D74}"/>
          </ac:inkMkLst>
        </pc:inkChg>
        <pc:inkChg chg="add mod">
          <ac:chgData name="Carl-Julian Pardall" userId="242418bbfe6e9ff5" providerId="LiveId" clId="{404EB468-001F-4653-B3DF-B363B1B9871C}" dt="2022-11-16T22:04:31.896" v="3191"/>
          <ac:inkMkLst>
            <pc:docMk/>
            <pc:sldMk cId="3721522896" sldId="384"/>
            <ac:inkMk id="183" creationId="{C9797E3D-AC36-A00A-152E-F20FCE80255E}"/>
          </ac:inkMkLst>
        </pc:inkChg>
        <pc:inkChg chg="add mod">
          <ac:chgData name="Carl-Julian Pardall" userId="242418bbfe6e9ff5" providerId="LiveId" clId="{404EB468-001F-4653-B3DF-B363B1B9871C}" dt="2022-11-16T22:04:31.896" v="3191"/>
          <ac:inkMkLst>
            <pc:docMk/>
            <pc:sldMk cId="3721522896" sldId="384"/>
            <ac:inkMk id="185" creationId="{7B80B3B0-1288-2B9B-7B08-8FEF191D16C5}"/>
          </ac:inkMkLst>
        </pc:inkChg>
        <pc:inkChg chg="add mod">
          <ac:chgData name="Carl-Julian Pardall" userId="242418bbfe6e9ff5" providerId="LiveId" clId="{404EB468-001F-4653-B3DF-B363B1B9871C}" dt="2022-11-16T22:04:31.896" v="3191"/>
          <ac:inkMkLst>
            <pc:docMk/>
            <pc:sldMk cId="3721522896" sldId="384"/>
            <ac:inkMk id="186" creationId="{3F140BBC-5BD2-1F4A-CDB5-825B740A55DD}"/>
          </ac:inkMkLst>
        </pc:inkChg>
        <pc:inkChg chg="add mod">
          <ac:chgData name="Carl-Julian Pardall" userId="242418bbfe6e9ff5" providerId="LiveId" clId="{404EB468-001F-4653-B3DF-B363B1B9871C}" dt="2022-11-16T22:04:34.059" v="3195"/>
          <ac:inkMkLst>
            <pc:docMk/>
            <pc:sldMk cId="3721522896" sldId="384"/>
            <ac:inkMk id="187" creationId="{DFDDAD0C-0B13-9519-0EF8-D9BD56AE8DF6}"/>
          </ac:inkMkLst>
        </pc:inkChg>
        <pc:inkChg chg="add mod">
          <ac:chgData name="Carl-Julian Pardall" userId="242418bbfe6e9ff5" providerId="LiveId" clId="{404EB468-001F-4653-B3DF-B363B1B9871C}" dt="2022-11-16T22:04:34.059" v="3195"/>
          <ac:inkMkLst>
            <pc:docMk/>
            <pc:sldMk cId="3721522896" sldId="384"/>
            <ac:inkMk id="188" creationId="{E8036307-1ED4-B7FB-B723-204523372677}"/>
          </ac:inkMkLst>
        </pc:inkChg>
        <pc:inkChg chg="add mod">
          <ac:chgData name="Carl-Julian Pardall" userId="242418bbfe6e9ff5" providerId="LiveId" clId="{404EB468-001F-4653-B3DF-B363B1B9871C}" dt="2022-11-16T22:04:34.059" v="3195"/>
          <ac:inkMkLst>
            <pc:docMk/>
            <pc:sldMk cId="3721522896" sldId="384"/>
            <ac:inkMk id="189" creationId="{999B27E4-7F46-8275-ABA6-D2303A4FD5D2}"/>
          </ac:inkMkLst>
        </pc:inkChg>
        <pc:inkChg chg="add mod">
          <ac:chgData name="Carl-Julian Pardall" userId="242418bbfe6e9ff5" providerId="LiveId" clId="{404EB468-001F-4653-B3DF-B363B1B9871C}" dt="2022-11-16T22:04:34.059" v="3195"/>
          <ac:inkMkLst>
            <pc:docMk/>
            <pc:sldMk cId="3721522896" sldId="384"/>
            <ac:inkMk id="190" creationId="{C418AE70-5EC0-F885-3F08-7DC57A0ECDA7}"/>
          </ac:inkMkLst>
        </pc:inkChg>
        <pc:inkChg chg="add mod">
          <ac:chgData name="Carl-Julian Pardall" userId="242418bbfe6e9ff5" providerId="LiveId" clId="{404EB468-001F-4653-B3DF-B363B1B9871C}" dt="2022-11-16T22:04:34.059" v="3195"/>
          <ac:inkMkLst>
            <pc:docMk/>
            <pc:sldMk cId="3721522896" sldId="384"/>
            <ac:inkMk id="193" creationId="{66CDAF62-F657-F3A6-8CD5-AA56AC7298D5}"/>
          </ac:inkMkLst>
        </pc:inkChg>
        <pc:inkChg chg="add mod">
          <ac:chgData name="Carl-Julian Pardall" userId="242418bbfe6e9ff5" providerId="LiveId" clId="{404EB468-001F-4653-B3DF-B363B1B9871C}" dt="2022-11-16T22:04:34.059" v="3195"/>
          <ac:inkMkLst>
            <pc:docMk/>
            <pc:sldMk cId="3721522896" sldId="384"/>
            <ac:inkMk id="194" creationId="{A86C13F8-558E-5AF2-0471-ED63125726B0}"/>
          </ac:inkMkLst>
        </pc:inkChg>
        <pc:inkChg chg="add mod">
          <ac:chgData name="Carl-Julian Pardall" userId="242418bbfe6e9ff5" providerId="LiveId" clId="{404EB468-001F-4653-B3DF-B363B1B9871C}" dt="2022-11-16T22:06:50.405" v="3248" actId="164"/>
          <ac:inkMkLst>
            <pc:docMk/>
            <pc:sldMk cId="3721522896" sldId="384"/>
            <ac:inkMk id="195" creationId="{04BDB30A-C591-5EB3-A9BA-F250143EB833}"/>
          </ac:inkMkLst>
        </pc:inkChg>
        <pc:inkChg chg="add mod">
          <ac:chgData name="Carl-Julian Pardall" userId="242418bbfe6e9ff5" providerId="LiveId" clId="{404EB468-001F-4653-B3DF-B363B1B9871C}" dt="2022-11-16T22:04:38.006" v="3201"/>
          <ac:inkMkLst>
            <pc:docMk/>
            <pc:sldMk cId="3721522896" sldId="384"/>
            <ac:inkMk id="197" creationId="{1D3B8EA3-AA2F-D990-7B02-4B76A27C0656}"/>
          </ac:inkMkLst>
        </pc:inkChg>
        <pc:inkChg chg="add mod">
          <ac:chgData name="Carl-Julian Pardall" userId="242418bbfe6e9ff5" providerId="LiveId" clId="{404EB468-001F-4653-B3DF-B363B1B9871C}" dt="2022-11-16T22:04:38.006" v="3201"/>
          <ac:inkMkLst>
            <pc:docMk/>
            <pc:sldMk cId="3721522896" sldId="384"/>
            <ac:inkMk id="198" creationId="{70457809-A977-A350-7907-C8A3DCFC71D3}"/>
          </ac:inkMkLst>
        </pc:inkChg>
        <pc:inkChg chg="add mod">
          <ac:chgData name="Carl-Julian Pardall" userId="242418bbfe6e9ff5" providerId="LiveId" clId="{404EB468-001F-4653-B3DF-B363B1B9871C}" dt="2022-11-16T22:04:38.006" v="3201"/>
          <ac:inkMkLst>
            <pc:docMk/>
            <pc:sldMk cId="3721522896" sldId="384"/>
            <ac:inkMk id="199" creationId="{6D9D3622-8A57-BBD7-A594-3A44014F9707}"/>
          </ac:inkMkLst>
        </pc:inkChg>
        <pc:inkChg chg="add mod">
          <ac:chgData name="Carl-Julian Pardall" userId="242418bbfe6e9ff5" providerId="LiveId" clId="{404EB468-001F-4653-B3DF-B363B1B9871C}" dt="2022-11-16T22:04:38.006" v="3201"/>
          <ac:inkMkLst>
            <pc:docMk/>
            <pc:sldMk cId="3721522896" sldId="384"/>
            <ac:inkMk id="200" creationId="{11C3E3A3-F6B1-32F3-A66D-56ACE2F778B1}"/>
          </ac:inkMkLst>
        </pc:inkChg>
        <pc:inkChg chg="add mod">
          <ac:chgData name="Carl-Julian Pardall" userId="242418bbfe6e9ff5" providerId="LiveId" clId="{404EB468-001F-4653-B3DF-B363B1B9871C}" dt="2022-11-16T22:04:38.006" v="3201"/>
          <ac:inkMkLst>
            <pc:docMk/>
            <pc:sldMk cId="3721522896" sldId="384"/>
            <ac:inkMk id="201" creationId="{8EAB0E43-266D-6EAE-2CEE-1545E7D3BABD}"/>
          </ac:inkMkLst>
        </pc:inkChg>
        <pc:inkChg chg="add mod">
          <ac:chgData name="Carl-Julian Pardall" userId="242418bbfe6e9ff5" providerId="LiveId" clId="{404EB468-001F-4653-B3DF-B363B1B9871C}" dt="2022-11-16T22:04:53.727" v="3226"/>
          <ac:inkMkLst>
            <pc:docMk/>
            <pc:sldMk cId="3721522896" sldId="384"/>
            <ac:inkMk id="204" creationId="{FBAD3F3E-DD74-3CB3-2C85-2B8AC1FFFB27}"/>
          </ac:inkMkLst>
        </pc:inkChg>
        <pc:inkChg chg="add mod">
          <ac:chgData name="Carl-Julian Pardall" userId="242418bbfe6e9ff5" providerId="LiveId" clId="{404EB468-001F-4653-B3DF-B363B1B9871C}" dt="2022-11-16T22:04:53.727" v="3226"/>
          <ac:inkMkLst>
            <pc:docMk/>
            <pc:sldMk cId="3721522896" sldId="384"/>
            <ac:inkMk id="205" creationId="{A03D37BC-E1F5-9F49-3544-557D0B2DA331}"/>
          </ac:inkMkLst>
        </pc:inkChg>
        <pc:inkChg chg="add mod">
          <ac:chgData name="Carl-Julian Pardall" userId="242418bbfe6e9ff5" providerId="LiveId" clId="{404EB468-001F-4653-B3DF-B363B1B9871C}" dt="2022-11-16T22:04:53.727" v="3226"/>
          <ac:inkMkLst>
            <pc:docMk/>
            <pc:sldMk cId="3721522896" sldId="384"/>
            <ac:inkMk id="206" creationId="{D20FF7EB-1D01-1AAA-75C7-EEA6F1AED777}"/>
          </ac:inkMkLst>
        </pc:inkChg>
        <pc:inkChg chg="add mod">
          <ac:chgData name="Carl-Julian Pardall" userId="242418bbfe6e9ff5" providerId="LiveId" clId="{404EB468-001F-4653-B3DF-B363B1B9871C}" dt="2022-11-16T22:04:53.727" v="3226"/>
          <ac:inkMkLst>
            <pc:docMk/>
            <pc:sldMk cId="3721522896" sldId="384"/>
            <ac:inkMk id="207" creationId="{50C864BF-871B-3546-81F2-0E5EA639C039}"/>
          </ac:inkMkLst>
        </pc:inkChg>
        <pc:inkChg chg="add mod">
          <ac:chgData name="Carl-Julian Pardall" userId="242418bbfe6e9ff5" providerId="LiveId" clId="{404EB468-001F-4653-B3DF-B363B1B9871C}" dt="2022-11-16T22:04:53.727" v="3226"/>
          <ac:inkMkLst>
            <pc:docMk/>
            <pc:sldMk cId="3721522896" sldId="384"/>
            <ac:inkMk id="208" creationId="{E760C742-B02A-4B11-1BC9-570C9085556A}"/>
          </ac:inkMkLst>
        </pc:inkChg>
        <pc:inkChg chg="add mod">
          <ac:chgData name="Carl-Julian Pardall" userId="242418bbfe6e9ff5" providerId="LiveId" clId="{404EB468-001F-4653-B3DF-B363B1B9871C}" dt="2022-11-16T22:04:53.727" v="3226"/>
          <ac:inkMkLst>
            <pc:docMk/>
            <pc:sldMk cId="3721522896" sldId="384"/>
            <ac:inkMk id="209" creationId="{D3059305-AB37-146C-FABB-3E36C263D64E}"/>
          </ac:inkMkLst>
        </pc:inkChg>
        <pc:inkChg chg="add mod">
          <ac:chgData name="Carl-Julian Pardall" userId="242418bbfe6e9ff5" providerId="LiveId" clId="{404EB468-001F-4653-B3DF-B363B1B9871C}" dt="2022-11-16T22:04:53.727" v="3226"/>
          <ac:inkMkLst>
            <pc:docMk/>
            <pc:sldMk cId="3721522896" sldId="384"/>
            <ac:inkMk id="210" creationId="{8C29D7D1-12AB-E5BD-84BC-B554F9E686FA}"/>
          </ac:inkMkLst>
        </pc:inkChg>
        <pc:inkChg chg="add mod">
          <ac:chgData name="Carl-Julian Pardall" userId="242418bbfe6e9ff5" providerId="LiveId" clId="{404EB468-001F-4653-B3DF-B363B1B9871C}" dt="2022-11-16T22:04:53.727" v="3226"/>
          <ac:inkMkLst>
            <pc:docMk/>
            <pc:sldMk cId="3721522896" sldId="384"/>
            <ac:inkMk id="211" creationId="{B904A37B-CAF4-C60E-0B1B-37F95E2580EA}"/>
          </ac:inkMkLst>
        </pc:inkChg>
        <pc:inkChg chg="add mod">
          <ac:chgData name="Carl-Julian Pardall" userId="242418bbfe6e9ff5" providerId="LiveId" clId="{404EB468-001F-4653-B3DF-B363B1B9871C}" dt="2022-11-16T22:06:50.405" v="3248" actId="164"/>
          <ac:inkMkLst>
            <pc:docMk/>
            <pc:sldMk cId="3721522896" sldId="384"/>
            <ac:inkMk id="214" creationId="{8C6CAF21-2F4C-CA5D-CC80-272DE9A95279}"/>
          </ac:inkMkLst>
        </pc:inkChg>
        <pc:inkChg chg="add mod">
          <ac:chgData name="Carl-Julian Pardall" userId="242418bbfe6e9ff5" providerId="LiveId" clId="{404EB468-001F-4653-B3DF-B363B1B9871C}" dt="2022-11-16T22:04:53.727" v="3226"/>
          <ac:inkMkLst>
            <pc:docMk/>
            <pc:sldMk cId="3721522896" sldId="384"/>
            <ac:inkMk id="215" creationId="{A9E647B3-78C3-14C3-35E8-674A5CCC98DD}"/>
          </ac:inkMkLst>
        </pc:inkChg>
        <pc:inkChg chg="add mod">
          <ac:chgData name="Carl-Julian Pardall" userId="242418bbfe6e9ff5" providerId="LiveId" clId="{404EB468-001F-4653-B3DF-B363B1B9871C}" dt="2022-11-16T22:04:53.727" v="3226"/>
          <ac:inkMkLst>
            <pc:docMk/>
            <pc:sldMk cId="3721522896" sldId="384"/>
            <ac:inkMk id="216" creationId="{4E0D8699-7157-F565-76B7-BA59A0533DB9}"/>
          </ac:inkMkLst>
        </pc:inkChg>
        <pc:inkChg chg="add mod">
          <ac:chgData name="Carl-Julian Pardall" userId="242418bbfe6e9ff5" providerId="LiveId" clId="{404EB468-001F-4653-B3DF-B363B1B9871C}" dt="2022-11-16T22:04:53.727" v="3226"/>
          <ac:inkMkLst>
            <pc:docMk/>
            <pc:sldMk cId="3721522896" sldId="384"/>
            <ac:inkMk id="217" creationId="{C24B4049-30D5-4B99-EADC-CDC7B35C2F2A}"/>
          </ac:inkMkLst>
        </pc:inkChg>
        <pc:inkChg chg="add mod">
          <ac:chgData name="Carl-Julian Pardall" userId="242418bbfe6e9ff5" providerId="LiveId" clId="{404EB468-001F-4653-B3DF-B363B1B9871C}" dt="2022-11-16T22:04:53.727" v="3226"/>
          <ac:inkMkLst>
            <pc:docMk/>
            <pc:sldMk cId="3721522896" sldId="384"/>
            <ac:inkMk id="218" creationId="{25F553C4-BD99-669E-3C52-860AC99A9F86}"/>
          </ac:inkMkLst>
        </pc:inkChg>
        <pc:inkChg chg="add mod">
          <ac:chgData name="Carl-Julian Pardall" userId="242418bbfe6e9ff5" providerId="LiveId" clId="{404EB468-001F-4653-B3DF-B363B1B9871C}" dt="2022-11-16T22:04:53.727" v="3226"/>
          <ac:inkMkLst>
            <pc:docMk/>
            <pc:sldMk cId="3721522896" sldId="384"/>
            <ac:inkMk id="219" creationId="{FFBBD046-D54A-D40A-717A-B88E6A3E2978}"/>
          </ac:inkMkLst>
        </pc:inkChg>
        <pc:inkChg chg="add mod">
          <ac:chgData name="Carl-Julian Pardall" userId="242418bbfe6e9ff5" providerId="LiveId" clId="{404EB468-001F-4653-B3DF-B363B1B9871C}" dt="2022-11-16T22:04:53.727" v="3226"/>
          <ac:inkMkLst>
            <pc:docMk/>
            <pc:sldMk cId="3721522896" sldId="384"/>
            <ac:inkMk id="220" creationId="{D98A0C6E-E7A5-04DD-0218-DD5ADAFF9F88}"/>
          </ac:inkMkLst>
        </pc:inkChg>
        <pc:inkChg chg="add mod">
          <ac:chgData name="Carl-Julian Pardall" userId="242418bbfe6e9ff5" providerId="LiveId" clId="{404EB468-001F-4653-B3DF-B363B1B9871C}" dt="2022-11-16T22:04:53.727" v="3226"/>
          <ac:inkMkLst>
            <pc:docMk/>
            <pc:sldMk cId="3721522896" sldId="384"/>
            <ac:inkMk id="221" creationId="{A9CED3DF-D4EE-078D-5190-C2350F2F8ABC}"/>
          </ac:inkMkLst>
        </pc:inkChg>
        <pc:inkChg chg="add mod">
          <ac:chgData name="Carl-Julian Pardall" userId="242418bbfe6e9ff5" providerId="LiveId" clId="{404EB468-001F-4653-B3DF-B363B1B9871C}" dt="2022-11-16T22:04:53.727" v="3226"/>
          <ac:inkMkLst>
            <pc:docMk/>
            <pc:sldMk cId="3721522896" sldId="384"/>
            <ac:inkMk id="222" creationId="{0D978AB1-FA59-87D3-79A8-0444E08EA646}"/>
          </ac:inkMkLst>
        </pc:inkChg>
        <pc:inkChg chg="add mod">
          <ac:chgData name="Carl-Julian Pardall" userId="242418bbfe6e9ff5" providerId="LiveId" clId="{404EB468-001F-4653-B3DF-B363B1B9871C}" dt="2022-11-16T22:04:53.727" v="3226"/>
          <ac:inkMkLst>
            <pc:docMk/>
            <pc:sldMk cId="3721522896" sldId="384"/>
            <ac:inkMk id="223" creationId="{FE5019CF-0568-917E-A4A7-FE45136642D6}"/>
          </ac:inkMkLst>
        </pc:inkChg>
        <pc:inkChg chg="add mod">
          <ac:chgData name="Carl-Julian Pardall" userId="242418bbfe6e9ff5" providerId="LiveId" clId="{404EB468-001F-4653-B3DF-B363B1B9871C}" dt="2022-11-16T22:04:53.727" v="3226"/>
          <ac:inkMkLst>
            <pc:docMk/>
            <pc:sldMk cId="3721522896" sldId="384"/>
            <ac:inkMk id="224" creationId="{4363BC8E-8D94-822B-D288-D6F10C6857B1}"/>
          </ac:inkMkLst>
        </pc:inkChg>
        <pc:inkChg chg="add mod">
          <ac:chgData name="Carl-Julian Pardall" userId="242418bbfe6e9ff5" providerId="LiveId" clId="{404EB468-001F-4653-B3DF-B363B1B9871C}" dt="2022-11-16T22:04:53.727" v="3226"/>
          <ac:inkMkLst>
            <pc:docMk/>
            <pc:sldMk cId="3721522896" sldId="384"/>
            <ac:inkMk id="225" creationId="{D6839C0C-C125-2D8C-7074-38E7229B8F9D}"/>
          </ac:inkMkLst>
        </pc:inkChg>
        <pc:inkChg chg="add mod">
          <ac:chgData name="Carl-Julian Pardall" userId="242418bbfe6e9ff5" providerId="LiveId" clId="{404EB468-001F-4653-B3DF-B363B1B9871C}" dt="2022-11-16T22:04:53.727" v="3226"/>
          <ac:inkMkLst>
            <pc:docMk/>
            <pc:sldMk cId="3721522896" sldId="384"/>
            <ac:inkMk id="226" creationId="{43F402BA-A259-48F6-C6C6-C509DF1C6065}"/>
          </ac:inkMkLst>
        </pc:inkChg>
        <pc:inkChg chg="add mod">
          <ac:chgData name="Carl-Julian Pardall" userId="242418bbfe6e9ff5" providerId="LiveId" clId="{404EB468-001F-4653-B3DF-B363B1B9871C}" dt="2022-11-16T22:04:53.727" v="3226"/>
          <ac:inkMkLst>
            <pc:docMk/>
            <pc:sldMk cId="3721522896" sldId="384"/>
            <ac:inkMk id="227" creationId="{6AF5E8DB-D2F0-AE75-8E2A-E2468EECDFBD}"/>
          </ac:inkMkLst>
        </pc:inkChg>
        <pc:inkChg chg="add mod">
          <ac:chgData name="Carl-Julian Pardall" userId="242418bbfe6e9ff5" providerId="LiveId" clId="{404EB468-001F-4653-B3DF-B363B1B9871C}" dt="2022-11-16T22:04:53.727" v="3226"/>
          <ac:inkMkLst>
            <pc:docMk/>
            <pc:sldMk cId="3721522896" sldId="384"/>
            <ac:inkMk id="228" creationId="{162A507A-4833-98D6-3DAF-82C681798455}"/>
          </ac:inkMkLst>
        </pc:inkChg>
        <pc:inkChg chg="add mod">
          <ac:chgData name="Carl-Julian Pardall" userId="242418bbfe6e9ff5" providerId="LiveId" clId="{404EB468-001F-4653-B3DF-B363B1B9871C}" dt="2022-11-16T22:05:12.255" v="3239"/>
          <ac:inkMkLst>
            <pc:docMk/>
            <pc:sldMk cId="3721522896" sldId="384"/>
            <ac:inkMk id="230" creationId="{19330758-A49B-6F6B-ACB8-A15D01610F84}"/>
          </ac:inkMkLst>
        </pc:inkChg>
        <pc:inkChg chg="add mod">
          <ac:chgData name="Carl-Julian Pardall" userId="242418bbfe6e9ff5" providerId="LiveId" clId="{404EB468-001F-4653-B3DF-B363B1B9871C}" dt="2022-11-16T22:05:12.255" v="3239"/>
          <ac:inkMkLst>
            <pc:docMk/>
            <pc:sldMk cId="3721522896" sldId="384"/>
            <ac:inkMk id="231" creationId="{7343F57B-C1B9-C793-5E21-2E66239AA815}"/>
          </ac:inkMkLst>
        </pc:inkChg>
        <pc:inkChg chg="add mod">
          <ac:chgData name="Carl-Julian Pardall" userId="242418bbfe6e9ff5" providerId="LiveId" clId="{404EB468-001F-4653-B3DF-B363B1B9871C}" dt="2022-11-16T22:05:12.255" v="3239"/>
          <ac:inkMkLst>
            <pc:docMk/>
            <pc:sldMk cId="3721522896" sldId="384"/>
            <ac:inkMk id="232" creationId="{C3D651FE-A353-5012-CCA0-9251356E6E1A}"/>
          </ac:inkMkLst>
        </pc:inkChg>
        <pc:inkChg chg="add mod">
          <ac:chgData name="Carl-Julian Pardall" userId="242418bbfe6e9ff5" providerId="LiveId" clId="{404EB468-001F-4653-B3DF-B363B1B9871C}" dt="2022-11-16T22:05:00.912" v="3235"/>
          <ac:inkMkLst>
            <pc:docMk/>
            <pc:sldMk cId="3721522896" sldId="384"/>
            <ac:inkMk id="233" creationId="{46EAE286-296C-D450-0791-F18C1976E325}"/>
          </ac:inkMkLst>
        </pc:inkChg>
        <pc:inkChg chg="add mod">
          <ac:chgData name="Carl-Julian Pardall" userId="242418bbfe6e9ff5" providerId="LiveId" clId="{404EB468-001F-4653-B3DF-B363B1B9871C}" dt="2022-11-16T22:05:00.912" v="3235"/>
          <ac:inkMkLst>
            <pc:docMk/>
            <pc:sldMk cId="3721522896" sldId="384"/>
            <ac:inkMk id="234" creationId="{4506CEA8-42DC-E880-C1F2-C59D2B618FC1}"/>
          </ac:inkMkLst>
        </pc:inkChg>
        <pc:inkChg chg="add mod">
          <ac:chgData name="Carl-Julian Pardall" userId="242418bbfe6e9ff5" providerId="LiveId" clId="{404EB468-001F-4653-B3DF-B363B1B9871C}" dt="2022-11-16T22:05:12.255" v="3239"/>
          <ac:inkMkLst>
            <pc:docMk/>
            <pc:sldMk cId="3721522896" sldId="384"/>
            <ac:inkMk id="235" creationId="{0243C952-2B65-A7D5-90EE-89106B793526}"/>
          </ac:inkMkLst>
        </pc:inkChg>
        <pc:inkChg chg="add mod">
          <ac:chgData name="Carl-Julian Pardall" userId="242418bbfe6e9ff5" providerId="LiveId" clId="{404EB468-001F-4653-B3DF-B363B1B9871C}" dt="2022-11-16T22:05:12.255" v="3239"/>
          <ac:inkMkLst>
            <pc:docMk/>
            <pc:sldMk cId="3721522896" sldId="384"/>
            <ac:inkMk id="236" creationId="{34490A07-4D68-4404-1DD2-7E08C80B5DBF}"/>
          </ac:inkMkLst>
        </pc:inkChg>
        <pc:inkChg chg="add mod">
          <ac:chgData name="Carl-Julian Pardall" userId="242418bbfe6e9ff5" providerId="LiveId" clId="{404EB468-001F-4653-B3DF-B363B1B9871C}" dt="2022-11-16T22:05:12.255" v="3239"/>
          <ac:inkMkLst>
            <pc:docMk/>
            <pc:sldMk cId="3721522896" sldId="384"/>
            <ac:inkMk id="237" creationId="{233B3FD9-DB36-0A44-1EE4-CD30D2FFD77D}"/>
          </ac:inkMkLst>
        </pc:inkChg>
        <pc:inkChg chg="add mod">
          <ac:chgData name="Carl-Julian Pardall" userId="242418bbfe6e9ff5" providerId="LiveId" clId="{404EB468-001F-4653-B3DF-B363B1B9871C}" dt="2022-11-16T22:06:50.405" v="3248" actId="164"/>
          <ac:inkMkLst>
            <pc:docMk/>
            <pc:sldMk cId="3721522896" sldId="384"/>
            <ac:inkMk id="240" creationId="{7E150941-9823-424F-7041-E82464552C93}"/>
          </ac:inkMkLst>
        </pc:inkChg>
        <pc:inkChg chg="add mod">
          <ac:chgData name="Carl-Julian Pardall" userId="242418bbfe6e9ff5" providerId="LiveId" clId="{404EB468-001F-4653-B3DF-B363B1B9871C}" dt="2022-11-16T22:05:12.255" v="3239"/>
          <ac:inkMkLst>
            <pc:docMk/>
            <pc:sldMk cId="3721522896" sldId="384"/>
            <ac:inkMk id="241" creationId="{CCAA572A-174B-96A1-7478-8203C9E5D040}"/>
          </ac:inkMkLst>
        </pc:inkChg>
        <pc:inkChg chg="add mod">
          <ac:chgData name="Carl-Julian Pardall" userId="242418bbfe6e9ff5" providerId="LiveId" clId="{404EB468-001F-4653-B3DF-B363B1B9871C}" dt="2022-11-16T22:05:12.255" v="3239"/>
          <ac:inkMkLst>
            <pc:docMk/>
            <pc:sldMk cId="3721522896" sldId="384"/>
            <ac:inkMk id="242" creationId="{35D098F9-16E1-5D54-71B2-6E5869F79CA0}"/>
          </ac:inkMkLst>
        </pc:inkChg>
        <pc:inkChg chg="add mod">
          <ac:chgData name="Carl-Julian Pardall" userId="242418bbfe6e9ff5" providerId="LiveId" clId="{404EB468-001F-4653-B3DF-B363B1B9871C}" dt="2022-11-16T22:05:19.214" v="3243"/>
          <ac:inkMkLst>
            <pc:docMk/>
            <pc:sldMk cId="3721522896" sldId="384"/>
            <ac:inkMk id="244" creationId="{B6D1EA7E-409B-79C9-348A-42A5529415FD}"/>
          </ac:inkMkLst>
        </pc:inkChg>
        <pc:inkChg chg="add mod">
          <ac:chgData name="Carl-Julian Pardall" userId="242418bbfe6e9ff5" providerId="LiveId" clId="{404EB468-001F-4653-B3DF-B363B1B9871C}" dt="2022-11-16T22:05:19.214" v="3243"/>
          <ac:inkMkLst>
            <pc:docMk/>
            <pc:sldMk cId="3721522896" sldId="384"/>
            <ac:inkMk id="245" creationId="{6C3938CD-C755-573A-2708-84CF077EB6F7}"/>
          </ac:inkMkLst>
        </pc:inkChg>
        <pc:inkChg chg="add mod">
          <ac:chgData name="Carl-Julian Pardall" userId="242418bbfe6e9ff5" providerId="LiveId" clId="{404EB468-001F-4653-B3DF-B363B1B9871C}" dt="2022-11-16T22:06:50.405" v="3248" actId="164"/>
          <ac:inkMkLst>
            <pc:docMk/>
            <pc:sldMk cId="3721522896" sldId="384"/>
            <ac:inkMk id="246" creationId="{6F5EFC88-68D3-D1B5-29C5-B6CBFAE9894C}"/>
          </ac:inkMkLst>
        </pc:inkChg>
        <pc:inkChg chg="mod">
          <ac:chgData name="Carl-Julian Pardall" userId="242418bbfe6e9ff5" providerId="LiveId" clId="{404EB468-001F-4653-B3DF-B363B1B9871C}" dt="2022-11-16T22:08:55.538" v="3259" actId="165"/>
          <ac:inkMkLst>
            <pc:docMk/>
            <pc:sldMk cId="3721522896" sldId="384"/>
            <ac:inkMk id="287" creationId="{0E3A5375-69A0-1EE5-6A73-CB38C91D6895}"/>
          </ac:inkMkLst>
        </pc:inkChg>
        <pc:inkChg chg="mod">
          <ac:chgData name="Carl-Julian Pardall" userId="242418bbfe6e9ff5" providerId="LiveId" clId="{404EB468-001F-4653-B3DF-B363B1B9871C}" dt="2022-11-16T22:08:55.538" v="3259" actId="165"/>
          <ac:inkMkLst>
            <pc:docMk/>
            <pc:sldMk cId="3721522896" sldId="384"/>
            <ac:inkMk id="288" creationId="{B15D8B54-C261-7D91-74E9-04A4F70523FD}"/>
          </ac:inkMkLst>
        </pc:inkChg>
        <pc:inkChg chg="mod">
          <ac:chgData name="Carl-Julian Pardall" userId="242418bbfe6e9ff5" providerId="LiveId" clId="{404EB468-001F-4653-B3DF-B363B1B9871C}" dt="2022-11-16T22:08:55.538" v="3259" actId="165"/>
          <ac:inkMkLst>
            <pc:docMk/>
            <pc:sldMk cId="3721522896" sldId="384"/>
            <ac:inkMk id="289" creationId="{204F4C25-CF6E-FBD6-3E2B-290F63B25D22}"/>
          </ac:inkMkLst>
        </pc:inkChg>
        <pc:inkChg chg="mod">
          <ac:chgData name="Carl-Julian Pardall" userId="242418bbfe6e9ff5" providerId="LiveId" clId="{404EB468-001F-4653-B3DF-B363B1B9871C}" dt="2022-11-16T22:08:55.538" v="3259" actId="165"/>
          <ac:inkMkLst>
            <pc:docMk/>
            <pc:sldMk cId="3721522896" sldId="384"/>
            <ac:inkMk id="290" creationId="{EB74A3FF-3EEC-1CB8-595F-3D0E0A7B5146}"/>
          </ac:inkMkLst>
        </pc:inkChg>
        <pc:inkChg chg="mod">
          <ac:chgData name="Carl-Julian Pardall" userId="242418bbfe6e9ff5" providerId="LiveId" clId="{404EB468-001F-4653-B3DF-B363B1B9871C}" dt="2022-11-16T22:08:55.538" v="3259" actId="165"/>
          <ac:inkMkLst>
            <pc:docMk/>
            <pc:sldMk cId="3721522896" sldId="384"/>
            <ac:inkMk id="291" creationId="{B8E7C608-B16F-ECA7-2E0F-122D6DB64E33}"/>
          </ac:inkMkLst>
        </pc:inkChg>
        <pc:inkChg chg="mod">
          <ac:chgData name="Carl-Julian Pardall" userId="242418bbfe6e9ff5" providerId="LiveId" clId="{404EB468-001F-4653-B3DF-B363B1B9871C}" dt="2022-11-16T22:08:55.538" v="3259" actId="165"/>
          <ac:inkMkLst>
            <pc:docMk/>
            <pc:sldMk cId="3721522896" sldId="384"/>
            <ac:inkMk id="292" creationId="{F20E8418-FBD6-DAEE-9D21-CB09C3644DBA}"/>
          </ac:inkMkLst>
        </pc:inkChg>
        <pc:inkChg chg="mod">
          <ac:chgData name="Carl-Julian Pardall" userId="242418bbfe6e9ff5" providerId="LiveId" clId="{404EB468-001F-4653-B3DF-B363B1B9871C}" dt="2022-11-16T22:08:55.538" v="3259" actId="165"/>
          <ac:inkMkLst>
            <pc:docMk/>
            <pc:sldMk cId="3721522896" sldId="384"/>
            <ac:inkMk id="293" creationId="{8FF2F015-442C-955C-2692-A931B867C9C5}"/>
          </ac:inkMkLst>
        </pc:inkChg>
        <pc:inkChg chg="mod">
          <ac:chgData name="Carl-Julian Pardall" userId="242418bbfe6e9ff5" providerId="LiveId" clId="{404EB468-001F-4653-B3DF-B363B1B9871C}" dt="2022-11-16T22:08:55.538" v="3259" actId="165"/>
          <ac:inkMkLst>
            <pc:docMk/>
            <pc:sldMk cId="3721522896" sldId="384"/>
            <ac:inkMk id="294" creationId="{CACAE6C9-6CE0-2C34-26E3-C97D054555C7}"/>
          </ac:inkMkLst>
        </pc:inkChg>
        <pc:inkChg chg="mod">
          <ac:chgData name="Carl-Julian Pardall" userId="242418bbfe6e9ff5" providerId="LiveId" clId="{404EB468-001F-4653-B3DF-B363B1B9871C}" dt="2022-11-16T22:08:55.538" v="3259" actId="165"/>
          <ac:inkMkLst>
            <pc:docMk/>
            <pc:sldMk cId="3721522896" sldId="384"/>
            <ac:inkMk id="295" creationId="{92C9BF2E-FCDC-6F71-F7CC-694C68250657}"/>
          </ac:inkMkLst>
        </pc:inkChg>
        <pc:inkChg chg="mod">
          <ac:chgData name="Carl-Julian Pardall" userId="242418bbfe6e9ff5" providerId="LiveId" clId="{404EB468-001F-4653-B3DF-B363B1B9871C}" dt="2022-11-16T22:08:55.538" v="3259" actId="165"/>
          <ac:inkMkLst>
            <pc:docMk/>
            <pc:sldMk cId="3721522896" sldId="384"/>
            <ac:inkMk id="296" creationId="{22ECE5B8-976C-7EC5-A3C2-4029B4313575}"/>
          </ac:inkMkLst>
        </pc:inkChg>
        <pc:inkChg chg="mod">
          <ac:chgData name="Carl-Julian Pardall" userId="242418bbfe6e9ff5" providerId="LiveId" clId="{404EB468-001F-4653-B3DF-B363B1B9871C}" dt="2022-11-16T22:08:55.538" v="3259" actId="165"/>
          <ac:inkMkLst>
            <pc:docMk/>
            <pc:sldMk cId="3721522896" sldId="384"/>
            <ac:inkMk id="297" creationId="{0D47BC32-602E-1BAB-8EB6-8C66A7B7C9A2}"/>
          </ac:inkMkLst>
        </pc:inkChg>
        <pc:inkChg chg="mod">
          <ac:chgData name="Carl-Julian Pardall" userId="242418bbfe6e9ff5" providerId="LiveId" clId="{404EB468-001F-4653-B3DF-B363B1B9871C}" dt="2022-11-16T22:08:55.538" v="3259" actId="165"/>
          <ac:inkMkLst>
            <pc:docMk/>
            <pc:sldMk cId="3721522896" sldId="384"/>
            <ac:inkMk id="298" creationId="{2F7A483E-0230-6E2C-D5DE-896BD1418D08}"/>
          </ac:inkMkLst>
        </pc:inkChg>
        <pc:inkChg chg="mod">
          <ac:chgData name="Carl-Julian Pardall" userId="242418bbfe6e9ff5" providerId="LiveId" clId="{404EB468-001F-4653-B3DF-B363B1B9871C}" dt="2022-11-16T22:08:55.538" v="3259" actId="165"/>
          <ac:inkMkLst>
            <pc:docMk/>
            <pc:sldMk cId="3721522896" sldId="384"/>
            <ac:inkMk id="299" creationId="{51C54ED1-5F18-21DA-E148-9CC8134C2B20}"/>
          </ac:inkMkLst>
        </pc:inkChg>
        <pc:inkChg chg="mod">
          <ac:chgData name="Carl-Julian Pardall" userId="242418bbfe6e9ff5" providerId="LiveId" clId="{404EB468-001F-4653-B3DF-B363B1B9871C}" dt="2022-11-16T22:08:55.538" v="3259" actId="165"/>
          <ac:inkMkLst>
            <pc:docMk/>
            <pc:sldMk cId="3721522896" sldId="384"/>
            <ac:inkMk id="300" creationId="{255F5A0D-A652-BE96-6E1F-6650EF27FA80}"/>
          </ac:inkMkLst>
        </pc:inkChg>
        <pc:inkChg chg="mod">
          <ac:chgData name="Carl-Julian Pardall" userId="242418bbfe6e9ff5" providerId="LiveId" clId="{404EB468-001F-4653-B3DF-B363B1B9871C}" dt="2022-11-16T22:08:55.538" v="3259" actId="165"/>
          <ac:inkMkLst>
            <pc:docMk/>
            <pc:sldMk cId="3721522896" sldId="384"/>
            <ac:inkMk id="302" creationId="{AD9E51C5-4393-A136-9943-CD0AF7206B3E}"/>
          </ac:inkMkLst>
        </pc:inkChg>
        <pc:inkChg chg="mod">
          <ac:chgData name="Carl-Julian Pardall" userId="242418bbfe6e9ff5" providerId="LiveId" clId="{404EB468-001F-4653-B3DF-B363B1B9871C}" dt="2022-11-16T22:08:55.538" v="3259" actId="165"/>
          <ac:inkMkLst>
            <pc:docMk/>
            <pc:sldMk cId="3721522896" sldId="384"/>
            <ac:inkMk id="304" creationId="{16965007-401A-7186-3D2E-3457185C756A}"/>
          </ac:inkMkLst>
        </pc:inkChg>
        <pc:inkChg chg="mod">
          <ac:chgData name="Carl-Julian Pardall" userId="242418bbfe6e9ff5" providerId="LiveId" clId="{404EB468-001F-4653-B3DF-B363B1B9871C}" dt="2022-11-16T22:08:55.538" v="3259" actId="165"/>
          <ac:inkMkLst>
            <pc:docMk/>
            <pc:sldMk cId="3721522896" sldId="384"/>
            <ac:inkMk id="306" creationId="{3F5053ED-D310-4204-A0E6-8D75701B89BE}"/>
          </ac:inkMkLst>
        </pc:inkChg>
        <pc:inkChg chg="mod">
          <ac:chgData name="Carl-Julian Pardall" userId="242418bbfe6e9ff5" providerId="LiveId" clId="{404EB468-001F-4653-B3DF-B363B1B9871C}" dt="2022-11-16T22:08:55.538" v="3259" actId="165"/>
          <ac:inkMkLst>
            <pc:docMk/>
            <pc:sldMk cId="3721522896" sldId="384"/>
            <ac:inkMk id="308" creationId="{7B7D341A-F321-8A95-76FA-7AD3288E5549}"/>
          </ac:inkMkLst>
        </pc:inkChg>
        <pc:inkChg chg="mod">
          <ac:chgData name="Carl-Julian Pardall" userId="242418bbfe6e9ff5" providerId="LiveId" clId="{404EB468-001F-4653-B3DF-B363B1B9871C}" dt="2022-11-16T22:08:55.538" v="3259" actId="165"/>
          <ac:inkMkLst>
            <pc:docMk/>
            <pc:sldMk cId="3721522896" sldId="384"/>
            <ac:inkMk id="310" creationId="{CC5E4DD5-5C09-81AC-F761-4D11583ED8A8}"/>
          </ac:inkMkLst>
        </pc:inkChg>
        <pc:inkChg chg="mod">
          <ac:chgData name="Carl-Julian Pardall" userId="242418bbfe6e9ff5" providerId="LiveId" clId="{404EB468-001F-4653-B3DF-B363B1B9871C}" dt="2022-11-16T22:08:55.538" v="3259" actId="165"/>
          <ac:inkMkLst>
            <pc:docMk/>
            <pc:sldMk cId="3721522896" sldId="384"/>
            <ac:inkMk id="312" creationId="{D657A778-D74B-76E4-F2D6-8986B715C515}"/>
          </ac:inkMkLst>
        </pc:inkChg>
        <pc:inkChg chg="mod">
          <ac:chgData name="Carl-Julian Pardall" userId="242418bbfe6e9ff5" providerId="LiveId" clId="{404EB468-001F-4653-B3DF-B363B1B9871C}" dt="2022-11-16T22:08:55.538" v="3259" actId="165"/>
          <ac:inkMkLst>
            <pc:docMk/>
            <pc:sldMk cId="3721522896" sldId="384"/>
            <ac:inkMk id="313" creationId="{9C142385-413F-2044-F562-50879239B690}"/>
          </ac:inkMkLst>
        </pc:inkChg>
        <pc:inkChg chg="mod">
          <ac:chgData name="Carl-Julian Pardall" userId="242418bbfe6e9ff5" providerId="LiveId" clId="{404EB468-001F-4653-B3DF-B363B1B9871C}" dt="2022-11-16T22:08:55.538" v="3259" actId="165"/>
          <ac:inkMkLst>
            <pc:docMk/>
            <pc:sldMk cId="3721522896" sldId="384"/>
            <ac:inkMk id="314" creationId="{2A08CD24-473F-4550-51E5-0A83400A7CE9}"/>
          </ac:inkMkLst>
        </pc:inkChg>
        <pc:inkChg chg="mod">
          <ac:chgData name="Carl-Julian Pardall" userId="242418bbfe6e9ff5" providerId="LiveId" clId="{404EB468-001F-4653-B3DF-B363B1B9871C}" dt="2022-11-16T22:08:55.538" v="3259" actId="165"/>
          <ac:inkMkLst>
            <pc:docMk/>
            <pc:sldMk cId="3721522896" sldId="384"/>
            <ac:inkMk id="318" creationId="{CD7F6D9D-0E22-84DE-79DF-86428740983C}"/>
          </ac:inkMkLst>
        </pc:inkChg>
        <pc:inkChg chg="mod">
          <ac:chgData name="Carl-Julian Pardall" userId="242418bbfe6e9ff5" providerId="LiveId" clId="{404EB468-001F-4653-B3DF-B363B1B9871C}" dt="2022-11-16T22:08:55.538" v="3259" actId="165"/>
          <ac:inkMkLst>
            <pc:docMk/>
            <pc:sldMk cId="3721522896" sldId="384"/>
            <ac:inkMk id="321" creationId="{63219438-6A05-C438-229B-D72B13684D29}"/>
          </ac:inkMkLst>
        </pc:inkChg>
        <pc:inkChg chg="mod">
          <ac:chgData name="Carl-Julian Pardall" userId="242418bbfe6e9ff5" providerId="LiveId" clId="{404EB468-001F-4653-B3DF-B363B1B9871C}" dt="2022-11-16T22:08:55.538" v="3259" actId="165"/>
          <ac:inkMkLst>
            <pc:docMk/>
            <pc:sldMk cId="3721522896" sldId="384"/>
            <ac:inkMk id="322" creationId="{72AF58A4-940F-2057-18BC-01D1BD3B4700}"/>
          </ac:inkMkLst>
        </pc:inkChg>
        <pc:inkChg chg="mod">
          <ac:chgData name="Carl-Julian Pardall" userId="242418bbfe6e9ff5" providerId="LiveId" clId="{404EB468-001F-4653-B3DF-B363B1B9871C}" dt="2022-11-16T22:08:55.538" v="3259" actId="165"/>
          <ac:inkMkLst>
            <pc:docMk/>
            <pc:sldMk cId="3721522896" sldId="384"/>
            <ac:inkMk id="323" creationId="{A4A48DD0-5210-654B-1884-E03BB5358529}"/>
          </ac:inkMkLst>
        </pc:inkChg>
        <pc:inkChg chg="mod">
          <ac:chgData name="Carl-Julian Pardall" userId="242418bbfe6e9ff5" providerId="LiveId" clId="{404EB468-001F-4653-B3DF-B363B1B9871C}" dt="2022-11-16T22:08:55.538" v="3259" actId="165"/>
          <ac:inkMkLst>
            <pc:docMk/>
            <pc:sldMk cId="3721522896" sldId="384"/>
            <ac:inkMk id="324" creationId="{78D0F19F-3821-2C39-E8A4-B5D734A7CFA1}"/>
          </ac:inkMkLst>
        </pc:inkChg>
        <pc:inkChg chg="mod">
          <ac:chgData name="Carl-Julian Pardall" userId="242418bbfe6e9ff5" providerId="LiveId" clId="{404EB468-001F-4653-B3DF-B363B1B9871C}" dt="2022-11-16T22:08:55.538" v="3259" actId="165"/>
          <ac:inkMkLst>
            <pc:docMk/>
            <pc:sldMk cId="3721522896" sldId="384"/>
            <ac:inkMk id="325" creationId="{746D11E0-6A2F-F94C-0C3A-CA111E5DC7ED}"/>
          </ac:inkMkLst>
        </pc:inkChg>
        <pc:inkChg chg="mod">
          <ac:chgData name="Carl-Julian Pardall" userId="242418bbfe6e9ff5" providerId="LiveId" clId="{404EB468-001F-4653-B3DF-B363B1B9871C}" dt="2022-11-16T22:08:55.538" v="3259" actId="165"/>
          <ac:inkMkLst>
            <pc:docMk/>
            <pc:sldMk cId="3721522896" sldId="384"/>
            <ac:inkMk id="326" creationId="{517C4F68-C3E8-5ABE-8164-92743D4B9D69}"/>
          </ac:inkMkLst>
        </pc:inkChg>
        <pc:inkChg chg="mod">
          <ac:chgData name="Carl-Julian Pardall" userId="242418bbfe6e9ff5" providerId="LiveId" clId="{404EB468-001F-4653-B3DF-B363B1B9871C}" dt="2022-11-16T22:08:55.538" v="3259" actId="165"/>
          <ac:inkMkLst>
            <pc:docMk/>
            <pc:sldMk cId="3721522896" sldId="384"/>
            <ac:inkMk id="327" creationId="{9AFB34F5-60A5-CA8B-0CF1-B7299AA5C963}"/>
          </ac:inkMkLst>
        </pc:inkChg>
        <pc:inkChg chg="mod">
          <ac:chgData name="Carl-Julian Pardall" userId="242418bbfe6e9ff5" providerId="LiveId" clId="{404EB468-001F-4653-B3DF-B363B1B9871C}" dt="2022-11-16T22:08:55.538" v="3259" actId="165"/>
          <ac:inkMkLst>
            <pc:docMk/>
            <pc:sldMk cId="3721522896" sldId="384"/>
            <ac:inkMk id="328" creationId="{E644326A-C0DF-291E-1C41-B9059C09A0F4}"/>
          </ac:inkMkLst>
        </pc:inkChg>
        <pc:inkChg chg="mod">
          <ac:chgData name="Carl-Julian Pardall" userId="242418bbfe6e9ff5" providerId="LiveId" clId="{404EB468-001F-4653-B3DF-B363B1B9871C}" dt="2022-11-16T22:08:55.538" v="3259" actId="165"/>
          <ac:inkMkLst>
            <pc:docMk/>
            <pc:sldMk cId="3721522896" sldId="384"/>
            <ac:inkMk id="329" creationId="{51613562-DC7E-3F7C-A4E9-ACDA6850B95C}"/>
          </ac:inkMkLst>
        </pc:inkChg>
        <pc:inkChg chg="mod">
          <ac:chgData name="Carl-Julian Pardall" userId="242418bbfe6e9ff5" providerId="LiveId" clId="{404EB468-001F-4653-B3DF-B363B1B9871C}" dt="2022-11-16T22:08:55.538" v="3259" actId="165"/>
          <ac:inkMkLst>
            <pc:docMk/>
            <pc:sldMk cId="3721522896" sldId="384"/>
            <ac:inkMk id="330" creationId="{4B187955-E833-63E1-B071-CD998E956228}"/>
          </ac:inkMkLst>
        </pc:inkChg>
        <pc:inkChg chg="mod">
          <ac:chgData name="Carl-Julian Pardall" userId="242418bbfe6e9ff5" providerId="LiveId" clId="{404EB468-001F-4653-B3DF-B363B1B9871C}" dt="2022-11-16T22:08:55.538" v="3259" actId="165"/>
          <ac:inkMkLst>
            <pc:docMk/>
            <pc:sldMk cId="3721522896" sldId="384"/>
            <ac:inkMk id="331" creationId="{D391A3AD-5BAD-5617-E115-D40D1719172A}"/>
          </ac:inkMkLst>
        </pc:inkChg>
        <pc:inkChg chg="mod">
          <ac:chgData name="Carl-Julian Pardall" userId="242418bbfe6e9ff5" providerId="LiveId" clId="{404EB468-001F-4653-B3DF-B363B1B9871C}" dt="2022-11-16T22:08:55.538" v="3259" actId="165"/>
          <ac:inkMkLst>
            <pc:docMk/>
            <pc:sldMk cId="3721522896" sldId="384"/>
            <ac:inkMk id="332" creationId="{103AEE44-F3DF-4FBD-DBE5-DC61891BD3C3}"/>
          </ac:inkMkLst>
        </pc:inkChg>
        <pc:inkChg chg="mod">
          <ac:chgData name="Carl-Julian Pardall" userId="242418bbfe6e9ff5" providerId="LiveId" clId="{404EB468-001F-4653-B3DF-B363B1B9871C}" dt="2022-11-16T22:08:55.538" v="3259" actId="165"/>
          <ac:inkMkLst>
            <pc:docMk/>
            <pc:sldMk cId="3721522896" sldId="384"/>
            <ac:inkMk id="333" creationId="{6D6C59D2-5E92-2C10-7F6E-768C52291460}"/>
          </ac:inkMkLst>
        </pc:inkChg>
        <pc:inkChg chg="mod">
          <ac:chgData name="Carl-Julian Pardall" userId="242418bbfe6e9ff5" providerId="LiveId" clId="{404EB468-001F-4653-B3DF-B363B1B9871C}" dt="2022-11-16T22:08:55.538" v="3259" actId="165"/>
          <ac:inkMkLst>
            <pc:docMk/>
            <pc:sldMk cId="3721522896" sldId="384"/>
            <ac:inkMk id="334" creationId="{60CA5416-556F-038D-D821-5A229931CA1E}"/>
          </ac:inkMkLst>
        </pc:inkChg>
        <pc:inkChg chg="mod">
          <ac:chgData name="Carl-Julian Pardall" userId="242418bbfe6e9ff5" providerId="LiveId" clId="{404EB468-001F-4653-B3DF-B363B1B9871C}" dt="2022-11-16T22:08:55.538" v="3259" actId="165"/>
          <ac:inkMkLst>
            <pc:docMk/>
            <pc:sldMk cId="3721522896" sldId="384"/>
            <ac:inkMk id="335" creationId="{77AFCE72-E015-2D67-AA4F-48BC5A365FB5}"/>
          </ac:inkMkLst>
        </pc:inkChg>
        <pc:inkChg chg="mod">
          <ac:chgData name="Carl-Julian Pardall" userId="242418bbfe6e9ff5" providerId="LiveId" clId="{404EB468-001F-4653-B3DF-B363B1B9871C}" dt="2022-11-16T22:08:55.538" v="3259" actId="165"/>
          <ac:inkMkLst>
            <pc:docMk/>
            <pc:sldMk cId="3721522896" sldId="384"/>
            <ac:inkMk id="336" creationId="{5BBA9A6D-5071-C9D5-334F-718266D4DB32}"/>
          </ac:inkMkLst>
        </pc:inkChg>
        <pc:inkChg chg="mod">
          <ac:chgData name="Carl-Julian Pardall" userId="242418bbfe6e9ff5" providerId="LiveId" clId="{404EB468-001F-4653-B3DF-B363B1B9871C}" dt="2022-11-16T22:08:55.538" v="3259" actId="165"/>
          <ac:inkMkLst>
            <pc:docMk/>
            <pc:sldMk cId="3721522896" sldId="384"/>
            <ac:inkMk id="337" creationId="{D6F57BFD-FE38-D49B-389F-795C3CC13FF6}"/>
          </ac:inkMkLst>
        </pc:inkChg>
        <pc:inkChg chg="mod">
          <ac:chgData name="Carl-Julian Pardall" userId="242418bbfe6e9ff5" providerId="LiveId" clId="{404EB468-001F-4653-B3DF-B363B1B9871C}" dt="2022-11-16T22:08:55.538" v="3259" actId="165"/>
          <ac:inkMkLst>
            <pc:docMk/>
            <pc:sldMk cId="3721522896" sldId="384"/>
            <ac:inkMk id="338" creationId="{7E2B5513-14F5-0C4E-722E-8B9B688A3926}"/>
          </ac:inkMkLst>
        </pc:inkChg>
        <pc:inkChg chg="mod">
          <ac:chgData name="Carl-Julian Pardall" userId="242418bbfe6e9ff5" providerId="LiveId" clId="{404EB468-001F-4653-B3DF-B363B1B9871C}" dt="2022-11-16T22:08:55.538" v="3259" actId="165"/>
          <ac:inkMkLst>
            <pc:docMk/>
            <pc:sldMk cId="3721522896" sldId="384"/>
            <ac:inkMk id="339" creationId="{4579C20B-40AE-8307-4FD7-2A976ABBBAAE}"/>
          </ac:inkMkLst>
        </pc:inkChg>
        <pc:inkChg chg="mod">
          <ac:chgData name="Carl-Julian Pardall" userId="242418bbfe6e9ff5" providerId="LiveId" clId="{404EB468-001F-4653-B3DF-B363B1B9871C}" dt="2022-11-16T22:08:55.538" v="3259" actId="165"/>
          <ac:inkMkLst>
            <pc:docMk/>
            <pc:sldMk cId="3721522896" sldId="384"/>
            <ac:inkMk id="340" creationId="{233C3032-B8B4-7A44-0864-6919514C66F5}"/>
          </ac:inkMkLst>
        </pc:inkChg>
        <pc:inkChg chg="mod">
          <ac:chgData name="Carl-Julian Pardall" userId="242418bbfe6e9ff5" providerId="LiveId" clId="{404EB468-001F-4653-B3DF-B363B1B9871C}" dt="2022-11-16T22:08:55.538" v="3259" actId="165"/>
          <ac:inkMkLst>
            <pc:docMk/>
            <pc:sldMk cId="3721522896" sldId="384"/>
            <ac:inkMk id="341" creationId="{134AF118-BF92-7D54-68A4-BEC5FD91F6B5}"/>
          </ac:inkMkLst>
        </pc:inkChg>
        <pc:inkChg chg="mod">
          <ac:chgData name="Carl-Julian Pardall" userId="242418bbfe6e9ff5" providerId="LiveId" clId="{404EB468-001F-4653-B3DF-B363B1B9871C}" dt="2022-11-16T22:08:55.538" v="3259" actId="165"/>
          <ac:inkMkLst>
            <pc:docMk/>
            <pc:sldMk cId="3721522896" sldId="384"/>
            <ac:inkMk id="342" creationId="{6C8BF4D2-F775-06F5-25B9-4D0A3FA77686}"/>
          </ac:inkMkLst>
        </pc:inkChg>
        <pc:inkChg chg="mod">
          <ac:chgData name="Carl-Julian Pardall" userId="242418bbfe6e9ff5" providerId="LiveId" clId="{404EB468-001F-4653-B3DF-B363B1B9871C}" dt="2022-11-16T22:08:55.538" v="3259" actId="165"/>
          <ac:inkMkLst>
            <pc:docMk/>
            <pc:sldMk cId="3721522896" sldId="384"/>
            <ac:inkMk id="343" creationId="{03A8ED03-5206-0CA8-B5AA-56107E1D3147}"/>
          </ac:inkMkLst>
        </pc:inkChg>
        <pc:inkChg chg="mod">
          <ac:chgData name="Carl-Julian Pardall" userId="242418bbfe6e9ff5" providerId="LiveId" clId="{404EB468-001F-4653-B3DF-B363B1B9871C}" dt="2022-11-16T22:08:55.538" v="3259" actId="165"/>
          <ac:inkMkLst>
            <pc:docMk/>
            <pc:sldMk cId="3721522896" sldId="384"/>
            <ac:inkMk id="344" creationId="{4E8FC6AE-0E15-A54D-B72F-50272996AA9F}"/>
          </ac:inkMkLst>
        </pc:inkChg>
        <pc:inkChg chg="mod">
          <ac:chgData name="Carl-Julian Pardall" userId="242418bbfe6e9ff5" providerId="LiveId" clId="{404EB468-001F-4653-B3DF-B363B1B9871C}" dt="2022-11-16T22:08:55.538" v="3259" actId="165"/>
          <ac:inkMkLst>
            <pc:docMk/>
            <pc:sldMk cId="3721522896" sldId="384"/>
            <ac:inkMk id="345" creationId="{A855099D-5338-B3ED-73FA-A018C1EC6A61}"/>
          </ac:inkMkLst>
        </pc:inkChg>
        <pc:inkChg chg="mod">
          <ac:chgData name="Carl-Julian Pardall" userId="242418bbfe6e9ff5" providerId="LiveId" clId="{404EB468-001F-4653-B3DF-B363B1B9871C}" dt="2022-11-16T22:08:55.538" v="3259" actId="165"/>
          <ac:inkMkLst>
            <pc:docMk/>
            <pc:sldMk cId="3721522896" sldId="384"/>
            <ac:inkMk id="346" creationId="{3232CDCD-635C-DEFB-F00E-049D33F396E1}"/>
          </ac:inkMkLst>
        </pc:inkChg>
        <pc:inkChg chg="mod">
          <ac:chgData name="Carl-Julian Pardall" userId="242418bbfe6e9ff5" providerId="LiveId" clId="{404EB468-001F-4653-B3DF-B363B1B9871C}" dt="2022-11-16T22:08:55.538" v="3259" actId="165"/>
          <ac:inkMkLst>
            <pc:docMk/>
            <pc:sldMk cId="3721522896" sldId="384"/>
            <ac:inkMk id="347" creationId="{6BCBB7E0-623F-465E-034F-6C11E7D669FA}"/>
          </ac:inkMkLst>
        </pc:inkChg>
        <pc:inkChg chg="mod">
          <ac:chgData name="Carl-Julian Pardall" userId="242418bbfe6e9ff5" providerId="LiveId" clId="{404EB468-001F-4653-B3DF-B363B1B9871C}" dt="2022-11-16T22:08:55.538" v="3259" actId="165"/>
          <ac:inkMkLst>
            <pc:docMk/>
            <pc:sldMk cId="3721522896" sldId="384"/>
            <ac:inkMk id="348" creationId="{C23E45D5-E121-47AD-980A-CD908A66C797}"/>
          </ac:inkMkLst>
        </pc:inkChg>
        <pc:inkChg chg="mod">
          <ac:chgData name="Carl-Julian Pardall" userId="242418bbfe6e9ff5" providerId="LiveId" clId="{404EB468-001F-4653-B3DF-B363B1B9871C}" dt="2022-11-16T22:08:55.538" v="3259" actId="165"/>
          <ac:inkMkLst>
            <pc:docMk/>
            <pc:sldMk cId="3721522896" sldId="384"/>
            <ac:inkMk id="349" creationId="{CE92440E-6066-87AF-5C91-44A0792E3E34}"/>
          </ac:inkMkLst>
        </pc:inkChg>
        <pc:inkChg chg="mod">
          <ac:chgData name="Carl-Julian Pardall" userId="242418bbfe6e9ff5" providerId="LiveId" clId="{404EB468-001F-4653-B3DF-B363B1B9871C}" dt="2022-11-16T22:08:55.538" v="3259" actId="165"/>
          <ac:inkMkLst>
            <pc:docMk/>
            <pc:sldMk cId="3721522896" sldId="384"/>
            <ac:inkMk id="350" creationId="{FB3071D1-A732-1978-1198-FDB855F6E2AE}"/>
          </ac:inkMkLst>
        </pc:inkChg>
        <pc:inkChg chg="mod">
          <ac:chgData name="Carl-Julian Pardall" userId="242418bbfe6e9ff5" providerId="LiveId" clId="{404EB468-001F-4653-B3DF-B363B1B9871C}" dt="2022-11-16T22:08:55.538" v="3259" actId="165"/>
          <ac:inkMkLst>
            <pc:docMk/>
            <pc:sldMk cId="3721522896" sldId="384"/>
            <ac:inkMk id="351" creationId="{89B67FBE-487E-AB73-0D85-8CED9BCC7AE6}"/>
          </ac:inkMkLst>
        </pc:inkChg>
        <pc:inkChg chg="mod">
          <ac:chgData name="Carl-Julian Pardall" userId="242418bbfe6e9ff5" providerId="LiveId" clId="{404EB468-001F-4653-B3DF-B363B1B9871C}" dt="2022-11-16T22:08:55.538" v="3259" actId="165"/>
          <ac:inkMkLst>
            <pc:docMk/>
            <pc:sldMk cId="3721522896" sldId="384"/>
            <ac:inkMk id="352" creationId="{196E099D-7943-EED5-8AB2-684436F9FC8F}"/>
          </ac:inkMkLst>
        </pc:inkChg>
        <pc:inkChg chg="mod">
          <ac:chgData name="Carl-Julian Pardall" userId="242418bbfe6e9ff5" providerId="LiveId" clId="{404EB468-001F-4653-B3DF-B363B1B9871C}" dt="2022-11-16T22:08:55.538" v="3259" actId="165"/>
          <ac:inkMkLst>
            <pc:docMk/>
            <pc:sldMk cId="3721522896" sldId="384"/>
            <ac:inkMk id="353" creationId="{71E29F81-356F-860C-53BE-B6DAF950AAD1}"/>
          </ac:inkMkLst>
        </pc:inkChg>
        <pc:inkChg chg="mod">
          <ac:chgData name="Carl-Julian Pardall" userId="242418bbfe6e9ff5" providerId="LiveId" clId="{404EB468-001F-4653-B3DF-B363B1B9871C}" dt="2022-11-16T22:08:55.538" v="3259" actId="165"/>
          <ac:inkMkLst>
            <pc:docMk/>
            <pc:sldMk cId="3721522896" sldId="384"/>
            <ac:inkMk id="354" creationId="{B80C36D9-F735-4165-418F-B70EEC42E779}"/>
          </ac:inkMkLst>
        </pc:inkChg>
        <pc:inkChg chg="mod">
          <ac:chgData name="Carl-Julian Pardall" userId="242418bbfe6e9ff5" providerId="LiveId" clId="{404EB468-001F-4653-B3DF-B363B1B9871C}" dt="2022-11-16T22:08:55.538" v="3259" actId="165"/>
          <ac:inkMkLst>
            <pc:docMk/>
            <pc:sldMk cId="3721522896" sldId="384"/>
            <ac:inkMk id="355" creationId="{310A53F9-52D7-84F7-E2C5-9E231E45E06B}"/>
          </ac:inkMkLst>
        </pc:inkChg>
        <pc:inkChg chg="mod">
          <ac:chgData name="Carl-Julian Pardall" userId="242418bbfe6e9ff5" providerId="LiveId" clId="{404EB468-001F-4653-B3DF-B363B1B9871C}" dt="2022-11-16T22:08:55.538" v="3259" actId="165"/>
          <ac:inkMkLst>
            <pc:docMk/>
            <pc:sldMk cId="3721522896" sldId="384"/>
            <ac:inkMk id="356" creationId="{6DB52778-8056-EDE1-B4D6-35A12F191B94}"/>
          </ac:inkMkLst>
        </pc:inkChg>
        <pc:inkChg chg="mod">
          <ac:chgData name="Carl-Julian Pardall" userId="242418bbfe6e9ff5" providerId="LiveId" clId="{404EB468-001F-4653-B3DF-B363B1B9871C}" dt="2022-11-16T22:08:55.538" v="3259" actId="165"/>
          <ac:inkMkLst>
            <pc:docMk/>
            <pc:sldMk cId="3721522896" sldId="384"/>
            <ac:inkMk id="357" creationId="{3D522087-83F6-43DB-77E9-E2EBA5E565FB}"/>
          </ac:inkMkLst>
        </pc:inkChg>
        <pc:inkChg chg="mod">
          <ac:chgData name="Carl-Julian Pardall" userId="242418bbfe6e9ff5" providerId="LiveId" clId="{404EB468-001F-4653-B3DF-B363B1B9871C}" dt="2022-11-16T22:08:55.538" v="3259" actId="165"/>
          <ac:inkMkLst>
            <pc:docMk/>
            <pc:sldMk cId="3721522896" sldId="384"/>
            <ac:inkMk id="358" creationId="{1D677A6D-B34A-FAF2-410B-9658CCEECC2A}"/>
          </ac:inkMkLst>
        </pc:inkChg>
        <pc:inkChg chg="mod">
          <ac:chgData name="Carl-Julian Pardall" userId="242418bbfe6e9ff5" providerId="LiveId" clId="{404EB468-001F-4653-B3DF-B363B1B9871C}" dt="2022-11-16T22:08:55.538" v="3259" actId="165"/>
          <ac:inkMkLst>
            <pc:docMk/>
            <pc:sldMk cId="3721522896" sldId="384"/>
            <ac:inkMk id="359" creationId="{53FA857A-F3B1-F565-1ABB-BA6264FCB953}"/>
          </ac:inkMkLst>
        </pc:inkChg>
        <pc:inkChg chg="mod">
          <ac:chgData name="Carl-Julian Pardall" userId="242418bbfe6e9ff5" providerId="LiveId" clId="{404EB468-001F-4653-B3DF-B363B1B9871C}" dt="2022-11-16T22:08:55.538" v="3259" actId="165"/>
          <ac:inkMkLst>
            <pc:docMk/>
            <pc:sldMk cId="3721522896" sldId="384"/>
            <ac:inkMk id="360" creationId="{323A7E8B-02F8-41B7-C25A-939EAE757644}"/>
          </ac:inkMkLst>
        </pc:inkChg>
        <pc:inkChg chg="mod">
          <ac:chgData name="Carl-Julian Pardall" userId="242418bbfe6e9ff5" providerId="LiveId" clId="{404EB468-001F-4653-B3DF-B363B1B9871C}" dt="2022-11-16T22:08:55.538" v="3259" actId="165"/>
          <ac:inkMkLst>
            <pc:docMk/>
            <pc:sldMk cId="3721522896" sldId="384"/>
            <ac:inkMk id="361" creationId="{98AD5CBD-A510-EF95-072E-F4E84A0B3337}"/>
          </ac:inkMkLst>
        </pc:inkChg>
        <pc:inkChg chg="mod">
          <ac:chgData name="Carl-Julian Pardall" userId="242418bbfe6e9ff5" providerId="LiveId" clId="{404EB468-001F-4653-B3DF-B363B1B9871C}" dt="2022-11-16T22:08:55.538" v="3259" actId="165"/>
          <ac:inkMkLst>
            <pc:docMk/>
            <pc:sldMk cId="3721522896" sldId="384"/>
            <ac:inkMk id="362" creationId="{ED15F1F0-730E-F0EE-DA8C-5C485BD4DB74}"/>
          </ac:inkMkLst>
        </pc:inkChg>
        <pc:inkChg chg="mod">
          <ac:chgData name="Carl-Julian Pardall" userId="242418bbfe6e9ff5" providerId="LiveId" clId="{404EB468-001F-4653-B3DF-B363B1B9871C}" dt="2022-11-16T22:08:55.538" v="3259" actId="165"/>
          <ac:inkMkLst>
            <pc:docMk/>
            <pc:sldMk cId="3721522896" sldId="384"/>
            <ac:inkMk id="363" creationId="{4E7FA3FE-5AA3-E52F-30EA-583DC9A5C90E}"/>
          </ac:inkMkLst>
        </pc:inkChg>
        <pc:inkChg chg="mod">
          <ac:chgData name="Carl-Julian Pardall" userId="242418bbfe6e9ff5" providerId="LiveId" clId="{404EB468-001F-4653-B3DF-B363B1B9871C}" dt="2022-11-16T22:08:55.538" v="3259" actId="165"/>
          <ac:inkMkLst>
            <pc:docMk/>
            <pc:sldMk cId="3721522896" sldId="384"/>
            <ac:inkMk id="364" creationId="{28F09AFD-CADB-FB01-C3C1-0E32936A58D9}"/>
          </ac:inkMkLst>
        </pc:inkChg>
        <pc:inkChg chg="mod">
          <ac:chgData name="Carl-Julian Pardall" userId="242418bbfe6e9ff5" providerId="LiveId" clId="{404EB468-001F-4653-B3DF-B363B1B9871C}" dt="2022-11-16T22:08:55.538" v="3259" actId="165"/>
          <ac:inkMkLst>
            <pc:docMk/>
            <pc:sldMk cId="3721522896" sldId="384"/>
            <ac:inkMk id="365" creationId="{B75ABC61-ED55-E376-9F80-59D2F4118FA7}"/>
          </ac:inkMkLst>
        </pc:inkChg>
        <pc:inkChg chg="mod">
          <ac:chgData name="Carl-Julian Pardall" userId="242418bbfe6e9ff5" providerId="LiveId" clId="{404EB468-001F-4653-B3DF-B363B1B9871C}" dt="2022-11-16T22:08:55.538" v="3259" actId="165"/>
          <ac:inkMkLst>
            <pc:docMk/>
            <pc:sldMk cId="3721522896" sldId="384"/>
            <ac:inkMk id="366" creationId="{B32EC9D7-46B4-4D98-49D8-CEF23E88DA60}"/>
          </ac:inkMkLst>
        </pc:inkChg>
        <pc:inkChg chg="mod">
          <ac:chgData name="Carl-Julian Pardall" userId="242418bbfe6e9ff5" providerId="LiveId" clId="{404EB468-001F-4653-B3DF-B363B1B9871C}" dt="2022-11-16T22:08:55.538" v="3259" actId="165"/>
          <ac:inkMkLst>
            <pc:docMk/>
            <pc:sldMk cId="3721522896" sldId="384"/>
            <ac:inkMk id="367" creationId="{B904109D-D214-489F-56E4-1196D9899FBF}"/>
          </ac:inkMkLst>
        </pc:inkChg>
        <pc:inkChg chg="mod">
          <ac:chgData name="Carl-Julian Pardall" userId="242418bbfe6e9ff5" providerId="LiveId" clId="{404EB468-001F-4653-B3DF-B363B1B9871C}" dt="2022-11-16T22:08:55.538" v="3259" actId="165"/>
          <ac:inkMkLst>
            <pc:docMk/>
            <pc:sldMk cId="3721522896" sldId="384"/>
            <ac:inkMk id="368" creationId="{5D82F56C-49AE-9187-10BE-C936B0DBEC48}"/>
          </ac:inkMkLst>
        </pc:inkChg>
        <pc:inkChg chg="mod">
          <ac:chgData name="Carl-Julian Pardall" userId="242418bbfe6e9ff5" providerId="LiveId" clId="{404EB468-001F-4653-B3DF-B363B1B9871C}" dt="2022-11-16T22:08:55.538" v="3259" actId="165"/>
          <ac:inkMkLst>
            <pc:docMk/>
            <pc:sldMk cId="3721522896" sldId="384"/>
            <ac:inkMk id="369" creationId="{A741AACA-0DFA-3562-001B-C05CD11BC804}"/>
          </ac:inkMkLst>
        </pc:inkChg>
        <pc:inkChg chg="mod">
          <ac:chgData name="Carl-Julian Pardall" userId="242418bbfe6e9ff5" providerId="LiveId" clId="{404EB468-001F-4653-B3DF-B363B1B9871C}" dt="2022-11-16T22:08:55.538" v="3259" actId="165"/>
          <ac:inkMkLst>
            <pc:docMk/>
            <pc:sldMk cId="3721522896" sldId="384"/>
            <ac:inkMk id="370" creationId="{DD0DABA0-BB34-468C-30DC-907410834D14}"/>
          </ac:inkMkLst>
        </pc:inkChg>
        <pc:inkChg chg="mod">
          <ac:chgData name="Carl-Julian Pardall" userId="242418bbfe6e9ff5" providerId="LiveId" clId="{404EB468-001F-4653-B3DF-B363B1B9871C}" dt="2022-11-16T22:08:55.538" v="3259" actId="165"/>
          <ac:inkMkLst>
            <pc:docMk/>
            <pc:sldMk cId="3721522896" sldId="384"/>
            <ac:inkMk id="371" creationId="{C6A27CF5-2BA9-A24B-D76A-1DF8EFD869C9}"/>
          </ac:inkMkLst>
        </pc:inkChg>
        <pc:inkChg chg="mod">
          <ac:chgData name="Carl-Julian Pardall" userId="242418bbfe6e9ff5" providerId="LiveId" clId="{404EB468-001F-4653-B3DF-B363B1B9871C}" dt="2022-11-16T22:08:55.538" v="3259" actId="165"/>
          <ac:inkMkLst>
            <pc:docMk/>
            <pc:sldMk cId="3721522896" sldId="384"/>
            <ac:inkMk id="372" creationId="{1C8CE173-3F63-32C3-4C76-39FEA914FB9B}"/>
          </ac:inkMkLst>
        </pc:inkChg>
        <pc:inkChg chg="mod">
          <ac:chgData name="Carl-Julian Pardall" userId="242418bbfe6e9ff5" providerId="LiveId" clId="{404EB468-001F-4653-B3DF-B363B1B9871C}" dt="2022-11-16T22:08:55.538" v="3259" actId="165"/>
          <ac:inkMkLst>
            <pc:docMk/>
            <pc:sldMk cId="3721522896" sldId="384"/>
            <ac:inkMk id="373" creationId="{FC323CF9-A186-8E96-6906-838CAAA0BDDB}"/>
          </ac:inkMkLst>
        </pc:inkChg>
        <pc:inkChg chg="mod">
          <ac:chgData name="Carl-Julian Pardall" userId="242418bbfe6e9ff5" providerId="LiveId" clId="{404EB468-001F-4653-B3DF-B363B1B9871C}" dt="2022-11-16T22:08:55.538" v="3259" actId="165"/>
          <ac:inkMkLst>
            <pc:docMk/>
            <pc:sldMk cId="3721522896" sldId="384"/>
            <ac:inkMk id="374" creationId="{C092C44B-8CB9-A136-0092-65CA5BE651FB}"/>
          </ac:inkMkLst>
        </pc:inkChg>
        <pc:inkChg chg="mod">
          <ac:chgData name="Carl-Julian Pardall" userId="242418bbfe6e9ff5" providerId="LiveId" clId="{404EB468-001F-4653-B3DF-B363B1B9871C}" dt="2022-11-16T22:08:55.538" v="3259" actId="165"/>
          <ac:inkMkLst>
            <pc:docMk/>
            <pc:sldMk cId="3721522896" sldId="384"/>
            <ac:inkMk id="375" creationId="{90E31923-F411-BA8D-84DE-BBC41D485623}"/>
          </ac:inkMkLst>
        </pc:inkChg>
        <pc:inkChg chg="mod">
          <ac:chgData name="Carl-Julian Pardall" userId="242418bbfe6e9ff5" providerId="LiveId" clId="{404EB468-001F-4653-B3DF-B363B1B9871C}" dt="2022-11-16T22:08:55.538" v="3259" actId="165"/>
          <ac:inkMkLst>
            <pc:docMk/>
            <pc:sldMk cId="3721522896" sldId="384"/>
            <ac:inkMk id="376" creationId="{ACF8FA90-4A3A-6F46-901D-316BA54CB3B6}"/>
          </ac:inkMkLst>
        </pc:inkChg>
        <pc:inkChg chg="mod">
          <ac:chgData name="Carl-Julian Pardall" userId="242418bbfe6e9ff5" providerId="LiveId" clId="{404EB468-001F-4653-B3DF-B363B1B9871C}" dt="2022-11-16T22:08:55.538" v="3259" actId="165"/>
          <ac:inkMkLst>
            <pc:docMk/>
            <pc:sldMk cId="3721522896" sldId="384"/>
            <ac:inkMk id="377" creationId="{321EB251-B5DF-D59B-D566-4A0BDE5A5C4A}"/>
          </ac:inkMkLst>
        </pc:inkChg>
        <pc:inkChg chg="mod">
          <ac:chgData name="Carl-Julian Pardall" userId="242418bbfe6e9ff5" providerId="LiveId" clId="{404EB468-001F-4653-B3DF-B363B1B9871C}" dt="2022-11-16T22:08:55.538" v="3259" actId="165"/>
          <ac:inkMkLst>
            <pc:docMk/>
            <pc:sldMk cId="3721522896" sldId="384"/>
            <ac:inkMk id="378" creationId="{7A6964F3-60E0-E985-6553-FE3B8D0A8296}"/>
          </ac:inkMkLst>
        </pc:inkChg>
        <pc:inkChg chg="mod">
          <ac:chgData name="Carl-Julian Pardall" userId="242418bbfe6e9ff5" providerId="LiveId" clId="{404EB468-001F-4653-B3DF-B363B1B9871C}" dt="2022-11-16T22:08:55.538" v="3259" actId="165"/>
          <ac:inkMkLst>
            <pc:docMk/>
            <pc:sldMk cId="3721522896" sldId="384"/>
            <ac:inkMk id="379" creationId="{E84F273F-3CE4-5E73-F3DC-2E1840D9892D}"/>
          </ac:inkMkLst>
        </pc:inkChg>
        <pc:inkChg chg="mod">
          <ac:chgData name="Carl-Julian Pardall" userId="242418bbfe6e9ff5" providerId="LiveId" clId="{404EB468-001F-4653-B3DF-B363B1B9871C}" dt="2022-11-16T22:08:55.538" v="3259" actId="165"/>
          <ac:inkMkLst>
            <pc:docMk/>
            <pc:sldMk cId="3721522896" sldId="384"/>
            <ac:inkMk id="380" creationId="{24167602-7E26-E029-EE6A-1AAFF5AAFE4C}"/>
          </ac:inkMkLst>
        </pc:inkChg>
        <pc:inkChg chg="mod">
          <ac:chgData name="Carl-Julian Pardall" userId="242418bbfe6e9ff5" providerId="LiveId" clId="{404EB468-001F-4653-B3DF-B363B1B9871C}" dt="2022-11-16T22:08:55.538" v="3259" actId="165"/>
          <ac:inkMkLst>
            <pc:docMk/>
            <pc:sldMk cId="3721522896" sldId="384"/>
            <ac:inkMk id="381" creationId="{CF33B602-9856-31D4-D0AB-377DB25CEC94}"/>
          </ac:inkMkLst>
        </pc:inkChg>
        <pc:inkChg chg="mod">
          <ac:chgData name="Carl-Julian Pardall" userId="242418bbfe6e9ff5" providerId="LiveId" clId="{404EB468-001F-4653-B3DF-B363B1B9871C}" dt="2022-11-16T22:08:55.538" v="3259" actId="165"/>
          <ac:inkMkLst>
            <pc:docMk/>
            <pc:sldMk cId="3721522896" sldId="384"/>
            <ac:inkMk id="382" creationId="{B5A029E0-E2A4-EF0A-5F0D-6AB716D1CBB9}"/>
          </ac:inkMkLst>
        </pc:inkChg>
        <pc:inkChg chg="mod">
          <ac:chgData name="Carl-Julian Pardall" userId="242418bbfe6e9ff5" providerId="LiveId" clId="{404EB468-001F-4653-B3DF-B363B1B9871C}" dt="2022-11-16T22:08:55.538" v="3259" actId="165"/>
          <ac:inkMkLst>
            <pc:docMk/>
            <pc:sldMk cId="3721522896" sldId="384"/>
            <ac:inkMk id="383" creationId="{1A6BD31D-0B3F-695D-A252-3FB14380E53F}"/>
          </ac:inkMkLst>
        </pc:inkChg>
        <pc:inkChg chg="mod">
          <ac:chgData name="Carl-Julian Pardall" userId="242418bbfe6e9ff5" providerId="LiveId" clId="{404EB468-001F-4653-B3DF-B363B1B9871C}" dt="2022-11-16T22:08:55.538" v="3259" actId="165"/>
          <ac:inkMkLst>
            <pc:docMk/>
            <pc:sldMk cId="3721522896" sldId="384"/>
            <ac:inkMk id="384" creationId="{79839234-1A8A-F672-02DB-410493129EA3}"/>
          </ac:inkMkLst>
        </pc:inkChg>
        <pc:inkChg chg="mod">
          <ac:chgData name="Carl-Julian Pardall" userId="242418bbfe6e9ff5" providerId="LiveId" clId="{404EB468-001F-4653-B3DF-B363B1B9871C}" dt="2022-11-16T22:08:55.538" v="3259" actId="165"/>
          <ac:inkMkLst>
            <pc:docMk/>
            <pc:sldMk cId="3721522896" sldId="384"/>
            <ac:inkMk id="385" creationId="{3C4F1D6D-B797-00A7-EABA-C9CFE50C83C8}"/>
          </ac:inkMkLst>
        </pc:inkChg>
        <pc:inkChg chg="mod">
          <ac:chgData name="Carl-Julian Pardall" userId="242418bbfe6e9ff5" providerId="LiveId" clId="{404EB468-001F-4653-B3DF-B363B1B9871C}" dt="2022-11-16T22:08:55.538" v="3259" actId="165"/>
          <ac:inkMkLst>
            <pc:docMk/>
            <pc:sldMk cId="3721522896" sldId="384"/>
            <ac:inkMk id="386" creationId="{F9045ED5-7D42-F99D-35AA-2C58BB4A119C}"/>
          </ac:inkMkLst>
        </pc:inkChg>
        <pc:inkChg chg="mod">
          <ac:chgData name="Carl-Julian Pardall" userId="242418bbfe6e9ff5" providerId="LiveId" clId="{404EB468-001F-4653-B3DF-B363B1B9871C}" dt="2022-11-16T22:08:55.538" v="3259" actId="165"/>
          <ac:inkMkLst>
            <pc:docMk/>
            <pc:sldMk cId="3721522896" sldId="384"/>
            <ac:inkMk id="387" creationId="{72CA515F-E1EC-28DC-B25E-6D2C195475B6}"/>
          </ac:inkMkLst>
        </pc:inkChg>
        <pc:inkChg chg="mod">
          <ac:chgData name="Carl-Julian Pardall" userId="242418bbfe6e9ff5" providerId="LiveId" clId="{404EB468-001F-4653-B3DF-B363B1B9871C}" dt="2022-11-16T22:08:55.538" v="3259" actId="165"/>
          <ac:inkMkLst>
            <pc:docMk/>
            <pc:sldMk cId="3721522896" sldId="384"/>
            <ac:inkMk id="388" creationId="{26394194-4949-A57D-4377-AB366C870A4B}"/>
          </ac:inkMkLst>
        </pc:inkChg>
        <pc:inkChg chg="mod">
          <ac:chgData name="Carl-Julian Pardall" userId="242418bbfe6e9ff5" providerId="LiveId" clId="{404EB468-001F-4653-B3DF-B363B1B9871C}" dt="2022-11-16T22:08:55.538" v="3259" actId="165"/>
          <ac:inkMkLst>
            <pc:docMk/>
            <pc:sldMk cId="3721522896" sldId="384"/>
            <ac:inkMk id="389" creationId="{D6BD5F29-7D5B-7D9C-0345-01098F1AF54E}"/>
          </ac:inkMkLst>
        </pc:inkChg>
        <pc:inkChg chg="mod">
          <ac:chgData name="Carl-Julian Pardall" userId="242418bbfe6e9ff5" providerId="LiveId" clId="{404EB468-001F-4653-B3DF-B363B1B9871C}" dt="2022-11-16T22:08:55.538" v="3259" actId="165"/>
          <ac:inkMkLst>
            <pc:docMk/>
            <pc:sldMk cId="3721522896" sldId="384"/>
            <ac:inkMk id="390" creationId="{9A810B59-89D5-70E2-7761-9850DA65A7C3}"/>
          </ac:inkMkLst>
        </pc:inkChg>
        <pc:inkChg chg="mod">
          <ac:chgData name="Carl-Julian Pardall" userId="242418bbfe6e9ff5" providerId="LiveId" clId="{404EB468-001F-4653-B3DF-B363B1B9871C}" dt="2022-11-16T22:08:55.538" v="3259" actId="165"/>
          <ac:inkMkLst>
            <pc:docMk/>
            <pc:sldMk cId="3721522896" sldId="384"/>
            <ac:inkMk id="391" creationId="{29B1B599-6D63-2EBB-3DB3-1E1FF8170CA7}"/>
          </ac:inkMkLst>
        </pc:inkChg>
        <pc:inkChg chg="mod">
          <ac:chgData name="Carl-Julian Pardall" userId="242418bbfe6e9ff5" providerId="LiveId" clId="{404EB468-001F-4653-B3DF-B363B1B9871C}" dt="2022-11-16T22:08:55.538" v="3259" actId="165"/>
          <ac:inkMkLst>
            <pc:docMk/>
            <pc:sldMk cId="3721522896" sldId="384"/>
            <ac:inkMk id="392" creationId="{33601D60-070C-7BBE-9AF5-2B649476413F}"/>
          </ac:inkMkLst>
        </pc:inkChg>
        <pc:inkChg chg="mod">
          <ac:chgData name="Carl-Julian Pardall" userId="242418bbfe6e9ff5" providerId="LiveId" clId="{404EB468-001F-4653-B3DF-B363B1B9871C}" dt="2022-11-16T22:08:55.538" v="3259" actId="165"/>
          <ac:inkMkLst>
            <pc:docMk/>
            <pc:sldMk cId="3721522896" sldId="384"/>
            <ac:inkMk id="393" creationId="{96E86B8A-316B-77E2-13DA-6F123605814C}"/>
          </ac:inkMkLst>
        </pc:inkChg>
        <pc:inkChg chg="mod">
          <ac:chgData name="Carl-Julian Pardall" userId="242418bbfe6e9ff5" providerId="LiveId" clId="{404EB468-001F-4653-B3DF-B363B1B9871C}" dt="2022-11-16T22:08:55.538" v="3259" actId="165"/>
          <ac:inkMkLst>
            <pc:docMk/>
            <pc:sldMk cId="3721522896" sldId="384"/>
            <ac:inkMk id="394" creationId="{082190E9-6932-B67E-3218-692DB6933875}"/>
          </ac:inkMkLst>
        </pc:inkChg>
        <pc:inkChg chg="mod">
          <ac:chgData name="Carl-Julian Pardall" userId="242418bbfe6e9ff5" providerId="LiveId" clId="{404EB468-001F-4653-B3DF-B363B1B9871C}" dt="2022-11-16T22:08:55.538" v="3259" actId="165"/>
          <ac:inkMkLst>
            <pc:docMk/>
            <pc:sldMk cId="3721522896" sldId="384"/>
            <ac:inkMk id="395" creationId="{9A031056-3332-2B59-7A2B-D7558451665B}"/>
          </ac:inkMkLst>
        </pc:inkChg>
        <pc:inkChg chg="mod">
          <ac:chgData name="Carl-Julian Pardall" userId="242418bbfe6e9ff5" providerId="LiveId" clId="{404EB468-001F-4653-B3DF-B363B1B9871C}" dt="2022-11-16T22:08:55.538" v="3259" actId="165"/>
          <ac:inkMkLst>
            <pc:docMk/>
            <pc:sldMk cId="3721522896" sldId="384"/>
            <ac:inkMk id="396" creationId="{06254F37-0FDD-269A-1D01-32E187E0A481}"/>
          </ac:inkMkLst>
        </pc:inkChg>
        <pc:inkChg chg="mod">
          <ac:chgData name="Carl-Julian Pardall" userId="242418bbfe6e9ff5" providerId="LiveId" clId="{404EB468-001F-4653-B3DF-B363B1B9871C}" dt="2022-11-16T22:08:55.538" v="3259" actId="165"/>
          <ac:inkMkLst>
            <pc:docMk/>
            <pc:sldMk cId="3721522896" sldId="384"/>
            <ac:inkMk id="397" creationId="{90305D53-2FAA-7FC0-E0F8-FD4CED1491AE}"/>
          </ac:inkMkLst>
        </pc:inkChg>
        <pc:inkChg chg="mod">
          <ac:chgData name="Carl-Julian Pardall" userId="242418bbfe6e9ff5" providerId="LiveId" clId="{404EB468-001F-4653-B3DF-B363B1B9871C}" dt="2022-11-16T22:08:55.538" v="3259" actId="165"/>
          <ac:inkMkLst>
            <pc:docMk/>
            <pc:sldMk cId="3721522896" sldId="384"/>
            <ac:inkMk id="398" creationId="{84E58C71-45CA-33AB-8A77-9BD91D024E61}"/>
          </ac:inkMkLst>
        </pc:inkChg>
        <pc:inkChg chg="mod">
          <ac:chgData name="Carl-Julian Pardall" userId="242418bbfe6e9ff5" providerId="LiveId" clId="{404EB468-001F-4653-B3DF-B363B1B9871C}" dt="2022-11-16T22:08:55.538" v="3259" actId="165"/>
          <ac:inkMkLst>
            <pc:docMk/>
            <pc:sldMk cId="3721522896" sldId="384"/>
            <ac:inkMk id="399" creationId="{806D2360-89B0-F679-880E-F16AD49C49E9}"/>
          </ac:inkMkLst>
        </pc:inkChg>
        <pc:inkChg chg="mod">
          <ac:chgData name="Carl-Julian Pardall" userId="242418bbfe6e9ff5" providerId="LiveId" clId="{404EB468-001F-4653-B3DF-B363B1B9871C}" dt="2022-11-16T22:08:55.538" v="3259" actId="165"/>
          <ac:inkMkLst>
            <pc:docMk/>
            <pc:sldMk cId="3721522896" sldId="384"/>
            <ac:inkMk id="400" creationId="{9C84CCF3-CD28-AC24-408B-6FBC238CE2D5}"/>
          </ac:inkMkLst>
        </pc:inkChg>
        <pc:inkChg chg="mod">
          <ac:chgData name="Carl-Julian Pardall" userId="242418bbfe6e9ff5" providerId="LiveId" clId="{404EB468-001F-4653-B3DF-B363B1B9871C}" dt="2022-11-16T22:08:55.538" v="3259" actId="165"/>
          <ac:inkMkLst>
            <pc:docMk/>
            <pc:sldMk cId="3721522896" sldId="384"/>
            <ac:inkMk id="401" creationId="{51533FDB-4866-BADC-2D35-9AA419D6BB8D}"/>
          </ac:inkMkLst>
        </pc:inkChg>
        <pc:inkChg chg="mod">
          <ac:chgData name="Carl-Julian Pardall" userId="242418bbfe6e9ff5" providerId="LiveId" clId="{404EB468-001F-4653-B3DF-B363B1B9871C}" dt="2022-11-16T22:08:55.538" v="3259" actId="165"/>
          <ac:inkMkLst>
            <pc:docMk/>
            <pc:sldMk cId="3721522896" sldId="384"/>
            <ac:inkMk id="402" creationId="{A52D75A6-98D6-FAFD-9AEB-67701EC43199}"/>
          </ac:inkMkLst>
        </pc:inkChg>
        <pc:inkChg chg="mod">
          <ac:chgData name="Carl-Julian Pardall" userId="242418bbfe6e9ff5" providerId="LiveId" clId="{404EB468-001F-4653-B3DF-B363B1B9871C}" dt="2022-11-16T22:08:55.538" v="3259" actId="165"/>
          <ac:inkMkLst>
            <pc:docMk/>
            <pc:sldMk cId="3721522896" sldId="384"/>
            <ac:inkMk id="403" creationId="{4B44709B-B2AC-B471-CF71-E6E0EE564B5D}"/>
          </ac:inkMkLst>
        </pc:inkChg>
        <pc:inkChg chg="mod">
          <ac:chgData name="Carl-Julian Pardall" userId="242418bbfe6e9ff5" providerId="LiveId" clId="{404EB468-001F-4653-B3DF-B363B1B9871C}" dt="2022-11-16T22:08:55.538" v="3259" actId="165"/>
          <ac:inkMkLst>
            <pc:docMk/>
            <pc:sldMk cId="3721522896" sldId="384"/>
            <ac:inkMk id="404" creationId="{D6E29809-8CED-DE16-FABE-99F9C58FEE5B}"/>
          </ac:inkMkLst>
        </pc:inkChg>
        <pc:inkChg chg="mod">
          <ac:chgData name="Carl-Julian Pardall" userId="242418bbfe6e9ff5" providerId="LiveId" clId="{404EB468-001F-4653-B3DF-B363B1B9871C}" dt="2022-11-16T22:08:55.538" v="3259" actId="165"/>
          <ac:inkMkLst>
            <pc:docMk/>
            <pc:sldMk cId="3721522896" sldId="384"/>
            <ac:inkMk id="405" creationId="{76EF5E4D-1B14-4D11-ED6F-F65E0A85DD94}"/>
          </ac:inkMkLst>
        </pc:inkChg>
        <pc:inkChg chg="mod">
          <ac:chgData name="Carl-Julian Pardall" userId="242418bbfe6e9ff5" providerId="LiveId" clId="{404EB468-001F-4653-B3DF-B363B1B9871C}" dt="2022-11-16T22:08:55.538" v="3259" actId="165"/>
          <ac:inkMkLst>
            <pc:docMk/>
            <pc:sldMk cId="3721522896" sldId="384"/>
            <ac:inkMk id="406" creationId="{4A6C8A8B-6A81-3679-0B4A-61A2160841D4}"/>
          </ac:inkMkLst>
        </pc:inkChg>
        <pc:inkChg chg="mod">
          <ac:chgData name="Carl-Julian Pardall" userId="242418bbfe6e9ff5" providerId="LiveId" clId="{404EB468-001F-4653-B3DF-B363B1B9871C}" dt="2022-11-16T22:08:55.538" v="3259" actId="165"/>
          <ac:inkMkLst>
            <pc:docMk/>
            <pc:sldMk cId="3721522896" sldId="384"/>
            <ac:inkMk id="407" creationId="{554D7162-84E3-3378-9BC5-79F3AB342E43}"/>
          </ac:inkMkLst>
        </pc:inkChg>
        <pc:inkChg chg="mod">
          <ac:chgData name="Carl-Julian Pardall" userId="242418bbfe6e9ff5" providerId="LiveId" clId="{404EB468-001F-4653-B3DF-B363B1B9871C}" dt="2022-11-16T22:08:55.538" v="3259" actId="165"/>
          <ac:inkMkLst>
            <pc:docMk/>
            <pc:sldMk cId="3721522896" sldId="384"/>
            <ac:inkMk id="408" creationId="{00599A64-B06E-734B-559D-38A26CBB10E7}"/>
          </ac:inkMkLst>
        </pc:inkChg>
        <pc:inkChg chg="mod">
          <ac:chgData name="Carl-Julian Pardall" userId="242418bbfe6e9ff5" providerId="LiveId" clId="{404EB468-001F-4653-B3DF-B363B1B9871C}" dt="2022-11-16T22:08:55.538" v="3259" actId="165"/>
          <ac:inkMkLst>
            <pc:docMk/>
            <pc:sldMk cId="3721522896" sldId="384"/>
            <ac:inkMk id="409" creationId="{F38BBD6B-6983-A2D6-EE5A-B0CF16321645}"/>
          </ac:inkMkLst>
        </pc:inkChg>
        <pc:inkChg chg="mod">
          <ac:chgData name="Carl-Julian Pardall" userId="242418bbfe6e9ff5" providerId="LiveId" clId="{404EB468-001F-4653-B3DF-B363B1B9871C}" dt="2022-11-16T22:08:55.538" v="3259" actId="165"/>
          <ac:inkMkLst>
            <pc:docMk/>
            <pc:sldMk cId="3721522896" sldId="384"/>
            <ac:inkMk id="410" creationId="{7202A8D4-0531-ABF4-75D5-F280849101AA}"/>
          </ac:inkMkLst>
        </pc:inkChg>
        <pc:inkChg chg="mod">
          <ac:chgData name="Carl-Julian Pardall" userId="242418bbfe6e9ff5" providerId="LiveId" clId="{404EB468-001F-4653-B3DF-B363B1B9871C}" dt="2022-11-16T22:08:55.538" v="3259" actId="165"/>
          <ac:inkMkLst>
            <pc:docMk/>
            <pc:sldMk cId="3721522896" sldId="384"/>
            <ac:inkMk id="411" creationId="{764FE6C5-F01B-1835-B933-B978E4FF7143}"/>
          </ac:inkMkLst>
        </pc:inkChg>
        <pc:inkChg chg="mod">
          <ac:chgData name="Carl-Julian Pardall" userId="242418bbfe6e9ff5" providerId="LiveId" clId="{404EB468-001F-4653-B3DF-B363B1B9871C}" dt="2022-11-16T22:10:45.080" v="3269"/>
          <ac:inkMkLst>
            <pc:docMk/>
            <pc:sldMk cId="3721522896" sldId="384"/>
            <ac:inkMk id="457" creationId="{E372E46F-04A9-D01F-B967-43D8C9C3EEF8}"/>
          </ac:inkMkLst>
        </pc:inkChg>
        <pc:inkChg chg="mod">
          <ac:chgData name="Carl-Julian Pardall" userId="242418bbfe6e9ff5" providerId="LiveId" clId="{404EB468-001F-4653-B3DF-B363B1B9871C}" dt="2022-11-16T22:10:45.080" v="3269"/>
          <ac:inkMkLst>
            <pc:docMk/>
            <pc:sldMk cId="3721522896" sldId="384"/>
            <ac:inkMk id="458" creationId="{E931332E-93EE-EDC7-8DA7-E10D11F43C03}"/>
          </ac:inkMkLst>
        </pc:inkChg>
        <pc:inkChg chg="mod">
          <ac:chgData name="Carl-Julian Pardall" userId="242418bbfe6e9ff5" providerId="LiveId" clId="{404EB468-001F-4653-B3DF-B363B1B9871C}" dt="2022-11-16T22:10:45.080" v="3269"/>
          <ac:inkMkLst>
            <pc:docMk/>
            <pc:sldMk cId="3721522896" sldId="384"/>
            <ac:inkMk id="459" creationId="{CC3B9077-D336-183F-72C5-215C565103D6}"/>
          </ac:inkMkLst>
        </pc:inkChg>
        <pc:inkChg chg="mod">
          <ac:chgData name="Carl-Julian Pardall" userId="242418bbfe6e9ff5" providerId="LiveId" clId="{404EB468-001F-4653-B3DF-B363B1B9871C}" dt="2022-11-16T22:10:45.080" v="3269"/>
          <ac:inkMkLst>
            <pc:docMk/>
            <pc:sldMk cId="3721522896" sldId="384"/>
            <ac:inkMk id="460" creationId="{4DF81F7C-3CE6-27B5-051B-4857B8F4AC42}"/>
          </ac:inkMkLst>
        </pc:inkChg>
        <pc:inkChg chg="mod">
          <ac:chgData name="Carl-Julian Pardall" userId="242418bbfe6e9ff5" providerId="LiveId" clId="{404EB468-001F-4653-B3DF-B363B1B9871C}" dt="2022-11-16T22:10:45.080" v="3269"/>
          <ac:inkMkLst>
            <pc:docMk/>
            <pc:sldMk cId="3721522896" sldId="384"/>
            <ac:inkMk id="461" creationId="{B285535E-F80D-62CB-E336-2E39DDFDB098}"/>
          </ac:inkMkLst>
        </pc:inkChg>
        <pc:inkChg chg="mod">
          <ac:chgData name="Carl-Julian Pardall" userId="242418bbfe6e9ff5" providerId="LiveId" clId="{404EB468-001F-4653-B3DF-B363B1B9871C}" dt="2022-11-16T22:10:45.080" v="3269"/>
          <ac:inkMkLst>
            <pc:docMk/>
            <pc:sldMk cId="3721522896" sldId="384"/>
            <ac:inkMk id="462" creationId="{2F407780-18AE-B818-D0B3-8E00B84DA922}"/>
          </ac:inkMkLst>
        </pc:inkChg>
        <pc:inkChg chg="mod">
          <ac:chgData name="Carl-Julian Pardall" userId="242418bbfe6e9ff5" providerId="LiveId" clId="{404EB468-001F-4653-B3DF-B363B1B9871C}" dt="2022-11-16T22:10:45.080" v="3269"/>
          <ac:inkMkLst>
            <pc:docMk/>
            <pc:sldMk cId="3721522896" sldId="384"/>
            <ac:inkMk id="463" creationId="{DE76D194-A993-BE9E-317D-0CF4CFA90411}"/>
          </ac:inkMkLst>
        </pc:inkChg>
        <pc:inkChg chg="mod">
          <ac:chgData name="Carl-Julian Pardall" userId="242418bbfe6e9ff5" providerId="LiveId" clId="{404EB468-001F-4653-B3DF-B363B1B9871C}" dt="2022-11-16T22:10:45.080" v="3269"/>
          <ac:inkMkLst>
            <pc:docMk/>
            <pc:sldMk cId="3721522896" sldId="384"/>
            <ac:inkMk id="464" creationId="{87189E19-BC11-4800-1DF3-DFB5F455FD5F}"/>
          </ac:inkMkLst>
        </pc:inkChg>
        <pc:inkChg chg="mod">
          <ac:chgData name="Carl-Julian Pardall" userId="242418bbfe6e9ff5" providerId="LiveId" clId="{404EB468-001F-4653-B3DF-B363B1B9871C}" dt="2022-11-16T22:10:45.080" v="3269"/>
          <ac:inkMkLst>
            <pc:docMk/>
            <pc:sldMk cId="3721522896" sldId="384"/>
            <ac:inkMk id="465" creationId="{277DDF19-1697-21E4-FAEF-ED3A67706FAE}"/>
          </ac:inkMkLst>
        </pc:inkChg>
        <pc:inkChg chg="mod">
          <ac:chgData name="Carl-Julian Pardall" userId="242418bbfe6e9ff5" providerId="LiveId" clId="{404EB468-001F-4653-B3DF-B363B1B9871C}" dt="2022-11-16T22:10:45.080" v="3269"/>
          <ac:inkMkLst>
            <pc:docMk/>
            <pc:sldMk cId="3721522896" sldId="384"/>
            <ac:inkMk id="466" creationId="{BBFEB9EE-4AD1-715C-58D4-60F327BBF6B7}"/>
          </ac:inkMkLst>
        </pc:inkChg>
        <pc:inkChg chg="mod">
          <ac:chgData name="Carl-Julian Pardall" userId="242418bbfe6e9ff5" providerId="LiveId" clId="{404EB468-001F-4653-B3DF-B363B1B9871C}" dt="2022-11-16T22:10:45.080" v="3269"/>
          <ac:inkMkLst>
            <pc:docMk/>
            <pc:sldMk cId="3721522896" sldId="384"/>
            <ac:inkMk id="467" creationId="{C57EE2FF-0C91-53F1-2AFE-31F7FD510B72}"/>
          </ac:inkMkLst>
        </pc:inkChg>
        <pc:inkChg chg="mod">
          <ac:chgData name="Carl-Julian Pardall" userId="242418bbfe6e9ff5" providerId="LiveId" clId="{404EB468-001F-4653-B3DF-B363B1B9871C}" dt="2022-11-16T22:10:45.080" v="3269"/>
          <ac:inkMkLst>
            <pc:docMk/>
            <pc:sldMk cId="3721522896" sldId="384"/>
            <ac:inkMk id="468" creationId="{8D48CCB6-16BA-E3A6-1BCD-8D912FB02D56}"/>
          </ac:inkMkLst>
        </pc:inkChg>
        <pc:inkChg chg="mod">
          <ac:chgData name="Carl-Julian Pardall" userId="242418bbfe6e9ff5" providerId="LiveId" clId="{404EB468-001F-4653-B3DF-B363B1B9871C}" dt="2022-11-16T22:10:45.080" v="3269"/>
          <ac:inkMkLst>
            <pc:docMk/>
            <pc:sldMk cId="3721522896" sldId="384"/>
            <ac:inkMk id="469" creationId="{0BF2DF2A-F4DE-AF94-08E1-797405103F93}"/>
          </ac:inkMkLst>
        </pc:inkChg>
        <pc:inkChg chg="mod">
          <ac:chgData name="Carl-Julian Pardall" userId="242418bbfe6e9ff5" providerId="LiveId" clId="{404EB468-001F-4653-B3DF-B363B1B9871C}" dt="2022-11-16T22:10:45.080" v="3269"/>
          <ac:inkMkLst>
            <pc:docMk/>
            <pc:sldMk cId="3721522896" sldId="384"/>
            <ac:inkMk id="470" creationId="{2ABC2E23-7136-CF2F-52A0-74EDC9E3E3FE}"/>
          </ac:inkMkLst>
        </pc:inkChg>
        <pc:inkChg chg="mod">
          <ac:chgData name="Carl-Julian Pardall" userId="242418bbfe6e9ff5" providerId="LiveId" clId="{404EB468-001F-4653-B3DF-B363B1B9871C}" dt="2022-11-16T22:10:45.080" v="3269"/>
          <ac:inkMkLst>
            <pc:docMk/>
            <pc:sldMk cId="3721522896" sldId="384"/>
            <ac:inkMk id="472" creationId="{79E1B5C3-DD04-935D-DDD6-BFB9D6C3D132}"/>
          </ac:inkMkLst>
        </pc:inkChg>
        <pc:inkChg chg="mod">
          <ac:chgData name="Carl-Julian Pardall" userId="242418bbfe6e9ff5" providerId="LiveId" clId="{404EB468-001F-4653-B3DF-B363B1B9871C}" dt="2022-11-16T22:10:45.080" v="3269"/>
          <ac:inkMkLst>
            <pc:docMk/>
            <pc:sldMk cId="3721522896" sldId="384"/>
            <ac:inkMk id="474" creationId="{D9339F70-72D0-8BF5-7F33-767E446AFC9C}"/>
          </ac:inkMkLst>
        </pc:inkChg>
        <pc:inkChg chg="mod">
          <ac:chgData name="Carl-Julian Pardall" userId="242418bbfe6e9ff5" providerId="LiveId" clId="{404EB468-001F-4653-B3DF-B363B1B9871C}" dt="2022-11-16T22:10:45.080" v="3269"/>
          <ac:inkMkLst>
            <pc:docMk/>
            <pc:sldMk cId="3721522896" sldId="384"/>
            <ac:inkMk id="476" creationId="{8F639CF1-4D5B-58BC-2896-9768120B96BB}"/>
          </ac:inkMkLst>
        </pc:inkChg>
        <pc:inkChg chg="mod">
          <ac:chgData name="Carl-Julian Pardall" userId="242418bbfe6e9ff5" providerId="LiveId" clId="{404EB468-001F-4653-B3DF-B363B1B9871C}" dt="2022-11-16T22:10:45.080" v="3269"/>
          <ac:inkMkLst>
            <pc:docMk/>
            <pc:sldMk cId="3721522896" sldId="384"/>
            <ac:inkMk id="478" creationId="{2FE0E11E-58B6-398E-2997-6D996B41EA60}"/>
          </ac:inkMkLst>
        </pc:inkChg>
        <pc:inkChg chg="mod">
          <ac:chgData name="Carl-Julian Pardall" userId="242418bbfe6e9ff5" providerId="LiveId" clId="{404EB468-001F-4653-B3DF-B363B1B9871C}" dt="2022-11-16T22:10:45.080" v="3269"/>
          <ac:inkMkLst>
            <pc:docMk/>
            <pc:sldMk cId="3721522896" sldId="384"/>
            <ac:inkMk id="480" creationId="{13CA4950-60C6-8D7B-F732-914E716882A9}"/>
          </ac:inkMkLst>
        </pc:inkChg>
        <pc:inkChg chg="mod">
          <ac:chgData name="Carl-Julian Pardall" userId="242418bbfe6e9ff5" providerId="LiveId" clId="{404EB468-001F-4653-B3DF-B363B1B9871C}" dt="2022-11-16T22:10:45.080" v="3269"/>
          <ac:inkMkLst>
            <pc:docMk/>
            <pc:sldMk cId="3721522896" sldId="384"/>
            <ac:inkMk id="482" creationId="{16D7E818-9B2C-BFBC-5551-2820BD99D327}"/>
          </ac:inkMkLst>
        </pc:inkChg>
        <pc:inkChg chg="mod">
          <ac:chgData name="Carl-Julian Pardall" userId="242418bbfe6e9ff5" providerId="LiveId" clId="{404EB468-001F-4653-B3DF-B363B1B9871C}" dt="2022-11-16T22:10:45.080" v="3269"/>
          <ac:inkMkLst>
            <pc:docMk/>
            <pc:sldMk cId="3721522896" sldId="384"/>
            <ac:inkMk id="483" creationId="{CEC60874-16D6-46B9-46FC-D6D0B3CA0EDA}"/>
          </ac:inkMkLst>
        </pc:inkChg>
        <pc:inkChg chg="mod">
          <ac:chgData name="Carl-Julian Pardall" userId="242418bbfe6e9ff5" providerId="LiveId" clId="{404EB468-001F-4653-B3DF-B363B1B9871C}" dt="2022-11-16T22:10:45.080" v="3269"/>
          <ac:inkMkLst>
            <pc:docMk/>
            <pc:sldMk cId="3721522896" sldId="384"/>
            <ac:inkMk id="484" creationId="{999DF0E2-A53B-830E-D93E-890D45D029BF}"/>
          </ac:inkMkLst>
        </pc:inkChg>
        <pc:inkChg chg="mod">
          <ac:chgData name="Carl-Julian Pardall" userId="242418bbfe6e9ff5" providerId="LiveId" clId="{404EB468-001F-4653-B3DF-B363B1B9871C}" dt="2022-11-16T22:10:45.080" v="3269"/>
          <ac:inkMkLst>
            <pc:docMk/>
            <pc:sldMk cId="3721522896" sldId="384"/>
            <ac:inkMk id="488" creationId="{BCCB82F1-E399-5615-6D2B-F11DCD217097}"/>
          </ac:inkMkLst>
        </pc:inkChg>
        <pc:inkChg chg="mod">
          <ac:chgData name="Carl-Julian Pardall" userId="242418bbfe6e9ff5" providerId="LiveId" clId="{404EB468-001F-4653-B3DF-B363B1B9871C}" dt="2022-11-16T22:10:45.080" v="3269"/>
          <ac:inkMkLst>
            <pc:docMk/>
            <pc:sldMk cId="3721522896" sldId="384"/>
            <ac:inkMk id="491" creationId="{068487D5-32DD-0ACE-84A6-4B5163B94A2B}"/>
          </ac:inkMkLst>
        </pc:inkChg>
        <pc:inkChg chg="mod">
          <ac:chgData name="Carl-Julian Pardall" userId="242418bbfe6e9ff5" providerId="LiveId" clId="{404EB468-001F-4653-B3DF-B363B1B9871C}" dt="2022-11-16T22:10:45.080" v="3269"/>
          <ac:inkMkLst>
            <pc:docMk/>
            <pc:sldMk cId="3721522896" sldId="384"/>
            <ac:inkMk id="492" creationId="{EB1CC1F8-85E0-BFEE-6C7C-EA48F6CCF854}"/>
          </ac:inkMkLst>
        </pc:inkChg>
        <pc:inkChg chg="mod">
          <ac:chgData name="Carl-Julian Pardall" userId="242418bbfe6e9ff5" providerId="LiveId" clId="{404EB468-001F-4653-B3DF-B363B1B9871C}" dt="2022-11-16T22:10:45.080" v="3269"/>
          <ac:inkMkLst>
            <pc:docMk/>
            <pc:sldMk cId="3721522896" sldId="384"/>
            <ac:inkMk id="493" creationId="{C698DB92-B85F-038C-9C70-E63B4E0FF5D4}"/>
          </ac:inkMkLst>
        </pc:inkChg>
        <pc:inkChg chg="mod">
          <ac:chgData name="Carl-Julian Pardall" userId="242418bbfe6e9ff5" providerId="LiveId" clId="{404EB468-001F-4653-B3DF-B363B1B9871C}" dt="2022-11-16T22:10:45.080" v="3269"/>
          <ac:inkMkLst>
            <pc:docMk/>
            <pc:sldMk cId="3721522896" sldId="384"/>
            <ac:inkMk id="494" creationId="{D1405C6A-32F0-F2B2-2B2E-C6D9020FE0A6}"/>
          </ac:inkMkLst>
        </pc:inkChg>
        <pc:inkChg chg="mod">
          <ac:chgData name="Carl-Julian Pardall" userId="242418bbfe6e9ff5" providerId="LiveId" clId="{404EB468-001F-4653-B3DF-B363B1B9871C}" dt="2022-11-16T22:10:45.080" v="3269"/>
          <ac:inkMkLst>
            <pc:docMk/>
            <pc:sldMk cId="3721522896" sldId="384"/>
            <ac:inkMk id="495" creationId="{7AC0E93F-5DF1-0418-5FF8-CF10976DD0F8}"/>
          </ac:inkMkLst>
        </pc:inkChg>
        <pc:inkChg chg="mod">
          <ac:chgData name="Carl-Julian Pardall" userId="242418bbfe6e9ff5" providerId="LiveId" clId="{404EB468-001F-4653-B3DF-B363B1B9871C}" dt="2022-11-16T22:10:45.080" v="3269"/>
          <ac:inkMkLst>
            <pc:docMk/>
            <pc:sldMk cId="3721522896" sldId="384"/>
            <ac:inkMk id="496" creationId="{82709941-6D9E-02C4-272B-2276B78A9FCE}"/>
          </ac:inkMkLst>
        </pc:inkChg>
        <pc:inkChg chg="mod">
          <ac:chgData name="Carl-Julian Pardall" userId="242418bbfe6e9ff5" providerId="LiveId" clId="{404EB468-001F-4653-B3DF-B363B1B9871C}" dt="2022-11-16T22:10:45.080" v="3269"/>
          <ac:inkMkLst>
            <pc:docMk/>
            <pc:sldMk cId="3721522896" sldId="384"/>
            <ac:inkMk id="497" creationId="{E1E52444-BBBA-FBBB-2CAB-9FE81813BB26}"/>
          </ac:inkMkLst>
        </pc:inkChg>
        <pc:inkChg chg="mod">
          <ac:chgData name="Carl-Julian Pardall" userId="242418bbfe6e9ff5" providerId="LiveId" clId="{404EB468-001F-4653-B3DF-B363B1B9871C}" dt="2022-11-16T22:10:45.080" v="3269"/>
          <ac:inkMkLst>
            <pc:docMk/>
            <pc:sldMk cId="3721522896" sldId="384"/>
            <ac:inkMk id="498" creationId="{8AF78560-4FDF-BFF5-5433-5D7410A44572}"/>
          </ac:inkMkLst>
        </pc:inkChg>
        <pc:inkChg chg="mod">
          <ac:chgData name="Carl-Julian Pardall" userId="242418bbfe6e9ff5" providerId="LiveId" clId="{404EB468-001F-4653-B3DF-B363B1B9871C}" dt="2022-11-16T22:10:45.080" v="3269"/>
          <ac:inkMkLst>
            <pc:docMk/>
            <pc:sldMk cId="3721522896" sldId="384"/>
            <ac:inkMk id="499" creationId="{ACBE43E7-7D53-A8E2-9B08-0C94C1436B09}"/>
          </ac:inkMkLst>
        </pc:inkChg>
        <pc:inkChg chg="mod">
          <ac:chgData name="Carl-Julian Pardall" userId="242418bbfe6e9ff5" providerId="LiveId" clId="{404EB468-001F-4653-B3DF-B363B1B9871C}" dt="2022-11-16T22:10:45.080" v="3269"/>
          <ac:inkMkLst>
            <pc:docMk/>
            <pc:sldMk cId="3721522896" sldId="384"/>
            <ac:inkMk id="500" creationId="{47DEDD91-66DC-5B56-2633-4315E419DAA5}"/>
          </ac:inkMkLst>
        </pc:inkChg>
        <pc:inkChg chg="mod">
          <ac:chgData name="Carl-Julian Pardall" userId="242418bbfe6e9ff5" providerId="LiveId" clId="{404EB468-001F-4653-B3DF-B363B1B9871C}" dt="2022-11-16T22:10:45.080" v="3269"/>
          <ac:inkMkLst>
            <pc:docMk/>
            <pc:sldMk cId="3721522896" sldId="384"/>
            <ac:inkMk id="501" creationId="{DC5C96FC-72FD-0031-7222-5C7BA45C43DA}"/>
          </ac:inkMkLst>
        </pc:inkChg>
        <pc:inkChg chg="mod">
          <ac:chgData name="Carl-Julian Pardall" userId="242418bbfe6e9ff5" providerId="LiveId" clId="{404EB468-001F-4653-B3DF-B363B1B9871C}" dt="2022-11-16T22:10:45.080" v="3269"/>
          <ac:inkMkLst>
            <pc:docMk/>
            <pc:sldMk cId="3721522896" sldId="384"/>
            <ac:inkMk id="502" creationId="{11B4F65B-B5CB-89D1-2C88-E243B01F2BDD}"/>
          </ac:inkMkLst>
        </pc:inkChg>
        <pc:inkChg chg="mod">
          <ac:chgData name="Carl-Julian Pardall" userId="242418bbfe6e9ff5" providerId="LiveId" clId="{404EB468-001F-4653-B3DF-B363B1B9871C}" dt="2022-11-16T22:10:45.080" v="3269"/>
          <ac:inkMkLst>
            <pc:docMk/>
            <pc:sldMk cId="3721522896" sldId="384"/>
            <ac:inkMk id="503" creationId="{62082A27-453D-55A2-6784-44C7C77FC915}"/>
          </ac:inkMkLst>
        </pc:inkChg>
        <pc:inkChg chg="mod">
          <ac:chgData name="Carl-Julian Pardall" userId="242418bbfe6e9ff5" providerId="LiveId" clId="{404EB468-001F-4653-B3DF-B363B1B9871C}" dt="2022-11-16T22:10:45.080" v="3269"/>
          <ac:inkMkLst>
            <pc:docMk/>
            <pc:sldMk cId="3721522896" sldId="384"/>
            <ac:inkMk id="504" creationId="{2D1A19CA-4724-01C5-19BC-2030703FC603}"/>
          </ac:inkMkLst>
        </pc:inkChg>
        <pc:inkChg chg="mod">
          <ac:chgData name="Carl-Julian Pardall" userId="242418bbfe6e9ff5" providerId="LiveId" clId="{404EB468-001F-4653-B3DF-B363B1B9871C}" dt="2022-11-16T22:10:45.080" v="3269"/>
          <ac:inkMkLst>
            <pc:docMk/>
            <pc:sldMk cId="3721522896" sldId="384"/>
            <ac:inkMk id="505" creationId="{64366F42-4480-3DA7-4FEF-EDB5A04C816E}"/>
          </ac:inkMkLst>
        </pc:inkChg>
        <pc:inkChg chg="mod">
          <ac:chgData name="Carl-Julian Pardall" userId="242418bbfe6e9ff5" providerId="LiveId" clId="{404EB468-001F-4653-B3DF-B363B1B9871C}" dt="2022-11-16T22:10:45.080" v="3269"/>
          <ac:inkMkLst>
            <pc:docMk/>
            <pc:sldMk cId="3721522896" sldId="384"/>
            <ac:inkMk id="506" creationId="{E67DB269-E946-65EA-7C18-0D373EEA171E}"/>
          </ac:inkMkLst>
        </pc:inkChg>
        <pc:inkChg chg="mod">
          <ac:chgData name="Carl-Julian Pardall" userId="242418bbfe6e9ff5" providerId="LiveId" clId="{404EB468-001F-4653-B3DF-B363B1B9871C}" dt="2022-11-16T22:10:45.080" v="3269"/>
          <ac:inkMkLst>
            <pc:docMk/>
            <pc:sldMk cId="3721522896" sldId="384"/>
            <ac:inkMk id="507" creationId="{DD1485E3-DDED-4154-BE05-1DDFA4AEFDE9}"/>
          </ac:inkMkLst>
        </pc:inkChg>
        <pc:inkChg chg="mod">
          <ac:chgData name="Carl-Julian Pardall" userId="242418bbfe6e9ff5" providerId="LiveId" clId="{404EB468-001F-4653-B3DF-B363B1B9871C}" dt="2022-11-16T22:10:45.080" v="3269"/>
          <ac:inkMkLst>
            <pc:docMk/>
            <pc:sldMk cId="3721522896" sldId="384"/>
            <ac:inkMk id="508" creationId="{ABC7AAD1-437D-9F8D-9C54-CC5B6B73ECF7}"/>
          </ac:inkMkLst>
        </pc:inkChg>
        <pc:inkChg chg="mod">
          <ac:chgData name="Carl-Julian Pardall" userId="242418bbfe6e9ff5" providerId="LiveId" clId="{404EB468-001F-4653-B3DF-B363B1B9871C}" dt="2022-11-16T22:10:45.080" v="3269"/>
          <ac:inkMkLst>
            <pc:docMk/>
            <pc:sldMk cId="3721522896" sldId="384"/>
            <ac:inkMk id="509" creationId="{204B4396-944B-23C4-D14F-6B44FA30A136}"/>
          </ac:inkMkLst>
        </pc:inkChg>
        <pc:inkChg chg="mod">
          <ac:chgData name="Carl-Julian Pardall" userId="242418bbfe6e9ff5" providerId="LiveId" clId="{404EB468-001F-4653-B3DF-B363B1B9871C}" dt="2022-11-16T22:10:45.080" v="3269"/>
          <ac:inkMkLst>
            <pc:docMk/>
            <pc:sldMk cId="3721522896" sldId="384"/>
            <ac:inkMk id="510" creationId="{EEB368BB-B4A7-5DCE-99AF-E1264179C1AA}"/>
          </ac:inkMkLst>
        </pc:inkChg>
        <pc:inkChg chg="mod">
          <ac:chgData name="Carl-Julian Pardall" userId="242418bbfe6e9ff5" providerId="LiveId" clId="{404EB468-001F-4653-B3DF-B363B1B9871C}" dt="2022-11-16T22:10:45.080" v="3269"/>
          <ac:inkMkLst>
            <pc:docMk/>
            <pc:sldMk cId="3721522896" sldId="384"/>
            <ac:inkMk id="511" creationId="{4BCFE420-E4C4-0631-71A6-FC07F149A5E2}"/>
          </ac:inkMkLst>
        </pc:inkChg>
        <pc:inkChg chg="mod">
          <ac:chgData name="Carl-Julian Pardall" userId="242418bbfe6e9ff5" providerId="LiveId" clId="{404EB468-001F-4653-B3DF-B363B1B9871C}" dt="2022-11-16T22:10:45.080" v="3269"/>
          <ac:inkMkLst>
            <pc:docMk/>
            <pc:sldMk cId="3721522896" sldId="384"/>
            <ac:inkMk id="512" creationId="{9E667162-DAFB-0A5F-E105-2AE01CE0EB68}"/>
          </ac:inkMkLst>
        </pc:inkChg>
        <pc:inkChg chg="mod">
          <ac:chgData name="Carl-Julian Pardall" userId="242418bbfe6e9ff5" providerId="LiveId" clId="{404EB468-001F-4653-B3DF-B363B1B9871C}" dt="2022-11-16T22:10:45.080" v="3269"/>
          <ac:inkMkLst>
            <pc:docMk/>
            <pc:sldMk cId="3721522896" sldId="384"/>
            <ac:inkMk id="513" creationId="{B1B11E15-6108-3B17-3660-3CB0F909A510}"/>
          </ac:inkMkLst>
        </pc:inkChg>
        <pc:inkChg chg="mod">
          <ac:chgData name="Carl-Julian Pardall" userId="242418bbfe6e9ff5" providerId="LiveId" clId="{404EB468-001F-4653-B3DF-B363B1B9871C}" dt="2022-11-16T22:10:45.080" v="3269"/>
          <ac:inkMkLst>
            <pc:docMk/>
            <pc:sldMk cId="3721522896" sldId="384"/>
            <ac:inkMk id="514" creationId="{B66BBFAA-1B4A-6EE8-BC51-5BD383257072}"/>
          </ac:inkMkLst>
        </pc:inkChg>
        <pc:inkChg chg="mod">
          <ac:chgData name="Carl-Julian Pardall" userId="242418bbfe6e9ff5" providerId="LiveId" clId="{404EB468-001F-4653-B3DF-B363B1B9871C}" dt="2022-11-16T22:10:45.080" v="3269"/>
          <ac:inkMkLst>
            <pc:docMk/>
            <pc:sldMk cId="3721522896" sldId="384"/>
            <ac:inkMk id="515" creationId="{ADC60FBD-FF5E-A99B-04F8-8774CE6E291D}"/>
          </ac:inkMkLst>
        </pc:inkChg>
        <pc:inkChg chg="mod">
          <ac:chgData name="Carl-Julian Pardall" userId="242418bbfe6e9ff5" providerId="LiveId" clId="{404EB468-001F-4653-B3DF-B363B1B9871C}" dt="2022-11-16T22:10:45.080" v="3269"/>
          <ac:inkMkLst>
            <pc:docMk/>
            <pc:sldMk cId="3721522896" sldId="384"/>
            <ac:inkMk id="516" creationId="{6DB9D91C-5860-EF44-4820-FC22B88AAC94}"/>
          </ac:inkMkLst>
        </pc:inkChg>
        <pc:inkChg chg="mod">
          <ac:chgData name="Carl-Julian Pardall" userId="242418bbfe6e9ff5" providerId="LiveId" clId="{404EB468-001F-4653-B3DF-B363B1B9871C}" dt="2022-11-16T22:10:45.080" v="3269"/>
          <ac:inkMkLst>
            <pc:docMk/>
            <pc:sldMk cId="3721522896" sldId="384"/>
            <ac:inkMk id="517" creationId="{3ADA8A56-A6AF-0258-ECF1-CA7F22ADAE0B}"/>
          </ac:inkMkLst>
        </pc:inkChg>
        <pc:inkChg chg="mod">
          <ac:chgData name="Carl-Julian Pardall" userId="242418bbfe6e9ff5" providerId="LiveId" clId="{404EB468-001F-4653-B3DF-B363B1B9871C}" dt="2022-11-16T22:10:45.080" v="3269"/>
          <ac:inkMkLst>
            <pc:docMk/>
            <pc:sldMk cId="3721522896" sldId="384"/>
            <ac:inkMk id="518" creationId="{643DCD6B-B3AC-20B8-A272-3B50B5A74CF9}"/>
          </ac:inkMkLst>
        </pc:inkChg>
        <pc:inkChg chg="mod">
          <ac:chgData name="Carl-Julian Pardall" userId="242418bbfe6e9ff5" providerId="LiveId" clId="{404EB468-001F-4653-B3DF-B363B1B9871C}" dt="2022-11-16T22:10:45.080" v="3269"/>
          <ac:inkMkLst>
            <pc:docMk/>
            <pc:sldMk cId="3721522896" sldId="384"/>
            <ac:inkMk id="519" creationId="{0A5F56E1-85BA-BB1D-58D8-F177C4E791C2}"/>
          </ac:inkMkLst>
        </pc:inkChg>
        <pc:inkChg chg="mod">
          <ac:chgData name="Carl-Julian Pardall" userId="242418bbfe6e9ff5" providerId="LiveId" clId="{404EB468-001F-4653-B3DF-B363B1B9871C}" dt="2022-11-16T22:10:45.080" v="3269"/>
          <ac:inkMkLst>
            <pc:docMk/>
            <pc:sldMk cId="3721522896" sldId="384"/>
            <ac:inkMk id="520" creationId="{93394B4A-5C06-2A21-929F-145016761658}"/>
          </ac:inkMkLst>
        </pc:inkChg>
        <pc:inkChg chg="mod">
          <ac:chgData name="Carl-Julian Pardall" userId="242418bbfe6e9ff5" providerId="LiveId" clId="{404EB468-001F-4653-B3DF-B363B1B9871C}" dt="2022-11-16T22:10:45.080" v="3269"/>
          <ac:inkMkLst>
            <pc:docMk/>
            <pc:sldMk cId="3721522896" sldId="384"/>
            <ac:inkMk id="521" creationId="{46537D9F-69BE-8965-072F-C5168D4E8C16}"/>
          </ac:inkMkLst>
        </pc:inkChg>
        <pc:inkChg chg="mod">
          <ac:chgData name="Carl-Julian Pardall" userId="242418bbfe6e9ff5" providerId="LiveId" clId="{404EB468-001F-4653-B3DF-B363B1B9871C}" dt="2022-11-16T22:10:45.080" v="3269"/>
          <ac:inkMkLst>
            <pc:docMk/>
            <pc:sldMk cId="3721522896" sldId="384"/>
            <ac:inkMk id="522" creationId="{67DAC956-C671-ED8C-3D4C-58D81FAF0D7D}"/>
          </ac:inkMkLst>
        </pc:inkChg>
        <pc:inkChg chg="mod">
          <ac:chgData name="Carl-Julian Pardall" userId="242418bbfe6e9ff5" providerId="LiveId" clId="{404EB468-001F-4653-B3DF-B363B1B9871C}" dt="2022-11-16T22:10:45.080" v="3269"/>
          <ac:inkMkLst>
            <pc:docMk/>
            <pc:sldMk cId="3721522896" sldId="384"/>
            <ac:inkMk id="523" creationId="{AA212A7B-0F91-5C9D-E7F0-526CF2041F42}"/>
          </ac:inkMkLst>
        </pc:inkChg>
        <pc:inkChg chg="mod">
          <ac:chgData name="Carl-Julian Pardall" userId="242418bbfe6e9ff5" providerId="LiveId" clId="{404EB468-001F-4653-B3DF-B363B1B9871C}" dt="2022-11-16T22:10:45.080" v="3269"/>
          <ac:inkMkLst>
            <pc:docMk/>
            <pc:sldMk cId="3721522896" sldId="384"/>
            <ac:inkMk id="524" creationId="{56DBC30C-5C1E-A160-CD38-B56FF4674F20}"/>
          </ac:inkMkLst>
        </pc:inkChg>
        <pc:inkChg chg="mod">
          <ac:chgData name="Carl-Julian Pardall" userId="242418bbfe6e9ff5" providerId="LiveId" clId="{404EB468-001F-4653-B3DF-B363B1B9871C}" dt="2022-11-16T22:10:45.080" v="3269"/>
          <ac:inkMkLst>
            <pc:docMk/>
            <pc:sldMk cId="3721522896" sldId="384"/>
            <ac:inkMk id="525" creationId="{41E9FC59-C2EB-DE32-DD2A-1FEF8E0560CE}"/>
          </ac:inkMkLst>
        </pc:inkChg>
        <pc:inkChg chg="mod">
          <ac:chgData name="Carl-Julian Pardall" userId="242418bbfe6e9ff5" providerId="LiveId" clId="{404EB468-001F-4653-B3DF-B363B1B9871C}" dt="2022-11-16T22:10:45.080" v="3269"/>
          <ac:inkMkLst>
            <pc:docMk/>
            <pc:sldMk cId="3721522896" sldId="384"/>
            <ac:inkMk id="526" creationId="{A722C48D-3071-B4B9-C40B-75C8869E4D2E}"/>
          </ac:inkMkLst>
        </pc:inkChg>
        <pc:inkChg chg="mod">
          <ac:chgData name="Carl-Julian Pardall" userId="242418bbfe6e9ff5" providerId="LiveId" clId="{404EB468-001F-4653-B3DF-B363B1B9871C}" dt="2022-11-16T22:10:45.080" v="3269"/>
          <ac:inkMkLst>
            <pc:docMk/>
            <pc:sldMk cId="3721522896" sldId="384"/>
            <ac:inkMk id="527" creationId="{227F3A27-5EEE-F7BE-CF8D-DEA94C3EB4FE}"/>
          </ac:inkMkLst>
        </pc:inkChg>
        <pc:inkChg chg="mod">
          <ac:chgData name="Carl-Julian Pardall" userId="242418bbfe6e9ff5" providerId="LiveId" clId="{404EB468-001F-4653-B3DF-B363B1B9871C}" dt="2022-11-16T22:10:45.080" v="3269"/>
          <ac:inkMkLst>
            <pc:docMk/>
            <pc:sldMk cId="3721522896" sldId="384"/>
            <ac:inkMk id="528" creationId="{D19E51DB-3FBE-B6F9-0C58-0CF2E86D9AFA}"/>
          </ac:inkMkLst>
        </pc:inkChg>
        <pc:inkChg chg="mod">
          <ac:chgData name="Carl-Julian Pardall" userId="242418bbfe6e9ff5" providerId="LiveId" clId="{404EB468-001F-4653-B3DF-B363B1B9871C}" dt="2022-11-16T22:10:45.080" v="3269"/>
          <ac:inkMkLst>
            <pc:docMk/>
            <pc:sldMk cId="3721522896" sldId="384"/>
            <ac:inkMk id="529" creationId="{1032B2AA-33DD-F314-D965-938001441F56}"/>
          </ac:inkMkLst>
        </pc:inkChg>
        <pc:inkChg chg="mod">
          <ac:chgData name="Carl-Julian Pardall" userId="242418bbfe6e9ff5" providerId="LiveId" clId="{404EB468-001F-4653-B3DF-B363B1B9871C}" dt="2022-11-16T22:10:45.080" v="3269"/>
          <ac:inkMkLst>
            <pc:docMk/>
            <pc:sldMk cId="3721522896" sldId="384"/>
            <ac:inkMk id="530" creationId="{DD66C4EC-3AF0-71A6-0E8D-110BA902AA24}"/>
          </ac:inkMkLst>
        </pc:inkChg>
        <pc:inkChg chg="mod">
          <ac:chgData name="Carl-Julian Pardall" userId="242418bbfe6e9ff5" providerId="LiveId" clId="{404EB468-001F-4653-B3DF-B363B1B9871C}" dt="2022-11-16T22:10:45.080" v="3269"/>
          <ac:inkMkLst>
            <pc:docMk/>
            <pc:sldMk cId="3721522896" sldId="384"/>
            <ac:inkMk id="531" creationId="{0B2691AC-A3CE-131E-CC36-38E90E6E3551}"/>
          </ac:inkMkLst>
        </pc:inkChg>
        <pc:inkChg chg="mod">
          <ac:chgData name="Carl-Julian Pardall" userId="242418bbfe6e9ff5" providerId="LiveId" clId="{404EB468-001F-4653-B3DF-B363B1B9871C}" dt="2022-11-16T22:10:45.080" v="3269"/>
          <ac:inkMkLst>
            <pc:docMk/>
            <pc:sldMk cId="3721522896" sldId="384"/>
            <ac:inkMk id="532" creationId="{A523466F-83DC-8AC0-432D-893CF4B214FA}"/>
          </ac:inkMkLst>
        </pc:inkChg>
        <pc:inkChg chg="mod">
          <ac:chgData name="Carl-Julian Pardall" userId="242418bbfe6e9ff5" providerId="LiveId" clId="{404EB468-001F-4653-B3DF-B363B1B9871C}" dt="2022-11-16T22:10:45.080" v="3269"/>
          <ac:inkMkLst>
            <pc:docMk/>
            <pc:sldMk cId="3721522896" sldId="384"/>
            <ac:inkMk id="533" creationId="{18C23055-CD71-7D92-459A-E0958A9B26E5}"/>
          </ac:inkMkLst>
        </pc:inkChg>
        <pc:inkChg chg="mod">
          <ac:chgData name="Carl-Julian Pardall" userId="242418bbfe6e9ff5" providerId="LiveId" clId="{404EB468-001F-4653-B3DF-B363B1B9871C}" dt="2022-11-16T22:10:45.080" v="3269"/>
          <ac:inkMkLst>
            <pc:docMk/>
            <pc:sldMk cId="3721522896" sldId="384"/>
            <ac:inkMk id="534" creationId="{518F86F5-9B17-774A-652A-696FB42C0A53}"/>
          </ac:inkMkLst>
        </pc:inkChg>
        <pc:inkChg chg="mod">
          <ac:chgData name="Carl-Julian Pardall" userId="242418bbfe6e9ff5" providerId="LiveId" clId="{404EB468-001F-4653-B3DF-B363B1B9871C}" dt="2022-11-16T22:10:45.080" v="3269"/>
          <ac:inkMkLst>
            <pc:docMk/>
            <pc:sldMk cId="3721522896" sldId="384"/>
            <ac:inkMk id="535" creationId="{0CFD9D32-9000-57BB-CF03-284E229DE724}"/>
          </ac:inkMkLst>
        </pc:inkChg>
        <pc:inkChg chg="mod">
          <ac:chgData name="Carl-Julian Pardall" userId="242418bbfe6e9ff5" providerId="LiveId" clId="{404EB468-001F-4653-B3DF-B363B1B9871C}" dt="2022-11-16T22:10:45.080" v="3269"/>
          <ac:inkMkLst>
            <pc:docMk/>
            <pc:sldMk cId="3721522896" sldId="384"/>
            <ac:inkMk id="536" creationId="{C32D8321-6275-E9F6-677E-372956DF6372}"/>
          </ac:inkMkLst>
        </pc:inkChg>
        <pc:inkChg chg="mod">
          <ac:chgData name="Carl-Julian Pardall" userId="242418bbfe6e9ff5" providerId="LiveId" clId="{404EB468-001F-4653-B3DF-B363B1B9871C}" dt="2022-11-16T22:10:45.080" v="3269"/>
          <ac:inkMkLst>
            <pc:docMk/>
            <pc:sldMk cId="3721522896" sldId="384"/>
            <ac:inkMk id="537" creationId="{CA7AE046-318A-ED98-933C-664A232F89B9}"/>
          </ac:inkMkLst>
        </pc:inkChg>
        <pc:inkChg chg="mod">
          <ac:chgData name="Carl-Julian Pardall" userId="242418bbfe6e9ff5" providerId="LiveId" clId="{404EB468-001F-4653-B3DF-B363B1B9871C}" dt="2022-11-16T22:10:45.080" v="3269"/>
          <ac:inkMkLst>
            <pc:docMk/>
            <pc:sldMk cId="3721522896" sldId="384"/>
            <ac:inkMk id="538" creationId="{B0C45681-48B0-5E76-7215-48DE052F9258}"/>
          </ac:inkMkLst>
        </pc:inkChg>
        <pc:inkChg chg="mod">
          <ac:chgData name="Carl-Julian Pardall" userId="242418bbfe6e9ff5" providerId="LiveId" clId="{404EB468-001F-4653-B3DF-B363B1B9871C}" dt="2022-11-16T22:10:45.080" v="3269"/>
          <ac:inkMkLst>
            <pc:docMk/>
            <pc:sldMk cId="3721522896" sldId="384"/>
            <ac:inkMk id="539" creationId="{04F3F747-D409-CBAF-4F6A-319C7A9AE1BB}"/>
          </ac:inkMkLst>
        </pc:inkChg>
        <pc:inkChg chg="mod">
          <ac:chgData name="Carl-Julian Pardall" userId="242418bbfe6e9ff5" providerId="LiveId" clId="{404EB468-001F-4653-B3DF-B363B1B9871C}" dt="2022-11-16T22:10:45.080" v="3269"/>
          <ac:inkMkLst>
            <pc:docMk/>
            <pc:sldMk cId="3721522896" sldId="384"/>
            <ac:inkMk id="540" creationId="{05D5F492-77E5-F885-0BE7-AEE967017B99}"/>
          </ac:inkMkLst>
        </pc:inkChg>
        <pc:inkChg chg="mod">
          <ac:chgData name="Carl-Julian Pardall" userId="242418bbfe6e9ff5" providerId="LiveId" clId="{404EB468-001F-4653-B3DF-B363B1B9871C}" dt="2022-11-16T22:10:45.080" v="3269"/>
          <ac:inkMkLst>
            <pc:docMk/>
            <pc:sldMk cId="3721522896" sldId="384"/>
            <ac:inkMk id="541" creationId="{42B038A8-83F5-837D-ABF1-3B105682FABC}"/>
          </ac:inkMkLst>
        </pc:inkChg>
        <pc:inkChg chg="mod">
          <ac:chgData name="Carl-Julian Pardall" userId="242418bbfe6e9ff5" providerId="LiveId" clId="{404EB468-001F-4653-B3DF-B363B1B9871C}" dt="2022-11-16T22:10:45.080" v="3269"/>
          <ac:inkMkLst>
            <pc:docMk/>
            <pc:sldMk cId="3721522896" sldId="384"/>
            <ac:inkMk id="542" creationId="{61298A6D-B057-670C-9F84-9390AD3F3045}"/>
          </ac:inkMkLst>
        </pc:inkChg>
        <pc:inkChg chg="mod">
          <ac:chgData name="Carl-Julian Pardall" userId="242418bbfe6e9ff5" providerId="LiveId" clId="{404EB468-001F-4653-B3DF-B363B1B9871C}" dt="2022-11-16T22:10:45.080" v="3269"/>
          <ac:inkMkLst>
            <pc:docMk/>
            <pc:sldMk cId="3721522896" sldId="384"/>
            <ac:inkMk id="543" creationId="{4D6F4338-CA6B-F858-2689-9949285CA7AC}"/>
          </ac:inkMkLst>
        </pc:inkChg>
        <pc:inkChg chg="mod">
          <ac:chgData name="Carl-Julian Pardall" userId="242418bbfe6e9ff5" providerId="LiveId" clId="{404EB468-001F-4653-B3DF-B363B1B9871C}" dt="2022-11-16T22:10:45.080" v="3269"/>
          <ac:inkMkLst>
            <pc:docMk/>
            <pc:sldMk cId="3721522896" sldId="384"/>
            <ac:inkMk id="544" creationId="{58C853EA-358C-4F94-ED53-5F0246AF83DF}"/>
          </ac:inkMkLst>
        </pc:inkChg>
        <pc:inkChg chg="mod">
          <ac:chgData name="Carl-Julian Pardall" userId="242418bbfe6e9ff5" providerId="LiveId" clId="{404EB468-001F-4653-B3DF-B363B1B9871C}" dt="2022-11-16T22:10:45.080" v="3269"/>
          <ac:inkMkLst>
            <pc:docMk/>
            <pc:sldMk cId="3721522896" sldId="384"/>
            <ac:inkMk id="545" creationId="{C9F8C5A0-FCF4-31E7-0D47-C091081AFB04}"/>
          </ac:inkMkLst>
        </pc:inkChg>
        <pc:inkChg chg="mod">
          <ac:chgData name="Carl-Julian Pardall" userId="242418bbfe6e9ff5" providerId="LiveId" clId="{404EB468-001F-4653-B3DF-B363B1B9871C}" dt="2022-11-16T22:10:45.080" v="3269"/>
          <ac:inkMkLst>
            <pc:docMk/>
            <pc:sldMk cId="3721522896" sldId="384"/>
            <ac:inkMk id="546" creationId="{58ACF078-54AE-B940-FBF1-0CC1036E0F19}"/>
          </ac:inkMkLst>
        </pc:inkChg>
        <pc:inkChg chg="mod">
          <ac:chgData name="Carl-Julian Pardall" userId="242418bbfe6e9ff5" providerId="LiveId" clId="{404EB468-001F-4653-B3DF-B363B1B9871C}" dt="2022-11-16T22:10:45.080" v="3269"/>
          <ac:inkMkLst>
            <pc:docMk/>
            <pc:sldMk cId="3721522896" sldId="384"/>
            <ac:inkMk id="547" creationId="{3B2C3EE8-FED9-135E-B792-DAE6633D9689}"/>
          </ac:inkMkLst>
        </pc:inkChg>
        <pc:inkChg chg="mod">
          <ac:chgData name="Carl-Julian Pardall" userId="242418bbfe6e9ff5" providerId="LiveId" clId="{404EB468-001F-4653-B3DF-B363B1B9871C}" dt="2022-11-16T22:10:45.080" v="3269"/>
          <ac:inkMkLst>
            <pc:docMk/>
            <pc:sldMk cId="3721522896" sldId="384"/>
            <ac:inkMk id="548" creationId="{6CBBF4B7-3A8C-F7F8-1E3A-F6025722C628}"/>
          </ac:inkMkLst>
        </pc:inkChg>
        <pc:inkChg chg="mod">
          <ac:chgData name="Carl-Julian Pardall" userId="242418bbfe6e9ff5" providerId="LiveId" clId="{404EB468-001F-4653-B3DF-B363B1B9871C}" dt="2022-11-16T22:10:45.080" v="3269"/>
          <ac:inkMkLst>
            <pc:docMk/>
            <pc:sldMk cId="3721522896" sldId="384"/>
            <ac:inkMk id="549" creationId="{A06E1366-06ED-95E1-8699-791C0A39EAE6}"/>
          </ac:inkMkLst>
        </pc:inkChg>
        <pc:inkChg chg="mod">
          <ac:chgData name="Carl-Julian Pardall" userId="242418bbfe6e9ff5" providerId="LiveId" clId="{404EB468-001F-4653-B3DF-B363B1B9871C}" dt="2022-11-16T22:10:45.080" v="3269"/>
          <ac:inkMkLst>
            <pc:docMk/>
            <pc:sldMk cId="3721522896" sldId="384"/>
            <ac:inkMk id="550" creationId="{11BFFE19-4AF4-617F-953A-F0F6952CA31C}"/>
          </ac:inkMkLst>
        </pc:inkChg>
        <pc:inkChg chg="mod">
          <ac:chgData name="Carl-Julian Pardall" userId="242418bbfe6e9ff5" providerId="LiveId" clId="{404EB468-001F-4653-B3DF-B363B1B9871C}" dt="2022-11-16T22:10:45.080" v="3269"/>
          <ac:inkMkLst>
            <pc:docMk/>
            <pc:sldMk cId="3721522896" sldId="384"/>
            <ac:inkMk id="551" creationId="{51E013F5-E802-BF78-97A8-9CE3829C788A}"/>
          </ac:inkMkLst>
        </pc:inkChg>
        <pc:inkChg chg="mod">
          <ac:chgData name="Carl-Julian Pardall" userId="242418bbfe6e9ff5" providerId="LiveId" clId="{404EB468-001F-4653-B3DF-B363B1B9871C}" dt="2022-11-16T22:10:45.080" v="3269"/>
          <ac:inkMkLst>
            <pc:docMk/>
            <pc:sldMk cId="3721522896" sldId="384"/>
            <ac:inkMk id="552" creationId="{FB46DCA4-70DE-5EA0-71F8-4D64C760B74D}"/>
          </ac:inkMkLst>
        </pc:inkChg>
        <pc:inkChg chg="mod">
          <ac:chgData name="Carl-Julian Pardall" userId="242418bbfe6e9ff5" providerId="LiveId" clId="{404EB468-001F-4653-B3DF-B363B1B9871C}" dt="2022-11-16T22:10:45.080" v="3269"/>
          <ac:inkMkLst>
            <pc:docMk/>
            <pc:sldMk cId="3721522896" sldId="384"/>
            <ac:inkMk id="553" creationId="{74158AC9-C6B9-74E5-5765-0B1B78729987}"/>
          </ac:inkMkLst>
        </pc:inkChg>
        <pc:inkChg chg="mod">
          <ac:chgData name="Carl-Julian Pardall" userId="242418bbfe6e9ff5" providerId="LiveId" clId="{404EB468-001F-4653-B3DF-B363B1B9871C}" dt="2022-11-16T22:10:45.080" v="3269"/>
          <ac:inkMkLst>
            <pc:docMk/>
            <pc:sldMk cId="3721522896" sldId="384"/>
            <ac:inkMk id="554" creationId="{C3B7DF0B-A606-2C27-528B-417E4D02E141}"/>
          </ac:inkMkLst>
        </pc:inkChg>
        <pc:inkChg chg="mod">
          <ac:chgData name="Carl-Julian Pardall" userId="242418bbfe6e9ff5" providerId="LiveId" clId="{404EB468-001F-4653-B3DF-B363B1B9871C}" dt="2022-11-16T22:10:45.080" v="3269"/>
          <ac:inkMkLst>
            <pc:docMk/>
            <pc:sldMk cId="3721522896" sldId="384"/>
            <ac:inkMk id="555" creationId="{FD86913E-DAFC-774D-1A1C-C6F12BE742A8}"/>
          </ac:inkMkLst>
        </pc:inkChg>
        <pc:inkChg chg="mod">
          <ac:chgData name="Carl-Julian Pardall" userId="242418bbfe6e9ff5" providerId="LiveId" clId="{404EB468-001F-4653-B3DF-B363B1B9871C}" dt="2022-11-16T22:10:45.080" v="3269"/>
          <ac:inkMkLst>
            <pc:docMk/>
            <pc:sldMk cId="3721522896" sldId="384"/>
            <ac:inkMk id="556" creationId="{29EE1265-B993-4E37-1EDB-C50BF0676614}"/>
          </ac:inkMkLst>
        </pc:inkChg>
        <pc:inkChg chg="mod">
          <ac:chgData name="Carl-Julian Pardall" userId="242418bbfe6e9ff5" providerId="LiveId" clId="{404EB468-001F-4653-B3DF-B363B1B9871C}" dt="2022-11-16T22:10:45.080" v="3269"/>
          <ac:inkMkLst>
            <pc:docMk/>
            <pc:sldMk cId="3721522896" sldId="384"/>
            <ac:inkMk id="557" creationId="{A185EA65-A633-EBED-8DE0-96F5632A77EB}"/>
          </ac:inkMkLst>
        </pc:inkChg>
        <pc:inkChg chg="mod">
          <ac:chgData name="Carl-Julian Pardall" userId="242418bbfe6e9ff5" providerId="LiveId" clId="{404EB468-001F-4653-B3DF-B363B1B9871C}" dt="2022-11-16T22:10:45.080" v="3269"/>
          <ac:inkMkLst>
            <pc:docMk/>
            <pc:sldMk cId="3721522896" sldId="384"/>
            <ac:inkMk id="558" creationId="{F8EAC487-F26D-6B99-44E7-933A6DB431C6}"/>
          </ac:inkMkLst>
        </pc:inkChg>
        <pc:inkChg chg="mod">
          <ac:chgData name="Carl-Julian Pardall" userId="242418bbfe6e9ff5" providerId="LiveId" clId="{404EB468-001F-4653-B3DF-B363B1B9871C}" dt="2022-11-16T22:10:45.080" v="3269"/>
          <ac:inkMkLst>
            <pc:docMk/>
            <pc:sldMk cId="3721522896" sldId="384"/>
            <ac:inkMk id="559" creationId="{0ED5210A-0980-5E5B-4FCC-2C51E17943A1}"/>
          </ac:inkMkLst>
        </pc:inkChg>
        <pc:inkChg chg="mod">
          <ac:chgData name="Carl-Julian Pardall" userId="242418bbfe6e9ff5" providerId="LiveId" clId="{404EB468-001F-4653-B3DF-B363B1B9871C}" dt="2022-11-16T22:10:45.080" v="3269"/>
          <ac:inkMkLst>
            <pc:docMk/>
            <pc:sldMk cId="3721522896" sldId="384"/>
            <ac:inkMk id="560" creationId="{22139168-E74E-8A0C-BD2F-A7AD4131B196}"/>
          </ac:inkMkLst>
        </pc:inkChg>
        <pc:inkChg chg="mod">
          <ac:chgData name="Carl-Julian Pardall" userId="242418bbfe6e9ff5" providerId="LiveId" clId="{404EB468-001F-4653-B3DF-B363B1B9871C}" dt="2022-11-16T22:10:45.080" v="3269"/>
          <ac:inkMkLst>
            <pc:docMk/>
            <pc:sldMk cId="3721522896" sldId="384"/>
            <ac:inkMk id="561" creationId="{C8B64520-C793-B1B8-F17F-B083D3546E6E}"/>
          </ac:inkMkLst>
        </pc:inkChg>
        <pc:inkChg chg="mod">
          <ac:chgData name="Carl-Julian Pardall" userId="242418bbfe6e9ff5" providerId="LiveId" clId="{404EB468-001F-4653-B3DF-B363B1B9871C}" dt="2022-11-16T22:10:45.080" v="3269"/>
          <ac:inkMkLst>
            <pc:docMk/>
            <pc:sldMk cId="3721522896" sldId="384"/>
            <ac:inkMk id="562" creationId="{B30728D9-96C3-4513-9148-6F104BD4E5A6}"/>
          </ac:inkMkLst>
        </pc:inkChg>
        <pc:inkChg chg="mod">
          <ac:chgData name="Carl-Julian Pardall" userId="242418bbfe6e9ff5" providerId="LiveId" clId="{404EB468-001F-4653-B3DF-B363B1B9871C}" dt="2022-11-16T22:10:45.080" v="3269"/>
          <ac:inkMkLst>
            <pc:docMk/>
            <pc:sldMk cId="3721522896" sldId="384"/>
            <ac:inkMk id="563" creationId="{B43196FA-9A56-E74B-B63F-16DD1C604DC9}"/>
          </ac:inkMkLst>
        </pc:inkChg>
        <pc:inkChg chg="mod">
          <ac:chgData name="Carl-Julian Pardall" userId="242418bbfe6e9ff5" providerId="LiveId" clId="{404EB468-001F-4653-B3DF-B363B1B9871C}" dt="2022-11-16T22:10:45.080" v="3269"/>
          <ac:inkMkLst>
            <pc:docMk/>
            <pc:sldMk cId="3721522896" sldId="384"/>
            <ac:inkMk id="564" creationId="{054E6C24-A565-A982-9E10-EFD5944138F6}"/>
          </ac:inkMkLst>
        </pc:inkChg>
        <pc:inkChg chg="mod">
          <ac:chgData name="Carl-Julian Pardall" userId="242418bbfe6e9ff5" providerId="LiveId" clId="{404EB468-001F-4653-B3DF-B363B1B9871C}" dt="2022-11-16T22:10:45.080" v="3269"/>
          <ac:inkMkLst>
            <pc:docMk/>
            <pc:sldMk cId="3721522896" sldId="384"/>
            <ac:inkMk id="565" creationId="{9BBFE954-D08B-AAF7-E56C-D8B5B178DD21}"/>
          </ac:inkMkLst>
        </pc:inkChg>
        <pc:inkChg chg="mod">
          <ac:chgData name="Carl-Julian Pardall" userId="242418bbfe6e9ff5" providerId="LiveId" clId="{404EB468-001F-4653-B3DF-B363B1B9871C}" dt="2022-11-16T22:10:45.080" v="3269"/>
          <ac:inkMkLst>
            <pc:docMk/>
            <pc:sldMk cId="3721522896" sldId="384"/>
            <ac:inkMk id="566" creationId="{1E1A3ACA-AFC4-4D12-CEE7-1909A0E290A2}"/>
          </ac:inkMkLst>
        </pc:inkChg>
        <pc:inkChg chg="mod">
          <ac:chgData name="Carl-Julian Pardall" userId="242418bbfe6e9ff5" providerId="LiveId" clId="{404EB468-001F-4653-B3DF-B363B1B9871C}" dt="2022-11-16T22:10:45.080" v="3269"/>
          <ac:inkMkLst>
            <pc:docMk/>
            <pc:sldMk cId="3721522896" sldId="384"/>
            <ac:inkMk id="567" creationId="{320B0963-BE63-FEC7-06EE-CC42EEF2A3A3}"/>
          </ac:inkMkLst>
        </pc:inkChg>
        <pc:inkChg chg="mod">
          <ac:chgData name="Carl-Julian Pardall" userId="242418bbfe6e9ff5" providerId="LiveId" clId="{404EB468-001F-4653-B3DF-B363B1B9871C}" dt="2022-11-16T22:10:45.080" v="3269"/>
          <ac:inkMkLst>
            <pc:docMk/>
            <pc:sldMk cId="3721522896" sldId="384"/>
            <ac:inkMk id="568" creationId="{AF0C82FE-935F-D6F2-A42F-10490BACC39D}"/>
          </ac:inkMkLst>
        </pc:inkChg>
        <pc:inkChg chg="mod">
          <ac:chgData name="Carl-Julian Pardall" userId="242418bbfe6e9ff5" providerId="LiveId" clId="{404EB468-001F-4653-B3DF-B363B1B9871C}" dt="2022-11-16T22:10:45.080" v="3269"/>
          <ac:inkMkLst>
            <pc:docMk/>
            <pc:sldMk cId="3721522896" sldId="384"/>
            <ac:inkMk id="569" creationId="{9375A2A2-F336-1977-3B9A-5F7118EC08FB}"/>
          </ac:inkMkLst>
        </pc:inkChg>
        <pc:inkChg chg="mod">
          <ac:chgData name="Carl-Julian Pardall" userId="242418bbfe6e9ff5" providerId="LiveId" clId="{404EB468-001F-4653-B3DF-B363B1B9871C}" dt="2022-11-16T22:10:45.080" v="3269"/>
          <ac:inkMkLst>
            <pc:docMk/>
            <pc:sldMk cId="3721522896" sldId="384"/>
            <ac:inkMk id="570" creationId="{30630C17-289E-42AA-8597-639534F60A25}"/>
          </ac:inkMkLst>
        </pc:inkChg>
        <pc:inkChg chg="mod">
          <ac:chgData name="Carl-Julian Pardall" userId="242418bbfe6e9ff5" providerId="LiveId" clId="{404EB468-001F-4653-B3DF-B363B1B9871C}" dt="2022-11-16T22:10:45.080" v="3269"/>
          <ac:inkMkLst>
            <pc:docMk/>
            <pc:sldMk cId="3721522896" sldId="384"/>
            <ac:inkMk id="571" creationId="{55CC44A1-3C92-8DFE-AC67-7F8672BD68AF}"/>
          </ac:inkMkLst>
        </pc:inkChg>
        <pc:inkChg chg="mod">
          <ac:chgData name="Carl-Julian Pardall" userId="242418bbfe6e9ff5" providerId="LiveId" clId="{404EB468-001F-4653-B3DF-B363B1B9871C}" dt="2022-11-16T22:10:45.080" v="3269"/>
          <ac:inkMkLst>
            <pc:docMk/>
            <pc:sldMk cId="3721522896" sldId="384"/>
            <ac:inkMk id="572" creationId="{2E534A6E-F0D2-B47A-D115-227E66138ABF}"/>
          </ac:inkMkLst>
        </pc:inkChg>
        <pc:inkChg chg="mod">
          <ac:chgData name="Carl-Julian Pardall" userId="242418bbfe6e9ff5" providerId="LiveId" clId="{404EB468-001F-4653-B3DF-B363B1B9871C}" dt="2022-11-16T22:10:45.080" v="3269"/>
          <ac:inkMkLst>
            <pc:docMk/>
            <pc:sldMk cId="3721522896" sldId="384"/>
            <ac:inkMk id="573" creationId="{F5127A7D-AE3F-D157-2D56-C795DC812B3A}"/>
          </ac:inkMkLst>
        </pc:inkChg>
        <pc:inkChg chg="mod">
          <ac:chgData name="Carl-Julian Pardall" userId="242418bbfe6e9ff5" providerId="LiveId" clId="{404EB468-001F-4653-B3DF-B363B1B9871C}" dt="2022-11-16T22:10:45.080" v="3269"/>
          <ac:inkMkLst>
            <pc:docMk/>
            <pc:sldMk cId="3721522896" sldId="384"/>
            <ac:inkMk id="574" creationId="{4974BAA0-63FE-EC66-84B1-B3A70F76341A}"/>
          </ac:inkMkLst>
        </pc:inkChg>
        <pc:inkChg chg="mod">
          <ac:chgData name="Carl-Julian Pardall" userId="242418bbfe6e9ff5" providerId="LiveId" clId="{404EB468-001F-4653-B3DF-B363B1B9871C}" dt="2022-11-16T22:10:45.080" v="3269"/>
          <ac:inkMkLst>
            <pc:docMk/>
            <pc:sldMk cId="3721522896" sldId="384"/>
            <ac:inkMk id="575" creationId="{C3C75E6B-9C5F-962F-4FCD-D4F2AEF788B0}"/>
          </ac:inkMkLst>
        </pc:inkChg>
        <pc:inkChg chg="mod">
          <ac:chgData name="Carl-Julian Pardall" userId="242418bbfe6e9ff5" providerId="LiveId" clId="{404EB468-001F-4653-B3DF-B363B1B9871C}" dt="2022-11-16T22:10:45.080" v="3269"/>
          <ac:inkMkLst>
            <pc:docMk/>
            <pc:sldMk cId="3721522896" sldId="384"/>
            <ac:inkMk id="576" creationId="{67792341-5BF1-D67A-402A-5BB60870A4A4}"/>
          </ac:inkMkLst>
        </pc:inkChg>
        <pc:inkChg chg="mod">
          <ac:chgData name="Carl-Julian Pardall" userId="242418bbfe6e9ff5" providerId="LiveId" clId="{404EB468-001F-4653-B3DF-B363B1B9871C}" dt="2022-11-16T22:10:45.080" v="3269"/>
          <ac:inkMkLst>
            <pc:docMk/>
            <pc:sldMk cId="3721522896" sldId="384"/>
            <ac:inkMk id="577" creationId="{A1CF66D0-121B-9916-D060-0A42B6B99C0E}"/>
          </ac:inkMkLst>
        </pc:inkChg>
        <pc:inkChg chg="mod">
          <ac:chgData name="Carl-Julian Pardall" userId="242418bbfe6e9ff5" providerId="LiveId" clId="{404EB468-001F-4653-B3DF-B363B1B9871C}" dt="2022-11-16T22:10:45.080" v="3269"/>
          <ac:inkMkLst>
            <pc:docMk/>
            <pc:sldMk cId="3721522896" sldId="384"/>
            <ac:inkMk id="578" creationId="{F1DEE38F-1165-2186-D0A9-788F9693BEB6}"/>
          </ac:inkMkLst>
        </pc:inkChg>
        <pc:inkChg chg="mod">
          <ac:chgData name="Carl-Julian Pardall" userId="242418bbfe6e9ff5" providerId="LiveId" clId="{404EB468-001F-4653-B3DF-B363B1B9871C}" dt="2022-11-16T22:10:45.080" v="3269"/>
          <ac:inkMkLst>
            <pc:docMk/>
            <pc:sldMk cId="3721522896" sldId="384"/>
            <ac:inkMk id="579" creationId="{233EA73E-D546-ED36-D7B4-0843641CBC94}"/>
          </ac:inkMkLst>
        </pc:inkChg>
        <pc:inkChg chg="mod">
          <ac:chgData name="Carl-Julian Pardall" userId="242418bbfe6e9ff5" providerId="LiveId" clId="{404EB468-001F-4653-B3DF-B363B1B9871C}" dt="2022-11-16T22:10:45.080" v="3269"/>
          <ac:inkMkLst>
            <pc:docMk/>
            <pc:sldMk cId="3721522896" sldId="384"/>
            <ac:inkMk id="580" creationId="{D908AC24-A086-6D60-E593-E3FE01C66AF9}"/>
          </ac:inkMkLst>
        </pc:inkChg>
        <pc:inkChg chg="mod">
          <ac:chgData name="Carl-Julian Pardall" userId="242418bbfe6e9ff5" providerId="LiveId" clId="{404EB468-001F-4653-B3DF-B363B1B9871C}" dt="2022-11-16T22:10:45.080" v="3269"/>
          <ac:inkMkLst>
            <pc:docMk/>
            <pc:sldMk cId="3721522896" sldId="384"/>
            <ac:inkMk id="581" creationId="{E3A6AAF0-521A-0838-E52D-976DCE77FEFD}"/>
          </ac:inkMkLst>
        </pc:inkChg>
        <pc:inkChg chg="mod">
          <ac:chgData name="Carl-Julian Pardall" userId="242418bbfe6e9ff5" providerId="LiveId" clId="{404EB468-001F-4653-B3DF-B363B1B9871C}" dt="2022-11-16T22:15:27.519" v="3349"/>
          <ac:inkMkLst>
            <pc:docMk/>
            <pc:sldMk cId="3721522896" sldId="384"/>
            <ac:inkMk id="623" creationId="{8A26EE36-30F4-BA5A-D5A1-ACCEA00969C7}"/>
          </ac:inkMkLst>
        </pc:inkChg>
        <pc:inkChg chg="mod">
          <ac:chgData name="Carl-Julian Pardall" userId="242418bbfe6e9ff5" providerId="LiveId" clId="{404EB468-001F-4653-B3DF-B363B1B9871C}" dt="2022-11-16T22:15:27.519" v="3349"/>
          <ac:inkMkLst>
            <pc:docMk/>
            <pc:sldMk cId="3721522896" sldId="384"/>
            <ac:inkMk id="624" creationId="{158B1B3B-01FE-CEE2-3D5D-59D6ADF8666F}"/>
          </ac:inkMkLst>
        </pc:inkChg>
        <pc:inkChg chg="mod">
          <ac:chgData name="Carl-Julian Pardall" userId="242418bbfe6e9ff5" providerId="LiveId" clId="{404EB468-001F-4653-B3DF-B363B1B9871C}" dt="2022-11-16T22:15:27.519" v="3349"/>
          <ac:inkMkLst>
            <pc:docMk/>
            <pc:sldMk cId="3721522896" sldId="384"/>
            <ac:inkMk id="625" creationId="{4836A155-BD0B-8E33-1146-864347109422}"/>
          </ac:inkMkLst>
        </pc:inkChg>
        <pc:inkChg chg="mod">
          <ac:chgData name="Carl-Julian Pardall" userId="242418bbfe6e9ff5" providerId="LiveId" clId="{404EB468-001F-4653-B3DF-B363B1B9871C}" dt="2022-11-16T22:15:27.519" v="3349"/>
          <ac:inkMkLst>
            <pc:docMk/>
            <pc:sldMk cId="3721522896" sldId="384"/>
            <ac:inkMk id="626" creationId="{E3CB469F-936B-2DAE-A01C-D92122F92138}"/>
          </ac:inkMkLst>
        </pc:inkChg>
        <pc:inkChg chg="mod">
          <ac:chgData name="Carl-Julian Pardall" userId="242418bbfe6e9ff5" providerId="LiveId" clId="{404EB468-001F-4653-B3DF-B363B1B9871C}" dt="2022-11-16T22:15:27.519" v="3349"/>
          <ac:inkMkLst>
            <pc:docMk/>
            <pc:sldMk cId="3721522896" sldId="384"/>
            <ac:inkMk id="627" creationId="{BA9EF435-CE22-841D-AE8D-F3202F0BF8CD}"/>
          </ac:inkMkLst>
        </pc:inkChg>
        <pc:inkChg chg="mod">
          <ac:chgData name="Carl-Julian Pardall" userId="242418bbfe6e9ff5" providerId="LiveId" clId="{404EB468-001F-4653-B3DF-B363B1B9871C}" dt="2022-11-16T22:15:27.519" v="3349"/>
          <ac:inkMkLst>
            <pc:docMk/>
            <pc:sldMk cId="3721522896" sldId="384"/>
            <ac:inkMk id="628" creationId="{545A7E4B-E8C3-B971-2B97-189B0059050E}"/>
          </ac:inkMkLst>
        </pc:inkChg>
        <pc:inkChg chg="mod">
          <ac:chgData name="Carl-Julian Pardall" userId="242418bbfe6e9ff5" providerId="LiveId" clId="{404EB468-001F-4653-B3DF-B363B1B9871C}" dt="2022-11-16T22:15:27.519" v="3349"/>
          <ac:inkMkLst>
            <pc:docMk/>
            <pc:sldMk cId="3721522896" sldId="384"/>
            <ac:inkMk id="629" creationId="{4339B517-4F95-67B2-0A61-C7235EE350DE}"/>
          </ac:inkMkLst>
        </pc:inkChg>
        <pc:inkChg chg="mod">
          <ac:chgData name="Carl-Julian Pardall" userId="242418bbfe6e9ff5" providerId="LiveId" clId="{404EB468-001F-4653-B3DF-B363B1B9871C}" dt="2022-11-16T22:15:27.519" v="3349"/>
          <ac:inkMkLst>
            <pc:docMk/>
            <pc:sldMk cId="3721522896" sldId="384"/>
            <ac:inkMk id="630" creationId="{D7164A07-325D-660A-1C48-36F3CEEBEC03}"/>
          </ac:inkMkLst>
        </pc:inkChg>
        <pc:inkChg chg="mod">
          <ac:chgData name="Carl-Julian Pardall" userId="242418bbfe6e9ff5" providerId="LiveId" clId="{404EB468-001F-4653-B3DF-B363B1B9871C}" dt="2022-11-16T22:15:27.519" v="3349"/>
          <ac:inkMkLst>
            <pc:docMk/>
            <pc:sldMk cId="3721522896" sldId="384"/>
            <ac:inkMk id="631" creationId="{3B869CCF-3657-B7DE-E557-951AD37D19C7}"/>
          </ac:inkMkLst>
        </pc:inkChg>
        <pc:inkChg chg="mod">
          <ac:chgData name="Carl-Julian Pardall" userId="242418bbfe6e9ff5" providerId="LiveId" clId="{404EB468-001F-4653-B3DF-B363B1B9871C}" dt="2022-11-16T22:15:27.519" v="3349"/>
          <ac:inkMkLst>
            <pc:docMk/>
            <pc:sldMk cId="3721522896" sldId="384"/>
            <ac:inkMk id="632" creationId="{545CC165-84FB-6C73-E645-1A144BDE821D}"/>
          </ac:inkMkLst>
        </pc:inkChg>
        <pc:inkChg chg="mod">
          <ac:chgData name="Carl-Julian Pardall" userId="242418bbfe6e9ff5" providerId="LiveId" clId="{404EB468-001F-4653-B3DF-B363B1B9871C}" dt="2022-11-16T22:15:27.519" v="3349"/>
          <ac:inkMkLst>
            <pc:docMk/>
            <pc:sldMk cId="3721522896" sldId="384"/>
            <ac:inkMk id="633" creationId="{D73A9905-9BF6-856A-B509-076E4E3C0C68}"/>
          </ac:inkMkLst>
        </pc:inkChg>
        <pc:inkChg chg="mod">
          <ac:chgData name="Carl-Julian Pardall" userId="242418bbfe6e9ff5" providerId="LiveId" clId="{404EB468-001F-4653-B3DF-B363B1B9871C}" dt="2022-11-16T22:15:27.519" v="3349"/>
          <ac:inkMkLst>
            <pc:docMk/>
            <pc:sldMk cId="3721522896" sldId="384"/>
            <ac:inkMk id="634" creationId="{3E2EC87E-8671-D3C1-E3B5-036DFDE7C2B2}"/>
          </ac:inkMkLst>
        </pc:inkChg>
        <pc:inkChg chg="mod">
          <ac:chgData name="Carl-Julian Pardall" userId="242418bbfe6e9ff5" providerId="LiveId" clId="{404EB468-001F-4653-B3DF-B363B1B9871C}" dt="2022-11-16T22:15:27.519" v="3349"/>
          <ac:inkMkLst>
            <pc:docMk/>
            <pc:sldMk cId="3721522896" sldId="384"/>
            <ac:inkMk id="635" creationId="{113DF8EB-4D65-34F4-D243-AB31084D6828}"/>
          </ac:inkMkLst>
        </pc:inkChg>
        <pc:inkChg chg="mod">
          <ac:chgData name="Carl-Julian Pardall" userId="242418bbfe6e9ff5" providerId="LiveId" clId="{404EB468-001F-4653-B3DF-B363B1B9871C}" dt="2022-11-16T22:15:27.519" v="3349"/>
          <ac:inkMkLst>
            <pc:docMk/>
            <pc:sldMk cId="3721522896" sldId="384"/>
            <ac:inkMk id="636" creationId="{3A2227D3-C38A-0736-4BD2-25A0E67AD657}"/>
          </ac:inkMkLst>
        </pc:inkChg>
        <pc:inkChg chg="mod">
          <ac:chgData name="Carl-Julian Pardall" userId="242418bbfe6e9ff5" providerId="LiveId" clId="{404EB468-001F-4653-B3DF-B363B1B9871C}" dt="2022-11-16T22:15:27.519" v="3349"/>
          <ac:inkMkLst>
            <pc:docMk/>
            <pc:sldMk cId="3721522896" sldId="384"/>
            <ac:inkMk id="638" creationId="{017A8991-176C-79CA-FFF5-B7DB1E6114D1}"/>
          </ac:inkMkLst>
        </pc:inkChg>
        <pc:inkChg chg="mod">
          <ac:chgData name="Carl-Julian Pardall" userId="242418bbfe6e9ff5" providerId="LiveId" clId="{404EB468-001F-4653-B3DF-B363B1B9871C}" dt="2022-11-16T22:15:27.519" v="3349"/>
          <ac:inkMkLst>
            <pc:docMk/>
            <pc:sldMk cId="3721522896" sldId="384"/>
            <ac:inkMk id="640" creationId="{041A1602-005F-D200-ECEF-8F5BF1E6DA6E}"/>
          </ac:inkMkLst>
        </pc:inkChg>
        <pc:inkChg chg="mod">
          <ac:chgData name="Carl-Julian Pardall" userId="242418bbfe6e9ff5" providerId="LiveId" clId="{404EB468-001F-4653-B3DF-B363B1B9871C}" dt="2022-11-16T22:15:27.519" v="3349"/>
          <ac:inkMkLst>
            <pc:docMk/>
            <pc:sldMk cId="3721522896" sldId="384"/>
            <ac:inkMk id="642" creationId="{5A904BD4-0408-1522-1616-702B102C5017}"/>
          </ac:inkMkLst>
        </pc:inkChg>
        <pc:inkChg chg="mod">
          <ac:chgData name="Carl-Julian Pardall" userId="242418bbfe6e9ff5" providerId="LiveId" clId="{404EB468-001F-4653-B3DF-B363B1B9871C}" dt="2022-11-16T22:15:27.519" v="3349"/>
          <ac:inkMkLst>
            <pc:docMk/>
            <pc:sldMk cId="3721522896" sldId="384"/>
            <ac:inkMk id="644" creationId="{C5C19E4C-84D0-3E70-2DBF-A6385659D826}"/>
          </ac:inkMkLst>
        </pc:inkChg>
        <pc:inkChg chg="mod">
          <ac:chgData name="Carl-Julian Pardall" userId="242418bbfe6e9ff5" providerId="LiveId" clId="{404EB468-001F-4653-B3DF-B363B1B9871C}" dt="2022-11-16T22:15:27.519" v="3349"/>
          <ac:inkMkLst>
            <pc:docMk/>
            <pc:sldMk cId="3721522896" sldId="384"/>
            <ac:inkMk id="646" creationId="{66D7009A-010F-DDF7-30E2-46A5DE85A733}"/>
          </ac:inkMkLst>
        </pc:inkChg>
        <pc:inkChg chg="mod">
          <ac:chgData name="Carl-Julian Pardall" userId="242418bbfe6e9ff5" providerId="LiveId" clId="{404EB468-001F-4653-B3DF-B363B1B9871C}" dt="2022-11-16T22:15:27.519" v="3349"/>
          <ac:inkMkLst>
            <pc:docMk/>
            <pc:sldMk cId="3721522896" sldId="384"/>
            <ac:inkMk id="648" creationId="{946D5C5D-F8F8-1708-9547-F0DB33B7CB32}"/>
          </ac:inkMkLst>
        </pc:inkChg>
        <pc:inkChg chg="mod">
          <ac:chgData name="Carl-Julian Pardall" userId="242418bbfe6e9ff5" providerId="LiveId" clId="{404EB468-001F-4653-B3DF-B363B1B9871C}" dt="2022-11-16T22:15:27.519" v="3349"/>
          <ac:inkMkLst>
            <pc:docMk/>
            <pc:sldMk cId="3721522896" sldId="384"/>
            <ac:inkMk id="649" creationId="{997AB96D-E98B-2160-BFD4-C9CAA7D65933}"/>
          </ac:inkMkLst>
        </pc:inkChg>
        <pc:inkChg chg="mod">
          <ac:chgData name="Carl-Julian Pardall" userId="242418bbfe6e9ff5" providerId="LiveId" clId="{404EB468-001F-4653-B3DF-B363B1B9871C}" dt="2022-11-16T22:15:27.519" v="3349"/>
          <ac:inkMkLst>
            <pc:docMk/>
            <pc:sldMk cId="3721522896" sldId="384"/>
            <ac:inkMk id="650" creationId="{6EB95008-4B56-120A-D57E-629DB9AFD4B3}"/>
          </ac:inkMkLst>
        </pc:inkChg>
        <pc:inkChg chg="mod">
          <ac:chgData name="Carl-Julian Pardall" userId="242418bbfe6e9ff5" providerId="LiveId" clId="{404EB468-001F-4653-B3DF-B363B1B9871C}" dt="2022-11-16T22:15:27.519" v="3349"/>
          <ac:inkMkLst>
            <pc:docMk/>
            <pc:sldMk cId="3721522896" sldId="384"/>
            <ac:inkMk id="654" creationId="{41A63177-32C1-3C46-EF93-377B70A77255}"/>
          </ac:inkMkLst>
        </pc:inkChg>
        <pc:inkChg chg="mod">
          <ac:chgData name="Carl-Julian Pardall" userId="242418bbfe6e9ff5" providerId="LiveId" clId="{404EB468-001F-4653-B3DF-B363B1B9871C}" dt="2022-11-16T22:15:27.519" v="3349"/>
          <ac:inkMkLst>
            <pc:docMk/>
            <pc:sldMk cId="3721522896" sldId="384"/>
            <ac:inkMk id="657" creationId="{390C0574-1279-CF91-C711-86BA97C1EA7E}"/>
          </ac:inkMkLst>
        </pc:inkChg>
        <pc:inkChg chg="mod">
          <ac:chgData name="Carl-Julian Pardall" userId="242418bbfe6e9ff5" providerId="LiveId" clId="{404EB468-001F-4653-B3DF-B363B1B9871C}" dt="2022-11-16T22:15:27.519" v="3349"/>
          <ac:inkMkLst>
            <pc:docMk/>
            <pc:sldMk cId="3721522896" sldId="384"/>
            <ac:inkMk id="658" creationId="{3AF96A67-F2D4-3CBD-EA03-8771D0BDE6BC}"/>
          </ac:inkMkLst>
        </pc:inkChg>
        <pc:inkChg chg="mod">
          <ac:chgData name="Carl-Julian Pardall" userId="242418bbfe6e9ff5" providerId="LiveId" clId="{404EB468-001F-4653-B3DF-B363B1B9871C}" dt="2022-11-16T22:15:27.519" v="3349"/>
          <ac:inkMkLst>
            <pc:docMk/>
            <pc:sldMk cId="3721522896" sldId="384"/>
            <ac:inkMk id="659" creationId="{7A93E804-5D27-4E82-5813-F831647A8763}"/>
          </ac:inkMkLst>
        </pc:inkChg>
        <pc:inkChg chg="mod">
          <ac:chgData name="Carl-Julian Pardall" userId="242418bbfe6e9ff5" providerId="LiveId" clId="{404EB468-001F-4653-B3DF-B363B1B9871C}" dt="2022-11-16T22:15:27.519" v="3349"/>
          <ac:inkMkLst>
            <pc:docMk/>
            <pc:sldMk cId="3721522896" sldId="384"/>
            <ac:inkMk id="660" creationId="{8A8BC33A-435E-5F1F-8872-B532216E5E24}"/>
          </ac:inkMkLst>
        </pc:inkChg>
        <pc:inkChg chg="mod">
          <ac:chgData name="Carl-Julian Pardall" userId="242418bbfe6e9ff5" providerId="LiveId" clId="{404EB468-001F-4653-B3DF-B363B1B9871C}" dt="2022-11-16T22:15:27.519" v="3349"/>
          <ac:inkMkLst>
            <pc:docMk/>
            <pc:sldMk cId="3721522896" sldId="384"/>
            <ac:inkMk id="661" creationId="{7B00C6DC-71C7-21E5-BC5F-752A055EFF05}"/>
          </ac:inkMkLst>
        </pc:inkChg>
        <pc:inkChg chg="mod">
          <ac:chgData name="Carl-Julian Pardall" userId="242418bbfe6e9ff5" providerId="LiveId" clId="{404EB468-001F-4653-B3DF-B363B1B9871C}" dt="2022-11-16T22:15:27.519" v="3349"/>
          <ac:inkMkLst>
            <pc:docMk/>
            <pc:sldMk cId="3721522896" sldId="384"/>
            <ac:inkMk id="662" creationId="{B61C5DE6-C53B-C119-A783-0D8A9967F25B}"/>
          </ac:inkMkLst>
        </pc:inkChg>
        <pc:inkChg chg="mod">
          <ac:chgData name="Carl-Julian Pardall" userId="242418bbfe6e9ff5" providerId="LiveId" clId="{404EB468-001F-4653-B3DF-B363B1B9871C}" dt="2022-11-16T22:15:27.519" v="3349"/>
          <ac:inkMkLst>
            <pc:docMk/>
            <pc:sldMk cId="3721522896" sldId="384"/>
            <ac:inkMk id="663" creationId="{15381C50-1605-906A-1D49-40DD9B37839A}"/>
          </ac:inkMkLst>
        </pc:inkChg>
        <pc:inkChg chg="mod">
          <ac:chgData name="Carl-Julian Pardall" userId="242418bbfe6e9ff5" providerId="LiveId" clId="{404EB468-001F-4653-B3DF-B363B1B9871C}" dt="2022-11-16T22:15:27.519" v="3349"/>
          <ac:inkMkLst>
            <pc:docMk/>
            <pc:sldMk cId="3721522896" sldId="384"/>
            <ac:inkMk id="664" creationId="{9C65CF8E-0B86-A21D-98CD-E08E1444E900}"/>
          </ac:inkMkLst>
        </pc:inkChg>
        <pc:inkChg chg="mod">
          <ac:chgData name="Carl-Julian Pardall" userId="242418bbfe6e9ff5" providerId="LiveId" clId="{404EB468-001F-4653-B3DF-B363B1B9871C}" dt="2022-11-16T22:15:27.519" v="3349"/>
          <ac:inkMkLst>
            <pc:docMk/>
            <pc:sldMk cId="3721522896" sldId="384"/>
            <ac:inkMk id="665" creationId="{DF14C671-B821-7C92-3E46-F8768D395197}"/>
          </ac:inkMkLst>
        </pc:inkChg>
        <pc:inkChg chg="mod">
          <ac:chgData name="Carl-Julian Pardall" userId="242418bbfe6e9ff5" providerId="LiveId" clId="{404EB468-001F-4653-B3DF-B363B1B9871C}" dt="2022-11-16T22:15:27.519" v="3349"/>
          <ac:inkMkLst>
            <pc:docMk/>
            <pc:sldMk cId="3721522896" sldId="384"/>
            <ac:inkMk id="666" creationId="{65B5BA4B-5FA0-E5C8-56B6-ABEB09A0B955}"/>
          </ac:inkMkLst>
        </pc:inkChg>
        <pc:inkChg chg="mod">
          <ac:chgData name="Carl-Julian Pardall" userId="242418bbfe6e9ff5" providerId="LiveId" clId="{404EB468-001F-4653-B3DF-B363B1B9871C}" dt="2022-11-16T22:15:27.519" v="3349"/>
          <ac:inkMkLst>
            <pc:docMk/>
            <pc:sldMk cId="3721522896" sldId="384"/>
            <ac:inkMk id="667" creationId="{61F857B1-94C9-5303-A349-3E745CB4EADE}"/>
          </ac:inkMkLst>
        </pc:inkChg>
        <pc:inkChg chg="mod">
          <ac:chgData name="Carl-Julian Pardall" userId="242418bbfe6e9ff5" providerId="LiveId" clId="{404EB468-001F-4653-B3DF-B363B1B9871C}" dt="2022-11-16T22:15:27.519" v="3349"/>
          <ac:inkMkLst>
            <pc:docMk/>
            <pc:sldMk cId="3721522896" sldId="384"/>
            <ac:inkMk id="668" creationId="{D8623571-E3AF-8A91-681A-E555549EFF49}"/>
          </ac:inkMkLst>
        </pc:inkChg>
        <pc:inkChg chg="mod">
          <ac:chgData name="Carl-Julian Pardall" userId="242418bbfe6e9ff5" providerId="LiveId" clId="{404EB468-001F-4653-B3DF-B363B1B9871C}" dt="2022-11-16T22:15:27.519" v="3349"/>
          <ac:inkMkLst>
            <pc:docMk/>
            <pc:sldMk cId="3721522896" sldId="384"/>
            <ac:inkMk id="669" creationId="{A0D44C3D-F1EA-F244-B3D5-057DE2CF6525}"/>
          </ac:inkMkLst>
        </pc:inkChg>
        <pc:inkChg chg="mod">
          <ac:chgData name="Carl-Julian Pardall" userId="242418bbfe6e9ff5" providerId="LiveId" clId="{404EB468-001F-4653-B3DF-B363B1B9871C}" dt="2022-11-16T22:15:27.519" v="3349"/>
          <ac:inkMkLst>
            <pc:docMk/>
            <pc:sldMk cId="3721522896" sldId="384"/>
            <ac:inkMk id="670" creationId="{5573AAB9-1EED-05F7-DE09-F4C203CC1487}"/>
          </ac:inkMkLst>
        </pc:inkChg>
        <pc:inkChg chg="mod">
          <ac:chgData name="Carl-Julian Pardall" userId="242418bbfe6e9ff5" providerId="LiveId" clId="{404EB468-001F-4653-B3DF-B363B1B9871C}" dt="2022-11-16T22:15:27.519" v="3349"/>
          <ac:inkMkLst>
            <pc:docMk/>
            <pc:sldMk cId="3721522896" sldId="384"/>
            <ac:inkMk id="671" creationId="{FBB7E1B3-52CF-AD15-889A-3AF72101C197}"/>
          </ac:inkMkLst>
        </pc:inkChg>
        <pc:inkChg chg="mod">
          <ac:chgData name="Carl-Julian Pardall" userId="242418bbfe6e9ff5" providerId="LiveId" clId="{404EB468-001F-4653-B3DF-B363B1B9871C}" dt="2022-11-16T22:15:27.519" v="3349"/>
          <ac:inkMkLst>
            <pc:docMk/>
            <pc:sldMk cId="3721522896" sldId="384"/>
            <ac:inkMk id="672" creationId="{D3B7493C-B35D-4214-1956-4DE45C5465F0}"/>
          </ac:inkMkLst>
        </pc:inkChg>
        <pc:inkChg chg="mod">
          <ac:chgData name="Carl-Julian Pardall" userId="242418bbfe6e9ff5" providerId="LiveId" clId="{404EB468-001F-4653-B3DF-B363B1B9871C}" dt="2022-11-16T22:15:27.519" v="3349"/>
          <ac:inkMkLst>
            <pc:docMk/>
            <pc:sldMk cId="3721522896" sldId="384"/>
            <ac:inkMk id="673" creationId="{990221B8-0E15-BB15-DFF5-5A17052138BC}"/>
          </ac:inkMkLst>
        </pc:inkChg>
        <pc:inkChg chg="mod">
          <ac:chgData name="Carl-Julian Pardall" userId="242418bbfe6e9ff5" providerId="LiveId" clId="{404EB468-001F-4653-B3DF-B363B1B9871C}" dt="2022-11-16T22:15:27.519" v="3349"/>
          <ac:inkMkLst>
            <pc:docMk/>
            <pc:sldMk cId="3721522896" sldId="384"/>
            <ac:inkMk id="674" creationId="{FE7957D0-CA8A-65FF-2C33-7E6365AE357F}"/>
          </ac:inkMkLst>
        </pc:inkChg>
        <pc:inkChg chg="mod">
          <ac:chgData name="Carl-Julian Pardall" userId="242418bbfe6e9ff5" providerId="LiveId" clId="{404EB468-001F-4653-B3DF-B363B1B9871C}" dt="2022-11-16T22:15:27.519" v="3349"/>
          <ac:inkMkLst>
            <pc:docMk/>
            <pc:sldMk cId="3721522896" sldId="384"/>
            <ac:inkMk id="675" creationId="{D6D863C8-E853-82A1-A6D8-BD84B9C0F6E5}"/>
          </ac:inkMkLst>
        </pc:inkChg>
        <pc:inkChg chg="mod">
          <ac:chgData name="Carl-Julian Pardall" userId="242418bbfe6e9ff5" providerId="LiveId" clId="{404EB468-001F-4653-B3DF-B363B1B9871C}" dt="2022-11-16T22:15:27.519" v="3349"/>
          <ac:inkMkLst>
            <pc:docMk/>
            <pc:sldMk cId="3721522896" sldId="384"/>
            <ac:inkMk id="676" creationId="{DD57C76F-8BA5-58E2-406A-9B27B291205E}"/>
          </ac:inkMkLst>
        </pc:inkChg>
        <pc:inkChg chg="mod">
          <ac:chgData name="Carl-Julian Pardall" userId="242418bbfe6e9ff5" providerId="LiveId" clId="{404EB468-001F-4653-B3DF-B363B1B9871C}" dt="2022-11-16T22:15:27.519" v="3349"/>
          <ac:inkMkLst>
            <pc:docMk/>
            <pc:sldMk cId="3721522896" sldId="384"/>
            <ac:inkMk id="677" creationId="{B42B67EA-D7F2-1224-5824-CF9F9F10B7F5}"/>
          </ac:inkMkLst>
        </pc:inkChg>
        <pc:inkChg chg="mod">
          <ac:chgData name="Carl-Julian Pardall" userId="242418bbfe6e9ff5" providerId="LiveId" clId="{404EB468-001F-4653-B3DF-B363B1B9871C}" dt="2022-11-16T22:15:27.519" v="3349"/>
          <ac:inkMkLst>
            <pc:docMk/>
            <pc:sldMk cId="3721522896" sldId="384"/>
            <ac:inkMk id="678" creationId="{35C3E7D4-A94C-60DC-96C0-A5F5357C8D7D}"/>
          </ac:inkMkLst>
        </pc:inkChg>
        <pc:inkChg chg="mod">
          <ac:chgData name="Carl-Julian Pardall" userId="242418bbfe6e9ff5" providerId="LiveId" clId="{404EB468-001F-4653-B3DF-B363B1B9871C}" dt="2022-11-16T22:15:27.519" v="3349"/>
          <ac:inkMkLst>
            <pc:docMk/>
            <pc:sldMk cId="3721522896" sldId="384"/>
            <ac:inkMk id="679" creationId="{18DBCAC9-8266-9901-EBC1-5B4DB912DB21}"/>
          </ac:inkMkLst>
        </pc:inkChg>
        <pc:inkChg chg="mod">
          <ac:chgData name="Carl-Julian Pardall" userId="242418bbfe6e9ff5" providerId="LiveId" clId="{404EB468-001F-4653-B3DF-B363B1B9871C}" dt="2022-11-16T22:15:27.519" v="3349"/>
          <ac:inkMkLst>
            <pc:docMk/>
            <pc:sldMk cId="3721522896" sldId="384"/>
            <ac:inkMk id="680" creationId="{3448418C-922F-C39D-E72B-9FCBDE5C5F02}"/>
          </ac:inkMkLst>
        </pc:inkChg>
        <pc:inkChg chg="mod">
          <ac:chgData name="Carl-Julian Pardall" userId="242418bbfe6e9ff5" providerId="LiveId" clId="{404EB468-001F-4653-B3DF-B363B1B9871C}" dt="2022-11-16T22:15:27.519" v="3349"/>
          <ac:inkMkLst>
            <pc:docMk/>
            <pc:sldMk cId="3721522896" sldId="384"/>
            <ac:inkMk id="681" creationId="{0878DC17-C95A-675C-8F0B-0EB055A03AEB}"/>
          </ac:inkMkLst>
        </pc:inkChg>
        <pc:inkChg chg="mod">
          <ac:chgData name="Carl-Julian Pardall" userId="242418bbfe6e9ff5" providerId="LiveId" clId="{404EB468-001F-4653-B3DF-B363B1B9871C}" dt="2022-11-16T22:15:27.519" v="3349"/>
          <ac:inkMkLst>
            <pc:docMk/>
            <pc:sldMk cId="3721522896" sldId="384"/>
            <ac:inkMk id="682" creationId="{0360D9F7-B4D6-D23B-A910-F963174EB56C}"/>
          </ac:inkMkLst>
        </pc:inkChg>
        <pc:inkChg chg="mod">
          <ac:chgData name="Carl-Julian Pardall" userId="242418bbfe6e9ff5" providerId="LiveId" clId="{404EB468-001F-4653-B3DF-B363B1B9871C}" dt="2022-11-16T22:15:27.519" v="3349"/>
          <ac:inkMkLst>
            <pc:docMk/>
            <pc:sldMk cId="3721522896" sldId="384"/>
            <ac:inkMk id="683" creationId="{33CB25ED-AC93-194C-6896-A30E0D2B51A2}"/>
          </ac:inkMkLst>
        </pc:inkChg>
        <pc:inkChg chg="mod">
          <ac:chgData name="Carl-Julian Pardall" userId="242418bbfe6e9ff5" providerId="LiveId" clId="{404EB468-001F-4653-B3DF-B363B1B9871C}" dt="2022-11-16T22:15:27.519" v="3349"/>
          <ac:inkMkLst>
            <pc:docMk/>
            <pc:sldMk cId="3721522896" sldId="384"/>
            <ac:inkMk id="684" creationId="{43AE278F-88B4-DF0D-5562-318C00BF042B}"/>
          </ac:inkMkLst>
        </pc:inkChg>
        <pc:inkChg chg="mod">
          <ac:chgData name="Carl-Julian Pardall" userId="242418bbfe6e9ff5" providerId="LiveId" clId="{404EB468-001F-4653-B3DF-B363B1B9871C}" dt="2022-11-16T22:15:27.519" v="3349"/>
          <ac:inkMkLst>
            <pc:docMk/>
            <pc:sldMk cId="3721522896" sldId="384"/>
            <ac:inkMk id="685" creationId="{FA944B04-940E-84E1-837C-55C1EE418748}"/>
          </ac:inkMkLst>
        </pc:inkChg>
        <pc:inkChg chg="mod">
          <ac:chgData name="Carl-Julian Pardall" userId="242418bbfe6e9ff5" providerId="LiveId" clId="{404EB468-001F-4653-B3DF-B363B1B9871C}" dt="2022-11-16T22:15:27.519" v="3349"/>
          <ac:inkMkLst>
            <pc:docMk/>
            <pc:sldMk cId="3721522896" sldId="384"/>
            <ac:inkMk id="686" creationId="{0E4F9E5B-FC24-9D4B-1FFD-286C1EA5994A}"/>
          </ac:inkMkLst>
        </pc:inkChg>
        <pc:inkChg chg="mod">
          <ac:chgData name="Carl-Julian Pardall" userId="242418bbfe6e9ff5" providerId="LiveId" clId="{404EB468-001F-4653-B3DF-B363B1B9871C}" dt="2022-11-16T22:15:27.519" v="3349"/>
          <ac:inkMkLst>
            <pc:docMk/>
            <pc:sldMk cId="3721522896" sldId="384"/>
            <ac:inkMk id="687" creationId="{AAF49153-0394-875A-978C-5AD10B0F1B2E}"/>
          </ac:inkMkLst>
        </pc:inkChg>
        <pc:inkChg chg="mod">
          <ac:chgData name="Carl-Julian Pardall" userId="242418bbfe6e9ff5" providerId="LiveId" clId="{404EB468-001F-4653-B3DF-B363B1B9871C}" dt="2022-11-16T22:15:27.519" v="3349"/>
          <ac:inkMkLst>
            <pc:docMk/>
            <pc:sldMk cId="3721522896" sldId="384"/>
            <ac:inkMk id="688" creationId="{909131F8-90F1-A65F-5D31-9BFCE19EF4B7}"/>
          </ac:inkMkLst>
        </pc:inkChg>
        <pc:inkChg chg="mod">
          <ac:chgData name="Carl-Julian Pardall" userId="242418bbfe6e9ff5" providerId="LiveId" clId="{404EB468-001F-4653-B3DF-B363B1B9871C}" dt="2022-11-16T22:15:27.519" v="3349"/>
          <ac:inkMkLst>
            <pc:docMk/>
            <pc:sldMk cId="3721522896" sldId="384"/>
            <ac:inkMk id="689" creationId="{8F7467B2-C940-8F59-9AAF-92DA8C058C49}"/>
          </ac:inkMkLst>
        </pc:inkChg>
        <pc:inkChg chg="mod">
          <ac:chgData name="Carl-Julian Pardall" userId="242418bbfe6e9ff5" providerId="LiveId" clId="{404EB468-001F-4653-B3DF-B363B1B9871C}" dt="2022-11-16T22:15:27.519" v="3349"/>
          <ac:inkMkLst>
            <pc:docMk/>
            <pc:sldMk cId="3721522896" sldId="384"/>
            <ac:inkMk id="690" creationId="{F5BD7AEA-5E0B-9941-ECEC-4B5C0697A4DA}"/>
          </ac:inkMkLst>
        </pc:inkChg>
        <pc:inkChg chg="mod">
          <ac:chgData name="Carl-Julian Pardall" userId="242418bbfe6e9ff5" providerId="LiveId" clId="{404EB468-001F-4653-B3DF-B363B1B9871C}" dt="2022-11-16T22:15:27.519" v="3349"/>
          <ac:inkMkLst>
            <pc:docMk/>
            <pc:sldMk cId="3721522896" sldId="384"/>
            <ac:inkMk id="691" creationId="{4C91D77B-772D-9D6D-1390-B124B8DCD27D}"/>
          </ac:inkMkLst>
        </pc:inkChg>
        <pc:inkChg chg="mod">
          <ac:chgData name="Carl-Julian Pardall" userId="242418bbfe6e9ff5" providerId="LiveId" clId="{404EB468-001F-4653-B3DF-B363B1B9871C}" dt="2022-11-16T22:15:27.519" v="3349"/>
          <ac:inkMkLst>
            <pc:docMk/>
            <pc:sldMk cId="3721522896" sldId="384"/>
            <ac:inkMk id="692" creationId="{E56B62D7-4D6C-04E3-061B-FB1D91787D06}"/>
          </ac:inkMkLst>
        </pc:inkChg>
        <pc:inkChg chg="mod">
          <ac:chgData name="Carl-Julian Pardall" userId="242418bbfe6e9ff5" providerId="LiveId" clId="{404EB468-001F-4653-B3DF-B363B1B9871C}" dt="2022-11-16T22:15:27.519" v="3349"/>
          <ac:inkMkLst>
            <pc:docMk/>
            <pc:sldMk cId="3721522896" sldId="384"/>
            <ac:inkMk id="693" creationId="{10DC7806-C49C-5970-CE1E-39262E3FD24A}"/>
          </ac:inkMkLst>
        </pc:inkChg>
        <pc:inkChg chg="mod">
          <ac:chgData name="Carl-Julian Pardall" userId="242418bbfe6e9ff5" providerId="LiveId" clId="{404EB468-001F-4653-B3DF-B363B1B9871C}" dt="2022-11-16T22:15:27.519" v="3349"/>
          <ac:inkMkLst>
            <pc:docMk/>
            <pc:sldMk cId="3721522896" sldId="384"/>
            <ac:inkMk id="694" creationId="{43B9CB10-7D14-1F50-7A5B-73BE6066D574}"/>
          </ac:inkMkLst>
        </pc:inkChg>
        <pc:inkChg chg="mod">
          <ac:chgData name="Carl-Julian Pardall" userId="242418bbfe6e9ff5" providerId="LiveId" clId="{404EB468-001F-4653-B3DF-B363B1B9871C}" dt="2022-11-16T22:15:27.519" v="3349"/>
          <ac:inkMkLst>
            <pc:docMk/>
            <pc:sldMk cId="3721522896" sldId="384"/>
            <ac:inkMk id="695" creationId="{3EB453CE-C549-C636-A2E6-D7B82FB7FFC2}"/>
          </ac:inkMkLst>
        </pc:inkChg>
        <pc:inkChg chg="mod">
          <ac:chgData name="Carl-Julian Pardall" userId="242418bbfe6e9ff5" providerId="LiveId" clId="{404EB468-001F-4653-B3DF-B363B1B9871C}" dt="2022-11-16T22:15:27.519" v="3349"/>
          <ac:inkMkLst>
            <pc:docMk/>
            <pc:sldMk cId="3721522896" sldId="384"/>
            <ac:inkMk id="696" creationId="{0C333581-A544-27F6-FF9C-3C8D8D0175A6}"/>
          </ac:inkMkLst>
        </pc:inkChg>
        <pc:inkChg chg="mod">
          <ac:chgData name="Carl-Julian Pardall" userId="242418bbfe6e9ff5" providerId="LiveId" clId="{404EB468-001F-4653-B3DF-B363B1B9871C}" dt="2022-11-16T22:15:27.519" v="3349"/>
          <ac:inkMkLst>
            <pc:docMk/>
            <pc:sldMk cId="3721522896" sldId="384"/>
            <ac:inkMk id="697" creationId="{0F6CE490-BBB3-2718-FA39-D2FCC5E369DF}"/>
          </ac:inkMkLst>
        </pc:inkChg>
        <pc:inkChg chg="mod">
          <ac:chgData name="Carl-Julian Pardall" userId="242418bbfe6e9ff5" providerId="LiveId" clId="{404EB468-001F-4653-B3DF-B363B1B9871C}" dt="2022-11-16T22:15:27.519" v="3349"/>
          <ac:inkMkLst>
            <pc:docMk/>
            <pc:sldMk cId="3721522896" sldId="384"/>
            <ac:inkMk id="698" creationId="{E280335C-3779-454F-A412-6B0FDDEF9193}"/>
          </ac:inkMkLst>
        </pc:inkChg>
        <pc:inkChg chg="mod">
          <ac:chgData name="Carl-Julian Pardall" userId="242418bbfe6e9ff5" providerId="LiveId" clId="{404EB468-001F-4653-B3DF-B363B1B9871C}" dt="2022-11-16T22:15:27.519" v="3349"/>
          <ac:inkMkLst>
            <pc:docMk/>
            <pc:sldMk cId="3721522896" sldId="384"/>
            <ac:inkMk id="699" creationId="{77521AB0-98B4-8611-5973-70926F200D4D}"/>
          </ac:inkMkLst>
        </pc:inkChg>
        <pc:inkChg chg="mod">
          <ac:chgData name="Carl-Julian Pardall" userId="242418bbfe6e9ff5" providerId="LiveId" clId="{404EB468-001F-4653-B3DF-B363B1B9871C}" dt="2022-11-16T22:15:27.519" v="3349"/>
          <ac:inkMkLst>
            <pc:docMk/>
            <pc:sldMk cId="3721522896" sldId="384"/>
            <ac:inkMk id="700" creationId="{CC61CBE2-DE8C-FEA4-2C0B-0406195FB3BD}"/>
          </ac:inkMkLst>
        </pc:inkChg>
        <pc:inkChg chg="mod">
          <ac:chgData name="Carl-Julian Pardall" userId="242418bbfe6e9ff5" providerId="LiveId" clId="{404EB468-001F-4653-B3DF-B363B1B9871C}" dt="2022-11-16T22:15:27.519" v="3349"/>
          <ac:inkMkLst>
            <pc:docMk/>
            <pc:sldMk cId="3721522896" sldId="384"/>
            <ac:inkMk id="701" creationId="{289BA4B9-13FD-EB0D-B1A1-DD1DD5000C6E}"/>
          </ac:inkMkLst>
        </pc:inkChg>
        <pc:inkChg chg="mod">
          <ac:chgData name="Carl-Julian Pardall" userId="242418bbfe6e9ff5" providerId="LiveId" clId="{404EB468-001F-4653-B3DF-B363B1B9871C}" dt="2022-11-16T22:15:27.519" v="3349"/>
          <ac:inkMkLst>
            <pc:docMk/>
            <pc:sldMk cId="3721522896" sldId="384"/>
            <ac:inkMk id="702" creationId="{6BE8E577-18B0-79FB-61F2-BBFDBE00A86D}"/>
          </ac:inkMkLst>
        </pc:inkChg>
        <pc:inkChg chg="mod">
          <ac:chgData name="Carl-Julian Pardall" userId="242418bbfe6e9ff5" providerId="LiveId" clId="{404EB468-001F-4653-B3DF-B363B1B9871C}" dt="2022-11-16T22:15:27.519" v="3349"/>
          <ac:inkMkLst>
            <pc:docMk/>
            <pc:sldMk cId="3721522896" sldId="384"/>
            <ac:inkMk id="703" creationId="{071380F2-3439-43C1-7D30-80CF0C1525FC}"/>
          </ac:inkMkLst>
        </pc:inkChg>
        <pc:inkChg chg="mod">
          <ac:chgData name="Carl-Julian Pardall" userId="242418bbfe6e9ff5" providerId="LiveId" clId="{404EB468-001F-4653-B3DF-B363B1B9871C}" dt="2022-11-16T22:15:27.519" v="3349"/>
          <ac:inkMkLst>
            <pc:docMk/>
            <pc:sldMk cId="3721522896" sldId="384"/>
            <ac:inkMk id="704" creationId="{A7AC0AD3-7E50-739C-86B9-0006FD5ABEDC}"/>
          </ac:inkMkLst>
        </pc:inkChg>
        <pc:inkChg chg="mod">
          <ac:chgData name="Carl-Julian Pardall" userId="242418bbfe6e9ff5" providerId="LiveId" clId="{404EB468-001F-4653-B3DF-B363B1B9871C}" dt="2022-11-16T22:15:27.519" v="3349"/>
          <ac:inkMkLst>
            <pc:docMk/>
            <pc:sldMk cId="3721522896" sldId="384"/>
            <ac:inkMk id="705" creationId="{AAC4E4E1-2C14-BF45-360A-B254DFF73E59}"/>
          </ac:inkMkLst>
        </pc:inkChg>
        <pc:inkChg chg="mod">
          <ac:chgData name="Carl-Julian Pardall" userId="242418bbfe6e9ff5" providerId="LiveId" clId="{404EB468-001F-4653-B3DF-B363B1B9871C}" dt="2022-11-16T22:15:27.519" v="3349"/>
          <ac:inkMkLst>
            <pc:docMk/>
            <pc:sldMk cId="3721522896" sldId="384"/>
            <ac:inkMk id="706" creationId="{66E49D85-928D-ADEE-EFCF-7D9F03EC0DC3}"/>
          </ac:inkMkLst>
        </pc:inkChg>
        <pc:inkChg chg="mod">
          <ac:chgData name="Carl-Julian Pardall" userId="242418bbfe6e9ff5" providerId="LiveId" clId="{404EB468-001F-4653-B3DF-B363B1B9871C}" dt="2022-11-16T22:15:27.519" v="3349"/>
          <ac:inkMkLst>
            <pc:docMk/>
            <pc:sldMk cId="3721522896" sldId="384"/>
            <ac:inkMk id="707" creationId="{6C5FF96E-AD9A-A29B-F949-FA501AE2A18E}"/>
          </ac:inkMkLst>
        </pc:inkChg>
        <pc:inkChg chg="mod">
          <ac:chgData name="Carl-Julian Pardall" userId="242418bbfe6e9ff5" providerId="LiveId" clId="{404EB468-001F-4653-B3DF-B363B1B9871C}" dt="2022-11-16T22:15:27.519" v="3349"/>
          <ac:inkMkLst>
            <pc:docMk/>
            <pc:sldMk cId="3721522896" sldId="384"/>
            <ac:inkMk id="708" creationId="{EFE3522B-41D7-7A14-A7F2-F033A2DB2007}"/>
          </ac:inkMkLst>
        </pc:inkChg>
        <pc:inkChg chg="mod">
          <ac:chgData name="Carl-Julian Pardall" userId="242418bbfe6e9ff5" providerId="LiveId" clId="{404EB468-001F-4653-B3DF-B363B1B9871C}" dt="2022-11-16T22:15:27.519" v="3349"/>
          <ac:inkMkLst>
            <pc:docMk/>
            <pc:sldMk cId="3721522896" sldId="384"/>
            <ac:inkMk id="709" creationId="{C90C09F7-9C75-211A-39D4-464A9ECBE183}"/>
          </ac:inkMkLst>
        </pc:inkChg>
        <pc:inkChg chg="mod">
          <ac:chgData name="Carl-Julian Pardall" userId="242418bbfe6e9ff5" providerId="LiveId" clId="{404EB468-001F-4653-B3DF-B363B1B9871C}" dt="2022-11-16T22:15:27.519" v="3349"/>
          <ac:inkMkLst>
            <pc:docMk/>
            <pc:sldMk cId="3721522896" sldId="384"/>
            <ac:inkMk id="710" creationId="{244F0C38-00B6-6A33-829D-AE73EA15313B}"/>
          </ac:inkMkLst>
        </pc:inkChg>
        <pc:inkChg chg="mod">
          <ac:chgData name="Carl-Julian Pardall" userId="242418bbfe6e9ff5" providerId="LiveId" clId="{404EB468-001F-4653-B3DF-B363B1B9871C}" dt="2022-11-16T22:15:27.519" v="3349"/>
          <ac:inkMkLst>
            <pc:docMk/>
            <pc:sldMk cId="3721522896" sldId="384"/>
            <ac:inkMk id="711" creationId="{D26FF146-266C-1982-852C-A3886862A667}"/>
          </ac:inkMkLst>
        </pc:inkChg>
        <pc:inkChg chg="mod">
          <ac:chgData name="Carl-Julian Pardall" userId="242418bbfe6e9ff5" providerId="LiveId" clId="{404EB468-001F-4653-B3DF-B363B1B9871C}" dt="2022-11-16T22:15:27.519" v="3349"/>
          <ac:inkMkLst>
            <pc:docMk/>
            <pc:sldMk cId="3721522896" sldId="384"/>
            <ac:inkMk id="712" creationId="{EA392EAF-A24A-1012-76B1-94E96CFD4663}"/>
          </ac:inkMkLst>
        </pc:inkChg>
        <pc:inkChg chg="mod">
          <ac:chgData name="Carl-Julian Pardall" userId="242418bbfe6e9ff5" providerId="LiveId" clId="{404EB468-001F-4653-B3DF-B363B1B9871C}" dt="2022-11-16T22:15:27.519" v="3349"/>
          <ac:inkMkLst>
            <pc:docMk/>
            <pc:sldMk cId="3721522896" sldId="384"/>
            <ac:inkMk id="713" creationId="{8C3EA4DE-FC1C-D106-F27C-6BDCAE0B91D6}"/>
          </ac:inkMkLst>
        </pc:inkChg>
        <pc:inkChg chg="mod">
          <ac:chgData name="Carl-Julian Pardall" userId="242418bbfe6e9ff5" providerId="LiveId" clId="{404EB468-001F-4653-B3DF-B363B1B9871C}" dt="2022-11-16T22:15:27.519" v="3349"/>
          <ac:inkMkLst>
            <pc:docMk/>
            <pc:sldMk cId="3721522896" sldId="384"/>
            <ac:inkMk id="714" creationId="{ED362C23-1B0B-9067-B3C6-5268853D6BE2}"/>
          </ac:inkMkLst>
        </pc:inkChg>
        <pc:inkChg chg="mod">
          <ac:chgData name="Carl-Julian Pardall" userId="242418bbfe6e9ff5" providerId="LiveId" clId="{404EB468-001F-4653-B3DF-B363B1B9871C}" dt="2022-11-16T22:15:27.519" v="3349"/>
          <ac:inkMkLst>
            <pc:docMk/>
            <pc:sldMk cId="3721522896" sldId="384"/>
            <ac:inkMk id="715" creationId="{6FE8C59C-3F8A-5C35-58FE-48E5548F03B9}"/>
          </ac:inkMkLst>
        </pc:inkChg>
        <pc:inkChg chg="mod">
          <ac:chgData name="Carl-Julian Pardall" userId="242418bbfe6e9ff5" providerId="LiveId" clId="{404EB468-001F-4653-B3DF-B363B1B9871C}" dt="2022-11-16T22:15:27.519" v="3349"/>
          <ac:inkMkLst>
            <pc:docMk/>
            <pc:sldMk cId="3721522896" sldId="384"/>
            <ac:inkMk id="716" creationId="{D3F937E6-8570-348F-3CCA-28235014E325}"/>
          </ac:inkMkLst>
        </pc:inkChg>
        <pc:inkChg chg="mod">
          <ac:chgData name="Carl-Julian Pardall" userId="242418bbfe6e9ff5" providerId="LiveId" clId="{404EB468-001F-4653-B3DF-B363B1B9871C}" dt="2022-11-16T22:15:27.519" v="3349"/>
          <ac:inkMkLst>
            <pc:docMk/>
            <pc:sldMk cId="3721522896" sldId="384"/>
            <ac:inkMk id="717" creationId="{AE005CCD-872C-BC28-D0E7-47817CFD5BF9}"/>
          </ac:inkMkLst>
        </pc:inkChg>
        <pc:inkChg chg="mod">
          <ac:chgData name="Carl-Julian Pardall" userId="242418bbfe6e9ff5" providerId="LiveId" clId="{404EB468-001F-4653-B3DF-B363B1B9871C}" dt="2022-11-16T22:15:27.519" v="3349"/>
          <ac:inkMkLst>
            <pc:docMk/>
            <pc:sldMk cId="3721522896" sldId="384"/>
            <ac:inkMk id="718" creationId="{250FA64D-7B88-7837-402C-5CC1971F1BF5}"/>
          </ac:inkMkLst>
        </pc:inkChg>
        <pc:inkChg chg="mod">
          <ac:chgData name="Carl-Julian Pardall" userId="242418bbfe6e9ff5" providerId="LiveId" clId="{404EB468-001F-4653-B3DF-B363B1B9871C}" dt="2022-11-16T22:15:27.519" v="3349"/>
          <ac:inkMkLst>
            <pc:docMk/>
            <pc:sldMk cId="3721522896" sldId="384"/>
            <ac:inkMk id="719" creationId="{F8B72BF6-E428-8089-8B0A-8F5F5E656555}"/>
          </ac:inkMkLst>
        </pc:inkChg>
        <pc:inkChg chg="mod">
          <ac:chgData name="Carl-Julian Pardall" userId="242418bbfe6e9ff5" providerId="LiveId" clId="{404EB468-001F-4653-B3DF-B363B1B9871C}" dt="2022-11-16T22:15:27.519" v="3349"/>
          <ac:inkMkLst>
            <pc:docMk/>
            <pc:sldMk cId="3721522896" sldId="384"/>
            <ac:inkMk id="720" creationId="{56469736-64EB-A443-2EA4-30316B35AF0B}"/>
          </ac:inkMkLst>
        </pc:inkChg>
        <pc:inkChg chg="mod">
          <ac:chgData name="Carl-Julian Pardall" userId="242418bbfe6e9ff5" providerId="LiveId" clId="{404EB468-001F-4653-B3DF-B363B1B9871C}" dt="2022-11-16T22:15:27.519" v="3349"/>
          <ac:inkMkLst>
            <pc:docMk/>
            <pc:sldMk cId="3721522896" sldId="384"/>
            <ac:inkMk id="721" creationId="{F5E3A0F4-5428-4F54-6A37-93F0B4860266}"/>
          </ac:inkMkLst>
        </pc:inkChg>
        <pc:inkChg chg="mod">
          <ac:chgData name="Carl-Julian Pardall" userId="242418bbfe6e9ff5" providerId="LiveId" clId="{404EB468-001F-4653-B3DF-B363B1B9871C}" dt="2022-11-16T22:15:27.519" v="3349"/>
          <ac:inkMkLst>
            <pc:docMk/>
            <pc:sldMk cId="3721522896" sldId="384"/>
            <ac:inkMk id="722" creationId="{34436CA8-90CA-2C28-DE7B-4F64F12D212D}"/>
          </ac:inkMkLst>
        </pc:inkChg>
        <pc:inkChg chg="mod">
          <ac:chgData name="Carl-Julian Pardall" userId="242418bbfe6e9ff5" providerId="LiveId" clId="{404EB468-001F-4653-B3DF-B363B1B9871C}" dt="2022-11-16T22:15:27.519" v="3349"/>
          <ac:inkMkLst>
            <pc:docMk/>
            <pc:sldMk cId="3721522896" sldId="384"/>
            <ac:inkMk id="723" creationId="{670EAF87-DA3F-460F-9401-3BDEE7FA1ADD}"/>
          </ac:inkMkLst>
        </pc:inkChg>
        <pc:inkChg chg="mod">
          <ac:chgData name="Carl-Julian Pardall" userId="242418bbfe6e9ff5" providerId="LiveId" clId="{404EB468-001F-4653-B3DF-B363B1B9871C}" dt="2022-11-16T22:15:27.519" v="3349"/>
          <ac:inkMkLst>
            <pc:docMk/>
            <pc:sldMk cId="3721522896" sldId="384"/>
            <ac:inkMk id="724" creationId="{523792FB-058C-0A67-A198-CB8848799336}"/>
          </ac:inkMkLst>
        </pc:inkChg>
        <pc:inkChg chg="mod">
          <ac:chgData name="Carl-Julian Pardall" userId="242418bbfe6e9ff5" providerId="LiveId" clId="{404EB468-001F-4653-B3DF-B363B1B9871C}" dt="2022-11-16T22:15:27.519" v="3349"/>
          <ac:inkMkLst>
            <pc:docMk/>
            <pc:sldMk cId="3721522896" sldId="384"/>
            <ac:inkMk id="725" creationId="{12D6CDD7-5A68-66C6-8F14-921A0BDB6692}"/>
          </ac:inkMkLst>
        </pc:inkChg>
        <pc:inkChg chg="mod">
          <ac:chgData name="Carl-Julian Pardall" userId="242418bbfe6e9ff5" providerId="LiveId" clId="{404EB468-001F-4653-B3DF-B363B1B9871C}" dt="2022-11-16T22:15:27.519" v="3349"/>
          <ac:inkMkLst>
            <pc:docMk/>
            <pc:sldMk cId="3721522896" sldId="384"/>
            <ac:inkMk id="726" creationId="{F8ACF25B-0F60-2D71-2C8A-3E8BFD6EBBE2}"/>
          </ac:inkMkLst>
        </pc:inkChg>
        <pc:inkChg chg="mod">
          <ac:chgData name="Carl-Julian Pardall" userId="242418bbfe6e9ff5" providerId="LiveId" clId="{404EB468-001F-4653-B3DF-B363B1B9871C}" dt="2022-11-16T22:15:27.519" v="3349"/>
          <ac:inkMkLst>
            <pc:docMk/>
            <pc:sldMk cId="3721522896" sldId="384"/>
            <ac:inkMk id="727" creationId="{FB940A43-FA4B-0612-2D5A-94863FD6C403}"/>
          </ac:inkMkLst>
        </pc:inkChg>
        <pc:inkChg chg="mod">
          <ac:chgData name="Carl-Julian Pardall" userId="242418bbfe6e9ff5" providerId="LiveId" clId="{404EB468-001F-4653-B3DF-B363B1B9871C}" dt="2022-11-16T22:15:27.519" v="3349"/>
          <ac:inkMkLst>
            <pc:docMk/>
            <pc:sldMk cId="3721522896" sldId="384"/>
            <ac:inkMk id="728" creationId="{5FE5417D-3BB4-B224-5950-22E8CB7CACC6}"/>
          </ac:inkMkLst>
        </pc:inkChg>
        <pc:inkChg chg="mod">
          <ac:chgData name="Carl-Julian Pardall" userId="242418bbfe6e9ff5" providerId="LiveId" clId="{404EB468-001F-4653-B3DF-B363B1B9871C}" dt="2022-11-16T22:15:27.519" v="3349"/>
          <ac:inkMkLst>
            <pc:docMk/>
            <pc:sldMk cId="3721522896" sldId="384"/>
            <ac:inkMk id="729" creationId="{430C1046-B73A-E264-F5CA-6FCAB11EFF3A}"/>
          </ac:inkMkLst>
        </pc:inkChg>
        <pc:inkChg chg="mod">
          <ac:chgData name="Carl-Julian Pardall" userId="242418bbfe6e9ff5" providerId="LiveId" clId="{404EB468-001F-4653-B3DF-B363B1B9871C}" dt="2022-11-16T22:15:27.519" v="3349"/>
          <ac:inkMkLst>
            <pc:docMk/>
            <pc:sldMk cId="3721522896" sldId="384"/>
            <ac:inkMk id="730" creationId="{6C79BB23-1140-6F97-C870-B369BB7A797F}"/>
          </ac:inkMkLst>
        </pc:inkChg>
        <pc:inkChg chg="mod">
          <ac:chgData name="Carl-Julian Pardall" userId="242418bbfe6e9ff5" providerId="LiveId" clId="{404EB468-001F-4653-B3DF-B363B1B9871C}" dt="2022-11-16T22:15:27.519" v="3349"/>
          <ac:inkMkLst>
            <pc:docMk/>
            <pc:sldMk cId="3721522896" sldId="384"/>
            <ac:inkMk id="731" creationId="{751FE784-BD54-0F38-1596-20E1048C3FFF}"/>
          </ac:inkMkLst>
        </pc:inkChg>
        <pc:inkChg chg="mod">
          <ac:chgData name="Carl-Julian Pardall" userId="242418bbfe6e9ff5" providerId="LiveId" clId="{404EB468-001F-4653-B3DF-B363B1B9871C}" dt="2022-11-16T22:15:27.519" v="3349"/>
          <ac:inkMkLst>
            <pc:docMk/>
            <pc:sldMk cId="3721522896" sldId="384"/>
            <ac:inkMk id="732" creationId="{0E51EEC2-698F-3D78-5BF3-03EAB7DB3AF7}"/>
          </ac:inkMkLst>
        </pc:inkChg>
        <pc:inkChg chg="mod">
          <ac:chgData name="Carl-Julian Pardall" userId="242418bbfe6e9ff5" providerId="LiveId" clId="{404EB468-001F-4653-B3DF-B363B1B9871C}" dt="2022-11-16T22:15:27.519" v="3349"/>
          <ac:inkMkLst>
            <pc:docMk/>
            <pc:sldMk cId="3721522896" sldId="384"/>
            <ac:inkMk id="733" creationId="{4AB06DB5-F458-DB52-8135-716D358C6636}"/>
          </ac:inkMkLst>
        </pc:inkChg>
        <pc:inkChg chg="mod">
          <ac:chgData name="Carl-Julian Pardall" userId="242418bbfe6e9ff5" providerId="LiveId" clId="{404EB468-001F-4653-B3DF-B363B1B9871C}" dt="2022-11-16T22:15:27.519" v="3349"/>
          <ac:inkMkLst>
            <pc:docMk/>
            <pc:sldMk cId="3721522896" sldId="384"/>
            <ac:inkMk id="734" creationId="{BC33478F-CD4B-062C-4423-912E77F18222}"/>
          </ac:inkMkLst>
        </pc:inkChg>
        <pc:inkChg chg="mod">
          <ac:chgData name="Carl-Julian Pardall" userId="242418bbfe6e9ff5" providerId="LiveId" clId="{404EB468-001F-4653-B3DF-B363B1B9871C}" dt="2022-11-16T22:15:27.519" v="3349"/>
          <ac:inkMkLst>
            <pc:docMk/>
            <pc:sldMk cId="3721522896" sldId="384"/>
            <ac:inkMk id="735" creationId="{48D0C42F-D2EB-5E1A-0E96-17DCD2D5B406}"/>
          </ac:inkMkLst>
        </pc:inkChg>
        <pc:inkChg chg="mod">
          <ac:chgData name="Carl-Julian Pardall" userId="242418bbfe6e9ff5" providerId="LiveId" clId="{404EB468-001F-4653-B3DF-B363B1B9871C}" dt="2022-11-16T22:15:27.519" v="3349"/>
          <ac:inkMkLst>
            <pc:docMk/>
            <pc:sldMk cId="3721522896" sldId="384"/>
            <ac:inkMk id="736" creationId="{41109F6B-7DA6-875A-B227-80B4DC2F6745}"/>
          </ac:inkMkLst>
        </pc:inkChg>
        <pc:inkChg chg="mod">
          <ac:chgData name="Carl-Julian Pardall" userId="242418bbfe6e9ff5" providerId="LiveId" clId="{404EB468-001F-4653-B3DF-B363B1B9871C}" dt="2022-11-16T22:15:27.519" v="3349"/>
          <ac:inkMkLst>
            <pc:docMk/>
            <pc:sldMk cId="3721522896" sldId="384"/>
            <ac:inkMk id="737" creationId="{2677620D-04C0-A656-A599-2DDB9A8BC4FC}"/>
          </ac:inkMkLst>
        </pc:inkChg>
        <pc:inkChg chg="mod">
          <ac:chgData name="Carl-Julian Pardall" userId="242418bbfe6e9ff5" providerId="LiveId" clId="{404EB468-001F-4653-B3DF-B363B1B9871C}" dt="2022-11-16T22:15:27.519" v="3349"/>
          <ac:inkMkLst>
            <pc:docMk/>
            <pc:sldMk cId="3721522896" sldId="384"/>
            <ac:inkMk id="738" creationId="{7E4DC221-E217-3A1B-F925-559ED0F5C388}"/>
          </ac:inkMkLst>
        </pc:inkChg>
        <pc:inkChg chg="mod">
          <ac:chgData name="Carl-Julian Pardall" userId="242418bbfe6e9ff5" providerId="LiveId" clId="{404EB468-001F-4653-B3DF-B363B1B9871C}" dt="2022-11-16T22:15:27.519" v="3349"/>
          <ac:inkMkLst>
            <pc:docMk/>
            <pc:sldMk cId="3721522896" sldId="384"/>
            <ac:inkMk id="739" creationId="{0801F487-862D-6A0C-943A-DD9DA662EEF0}"/>
          </ac:inkMkLst>
        </pc:inkChg>
        <pc:inkChg chg="mod">
          <ac:chgData name="Carl-Julian Pardall" userId="242418bbfe6e9ff5" providerId="LiveId" clId="{404EB468-001F-4653-B3DF-B363B1B9871C}" dt="2022-11-16T22:15:27.519" v="3349"/>
          <ac:inkMkLst>
            <pc:docMk/>
            <pc:sldMk cId="3721522896" sldId="384"/>
            <ac:inkMk id="740" creationId="{E22CA52A-39A4-F11C-041E-7BC6A09C604B}"/>
          </ac:inkMkLst>
        </pc:inkChg>
        <pc:inkChg chg="mod">
          <ac:chgData name="Carl-Julian Pardall" userId="242418bbfe6e9ff5" providerId="LiveId" clId="{404EB468-001F-4653-B3DF-B363B1B9871C}" dt="2022-11-16T22:15:27.519" v="3349"/>
          <ac:inkMkLst>
            <pc:docMk/>
            <pc:sldMk cId="3721522896" sldId="384"/>
            <ac:inkMk id="741" creationId="{0050AFE6-064D-C26E-AD2A-422FB059A7B3}"/>
          </ac:inkMkLst>
        </pc:inkChg>
        <pc:inkChg chg="mod">
          <ac:chgData name="Carl-Julian Pardall" userId="242418bbfe6e9ff5" providerId="LiveId" clId="{404EB468-001F-4653-B3DF-B363B1B9871C}" dt="2022-11-16T22:15:27.519" v="3349"/>
          <ac:inkMkLst>
            <pc:docMk/>
            <pc:sldMk cId="3721522896" sldId="384"/>
            <ac:inkMk id="742" creationId="{8891E904-1766-CFFD-E768-F182ACC94F5B}"/>
          </ac:inkMkLst>
        </pc:inkChg>
        <pc:inkChg chg="mod">
          <ac:chgData name="Carl-Julian Pardall" userId="242418bbfe6e9ff5" providerId="LiveId" clId="{404EB468-001F-4653-B3DF-B363B1B9871C}" dt="2022-11-16T22:15:27.519" v="3349"/>
          <ac:inkMkLst>
            <pc:docMk/>
            <pc:sldMk cId="3721522896" sldId="384"/>
            <ac:inkMk id="743" creationId="{3AA395CB-032D-A050-BEF3-76115FA3E52B}"/>
          </ac:inkMkLst>
        </pc:inkChg>
        <pc:inkChg chg="mod">
          <ac:chgData name="Carl-Julian Pardall" userId="242418bbfe6e9ff5" providerId="LiveId" clId="{404EB468-001F-4653-B3DF-B363B1B9871C}" dt="2022-11-16T22:15:27.519" v="3349"/>
          <ac:inkMkLst>
            <pc:docMk/>
            <pc:sldMk cId="3721522896" sldId="384"/>
            <ac:inkMk id="744" creationId="{2024AF75-37E1-920C-6CF2-1EF699379727}"/>
          </ac:inkMkLst>
        </pc:inkChg>
        <pc:inkChg chg="mod">
          <ac:chgData name="Carl-Julian Pardall" userId="242418bbfe6e9ff5" providerId="LiveId" clId="{404EB468-001F-4653-B3DF-B363B1B9871C}" dt="2022-11-16T22:15:27.519" v="3349"/>
          <ac:inkMkLst>
            <pc:docMk/>
            <pc:sldMk cId="3721522896" sldId="384"/>
            <ac:inkMk id="745" creationId="{48AE013E-7420-573D-DD95-9C774D7DD66F}"/>
          </ac:inkMkLst>
        </pc:inkChg>
        <pc:inkChg chg="mod">
          <ac:chgData name="Carl-Julian Pardall" userId="242418bbfe6e9ff5" providerId="LiveId" clId="{404EB468-001F-4653-B3DF-B363B1B9871C}" dt="2022-11-16T22:15:27.519" v="3349"/>
          <ac:inkMkLst>
            <pc:docMk/>
            <pc:sldMk cId="3721522896" sldId="384"/>
            <ac:inkMk id="746" creationId="{981C2E14-6A9C-E62B-B369-15BAC470D7AA}"/>
          </ac:inkMkLst>
        </pc:inkChg>
        <pc:inkChg chg="mod">
          <ac:chgData name="Carl-Julian Pardall" userId="242418bbfe6e9ff5" providerId="LiveId" clId="{404EB468-001F-4653-B3DF-B363B1B9871C}" dt="2022-11-16T22:15:27.519" v="3349"/>
          <ac:inkMkLst>
            <pc:docMk/>
            <pc:sldMk cId="3721522896" sldId="384"/>
            <ac:inkMk id="747" creationId="{276528ED-6833-DED0-7B80-0A4F3D161127}"/>
          </ac:inkMkLst>
        </pc:inkChg>
        <pc:cxnChg chg="add del mod">
          <ac:chgData name="Carl-Julian Pardall" userId="242418bbfe6e9ff5" providerId="LiveId" clId="{404EB468-001F-4653-B3DF-B363B1B9871C}" dt="2022-11-17T16:09:50.265" v="4936" actId="478"/>
          <ac:cxnSpMkLst>
            <pc:docMk/>
            <pc:sldMk cId="3721522896" sldId="384"/>
            <ac:cxnSpMk id="5" creationId="{F3FD87A6-6B46-429E-B68C-FC4B6DC7AE68}"/>
          </ac:cxnSpMkLst>
        </pc:cxnChg>
        <pc:cxnChg chg="mod">
          <ac:chgData name="Carl-Julian Pardall" userId="242418bbfe6e9ff5" providerId="LiveId" clId="{404EB468-001F-4653-B3DF-B363B1B9871C}" dt="2022-11-16T22:08:45.806" v="3258" actId="165"/>
          <ac:cxnSpMkLst>
            <pc:docMk/>
            <pc:sldMk cId="3721522896" sldId="384"/>
            <ac:cxnSpMk id="270" creationId="{574154FE-3FA7-4BE4-9209-E366B1C47CDB}"/>
          </ac:cxnSpMkLst>
        </pc:cxnChg>
        <pc:cxnChg chg="mod">
          <ac:chgData name="Carl-Julian Pardall" userId="242418bbfe6e9ff5" providerId="LiveId" clId="{404EB468-001F-4653-B3DF-B363B1B9871C}" dt="2022-11-16T22:08:45.806" v="3258" actId="165"/>
          <ac:cxnSpMkLst>
            <pc:docMk/>
            <pc:sldMk cId="3721522896" sldId="384"/>
            <ac:cxnSpMk id="271" creationId="{1932EE4A-921C-AFCA-ED12-65B7B68CF399}"/>
          </ac:cxnSpMkLst>
        </pc:cxnChg>
        <pc:cxnChg chg="mod">
          <ac:chgData name="Carl-Julian Pardall" userId="242418bbfe6e9ff5" providerId="LiveId" clId="{404EB468-001F-4653-B3DF-B363B1B9871C}" dt="2022-11-16T22:08:45.806" v="3258" actId="165"/>
          <ac:cxnSpMkLst>
            <pc:docMk/>
            <pc:sldMk cId="3721522896" sldId="384"/>
            <ac:cxnSpMk id="272" creationId="{E14F7C77-78C0-1278-7953-D5CAA34E961B}"/>
          </ac:cxnSpMkLst>
        </pc:cxnChg>
        <pc:cxnChg chg="mod">
          <ac:chgData name="Carl-Julian Pardall" userId="242418bbfe6e9ff5" providerId="LiveId" clId="{404EB468-001F-4653-B3DF-B363B1B9871C}" dt="2022-11-16T22:08:45.806" v="3258" actId="165"/>
          <ac:cxnSpMkLst>
            <pc:docMk/>
            <pc:sldMk cId="3721522896" sldId="384"/>
            <ac:cxnSpMk id="273" creationId="{063781A6-93E2-39E9-B284-019A9021967B}"/>
          </ac:cxnSpMkLst>
        </pc:cxnChg>
        <pc:cxnChg chg="mod">
          <ac:chgData name="Carl-Julian Pardall" userId="242418bbfe6e9ff5" providerId="LiveId" clId="{404EB468-001F-4653-B3DF-B363B1B9871C}" dt="2022-11-16T22:08:45.806" v="3258" actId="165"/>
          <ac:cxnSpMkLst>
            <pc:docMk/>
            <pc:sldMk cId="3721522896" sldId="384"/>
            <ac:cxnSpMk id="274" creationId="{E0D6561E-312A-48C8-4498-35B3CCB4CB16}"/>
          </ac:cxnSpMkLst>
        </pc:cxnChg>
        <pc:cxnChg chg="mod">
          <ac:chgData name="Carl-Julian Pardall" userId="242418bbfe6e9ff5" providerId="LiveId" clId="{404EB468-001F-4653-B3DF-B363B1B9871C}" dt="2022-11-16T22:08:45.806" v="3258" actId="165"/>
          <ac:cxnSpMkLst>
            <pc:docMk/>
            <pc:sldMk cId="3721522896" sldId="384"/>
            <ac:cxnSpMk id="275" creationId="{FBE0B8AA-2C61-CA66-E9EC-5E5CBD4D4268}"/>
          </ac:cxnSpMkLst>
        </pc:cxnChg>
        <pc:cxnChg chg="mod">
          <ac:chgData name="Carl-Julian Pardall" userId="242418bbfe6e9ff5" providerId="LiveId" clId="{404EB468-001F-4653-B3DF-B363B1B9871C}" dt="2022-11-16T22:08:45.806" v="3258" actId="165"/>
          <ac:cxnSpMkLst>
            <pc:docMk/>
            <pc:sldMk cId="3721522896" sldId="384"/>
            <ac:cxnSpMk id="276" creationId="{5BF7532A-79D2-00C6-9731-9177471EFD21}"/>
          </ac:cxnSpMkLst>
        </pc:cxnChg>
        <pc:cxnChg chg="mod">
          <ac:chgData name="Carl-Julian Pardall" userId="242418bbfe6e9ff5" providerId="LiveId" clId="{404EB468-001F-4653-B3DF-B363B1B9871C}" dt="2022-11-16T22:08:45.806" v="3258" actId="165"/>
          <ac:cxnSpMkLst>
            <pc:docMk/>
            <pc:sldMk cId="3721522896" sldId="384"/>
            <ac:cxnSpMk id="277" creationId="{4E042CBE-72EE-BEF5-BFB7-58A953FC52D0}"/>
          </ac:cxnSpMkLst>
        </pc:cxnChg>
        <pc:cxnChg chg="mod">
          <ac:chgData name="Carl-Julian Pardall" userId="242418bbfe6e9ff5" providerId="LiveId" clId="{404EB468-001F-4653-B3DF-B363B1B9871C}" dt="2022-11-16T22:08:45.806" v="3258" actId="165"/>
          <ac:cxnSpMkLst>
            <pc:docMk/>
            <pc:sldMk cId="3721522896" sldId="384"/>
            <ac:cxnSpMk id="278" creationId="{769CE5F5-2829-17E8-7941-64FB439605B9}"/>
          </ac:cxnSpMkLst>
        </pc:cxnChg>
        <pc:cxnChg chg="mod topLvl">
          <ac:chgData name="Carl-Julian Pardall" userId="242418bbfe6e9ff5" providerId="LiveId" clId="{404EB468-001F-4653-B3DF-B363B1B9871C}" dt="2022-11-16T22:09:16.902" v="3261" actId="338"/>
          <ac:cxnSpMkLst>
            <pc:docMk/>
            <pc:sldMk cId="3721522896" sldId="384"/>
            <ac:cxnSpMk id="280" creationId="{CC478995-3BAE-137D-D5A3-40EB7BC12FB6}"/>
          </ac:cxnSpMkLst>
        </pc:cxnChg>
        <pc:cxnChg chg="mod topLvl">
          <ac:chgData name="Carl-Julian Pardall" userId="242418bbfe6e9ff5" providerId="LiveId" clId="{404EB468-001F-4653-B3DF-B363B1B9871C}" dt="2022-11-16T22:09:16.902" v="3261" actId="338"/>
          <ac:cxnSpMkLst>
            <pc:docMk/>
            <pc:sldMk cId="3721522896" sldId="384"/>
            <ac:cxnSpMk id="281" creationId="{E0FAB059-F59B-FE3E-56E2-A92B69E9D265}"/>
          </ac:cxnSpMkLst>
        </pc:cxnChg>
        <pc:cxnChg chg="mod topLvl">
          <ac:chgData name="Carl-Julian Pardall" userId="242418bbfe6e9ff5" providerId="LiveId" clId="{404EB468-001F-4653-B3DF-B363B1B9871C}" dt="2022-11-16T22:09:16.902" v="3261" actId="338"/>
          <ac:cxnSpMkLst>
            <pc:docMk/>
            <pc:sldMk cId="3721522896" sldId="384"/>
            <ac:cxnSpMk id="282" creationId="{BB5B8844-96B9-0246-133D-5C3AC7E7C09D}"/>
          </ac:cxnSpMkLst>
        </pc:cxnChg>
        <pc:cxnChg chg="mod topLvl">
          <ac:chgData name="Carl-Julian Pardall" userId="242418bbfe6e9ff5" providerId="LiveId" clId="{404EB468-001F-4653-B3DF-B363B1B9871C}" dt="2022-11-16T22:09:16.902" v="3261" actId="338"/>
          <ac:cxnSpMkLst>
            <pc:docMk/>
            <pc:sldMk cId="3721522896" sldId="384"/>
            <ac:cxnSpMk id="283" creationId="{9F30961B-8132-7A0C-1FED-C5DC46F53365}"/>
          </ac:cxnSpMkLst>
        </pc:cxnChg>
        <pc:cxnChg chg="mod topLvl">
          <ac:chgData name="Carl-Julian Pardall" userId="242418bbfe6e9ff5" providerId="LiveId" clId="{404EB468-001F-4653-B3DF-B363B1B9871C}" dt="2022-11-16T22:09:16.902" v="3261" actId="338"/>
          <ac:cxnSpMkLst>
            <pc:docMk/>
            <pc:sldMk cId="3721522896" sldId="384"/>
            <ac:cxnSpMk id="284" creationId="{DBF41E3C-0625-38A0-6EDE-E2B97FB30D43}"/>
          </ac:cxnSpMkLst>
        </pc:cxnChg>
        <pc:cxnChg chg="mod topLvl">
          <ac:chgData name="Carl-Julian Pardall" userId="242418bbfe6e9ff5" providerId="LiveId" clId="{404EB468-001F-4653-B3DF-B363B1B9871C}" dt="2022-11-16T22:09:16.902" v="3261" actId="338"/>
          <ac:cxnSpMkLst>
            <pc:docMk/>
            <pc:sldMk cId="3721522896" sldId="384"/>
            <ac:cxnSpMk id="285" creationId="{46927524-B64D-1C52-30D8-C8639835B4E1}"/>
          </ac:cxnSpMkLst>
        </pc:cxnChg>
        <pc:cxnChg chg="mod topLvl">
          <ac:chgData name="Carl-Julian Pardall" userId="242418bbfe6e9ff5" providerId="LiveId" clId="{404EB468-001F-4653-B3DF-B363B1B9871C}" dt="2022-11-16T22:09:16.902" v="3261" actId="338"/>
          <ac:cxnSpMkLst>
            <pc:docMk/>
            <pc:sldMk cId="3721522896" sldId="384"/>
            <ac:cxnSpMk id="286" creationId="{EF9633EA-61F4-EB0B-4787-6A142B8C1401}"/>
          </ac:cxnSpMkLst>
        </pc:cxnChg>
        <pc:cxnChg chg="mod">
          <ac:chgData name="Carl-Julian Pardall" userId="242418bbfe6e9ff5" providerId="LiveId" clId="{404EB468-001F-4653-B3DF-B363B1B9871C}" dt="2022-11-16T22:10:45.080" v="3269"/>
          <ac:cxnSpMkLst>
            <pc:docMk/>
            <pc:sldMk cId="3721522896" sldId="384"/>
            <ac:cxnSpMk id="440" creationId="{E2D54D84-1106-5F9A-F802-97C8964FC8E1}"/>
          </ac:cxnSpMkLst>
        </pc:cxnChg>
        <pc:cxnChg chg="mod">
          <ac:chgData name="Carl-Julian Pardall" userId="242418bbfe6e9ff5" providerId="LiveId" clId="{404EB468-001F-4653-B3DF-B363B1B9871C}" dt="2022-11-16T22:10:45.080" v="3269"/>
          <ac:cxnSpMkLst>
            <pc:docMk/>
            <pc:sldMk cId="3721522896" sldId="384"/>
            <ac:cxnSpMk id="441" creationId="{9D6F2A25-A3ED-7614-8B4A-5F9E39A9E5BF}"/>
          </ac:cxnSpMkLst>
        </pc:cxnChg>
        <pc:cxnChg chg="mod">
          <ac:chgData name="Carl-Julian Pardall" userId="242418bbfe6e9ff5" providerId="LiveId" clId="{404EB468-001F-4653-B3DF-B363B1B9871C}" dt="2022-11-16T22:10:45.080" v="3269"/>
          <ac:cxnSpMkLst>
            <pc:docMk/>
            <pc:sldMk cId="3721522896" sldId="384"/>
            <ac:cxnSpMk id="442" creationId="{755D9036-C3DB-9794-589A-502707C30C4B}"/>
          </ac:cxnSpMkLst>
        </pc:cxnChg>
        <pc:cxnChg chg="mod">
          <ac:chgData name="Carl-Julian Pardall" userId="242418bbfe6e9ff5" providerId="LiveId" clId="{404EB468-001F-4653-B3DF-B363B1B9871C}" dt="2022-11-16T22:10:45.080" v="3269"/>
          <ac:cxnSpMkLst>
            <pc:docMk/>
            <pc:sldMk cId="3721522896" sldId="384"/>
            <ac:cxnSpMk id="443" creationId="{5440B875-27F9-3861-4D8E-5968640C7A0A}"/>
          </ac:cxnSpMkLst>
        </pc:cxnChg>
        <pc:cxnChg chg="mod">
          <ac:chgData name="Carl-Julian Pardall" userId="242418bbfe6e9ff5" providerId="LiveId" clId="{404EB468-001F-4653-B3DF-B363B1B9871C}" dt="2022-11-16T22:10:45.080" v="3269"/>
          <ac:cxnSpMkLst>
            <pc:docMk/>
            <pc:sldMk cId="3721522896" sldId="384"/>
            <ac:cxnSpMk id="444" creationId="{A463B307-237D-05E3-A90A-2FF94B186338}"/>
          </ac:cxnSpMkLst>
        </pc:cxnChg>
        <pc:cxnChg chg="mod">
          <ac:chgData name="Carl-Julian Pardall" userId="242418bbfe6e9ff5" providerId="LiveId" clId="{404EB468-001F-4653-B3DF-B363B1B9871C}" dt="2022-11-16T22:10:45.080" v="3269"/>
          <ac:cxnSpMkLst>
            <pc:docMk/>
            <pc:sldMk cId="3721522896" sldId="384"/>
            <ac:cxnSpMk id="445" creationId="{CDE07B92-97D8-7071-D60A-4129F0F39BF2}"/>
          </ac:cxnSpMkLst>
        </pc:cxnChg>
        <pc:cxnChg chg="mod">
          <ac:chgData name="Carl-Julian Pardall" userId="242418bbfe6e9ff5" providerId="LiveId" clId="{404EB468-001F-4653-B3DF-B363B1B9871C}" dt="2022-11-16T22:10:45.080" v="3269"/>
          <ac:cxnSpMkLst>
            <pc:docMk/>
            <pc:sldMk cId="3721522896" sldId="384"/>
            <ac:cxnSpMk id="446" creationId="{A65C886D-A35D-BD65-7B1D-1AB8CA6DF45A}"/>
          </ac:cxnSpMkLst>
        </pc:cxnChg>
        <pc:cxnChg chg="mod">
          <ac:chgData name="Carl-Julian Pardall" userId="242418bbfe6e9ff5" providerId="LiveId" clId="{404EB468-001F-4653-B3DF-B363B1B9871C}" dt="2022-11-16T22:10:45.080" v="3269"/>
          <ac:cxnSpMkLst>
            <pc:docMk/>
            <pc:sldMk cId="3721522896" sldId="384"/>
            <ac:cxnSpMk id="447" creationId="{35A383C1-C364-EC78-5DDF-8636B36F1148}"/>
          </ac:cxnSpMkLst>
        </pc:cxnChg>
        <pc:cxnChg chg="mod">
          <ac:chgData name="Carl-Julian Pardall" userId="242418bbfe6e9ff5" providerId="LiveId" clId="{404EB468-001F-4653-B3DF-B363B1B9871C}" dt="2022-11-16T22:10:45.080" v="3269"/>
          <ac:cxnSpMkLst>
            <pc:docMk/>
            <pc:sldMk cId="3721522896" sldId="384"/>
            <ac:cxnSpMk id="448" creationId="{5DB767F4-F3A8-FB07-A946-101EFC95C8D7}"/>
          </ac:cxnSpMkLst>
        </pc:cxnChg>
        <pc:cxnChg chg="mod">
          <ac:chgData name="Carl-Julian Pardall" userId="242418bbfe6e9ff5" providerId="LiveId" clId="{404EB468-001F-4653-B3DF-B363B1B9871C}" dt="2022-11-16T22:10:45.080" v="3269"/>
          <ac:cxnSpMkLst>
            <pc:docMk/>
            <pc:sldMk cId="3721522896" sldId="384"/>
            <ac:cxnSpMk id="450" creationId="{A1EBD459-4B46-6C22-1E7D-1C8EB8062F25}"/>
          </ac:cxnSpMkLst>
        </pc:cxnChg>
        <pc:cxnChg chg="mod">
          <ac:chgData name="Carl-Julian Pardall" userId="242418bbfe6e9ff5" providerId="LiveId" clId="{404EB468-001F-4653-B3DF-B363B1B9871C}" dt="2022-11-16T22:10:45.080" v="3269"/>
          <ac:cxnSpMkLst>
            <pc:docMk/>
            <pc:sldMk cId="3721522896" sldId="384"/>
            <ac:cxnSpMk id="451" creationId="{959360BB-A933-56CA-C125-04676A6766C2}"/>
          </ac:cxnSpMkLst>
        </pc:cxnChg>
        <pc:cxnChg chg="mod">
          <ac:chgData name="Carl-Julian Pardall" userId="242418bbfe6e9ff5" providerId="LiveId" clId="{404EB468-001F-4653-B3DF-B363B1B9871C}" dt="2022-11-16T22:10:45.080" v="3269"/>
          <ac:cxnSpMkLst>
            <pc:docMk/>
            <pc:sldMk cId="3721522896" sldId="384"/>
            <ac:cxnSpMk id="452" creationId="{E0E562E8-753D-E0AF-E265-364E2E097298}"/>
          </ac:cxnSpMkLst>
        </pc:cxnChg>
        <pc:cxnChg chg="mod">
          <ac:chgData name="Carl-Julian Pardall" userId="242418bbfe6e9ff5" providerId="LiveId" clId="{404EB468-001F-4653-B3DF-B363B1B9871C}" dt="2022-11-16T22:10:45.080" v="3269"/>
          <ac:cxnSpMkLst>
            <pc:docMk/>
            <pc:sldMk cId="3721522896" sldId="384"/>
            <ac:cxnSpMk id="453" creationId="{DB504B9D-C69D-B906-5E67-FB31B36840ED}"/>
          </ac:cxnSpMkLst>
        </pc:cxnChg>
        <pc:cxnChg chg="mod">
          <ac:chgData name="Carl-Julian Pardall" userId="242418bbfe6e9ff5" providerId="LiveId" clId="{404EB468-001F-4653-B3DF-B363B1B9871C}" dt="2022-11-16T22:10:45.080" v="3269"/>
          <ac:cxnSpMkLst>
            <pc:docMk/>
            <pc:sldMk cId="3721522896" sldId="384"/>
            <ac:cxnSpMk id="454" creationId="{97167BAE-9546-874F-E280-0BFBCB82398C}"/>
          </ac:cxnSpMkLst>
        </pc:cxnChg>
        <pc:cxnChg chg="mod">
          <ac:chgData name="Carl-Julian Pardall" userId="242418bbfe6e9ff5" providerId="LiveId" clId="{404EB468-001F-4653-B3DF-B363B1B9871C}" dt="2022-11-16T22:10:45.080" v="3269"/>
          <ac:cxnSpMkLst>
            <pc:docMk/>
            <pc:sldMk cId="3721522896" sldId="384"/>
            <ac:cxnSpMk id="455" creationId="{9BFF1286-4F14-20BC-AE8F-840D224A6EBB}"/>
          </ac:cxnSpMkLst>
        </pc:cxnChg>
        <pc:cxnChg chg="mod">
          <ac:chgData name="Carl-Julian Pardall" userId="242418bbfe6e9ff5" providerId="LiveId" clId="{404EB468-001F-4653-B3DF-B363B1B9871C}" dt="2022-11-16T22:10:45.080" v="3269"/>
          <ac:cxnSpMkLst>
            <pc:docMk/>
            <pc:sldMk cId="3721522896" sldId="384"/>
            <ac:cxnSpMk id="456" creationId="{0152AAD7-A581-883D-2A57-896B5490B964}"/>
          </ac:cxnSpMkLst>
        </pc:cxnChg>
        <pc:cxnChg chg="mod">
          <ac:chgData name="Carl-Julian Pardall" userId="242418bbfe6e9ff5" providerId="LiveId" clId="{404EB468-001F-4653-B3DF-B363B1B9871C}" dt="2022-11-16T22:15:27.519" v="3349"/>
          <ac:cxnSpMkLst>
            <pc:docMk/>
            <pc:sldMk cId="3721522896" sldId="384"/>
            <ac:cxnSpMk id="606" creationId="{D7556258-3D95-506A-D67D-07B5AE8B126B}"/>
          </ac:cxnSpMkLst>
        </pc:cxnChg>
        <pc:cxnChg chg="mod">
          <ac:chgData name="Carl-Julian Pardall" userId="242418bbfe6e9ff5" providerId="LiveId" clId="{404EB468-001F-4653-B3DF-B363B1B9871C}" dt="2022-11-16T22:15:27.519" v="3349"/>
          <ac:cxnSpMkLst>
            <pc:docMk/>
            <pc:sldMk cId="3721522896" sldId="384"/>
            <ac:cxnSpMk id="607" creationId="{5FA475A6-16B8-C0C0-F5B5-02EF3A31D057}"/>
          </ac:cxnSpMkLst>
        </pc:cxnChg>
        <pc:cxnChg chg="mod">
          <ac:chgData name="Carl-Julian Pardall" userId="242418bbfe6e9ff5" providerId="LiveId" clId="{404EB468-001F-4653-B3DF-B363B1B9871C}" dt="2022-11-16T22:15:27.519" v="3349"/>
          <ac:cxnSpMkLst>
            <pc:docMk/>
            <pc:sldMk cId="3721522896" sldId="384"/>
            <ac:cxnSpMk id="608" creationId="{2C10B00B-6927-286C-47BB-7E38F7E294BC}"/>
          </ac:cxnSpMkLst>
        </pc:cxnChg>
        <pc:cxnChg chg="mod">
          <ac:chgData name="Carl-Julian Pardall" userId="242418bbfe6e9ff5" providerId="LiveId" clId="{404EB468-001F-4653-B3DF-B363B1B9871C}" dt="2022-11-16T22:15:27.519" v="3349"/>
          <ac:cxnSpMkLst>
            <pc:docMk/>
            <pc:sldMk cId="3721522896" sldId="384"/>
            <ac:cxnSpMk id="609" creationId="{E3D26D0B-8AB3-7D5F-138D-08C7B065632B}"/>
          </ac:cxnSpMkLst>
        </pc:cxnChg>
        <pc:cxnChg chg="mod">
          <ac:chgData name="Carl-Julian Pardall" userId="242418bbfe6e9ff5" providerId="LiveId" clId="{404EB468-001F-4653-B3DF-B363B1B9871C}" dt="2022-11-16T22:15:27.519" v="3349"/>
          <ac:cxnSpMkLst>
            <pc:docMk/>
            <pc:sldMk cId="3721522896" sldId="384"/>
            <ac:cxnSpMk id="610" creationId="{179A22CD-1D10-716C-E6EE-68F351534824}"/>
          </ac:cxnSpMkLst>
        </pc:cxnChg>
        <pc:cxnChg chg="mod">
          <ac:chgData name="Carl-Julian Pardall" userId="242418bbfe6e9ff5" providerId="LiveId" clId="{404EB468-001F-4653-B3DF-B363B1B9871C}" dt="2022-11-16T22:15:27.519" v="3349"/>
          <ac:cxnSpMkLst>
            <pc:docMk/>
            <pc:sldMk cId="3721522896" sldId="384"/>
            <ac:cxnSpMk id="611" creationId="{FBB39600-8E35-F6EA-D6A7-4EE657875A77}"/>
          </ac:cxnSpMkLst>
        </pc:cxnChg>
        <pc:cxnChg chg="mod">
          <ac:chgData name="Carl-Julian Pardall" userId="242418bbfe6e9ff5" providerId="LiveId" clId="{404EB468-001F-4653-B3DF-B363B1B9871C}" dt="2022-11-16T22:15:27.519" v="3349"/>
          <ac:cxnSpMkLst>
            <pc:docMk/>
            <pc:sldMk cId="3721522896" sldId="384"/>
            <ac:cxnSpMk id="612" creationId="{81155E85-78C9-4FD4-C1E4-D1434E559F29}"/>
          </ac:cxnSpMkLst>
        </pc:cxnChg>
        <pc:cxnChg chg="mod">
          <ac:chgData name="Carl-Julian Pardall" userId="242418bbfe6e9ff5" providerId="LiveId" clId="{404EB468-001F-4653-B3DF-B363B1B9871C}" dt="2022-11-16T22:15:27.519" v="3349"/>
          <ac:cxnSpMkLst>
            <pc:docMk/>
            <pc:sldMk cId="3721522896" sldId="384"/>
            <ac:cxnSpMk id="613" creationId="{110CD5F6-DC8B-BB8A-E0A3-A7C4E63D0305}"/>
          </ac:cxnSpMkLst>
        </pc:cxnChg>
        <pc:cxnChg chg="mod">
          <ac:chgData name="Carl-Julian Pardall" userId="242418bbfe6e9ff5" providerId="LiveId" clId="{404EB468-001F-4653-B3DF-B363B1B9871C}" dt="2022-11-16T22:15:27.519" v="3349"/>
          <ac:cxnSpMkLst>
            <pc:docMk/>
            <pc:sldMk cId="3721522896" sldId="384"/>
            <ac:cxnSpMk id="614" creationId="{6EF25AF6-6766-9DF1-5AE6-6049739709E6}"/>
          </ac:cxnSpMkLst>
        </pc:cxnChg>
        <pc:cxnChg chg="mod">
          <ac:chgData name="Carl-Julian Pardall" userId="242418bbfe6e9ff5" providerId="LiveId" clId="{404EB468-001F-4653-B3DF-B363B1B9871C}" dt="2022-11-16T22:15:27.519" v="3349"/>
          <ac:cxnSpMkLst>
            <pc:docMk/>
            <pc:sldMk cId="3721522896" sldId="384"/>
            <ac:cxnSpMk id="616" creationId="{508926EE-F8A2-806C-6301-102C276CDF84}"/>
          </ac:cxnSpMkLst>
        </pc:cxnChg>
        <pc:cxnChg chg="mod">
          <ac:chgData name="Carl-Julian Pardall" userId="242418bbfe6e9ff5" providerId="LiveId" clId="{404EB468-001F-4653-B3DF-B363B1B9871C}" dt="2022-11-16T22:15:27.519" v="3349"/>
          <ac:cxnSpMkLst>
            <pc:docMk/>
            <pc:sldMk cId="3721522896" sldId="384"/>
            <ac:cxnSpMk id="617" creationId="{F17DA7B2-7C93-7125-29E2-D446AB014AF7}"/>
          </ac:cxnSpMkLst>
        </pc:cxnChg>
        <pc:cxnChg chg="mod">
          <ac:chgData name="Carl-Julian Pardall" userId="242418bbfe6e9ff5" providerId="LiveId" clId="{404EB468-001F-4653-B3DF-B363B1B9871C}" dt="2022-11-16T22:15:27.519" v="3349"/>
          <ac:cxnSpMkLst>
            <pc:docMk/>
            <pc:sldMk cId="3721522896" sldId="384"/>
            <ac:cxnSpMk id="618" creationId="{F9E40D2D-0AD9-17DF-C626-747990E12C8C}"/>
          </ac:cxnSpMkLst>
        </pc:cxnChg>
        <pc:cxnChg chg="mod">
          <ac:chgData name="Carl-Julian Pardall" userId="242418bbfe6e9ff5" providerId="LiveId" clId="{404EB468-001F-4653-B3DF-B363B1B9871C}" dt="2022-11-16T22:15:27.519" v="3349"/>
          <ac:cxnSpMkLst>
            <pc:docMk/>
            <pc:sldMk cId="3721522896" sldId="384"/>
            <ac:cxnSpMk id="619" creationId="{4800C494-9DE3-CAF3-A5E2-7E29D6D8614E}"/>
          </ac:cxnSpMkLst>
        </pc:cxnChg>
        <pc:cxnChg chg="mod">
          <ac:chgData name="Carl-Julian Pardall" userId="242418bbfe6e9ff5" providerId="LiveId" clId="{404EB468-001F-4653-B3DF-B363B1B9871C}" dt="2022-11-16T22:15:27.519" v="3349"/>
          <ac:cxnSpMkLst>
            <pc:docMk/>
            <pc:sldMk cId="3721522896" sldId="384"/>
            <ac:cxnSpMk id="620" creationId="{CF78B502-E1B7-87F2-E465-C984C663D61D}"/>
          </ac:cxnSpMkLst>
        </pc:cxnChg>
        <pc:cxnChg chg="mod">
          <ac:chgData name="Carl-Julian Pardall" userId="242418bbfe6e9ff5" providerId="LiveId" clId="{404EB468-001F-4653-B3DF-B363B1B9871C}" dt="2022-11-16T22:15:27.519" v="3349"/>
          <ac:cxnSpMkLst>
            <pc:docMk/>
            <pc:sldMk cId="3721522896" sldId="384"/>
            <ac:cxnSpMk id="621" creationId="{B4F9A48F-0011-F8C6-AFD0-C03852581026}"/>
          </ac:cxnSpMkLst>
        </pc:cxnChg>
        <pc:cxnChg chg="mod">
          <ac:chgData name="Carl-Julian Pardall" userId="242418bbfe6e9ff5" providerId="LiveId" clId="{404EB468-001F-4653-B3DF-B363B1B9871C}" dt="2022-11-16T22:15:27.519" v="3349"/>
          <ac:cxnSpMkLst>
            <pc:docMk/>
            <pc:sldMk cId="3721522896" sldId="384"/>
            <ac:cxnSpMk id="622" creationId="{AEA51391-3809-7F1E-FA6C-189430B4B039}"/>
          </ac:cxnSpMkLst>
        </pc:cxnChg>
        <pc:cxnChg chg="add del mod">
          <ac:chgData name="Carl-Julian Pardall" userId="242418bbfe6e9ff5" providerId="LiveId" clId="{404EB468-001F-4653-B3DF-B363B1B9871C}" dt="2022-11-16T22:24:51.073" v="3470" actId="21"/>
          <ac:cxnSpMkLst>
            <pc:docMk/>
            <pc:sldMk cId="3721522896" sldId="384"/>
            <ac:cxnSpMk id="750" creationId="{7E7D6901-169A-5BC4-3754-D0A97659B1BA}"/>
          </ac:cxnSpMkLst>
        </pc:cxnChg>
      </pc:sldChg>
      <pc:sldChg chg="addSp delSp modSp new mod">
        <pc:chgData name="Carl-Julian Pardall" userId="242418bbfe6e9ff5" providerId="LiveId" clId="{404EB468-001F-4653-B3DF-B363B1B9871C}" dt="2022-11-17T16:18:30.060" v="5031" actId="478"/>
        <pc:sldMkLst>
          <pc:docMk/>
          <pc:sldMk cId="193249083" sldId="385"/>
        </pc:sldMkLst>
        <pc:spChg chg="mod">
          <ac:chgData name="Carl-Julian Pardall" userId="242418bbfe6e9ff5" providerId="LiveId" clId="{404EB468-001F-4653-B3DF-B363B1B9871C}" dt="2022-11-16T23:01:32.031" v="3729"/>
          <ac:spMkLst>
            <pc:docMk/>
            <pc:sldMk cId="193249083" sldId="385"/>
            <ac:spMk id="2" creationId="{C12A1A4F-C274-9879-D9F5-C6CA97195400}"/>
          </ac:spMkLst>
        </pc:spChg>
        <pc:spChg chg="mod">
          <ac:chgData name="Carl-Julian Pardall" userId="242418bbfe6e9ff5" providerId="LiveId" clId="{404EB468-001F-4653-B3DF-B363B1B9871C}" dt="2022-11-17T16:17:44.181" v="5025" actId="20577"/>
          <ac:spMkLst>
            <pc:docMk/>
            <pc:sldMk cId="193249083" sldId="385"/>
            <ac:spMk id="3" creationId="{A2CF076D-FAF2-9977-843F-A8FE10342700}"/>
          </ac:spMkLst>
        </pc:spChg>
        <pc:spChg chg="add mod">
          <ac:chgData name="Carl-Julian Pardall" userId="242418bbfe6e9ff5" providerId="LiveId" clId="{404EB468-001F-4653-B3DF-B363B1B9871C}" dt="2022-11-17T15:53:23.992" v="4550" actId="20577"/>
          <ac:spMkLst>
            <pc:docMk/>
            <pc:sldMk cId="193249083" sldId="385"/>
            <ac:spMk id="11" creationId="{5599D463-FAC0-EDB5-6A1F-C9BA2370DD1E}"/>
          </ac:spMkLst>
        </pc:spChg>
        <pc:picChg chg="add del mod">
          <ac:chgData name="Carl-Julian Pardall" userId="242418bbfe6e9ff5" providerId="LiveId" clId="{404EB468-001F-4653-B3DF-B363B1B9871C}" dt="2022-11-17T15:46:48.109" v="4492" actId="478"/>
          <ac:picMkLst>
            <pc:docMk/>
            <pc:sldMk cId="193249083" sldId="385"/>
            <ac:picMk id="6" creationId="{A0E59F4A-7DFA-FE02-BACF-3E63D5C7122D}"/>
          </ac:picMkLst>
        </pc:picChg>
        <pc:picChg chg="add del mod">
          <ac:chgData name="Carl-Julian Pardall" userId="242418bbfe6e9ff5" providerId="LiveId" clId="{404EB468-001F-4653-B3DF-B363B1B9871C}" dt="2022-11-17T16:18:30.060" v="5031" actId="478"/>
          <ac:picMkLst>
            <pc:docMk/>
            <pc:sldMk cId="193249083" sldId="385"/>
            <ac:picMk id="8" creationId="{D1A79F35-EB82-EA1F-C665-259331FBC26F}"/>
          </ac:picMkLst>
        </pc:picChg>
        <pc:picChg chg="add del mod">
          <ac:chgData name="Carl-Julian Pardall" userId="242418bbfe6e9ff5" providerId="LiveId" clId="{404EB468-001F-4653-B3DF-B363B1B9871C}" dt="2022-11-17T16:18:26.419" v="5030" actId="478"/>
          <ac:picMkLst>
            <pc:docMk/>
            <pc:sldMk cId="193249083" sldId="385"/>
            <ac:picMk id="10" creationId="{740B903F-B576-703A-EFD7-808964B8E30A}"/>
          </ac:picMkLst>
        </pc:picChg>
      </pc:sldChg>
      <pc:sldChg chg="addSp modSp new add del mod">
        <pc:chgData name="Carl-Julian Pardall" userId="242418bbfe6e9ff5" providerId="LiveId" clId="{404EB468-001F-4653-B3DF-B363B1B9871C}" dt="2022-11-20T22:08:27.144" v="5037" actId="20577"/>
        <pc:sldMkLst>
          <pc:docMk/>
          <pc:sldMk cId="3798556870" sldId="386"/>
        </pc:sldMkLst>
        <pc:spChg chg="mod">
          <ac:chgData name="Carl-Julian Pardall" userId="242418bbfe6e9ff5" providerId="LiveId" clId="{404EB468-001F-4653-B3DF-B363B1B9871C}" dt="2022-11-17T08:48:21.350" v="3774" actId="20577"/>
          <ac:spMkLst>
            <pc:docMk/>
            <pc:sldMk cId="3798556870" sldId="386"/>
            <ac:spMk id="2" creationId="{1014136C-66B8-B3AB-6444-D49B4F68021A}"/>
          </ac:spMkLst>
        </pc:spChg>
        <pc:spChg chg="mod">
          <ac:chgData name="Carl-Julian Pardall" userId="242418bbfe6e9ff5" providerId="LiveId" clId="{404EB468-001F-4653-B3DF-B363B1B9871C}" dt="2022-11-20T22:08:27.144" v="5037" actId="20577"/>
          <ac:spMkLst>
            <pc:docMk/>
            <pc:sldMk cId="3798556870" sldId="386"/>
            <ac:spMk id="3" creationId="{373BC59E-40ED-4C97-1403-D3053D35DE02}"/>
          </ac:spMkLst>
        </pc:spChg>
        <pc:spChg chg="add mod">
          <ac:chgData name="Carl-Julian Pardall" userId="242418bbfe6e9ff5" providerId="LiveId" clId="{404EB468-001F-4653-B3DF-B363B1B9871C}" dt="2022-11-17T15:34:27.650" v="4478" actId="14100"/>
          <ac:spMkLst>
            <pc:docMk/>
            <pc:sldMk cId="3798556870" sldId="386"/>
            <ac:spMk id="7" creationId="{2C4B9AC8-8F7C-031C-729E-2BCA31EF0FB5}"/>
          </ac:spMkLst>
        </pc:spChg>
        <pc:spChg chg="add mod">
          <ac:chgData name="Carl-Julian Pardall" userId="242418bbfe6e9ff5" providerId="LiveId" clId="{404EB468-001F-4653-B3DF-B363B1B9871C}" dt="2022-11-17T09:28:49.857" v="4171" actId="20577"/>
          <ac:spMkLst>
            <pc:docMk/>
            <pc:sldMk cId="3798556870" sldId="386"/>
            <ac:spMk id="8" creationId="{2A46B1B8-4858-1475-E413-6C0A80FD88D1}"/>
          </ac:spMkLst>
        </pc:spChg>
        <pc:grpChg chg="add mod">
          <ac:chgData name="Carl-Julian Pardall" userId="242418bbfe6e9ff5" providerId="LiveId" clId="{404EB468-001F-4653-B3DF-B363B1B9871C}" dt="2022-11-17T15:34:32.653" v="4479" actId="1076"/>
          <ac:grpSpMkLst>
            <pc:docMk/>
            <pc:sldMk cId="3798556870" sldId="386"/>
            <ac:grpSpMk id="9" creationId="{09E8A4CD-A56E-AA7B-CA51-E34A507C99E6}"/>
          </ac:grpSpMkLst>
        </pc:grpChg>
        <pc:picChg chg="add mod">
          <ac:chgData name="Carl-Julian Pardall" userId="242418bbfe6e9ff5" providerId="LiveId" clId="{404EB468-001F-4653-B3DF-B363B1B9871C}" dt="2022-11-17T15:34:18.249" v="4476" actId="14100"/>
          <ac:picMkLst>
            <pc:docMk/>
            <pc:sldMk cId="3798556870" sldId="386"/>
            <ac:picMk id="6" creationId="{F8439C1A-41A3-CEB2-E7A6-1CA8895DAB83}"/>
          </ac:picMkLst>
        </pc:picChg>
      </pc:sldChg>
      <pc:sldChg chg="add modAnim">
        <pc:chgData name="Carl-Julian Pardall" userId="242418bbfe6e9ff5" providerId="LiveId" clId="{404EB468-001F-4653-B3DF-B363B1B9871C}" dt="2022-11-17T16:15:16.189" v="5015"/>
        <pc:sldMkLst>
          <pc:docMk/>
          <pc:sldMk cId="599371664" sldId="387"/>
        </pc:sldMkLst>
      </pc:sldChg>
      <pc:sldChg chg="add del">
        <pc:chgData name="Carl-Julian Pardall" userId="242418bbfe6e9ff5" providerId="LiveId" clId="{404EB468-001F-4653-B3DF-B363B1B9871C}" dt="2022-11-17T16:04:29.585" v="4901" actId="47"/>
        <pc:sldMkLst>
          <pc:docMk/>
          <pc:sldMk cId="813620347" sldId="387"/>
        </pc:sldMkLst>
      </pc:sldChg>
      <pc:sldChg chg="add">
        <pc:chgData name="Carl-Julian Pardall" userId="242418bbfe6e9ff5" providerId="LiveId" clId="{404EB468-001F-4653-B3DF-B363B1B9871C}" dt="2022-11-17T16:05:11.904" v="4907" actId="2890"/>
        <pc:sldMkLst>
          <pc:docMk/>
          <pc:sldMk cId="2591604353" sldId="388"/>
        </pc:sldMkLst>
      </pc:sldChg>
      <pc:sldChg chg="add">
        <pc:chgData name="Carl-Julian Pardall" userId="242418bbfe6e9ff5" providerId="LiveId" clId="{404EB468-001F-4653-B3DF-B363B1B9871C}" dt="2022-11-17T16:05:32.528" v="4909" actId="2890"/>
        <pc:sldMkLst>
          <pc:docMk/>
          <pc:sldMk cId="3289149120" sldId="389"/>
        </pc:sldMkLst>
      </pc:sldChg>
      <pc:sldChg chg="add">
        <pc:chgData name="Carl-Julian Pardall" userId="242418bbfe6e9ff5" providerId="LiveId" clId="{404EB468-001F-4653-B3DF-B363B1B9871C}" dt="2022-11-17T16:06:14.110" v="4912" actId="2890"/>
        <pc:sldMkLst>
          <pc:docMk/>
          <pc:sldMk cId="3558231457" sldId="390"/>
        </pc:sldMkLst>
      </pc:sldChg>
      <pc:sldChg chg="add">
        <pc:chgData name="Carl-Julian Pardall" userId="242418bbfe6e9ff5" providerId="LiveId" clId="{404EB468-001F-4653-B3DF-B363B1B9871C}" dt="2022-11-17T16:11:04.851" v="4937" actId="2890"/>
        <pc:sldMkLst>
          <pc:docMk/>
          <pc:sldMk cId="726524064" sldId="391"/>
        </pc:sldMkLst>
      </pc:sldChg>
      <pc:sldChg chg="delSp modSp add mod">
        <pc:chgData name="Carl-Julian Pardall" userId="242418bbfe6e9ff5" providerId="LiveId" clId="{404EB468-001F-4653-B3DF-B363B1B9871C}" dt="2022-11-17T16:14:18.149" v="5000" actId="20577"/>
        <pc:sldMkLst>
          <pc:docMk/>
          <pc:sldMk cId="1570990479" sldId="392"/>
        </pc:sldMkLst>
        <pc:spChg chg="mod">
          <ac:chgData name="Carl-Julian Pardall" userId="242418bbfe6e9ff5" providerId="LiveId" clId="{404EB468-001F-4653-B3DF-B363B1B9871C}" dt="2022-11-17T16:14:18.149" v="5000" actId="20577"/>
          <ac:spMkLst>
            <pc:docMk/>
            <pc:sldMk cId="1570990479" sldId="392"/>
            <ac:spMk id="3" creationId="{C2014910-026D-3204-C7F9-66EDF425B059}"/>
          </ac:spMkLst>
        </pc:spChg>
        <pc:spChg chg="del">
          <ac:chgData name="Carl-Julian Pardall" userId="242418bbfe6e9ff5" providerId="LiveId" clId="{404EB468-001F-4653-B3DF-B363B1B9871C}" dt="2022-11-17T16:13:44.035" v="4981" actId="478"/>
          <ac:spMkLst>
            <pc:docMk/>
            <pc:sldMk cId="1570990479" sldId="392"/>
            <ac:spMk id="231" creationId="{BEDB41B7-D27E-A573-B2DD-1285EC3A0D46}"/>
          </ac:spMkLst>
        </pc:spChg>
      </pc:sldChg>
      <pc:sldChg chg="modSp add mod">
        <pc:chgData name="Carl-Julian Pardall" userId="242418bbfe6e9ff5" providerId="LiveId" clId="{404EB468-001F-4653-B3DF-B363B1B9871C}" dt="2022-11-17T16:14:26.195" v="5005" actId="20577"/>
        <pc:sldMkLst>
          <pc:docMk/>
          <pc:sldMk cId="1368706528" sldId="393"/>
        </pc:sldMkLst>
        <pc:spChg chg="mod">
          <ac:chgData name="Carl-Julian Pardall" userId="242418bbfe6e9ff5" providerId="LiveId" clId="{404EB468-001F-4653-B3DF-B363B1B9871C}" dt="2022-11-17T16:14:26.195" v="5005" actId="20577"/>
          <ac:spMkLst>
            <pc:docMk/>
            <pc:sldMk cId="1368706528" sldId="393"/>
            <ac:spMk id="3" creationId="{C2014910-026D-3204-C7F9-66EDF425B059}"/>
          </ac:spMkLst>
        </pc:spChg>
      </pc:sldChg>
      <pc:sldChg chg="delSp modSp add mod ord">
        <pc:chgData name="Carl-Julian Pardall" userId="242418bbfe6e9ff5" providerId="LiveId" clId="{404EB468-001F-4653-B3DF-B363B1B9871C}" dt="2022-11-17T16:14:46.284" v="5010" actId="20577"/>
        <pc:sldMkLst>
          <pc:docMk/>
          <pc:sldMk cId="325424847" sldId="394"/>
        </pc:sldMkLst>
        <pc:spChg chg="mod">
          <ac:chgData name="Carl-Julian Pardall" userId="242418bbfe6e9ff5" providerId="LiveId" clId="{404EB468-001F-4653-B3DF-B363B1B9871C}" dt="2022-11-17T16:14:46.284" v="5010" actId="20577"/>
          <ac:spMkLst>
            <pc:docMk/>
            <pc:sldMk cId="325424847" sldId="394"/>
            <ac:spMk id="3" creationId="{C2014910-026D-3204-C7F9-66EDF425B059}"/>
          </ac:spMkLst>
        </pc:spChg>
        <pc:grpChg chg="del">
          <ac:chgData name="Carl-Julian Pardall" userId="242418bbfe6e9ff5" providerId="LiveId" clId="{404EB468-001F-4653-B3DF-B363B1B9871C}" dt="2022-11-17T16:13:54.106" v="4983" actId="478"/>
          <ac:grpSpMkLst>
            <pc:docMk/>
            <pc:sldMk cId="325424847" sldId="394"/>
            <ac:grpSpMk id="228" creationId="{4BE709C9-B5A1-F7F8-895D-A3C2D803ED72}"/>
          </ac:grpSpMkLst>
        </pc:grpChg>
      </pc:sldChg>
      <pc:sldChg chg="add">
        <pc:chgData name="Carl-Julian Pardall" userId="242418bbfe6e9ff5" providerId="LiveId" clId="{404EB468-001F-4653-B3DF-B363B1B9871C}" dt="2022-11-17T16:14:41.929" v="5008" actId="2890"/>
        <pc:sldMkLst>
          <pc:docMk/>
          <pc:sldMk cId="2673192981" sldId="395"/>
        </pc:sldMkLst>
      </pc:sldChg>
      <pc:sldChg chg="add">
        <pc:chgData name="Carl-Julian Pardall" userId="242418bbfe6e9ff5" providerId="LiveId" clId="{404EB468-001F-4653-B3DF-B363B1B9871C}" dt="2022-11-17T16:16:17.533" v="5016" actId="2890"/>
        <pc:sldMkLst>
          <pc:docMk/>
          <pc:sldMk cId="3285593703" sldId="396"/>
        </pc:sldMkLst>
      </pc:sldChg>
      <pc:sldChg chg="modSp add ord">
        <pc:chgData name="Carl-Julian Pardall" userId="242418bbfe6e9ff5" providerId="LiveId" clId="{404EB468-001F-4653-B3DF-B363B1B9871C}" dt="2022-11-20T22:08:21.205" v="5033" actId="20577"/>
        <pc:sldMkLst>
          <pc:docMk/>
          <pc:sldMk cId="1636290174" sldId="397"/>
        </pc:sldMkLst>
        <pc:spChg chg="mod">
          <ac:chgData name="Carl-Julian Pardall" userId="242418bbfe6e9ff5" providerId="LiveId" clId="{404EB468-001F-4653-B3DF-B363B1B9871C}" dt="2022-11-20T22:08:21.205" v="5033" actId="20577"/>
          <ac:spMkLst>
            <pc:docMk/>
            <pc:sldMk cId="1636290174" sldId="397"/>
            <ac:spMk id="3" creationId="{373BC59E-40ED-4C97-1403-D3053D35DE02}"/>
          </ac:spMkLst>
        </pc:spChg>
      </pc:sldChg>
      <pc:sldChg chg="add">
        <pc:chgData name="Carl-Julian Pardall" userId="242418bbfe6e9ff5" providerId="LiveId" clId="{404EB468-001F-4653-B3DF-B363B1B9871C}" dt="2022-11-17T16:17:39.627" v="5024" actId="2890"/>
        <pc:sldMkLst>
          <pc:docMk/>
          <pc:sldMk cId="829753779" sldId="398"/>
        </pc:sldMkLst>
      </pc:sldChg>
      <pc:sldChg chg="add">
        <pc:chgData name="Carl-Julian Pardall" userId="242418bbfe6e9ff5" providerId="LiveId" clId="{404EB468-001F-4653-B3DF-B363B1B9871C}" dt="2022-11-17T16:18:19.183" v="5028" actId="2890"/>
        <pc:sldMkLst>
          <pc:docMk/>
          <pc:sldMk cId="1601674086" sldId="399"/>
        </pc:sldMkLst>
      </pc:sldChg>
    </pc:docChg>
  </pc:docChgLst>
  <pc:docChgLst>
    <pc:chgData name="Carl-Julian Pardall" userId="242418bbfe6e9ff5" providerId="LiveId" clId="{53BB32D9-A721-4965-831D-002A5C138942}"/>
    <pc:docChg chg="undo custSel addSld delSld modSld">
      <pc:chgData name="Carl-Julian Pardall" userId="242418bbfe6e9ff5" providerId="LiveId" clId="{53BB32D9-A721-4965-831D-002A5C138942}" dt="2021-09-23T19:53:14.698" v="221" actId="732"/>
      <pc:docMkLst>
        <pc:docMk/>
      </pc:docMkLst>
      <pc:sldChg chg="del">
        <pc:chgData name="Carl-Julian Pardall" userId="242418bbfe6e9ff5" providerId="LiveId" clId="{53BB32D9-A721-4965-831D-002A5C138942}" dt="2021-09-23T19:04:26.652" v="0" actId="47"/>
        <pc:sldMkLst>
          <pc:docMk/>
          <pc:sldMk cId="1639697212" sldId="351"/>
        </pc:sldMkLst>
      </pc:sldChg>
      <pc:sldChg chg="delSp mod delAnim">
        <pc:chgData name="Carl-Julian Pardall" userId="242418bbfe6e9ff5" providerId="LiveId" clId="{53BB32D9-A721-4965-831D-002A5C138942}" dt="2021-09-23T19:04:38.327" v="3" actId="478"/>
        <pc:sldMkLst>
          <pc:docMk/>
          <pc:sldMk cId="1691129499" sldId="352"/>
        </pc:sldMkLst>
        <pc:grpChg chg="del">
          <ac:chgData name="Carl-Julian Pardall" userId="242418bbfe6e9ff5" providerId="LiveId" clId="{53BB32D9-A721-4965-831D-002A5C138942}" dt="2021-09-23T19:04:35.758" v="2" actId="478"/>
          <ac:grpSpMkLst>
            <pc:docMk/>
            <pc:sldMk cId="1691129499" sldId="352"/>
            <ac:grpSpMk id="17" creationId="{6108AB5C-C440-4C4A-B16D-BBB15D405B90}"/>
          </ac:grpSpMkLst>
        </pc:grpChg>
        <pc:picChg chg="del">
          <ac:chgData name="Carl-Julian Pardall" userId="242418bbfe6e9ff5" providerId="LiveId" clId="{53BB32D9-A721-4965-831D-002A5C138942}" dt="2021-09-23T19:04:38.327" v="3" actId="478"/>
          <ac:picMkLst>
            <pc:docMk/>
            <pc:sldMk cId="1691129499" sldId="352"/>
            <ac:picMk id="7" creationId="{B2117181-20B3-4834-8BD6-3D76BB281731}"/>
          </ac:picMkLst>
        </pc:picChg>
        <pc:picChg chg="del">
          <ac:chgData name="Carl-Julian Pardall" userId="242418bbfe6e9ff5" providerId="LiveId" clId="{53BB32D9-A721-4965-831D-002A5C138942}" dt="2021-09-23T19:04:32.403" v="1" actId="478"/>
          <ac:picMkLst>
            <pc:docMk/>
            <pc:sldMk cId="1691129499" sldId="352"/>
            <ac:picMk id="11" creationId="{FB95A947-A0CC-465B-ABEF-ADE902F85880}"/>
          </ac:picMkLst>
        </pc:picChg>
      </pc:sldChg>
      <pc:sldChg chg="addSp delSp modSp new mod modAnim">
        <pc:chgData name="Carl-Julian Pardall" userId="242418bbfe6e9ff5" providerId="LiveId" clId="{53BB32D9-A721-4965-831D-002A5C138942}" dt="2021-09-23T19:53:14.698" v="221" actId="732"/>
        <pc:sldMkLst>
          <pc:docMk/>
          <pc:sldMk cId="2511260386" sldId="353"/>
        </pc:sldMkLst>
        <pc:spChg chg="mod">
          <ac:chgData name="Carl-Julian Pardall" userId="242418bbfe6e9ff5" providerId="LiveId" clId="{53BB32D9-A721-4965-831D-002A5C138942}" dt="2021-09-23T19:05:08.451" v="58" actId="20577"/>
          <ac:spMkLst>
            <pc:docMk/>
            <pc:sldMk cId="2511260386" sldId="353"/>
            <ac:spMk id="2" creationId="{67331A98-2127-4672-9036-D3B2CA485C65}"/>
          </ac:spMkLst>
        </pc:spChg>
        <pc:spChg chg="mod">
          <ac:chgData name="Carl-Julian Pardall" userId="242418bbfe6e9ff5" providerId="LiveId" clId="{53BB32D9-A721-4965-831D-002A5C138942}" dt="2021-09-23T19:08:03.318" v="177" actId="20577"/>
          <ac:spMkLst>
            <pc:docMk/>
            <pc:sldMk cId="2511260386" sldId="353"/>
            <ac:spMk id="3" creationId="{CCC9749D-D92A-4912-AECB-62B956355407}"/>
          </ac:spMkLst>
        </pc:spChg>
        <pc:grpChg chg="add mod">
          <ac:chgData name="Carl-Julian Pardall" userId="242418bbfe6e9ff5" providerId="LiveId" clId="{53BB32D9-A721-4965-831D-002A5C138942}" dt="2021-09-23T19:52:23.172" v="216" actId="1076"/>
          <ac:grpSpMkLst>
            <pc:docMk/>
            <pc:sldMk cId="2511260386" sldId="353"/>
            <ac:grpSpMk id="10" creationId="{F4A420DD-7BFC-4102-B115-E739429C5B04}"/>
          </ac:grpSpMkLst>
        </pc:grpChg>
        <pc:grpChg chg="add mod">
          <ac:chgData name="Carl-Julian Pardall" userId="242418bbfe6e9ff5" providerId="LiveId" clId="{53BB32D9-A721-4965-831D-002A5C138942}" dt="2021-09-23T19:52:49.919" v="219" actId="1076"/>
          <ac:grpSpMkLst>
            <pc:docMk/>
            <pc:sldMk cId="2511260386" sldId="353"/>
            <ac:grpSpMk id="11" creationId="{CA31F45C-1BC8-4B0A-A2F3-876407226F3B}"/>
          </ac:grpSpMkLst>
        </pc:grpChg>
        <pc:picChg chg="add mod modCrop">
          <ac:chgData name="Carl-Julian Pardall" userId="242418bbfe6e9ff5" providerId="LiveId" clId="{53BB32D9-A721-4965-831D-002A5C138942}" dt="2021-09-23T19:50:48.809" v="206" actId="164"/>
          <ac:picMkLst>
            <pc:docMk/>
            <pc:sldMk cId="2511260386" sldId="353"/>
            <ac:picMk id="6" creationId="{9F7EE1A7-2ECA-42B6-B9AD-67EBE2B89839}"/>
          </ac:picMkLst>
        </pc:picChg>
        <pc:picChg chg="add mod">
          <ac:chgData name="Carl-Julian Pardall" userId="242418bbfe6e9ff5" providerId="LiveId" clId="{53BB32D9-A721-4965-831D-002A5C138942}" dt="2021-09-23T19:50:48.809" v="206" actId="164"/>
          <ac:picMkLst>
            <pc:docMk/>
            <pc:sldMk cId="2511260386" sldId="353"/>
            <ac:picMk id="7" creationId="{A049D131-53A7-43DC-9F03-CAC356140095}"/>
          </ac:picMkLst>
        </pc:picChg>
        <pc:picChg chg="add mod">
          <ac:chgData name="Carl-Julian Pardall" userId="242418bbfe6e9ff5" providerId="LiveId" clId="{53BB32D9-A721-4965-831D-002A5C138942}" dt="2021-09-23T19:50:48.809" v="206" actId="164"/>
          <ac:picMkLst>
            <pc:docMk/>
            <pc:sldMk cId="2511260386" sldId="353"/>
            <ac:picMk id="8" creationId="{CDA59A10-9B22-40B5-A3D8-2C92B06277EB}"/>
          </ac:picMkLst>
        </pc:picChg>
        <pc:picChg chg="add mod">
          <ac:chgData name="Carl-Julian Pardall" userId="242418bbfe6e9ff5" providerId="LiveId" clId="{53BB32D9-A721-4965-831D-002A5C138942}" dt="2021-09-23T19:50:48.809" v="206" actId="164"/>
          <ac:picMkLst>
            <pc:docMk/>
            <pc:sldMk cId="2511260386" sldId="353"/>
            <ac:picMk id="9" creationId="{044EEF7A-9CB2-4DAE-A278-1B9C2D53BA34}"/>
          </ac:picMkLst>
        </pc:picChg>
        <pc:picChg chg="mod">
          <ac:chgData name="Carl-Julian Pardall" userId="242418bbfe6e9ff5" providerId="LiveId" clId="{53BB32D9-A721-4965-831D-002A5C138942}" dt="2021-09-23T19:52:27.067" v="217"/>
          <ac:picMkLst>
            <pc:docMk/>
            <pc:sldMk cId="2511260386" sldId="353"/>
            <ac:picMk id="12" creationId="{0DB01045-2765-42DA-90F7-7163B7D481EF}"/>
          </ac:picMkLst>
        </pc:picChg>
        <pc:picChg chg="mod">
          <ac:chgData name="Carl-Julian Pardall" userId="242418bbfe6e9ff5" providerId="LiveId" clId="{53BB32D9-A721-4965-831D-002A5C138942}" dt="2021-09-23T19:52:27.067" v="217"/>
          <ac:picMkLst>
            <pc:docMk/>
            <pc:sldMk cId="2511260386" sldId="353"/>
            <ac:picMk id="13" creationId="{8544C43E-30EC-4C3E-A6C3-379A808ECC68}"/>
          </ac:picMkLst>
        </pc:picChg>
        <pc:picChg chg="mod modCrop">
          <ac:chgData name="Carl-Julian Pardall" userId="242418bbfe6e9ff5" providerId="LiveId" clId="{53BB32D9-A721-4965-831D-002A5C138942}" dt="2021-09-23T19:53:14.698" v="221" actId="732"/>
          <ac:picMkLst>
            <pc:docMk/>
            <pc:sldMk cId="2511260386" sldId="353"/>
            <ac:picMk id="14" creationId="{BF74676F-AADB-4601-88E2-1B264B1C1D42}"/>
          </ac:picMkLst>
        </pc:picChg>
        <pc:picChg chg="del mod">
          <ac:chgData name="Carl-Julian Pardall" userId="242418bbfe6e9ff5" providerId="LiveId" clId="{53BB32D9-A721-4965-831D-002A5C138942}" dt="2021-09-23T19:52:53.255" v="220" actId="478"/>
          <ac:picMkLst>
            <pc:docMk/>
            <pc:sldMk cId="2511260386" sldId="353"/>
            <ac:picMk id="15" creationId="{FED37EBA-142E-4797-81A6-CC2B3CDF9D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436114" cy="355363"/>
          </a:xfrm>
          <a:prstGeom prst="rect">
            <a:avLst/>
          </a:prstGeom>
        </p:spPr>
        <p:txBody>
          <a:bodyPr vert="horz" lIns="94768" tIns="47384" rIns="94768" bIns="47384" rtlCol="0"/>
          <a:lstStyle>
            <a:lvl1pPr algn="l">
              <a:defRPr sz="1200"/>
            </a:lvl1pPr>
          </a:lstStyle>
          <a:p>
            <a:r>
              <a:rPr lang="de-DE"/>
              <a:t>Praktikum</a:t>
            </a:r>
          </a:p>
        </p:txBody>
      </p:sp>
      <p:sp>
        <p:nvSpPr>
          <p:cNvPr id="3" name="Datumsplatzhalter 2"/>
          <p:cNvSpPr>
            <a:spLocks noGrp="1"/>
          </p:cNvSpPr>
          <p:nvPr>
            <p:ph type="dt" sz="quarter" idx="1"/>
          </p:nvPr>
        </p:nvSpPr>
        <p:spPr>
          <a:xfrm>
            <a:off x="5796110" y="1"/>
            <a:ext cx="4436114" cy="355363"/>
          </a:xfrm>
          <a:prstGeom prst="rect">
            <a:avLst/>
          </a:prstGeom>
        </p:spPr>
        <p:txBody>
          <a:bodyPr vert="horz" lIns="94768" tIns="47384" rIns="94768" bIns="47384" rtlCol="0"/>
          <a:lstStyle>
            <a:lvl1pPr algn="r">
              <a:defRPr sz="1200"/>
            </a:lvl1pPr>
          </a:lstStyle>
          <a:p>
            <a:r>
              <a:rPr lang="de-DE"/>
              <a:t>02.02.2016</a:t>
            </a:r>
          </a:p>
        </p:txBody>
      </p:sp>
      <p:sp>
        <p:nvSpPr>
          <p:cNvPr id="4" name="Fußzeilenplatzhalter 3"/>
          <p:cNvSpPr>
            <a:spLocks noGrp="1"/>
          </p:cNvSpPr>
          <p:nvPr>
            <p:ph type="ftr" sz="quarter" idx="2"/>
          </p:nvPr>
        </p:nvSpPr>
        <p:spPr>
          <a:xfrm>
            <a:off x="1" y="6742803"/>
            <a:ext cx="4436114" cy="355362"/>
          </a:xfrm>
          <a:prstGeom prst="rect">
            <a:avLst/>
          </a:prstGeom>
        </p:spPr>
        <p:txBody>
          <a:bodyPr vert="horz" lIns="94768" tIns="47384" rIns="94768" bIns="47384" rtlCol="0" anchor="b"/>
          <a:lstStyle>
            <a:lvl1pPr algn="l">
              <a:defRPr sz="1200"/>
            </a:lvl1pPr>
          </a:lstStyle>
          <a:p>
            <a:r>
              <a:rPr lang="de-DE"/>
              <a:t>C.-J. Pardall / C.J. Popp</a:t>
            </a:r>
          </a:p>
        </p:txBody>
      </p:sp>
      <p:sp>
        <p:nvSpPr>
          <p:cNvPr id="5" name="Foliennummernplatzhalter 4"/>
          <p:cNvSpPr>
            <a:spLocks noGrp="1"/>
          </p:cNvSpPr>
          <p:nvPr>
            <p:ph type="sldNum" sz="quarter" idx="3"/>
          </p:nvPr>
        </p:nvSpPr>
        <p:spPr>
          <a:xfrm>
            <a:off x="5796110" y="6742803"/>
            <a:ext cx="4436114" cy="355362"/>
          </a:xfrm>
          <a:prstGeom prst="rect">
            <a:avLst/>
          </a:prstGeom>
        </p:spPr>
        <p:txBody>
          <a:bodyPr vert="horz" lIns="94768" tIns="47384" rIns="94768" bIns="47384" rtlCol="0" anchor="b"/>
          <a:lstStyle>
            <a:lvl1pPr algn="r">
              <a:defRPr sz="1200"/>
            </a:lvl1pPr>
          </a:lstStyle>
          <a:p>
            <a:fld id="{21B95321-E6D7-4026-B4C3-8AA02FA39F6A}" type="slidenum">
              <a:rPr lang="de-DE" smtClean="0"/>
              <a:t>‹Nr.›</a:t>
            </a:fld>
            <a:endParaRPr lang="de-DE"/>
          </a:p>
        </p:txBody>
      </p:sp>
    </p:spTree>
    <p:extLst>
      <p:ext uri="{BB962C8B-B14F-4D97-AF65-F5344CB8AC3E}">
        <p14:creationId xmlns:p14="http://schemas.microsoft.com/office/powerpoint/2010/main" val="26994442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4965"/>
          </a:xfrm>
          <a:prstGeom prst="rect">
            <a:avLst/>
          </a:prstGeom>
        </p:spPr>
        <p:txBody>
          <a:bodyPr vert="horz" lIns="94768" tIns="47384" rIns="94768" bIns="47384" rtlCol="0"/>
          <a:lstStyle>
            <a:lvl1pPr algn="l">
              <a:defRPr sz="1200"/>
            </a:lvl1pPr>
          </a:lstStyle>
          <a:p>
            <a:r>
              <a:rPr lang="de-DE"/>
              <a:t>Praktikum</a:t>
            </a:r>
          </a:p>
        </p:txBody>
      </p:sp>
      <p:sp>
        <p:nvSpPr>
          <p:cNvPr id="3" name="Datumsplatzhalter 2"/>
          <p:cNvSpPr>
            <a:spLocks noGrp="1"/>
          </p:cNvSpPr>
          <p:nvPr>
            <p:ph type="dt" idx="1"/>
          </p:nvPr>
        </p:nvSpPr>
        <p:spPr>
          <a:xfrm>
            <a:off x="5797247" y="0"/>
            <a:ext cx="4434999" cy="354965"/>
          </a:xfrm>
          <a:prstGeom prst="rect">
            <a:avLst/>
          </a:prstGeom>
        </p:spPr>
        <p:txBody>
          <a:bodyPr vert="horz" lIns="94768" tIns="47384" rIns="94768" bIns="47384" rtlCol="0"/>
          <a:lstStyle>
            <a:lvl1pPr algn="r">
              <a:defRPr sz="1200"/>
            </a:lvl1pPr>
          </a:lstStyle>
          <a:p>
            <a:r>
              <a:rPr lang="de-DE"/>
              <a:t>02.02.2016</a:t>
            </a:r>
          </a:p>
        </p:txBody>
      </p:sp>
      <p:sp>
        <p:nvSpPr>
          <p:cNvPr id="4" name="Folienbildplatzhalter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372168"/>
            <a:ext cx="8187690" cy="3194685"/>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4965"/>
          </a:xfrm>
          <a:prstGeom prst="rect">
            <a:avLst/>
          </a:prstGeom>
        </p:spPr>
        <p:txBody>
          <a:bodyPr vert="horz" lIns="94768" tIns="47384" rIns="94768" bIns="47384" rtlCol="0" anchor="b"/>
          <a:lstStyle>
            <a:lvl1pPr algn="l">
              <a:defRPr sz="1200"/>
            </a:lvl1pPr>
          </a:lstStyle>
          <a:p>
            <a:r>
              <a:rPr lang="de-DE"/>
              <a:t>C.-J. Pardall / C.J. Popp</a:t>
            </a:r>
          </a:p>
        </p:txBody>
      </p:sp>
      <p:sp>
        <p:nvSpPr>
          <p:cNvPr id="7" name="Foliennummernplatzhalter 6"/>
          <p:cNvSpPr>
            <a:spLocks noGrp="1"/>
          </p:cNvSpPr>
          <p:nvPr>
            <p:ph type="sldNum" sz="quarter" idx="5"/>
          </p:nvPr>
        </p:nvSpPr>
        <p:spPr>
          <a:xfrm>
            <a:off x="5797247" y="6743103"/>
            <a:ext cx="4434999" cy="354965"/>
          </a:xfrm>
          <a:prstGeom prst="rect">
            <a:avLst/>
          </a:prstGeom>
        </p:spPr>
        <p:txBody>
          <a:bodyPr vert="horz" lIns="94768" tIns="47384" rIns="94768" bIns="47384" rtlCol="0" anchor="b"/>
          <a:lstStyle>
            <a:lvl1pPr algn="r">
              <a:defRPr sz="1200"/>
            </a:lvl1pPr>
          </a:lstStyle>
          <a:p>
            <a:fld id="{6C11D2F7-29C4-440C-B6DD-2D0777AA65CA}" type="slidenum">
              <a:rPr lang="de-DE" smtClean="0"/>
              <a:t>‹Nr.›</a:t>
            </a:fld>
            <a:endParaRPr lang="de-DE"/>
          </a:p>
        </p:txBody>
      </p:sp>
    </p:spTree>
    <p:extLst>
      <p:ext uri="{BB962C8B-B14F-4D97-AF65-F5344CB8AC3E}">
        <p14:creationId xmlns:p14="http://schemas.microsoft.com/office/powerpoint/2010/main" val="8779448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Der Staubschweif besteht aus kleinen Staubteilchen, die der Komet auf seiner Bahn hinterlässt. Durch den Impulsübertrag von den Photonen von der Sonne wird der Staub von der Sonne weg beschleunigt und es entsteht ein gebogener Schweif. Die Gesamtoberfläche der abgelösten Staubteilchen ist wesentlich größer als die des Kometen selbst, sodass der Staubschweif durch die Streuung des Sonnenlichts (noch mehr Photonen …) hell leuchtet.</a:t>
            </a:r>
          </a:p>
          <a:p>
            <a:pPr marL="171450" indent="-171450">
              <a:buFont typeface="Arial" panose="020B0604020202020204" pitchFamily="34" charset="0"/>
              <a:buChar char="•"/>
            </a:pPr>
            <a:r>
              <a:rPr lang="de-DE" dirty="0"/>
              <a:t>Neben dem Staubschweif gibt es aufgrund des Sonnenwindes noch den bläulichen, fast geraden Plasmaschweif (s. oberer Teil des Fotos). Dieser zeigt immer (fast) radial von der Sonne weg.</a:t>
            </a:r>
          </a:p>
        </p:txBody>
      </p:sp>
      <p:sp>
        <p:nvSpPr>
          <p:cNvPr id="4" name="Kopfzeilenplatzhalter 3"/>
          <p:cNvSpPr>
            <a:spLocks noGrp="1"/>
          </p:cNvSpPr>
          <p:nvPr>
            <p:ph type="hdr" sz="quarter"/>
          </p:nvPr>
        </p:nvSpPr>
        <p:spPr/>
        <p:txBody>
          <a:bodyPr/>
          <a:lstStyle/>
          <a:p>
            <a:r>
              <a:rPr lang="de-DE"/>
              <a:t>Praktikum</a:t>
            </a:r>
          </a:p>
        </p:txBody>
      </p:sp>
      <p:sp>
        <p:nvSpPr>
          <p:cNvPr id="5" name="Datumsplatzhalter 4"/>
          <p:cNvSpPr>
            <a:spLocks noGrp="1"/>
          </p:cNvSpPr>
          <p:nvPr>
            <p:ph type="dt" idx="1"/>
          </p:nvPr>
        </p:nvSpPr>
        <p:spPr/>
        <p:txBody>
          <a:bodyPr/>
          <a:lstStyle/>
          <a:p>
            <a:r>
              <a:rPr lang="de-DE"/>
              <a:t>02.02.2016</a:t>
            </a:r>
          </a:p>
        </p:txBody>
      </p:sp>
      <p:sp>
        <p:nvSpPr>
          <p:cNvPr id="6" name="Fußzeilenplatzhalter 5"/>
          <p:cNvSpPr>
            <a:spLocks noGrp="1"/>
          </p:cNvSpPr>
          <p:nvPr>
            <p:ph type="ftr" sz="quarter" idx="4"/>
          </p:nvPr>
        </p:nvSpPr>
        <p:spPr/>
        <p:txBody>
          <a:bodyPr/>
          <a:lstStyle/>
          <a:p>
            <a:r>
              <a:rPr lang="de-DE"/>
              <a:t>C.-J. Pardall / C.J. Popp</a:t>
            </a:r>
          </a:p>
        </p:txBody>
      </p:sp>
      <p:sp>
        <p:nvSpPr>
          <p:cNvPr id="7" name="Foliennummernplatzhalter 6"/>
          <p:cNvSpPr>
            <a:spLocks noGrp="1"/>
          </p:cNvSpPr>
          <p:nvPr>
            <p:ph type="sldNum" sz="quarter" idx="5"/>
          </p:nvPr>
        </p:nvSpPr>
        <p:spPr/>
        <p:txBody>
          <a:bodyPr/>
          <a:lstStyle/>
          <a:p>
            <a:fld id="{6C11D2F7-29C4-440C-B6DD-2D0777AA65CA}" type="slidenum">
              <a:rPr lang="de-DE" smtClean="0"/>
              <a:t>7</a:t>
            </a:fld>
            <a:endParaRPr lang="de-DE"/>
          </a:p>
        </p:txBody>
      </p:sp>
    </p:spTree>
    <p:extLst>
      <p:ext uri="{BB962C8B-B14F-4D97-AF65-F5344CB8AC3E}">
        <p14:creationId xmlns:p14="http://schemas.microsoft.com/office/powerpoint/2010/main" val="98884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creativecommons.org/licenses/by/4.0/deed.de"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r>
              <a:rPr lang="de-DE"/>
              <a:t>C.-J. Pardall</a:t>
            </a:r>
          </a:p>
        </p:txBody>
      </p:sp>
      <p:sp>
        <p:nvSpPr>
          <p:cNvPr id="5" name="Fußzeilenplatzhalter 4"/>
          <p:cNvSpPr>
            <a:spLocks noGrp="1"/>
          </p:cNvSpPr>
          <p:nvPr>
            <p:ph type="ftr" sz="quarter" idx="11"/>
          </p:nvPr>
        </p:nvSpPr>
        <p:spPr/>
        <p:txBody>
          <a:bodyPr/>
          <a:lstStyle/>
          <a:p>
            <a:r>
              <a:rPr lang="de-DE"/>
              <a:t>4122_up_em_strahlung_quantenobjekt</a:t>
            </a:r>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58589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C.-J. Pardall</a:t>
            </a:r>
          </a:p>
        </p:txBody>
      </p:sp>
      <p:sp>
        <p:nvSpPr>
          <p:cNvPr id="6" name="Fußzeilenplatzhalter 5"/>
          <p:cNvSpPr>
            <a:spLocks noGrp="1"/>
          </p:cNvSpPr>
          <p:nvPr>
            <p:ph type="ftr" sz="quarter" idx="11"/>
          </p:nvPr>
        </p:nvSpPr>
        <p:spPr/>
        <p:txBody>
          <a:bodyPr/>
          <a:lstStyle/>
          <a:p>
            <a:r>
              <a:rPr lang="de-DE"/>
              <a:t>4122_up_em_strahlung_quantenobjekt</a:t>
            </a:r>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80515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C.-J. Pardall</a:t>
            </a:r>
          </a:p>
        </p:txBody>
      </p:sp>
      <p:sp>
        <p:nvSpPr>
          <p:cNvPr id="5" name="Fußzeilenplatzhalter 4"/>
          <p:cNvSpPr>
            <a:spLocks noGrp="1"/>
          </p:cNvSpPr>
          <p:nvPr>
            <p:ph type="ftr" sz="quarter" idx="11"/>
          </p:nvPr>
        </p:nvSpPr>
        <p:spPr/>
        <p:txBody>
          <a:bodyPr/>
          <a:lstStyle/>
          <a:p>
            <a:r>
              <a:rPr lang="de-DE"/>
              <a:t>4122_up_em_strahlung_quantenobjekt</a:t>
            </a:r>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43025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C.-J. Pardall</a:t>
            </a:r>
          </a:p>
        </p:txBody>
      </p:sp>
      <p:sp>
        <p:nvSpPr>
          <p:cNvPr id="5" name="Fußzeilenplatzhalter 4"/>
          <p:cNvSpPr>
            <a:spLocks noGrp="1"/>
          </p:cNvSpPr>
          <p:nvPr>
            <p:ph type="ftr" sz="quarter" idx="11"/>
          </p:nvPr>
        </p:nvSpPr>
        <p:spPr/>
        <p:txBody>
          <a:bodyPr/>
          <a:lstStyle/>
          <a:p>
            <a:r>
              <a:rPr lang="de-DE"/>
              <a:t>4122_up_em_strahlung_quantenobjekt</a:t>
            </a:r>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413703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C.-J. Pardall</a:t>
            </a:r>
          </a:p>
        </p:txBody>
      </p:sp>
      <p:sp>
        <p:nvSpPr>
          <p:cNvPr id="5" name="Fußzeilenplatzhalter 4"/>
          <p:cNvSpPr>
            <a:spLocks noGrp="1"/>
          </p:cNvSpPr>
          <p:nvPr>
            <p:ph type="ftr" sz="quarter" idx="11"/>
          </p:nvPr>
        </p:nvSpPr>
        <p:spPr/>
        <p:txBody>
          <a:bodyPr/>
          <a:lstStyle/>
          <a:p>
            <a:r>
              <a:rPr lang="de-DE"/>
              <a:t>4122_up_em_strahlung_quantenobjekt</a:t>
            </a:r>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8456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JP_01">
    <p:spTree>
      <p:nvGrpSpPr>
        <p:cNvPr id="1" name=""/>
        <p:cNvGrpSpPr/>
        <p:nvPr/>
      </p:nvGrpSpPr>
      <p:grpSpPr>
        <a:xfrm>
          <a:off x="0" y="0"/>
          <a:ext cx="0" cy="0"/>
          <a:chOff x="0" y="0"/>
          <a:chExt cx="0" cy="0"/>
        </a:xfrm>
      </p:grpSpPr>
      <p:sp>
        <p:nvSpPr>
          <p:cNvPr id="2" name="Titel 1"/>
          <p:cNvSpPr>
            <a:spLocks noGrp="1"/>
          </p:cNvSpPr>
          <p:nvPr>
            <p:ph type="title"/>
          </p:nvPr>
        </p:nvSpPr>
        <p:spPr>
          <a:xfrm>
            <a:off x="-1" y="-1"/>
            <a:ext cx="9144000" cy="748800"/>
          </a:xfrm>
        </p:spPr>
        <p:txBody>
          <a:bodyPr/>
          <a:lstStyle>
            <a:lvl1pPr algn="l">
              <a:defRPr sz="3200">
                <a:latin typeface="Arial" pitchFamily="34" charset="0"/>
                <a:cs typeface="Arial" pitchFamily="34" charset="0"/>
              </a:defRPr>
            </a:lvl1pPr>
          </a:lstStyle>
          <a:p>
            <a:r>
              <a:rPr lang="de-DE" dirty="0"/>
              <a:t>Mastertitelformat bearbeiten</a:t>
            </a:r>
          </a:p>
        </p:txBody>
      </p:sp>
      <p:sp>
        <p:nvSpPr>
          <p:cNvPr id="3" name="Inhaltsplatzhalter 2"/>
          <p:cNvSpPr>
            <a:spLocks noGrp="1"/>
          </p:cNvSpPr>
          <p:nvPr>
            <p:ph idx="1"/>
          </p:nvPr>
        </p:nvSpPr>
        <p:spPr>
          <a:xfrm>
            <a:off x="0" y="756000"/>
            <a:ext cx="9144000" cy="5904661"/>
          </a:xfr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0" y="6669360"/>
            <a:ext cx="2133600" cy="188640"/>
          </a:xfrm>
        </p:spPr>
        <p:txBody>
          <a:bodyPr/>
          <a:lstStyle>
            <a:lvl1pPr>
              <a:defRPr sz="1100">
                <a:solidFill>
                  <a:schemeClr val="tx1"/>
                </a:solidFill>
                <a:latin typeface="Arial" pitchFamily="34" charset="0"/>
                <a:cs typeface="Arial" pitchFamily="34" charset="0"/>
              </a:defRPr>
            </a:lvl1pPr>
          </a:lstStyle>
          <a:p>
            <a:r>
              <a:rPr lang="de-DE"/>
              <a:t>C.-J. Pardall</a:t>
            </a:r>
            <a:endParaRPr lang="de-DE" dirty="0"/>
          </a:p>
        </p:txBody>
      </p:sp>
      <p:sp>
        <p:nvSpPr>
          <p:cNvPr id="5" name="Fußzeilenplatzhalter 4"/>
          <p:cNvSpPr>
            <a:spLocks noGrp="1"/>
          </p:cNvSpPr>
          <p:nvPr>
            <p:ph type="ftr" sz="quarter" idx="11"/>
          </p:nvPr>
        </p:nvSpPr>
        <p:spPr>
          <a:xfrm>
            <a:off x="3124200" y="6669360"/>
            <a:ext cx="2895600" cy="188640"/>
          </a:xfrm>
        </p:spPr>
        <p:txBody>
          <a:bodyPr/>
          <a:lstStyle>
            <a:lvl1pPr>
              <a:defRPr sz="1100">
                <a:solidFill>
                  <a:schemeClr val="tx1"/>
                </a:solidFill>
                <a:latin typeface="Arial" pitchFamily="34" charset="0"/>
                <a:cs typeface="Arial" pitchFamily="34" charset="0"/>
              </a:defRPr>
            </a:lvl1pPr>
          </a:lstStyle>
          <a:p>
            <a:r>
              <a:rPr lang="de-DE"/>
              <a:t>4122_up_em_strahlung_quantenobjekt</a:t>
            </a:r>
            <a:endParaRPr lang="de-DE" dirty="0"/>
          </a:p>
        </p:txBody>
      </p:sp>
      <p:cxnSp>
        <p:nvCxnSpPr>
          <p:cNvPr id="9" name="Gerade Verbindung 8"/>
          <p:cNvCxnSpPr/>
          <p:nvPr/>
        </p:nvCxnSpPr>
        <p:spPr>
          <a:xfrm>
            <a:off x="0" y="6669360"/>
            <a:ext cx="91440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 name="Gerade Verbindung 7"/>
          <p:cNvCxnSpPr>
            <a:cxnSpLocks/>
          </p:cNvCxnSpPr>
          <p:nvPr/>
        </p:nvCxnSpPr>
        <p:spPr>
          <a:xfrm>
            <a:off x="0" y="748806"/>
            <a:ext cx="9144000" cy="7194"/>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Fußzeilenplatzhalter 4">
            <a:extLst>
              <a:ext uri="{FF2B5EF4-FFF2-40B4-BE49-F238E27FC236}">
                <a16:creationId xmlns:a16="http://schemas.microsoft.com/office/drawing/2014/main" id="{6D827540-4FE9-4814-89D2-1E4CB4138745}"/>
              </a:ext>
            </a:extLst>
          </p:cNvPr>
          <p:cNvSpPr txBox="1">
            <a:spLocks/>
          </p:cNvSpPr>
          <p:nvPr/>
        </p:nvSpPr>
        <p:spPr>
          <a:xfrm>
            <a:off x="6248400" y="6669360"/>
            <a:ext cx="2895600" cy="188640"/>
          </a:xfrm>
          <a:prstGeom prst="rect">
            <a:avLst/>
          </a:prstGeom>
        </p:spPr>
        <p:txBody>
          <a:bodyPr vert="horz" lIns="91440" tIns="45720" rIns="91440" bIns="45720" rtlCol="0" anchor="ctr"/>
          <a:lstStyle>
            <a:defPPr>
              <a:defRPr lang="de-DE"/>
            </a:defPPr>
            <a:lvl1pPr marL="0" algn="ctr" defTabSz="914400" rtl="0" eaLnBrk="1" latinLnBrk="0" hangingPunct="1">
              <a:defRPr sz="11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C320916-3D1D-4C11-8229-BB2D5F9B6328}" type="slidenum">
              <a:rPr lang="de-DE" smtClean="0"/>
              <a:t>‹Nr.›</a:t>
            </a:fld>
            <a:endParaRPr lang="de-DE" dirty="0"/>
          </a:p>
        </p:txBody>
      </p:sp>
      <p:sp>
        <p:nvSpPr>
          <p:cNvPr id="6" name="Textfeld 5">
            <a:extLst>
              <a:ext uri="{FF2B5EF4-FFF2-40B4-BE49-F238E27FC236}">
                <a16:creationId xmlns:a16="http://schemas.microsoft.com/office/drawing/2014/main" id="{0B2DDC59-40A4-34DD-54E2-DB30A83F78A9}"/>
              </a:ext>
            </a:extLst>
          </p:cNvPr>
          <p:cNvSpPr txBox="1"/>
          <p:nvPr userDrawn="1"/>
        </p:nvSpPr>
        <p:spPr>
          <a:xfrm>
            <a:off x="899592" y="6679041"/>
            <a:ext cx="936104" cy="169277"/>
          </a:xfrm>
          <a:prstGeom prst="rect">
            <a:avLst/>
          </a:prstGeom>
          <a:noFill/>
        </p:spPr>
        <p:txBody>
          <a:bodyPr wrap="square" lIns="0" tIns="0" rIns="0" bIns="0" rtlCol="0">
            <a:spAutoFit/>
          </a:bodyPr>
          <a:lstStyle/>
          <a:p>
            <a:r>
              <a:rPr lang="de-DE" sz="1100" dirty="0">
                <a:latin typeface="Arial" panose="020B0604020202020204" pitchFamily="34" charset="0"/>
                <a:cs typeface="Arial" panose="020B0604020202020204" pitchFamily="34" charset="0"/>
              </a:rPr>
              <a:t>(</a:t>
            </a:r>
            <a:r>
              <a:rPr lang="de-DE" sz="1100" dirty="0">
                <a:latin typeface="Arial" panose="020B0604020202020204" pitchFamily="34" charset="0"/>
                <a:cs typeface="Arial" panose="020B0604020202020204" pitchFamily="34" charset="0"/>
                <a:hlinkClick r:id="rId2"/>
              </a:rPr>
              <a:t>CC BY 4.0</a:t>
            </a:r>
            <a:r>
              <a:rPr lang="de-DE"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925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r>
              <a:rPr lang="de-DE"/>
              <a:t>C.-J. Pardall</a:t>
            </a:r>
          </a:p>
        </p:txBody>
      </p:sp>
      <p:sp>
        <p:nvSpPr>
          <p:cNvPr id="5" name="Fußzeilenplatzhalter 4"/>
          <p:cNvSpPr>
            <a:spLocks noGrp="1"/>
          </p:cNvSpPr>
          <p:nvPr>
            <p:ph type="ftr" sz="quarter" idx="11"/>
          </p:nvPr>
        </p:nvSpPr>
        <p:spPr/>
        <p:txBody>
          <a:bodyPr/>
          <a:lstStyle/>
          <a:p>
            <a:r>
              <a:rPr lang="de-DE"/>
              <a:t>4122_up_em_strahlung_quantenobjekt</a:t>
            </a:r>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51744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C.-J. Pardall</a:t>
            </a:r>
          </a:p>
        </p:txBody>
      </p:sp>
      <p:sp>
        <p:nvSpPr>
          <p:cNvPr id="6" name="Fußzeilenplatzhalter 5"/>
          <p:cNvSpPr>
            <a:spLocks noGrp="1"/>
          </p:cNvSpPr>
          <p:nvPr>
            <p:ph type="ftr" sz="quarter" idx="11"/>
          </p:nvPr>
        </p:nvSpPr>
        <p:spPr/>
        <p:txBody>
          <a:bodyPr/>
          <a:lstStyle/>
          <a:p>
            <a:r>
              <a:rPr lang="de-DE"/>
              <a:t>4122_up_em_strahlung_quantenobjekt</a:t>
            </a:r>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52165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C.-J. Pardall</a:t>
            </a:r>
          </a:p>
        </p:txBody>
      </p:sp>
      <p:sp>
        <p:nvSpPr>
          <p:cNvPr id="8" name="Fußzeilenplatzhalter 7"/>
          <p:cNvSpPr>
            <a:spLocks noGrp="1"/>
          </p:cNvSpPr>
          <p:nvPr>
            <p:ph type="ftr" sz="quarter" idx="11"/>
          </p:nvPr>
        </p:nvSpPr>
        <p:spPr/>
        <p:txBody>
          <a:bodyPr/>
          <a:lstStyle/>
          <a:p>
            <a:r>
              <a:rPr lang="de-DE"/>
              <a:t>4122_up_em_strahlung_quantenobjekt</a:t>
            </a:r>
          </a:p>
        </p:txBody>
      </p:sp>
      <p:sp>
        <p:nvSpPr>
          <p:cNvPr id="9" name="Foliennummernplatzhalter 8"/>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07401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r>
              <a:rPr lang="de-DE"/>
              <a:t>C.-J. Pardall</a:t>
            </a:r>
          </a:p>
        </p:txBody>
      </p:sp>
      <p:sp>
        <p:nvSpPr>
          <p:cNvPr id="4" name="Fußzeilenplatzhalter 3"/>
          <p:cNvSpPr>
            <a:spLocks noGrp="1"/>
          </p:cNvSpPr>
          <p:nvPr>
            <p:ph type="ftr" sz="quarter" idx="11"/>
          </p:nvPr>
        </p:nvSpPr>
        <p:spPr/>
        <p:txBody>
          <a:bodyPr/>
          <a:lstStyle/>
          <a:p>
            <a:r>
              <a:rPr lang="de-DE"/>
              <a:t>4122_up_em_strahlung_quantenobjekt</a:t>
            </a:r>
          </a:p>
        </p:txBody>
      </p:sp>
      <p:sp>
        <p:nvSpPr>
          <p:cNvPr id="5" name="Foliennummernplatzhalter 4"/>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33554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C.-J. Pardall</a:t>
            </a:r>
          </a:p>
        </p:txBody>
      </p:sp>
      <p:sp>
        <p:nvSpPr>
          <p:cNvPr id="3" name="Fußzeilenplatzhalter 2"/>
          <p:cNvSpPr>
            <a:spLocks noGrp="1"/>
          </p:cNvSpPr>
          <p:nvPr>
            <p:ph type="ftr" sz="quarter" idx="11"/>
          </p:nvPr>
        </p:nvSpPr>
        <p:spPr/>
        <p:txBody>
          <a:bodyPr/>
          <a:lstStyle/>
          <a:p>
            <a:r>
              <a:rPr lang="de-DE"/>
              <a:t>4122_up_em_strahlung_quantenobjekt</a:t>
            </a:r>
          </a:p>
        </p:txBody>
      </p:sp>
      <p:sp>
        <p:nvSpPr>
          <p:cNvPr id="4" name="Foliennummernplatzhalter 3"/>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364954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C.-J. Pardall</a:t>
            </a:r>
          </a:p>
        </p:txBody>
      </p:sp>
      <p:sp>
        <p:nvSpPr>
          <p:cNvPr id="6" name="Fußzeilenplatzhalter 5"/>
          <p:cNvSpPr>
            <a:spLocks noGrp="1"/>
          </p:cNvSpPr>
          <p:nvPr>
            <p:ph type="ftr" sz="quarter" idx="11"/>
          </p:nvPr>
        </p:nvSpPr>
        <p:spPr/>
        <p:txBody>
          <a:bodyPr/>
          <a:lstStyle/>
          <a:p>
            <a:r>
              <a:rPr lang="de-DE"/>
              <a:t>4122_up_em_strahlung_quantenobjekt</a:t>
            </a:r>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324387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C.-J. Pardall</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4122_up_em_strahlung_quantenobjekt</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7425-2ABE-4C18-80E7-BDCBBB0C4F2E}" type="slidenum">
              <a:rPr lang="de-DE" smtClean="0"/>
              <a:t>‹Nr.›</a:t>
            </a:fld>
            <a:endParaRPr lang="de-DE"/>
          </a:p>
        </p:txBody>
      </p:sp>
    </p:spTree>
    <p:extLst>
      <p:ext uri="{BB962C8B-B14F-4D97-AF65-F5344CB8AC3E}">
        <p14:creationId xmlns:p14="http://schemas.microsoft.com/office/powerpoint/2010/main" val="28175861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hyperlink" Target="https://aapt.scitation.org/doi/video_original/10.1119/1.4955173/1.4955173.mm.original.v2.m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creativecommons.org/licenses/by/4.0/deed.de" TargetMode="Externa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hyperlink" Target="https://doi.org/10.1119/1.4955173" TargetMode="External"/><Relationship Id="rId5" Type="http://schemas.openxmlformats.org/officeDocument/2006/relationships/image" Target="../media/image5.png"/><Relationship Id="rId4" Type="http://schemas.openxmlformats.org/officeDocument/2006/relationships/hyperlink" Target="https://aapt.scitation.org/doi/video_original/10.1119/1.4955173/1.4955173.mm.original.v2.m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ndex.php?curid=8072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creativecommons.org/publicdomain/zero/1.0/legalcode"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creativecommons.org/publicdomain/zero/1.0/legalcode" TargetMode="External"/><Relationship Id="rId4" Type="http://schemas.openxmlformats.org/officeDocument/2006/relationships/hyperlink" Target="https://commons.wikimedia.org/w/index.php?curid=807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90784-B9D8-4EC3-8889-47098FFE457C}"/>
              </a:ext>
            </a:extLst>
          </p:cNvPr>
          <p:cNvSpPr>
            <a:spLocks noGrp="1"/>
          </p:cNvSpPr>
          <p:nvPr>
            <p:ph type="title"/>
          </p:nvPr>
        </p:nvSpPr>
        <p:spPr/>
        <p:txBody>
          <a:bodyPr>
            <a:normAutofit/>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91EC60A0-6B53-4082-A9B2-A1DBD7C7F967}"/>
              </a:ext>
            </a:extLst>
          </p:cNvPr>
          <p:cNvSpPr>
            <a:spLocks noGrp="1"/>
          </p:cNvSpPr>
          <p:nvPr>
            <p:ph idx="1"/>
          </p:nvPr>
        </p:nvSpPr>
        <p:spPr>
          <a:xfrm>
            <a:off x="0" y="3509031"/>
            <a:ext cx="9144000" cy="3151631"/>
          </a:xfrm>
        </p:spPr>
        <p:txBody>
          <a:bodyPr>
            <a:normAutofit/>
          </a:bodyPr>
          <a:lstStyle/>
          <a:p>
            <a:r>
              <a:rPr lang="de-DE" sz="2000" dirty="0">
                <a:solidFill>
                  <a:srgbClr val="C00000"/>
                </a:solidFill>
              </a:rPr>
              <a:t>Erläutern Sie, warum die beiden Versuchsergebnisse widersprüchliche Aussagen über elektromagnetische Strahlung nahelegen.</a:t>
            </a:r>
          </a:p>
        </p:txBody>
      </p:sp>
      <p:sp>
        <p:nvSpPr>
          <p:cNvPr id="4" name="Datumsplatzhalter 3">
            <a:extLst>
              <a:ext uri="{FF2B5EF4-FFF2-40B4-BE49-F238E27FC236}">
                <a16:creationId xmlns:a16="http://schemas.microsoft.com/office/drawing/2014/main" id="{70053038-6F48-4076-82F5-2830CDE3A617}"/>
              </a:ext>
            </a:extLst>
          </p:cNvPr>
          <p:cNvSpPr>
            <a:spLocks noGrp="1"/>
          </p:cNvSpPr>
          <p:nvPr>
            <p:ph type="dt" sz="half" idx="10"/>
          </p:nvPr>
        </p:nvSpPr>
        <p:spPr/>
        <p:txBody>
          <a:bodyPr/>
          <a:lstStyle/>
          <a:p>
            <a:r>
              <a:rPr lang="de-DE"/>
              <a:t>C.-J. Pardall</a:t>
            </a:r>
            <a:endParaRPr lang="de-DE" dirty="0"/>
          </a:p>
        </p:txBody>
      </p:sp>
      <p:sp>
        <p:nvSpPr>
          <p:cNvPr id="79" name="Textfeld 78">
            <a:extLst>
              <a:ext uri="{FF2B5EF4-FFF2-40B4-BE49-F238E27FC236}">
                <a16:creationId xmlns:a16="http://schemas.microsoft.com/office/drawing/2014/main" id="{D027D39F-B965-9B1C-662E-2374ACDB110B}"/>
              </a:ext>
            </a:extLst>
          </p:cNvPr>
          <p:cNvSpPr txBox="1"/>
          <p:nvPr/>
        </p:nvSpPr>
        <p:spPr>
          <a:xfrm>
            <a:off x="-18423" y="6445218"/>
            <a:ext cx="914400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Bildquelle: C.-J. Pardall</a:t>
            </a:r>
          </a:p>
        </p:txBody>
      </p:sp>
      <p:grpSp>
        <p:nvGrpSpPr>
          <p:cNvPr id="5" name="Gruppieren 4">
            <a:extLst>
              <a:ext uri="{FF2B5EF4-FFF2-40B4-BE49-F238E27FC236}">
                <a16:creationId xmlns:a16="http://schemas.microsoft.com/office/drawing/2014/main" id="{DBB822E2-E80A-05F5-027C-7760A2F7D99A}"/>
              </a:ext>
            </a:extLst>
          </p:cNvPr>
          <p:cNvGrpSpPr/>
          <p:nvPr/>
        </p:nvGrpSpPr>
        <p:grpSpPr>
          <a:xfrm>
            <a:off x="4067944" y="808999"/>
            <a:ext cx="4537569" cy="2499015"/>
            <a:chOff x="672638" y="1043154"/>
            <a:chExt cx="4537569" cy="2499015"/>
          </a:xfrm>
        </p:grpSpPr>
        <p:grpSp>
          <p:nvGrpSpPr>
            <p:cNvPr id="9" name="Gruppieren 8">
              <a:extLst>
                <a:ext uri="{FF2B5EF4-FFF2-40B4-BE49-F238E27FC236}">
                  <a16:creationId xmlns:a16="http://schemas.microsoft.com/office/drawing/2014/main" id="{C2129AD6-CE0D-85AB-E23D-EB315BF49B87}"/>
                </a:ext>
              </a:extLst>
            </p:cNvPr>
            <p:cNvGrpSpPr/>
            <p:nvPr/>
          </p:nvGrpSpPr>
          <p:grpSpPr>
            <a:xfrm>
              <a:off x="2627784" y="1818755"/>
              <a:ext cx="2201574" cy="1407967"/>
              <a:chOff x="2627784" y="1818755"/>
              <a:chExt cx="2201574" cy="1407967"/>
            </a:xfrm>
          </p:grpSpPr>
          <p:grpSp>
            <p:nvGrpSpPr>
              <p:cNvPr id="22" name="Gruppieren 21">
                <a:extLst>
                  <a:ext uri="{FF2B5EF4-FFF2-40B4-BE49-F238E27FC236}">
                    <a16:creationId xmlns:a16="http://schemas.microsoft.com/office/drawing/2014/main" id="{C77175EB-0876-D4A8-B080-D55BD00D4E33}"/>
                  </a:ext>
                </a:extLst>
              </p:cNvPr>
              <p:cNvGrpSpPr/>
              <p:nvPr/>
            </p:nvGrpSpPr>
            <p:grpSpPr>
              <a:xfrm>
                <a:off x="2627784" y="1988920"/>
                <a:ext cx="648000" cy="1237802"/>
                <a:chOff x="2627784" y="1988920"/>
                <a:chExt cx="648000" cy="1237802"/>
              </a:xfrm>
            </p:grpSpPr>
            <p:grpSp>
              <p:nvGrpSpPr>
                <p:cNvPr id="28" name="Gruppieren 27">
                  <a:extLst>
                    <a:ext uri="{FF2B5EF4-FFF2-40B4-BE49-F238E27FC236}">
                      <a16:creationId xmlns:a16="http://schemas.microsoft.com/office/drawing/2014/main" id="{DD458497-AA34-8EAB-40C3-F5B4709C7377}"/>
                    </a:ext>
                  </a:extLst>
                </p:cNvPr>
                <p:cNvGrpSpPr/>
                <p:nvPr/>
              </p:nvGrpSpPr>
              <p:grpSpPr>
                <a:xfrm>
                  <a:off x="2627784" y="1988920"/>
                  <a:ext cx="648000" cy="720000"/>
                  <a:chOff x="2627784" y="1988920"/>
                  <a:chExt cx="648000" cy="720000"/>
                </a:xfrm>
              </p:grpSpPr>
              <p:sp>
                <p:nvSpPr>
                  <p:cNvPr id="31" name="Flussdiagramm: Datenträger mit direktem Zugriff 30">
                    <a:extLst>
                      <a:ext uri="{FF2B5EF4-FFF2-40B4-BE49-F238E27FC236}">
                        <a16:creationId xmlns:a16="http://schemas.microsoft.com/office/drawing/2014/main" id="{FB5F6581-156E-0808-7522-A2F28370AA93}"/>
                      </a:ext>
                    </a:extLst>
                  </p:cNvPr>
                  <p:cNvSpPr/>
                  <p:nvPr/>
                </p:nvSpPr>
                <p:spPr>
                  <a:xfrm flipH="1">
                    <a:off x="2627784" y="1988920"/>
                    <a:ext cx="648000" cy="720000"/>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89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47D7D0A3-1226-EA45-E199-40F74EB30715}"/>
                      </a:ext>
                    </a:extLst>
                  </p:cNvPr>
                  <p:cNvSpPr/>
                  <p:nvPr/>
                </p:nvSpPr>
                <p:spPr>
                  <a:xfrm>
                    <a:off x="2627784" y="1988920"/>
                    <a:ext cx="216000" cy="720000"/>
                  </a:xfrm>
                  <a:prstGeom prst="ellipse">
                    <a:avLst/>
                  </a:prstGeom>
                  <a:pattFill prst="lgGri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Flussdiagramm: Datenträger mit direktem Zugriff 28">
                  <a:extLst>
                    <a:ext uri="{FF2B5EF4-FFF2-40B4-BE49-F238E27FC236}">
                      <a16:creationId xmlns:a16="http://schemas.microsoft.com/office/drawing/2014/main" id="{405CFE4F-439D-75C1-C4DB-2F3CE9199AB4}"/>
                    </a:ext>
                  </a:extLst>
                </p:cNvPr>
                <p:cNvSpPr/>
                <p:nvPr/>
              </p:nvSpPr>
              <p:spPr>
                <a:xfrm rot="16200000">
                  <a:off x="2791708" y="2878968"/>
                  <a:ext cx="327847" cy="367662"/>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D2BBE4D2-E4FD-7460-51E7-5044A9ABAB6D}"/>
                    </a:ext>
                  </a:extLst>
                </p:cNvPr>
                <p:cNvSpPr/>
                <p:nvPr/>
              </p:nvSpPr>
              <p:spPr>
                <a:xfrm>
                  <a:off x="2915816" y="2708920"/>
                  <a:ext cx="7200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0EEFB219-E3AA-9B33-CE69-6262F6B3F443}"/>
                  </a:ext>
                </a:extLst>
              </p:cNvPr>
              <p:cNvGrpSpPr/>
              <p:nvPr/>
            </p:nvGrpSpPr>
            <p:grpSpPr>
              <a:xfrm>
                <a:off x="3461206" y="1818755"/>
                <a:ext cx="1368152" cy="890165"/>
                <a:chOff x="3309413" y="2101755"/>
                <a:chExt cx="1368152" cy="890165"/>
              </a:xfrm>
            </p:grpSpPr>
            <p:sp>
              <p:nvSpPr>
                <p:cNvPr id="25" name="Würfel 24">
                  <a:extLst>
                    <a:ext uri="{FF2B5EF4-FFF2-40B4-BE49-F238E27FC236}">
                      <a16:creationId xmlns:a16="http://schemas.microsoft.com/office/drawing/2014/main" id="{3B89C8A1-8E3A-E81A-F55A-77199102B1CE}"/>
                    </a:ext>
                  </a:extLst>
                </p:cNvPr>
                <p:cNvSpPr/>
                <p:nvPr/>
              </p:nvSpPr>
              <p:spPr>
                <a:xfrm flipH="1">
                  <a:off x="3309413" y="2101755"/>
                  <a:ext cx="1368152" cy="890165"/>
                </a:xfrm>
                <a:prstGeom prst="cube">
                  <a:avLst>
                    <a:gd name="adj" fmla="val 25814"/>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8A891047-C384-BB87-0AD8-ABD592384A83}"/>
                    </a:ext>
                  </a:extLst>
                </p:cNvPr>
                <p:cNvSpPr txBox="1"/>
                <p:nvPr/>
              </p:nvSpPr>
              <p:spPr>
                <a:xfrm>
                  <a:off x="4067943" y="2458789"/>
                  <a:ext cx="504056" cy="246221"/>
                </a:xfrm>
                <a:prstGeom prst="rect">
                  <a:avLst/>
                </a:prstGeom>
                <a:solidFill>
                  <a:schemeClr val="tx1"/>
                </a:solidFill>
              </p:spPr>
              <p:txBody>
                <a:bodyPr wrap="square" lIns="0" tIns="0" rIns="0" bIns="0" rtlCol="0">
                  <a:spAutoFit/>
                </a:bodyPr>
                <a:lstStyle/>
                <a:p>
                  <a:pPr algn="ctr"/>
                  <a:r>
                    <a:rPr lang="de-DE" sz="1600" i="1" dirty="0">
                      <a:solidFill>
                        <a:srgbClr val="FF0000"/>
                      </a:solidFill>
                      <a:latin typeface="Arial" panose="020B0604020202020204" pitchFamily="34" charset="0"/>
                      <a:cs typeface="Arial" panose="020B0604020202020204" pitchFamily="34" charset="0"/>
                    </a:rPr>
                    <a:t>0023</a:t>
                  </a:r>
                </a:p>
              </p:txBody>
            </p:sp>
            <p:sp>
              <p:nvSpPr>
                <p:cNvPr id="27" name="Ellipse 26">
                  <a:extLst>
                    <a:ext uri="{FF2B5EF4-FFF2-40B4-BE49-F238E27FC236}">
                      <a16:creationId xmlns:a16="http://schemas.microsoft.com/office/drawing/2014/main" id="{1F46F295-A8B0-A3EB-E80B-332358D4B919}"/>
                    </a:ext>
                  </a:extLst>
                </p:cNvPr>
                <p:cNvSpPr/>
                <p:nvPr/>
              </p:nvSpPr>
              <p:spPr>
                <a:xfrm>
                  <a:off x="3673278" y="2468519"/>
                  <a:ext cx="252089" cy="252000"/>
                </a:xfrm>
                <a:prstGeom prst="ellipse">
                  <a:avLst/>
                </a:prstGeom>
                <a:pattFill prst="smGrid">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4" name="Verbinder: gekrümmt 23">
                <a:extLst>
                  <a:ext uri="{FF2B5EF4-FFF2-40B4-BE49-F238E27FC236}">
                    <a16:creationId xmlns:a16="http://schemas.microsoft.com/office/drawing/2014/main" id="{CD917DA1-516E-8CDD-8DCE-870C8B37B69A}"/>
                  </a:ext>
                </a:extLst>
              </p:cNvPr>
              <p:cNvCxnSpPr>
                <a:cxnSpLocks/>
                <a:stCxn id="31" idx="1"/>
              </p:cNvCxnSpPr>
              <p:nvPr/>
            </p:nvCxnSpPr>
            <p:spPr>
              <a:xfrm>
                <a:off x="3275784" y="2348920"/>
                <a:ext cx="684611" cy="243876"/>
              </a:xfrm>
              <a:prstGeom prst="curvedConnector3">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A681FD7D-756A-03F9-1BF7-5DE046A7A7A4}"/>
                </a:ext>
              </a:extLst>
            </p:cNvPr>
            <p:cNvGrpSpPr/>
            <p:nvPr/>
          </p:nvGrpSpPr>
          <p:grpSpPr>
            <a:xfrm>
              <a:off x="1379616" y="2348920"/>
              <a:ext cx="648000" cy="874485"/>
              <a:chOff x="1379616" y="2348920"/>
              <a:chExt cx="648000" cy="874485"/>
            </a:xfrm>
          </p:grpSpPr>
          <p:sp>
            <p:nvSpPr>
              <p:cNvPr id="19" name="Flussdiagramm: Datenträger mit direktem Zugriff 18">
                <a:extLst>
                  <a:ext uri="{FF2B5EF4-FFF2-40B4-BE49-F238E27FC236}">
                    <a16:creationId xmlns:a16="http://schemas.microsoft.com/office/drawing/2014/main" id="{DEC58494-94F0-84E1-8F0D-AA493E08408F}"/>
                  </a:ext>
                </a:extLst>
              </p:cNvPr>
              <p:cNvSpPr/>
              <p:nvPr/>
            </p:nvSpPr>
            <p:spPr>
              <a:xfrm rot="16200000">
                <a:off x="1563726" y="2875651"/>
                <a:ext cx="327847" cy="367662"/>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74B70D68-638C-96BB-DA0D-3186A8251BFA}"/>
                  </a:ext>
                </a:extLst>
              </p:cNvPr>
              <p:cNvSpPr/>
              <p:nvPr/>
            </p:nvSpPr>
            <p:spPr>
              <a:xfrm>
                <a:off x="1687832" y="2520223"/>
                <a:ext cx="72008" cy="431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Datenträger mit direktem Zugriff 20">
                <a:extLst>
                  <a:ext uri="{FF2B5EF4-FFF2-40B4-BE49-F238E27FC236}">
                    <a16:creationId xmlns:a16="http://schemas.microsoft.com/office/drawing/2014/main" id="{E2E4CE49-05BF-C8FF-AD68-7E5388C5A495}"/>
                  </a:ext>
                </a:extLst>
              </p:cNvPr>
              <p:cNvSpPr/>
              <p:nvPr/>
            </p:nvSpPr>
            <p:spPr>
              <a:xfrm flipH="1">
                <a:off x="1379616" y="2348920"/>
                <a:ext cx="648000" cy="199926"/>
              </a:xfrm>
              <a:prstGeom prst="flowChartMagneticDrum">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81508DD8-1052-B2E7-3610-ACCBA882F3F1}"/>
                    </a:ext>
                  </a:extLst>
                </p:cNvPr>
                <p:cNvSpPr txBox="1"/>
                <p:nvPr/>
              </p:nvSpPr>
              <p:spPr>
                <a:xfrm>
                  <a:off x="672638" y="1846965"/>
                  <a:ext cx="1184844"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cs typeface="Arial" panose="020B0604020202020204" pitchFamily="34" charset="0"/>
                        </a:rPr>
                        <m:t>𝛾</m:t>
                      </m:r>
                    </m:oMath>
                  </a14:m>
                  <a:r>
                    <a:rPr lang="de-DE" sz="1600" dirty="0">
                      <a:latin typeface="Arial" panose="020B0604020202020204" pitchFamily="34" charset="0"/>
                      <a:cs typeface="Arial" panose="020B0604020202020204" pitchFamily="34" charset="0"/>
                    </a:rPr>
                    <a:t>-Strahler</a:t>
                  </a:r>
                </a:p>
              </p:txBody>
            </p:sp>
          </mc:Choice>
          <mc:Fallback xmlns="">
            <p:sp>
              <p:nvSpPr>
                <p:cNvPr id="11" name="Textfeld 10">
                  <a:extLst>
                    <a:ext uri="{FF2B5EF4-FFF2-40B4-BE49-F238E27FC236}">
                      <a16:creationId xmlns:a16="http://schemas.microsoft.com/office/drawing/2014/main" id="{81508DD8-1052-B2E7-3610-ACCBA882F3F1}"/>
                    </a:ext>
                  </a:extLst>
                </p:cNvPr>
                <p:cNvSpPr txBox="1">
                  <a:spLocks noRot="1" noChangeAspect="1" noMove="1" noResize="1" noEditPoints="1" noAdjustHandles="1" noChangeArrowheads="1" noChangeShapeType="1" noTextEdit="1"/>
                </p:cNvSpPr>
                <p:nvPr/>
              </p:nvSpPr>
              <p:spPr>
                <a:xfrm>
                  <a:off x="672638" y="1846965"/>
                  <a:ext cx="1184844" cy="338554"/>
                </a:xfrm>
                <a:prstGeom prst="rect">
                  <a:avLst/>
                </a:prstGeom>
                <a:blipFill>
                  <a:blip r:embed="rId2"/>
                  <a:stretch>
                    <a:fillRect t="-5455" b="-23636"/>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3E0F534A-AC9A-91C6-3945-7334191B7973}"/>
                </a:ext>
              </a:extLst>
            </p:cNvPr>
            <p:cNvCxnSpPr>
              <a:cxnSpLocks/>
              <a:stCxn id="11" idx="2"/>
              <a:endCxn id="21" idx="0"/>
            </p:cNvCxnSpPr>
            <p:nvPr/>
          </p:nvCxnSpPr>
          <p:spPr>
            <a:xfrm>
              <a:off x="1265060" y="2185519"/>
              <a:ext cx="438556" cy="163401"/>
            </a:xfrm>
            <a:prstGeom prst="line">
              <a:avLst/>
            </a:prstGeom>
          </p:spPr>
          <p:style>
            <a:lnRef idx="1">
              <a:schemeClr val="dk1"/>
            </a:lnRef>
            <a:fillRef idx="0">
              <a:schemeClr val="dk1"/>
            </a:fillRef>
            <a:effectRef idx="0">
              <a:schemeClr val="dk1"/>
            </a:effectRef>
            <a:fontRef idx="minor">
              <a:schemeClr val="tx1"/>
            </a:fontRef>
          </p:style>
        </p:cxnSp>
        <p:sp>
          <p:nvSpPr>
            <p:cNvPr id="13" name="Sprechblase: rechteckig mit abgerundeten Ecken 12">
              <a:extLst>
                <a:ext uri="{FF2B5EF4-FFF2-40B4-BE49-F238E27FC236}">
                  <a16:creationId xmlns:a16="http://schemas.microsoft.com/office/drawing/2014/main" id="{6D506F60-0DDE-A246-927A-094D22BEFB2E}"/>
                </a:ext>
              </a:extLst>
            </p:cNvPr>
            <p:cNvSpPr/>
            <p:nvPr/>
          </p:nvSpPr>
          <p:spPr>
            <a:xfrm>
              <a:off x="2486263" y="1043154"/>
              <a:ext cx="2696176" cy="298485"/>
            </a:xfrm>
            <a:prstGeom prst="wedgeRoundRectCallout">
              <a:avLst>
                <a:gd name="adj1" fmla="val 4591"/>
                <a:gd name="adj2" fmla="val 3587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..klick...…</a:t>
              </a:r>
              <a:r>
                <a:rPr lang="de-DE" sz="1600" dirty="0" err="1">
                  <a:solidFill>
                    <a:schemeClr val="tx1"/>
                  </a:solidFill>
                  <a:latin typeface="Arial" panose="020B0604020202020204" pitchFamily="34" charset="0"/>
                  <a:cs typeface="Arial" panose="020B0604020202020204" pitchFamily="34" charset="0"/>
                </a:rPr>
                <a:t>klick.klick</a:t>
              </a:r>
              <a:r>
                <a:rPr lang="de-DE" sz="1600" dirty="0">
                  <a:solidFill>
                    <a:schemeClr val="tx1"/>
                  </a:solidFill>
                  <a:latin typeface="Arial" panose="020B0604020202020204" pitchFamily="34" charset="0"/>
                  <a:cs typeface="Arial" panose="020B0604020202020204" pitchFamily="34" charset="0"/>
                </a:rPr>
                <a:t>…klick..</a:t>
              </a:r>
            </a:p>
          </p:txBody>
        </p:sp>
        <p:sp>
          <p:nvSpPr>
            <p:cNvPr id="14" name="Textfeld 13">
              <a:extLst>
                <a:ext uri="{FF2B5EF4-FFF2-40B4-BE49-F238E27FC236}">
                  <a16:creationId xmlns:a16="http://schemas.microsoft.com/office/drawing/2014/main" id="{FE6CBC93-5540-B7EB-CD40-8F6A37A1EF3E}"/>
                </a:ext>
              </a:extLst>
            </p:cNvPr>
            <p:cNvSpPr txBox="1"/>
            <p:nvPr/>
          </p:nvSpPr>
          <p:spPr>
            <a:xfrm>
              <a:off x="1265060" y="1199152"/>
              <a:ext cx="1184844"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Zählrohr (Detektor)</a:t>
              </a:r>
            </a:p>
          </p:txBody>
        </p:sp>
        <p:cxnSp>
          <p:nvCxnSpPr>
            <p:cNvPr id="15" name="Gerader Verbinder 14">
              <a:extLst>
                <a:ext uri="{FF2B5EF4-FFF2-40B4-BE49-F238E27FC236}">
                  <a16:creationId xmlns:a16="http://schemas.microsoft.com/office/drawing/2014/main" id="{1117A67F-DB04-3723-22B4-B35D2FCCD78A}"/>
                </a:ext>
              </a:extLst>
            </p:cNvPr>
            <p:cNvCxnSpPr>
              <a:cxnSpLocks/>
              <a:stCxn id="14" idx="2"/>
              <a:endCxn id="31" idx="0"/>
            </p:cNvCxnSpPr>
            <p:nvPr/>
          </p:nvCxnSpPr>
          <p:spPr>
            <a:xfrm>
              <a:off x="1857482" y="1783927"/>
              <a:ext cx="1094302" cy="204993"/>
            </a:xfrm>
            <a:prstGeom prst="line">
              <a:avLst/>
            </a:prstGeom>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911FC7EB-68A9-E5C5-9172-5F015E6A0093}"/>
                </a:ext>
              </a:extLst>
            </p:cNvPr>
            <p:cNvSpPr txBox="1"/>
            <p:nvPr/>
          </p:nvSpPr>
          <p:spPr>
            <a:xfrm>
              <a:off x="4025363" y="2960920"/>
              <a:ext cx="1184844"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Zählgerät</a:t>
              </a:r>
            </a:p>
          </p:txBody>
        </p:sp>
        <p:cxnSp>
          <p:nvCxnSpPr>
            <p:cNvPr id="17" name="Gerader Verbinder 16">
              <a:extLst>
                <a:ext uri="{FF2B5EF4-FFF2-40B4-BE49-F238E27FC236}">
                  <a16:creationId xmlns:a16="http://schemas.microsoft.com/office/drawing/2014/main" id="{556CE3AA-83AC-C5A0-755F-1476A96750FC}"/>
                </a:ext>
              </a:extLst>
            </p:cNvPr>
            <p:cNvCxnSpPr>
              <a:cxnSpLocks/>
              <a:stCxn id="16" idx="0"/>
              <a:endCxn id="25" idx="3"/>
            </p:cNvCxnSpPr>
            <p:nvPr/>
          </p:nvCxnSpPr>
          <p:spPr>
            <a:xfrm flipH="1" flipV="1">
              <a:off x="4260176" y="2708920"/>
              <a:ext cx="357609" cy="2520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F706CA00-D781-1BAA-6E75-9620A3AA26F4}"/>
                    </a:ext>
                  </a:extLst>
                </p:cNvPr>
                <p:cNvSpPr txBox="1"/>
                <p:nvPr/>
              </p:nvSpPr>
              <p:spPr>
                <a:xfrm>
                  <a:off x="672638" y="3265170"/>
                  <a:ext cx="341380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Zählrohr bei einem </a:t>
                  </a:r>
                  <a14:m>
                    <m:oMath xmlns:m="http://schemas.openxmlformats.org/officeDocument/2006/math">
                      <m:r>
                        <a:rPr lang="de-DE" sz="1200" i="1">
                          <a:latin typeface="Cambria Math" panose="02040503050406030204" pitchFamily="18" charset="0"/>
                          <a:ea typeface="Cambria Math" panose="02040503050406030204" pitchFamily="18" charset="0"/>
                          <a:cs typeface="Arial" panose="020B0604020202020204" pitchFamily="34" charset="0"/>
                        </a:rPr>
                        <m:t>𝛾</m:t>
                      </m:r>
                    </m:oMath>
                  </a14:m>
                  <a:r>
                    <a:rPr lang="de-DE" sz="1200" dirty="0">
                      <a:latin typeface="Arial" panose="020B0604020202020204" pitchFamily="34" charset="0"/>
                      <a:cs typeface="Arial" panose="020B0604020202020204" pitchFamily="34" charset="0"/>
                    </a:rPr>
                    <a:t>-Strahler</a:t>
                  </a:r>
                </a:p>
              </p:txBody>
            </p:sp>
          </mc:Choice>
          <mc:Fallback xmlns="">
            <p:sp>
              <p:nvSpPr>
                <p:cNvPr id="18" name="Textfeld 17">
                  <a:extLst>
                    <a:ext uri="{FF2B5EF4-FFF2-40B4-BE49-F238E27FC236}">
                      <a16:creationId xmlns:a16="http://schemas.microsoft.com/office/drawing/2014/main" id="{F706CA00-D781-1BAA-6E75-9620A3AA26F4}"/>
                    </a:ext>
                  </a:extLst>
                </p:cNvPr>
                <p:cNvSpPr txBox="1">
                  <a:spLocks noRot="1" noChangeAspect="1" noMove="1" noResize="1" noEditPoints="1" noAdjustHandles="1" noChangeArrowheads="1" noChangeShapeType="1" noTextEdit="1"/>
                </p:cNvSpPr>
                <p:nvPr/>
              </p:nvSpPr>
              <p:spPr>
                <a:xfrm>
                  <a:off x="672638" y="3265170"/>
                  <a:ext cx="3413802" cy="276999"/>
                </a:xfrm>
                <a:prstGeom prst="rect">
                  <a:avLst/>
                </a:prstGeom>
                <a:blipFill>
                  <a:blip r:embed="rId3"/>
                  <a:stretch>
                    <a:fillRect t="-2174" b="-13043"/>
                  </a:stretch>
                </a:blipFill>
              </p:spPr>
              <p:txBody>
                <a:bodyPr/>
                <a:lstStyle/>
                <a:p>
                  <a:r>
                    <a:rPr lang="de-DE">
                      <a:noFill/>
                    </a:rPr>
                    <a:t> </a:t>
                  </a:r>
                </a:p>
              </p:txBody>
            </p:sp>
          </mc:Fallback>
        </mc:AlternateContent>
      </p:grpSp>
      <p:grpSp>
        <p:nvGrpSpPr>
          <p:cNvPr id="65" name="Gruppieren 64">
            <a:extLst>
              <a:ext uri="{FF2B5EF4-FFF2-40B4-BE49-F238E27FC236}">
                <a16:creationId xmlns:a16="http://schemas.microsoft.com/office/drawing/2014/main" id="{B2DB950E-E43F-1C40-3CD7-747161173AD4}"/>
              </a:ext>
            </a:extLst>
          </p:cNvPr>
          <p:cNvGrpSpPr/>
          <p:nvPr/>
        </p:nvGrpSpPr>
        <p:grpSpPr>
          <a:xfrm>
            <a:off x="774296" y="808999"/>
            <a:ext cx="2360802" cy="2496177"/>
            <a:chOff x="1331639" y="812737"/>
            <a:chExt cx="2360802" cy="2496177"/>
          </a:xfrm>
        </p:grpSpPr>
        <p:pic>
          <p:nvPicPr>
            <p:cNvPr id="66" name="Grafik 65" descr="Ein Bild, das Wirbellose, Wurm, Laser enthält.&#10;&#10;Automatisch generierte Beschreibung">
              <a:extLst>
                <a:ext uri="{FF2B5EF4-FFF2-40B4-BE49-F238E27FC236}">
                  <a16:creationId xmlns:a16="http://schemas.microsoft.com/office/drawing/2014/main" id="{EF9753F4-86FA-69B6-40F4-B64A762D0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812737"/>
              <a:ext cx="2360801" cy="2219178"/>
            </a:xfrm>
            <a:prstGeom prst="rect">
              <a:avLst/>
            </a:prstGeom>
          </p:spPr>
        </p:pic>
        <p:sp>
          <p:nvSpPr>
            <p:cNvPr id="67" name="Textfeld 66">
              <a:extLst>
                <a:ext uri="{FF2B5EF4-FFF2-40B4-BE49-F238E27FC236}">
                  <a16:creationId xmlns:a16="http://schemas.microsoft.com/office/drawing/2014/main" id="{DB888268-3C4E-4D28-3C94-7192A76C0A59}"/>
                </a:ext>
              </a:extLst>
            </p:cNvPr>
            <p:cNvSpPr txBox="1"/>
            <p:nvPr/>
          </p:nvSpPr>
          <p:spPr>
            <a:xfrm>
              <a:off x="1331639" y="3031915"/>
              <a:ext cx="2360800" cy="276999"/>
            </a:xfrm>
            <a:prstGeom prst="rect">
              <a:avLst/>
            </a:prstGeom>
            <a:noFill/>
          </p:spPr>
          <p:txBody>
            <a:bodyPr wrap="square" lIns="0" rIns="36000" rtlCol="0">
              <a:spAutoFit/>
            </a:bodyPr>
            <a:lstStyle/>
            <a:p>
              <a:r>
                <a:rPr lang="de-DE" sz="1200" dirty="0">
                  <a:latin typeface="Arial" panose="020B0604020202020204" pitchFamily="34" charset="0"/>
                  <a:cs typeface="Arial" panose="020B0604020202020204" pitchFamily="34" charset="0"/>
                </a:rPr>
                <a:t>Laserlicht am Doppelspalt </a:t>
              </a:r>
            </a:p>
          </p:txBody>
        </p:sp>
      </p:grpSp>
      <p:sp>
        <p:nvSpPr>
          <p:cNvPr id="6" name="Fußzeilenplatzhalter 5">
            <a:extLst>
              <a:ext uri="{FF2B5EF4-FFF2-40B4-BE49-F238E27FC236}">
                <a16:creationId xmlns:a16="http://schemas.microsoft.com/office/drawing/2014/main" id="{FD0B2175-936D-BF27-C6C9-933D6BFA28EE}"/>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322092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90784-B9D8-4EC3-8889-47098FFE457C}"/>
              </a:ext>
            </a:extLst>
          </p:cNvPr>
          <p:cNvSpPr>
            <a:spLocks noGrp="1"/>
          </p:cNvSpPr>
          <p:nvPr>
            <p:ph type="title"/>
          </p:nvPr>
        </p:nvSpPr>
        <p:spPr/>
        <p:txBody>
          <a:bodyPr>
            <a:normAutofit/>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91EC60A0-6B53-4082-A9B2-A1DBD7C7F967}"/>
              </a:ext>
            </a:extLst>
          </p:cNvPr>
          <p:cNvSpPr>
            <a:spLocks noGrp="1"/>
          </p:cNvSpPr>
          <p:nvPr>
            <p:ph idx="1"/>
          </p:nvPr>
        </p:nvSpPr>
        <p:spPr>
          <a:xfrm>
            <a:off x="0" y="3509031"/>
            <a:ext cx="9144000" cy="3151631"/>
          </a:xfrm>
        </p:spPr>
        <p:txBody>
          <a:bodyPr>
            <a:normAutofit/>
          </a:bodyPr>
          <a:lstStyle/>
          <a:p>
            <a:r>
              <a:rPr lang="de-DE" sz="2000" dirty="0">
                <a:solidFill>
                  <a:srgbClr val="C00000"/>
                </a:solidFill>
              </a:rPr>
              <a:t>Erläutern Sie, warum die beiden Versuchsergebnisse widersprüchliche Aussagen über elektromagnetische Strahlung nahelegen.</a:t>
            </a:r>
            <a:br>
              <a:rPr lang="de-DE" sz="2000" dirty="0">
                <a:solidFill>
                  <a:srgbClr val="C00000"/>
                </a:solidFill>
              </a:rPr>
            </a:br>
            <a:endParaRPr lang="de-DE" sz="2000" dirty="0">
              <a:solidFill>
                <a:srgbClr val="C00000"/>
              </a:solidFill>
            </a:endParaRPr>
          </a:p>
          <a:p>
            <a:r>
              <a:rPr lang="de-DE" sz="2000" dirty="0">
                <a:solidFill>
                  <a:srgbClr val="C00000"/>
                </a:solidFill>
              </a:rPr>
              <a:t>Ein Physiklehrer sagt: „Wenn elektromagnetische Strahlung aus Quantenobjekten besteht, gibt es diesen Widerspruch nicht.“</a:t>
            </a:r>
            <a:br>
              <a:rPr lang="de-DE" sz="2000" dirty="0">
                <a:solidFill>
                  <a:srgbClr val="C00000"/>
                </a:solidFill>
              </a:rPr>
            </a:br>
            <a:r>
              <a:rPr lang="de-DE" sz="2000" dirty="0">
                <a:solidFill>
                  <a:srgbClr val="C00000"/>
                </a:solidFill>
              </a:rPr>
              <a:t>Erklären Sie diesen Satz.</a:t>
            </a:r>
          </a:p>
          <a:p>
            <a:r>
              <a:rPr lang="de-DE" sz="2000" dirty="0">
                <a:solidFill>
                  <a:srgbClr val="C00000"/>
                </a:solidFill>
              </a:rPr>
              <a:t>Geben Sie begründet ein Experiment an, mit dem man untersuchen kann, ob elektromagnetische Strahlung aus Quantenobjekten besteht.</a:t>
            </a:r>
          </a:p>
        </p:txBody>
      </p:sp>
      <p:sp>
        <p:nvSpPr>
          <p:cNvPr id="4" name="Datumsplatzhalter 3">
            <a:extLst>
              <a:ext uri="{FF2B5EF4-FFF2-40B4-BE49-F238E27FC236}">
                <a16:creationId xmlns:a16="http://schemas.microsoft.com/office/drawing/2014/main" id="{70053038-6F48-4076-82F5-2830CDE3A617}"/>
              </a:ext>
            </a:extLst>
          </p:cNvPr>
          <p:cNvSpPr>
            <a:spLocks noGrp="1"/>
          </p:cNvSpPr>
          <p:nvPr>
            <p:ph type="dt" sz="half" idx="10"/>
          </p:nvPr>
        </p:nvSpPr>
        <p:spPr/>
        <p:txBody>
          <a:bodyPr/>
          <a:lstStyle/>
          <a:p>
            <a:r>
              <a:rPr lang="de-DE"/>
              <a:t>C.-J. Pardall</a:t>
            </a:r>
            <a:endParaRPr lang="de-DE" dirty="0"/>
          </a:p>
        </p:txBody>
      </p:sp>
      <p:sp>
        <p:nvSpPr>
          <p:cNvPr id="79" name="Textfeld 78">
            <a:extLst>
              <a:ext uri="{FF2B5EF4-FFF2-40B4-BE49-F238E27FC236}">
                <a16:creationId xmlns:a16="http://schemas.microsoft.com/office/drawing/2014/main" id="{D027D39F-B965-9B1C-662E-2374ACDB110B}"/>
              </a:ext>
            </a:extLst>
          </p:cNvPr>
          <p:cNvSpPr txBox="1"/>
          <p:nvPr/>
        </p:nvSpPr>
        <p:spPr>
          <a:xfrm>
            <a:off x="-18423" y="6445218"/>
            <a:ext cx="914400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Bildquelle: C.-J. Pardall</a:t>
            </a:r>
          </a:p>
        </p:txBody>
      </p:sp>
      <p:grpSp>
        <p:nvGrpSpPr>
          <p:cNvPr id="5" name="Gruppieren 4">
            <a:extLst>
              <a:ext uri="{FF2B5EF4-FFF2-40B4-BE49-F238E27FC236}">
                <a16:creationId xmlns:a16="http://schemas.microsoft.com/office/drawing/2014/main" id="{DBB822E2-E80A-05F5-027C-7760A2F7D99A}"/>
              </a:ext>
            </a:extLst>
          </p:cNvPr>
          <p:cNvGrpSpPr/>
          <p:nvPr/>
        </p:nvGrpSpPr>
        <p:grpSpPr>
          <a:xfrm>
            <a:off x="4067944" y="808999"/>
            <a:ext cx="4537569" cy="2499015"/>
            <a:chOff x="672638" y="1043154"/>
            <a:chExt cx="4537569" cy="2499015"/>
          </a:xfrm>
        </p:grpSpPr>
        <p:grpSp>
          <p:nvGrpSpPr>
            <p:cNvPr id="9" name="Gruppieren 8">
              <a:extLst>
                <a:ext uri="{FF2B5EF4-FFF2-40B4-BE49-F238E27FC236}">
                  <a16:creationId xmlns:a16="http://schemas.microsoft.com/office/drawing/2014/main" id="{C2129AD6-CE0D-85AB-E23D-EB315BF49B87}"/>
                </a:ext>
              </a:extLst>
            </p:cNvPr>
            <p:cNvGrpSpPr/>
            <p:nvPr/>
          </p:nvGrpSpPr>
          <p:grpSpPr>
            <a:xfrm>
              <a:off x="2627784" y="1818755"/>
              <a:ext cx="2201574" cy="1407967"/>
              <a:chOff x="2627784" y="1818755"/>
              <a:chExt cx="2201574" cy="1407967"/>
            </a:xfrm>
          </p:grpSpPr>
          <p:grpSp>
            <p:nvGrpSpPr>
              <p:cNvPr id="22" name="Gruppieren 21">
                <a:extLst>
                  <a:ext uri="{FF2B5EF4-FFF2-40B4-BE49-F238E27FC236}">
                    <a16:creationId xmlns:a16="http://schemas.microsoft.com/office/drawing/2014/main" id="{C77175EB-0876-D4A8-B080-D55BD00D4E33}"/>
                  </a:ext>
                </a:extLst>
              </p:cNvPr>
              <p:cNvGrpSpPr/>
              <p:nvPr/>
            </p:nvGrpSpPr>
            <p:grpSpPr>
              <a:xfrm>
                <a:off x="2627784" y="1988920"/>
                <a:ext cx="648000" cy="1237802"/>
                <a:chOff x="2627784" y="1988920"/>
                <a:chExt cx="648000" cy="1237802"/>
              </a:xfrm>
            </p:grpSpPr>
            <p:grpSp>
              <p:nvGrpSpPr>
                <p:cNvPr id="28" name="Gruppieren 27">
                  <a:extLst>
                    <a:ext uri="{FF2B5EF4-FFF2-40B4-BE49-F238E27FC236}">
                      <a16:creationId xmlns:a16="http://schemas.microsoft.com/office/drawing/2014/main" id="{DD458497-AA34-8EAB-40C3-F5B4709C7377}"/>
                    </a:ext>
                  </a:extLst>
                </p:cNvPr>
                <p:cNvGrpSpPr/>
                <p:nvPr/>
              </p:nvGrpSpPr>
              <p:grpSpPr>
                <a:xfrm>
                  <a:off x="2627784" y="1988920"/>
                  <a:ext cx="648000" cy="720000"/>
                  <a:chOff x="2627784" y="1988920"/>
                  <a:chExt cx="648000" cy="720000"/>
                </a:xfrm>
              </p:grpSpPr>
              <p:sp>
                <p:nvSpPr>
                  <p:cNvPr id="31" name="Flussdiagramm: Datenträger mit direktem Zugriff 30">
                    <a:extLst>
                      <a:ext uri="{FF2B5EF4-FFF2-40B4-BE49-F238E27FC236}">
                        <a16:creationId xmlns:a16="http://schemas.microsoft.com/office/drawing/2014/main" id="{FB5F6581-156E-0808-7522-A2F28370AA93}"/>
                      </a:ext>
                    </a:extLst>
                  </p:cNvPr>
                  <p:cNvSpPr/>
                  <p:nvPr/>
                </p:nvSpPr>
                <p:spPr>
                  <a:xfrm flipH="1">
                    <a:off x="2627784" y="1988920"/>
                    <a:ext cx="648000" cy="720000"/>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89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47D7D0A3-1226-EA45-E199-40F74EB30715}"/>
                      </a:ext>
                    </a:extLst>
                  </p:cNvPr>
                  <p:cNvSpPr/>
                  <p:nvPr/>
                </p:nvSpPr>
                <p:spPr>
                  <a:xfrm>
                    <a:off x="2627784" y="1988920"/>
                    <a:ext cx="216000" cy="720000"/>
                  </a:xfrm>
                  <a:prstGeom prst="ellipse">
                    <a:avLst/>
                  </a:prstGeom>
                  <a:pattFill prst="lgGri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Flussdiagramm: Datenträger mit direktem Zugriff 28">
                  <a:extLst>
                    <a:ext uri="{FF2B5EF4-FFF2-40B4-BE49-F238E27FC236}">
                      <a16:creationId xmlns:a16="http://schemas.microsoft.com/office/drawing/2014/main" id="{405CFE4F-439D-75C1-C4DB-2F3CE9199AB4}"/>
                    </a:ext>
                  </a:extLst>
                </p:cNvPr>
                <p:cNvSpPr/>
                <p:nvPr/>
              </p:nvSpPr>
              <p:spPr>
                <a:xfrm rot="16200000">
                  <a:off x="2791708" y="2878968"/>
                  <a:ext cx="327847" cy="367662"/>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D2BBE4D2-E4FD-7460-51E7-5044A9ABAB6D}"/>
                    </a:ext>
                  </a:extLst>
                </p:cNvPr>
                <p:cNvSpPr/>
                <p:nvPr/>
              </p:nvSpPr>
              <p:spPr>
                <a:xfrm>
                  <a:off x="2915816" y="2708920"/>
                  <a:ext cx="7200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0EEFB219-E3AA-9B33-CE69-6262F6B3F443}"/>
                  </a:ext>
                </a:extLst>
              </p:cNvPr>
              <p:cNvGrpSpPr/>
              <p:nvPr/>
            </p:nvGrpSpPr>
            <p:grpSpPr>
              <a:xfrm>
                <a:off x="3461206" y="1818755"/>
                <a:ext cx="1368152" cy="890165"/>
                <a:chOff x="3309413" y="2101755"/>
                <a:chExt cx="1368152" cy="890165"/>
              </a:xfrm>
            </p:grpSpPr>
            <p:sp>
              <p:nvSpPr>
                <p:cNvPr id="25" name="Würfel 24">
                  <a:extLst>
                    <a:ext uri="{FF2B5EF4-FFF2-40B4-BE49-F238E27FC236}">
                      <a16:creationId xmlns:a16="http://schemas.microsoft.com/office/drawing/2014/main" id="{3B89C8A1-8E3A-E81A-F55A-77199102B1CE}"/>
                    </a:ext>
                  </a:extLst>
                </p:cNvPr>
                <p:cNvSpPr/>
                <p:nvPr/>
              </p:nvSpPr>
              <p:spPr>
                <a:xfrm flipH="1">
                  <a:off x="3309413" y="2101755"/>
                  <a:ext cx="1368152" cy="890165"/>
                </a:xfrm>
                <a:prstGeom prst="cube">
                  <a:avLst>
                    <a:gd name="adj" fmla="val 25814"/>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8A891047-C384-BB87-0AD8-ABD592384A83}"/>
                    </a:ext>
                  </a:extLst>
                </p:cNvPr>
                <p:cNvSpPr txBox="1"/>
                <p:nvPr/>
              </p:nvSpPr>
              <p:spPr>
                <a:xfrm>
                  <a:off x="4067943" y="2458789"/>
                  <a:ext cx="504056" cy="246221"/>
                </a:xfrm>
                <a:prstGeom prst="rect">
                  <a:avLst/>
                </a:prstGeom>
                <a:solidFill>
                  <a:schemeClr val="tx1"/>
                </a:solidFill>
              </p:spPr>
              <p:txBody>
                <a:bodyPr wrap="square" lIns="0" tIns="0" rIns="0" bIns="0" rtlCol="0">
                  <a:spAutoFit/>
                </a:bodyPr>
                <a:lstStyle/>
                <a:p>
                  <a:pPr algn="ctr"/>
                  <a:r>
                    <a:rPr lang="de-DE" sz="1600" i="1" dirty="0">
                      <a:solidFill>
                        <a:srgbClr val="FF0000"/>
                      </a:solidFill>
                      <a:latin typeface="Arial" panose="020B0604020202020204" pitchFamily="34" charset="0"/>
                      <a:cs typeface="Arial" panose="020B0604020202020204" pitchFamily="34" charset="0"/>
                    </a:rPr>
                    <a:t>0023</a:t>
                  </a:r>
                </a:p>
              </p:txBody>
            </p:sp>
            <p:sp>
              <p:nvSpPr>
                <p:cNvPr id="27" name="Ellipse 26">
                  <a:extLst>
                    <a:ext uri="{FF2B5EF4-FFF2-40B4-BE49-F238E27FC236}">
                      <a16:creationId xmlns:a16="http://schemas.microsoft.com/office/drawing/2014/main" id="{1F46F295-A8B0-A3EB-E80B-332358D4B919}"/>
                    </a:ext>
                  </a:extLst>
                </p:cNvPr>
                <p:cNvSpPr/>
                <p:nvPr/>
              </p:nvSpPr>
              <p:spPr>
                <a:xfrm>
                  <a:off x="3673278" y="2468519"/>
                  <a:ext cx="252089" cy="252000"/>
                </a:xfrm>
                <a:prstGeom prst="ellipse">
                  <a:avLst/>
                </a:prstGeom>
                <a:pattFill prst="smGrid">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4" name="Verbinder: gekrümmt 23">
                <a:extLst>
                  <a:ext uri="{FF2B5EF4-FFF2-40B4-BE49-F238E27FC236}">
                    <a16:creationId xmlns:a16="http://schemas.microsoft.com/office/drawing/2014/main" id="{CD917DA1-516E-8CDD-8DCE-870C8B37B69A}"/>
                  </a:ext>
                </a:extLst>
              </p:cNvPr>
              <p:cNvCxnSpPr>
                <a:cxnSpLocks/>
                <a:stCxn id="31" idx="1"/>
              </p:cNvCxnSpPr>
              <p:nvPr/>
            </p:nvCxnSpPr>
            <p:spPr>
              <a:xfrm>
                <a:off x="3275784" y="2348920"/>
                <a:ext cx="684611" cy="243876"/>
              </a:xfrm>
              <a:prstGeom prst="curvedConnector3">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A681FD7D-756A-03F9-1BF7-5DE046A7A7A4}"/>
                </a:ext>
              </a:extLst>
            </p:cNvPr>
            <p:cNvGrpSpPr/>
            <p:nvPr/>
          </p:nvGrpSpPr>
          <p:grpSpPr>
            <a:xfrm>
              <a:off x="1379616" y="2348920"/>
              <a:ext cx="648000" cy="874485"/>
              <a:chOff x="1379616" y="2348920"/>
              <a:chExt cx="648000" cy="874485"/>
            </a:xfrm>
          </p:grpSpPr>
          <p:sp>
            <p:nvSpPr>
              <p:cNvPr id="19" name="Flussdiagramm: Datenträger mit direktem Zugriff 18">
                <a:extLst>
                  <a:ext uri="{FF2B5EF4-FFF2-40B4-BE49-F238E27FC236}">
                    <a16:creationId xmlns:a16="http://schemas.microsoft.com/office/drawing/2014/main" id="{DEC58494-94F0-84E1-8F0D-AA493E08408F}"/>
                  </a:ext>
                </a:extLst>
              </p:cNvPr>
              <p:cNvSpPr/>
              <p:nvPr/>
            </p:nvSpPr>
            <p:spPr>
              <a:xfrm rot="16200000">
                <a:off x="1563726" y="2875651"/>
                <a:ext cx="327847" cy="367662"/>
              </a:xfrm>
              <a:prstGeom prst="flowChartMagneticDrum">
                <a:avLst/>
              </a:prstGeom>
              <a:gradFill flip="none" rotWithShape="1">
                <a:gsLst>
                  <a:gs pos="0">
                    <a:srgbClr val="E6E6E6">
                      <a:shade val="30000"/>
                      <a:satMod val="115000"/>
                    </a:srgbClr>
                  </a:gs>
                  <a:gs pos="50000">
                    <a:srgbClr val="E6E6E6">
                      <a:shade val="67500"/>
                      <a:satMod val="115000"/>
                    </a:srgbClr>
                  </a:gs>
                  <a:gs pos="100000">
                    <a:srgbClr val="E6E6E6">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74B70D68-638C-96BB-DA0D-3186A8251BFA}"/>
                  </a:ext>
                </a:extLst>
              </p:cNvPr>
              <p:cNvSpPr/>
              <p:nvPr/>
            </p:nvSpPr>
            <p:spPr>
              <a:xfrm>
                <a:off x="1687832" y="2520223"/>
                <a:ext cx="72008" cy="431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Datenträger mit direktem Zugriff 20">
                <a:extLst>
                  <a:ext uri="{FF2B5EF4-FFF2-40B4-BE49-F238E27FC236}">
                    <a16:creationId xmlns:a16="http://schemas.microsoft.com/office/drawing/2014/main" id="{E2E4CE49-05BF-C8FF-AD68-7E5388C5A495}"/>
                  </a:ext>
                </a:extLst>
              </p:cNvPr>
              <p:cNvSpPr/>
              <p:nvPr/>
            </p:nvSpPr>
            <p:spPr>
              <a:xfrm flipH="1">
                <a:off x="1379616" y="2348920"/>
                <a:ext cx="648000" cy="199926"/>
              </a:xfrm>
              <a:prstGeom prst="flowChartMagneticDrum">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81508DD8-1052-B2E7-3610-ACCBA882F3F1}"/>
                    </a:ext>
                  </a:extLst>
                </p:cNvPr>
                <p:cNvSpPr txBox="1"/>
                <p:nvPr/>
              </p:nvSpPr>
              <p:spPr>
                <a:xfrm>
                  <a:off x="672638" y="1846965"/>
                  <a:ext cx="1184844" cy="338554"/>
                </a:xfrm>
                <a:prstGeom prst="rect">
                  <a:avLst/>
                </a:prstGeom>
                <a:noFill/>
              </p:spPr>
              <p:txBody>
                <a:bodyPr wrap="square" rtlCol="0">
                  <a:spAutoFit/>
                </a:bodyPr>
                <a:lstStyle/>
                <a:p>
                  <a14:m>
                    <m:oMath xmlns:m="http://schemas.openxmlformats.org/officeDocument/2006/math">
                      <m:r>
                        <a:rPr lang="de-DE" sz="1600" i="1" smtClean="0">
                          <a:latin typeface="Cambria Math" panose="02040503050406030204" pitchFamily="18" charset="0"/>
                          <a:ea typeface="Cambria Math" panose="02040503050406030204" pitchFamily="18" charset="0"/>
                          <a:cs typeface="Arial" panose="020B0604020202020204" pitchFamily="34" charset="0"/>
                        </a:rPr>
                        <m:t>𝛾</m:t>
                      </m:r>
                    </m:oMath>
                  </a14:m>
                  <a:r>
                    <a:rPr lang="de-DE" sz="1600" dirty="0">
                      <a:latin typeface="Arial" panose="020B0604020202020204" pitchFamily="34" charset="0"/>
                      <a:cs typeface="Arial" panose="020B0604020202020204" pitchFamily="34" charset="0"/>
                    </a:rPr>
                    <a:t>-Strahler</a:t>
                  </a:r>
                </a:p>
              </p:txBody>
            </p:sp>
          </mc:Choice>
          <mc:Fallback xmlns="">
            <p:sp>
              <p:nvSpPr>
                <p:cNvPr id="11" name="Textfeld 10">
                  <a:extLst>
                    <a:ext uri="{FF2B5EF4-FFF2-40B4-BE49-F238E27FC236}">
                      <a16:creationId xmlns:a16="http://schemas.microsoft.com/office/drawing/2014/main" id="{81508DD8-1052-B2E7-3610-ACCBA882F3F1}"/>
                    </a:ext>
                  </a:extLst>
                </p:cNvPr>
                <p:cNvSpPr txBox="1">
                  <a:spLocks noRot="1" noChangeAspect="1" noMove="1" noResize="1" noEditPoints="1" noAdjustHandles="1" noChangeArrowheads="1" noChangeShapeType="1" noTextEdit="1"/>
                </p:cNvSpPr>
                <p:nvPr/>
              </p:nvSpPr>
              <p:spPr>
                <a:xfrm>
                  <a:off x="672638" y="1846965"/>
                  <a:ext cx="1184844" cy="338554"/>
                </a:xfrm>
                <a:prstGeom prst="rect">
                  <a:avLst/>
                </a:prstGeom>
                <a:blipFill>
                  <a:blip r:embed="rId2"/>
                  <a:stretch>
                    <a:fillRect t="-5455" b="-23636"/>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3E0F534A-AC9A-91C6-3945-7334191B7973}"/>
                </a:ext>
              </a:extLst>
            </p:cNvPr>
            <p:cNvCxnSpPr>
              <a:cxnSpLocks/>
              <a:stCxn id="11" idx="2"/>
              <a:endCxn id="21" idx="0"/>
            </p:cNvCxnSpPr>
            <p:nvPr/>
          </p:nvCxnSpPr>
          <p:spPr>
            <a:xfrm>
              <a:off x="1265060" y="2185519"/>
              <a:ext cx="438556" cy="163401"/>
            </a:xfrm>
            <a:prstGeom prst="line">
              <a:avLst/>
            </a:prstGeom>
          </p:spPr>
          <p:style>
            <a:lnRef idx="1">
              <a:schemeClr val="dk1"/>
            </a:lnRef>
            <a:fillRef idx="0">
              <a:schemeClr val="dk1"/>
            </a:fillRef>
            <a:effectRef idx="0">
              <a:schemeClr val="dk1"/>
            </a:effectRef>
            <a:fontRef idx="minor">
              <a:schemeClr val="tx1"/>
            </a:fontRef>
          </p:style>
        </p:cxnSp>
        <p:sp>
          <p:nvSpPr>
            <p:cNvPr id="13" name="Sprechblase: rechteckig mit abgerundeten Ecken 12">
              <a:extLst>
                <a:ext uri="{FF2B5EF4-FFF2-40B4-BE49-F238E27FC236}">
                  <a16:creationId xmlns:a16="http://schemas.microsoft.com/office/drawing/2014/main" id="{6D506F60-0DDE-A246-927A-094D22BEFB2E}"/>
                </a:ext>
              </a:extLst>
            </p:cNvPr>
            <p:cNvSpPr/>
            <p:nvPr/>
          </p:nvSpPr>
          <p:spPr>
            <a:xfrm>
              <a:off x="2486263" y="1043154"/>
              <a:ext cx="2696176" cy="298485"/>
            </a:xfrm>
            <a:prstGeom prst="wedgeRoundRectCallout">
              <a:avLst>
                <a:gd name="adj1" fmla="val 4591"/>
                <a:gd name="adj2" fmla="val 3587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..klick...…</a:t>
              </a:r>
              <a:r>
                <a:rPr lang="de-DE" sz="1600" dirty="0" err="1">
                  <a:solidFill>
                    <a:schemeClr val="tx1"/>
                  </a:solidFill>
                  <a:latin typeface="Arial" panose="020B0604020202020204" pitchFamily="34" charset="0"/>
                  <a:cs typeface="Arial" panose="020B0604020202020204" pitchFamily="34" charset="0"/>
                </a:rPr>
                <a:t>klick.klick</a:t>
              </a:r>
              <a:r>
                <a:rPr lang="de-DE" sz="1600" dirty="0">
                  <a:solidFill>
                    <a:schemeClr val="tx1"/>
                  </a:solidFill>
                  <a:latin typeface="Arial" panose="020B0604020202020204" pitchFamily="34" charset="0"/>
                  <a:cs typeface="Arial" panose="020B0604020202020204" pitchFamily="34" charset="0"/>
                </a:rPr>
                <a:t>…klick..</a:t>
              </a:r>
            </a:p>
          </p:txBody>
        </p:sp>
        <p:sp>
          <p:nvSpPr>
            <p:cNvPr id="14" name="Textfeld 13">
              <a:extLst>
                <a:ext uri="{FF2B5EF4-FFF2-40B4-BE49-F238E27FC236}">
                  <a16:creationId xmlns:a16="http://schemas.microsoft.com/office/drawing/2014/main" id="{FE6CBC93-5540-B7EB-CD40-8F6A37A1EF3E}"/>
                </a:ext>
              </a:extLst>
            </p:cNvPr>
            <p:cNvSpPr txBox="1"/>
            <p:nvPr/>
          </p:nvSpPr>
          <p:spPr>
            <a:xfrm>
              <a:off x="1265060" y="1199152"/>
              <a:ext cx="1184844"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Zählrohr (Detektor)</a:t>
              </a:r>
            </a:p>
          </p:txBody>
        </p:sp>
        <p:cxnSp>
          <p:nvCxnSpPr>
            <p:cNvPr id="15" name="Gerader Verbinder 14">
              <a:extLst>
                <a:ext uri="{FF2B5EF4-FFF2-40B4-BE49-F238E27FC236}">
                  <a16:creationId xmlns:a16="http://schemas.microsoft.com/office/drawing/2014/main" id="{1117A67F-DB04-3723-22B4-B35D2FCCD78A}"/>
                </a:ext>
              </a:extLst>
            </p:cNvPr>
            <p:cNvCxnSpPr>
              <a:cxnSpLocks/>
              <a:stCxn id="14" idx="2"/>
              <a:endCxn id="31" idx="0"/>
            </p:cNvCxnSpPr>
            <p:nvPr/>
          </p:nvCxnSpPr>
          <p:spPr>
            <a:xfrm>
              <a:off x="1857482" y="1783927"/>
              <a:ext cx="1094302" cy="204993"/>
            </a:xfrm>
            <a:prstGeom prst="line">
              <a:avLst/>
            </a:prstGeom>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911FC7EB-68A9-E5C5-9172-5F015E6A0093}"/>
                </a:ext>
              </a:extLst>
            </p:cNvPr>
            <p:cNvSpPr txBox="1"/>
            <p:nvPr/>
          </p:nvSpPr>
          <p:spPr>
            <a:xfrm>
              <a:off x="4025363" y="2960920"/>
              <a:ext cx="1184844"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Zählgerät</a:t>
              </a:r>
            </a:p>
          </p:txBody>
        </p:sp>
        <p:cxnSp>
          <p:nvCxnSpPr>
            <p:cNvPr id="17" name="Gerader Verbinder 16">
              <a:extLst>
                <a:ext uri="{FF2B5EF4-FFF2-40B4-BE49-F238E27FC236}">
                  <a16:creationId xmlns:a16="http://schemas.microsoft.com/office/drawing/2014/main" id="{556CE3AA-83AC-C5A0-755F-1476A96750FC}"/>
                </a:ext>
              </a:extLst>
            </p:cNvPr>
            <p:cNvCxnSpPr>
              <a:cxnSpLocks/>
              <a:stCxn id="16" idx="0"/>
              <a:endCxn id="25" idx="3"/>
            </p:cNvCxnSpPr>
            <p:nvPr/>
          </p:nvCxnSpPr>
          <p:spPr>
            <a:xfrm flipH="1" flipV="1">
              <a:off x="4260176" y="2708920"/>
              <a:ext cx="357609" cy="25200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F706CA00-D781-1BAA-6E75-9620A3AA26F4}"/>
                    </a:ext>
                  </a:extLst>
                </p:cNvPr>
                <p:cNvSpPr txBox="1"/>
                <p:nvPr/>
              </p:nvSpPr>
              <p:spPr>
                <a:xfrm>
                  <a:off x="672638" y="3265170"/>
                  <a:ext cx="341380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Zählrohr bei einem </a:t>
                  </a:r>
                  <a14:m>
                    <m:oMath xmlns:m="http://schemas.openxmlformats.org/officeDocument/2006/math">
                      <m:r>
                        <a:rPr lang="de-DE" sz="1200" i="1">
                          <a:latin typeface="Cambria Math" panose="02040503050406030204" pitchFamily="18" charset="0"/>
                          <a:ea typeface="Cambria Math" panose="02040503050406030204" pitchFamily="18" charset="0"/>
                          <a:cs typeface="Arial" panose="020B0604020202020204" pitchFamily="34" charset="0"/>
                        </a:rPr>
                        <m:t>𝛾</m:t>
                      </m:r>
                    </m:oMath>
                  </a14:m>
                  <a:r>
                    <a:rPr lang="de-DE" sz="1200" dirty="0">
                      <a:latin typeface="Arial" panose="020B0604020202020204" pitchFamily="34" charset="0"/>
                      <a:cs typeface="Arial" panose="020B0604020202020204" pitchFamily="34" charset="0"/>
                    </a:rPr>
                    <a:t>-Strahler</a:t>
                  </a:r>
                </a:p>
              </p:txBody>
            </p:sp>
          </mc:Choice>
          <mc:Fallback xmlns="">
            <p:sp>
              <p:nvSpPr>
                <p:cNvPr id="18" name="Textfeld 17">
                  <a:extLst>
                    <a:ext uri="{FF2B5EF4-FFF2-40B4-BE49-F238E27FC236}">
                      <a16:creationId xmlns:a16="http://schemas.microsoft.com/office/drawing/2014/main" id="{F706CA00-D781-1BAA-6E75-9620A3AA26F4}"/>
                    </a:ext>
                  </a:extLst>
                </p:cNvPr>
                <p:cNvSpPr txBox="1">
                  <a:spLocks noRot="1" noChangeAspect="1" noMove="1" noResize="1" noEditPoints="1" noAdjustHandles="1" noChangeArrowheads="1" noChangeShapeType="1" noTextEdit="1"/>
                </p:cNvSpPr>
                <p:nvPr/>
              </p:nvSpPr>
              <p:spPr>
                <a:xfrm>
                  <a:off x="672638" y="3265170"/>
                  <a:ext cx="3413802" cy="276999"/>
                </a:xfrm>
                <a:prstGeom prst="rect">
                  <a:avLst/>
                </a:prstGeom>
                <a:blipFill>
                  <a:blip r:embed="rId3"/>
                  <a:stretch>
                    <a:fillRect t="-2174" b="-13043"/>
                  </a:stretch>
                </a:blipFill>
              </p:spPr>
              <p:txBody>
                <a:bodyPr/>
                <a:lstStyle/>
                <a:p>
                  <a:r>
                    <a:rPr lang="de-DE">
                      <a:noFill/>
                    </a:rPr>
                    <a:t> </a:t>
                  </a:r>
                </a:p>
              </p:txBody>
            </p:sp>
          </mc:Fallback>
        </mc:AlternateContent>
      </p:grpSp>
      <p:grpSp>
        <p:nvGrpSpPr>
          <p:cNvPr id="65" name="Gruppieren 64">
            <a:extLst>
              <a:ext uri="{FF2B5EF4-FFF2-40B4-BE49-F238E27FC236}">
                <a16:creationId xmlns:a16="http://schemas.microsoft.com/office/drawing/2014/main" id="{B2DB950E-E43F-1C40-3CD7-747161173AD4}"/>
              </a:ext>
            </a:extLst>
          </p:cNvPr>
          <p:cNvGrpSpPr/>
          <p:nvPr/>
        </p:nvGrpSpPr>
        <p:grpSpPr>
          <a:xfrm>
            <a:off x="774297" y="808999"/>
            <a:ext cx="2360801" cy="2496177"/>
            <a:chOff x="1331640" y="812737"/>
            <a:chExt cx="2360801" cy="2496177"/>
          </a:xfrm>
        </p:grpSpPr>
        <p:pic>
          <p:nvPicPr>
            <p:cNvPr id="66" name="Grafik 65" descr="Ein Bild, das Wirbellose, Wurm, Laser enthält.&#10;&#10;Automatisch generierte Beschreibung">
              <a:extLst>
                <a:ext uri="{FF2B5EF4-FFF2-40B4-BE49-F238E27FC236}">
                  <a16:creationId xmlns:a16="http://schemas.microsoft.com/office/drawing/2014/main" id="{EF9753F4-86FA-69B6-40F4-B64A762D0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812737"/>
              <a:ext cx="2360801" cy="2219178"/>
            </a:xfrm>
            <a:prstGeom prst="rect">
              <a:avLst/>
            </a:prstGeom>
          </p:spPr>
        </p:pic>
        <p:sp>
          <p:nvSpPr>
            <p:cNvPr id="67" name="Textfeld 66">
              <a:extLst>
                <a:ext uri="{FF2B5EF4-FFF2-40B4-BE49-F238E27FC236}">
                  <a16:creationId xmlns:a16="http://schemas.microsoft.com/office/drawing/2014/main" id="{DB888268-3C4E-4D28-3C94-7192A76C0A59}"/>
                </a:ext>
              </a:extLst>
            </p:cNvPr>
            <p:cNvSpPr txBox="1"/>
            <p:nvPr/>
          </p:nvSpPr>
          <p:spPr>
            <a:xfrm>
              <a:off x="1331640" y="3031915"/>
              <a:ext cx="2360800" cy="276999"/>
            </a:xfrm>
            <a:prstGeom prst="rect">
              <a:avLst/>
            </a:prstGeom>
            <a:noFill/>
          </p:spPr>
          <p:txBody>
            <a:bodyPr wrap="square" lIns="0" rIns="36000" rtlCol="0">
              <a:spAutoFit/>
            </a:bodyPr>
            <a:lstStyle/>
            <a:p>
              <a:r>
                <a:rPr lang="de-DE" sz="1200" dirty="0">
                  <a:latin typeface="Arial" panose="020B0604020202020204" pitchFamily="34" charset="0"/>
                  <a:cs typeface="Arial" panose="020B0604020202020204" pitchFamily="34" charset="0"/>
                </a:rPr>
                <a:t>Laserlicht am Doppelspalt </a:t>
              </a:r>
            </a:p>
          </p:txBody>
        </p:sp>
      </p:grpSp>
      <p:sp>
        <p:nvSpPr>
          <p:cNvPr id="6" name="Fußzeilenplatzhalter 5">
            <a:extLst>
              <a:ext uri="{FF2B5EF4-FFF2-40B4-BE49-F238E27FC236}">
                <a16:creationId xmlns:a16="http://schemas.microsoft.com/office/drawing/2014/main" id="{72091F6C-D3CA-3A8A-23AA-61E52E213D2F}"/>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245857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3E1DE-CAA6-E107-9F9A-1B1358D896ED}"/>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6895789D-299B-4B98-71CA-E62E1CCA3F4E}"/>
              </a:ext>
            </a:extLst>
          </p:cNvPr>
          <p:cNvSpPr>
            <a:spLocks noGrp="1"/>
          </p:cNvSpPr>
          <p:nvPr>
            <p:ph idx="1"/>
          </p:nvPr>
        </p:nvSpPr>
        <p:spPr/>
        <p:txBody>
          <a:bodyPr>
            <a:normAutofit/>
          </a:bodyPr>
          <a:lstStyle/>
          <a:p>
            <a:r>
              <a:rPr lang="de-DE" sz="2000" dirty="0"/>
              <a:t>R.S. </a:t>
            </a:r>
            <a:r>
              <a:rPr lang="de-DE" sz="2000" dirty="0" err="1"/>
              <a:t>Aspden</a:t>
            </a:r>
            <a:r>
              <a:rPr lang="de-DE" sz="2000" dirty="0"/>
              <a:t>, M.J. </a:t>
            </a:r>
            <a:r>
              <a:rPr lang="de-DE" sz="2000" dirty="0" err="1"/>
              <a:t>Padgett</a:t>
            </a:r>
            <a:r>
              <a:rPr lang="de-DE" sz="2000" dirty="0"/>
              <a:t>, G.C. Spalding 2016:</a:t>
            </a:r>
            <a:br>
              <a:rPr lang="de-DE" sz="2000" dirty="0"/>
            </a:br>
            <a:r>
              <a:rPr lang="de-DE" sz="2000" dirty="0">
                <a:hlinkClick r:id="rId2"/>
              </a:rPr>
              <a:t>Licht</a:t>
            </a:r>
            <a:r>
              <a:rPr lang="de-DE" sz="2000" dirty="0"/>
              <a:t> (710 </a:t>
            </a:r>
            <a:r>
              <a:rPr lang="de-DE" sz="2000" dirty="0" err="1"/>
              <a:t>nm</a:t>
            </a:r>
            <a:r>
              <a:rPr lang="de-DE" sz="2000" dirty="0"/>
              <a:t>) mit sehr kleiner Intensität trifft auf einen Doppelspalt</a:t>
            </a:r>
          </a:p>
        </p:txBody>
      </p:sp>
      <p:sp>
        <p:nvSpPr>
          <p:cNvPr id="4" name="Datumsplatzhalter 3">
            <a:extLst>
              <a:ext uri="{FF2B5EF4-FFF2-40B4-BE49-F238E27FC236}">
                <a16:creationId xmlns:a16="http://schemas.microsoft.com/office/drawing/2014/main" id="{FA405937-2B7A-9B3F-1A53-C029421E377C}"/>
              </a:ext>
            </a:extLst>
          </p:cNvPr>
          <p:cNvSpPr>
            <a:spLocks noGrp="1"/>
          </p:cNvSpPr>
          <p:nvPr>
            <p:ph type="dt" sz="half" idx="10"/>
          </p:nvPr>
        </p:nvSpPr>
        <p:spPr/>
        <p:txBody>
          <a:bodyPr/>
          <a:lstStyle/>
          <a:p>
            <a:r>
              <a:rPr lang="de-DE"/>
              <a:t>C.-J. Pardall</a:t>
            </a:r>
            <a:endParaRPr lang="de-DE" dirty="0"/>
          </a:p>
        </p:txBody>
      </p:sp>
      <p:sp>
        <p:nvSpPr>
          <p:cNvPr id="5" name="Fußzeilenplatzhalter 4">
            <a:extLst>
              <a:ext uri="{FF2B5EF4-FFF2-40B4-BE49-F238E27FC236}">
                <a16:creationId xmlns:a16="http://schemas.microsoft.com/office/drawing/2014/main" id="{46CBB955-06BD-1787-B976-E7523A817167}"/>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211744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3E1DE-CAA6-E107-9F9A-1B1358D896ED}"/>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6895789D-299B-4B98-71CA-E62E1CCA3F4E}"/>
              </a:ext>
            </a:extLst>
          </p:cNvPr>
          <p:cNvSpPr>
            <a:spLocks noGrp="1"/>
          </p:cNvSpPr>
          <p:nvPr>
            <p:ph idx="1"/>
          </p:nvPr>
        </p:nvSpPr>
        <p:spPr/>
        <p:txBody>
          <a:bodyPr>
            <a:normAutofit/>
          </a:bodyPr>
          <a:lstStyle/>
          <a:p>
            <a:r>
              <a:rPr lang="de-DE" sz="2000" dirty="0"/>
              <a:t>R.S. </a:t>
            </a:r>
            <a:r>
              <a:rPr lang="de-DE" sz="2000" dirty="0" err="1"/>
              <a:t>Aspden</a:t>
            </a:r>
            <a:r>
              <a:rPr lang="de-DE" sz="2000" dirty="0"/>
              <a:t>, M.J. </a:t>
            </a:r>
            <a:r>
              <a:rPr lang="de-DE" sz="2000" dirty="0" err="1"/>
              <a:t>Padgett</a:t>
            </a:r>
            <a:r>
              <a:rPr lang="de-DE" sz="2000" dirty="0"/>
              <a:t>, G.C. Spalding 2016:</a:t>
            </a:r>
            <a:br>
              <a:rPr lang="de-DE" sz="2000" dirty="0"/>
            </a:br>
            <a:r>
              <a:rPr lang="de-DE" sz="2000" dirty="0">
                <a:hlinkClick r:id="rId4"/>
              </a:rPr>
              <a:t>Licht</a:t>
            </a:r>
            <a:r>
              <a:rPr lang="de-DE" sz="2000" dirty="0"/>
              <a:t> (710 </a:t>
            </a:r>
            <a:r>
              <a:rPr lang="de-DE" sz="2000" dirty="0" err="1"/>
              <a:t>nm</a:t>
            </a:r>
            <a:r>
              <a:rPr lang="de-DE" sz="2000" dirty="0"/>
              <a:t>) mit sehr kleiner Intensität trifft auf einen Doppelspalt</a:t>
            </a:r>
          </a:p>
        </p:txBody>
      </p:sp>
      <p:sp>
        <p:nvSpPr>
          <p:cNvPr id="4" name="Datumsplatzhalter 3">
            <a:extLst>
              <a:ext uri="{FF2B5EF4-FFF2-40B4-BE49-F238E27FC236}">
                <a16:creationId xmlns:a16="http://schemas.microsoft.com/office/drawing/2014/main" id="{FA405937-2B7A-9B3F-1A53-C029421E377C}"/>
              </a:ext>
            </a:extLst>
          </p:cNvPr>
          <p:cNvSpPr>
            <a:spLocks noGrp="1"/>
          </p:cNvSpPr>
          <p:nvPr>
            <p:ph type="dt" sz="half" idx="10"/>
          </p:nvPr>
        </p:nvSpPr>
        <p:spPr/>
        <p:txBody>
          <a:bodyPr/>
          <a:lstStyle/>
          <a:p>
            <a:r>
              <a:rPr lang="de-DE"/>
              <a:t>C.-J. Pardall</a:t>
            </a:r>
            <a:endParaRPr lang="de-DE" dirty="0"/>
          </a:p>
        </p:txBody>
      </p:sp>
      <p:pic>
        <p:nvPicPr>
          <p:cNvPr id="5" name="1.4955173.mm.original.v1">
            <a:hlinkClick r:id="" action="ppaction://media"/>
            <a:extLst>
              <a:ext uri="{FF2B5EF4-FFF2-40B4-BE49-F238E27FC236}">
                <a16:creationId xmlns:a16="http://schemas.microsoft.com/office/drawing/2014/main" id="{27034EC5-C3CA-8C82-15B9-D5235A39CD9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19323" y="1556792"/>
            <a:ext cx="4505352" cy="4828360"/>
          </a:xfrm>
          <a:prstGeom prst="rect">
            <a:avLst/>
          </a:prstGeom>
        </p:spPr>
      </p:pic>
      <p:sp>
        <p:nvSpPr>
          <p:cNvPr id="6" name="Textfeld 5">
            <a:extLst>
              <a:ext uri="{FF2B5EF4-FFF2-40B4-BE49-F238E27FC236}">
                <a16:creationId xmlns:a16="http://schemas.microsoft.com/office/drawing/2014/main" id="{3ADA41D2-AD63-F11D-EB3B-052EEECE16A5}"/>
              </a:ext>
            </a:extLst>
          </p:cNvPr>
          <p:cNvSpPr txBox="1"/>
          <p:nvPr/>
        </p:nvSpPr>
        <p:spPr>
          <a:xfrm>
            <a:off x="-18423" y="6330806"/>
            <a:ext cx="9144000" cy="33855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Videoquelle: </a:t>
            </a:r>
          </a:p>
          <a:p>
            <a:r>
              <a:rPr lang="de-DE" sz="800" dirty="0">
                <a:latin typeface="Arial" panose="020B0604020202020204" pitchFamily="34" charset="0"/>
                <a:cs typeface="Arial" panose="020B0604020202020204" pitchFamily="34" charset="0"/>
              </a:rPr>
              <a:t>R.S. </a:t>
            </a:r>
            <a:r>
              <a:rPr lang="de-DE" sz="800" dirty="0" err="1">
                <a:latin typeface="Arial" panose="020B0604020202020204" pitchFamily="34" charset="0"/>
                <a:cs typeface="Arial" panose="020B0604020202020204" pitchFamily="34" charset="0"/>
              </a:rPr>
              <a:t>Aspden</a:t>
            </a:r>
            <a:r>
              <a:rPr lang="de-DE" sz="800" dirty="0">
                <a:latin typeface="Arial" panose="020B0604020202020204" pitchFamily="34" charset="0"/>
                <a:cs typeface="Arial" panose="020B0604020202020204" pitchFamily="34" charset="0"/>
              </a:rPr>
              <a:t>, M.J. </a:t>
            </a:r>
            <a:r>
              <a:rPr lang="de-DE" sz="800" dirty="0" err="1">
                <a:latin typeface="Arial" panose="020B0604020202020204" pitchFamily="34" charset="0"/>
                <a:cs typeface="Arial" panose="020B0604020202020204" pitchFamily="34" charset="0"/>
              </a:rPr>
              <a:t>Padgett</a:t>
            </a:r>
            <a:r>
              <a:rPr lang="de-DE" sz="800" dirty="0">
                <a:latin typeface="Arial" panose="020B0604020202020204" pitchFamily="34" charset="0"/>
                <a:cs typeface="Arial" panose="020B0604020202020204" pitchFamily="34" charset="0"/>
              </a:rPr>
              <a:t>, G.C. Spalding. </a:t>
            </a:r>
            <a:r>
              <a:rPr lang="en-US" sz="800" dirty="0">
                <a:latin typeface="Arial" panose="020B0604020202020204" pitchFamily="34" charset="0"/>
                <a:cs typeface="Arial" panose="020B0604020202020204" pitchFamily="34" charset="0"/>
              </a:rPr>
              <a:t>Video recording true single-photon double-slit interference. American Journal of Physics 84, 671 (2016); </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6"/>
              </a:rPr>
              <a:t>10.1119/1.4955173</a:t>
            </a:r>
            <a:r>
              <a:rPr lang="en-US" sz="800" dirty="0">
                <a:latin typeface="Arial" panose="020B0604020202020204" pitchFamily="34" charset="0"/>
                <a:cs typeface="Arial" panose="020B0604020202020204" pitchFamily="34" charset="0"/>
              </a:rPr>
              <a:t> (20.11.22) </a:t>
            </a:r>
            <a:r>
              <a:rPr lang="en-US" sz="800" dirty="0">
                <a:latin typeface="Arial" panose="020B0604020202020204" pitchFamily="34" charset="0"/>
                <a:cs typeface="Arial" panose="020B0604020202020204" pitchFamily="34" charset="0"/>
                <a:hlinkClick r:id="rId7"/>
              </a:rPr>
              <a:t>CC BY 4.0</a:t>
            </a:r>
            <a:endParaRPr lang="de-DE" sz="800" dirty="0">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92C6182D-7225-B889-C34E-77F064435308}"/>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40316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7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BABB-58C7-19BA-F324-C7E64BBFA1AF}"/>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1C851CA8-6D11-3FF3-E16D-F3FC8EF99209}"/>
              </a:ext>
            </a:extLst>
          </p:cNvPr>
          <p:cNvSpPr>
            <a:spLocks noGrp="1"/>
          </p:cNvSpPr>
          <p:nvPr>
            <p:ph idx="1"/>
          </p:nvPr>
        </p:nvSpPr>
        <p:spPr/>
        <p:txBody>
          <a:bodyPr>
            <a:normAutofit/>
          </a:bodyPr>
          <a:lstStyle/>
          <a:p>
            <a:r>
              <a:rPr lang="de-DE" sz="2000" dirty="0"/>
              <a:t>Auch elektromagnetische Strahlung besteht </a:t>
            </a:r>
            <a:br>
              <a:rPr lang="de-DE" sz="2000" dirty="0"/>
            </a:br>
            <a:r>
              <a:rPr lang="de-DE" sz="2000" dirty="0"/>
              <a:t>aus Quantenobjekten, den </a:t>
            </a:r>
            <a:r>
              <a:rPr lang="de-DE" sz="2000" b="1" dirty="0"/>
              <a:t>Photonen</a:t>
            </a:r>
            <a:r>
              <a:rPr lang="de-DE" sz="2000" dirty="0"/>
              <a:t>.</a:t>
            </a:r>
          </a:p>
        </p:txBody>
      </p:sp>
      <p:sp>
        <p:nvSpPr>
          <p:cNvPr id="4" name="Datumsplatzhalter 3">
            <a:extLst>
              <a:ext uri="{FF2B5EF4-FFF2-40B4-BE49-F238E27FC236}">
                <a16:creationId xmlns:a16="http://schemas.microsoft.com/office/drawing/2014/main" id="{1FCDF22C-83CA-2F25-EBDE-4014333EE7EF}"/>
              </a:ext>
            </a:extLst>
          </p:cNvPr>
          <p:cNvSpPr>
            <a:spLocks noGrp="1"/>
          </p:cNvSpPr>
          <p:nvPr>
            <p:ph type="dt" sz="half" idx="10"/>
          </p:nvPr>
        </p:nvSpPr>
        <p:spPr/>
        <p:txBody>
          <a:bodyPr/>
          <a:lstStyle/>
          <a:p>
            <a:r>
              <a:rPr lang="de-DE"/>
              <a:t>C.-J. Pardall</a:t>
            </a:r>
            <a:endParaRPr lang="de-DE" dirty="0"/>
          </a:p>
        </p:txBody>
      </p:sp>
      <p:sp>
        <p:nvSpPr>
          <p:cNvPr id="5" name="Fußzeilenplatzhalter 4">
            <a:extLst>
              <a:ext uri="{FF2B5EF4-FFF2-40B4-BE49-F238E27FC236}">
                <a16:creationId xmlns:a16="http://schemas.microsoft.com/office/drawing/2014/main" id="{7AE08906-A723-F09D-6E58-9E70C22E301A}"/>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33029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BABB-58C7-19BA-F324-C7E64BBFA1AF}"/>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1C851CA8-6D11-3FF3-E16D-F3FC8EF99209}"/>
              </a:ext>
            </a:extLst>
          </p:cNvPr>
          <p:cNvSpPr>
            <a:spLocks noGrp="1"/>
          </p:cNvSpPr>
          <p:nvPr>
            <p:ph idx="1"/>
          </p:nvPr>
        </p:nvSpPr>
        <p:spPr/>
        <p:txBody>
          <a:bodyPr>
            <a:normAutofit/>
          </a:bodyPr>
          <a:lstStyle/>
          <a:p>
            <a:r>
              <a:rPr lang="de-DE" sz="2000" dirty="0"/>
              <a:t>Auch elektromagnetische Strahlung besteht </a:t>
            </a:r>
            <a:br>
              <a:rPr lang="de-DE" sz="2000" dirty="0"/>
            </a:br>
            <a:r>
              <a:rPr lang="de-DE" sz="2000" dirty="0"/>
              <a:t>aus Quantenobjekten, den </a:t>
            </a:r>
            <a:r>
              <a:rPr lang="de-DE" sz="2000" b="1" dirty="0"/>
              <a:t>Photonen</a:t>
            </a:r>
            <a:r>
              <a:rPr lang="de-DE" sz="2000" dirty="0"/>
              <a:t>.</a:t>
            </a:r>
            <a:br>
              <a:rPr lang="de-DE" sz="2000" dirty="0"/>
            </a:br>
            <a:endParaRPr lang="de-DE" sz="2000" dirty="0"/>
          </a:p>
          <a:p>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Vergleichen Sie die Eigenschaften von Photonen mit denen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anderer Quantenobjekte wie Elektronen oder Neutronen.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Gehen Sie auf Gemeinsamkeiten und Unterschiede ein.</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1FCDF22C-83CA-2F25-EBDE-4014333EE7EF}"/>
              </a:ext>
            </a:extLst>
          </p:cNvPr>
          <p:cNvSpPr>
            <a:spLocks noGrp="1"/>
          </p:cNvSpPr>
          <p:nvPr>
            <p:ph type="dt" sz="half" idx="10"/>
          </p:nvPr>
        </p:nvSpPr>
        <p:spPr/>
        <p:txBody>
          <a:bodyPr/>
          <a:lstStyle/>
          <a:p>
            <a:r>
              <a:rPr lang="de-DE"/>
              <a:t>C.-J. Pardall</a:t>
            </a:r>
            <a:endParaRPr lang="de-DE" dirty="0"/>
          </a:p>
        </p:txBody>
      </p:sp>
      <p:sp>
        <p:nvSpPr>
          <p:cNvPr id="6" name="Fußzeilenplatzhalter 5">
            <a:extLst>
              <a:ext uri="{FF2B5EF4-FFF2-40B4-BE49-F238E27FC236}">
                <a16:creationId xmlns:a16="http://schemas.microsoft.com/office/drawing/2014/main" id="{1AAD7A05-94CB-C5FD-E841-65B9F866D569}"/>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86044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BABB-58C7-19BA-F324-C7E64BBFA1AF}"/>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1C851CA8-6D11-3FF3-E16D-F3FC8EF99209}"/>
              </a:ext>
            </a:extLst>
          </p:cNvPr>
          <p:cNvSpPr>
            <a:spLocks noGrp="1"/>
          </p:cNvSpPr>
          <p:nvPr>
            <p:ph idx="1"/>
          </p:nvPr>
        </p:nvSpPr>
        <p:spPr/>
        <p:txBody>
          <a:bodyPr>
            <a:normAutofit/>
          </a:bodyPr>
          <a:lstStyle/>
          <a:p>
            <a:r>
              <a:rPr lang="de-DE" sz="2000" dirty="0"/>
              <a:t>Auch elektromagnetische Strahlung besteht </a:t>
            </a:r>
            <a:br>
              <a:rPr lang="de-DE" sz="2000" dirty="0"/>
            </a:br>
            <a:r>
              <a:rPr lang="de-DE" sz="2000" dirty="0"/>
              <a:t>aus Quantenobjekten, den </a:t>
            </a:r>
            <a:r>
              <a:rPr lang="de-DE" sz="2000" b="1" dirty="0"/>
              <a:t>Photonen</a:t>
            </a:r>
            <a:r>
              <a:rPr lang="de-DE" sz="2000" dirty="0"/>
              <a:t>.</a:t>
            </a:r>
            <a:br>
              <a:rPr lang="de-DE" sz="2000" dirty="0"/>
            </a:br>
            <a:endParaRPr lang="de-DE" sz="2000" dirty="0"/>
          </a:p>
          <a:p>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Vergleichen Sie die Eigenschaften von Photonen mit denen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anderer Quantenobjekte wie Elektronen oder Neutronen.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Gehen Sie auf Gemeinsamkeiten und Unterschiede ein.</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r>
              <a:rPr lang="de-DE" sz="2000" dirty="0">
                <a:cs typeface="Times New Roman" panose="02020603050405020304" pitchFamily="18" charset="0"/>
              </a:rPr>
              <a:t>Auch Photonen haben Impuls. </a:t>
            </a:r>
            <a:br>
              <a:rPr lang="de-DE" sz="2000" dirty="0">
                <a:cs typeface="Times New Roman" panose="02020603050405020304" pitchFamily="18" charset="0"/>
              </a:rPr>
            </a:br>
            <a:r>
              <a:rPr lang="de-DE" sz="2000" dirty="0">
                <a:cs typeface="Times New Roman" panose="02020603050405020304" pitchFamily="18" charset="0"/>
              </a:rPr>
              <a:t>Das ergibt sich aus der De-Broglie-Beziehung. </a:t>
            </a:r>
            <a:br>
              <a:rPr lang="de-DE" sz="2000" dirty="0">
                <a:cs typeface="Times New Roman" panose="02020603050405020304" pitchFamily="18" charset="0"/>
              </a:rPr>
            </a:br>
            <a:r>
              <a:rPr lang="de-DE" sz="2000" dirty="0">
                <a:cs typeface="Times New Roman" panose="02020603050405020304" pitchFamily="18" charset="0"/>
              </a:rPr>
              <a:t>Durch den Impuls der Photonen von der Sonne </a:t>
            </a:r>
            <a:br>
              <a:rPr lang="de-DE" sz="2000" dirty="0">
                <a:cs typeface="Times New Roman" panose="02020603050405020304" pitchFamily="18" charset="0"/>
              </a:rPr>
            </a:br>
            <a:r>
              <a:rPr lang="de-DE" sz="2000" dirty="0">
                <a:cs typeface="Times New Roman" panose="02020603050405020304" pitchFamily="18" charset="0"/>
              </a:rPr>
              <a:t>entsteht z.B. der Staubschweif eines Kometen. </a:t>
            </a:r>
          </a:p>
        </p:txBody>
      </p:sp>
      <p:sp>
        <p:nvSpPr>
          <p:cNvPr id="4" name="Datumsplatzhalter 3">
            <a:extLst>
              <a:ext uri="{FF2B5EF4-FFF2-40B4-BE49-F238E27FC236}">
                <a16:creationId xmlns:a16="http://schemas.microsoft.com/office/drawing/2014/main" id="{1FCDF22C-83CA-2F25-EBDE-4014333EE7EF}"/>
              </a:ext>
            </a:extLst>
          </p:cNvPr>
          <p:cNvSpPr>
            <a:spLocks noGrp="1"/>
          </p:cNvSpPr>
          <p:nvPr>
            <p:ph type="dt" sz="half" idx="10"/>
          </p:nvPr>
        </p:nvSpPr>
        <p:spPr/>
        <p:txBody>
          <a:bodyPr/>
          <a:lstStyle/>
          <a:p>
            <a:r>
              <a:rPr lang="de-DE"/>
              <a:t>C.-J. Pardall</a:t>
            </a:r>
            <a:endParaRPr lang="de-DE" dirty="0"/>
          </a:p>
        </p:txBody>
      </p:sp>
      <p:sp>
        <p:nvSpPr>
          <p:cNvPr id="5" name="Textfeld 4">
            <a:extLst>
              <a:ext uri="{FF2B5EF4-FFF2-40B4-BE49-F238E27FC236}">
                <a16:creationId xmlns:a16="http://schemas.microsoft.com/office/drawing/2014/main" id="{3A4B617A-84DE-003C-5F70-CDD9868FD97E}"/>
              </a:ext>
            </a:extLst>
          </p:cNvPr>
          <p:cNvSpPr txBox="1"/>
          <p:nvPr/>
        </p:nvSpPr>
        <p:spPr>
          <a:xfrm>
            <a:off x="0" y="6322107"/>
            <a:ext cx="9144000" cy="33855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Bildquelle:  Geoff Chester (</a:t>
            </a:r>
            <a:r>
              <a:rPr lang="de-DE" sz="800" dirty="0">
                <a:latin typeface="Arial" panose="020B0604020202020204" pitchFamily="34" charset="0"/>
                <a:cs typeface="Arial" panose="020B0604020202020204" pitchFamily="34" charset="0"/>
                <a:hlinkClick r:id="rId3"/>
              </a:rPr>
              <a:t>https://commons.wikimedia.org/wiki/File:Halebopp031197.jpg</a:t>
            </a:r>
            <a:r>
              <a:rPr lang="de-DE" sz="800" dirty="0">
                <a:latin typeface="Arial" panose="020B0604020202020204" pitchFamily="34" charset="0"/>
                <a:cs typeface="Arial" panose="020B0604020202020204" pitchFamily="34" charset="0"/>
              </a:rPr>
              <a:t>), „Halebopp031197“, Beschriftung: von C.-J. Pardall, </a:t>
            </a:r>
            <a:r>
              <a:rPr lang="de-DE" sz="800" dirty="0">
                <a:latin typeface="Arial" panose="020B0604020202020204" pitchFamily="34" charset="0"/>
                <a:cs typeface="Arial" panose="020B0604020202020204" pitchFamily="34" charset="0"/>
                <a:hlinkClick r:id="rId4"/>
              </a:rPr>
              <a:t>https://creativecommons.org/publicdomain/zero/1.0/legalcode</a:t>
            </a:r>
            <a:r>
              <a:rPr lang="de-DE" sz="800" dirty="0">
                <a:latin typeface="Arial" panose="020B0604020202020204" pitchFamily="34" charset="0"/>
                <a:cs typeface="Arial" panose="020B0604020202020204" pitchFamily="34" charset="0"/>
              </a:rPr>
              <a:t> (06.02.23) </a:t>
            </a:r>
          </a:p>
        </p:txBody>
      </p:sp>
      <p:grpSp>
        <p:nvGrpSpPr>
          <p:cNvPr id="6" name="Gruppieren 5">
            <a:extLst>
              <a:ext uri="{FF2B5EF4-FFF2-40B4-BE49-F238E27FC236}">
                <a16:creationId xmlns:a16="http://schemas.microsoft.com/office/drawing/2014/main" id="{B90F8FF2-2444-9DA9-17DE-69E08D5C9006}"/>
              </a:ext>
            </a:extLst>
          </p:cNvPr>
          <p:cNvGrpSpPr/>
          <p:nvPr/>
        </p:nvGrpSpPr>
        <p:grpSpPr>
          <a:xfrm>
            <a:off x="6984001" y="2433047"/>
            <a:ext cx="2160000" cy="2519426"/>
            <a:chOff x="6984001" y="2433047"/>
            <a:chExt cx="2160000" cy="2519426"/>
          </a:xfrm>
        </p:grpSpPr>
        <p:grpSp>
          <p:nvGrpSpPr>
            <p:cNvPr id="8" name="Gruppieren 7">
              <a:extLst>
                <a:ext uri="{FF2B5EF4-FFF2-40B4-BE49-F238E27FC236}">
                  <a16:creationId xmlns:a16="http://schemas.microsoft.com/office/drawing/2014/main" id="{E4F1AC1D-7DBE-A5B7-AC9F-A45539652D64}"/>
                </a:ext>
              </a:extLst>
            </p:cNvPr>
            <p:cNvGrpSpPr/>
            <p:nvPr/>
          </p:nvGrpSpPr>
          <p:grpSpPr>
            <a:xfrm>
              <a:off x="6984001" y="2433047"/>
              <a:ext cx="2160000" cy="2519426"/>
              <a:chOff x="6984001" y="2403538"/>
              <a:chExt cx="2160000" cy="2519426"/>
            </a:xfrm>
          </p:grpSpPr>
          <p:pic>
            <p:nvPicPr>
              <p:cNvPr id="11" name="Grafik 10" descr="Ein Bild, das Licht, Natur, Outdoorobjekt, Nacht enthält.&#10;&#10;Automatisch generierte Beschreibung">
                <a:extLst>
                  <a:ext uri="{FF2B5EF4-FFF2-40B4-BE49-F238E27FC236}">
                    <a16:creationId xmlns:a16="http://schemas.microsoft.com/office/drawing/2014/main" id="{4E359B0A-9EA0-7813-A97C-D1690E64E7E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r="22831"/>
              <a:stretch/>
            </p:blipFill>
            <p:spPr>
              <a:xfrm rot="5400000">
                <a:off x="6952775" y="2434764"/>
                <a:ext cx="2222451" cy="2160000"/>
              </a:xfrm>
              <a:prstGeom prst="rect">
                <a:avLst/>
              </a:prstGeom>
            </p:spPr>
          </p:pic>
          <p:sp>
            <p:nvSpPr>
              <p:cNvPr id="12" name="Textfeld 11">
                <a:extLst>
                  <a:ext uri="{FF2B5EF4-FFF2-40B4-BE49-F238E27FC236}">
                    <a16:creationId xmlns:a16="http://schemas.microsoft.com/office/drawing/2014/main" id="{9C523D81-D418-E75A-5FE4-EF537D64420E}"/>
                  </a:ext>
                </a:extLst>
              </p:cNvPr>
              <p:cNvSpPr txBox="1"/>
              <p:nvPr/>
            </p:nvSpPr>
            <p:spPr>
              <a:xfrm>
                <a:off x="7074000" y="4645965"/>
                <a:ext cx="1980000" cy="276999"/>
              </a:xfrm>
              <a:prstGeom prst="rect">
                <a:avLst/>
              </a:prstGeom>
              <a:noFill/>
            </p:spPr>
            <p:txBody>
              <a:bodyPr wrap="square" lIns="0" rIns="36000" rtlCol="0">
                <a:spAutoFit/>
              </a:bodyPr>
              <a:lstStyle/>
              <a:p>
                <a:r>
                  <a:rPr lang="de-DE" sz="1200" dirty="0">
                    <a:latin typeface="Arial" panose="020B0604020202020204" pitchFamily="34" charset="0"/>
                    <a:cs typeface="Arial" panose="020B0604020202020204" pitchFamily="34" charset="0"/>
                  </a:rPr>
                  <a:t>Komet Hale-Bopp</a:t>
                </a:r>
              </a:p>
            </p:txBody>
          </p:sp>
        </p:grpSp>
        <p:sp>
          <p:nvSpPr>
            <p:cNvPr id="9" name="Textfeld 8">
              <a:extLst>
                <a:ext uri="{FF2B5EF4-FFF2-40B4-BE49-F238E27FC236}">
                  <a16:creationId xmlns:a16="http://schemas.microsoft.com/office/drawing/2014/main" id="{61A24DD2-94C1-72C6-441D-189BFA1DEFD8}"/>
                </a:ext>
              </a:extLst>
            </p:cNvPr>
            <p:cNvSpPr txBox="1"/>
            <p:nvPr/>
          </p:nvSpPr>
          <p:spPr>
            <a:xfrm>
              <a:off x="7074000" y="2496898"/>
              <a:ext cx="1980000" cy="646331"/>
            </a:xfrm>
            <a:prstGeom prst="rect">
              <a:avLst/>
            </a:prstGeom>
            <a:noFill/>
          </p:spPr>
          <p:txBody>
            <a:bodyPr wrap="square" lIns="0" rIns="36000" rtlCol="0">
              <a:spAutoFit/>
            </a:bodyPr>
            <a:lstStyle/>
            <a:p>
              <a:r>
                <a:rPr lang="de-DE" sz="1200" dirty="0">
                  <a:solidFill>
                    <a:schemeClr val="bg1"/>
                  </a:solidFill>
                  <a:latin typeface="Arial" panose="020B0604020202020204" pitchFamily="34" charset="0"/>
                  <a:cs typeface="Arial" panose="020B0604020202020204" pitchFamily="34" charset="0"/>
                </a:rPr>
                <a:t>Staubschweif, entstanden durch Absorption von Photonen</a:t>
              </a:r>
            </a:p>
          </p:txBody>
        </p:sp>
        <p:cxnSp>
          <p:nvCxnSpPr>
            <p:cNvPr id="10" name="Gerade Verbindung mit Pfeil 9">
              <a:extLst>
                <a:ext uri="{FF2B5EF4-FFF2-40B4-BE49-F238E27FC236}">
                  <a16:creationId xmlns:a16="http://schemas.microsoft.com/office/drawing/2014/main" id="{AB89155C-1238-8D43-7808-BA580DA3BB29}"/>
                </a:ext>
              </a:extLst>
            </p:cNvPr>
            <p:cNvCxnSpPr>
              <a:cxnSpLocks/>
            </p:cNvCxnSpPr>
            <p:nvPr/>
          </p:nvCxnSpPr>
          <p:spPr>
            <a:xfrm>
              <a:off x="7884368" y="2924944"/>
              <a:ext cx="288032" cy="1008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ußzeilenplatzhalter 6">
            <a:extLst>
              <a:ext uri="{FF2B5EF4-FFF2-40B4-BE49-F238E27FC236}">
                <a16:creationId xmlns:a16="http://schemas.microsoft.com/office/drawing/2014/main" id="{CE69934E-46FC-A54F-E598-FE8F5F88767A}"/>
              </a:ext>
            </a:extLst>
          </p:cNvPr>
          <p:cNvSpPr>
            <a:spLocks noGrp="1"/>
          </p:cNvSpPr>
          <p:nvPr>
            <p:ph type="ftr" sz="quarter" idx="11"/>
          </p:nvPr>
        </p:nvSpPr>
        <p:spPr/>
        <p:txBody>
          <a:bodyPr/>
          <a:lstStyle/>
          <a:p>
            <a:r>
              <a:rPr lang="de-DE"/>
              <a:t>4122_up_em_strahlung_quantenobjekt</a:t>
            </a:r>
            <a:endParaRPr lang="de-DE" dirty="0"/>
          </a:p>
        </p:txBody>
      </p:sp>
    </p:spTree>
    <p:extLst>
      <p:ext uri="{BB962C8B-B14F-4D97-AF65-F5344CB8AC3E}">
        <p14:creationId xmlns:p14="http://schemas.microsoft.com/office/powerpoint/2010/main" val="630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BABB-58C7-19BA-F324-C7E64BBFA1AF}"/>
              </a:ext>
            </a:extLst>
          </p:cNvPr>
          <p:cNvSpPr>
            <a:spLocks noGrp="1"/>
          </p:cNvSpPr>
          <p:nvPr>
            <p:ph type="title"/>
          </p:nvPr>
        </p:nvSpPr>
        <p:spPr/>
        <p:txBody>
          <a:bodyPr/>
          <a:lstStyle/>
          <a:p>
            <a:r>
              <a:rPr lang="de-DE" sz="3200" dirty="0">
                <a:latin typeface="Arial" pitchFamily="34" charset="0"/>
                <a:cs typeface="Arial" pitchFamily="34" charset="0"/>
              </a:rPr>
              <a:t>Elektromagnetische Strahlung – Quantenobjekte!</a:t>
            </a:r>
            <a:endParaRPr lang="de-DE" dirty="0"/>
          </a:p>
        </p:txBody>
      </p:sp>
      <p:sp>
        <p:nvSpPr>
          <p:cNvPr id="3" name="Inhaltsplatzhalter 2">
            <a:extLst>
              <a:ext uri="{FF2B5EF4-FFF2-40B4-BE49-F238E27FC236}">
                <a16:creationId xmlns:a16="http://schemas.microsoft.com/office/drawing/2014/main" id="{1C851CA8-6D11-3FF3-E16D-F3FC8EF99209}"/>
              </a:ext>
            </a:extLst>
          </p:cNvPr>
          <p:cNvSpPr>
            <a:spLocks noGrp="1"/>
          </p:cNvSpPr>
          <p:nvPr>
            <p:ph idx="1"/>
          </p:nvPr>
        </p:nvSpPr>
        <p:spPr/>
        <p:txBody>
          <a:bodyPr>
            <a:normAutofit/>
          </a:bodyPr>
          <a:lstStyle/>
          <a:p>
            <a:r>
              <a:rPr lang="de-DE" sz="2000" dirty="0"/>
              <a:t>Auch elektromagnetische Strahlung besteht </a:t>
            </a:r>
            <a:br>
              <a:rPr lang="de-DE" sz="2000" dirty="0"/>
            </a:br>
            <a:r>
              <a:rPr lang="de-DE" sz="2000" dirty="0"/>
              <a:t>aus Quantenobjekten, den </a:t>
            </a:r>
            <a:r>
              <a:rPr lang="de-DE" sz="2000" b="1" dirty="0"/>
              <a:t>Photonen</a:t>
            </a:r>
            <a:r>
              <a:rPr lang="de-DE" sz="2000" dirty="0"/>
              <a:t>.</a:t>
            </a:r>
            <a:br>
              <a:rPr lang="de-DE" sz="2000" dirty="0"/>
            </a:br>
            <a:endParaRPr lang="de-DE" sz="2000" dirty="0"/>
          </a:p>
          <a:p>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Vergleichen Sie die Eigenschaften von Photonen mit denen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anderer Quantenobjekte wie Elektronen oder Neutronen. </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Gehen Sie auf Gemeinsamkeiten und Unterschiede ein.</a:t>
            </a:r>
            <a:br>
              <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de-DE"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r>
              <a:rPr lang="de-DE" sz="2000" dirty="0">
                <a:cs typeface="Times New Roman" panose="02020603050405020304" pitchFamily="18" charset="0"/>
              </a:rPr>
              <a:t>Auch Photonen haben Impuls. </a:t>
            </a:r>
            <a:br>
              <a:rPr lang="de-DE" sz="2000" dirty="0">
                <a:cs typeface="Times New Roman" panose="02020603050405020304" pitchFamily="18" charset="0"/>
              </a:rPr>
            </a:br>
            <a:r>
              <a:rPr lang="de-DE" sz="2000" dirty="0">
                <a:cs typeface="Times New Roman" panose="02020603050405020304" pitchFamily="18" charset="0"/>
              </a:rPr>
              <a:t>Das ergibt sich aus der De-Broglie-Beziehung. </a:t>
            </a:r>
            <a:br>
              <a:rPr lang="de-DE" sz="2000" dirty="0">
                <a:cs typeface="Times New Roman" panose="02020603050405020304" pitchFamily="18" charset="0"/>
              </a:rPr>
            </a:br>
            <a:r>
              <a:rPr lang="de-DE" sz="2000" dirty="0">
                <a:cs typeface="Times New Roman" panose="02020603050405020304" pitchFamily="18" charset="0"/>
              </a:rPr>
              <a:t>Durch den Impuls der Photonen von der Sonne </a:t>
            </a:r>
            <a:br>
              <a:rPr lang="de-DE" sz="2000" dirty="0">
                <a:cs typeface="Times New Roman" panose="02020603050405020304" pitchFamily="18" charset="0"/>
              </a:rPr>
            </a:br>
            <a:r>
              <a:rPr lang="de-DE" sz="2000" dirty="0">
                <a:cs typeface="Times New Roman" panose="02020603050405020304" pitchFamily="18" charset="0"/>
              </a:rPr>
              <a:t>entsteht z.B. der Staubschweif eines Kometen.</a:t>
            </a:r>
            <a:br>
              <a:rPr lang="de-DE" sz="2000" dirty="0">
                <a:cs typeface="Times New Roman" panose="02020603050405020304" pitchFamily="18" charset="0"/>
              </a:rPr>
            </a:br>
            <a:endParaRPr lang="de-DE" sz="2000" dirty="0">
              <a:cs typeface="Times New Roman" panose="02020603050405020304" pitchFamily="18" charset="0"/>
            </a:endParaRPr>
          </a:p>
          <a:p>
            <a:r>
              <a:rPr lang="de-DE" sz="2000" dirty="0">
                <a:cs typeface="Times New Roman" panose="02020603050405020304" pitchFamily="18" charset="0"/>
              </a:rPr>
              <a:t>Die größte Schwierigkeit bei dem vorgestellten </a:t>
            </a:r>
            <a:br>
              <a:rPr lang="de-DE" sz="2000" dirty="0">
                <a:cs typeface="Times New Roman" panose="02020603050405020304" pitchFamily="18" charset="0"/>
              </a:rPr>
            </a:br>
            <a:r>
              <a:rPr lang="de-DE" sz="2000" dirty="0">
                <a:cs typeface="Times New Roman" panose="02020603050405020304" pitchFamily="18" charset="0"/>
              </a:rPr>
              <a:t>Experiment war die geplante Herstellung einzelner Photonen.</a:t>
            </a:r>
            <a:br>
              <a:rPr lang="de-DE" sz="2000" dirty="0">
                <a:cs typeface="Times New Roman" panose="02020603050405020304" pitchFamily="18" charset="0"/>
              </a:rPr>
            </a:br>
            <a:r>
              <a:rPr lang="de-DE" sz="2000" dirty="0">
                <a:cs typeface="Times New Roman" panose="02020603050405020304" pitchFamily="18" charset="0"/>
              </a:rPr>
              <a:t>Sie gelingt nicht z.B. durch Abschwächung von Laserlicht, </a:t>
            </a:r>
            <a:br>
              <a:rPr lang="de-DE" sz="2000" dirty="0">
                <a:cs typeface="Times New Roman" panose="02020603050405020304" pitchFamily="18" charset="0"/>
              </a:rPr>
            </a:br>
            <a:r>
              <a:rPr lang="de-DE" sz="2000" dirty="0">
                <a:cs typeface="Times New Roman" panose="02020603050405020304" pitchFamily="18" charset="0"/>
              </a:rPr>
              <a:t>sondern benötigt spezielle Einzelphoton-Quellen, die bis heute </a:t>
            </a:r>
            <a:br>
              <a:rPr lang="de-DE" sz="2000" dirty="0">
                <a:cs typeface="Times New Roman" panose="02020603050405020304" pitchFamily="18" charset="0"/>
              </a:rPr>
            </a:br>
            <a:r>
              <a:rPr lang="de-DE" sz="2000" dirty="0">
                <a:cs typeface="Times New Roman" panose="02020603050405020304" pitchFamily="18" charset="0"/>
              </a:rPr>
              <a:t>mehr als 10000 € kosten.</a:t>
            </a:r>
            <a:endParaRPr lang="de-DE" sz="2000" dirty="0"/>
          </a:p>
        </p:txBody>
      </p:sp>
      <p:sp>
        <p:nvSpPr>
          <p:cNvPr id="4" name="Datumsplatzhalter 3">
            <a:extLst>
              <a:ext uri="{FF2B5EF4-FFF2-40B4-BE49-F238E27FC236}">
                <a16:creationId xmlns:a16="http://schemas.microsoft.com/office/drawing/2014/main" id="{1FCDF22C-83CA-2F25-EBDE-4014333EE7EF}"/>
              </a:ext>
            </a:extLst>
          </p:cNvPr>
          <p:cNvSpPr>
            <a:spLocks noGrp="1"/>
          </p:cNvSpPr>
          <p:nvPr>
            <p:ph type="dt" sz="half" idx="10"/>
          </p:nvPr>
        </p:nvSpPr>
        <p:spPr/>
        <p:txBody>
          <a:bodyPr/>
          <a:lstStyle/>
          <a:p>
            <a:r>
              <a:rPr lang="de-DE"/>
              <a:t>C.-J. Pardall</a:t>
            </a:r>
            <a:endParaRPr lang="de-DE" dirty="0"/>
          </a:p>
        </p:txBody>
      </p:sp>
      <p:grpSp>
        <p:nvGrpSpPr>
          <p:cNvPr id="13" name="Gruppieren 12">
            <a:extLst>
              <a:ext uri="{FF2B5EF4-FFF2-40B4-BE49-F238E27FC236}">
                <a16:creationId xmlns:a16="http://schemas.microsoft.com/office/drawing/2014/main" id="{6EF17B9A-2EEB-A736-20B4-A6A4F546DD6C}"/>
              </a:ext>
            </a:extLst>
          </p:cNvPr>
          <p:cNvGrpSpPr/>
          <p:nvPr/>
        </p:nvGrpSpPr>
        <p:grpSpPr>
          <a:xfrm>
            <a:off x="6984001" y="2433047"/>
            <a:ext cx="2160000" cy="2519426"/>
            <a:chOff x="6984001" y="2433047"/>
            <a:chExt cx="2160000" cy="2519426"/>
          </a:xfrm>
        </p:grpSpPr>
        <p:grpSp>
          <p:nvGrpSpPr>
            <p:cNvPr id="8" name="Gruppieren 7">
              <a:extLst>
                <a:ext uri="{FF2B5EF4-FFF2-40B4-BE49-F238E27FC236}">
                  <a16:creationId xmlns:a16="http://schemas.microsoft.com/office/drawing/2014/main" id="{AAB05216-50EC-2B2D-1BBE-613DA6CCE9C0}"/>
                </a:ext>
              </a:extLst>
            </p:cNvPr>
            <p:cNvGrpSpPr/>
            <p:nvPr/>
          </p:nvGrpSpPr>
          <p:grpSpPr>
            <a:xfrm>
              <a:off x="6984001" y="2433047"/>
              <a:ext cx="2160000" cy="2519426"/>
              <a:chOff x="6984001" y="2403538"/>
              <a:chExt cx="2160000" cy="2519426"/>
            </a:xfrm>
          </p:grpSpPr>
          <p:pic>
            <p:nvPicPr>
              <p:cNvPr id="7" name="Grafik 6" descr="Ein Bild, das Licht, Natur, Outdoorobjekt, Nacht enthält.&#10;&#10;Automatisch generierte Beschreibung">
                <a:extLst>
                  <a:ext uri="{FF2B5EF4-FFF2-40B4-BE49-F238E27FC236}">
                    <a16:creationId xmlns:a16="http://schemas.microsoft.com/office/drawing/2014/main" id="{1AA2CE87-E9D3-8246-732E-824678F147B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2831"/>
              <a:stretch/>
            </p:blipFill>
            <p:spPr>
              <a:xfrm rot="5400000">
                <a:off x="6952775" y="2434764"/>
                <a:ext cx="2222451" cy="2160000"/>
              </a:xfrm>
              <a:prstGeom prst="rect">
                <a:avLst/>
              </a:prstGeom>
            </p:spPr>
          </p:pic>
          <p:sp>
            <p:nvSpPr>
              <p:cNvPr id="6" name="Textfeld 5">
                <a:extLst>
                  <a:ext uri="{FF2B5EF4-FFF2-40B4-BE49-F238E27FC236}">
                    <a16:creationId xmlns:a16="http://schemas.microsoft.com/office/drawing/2014/main" id="{E6BE47AA-0674-682C-5264-6A44C256BEEF}"/>
                  </a:ext>
                </a:extLst>
              </p:cNvPr>
              <p:cNvSpPr txBox="1"/>
              <p:nvPr/>
            </p:nvSpPr>
            <p:spPr>
              <a:xfrm>
                <a:off x="7074000" y="4645965"/>
                <a:ext cx="1980000" cy="276999"/>
              </a:xfrm>
              <a:prstGeom prst="rect">
                <a:avLst/>
              </a:prstGeom>
              <a:noFill/>
            </p:spPr>
            <p:txBody>
              <a:bodyPr wrap="square" lIns="0" rIns="36000" rtlCol="0">
                <a:spAutoFit/>
              </a:bodyPr>
              <a:lstStyle/>
              <a:p>
                <a:r>
                  <a:rPr lang="de-DE" sz="1200" dirty="0">
                    <a:latin typeface="Arial" panose="020B0604020202020204" pitchFamily="34" charset="0"/>
                    <a:cs typeface="Arial" panose="020B0604020202020204" pitchFamily="34" charset="0"/>
                  </a:rPr>
                  <a:t>Komet Hale-Bopp</a:t>
                </a:r>
              </a:p>
            </p:txBody>
          </p:sp>
        </p:grpSp>
        <p:sp>
          <p:nvSpPr>
            <p:cNvPr id="9" name="Textfeld 8">
              <a:extLst>
                <a:ext uri="{FF2B5EF4-FFF2-40B4-BE49-F238E27FC236}">
                  <a16:creationId xmlns:a16="http://schemas.microsoft.com/office/drawing/2014/main" id="{7939B151-D066-B0C3-5137-4479EC4E5795}"/>
                </a:ext>
              </a:extLst>
            </p:cNvPr>
            <p:cNvSpPr txBox="1"/>
            <p:nvPr/>
          </p:nvSpPr>
          <p:spPr>
            <a:xfrm>
              <a:off x="7074000" y="2496898"/>
              <a:ext cx="1980000" cy="646331"/>
            </a:xfrm>
            <a:prstGeom prst="rect">
              <a:avLst/>
            </a:prstGeom>
            <a:noFill/>
          </p:spPr>
          <p:txBody>
            <a:bodyPr wrap="square" lIns="0" rIns="36000" rtlCol="0">
              <a:spAutoFit/>
            </a:bodyPr>
            <a:lstStyle/>
            <a:p>
              <a:r>
                <a:rPr lang="de-DE" sz="1200" dirty="0">
                  <a:solidFill>
                    <a:schemeClr val="bg1"/>
                  </a:solidFill>
                  <a:latin typeface="Arial" panose="020B0604020202020204" pitchFamily="34" charset="0"/>
                  <a:cs typeface="Arial" panose="020B0604020202020204" pitchFamily="34" charset="0"/>
                </a:rPr>
                <a:t>Staubschweif, entstanden durch Absorption von Photonen</a:t>
              </a:r>
            </a:p>
          </p:txBody>
        </p:sp>
        <p:cxnSp>
          <p:nvCxnSpPr>
            <p:cNvPr id="11" name="Gerade Verbindung mit Pfeil 10">
              <a:extLst>
                <a:ext uri="{FF2B5EF4-FFF2-40B4-BE49-F238E27FC236}">
                  <a16:creationId xmlns:a16="http://schemas.microsoft.com/office/drawing/2014/main" id="{14F77253-AA7C-000E-512C-C6BA78CD7CA3}"/>
                </a:ext>
              </a:extLst>
            </p:cNvPr>
            <p:cNvCxnSpPr>
              <a:cxnSpLocks/>
            </p:cNvCxnSpPr>
            <p:nvPr/>
          </p:nvCxnSpPr>
          <p:spPr>
            <a:xfrm>
              <a:off x="7884368" y="2924944"/>
              <a:ext cx="288032" cy="1008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Fußzeilenplatzhalter 9">
            <a:extLst>
              <a:ext uri="{FF2B5EF4-FFF2-40B4-BE49-F238E27FC236}">
                <a16:creationId xmlns:a16="http://schemas.microsoft.com/office/drawing/2014/main" id="{71F16D5E-4FC6-BD44-EC65-47E2FD334172}"/>
              </a:ext>
            </a:extLst>
          </p:cNvPr>
          <p:cNvSpPr>
            <a:spLocks noGrp="1"/>
          </p:cNvSpPr>
          <p:nvPr>
            <p:ph type="ftr" sz="quarter" idx="11"/>
          </p:nvPr>
        </p:nvSpPr>
        <p:spPr/>
        <p:txBody>
          <a:bodyPr/>
          <a:lstStyle/>
          <a:p>
            <a:r>
              <a:rPr lang="de-DE"/>
              <a:t>4122_up_em_strahlung_quantenobjekt</a:t>
            </a:r>
            <a:endParaRPr lang="de-DE" dirty="0"/>
          </a:p>
        </p:txBody>
      </p:sp>
      <p:sp>
        <p:nvSpPr>
          <p:cNvPr id="12" name="Textfeld 11">
            <a:extLst>
              <a:ext uri="{FF2B5EF4-FFF2-40B4-BE49-F238E27FC236}">
                <a16:creationId xmlns:a16="http://schemas.microsoft.com/office/drawing/2014/main" id="{704D11F6-6E10-73AA-6222-D8AF2119174F}"/>
              </a:ext>
            </a:extLst>
          </p:cNvPr>
          <p:cNvSpPr txBox="1"/>
          <p:nvPr/>
        </p:nvSpPr>
        <p:spPr>
          <a:xfrm>
            <a:off x="0" y="6322107"/>
            <a:ext cx="9144000" cy="33855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Bildquelle:  Geoff Chester (</a:t>
            </a:r>
            <a:r>
              <a:rPr lang="de-DE" sz="800" dirty="0">
                <a:latin typeface="Arial" panose="020B0604020202020204" pitchFamily="34" charset="0"/>
                <a:cs typeface="Arial" panose="020B0604020202020204" pitchFamily="34" charset="0"/>
                <a:hlinkClick r:id="rId4"/>
              </a:rPr>
              <a:t>https://commons.wikimedia.org/wiki/File:Halebopp031197.jpg</a:t>
            </a:r>
            <a:r>
              <a:rPr lang="de-DE" sz="800" dirty="0">
                <a:latin typeface="Arial" panose="020B0604020202020204" pitchFamily="34" charset="0"/>
                <a:cs typeface="Arial" panose="020B0604020202020204" pitchFamily="34" charset="0"/>
              </a:rPr>
              <a:t>), „Halebopp031197“, Beschriftung: von C.-J. Pardall, </a:t>
            </a:r>
            <a:r>
              <a:rPr lang="de-DE" sz="800" dirty="0">
                <a:latin typeface="Arial" panose="020B0604020202020204" pitchFamily="34" charset="0"/>
                <a:cs typeface="Arial" panose="020B0604020202020204" pitchFamily="34" charset="0"/>
                <a:hlinkClick r:id="rId5"/>
              </a:rPr>
              <a:t>https://creativecommons.org/publicdomain/zero/1.0/legalcode</a:t>
            </a:r>
            <a:r>
              <a:rPr lang="de-DE" sz="800" dirty="0">
                <a:latin typeface="Arial" panose="020B0604020202020204" pitchFamily="34" charset="0"/>
                <a:cs typeface="Arial" panose="020B0604020202020204" pitchFamily="34" charset="0"/>
              </a:rPr>
              <a:t> (06.02.23) </a:t>
            </a:r>
          </a:p>
        </p:txBody>
      </p:sp>
    </p:spTree>
    <p:extLst>
      <p:ext uri="{BB962C8B-B14F-4D97-AF65-F5344CB8AC3E}">
        <p14:creationId xmlns:p14="http://schemas.microsoft.com/office/powerpoint/2010/main" val="4241061363"/>
      </p:ext>
    </p:extLst>
  </p:cSld>
  <p:clrMapOvr>
    <a:masterClrMapping/>
  </p:clrMapOvr>
</p:sld>
</file>

<file path=ppt/theme/theme1.xml><?xml version="1.0" encoding="utf-8"?>
<a:theme xmlns:a="http://schemas.openxmlformats.org/drawingml/2006/main" name="CJP">
  <a:themeElements>
    <a:clrScheme name="Benutzerdefiniert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95373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JP_Seminar" id="{5E4E9938-5FEA-4026-BCF2-868941DE91A6}" vid="{1A966F91-F611-4C20-8A14-5EE8A66CFD5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CJP_Seminar</Template>
  <TotalTime>0</TotalTime>
  <Words>875</Words>
  <Application>Microsoft Office PowerPoint</Application>
  <PresentationFormat>Bildschirmpräsentation (4:3)</PresentationFormat>
  <Paragraphs>70</Paragraphs>
  <Slides>8</Slides>
  <Notes>1</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Cambria Math</vt:lpstr>
      <vt:lpstr>CJP</vt:lpstr>
      <vt:lpstr>Elektromagnetische Strahlung – Quantenobjekte?</vt:lpstr>
      <vt:lpstr>Elektromagnetische Strahlung – Quantenobjekte?</vt:lpstr>
      <vt:lpstr>Elektromagnetische Strahlung – Quantenobjekte?</vt:lpstr>
      <vt:lpstr>Elektromagnetische Strahlung – Quantenobjekte?</vt:lpstr>
      <vt:lpstr>Elektromagnetische Strahlung – Quantenobjekte!</vt:lpstr>
      <vt:lpstr>Elektromagnetische Strahlung – Quantenobjekte!</vt:lpstr>
      <vt:lpstr>Elektromagnetische Strahlung – Quantenobjekte!</vt:lpstr>
      <vt:lpstr>Elektromagnetische Strahlung – Quantenobjekte!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Carl-Julian Pardall</dc:creator>
  <cp:lastModifiedBy>Carl-Julian Pardall</cp:lastModifiedBy>
  <cp:revision>623</cp:revision>
  <cp:lastPrinted>2016-01-30T18:57:11Z</cp:lastPrinted>
  <dcterms:created xsi:type="dcterms:W3CDTF">2014-11-17T20:26:36Z</dcterms:created>
  <dcterms:modified xsi:type="dcterms:W3CDTF">2023-02-16T08:21:05Z</dcterms:modified>
</cp:coreProperties>
</file>