
<file path=[Content_Types].xml><?xml version="1.0" encoding="utf-8"?>
<Types xmlns="http://schemas.openxmlformats.org/package/2006/content-types">
  <Default Extension="avi" ContentType="video/x-msvideo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87" r:id="rId5"/>
  </p:sldMasterIdLst>
  <p:notesMasterIdLst>
    <p:notesMasterId r:id="rId8"/>
  </p:notesMasterIdLst>
  <p:handoutMasterIdLst>
    <p:handoutMasterId r:id="rId9"/>
  </p:handoutMasterIdLst>
  <p:sldIdLst>
    <p:sldId id="433" r:id="rId6"/>
    <p:sldId id="434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78A2"/>
    <a:srgbClr val="3FCDFF"/>
    <a:srgbClr val="EDEEC6"/>
    <a:srgbClr val="FA00EE"/>
    <a:srgbClr val="A12F9C"/>
    <a:srgbClr val="E3FFE8"/>
    <a:srgbClr val="EE7F04"/>
    <a:srgbClr val="7A99FE"/>
    <a:srgbClr val="FCAD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95CF3A-9787-4624-A288-65E8B48A86ED}" v="3" dt="2023-01-15T13:34:26.7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3226" autoAdjust="0"/>
  </p:normalViewPr>
  <p:slideViewPr>
    <p:cSldViewPr>
      <p:cViewPr varScale="1">
        <p:scale>
          <a:sx n="88" d="100"/>
          <a:sy n="88" d="100"/>
        </p:scale>
        <p:origin x="66" y="29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04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-Julian Pardall" userId="242418bbfe6e9ff5" providerId="LiveId" clId="{5795CF3A-9787-4624-A288-65E8B48A86ED}"/>
    <pc:docChg chg="custSel modSld modMainMaster">
      <pc:chgData name="Carl-Julian Pardall" userId="242418bbfe6e9ff5" providerId="LiveId" clId="{5795CF3A-9787-4624-A288-65E8B48A86ED}" dt="2023-01-15T13:34:26.737" v="14"/>
      <pc:docMkLst>
        <pc:docMk/>
      </pc:docMkLst>
      <pc:sldChg chg="modSp mod">
        <pc:chgData name="Carl-Julian Pardall" userId="242418bbfe6e9ff5" providerId="LiveId" clId="{5795CF3A-9787-4624-A288-65E8B48A86ED}" dt="2023-01-15T13:34:11.627" v="12" actId="6549"/>
        <pc:sldMkLst>
          <pc:docMk/>
          <pc:sldMk cId="221898855" sldId="433"/>
        </pc:sldMkLst>
        <pc:spChg chg="mod">
          <ac:chgData name="Carl-Julian Pardall" userId="242418bbfe6e9ff5" providerId="LiveId" clId="{5795CF3A-9787-4624-A288-65E8B48A86ED}" dt="2023-01-15T13:34:11.627" v="12" actId="6549"/>
          <ac:spMkLst>
            <pc:docMk/>
            <pc:sldMk cId="221898855" sldId="433"/>
            <ac:spMk id="7" creationId="{E5B2698B-4B62-279D-ED7F-8D5DE85F7EF6}"/>
          </ac:spMkLst>
        </pc:spChg>
      </pc:sldChg>
      <pc:sldChg chg="addSp delSp modSp mod">
        <pc:chgData name="Carl-Julian Pardall" userId="242418bbfe6e9ff5" providerId="LiveId" clId="{5795CF3A-9787-4624-A288-65E8B48A86ED}" dt="2023-01-15T13:34:26.737" v="14"/>
        <pc:sldMkLst>
          <pc:docMk/>
          <pc:sldMk cId="962358853" sldId="434"/>
        </pc:sldMkLst>
        <pc:spChg chg="add mod">
          <ac:chgData name="Carl-Julian Pardall" userId="242418bbfe6e9ff5" providerId="LiveId" clId="{5795CF3A-9787-4624-A288-65E8B48A86ED}" dt="2023-01-15T13:34:26.737" v="14"/>
          <ac:spMkLst>
            <pc:docMk/>
            <pc:sldMk cId="962358853" sldId="434"/>
            <ac:spMk id="2" creationId="{1D8E7B3B-4EAC-C2F6-12EA-5D0A5C6E754F}"/>
          </ac:spMkLst>
        </pc:spChg>
        <pc:spChg chg="del">
          <ac:chgData name="Carl-Julian Pardall" userId="242418bbfe6e9ff5" providerId="LiveId" clId="{5795CF3A-9787-4624-A288-65E8B48A86ED}" dt="2023-01-15T13:34:26.325" v="13" actId="478"/>
          <ac:spMkLst>
            <pc:docMk/>
            <pc:sldMk cId="962358853" sldId="434"/>
            <ac:spMk id="6" creationId="{4D52A63A-22EE-BCED-ABE7-65C8252537B7}"/>
          </ac:spMkLst>
        </pc:spChg>
      </pc:sldChg>
      <pc:sldMasterChg chg="modSp mod">
        <pc:chgData name="Carl-Julian Pardall" userId="242418bbfe6e9ff5" providerId="LiveId" clId="{5795CF3A-9787-4624-A288-65E8B48A86ED}" dt="2023-01-15T13:33:16.119" v="10" actId="20577"/>
        <pc:sldMasterMkLst>
          <pc:docMk/>
          <pc:sldMasterMk cId="0" sldId="2147483674"/>
        </pc:sldMasterMkLst>
        <pc:spChg chg="mod">
          <ac:chgData name="Carl-Julian Pardall" userId="242418bbfe6e9ff5" providerId="LiveId" clId="{5795CF3A-9787-4624-A288-65E8B48A86ED}" dt="2023-01-15T13:33:16.119" v="10" actId="20577"/>
          <ac:spMkLst>
            <pc:docMk/>
            <pc:sldMasterMk cId="0" sldId="2147483674"/>
            <ac:spMk id="4" creationId="{2E8BD3BB-D10B-5A52-9C56-D9D6C4786E4F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422ABEC-E94D-4F80-98DD-91AD2DC020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5658D0A-4C73-4ADB-994D-0D0C116CBE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ED436-AECC-4370-A948-281C017111D8}" type="datetimeFigureOut">
              <a:rPr lang="de-DE" smtClean="0"/>
              <a:t>24.02.2023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2D9299-4611-4AC9-BCA4-F59B2BCE03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6341661-E92D-42DD-9257-BB72E7C3E9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3F78E-45A7-42C0-A30A-973E677B3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5280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766AF-C2E5-498A-8780-88CCD884FEB9}" type="datetimeFigureOut">
              <a:rPr lang="de-DE" smtClean="0"/>
              <a:t>24.02.2023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1CA67-D061-429F-B186-15D98BBFE4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2237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3382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Abgerundetes Rechteck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el 7"/>
          <p:cNvSpPr>
            <a:spLocks noGrp="1"/>
          </p:cNvSpPr>
          <p:nvPr>
            <p:ph type="ctrTitle" hasCustomPrompt="1"/>
          </p:nvPr>
        </p:nvSpPr>
        <p:spPr>
          <a:xfrm>
            <a:off x="609601" y="2132857"/>
            <a:ext cx="11111409" cy="1470025"/>
          </a:xfrm>
        </p:spPr>
        <p:txBody>
          <a:bodyPr anchor="b">
            <a:noAutofit/>
          </a:bodyPr>
          <a:lstStyle>
            <a:lvl1pPr algn="l">
              <a:defRPr sz="4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0" lang="de-DE" dirty="0"/>
              <a:t>Titel der gesamten Präsentation durch Klicken bearbeiten</a:t>
            </a:r>
            <a:endParaRPr kumimoji="0" lang="en-US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 hasCustomPrompt="1"/>
          </p:nvPr>
        </p:nvSpPr>
        <p:spPr>
          <a:xfrm>
            <a:off x="638085" y="3901087"/>
            <a:ext cx="6575492" cy="1690138"/>
          </a:xfrm>
        </p:spPr>
        <p:txBody>
          <a:bodyPr>
            <a:normAutofit/>
          </a:bodyPr>
          <a:lstStyle>
            <a:lvl1pPr marL="64008" indent="0" algn="l">
              <a:buNone/>
              <a:defRPr sz="24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dirty="0"/>
              <a:t>Anlass der Präsentation</a:t>
            </a:r>
            <a:br>
              <a:rPr kumimoji="0" lang="de-DE" dirty="0"/>
            </a:br>
            <a:r>
              <a:rPr kumimoji="0" lang="de-DE" dirty="0"/>
              <a:t>Name des/der Vortragenden 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12FD7-57AF-F274-09F3-B9FB821E3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D3A1CD4-4A81-50EB-9B74-9137038C4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D93F2AC-65B3-8A55-2FFE-98FBAF17B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E4D2-F1F4-4D6D-9D05-A8073DD5200D}" type="datetimeFigureOut">
              <a:rPr lang="de-DE" smtClean="0"/>
              <a:t>24.02.2023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8B6119-5D06-9F22-B436-5397422CD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1FC3B5-34BF-30CD-0735-10ABB3D1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844F-7E2C-407D-B1E9-0E03A441C4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6678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B3D246-C01A-1198-9F9E-ECB8F9993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49A96D-16DB-50AA-2CF9-D6D7D1017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06C521B-B17F-6070-B45B-D9559103F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36A60DD-1B86-5468-5BCC-BE5C509EC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E4D2-F1F4-4D6D-9D05-A8073DD5200D}" type="datetimeFigureOut">
              <a:rPr lang="de-DE" smtClean="0"/>
              <a:t>24.02.2023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70DFC34-AC06-756C-257D-8EAAED68A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ED37BB9-F111-4B5D-E8A9-668129411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844F-7E2C-407D-B1E9-0E03A441C4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9783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46C760-E57E-742F-F77E-1E0647AA9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34F07EF-3739-AA80-0AFE-B6397C414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EED468A-E327-DC90-96C4-85B34194A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F0599AF-5E4B-AD74-25CB-A2F30854E4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0E15E40-5A2E-2ECA-BF61-C989CF9E22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10758A5-701D-B24D-8997-BABD45C2D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E4D2-F1F4-4D6D-9D05-A8073DD5200D}" type="datetimeFigureOut">
              <a:rPr lang="de-DE" smtClean="0"/>
              <a:t>24.02.2023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C1BFA28-3B92-0DB4-1578-04766C495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3AC7936-FEB1-7F76-E0A9-8616A9D1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844F-7E2C-407D-B1E9-0E03A441C4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9804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FB3B41-095A-C387-C73A-C0F6976F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8ED806F-6925-5BF2-9FFA-0DFC3CF01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E4D2-F1F4-4D6D-9D05-A8073DD5200D}" type="datetimeFigureOut">
              <a:rPr lang="de-DE" smtClean="0"/>
              <a:t>24.02.2023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E6477A7-C4EA-C190-D6B2-8DA3FAC6D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382F447-00A7-83F9-9BA1-5007D63F2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844F-7E2C-407D-B1E9-0E03A441C4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464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0B87A98-3598-BAF4-22F4-F8DB18137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E4D2-F1F4-4D6D-9D05-A8073DD5200D}" type="datetimeFigureOut">
              <a:rPr lang="de-DE" smtClean="0"/>
              <a:t>24.02.2023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BD6FEB1-6E00-8D85-9981-E78CAD541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718328C-BBA4-085C-4C5F-3F85A61E0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844F-7E2C-407D-B1E9-0E03A441C4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1717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D501CB-2F96-2DC0-378C-742B11DBF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078415-896D-D05F-B16F-80880DD66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52F27AD-0F58-7F26-AD85-31670F21F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551CBD4-338D-67E7-AE5D-D561DFDB3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E4D2-F1F4-4D6D-9D05-A8073DD5200D}" type="datetimeFigureOut">
              <a:rPr lang="de-DE" smtClean="0"/>
              <a:t>24.02.2023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15EDACD-EA2A-CE63-9B3B-EFF45513F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A6BCEF9-9873-D2CD-752A-5C458F7DE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844F-7E2C-407D-B1E9-0E03A441C4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3690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3C5596-1004-9C9C-B6A6-703C63985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A3FF822-3017-F26E-0538-529CCE5146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F1F987E-2B0B-A495-CE6B-1111C8C1B1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97671D5-BFF9-9172-2F91-44AA47D1D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E4D2-F1F4-4D6D-9D05-A8073DD5200D}" type="datetimeFigureOut">
              <a:rPr lang="de-DE" smtClean="0"/>
              <a:t>24.02.2023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06E14E3-F0CD-42DE-A5E6-27CCF95FF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20E069E-02E9-3A9C-FFA1-48B78FF11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844F-7E2C-407D-B1E9-0E03A441C4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6981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DBC41C-E8C1-9BA4-7E01-24971C2FC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5F74D18-83A7-837B-4DAD-B805478C7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51885F-0005-6447-CD36-6FD1AD27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E4D2-F1F4-4D6D-9D05-A8073DD5200D}" type="datetimeFigureOut">
              <a:rPr lang="de-DE" smtClean="0"/>
              <a:t>24.02.2023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19A112-C10F-E60E-38D9-CDA1B88C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C32FB0-B490-C362-F91B-1B7EE8B17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844F-7E2C-407D-B1E9-0E03A441C4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891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00C38FA-B85F-13D8-DCA9-99B35947AE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D39979F-6C51-69AA-79A7-552D2ADE23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2FDE52-DAE6-2814-73F4-C09AC7D6D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E4D2-F1F4-4D6D-9D05-A8073DD5200D}" type="datetimeFigureOut">
              <a:rPr lang="de-DE" smtClean="0"/>
              <a:t>24.02.2023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A37B9F3-8227-92E5-FE64-051880517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5493C6-9F0D-2C66-74B3-D5E29D6E3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844F-7E2C-407D-B1E9-0E03A441C4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1911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5040560"/>
          </a:xfrm>
        </p:spPr>
        <p:txBody>
          <a:bodyPr/>
          <a:lstStyle/>
          <a:p>
            <a:pPr lvl="0" eaLnBrk="1" latinLnBrk="0" hangingPunct="1"/>
            <a:r>
              <a:rPr lang="de-DE" dirty="0"/>
              <a:t>Textmasterformat bearbeiten</a:t>
            </a:r>
          </a:p>
          <a:p>
            <a:pPr lvl="1" eaLnBrk="1" latinLnBrk="0" hangingPunct="1"/>
            <a:r>
              <a:rPr lang="de-DE" dirty="0"/>
              <a:t>Zweite Ebene</a:t>
            </a:r>
          </a:p>
          <a:p>
            <a:pPr lvl="2" eaLnBrk="1" latinLnBrk="0" hangingPunct="1"/>
            <a:r>
              <a:rPr lang="de-DE" dirty="0"/>
              <a:t>Dritte Ebene</a:t>
            </a:r>
          </a:p>
          <a:p>
            <a:pPr lvl="3" eaLnBrk="1" latinLnBrk="0" hangingPunct="1"/>
            <a:r>
              <a:rPr lang="de-DE" dirty="0"/>
              <a:t>Vierte Ebene</a:t>
            </a:r>
          </a:p>
          <a:p>
            <a:pPr lvl="4" eaLnBrk="1" latinLnBrk="0" hangingPunct="1"/>
            <a:r>
              <a:rPr lang="de-DE" dirty="0"/>
              <a:t>Fünfte Ebene</a:t>
            </a:r>
            <a:endParaRPr kumimoji="0" lang="en-US" dirty="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576064"/>
          </a:xfrm>
        </p:spPr>
        <p:txBody>
          <a:bodyPr/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26FDFF73-5E76-8312-FAD0-C3CA3A884F6F}"/>
              </a:ext>
            </a:extLst>
          </p:cNvPr>
          <p:cNvCxnSpPr>
            <a:cxnSpLocks/>
          </p:cNvCxnSpPr>
          <p:nvPr userDrawn="1"/>
        </p:nvCxnSpPr>
        <p:spPr>
          <a:xfrm>
            <a:off x="-12000" y="1124744"/>
            <a:ext cx="1220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AE64D3D5-FC56-84DE-49BF-BA7F054226ED}"/>
              </a:ext>
            </a:extLst>
          </p:cNvPr>
          <p:cNvCxnSpPr>
            <a:cxnSpLocks/>
          </p:cNvCxnSpPr>
          <p:nvPr userDrawn="1"/>
        </p:nvCxnSpPr>
        <p:spPr>
          <a:xfrm>
            <a:off x="0" y="6525344"/>
            <a:ext cx="1220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846800"/>
            <a:ext cx="5384800" cy="40324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0" y="1846800"/>
            <a:ext cx="5384800" cy="40324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dirty="0"/>
              <a:t>Textmasterformat bearbeiten </a:t>
            </a:r>
          </a:p>
          <a:p>
            <a:pPr lvl="1" eaLnBrk="1" latinLnBrk="0" hangingPunct="1"/>
            <a:r>
              <a:rPr lang="de-DE" dirty="0"/>
              <a:t>Zweite Ebene</a:t>
            </a:r>
          </a:p>
          <a:p>
            <a:pPr lvl="2" eaLnBrk="1" latinLnBrk="0" hangingPunct="1"/>
            <a:r>
              <a:rPr lang="de-DE" dirty="0"/>
              <a:t>Dritte Ebene</a:t>
            </a:r>
          </a:p>
          <a:p>
            <a:pPr lvl="3" eaLnBrk="1" latinLnBrk="0" hangingPunct="1"/>
            <a:r>
              <a:rPr lang="de-DE" dirty="0"/>
              <a:t>Vierte Ebene</a:t>
            </a:r>
          </a:p>
          <a:p>
            <a:pPr lvl="4" eaLnBrk="1" latinLnBrk="0" hangingPunct="1"/>
            <a:r>
              <a:rPr lang="de-DE" dirty="0"/>
              <a:t>Fünfte Ebene</a:t>
            </a:r>
            <a:endParaRPr kumimoji="0" lang="en-US" dirty="0"/>
          </a:p>
        </p:txBody>
      </p:sp>
      <p:sp>
        <p:nvSpPr>
          <p:cNvPr id="10" name="Titelplatzhalter 21"/>
          <p:cNvSpPr txBox="1">
            <a:spLocks/>
          </p:cNvSpPr>
          <p:nvPr userDrawn="1"/>
        </p:nvSpPr>
        <p:spPr>
          <a:xfrm>
            <a:off x="609600" y="562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de-DE" sz="4000" dirty="0"/>
              <a:t>Titelmasterformat durch Klicken bearbeiten</a:t>
            </a:r>
            <a:endParaRPr lang="en-US" sz="4000" dirty="0"/>
          </a:p>
        </p:txBody>
      </p:sp>
      <p:sp>
        <p:nvSpPr>
          <p:cNvPr id="13" name="Fußzeilenplatzhalter 2"/>
          <p:cNvSpPr txBox="1">
            <a:spLocks/>
          </p:cNvSpPr>
          <p:nvPr userDrawn="1"/>
        </p:nvSpPr>
        <p:spPr>
          <a:xfrm>
            <a:off x="623392" y="5949280"/>
            <a:ext cx="36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8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392" y="1844824"/>
            <a:ext cx="5376000" cy="457200"/>
          </a:xfr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6192011" y="1844824"/>
            <a:ext cx="5376000" cy="457200"/>
          </a:xfr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623392" y="2348880"/>
            <a:ext cx="5376000" cy="3528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2011" y="2348880"/>
            <a:ext cx="5376000" cy="35283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10972800" cy="1066800"/>
          </a:xfrm>
        </p:spPr>
        <p:txBody>
          <a:bodyPr/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2"/>
          <p:cNvSpPr txBox="1">
            <a:spLocks/>
          </p:cNvSpPr>
          <p:nvPr userDrawn="1"/>
        </p:nvSpPr>
        <p:spPr>
          <a:xfrm>
            <a:off x="623392" y="5949280"/>
            <a:ext cx="36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800" dirty="0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10972800" cy="1066800"/>
          </a:xfrm>
        </p:spPr>
        <p:txBody>
          <a:bodyPr/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41542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52117" y="764704"/>
            <a:ext cx="4511040" cy="792088"/>
          </a:xfrm>
        </p:spPr>
        <p:txBody>
          <a:bodyPr anchor="b">
            <a:noAutofit/>
          </a:bodyPr>
          <a:lstStyle>
            <a:lvl1pPr algn="l">
              <a:buNone/>
              <a:defRPr sz="2400" b="1"/>
            </a:lvl1pPr>
          </a:lstStyle>
          <a:p>
            <a:r>
              <a:rPr kumimoji="0" lang="de-DE"/>
              <a:t>Titelmasterformat durch Klicken bearbeiten</a:t>
            </a:r>
            <a:endParaRPr kumimoji="0"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7152117" y="1628801"/>
            <a:ext cx="4511040" cy="4248472"/>
          </a:xfrm>
        </p:spPr>
        <p:txBody>
          <a:bodyPr>
            <a:normAutofit/>
          </a:bodyPr>
          <a:lstStyle>
            <a:lvl1pPr marL="9144" indent="0">
              <a:buNone/>
              <a:defRPr sz="20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623392" y="764704"/>
            <a:ext cx="6382944" cy="5112568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8EBD44-FE83-3281-71D5-83BA094DE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CA47E90-0AE3-A976-5D19-22929DEE5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B42881-9F3B-54AD-CCBA-4E7A18E40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E4D2-F1F4-4D6D-9D05-A8073DD5200D}" type="datetimeFigureOut">
              <a:rPr lang="de-DE" smtClean="0"/>
              <a:t>24.02.2023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C2BA45-6F43-4198-5B68-FA4D810C1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EFF03A-A5B9-E032-4815-9D63056C1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844F-7E2C-407D-B1E9-0E03A441C4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0488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6B1EC9-283C-A8BF-0D75-7251E3AEC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EC67E7-25EF-E510-CB7D-ABD032F66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1B10D8-59DC-6E8D-D88D-99BE31F0D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E4D2-F1F4-4D6D-9D05-A8073DD5200D}" type="datetimeFigureOut">
              <a:rPr lang="de-DE" smtClean="0"/>
              <a:t>24.02.2023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980E40-9315-FEE1-2520-DDA178D9B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2C2FE4-7D74-31C8-A55B-18799EDFB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844F-7E2C-407D-B1E9-0E03A441C4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1172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hyperlink" Target="https://creativecommons.org/licenses/by/4.0/deed.de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609600" y="562000"/>
            <a:ext cx="11001883" cy="56274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609599" y="1376082"/>
            <a:ext cx="11001883" cy="491991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dirty="0"/>
              <a:t>Textmasterformat bearbeiten</a:t>
            </a:r>
          </a:p>
          <a:p>
            <a:pPr lvl="1" eaLnBrk="1" latinLnBrk="0" hangingPunct="1"/>
            <a:r>
              <a:rPr kumimoji="0" lang="de-DE" dirty="0"/>
              <a:t>Zweite Ebene</a:t>
            </a:r>
          </a:p>
          <a:p>
            <a:pPr lvl="2" eaLnBrk="1" latinLnBrk="0" hangingPunct="1"/>
            <a:r>
              <a:rPr kumimoji="0" lang="de-DE" dirty="0"/>
              <a:t>Dritte Ebene</a:t>
            </a:r>
          </a:p>
          <a:p>
            <a:pPr lvl="3" eaLnBrk="1" latinLnBrk="0" hangingPunct="1"/>
            <a:r>
              <a:rPr kumimoji="0" lang="de-DE" dirty="0"/>
              <a:t>Vierte Ebene</a:t>
            </a:r>
          </a:p>
          <a:p>
            <a:pPr lvl="4" eaLnBrk="1" latinLnBrk="0" hangingPunct="1"/>
            <a:r>
              <a:rPr kumimoji="0" lang="de-DE" dirty="0"/>
              <a:t>Fünfte Ebene</a:t>
            </a:r>
            <a:endParaRPr kumimoji="0" lang="en-US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2E8BD3BB-D10B-5A52-9C56-D9D6C4786E4F}"/>
              </a:ext>
            </a:extLst>
          </p:cNvPr>
          <p:cNvSpPr txBox="1">
            <a:spLocks/>
          </p:cNvSpPr>
          <p:nvPr userDrawn="1"/>
        </p:nvSpPr>
        <p:spPr>
          <a:xfrm>
            <a:off x="143339" y="6561335"/>
            <a:ext cx="1416158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 defTabSz="914400" rtl="0" eaLnBrk="1" latinLnBrk="0" hangingPunct="1"/>
            <a:r>
              <a:rPr kumimoji="0" lang="de-DE" sz="1200" kern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J. </a:t>
            </a:r>
            <a:r>
              <a:rPr kumimoji="0" lang="de-DE" sz="1200" kern="1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Küblbeck</a:t>
            </a:r>
            <a:endParaRPr kumimoji="0" lang="de-DE" sz="120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107432E-ACB6-0D6D-F96A-7DE6E21DDD77}"/>
              </a:ext>
            </a:extLst>
          </p:cNvPr>
          <p:cNvSpPr txBox="1"/>
          <p:nvPr userDrawn="1"/>
        </p:nvSpPr>
        <p:spPr>
          <a:xfrm>
            <a:off x="1199455" y="6615195"/>
            <a:ext cx="1100188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CC BY 4.0</a:t>
            </a: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)						</a:t>
            </a:r>
            <a:fld id="{F967CA81-0402-46A6-9BDF-935F930BCF9C}" type="slidenum">
              <a:rPr lang="de-DE" sz="1100" smtClean="0"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4124_up_filme_realteil_psiquadrat_musil	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8" r:id="rId3"/>
    <p:sldLayoutId id="2147483679" r:id="rId4"/>
    <p:sldLayoutId id="2147483686" r:id="rId5"/>
    <p:sldLayoutId id="2147483681" r:id="rId6"/>
    <p:sldLayoutId id="2147483682" r:id="rId7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58368" indent="-246888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23544" indent="-219456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79576" indent="-201168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89888" indent="-182880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5E0DF94-A0F4-FD8D-7768-1F0D79A43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A06785B-E5D2-798C-6873-BFE99812E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F2DF9C-105C-444D-6EA8-2AAAB8BD6D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FE4D2-F1F4-4D6D-9D05-A8073DD5200D}" type="datetimeFigureOut">
              <a:rPr lang="de-DE" smtClean="0"/>
              <a:t>24.02.2023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54BE71-54ED-282E-3030-EE0A4309D2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355B63-66D7-DE95-0E81-6AF4B65EE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D844F-7E2C-407D-B1E9-0E03A441C4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628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hyperlink" Target="https://creativecommons.org/licenses/by-sa/3.0/deed.de" TargetMode="External"/><Relationship Id="rId5" Type="http://schemas.openxmlformats.org/officeDocument/2006/relationships/image" Target="../media/image1010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creativecommons.org/licenses/by-sa/3.0/deed.de" TargetMode="External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6" Type="http://schemas.openxmlformats.org/officeDocument/2006/relationships/image" Target="../media/image1010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6556178-F213-D1BF-857A-09BA2ABA7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Graphische Darstellung der mathematischen Lösungen</a:t>
            </a:r>
          </a:p>
        </p:txBody>
      </p:sp>
      <p:pic>
        <p:nvPicPr>
          <p:cNvPr id="2" name="elektron_wp">
            <a:hlinkClick r:id="" action="ppaction://media"/>
            <a:extLst>
              <a:ext uri="{FF2B5EF4-FFF2-40B4-BE49-F238E27FC236}">
                <a16:creationId xmlns:a16="http://schemas.microsoft.com/office/drawing/2014/main" id="{B9BE116D-A133-1629-FEA8-62429E48426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5400" y="1268760"/>
            <a:ext cx="9144000" cy="5143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1">
                <a:extLst>
                  <a:ext uri="{FF2B5EF4-FFF2-40B4-BE49-F238E27FC236}">
                    <a16:creationId xmlns:a16="http://schemas.microsoft.com/office/drawing/2014/main" id="{72B2EB7E-B5BF-C200-E079-CB85DAC13F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66149" y="2276872"/>
                <a:ext cx="2629163" cy="2664296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3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Font typeface="Arial" pitchFamily="34" charset="0"/>
                  <a:buChar char="•"/>
                  <a:defRPr kumimoji="0" sz="2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58368" indent="-246888" algn="l" rtl="0" eaLnBrk="1" latinLnBrk="0" hangingPunct="1">
                  <a:spcBef>
                    <a:spcPts val="3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Font typeface="Arial" pitchFamily="34" charset="0"/>
                  <a:buChar char="•"/>
                  <a:defRPr kumimoji="0" sz="2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23544" indent="-219456" algn="l" rtl="0" eaLnBrk="1" latinLnBrk="0" hangingPunct="1">
                  <a:spcBef>
                    <a:spcPts val="3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Font typeface="Arial" pitchFamily="34" charset="0"/>
                  <a:buChar char="•"/>
                  <a:defRPr kumimoji="0" sz="2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179576" indent="-201168" algn="l" rtl="0" eaLnBrk="1" latinLnBrk="0" hangingPunct="1">
                  <a:spcBef>
                    <a:spcPts val="3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Font typeface="Arial" pitchFamily="34" charset="0"/>
                  <a:buChar char="•"/>
                  <a:defRPr kumimoji="0" sz="2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389888" indent="-182880" algn="l" rtl="0" eaLnBrk="1" latinLnBrk="0" hangingPunct="1">
                  <a:spcBef>
                    <a:spcPts val="3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Font typeface="Arial" pitchFamily="34" charset="0"/>
                  <a:buChar char="•"/>
                  <a:defRPr kumimoji="0"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1609344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8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6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5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8pPr>
                <a:lvl9pPr marL="224028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400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de-DE" sz="2000" dirty="0">
                    <a:solidFill>
                      <a:schemeClr val="tx1"/>
                    </a:solidFill>
                  </a:rPr>
                  <a:t>Gerechnet </a:t>
                </a:r>
                <a:br>
                  <a:rPr lang="de-DE" sz="2000" dirty="0">
                    <a:solidFill>
                      <a:schemeClr val="tx1"/>
                    </a:solidFill>
                  </a:rPr>
                </a:br>
                <a:r>
                  <a:rPr lang="de-DE" sz="2000" dirty="0">
                    <a:solidFill>
                      <a:schemeClr val="tx1"/>
                    </a:solidFill>
                  </a:rPr>
                  <a:t>wurde die freie</a:t>
                </a:r>
                <a:br>
                  <a:rPr lang="de-DE" sz="2000" dirty="0">
                    <a:solidFill>
                      <a:schemeClr val="tx1"/>
                    </a:solidFill>
                  </a:rPr>
                </a:br>
                <a:r>
                  <a:rPr lang="de-DE" sz="2000" dirty="0">
                    <a:solidFill>
                      <a:schemeClr val="tx1"/>
                    </a:solidFill>
                  </a:rPr>
                  <a:t>Schrödinger-</a:t>
                </a:r>
                <a:br>
                  <a:rPr lang="de-DE" sz="2000" dirty="0">
                    <a:solidFill>
                      <a:schemeClr val="tx1"/>
                    </a:solidFill>
                  </a:rPr>
                </a:br>
                <a:r>
                  <a:rPr lang="de-DE" sz="2000" dirty="0">
                    <a:solidFill>
                      <a:schemeClr val="tx1"/>
                    </a:solidFill>
                  </a:rPr>
                  <a:t>Gleichung.</a:t>
                </a:r>
                <a:br>
                  <a:rPr lang="de-DE" sz="2000" dirty="0">
                    <a:solidFill>
                      <a:schemeClr val="tx1"/>
                    </a:solidFill>
                  </a:rPr>
                </a:br>
                <a:br>
                  <a:rPr lang="de-DE" sz="2000" dirty="0">
                    <a:solidFill>
                      <a:schemeClr val="tx1"/>
                    </a:solidFill>
                  </a:rPr>
                </a:br>
                <a:r>
                  <a:rPr lang="de-DE" sz="2000" dirty="0">
                    <a:solidFill>
                      <a:srgbClr val="00B050"/>
                    </a:solidFill>
                  </a:rPr>
                  <a:t>Grün: Realteil</a:t>
                </a:r>
                <a:br>
                  <a:rPr lang="de-DE" sz="2000" dirty="0">
                    <a:solidFill>
                      <a:schemeClr val="tx1"/>
                    </a:solidFill>
                  </a:rPr>
                </a:br>
                <a:br>
                  <a:rPr lang="de-DE" sz="2000" dirty="0">
                    <a:solidFill>
                      <a:schemeClr val="tx1"/>
                    </a:solidFill>
                  </a:rPr>
                </a:br>
                <a:r>
                  <a:rPr lang="de-DE" sz="2000" dirty="0">
                    <a:solidFill>
                      <a:srgbClr val="0070C0"/>
                    </a:solidFill>
                  </a:rPr>
                  <a:t>Blau: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sz="2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</m:t>
                                </m:r>
                              </m:e>
                              <m:sub>
                                <m:r>
                                  <a:rPr lang="de-DE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de-DE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DE" sz="2000" dirty="0"/>
              </a:p>
              <a:p>
                <a:pPr marL="109728" indent="0">
                  <a:buFont typeface="Arial" pitchFamily="34" charset="0"/>
                  <a:buNone/>
                </a:pPr>
                <a:endParaRPr lang="de-D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Inhaltsplatzhalter 1">
                <a:extLst>
                  <a:ext uri="{FF2B5EF4-FFF2-40B4-BE49-F238E27FC236}">
                    <a16:creationId xmlns:a16="http://schemas.microsoft.com/office/drawing/2014/main" id="{72B2EB7E-B5BF-C200-E079-CB85DAC13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6149" y="2276872"/>
                <a:ext cx="2629163" cy="2664296"/>
              </a:xfrm>
              <a:prstGeom prst="rect">
                <a:avLst/>
              </a:prstGeom>
              <a:blipFill>
                <a:blip r:embed="rId5"/>
                <a:stretch>
                  <a:fillRect t="-114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E5B2698B-4B62-279D-ED7F-8D5DE85F7EF6}"/>
              </a:ext>
            </a:extLst>
          </p:cNvPr>
          <p:cNvSpPr txBox="1">
            <a:spLocks/>
          </p:cNvSpPr>
          <p:nvPr/>
        </p:nvSpPr>
        <p:spPr>
          <a:xfrm>
            <a:off x="9966149" y="5445224"/>
            <a:ext cx="1962499" cy="54084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Arial" pitchFamily="34" charset="0"/>
              <a:buNone/>
            </a:pPr>
            <a:r>
              <a:rPr lang="de-DE" sz="1400" dirty="0">
                <a:solidFill>
                  <a:schemeClr val="tx1"/>
                </a:solidFill>
                <a:hlinkClick r:id="rId6"/>
              </a:rPr>
              <a:t>CC BY-SA 3.0</a:t>
            </a:r>
            <a:br>
              <a:rPr lang="de-DE" sz="1400" dirty="0">
                <a:solidFill>
                  <a:schemeClr val="tx1"/>
                </a:solidFill>
              </a:rPr>
            </a:br>
            <a:r>
              <a:rPr lang="de-DE" sz="1400" dirty="0">
                <a:solidFill>
                  <a:schemeClr val="tx1"/>
                </a:solidFill>
              </a:rPr>
              <a:t>Hans Musil</a:t>
            </a:r>
          </a:p>
        </p:txBody>
      </p:sp>
    </p:spTree>
    <p:extLst>
      <p:ext uri="{BB962C8B-B14F-4D97-AF65-F5344CB8AC3E}">
        <p14:creationId xmlns:p14="http://schemas.microsoft.com/office/powerpoint/2010/main" val="22189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6556178-F213-D1BF-857A-09BA2ABA7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Graphische Darstellung der mathematischen Lösungen</a:t>
            </a:r>
          </a:p>
        </p:txBody>
      </p:sp>
      <p:pic>
        <p:nvPicPr>
          <p:cNvPr id="4" name="elektron_2wp_interfer">
            <a:hlinkClick r:id="" action="ppaction://media"/>
            <a:extLst>
              <a:ext uri="{FF2B5EF4-FFF2-40B4-BE49-F238E27FC236}">
                <a16:creationId xmlns:a16="http://schemas.microsoft.com/office/drawing/2014/main" id="{66548883-ED69-2782-1CBE-2F0A7A0CAE2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6416" y="1268760"/>
            <a:ext cx="9144000" cy="5143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1">
                <a:extLst>
                  <a:ext uri="{FF2B5EF4-FFF2-40B4-BE49-F238E27FC236}">
                    <a16:creationId xmlns:a16="http://schemas.microsoft.com/office/drawing/2014/main" id="{87BB288F-4BB0-0BC0-5041-A91DBF6798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66149" y="2276872"/>
                <a:ext cx="2629163" cy="2664296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3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Font typeface="Arial" pitchFamily="34" charset="0"/>
                  <a:buChar char="•"/>
                  <a:defRPr kumimoji="0" sz="2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58368" indent="-246888" algn="l" rtl="0" eaLnBrk="1" latinLnBrk="0" hangingPunct="1">
                  <a:spcBef>
                    <a:spcPts val="3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Font typeface="Arial" pitchFamily="34" charset="0"/>
                  <a:buChar char="•"/>
                  <a:defRPr kumimoji="0" sz="2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23544" indent="-219456" algn="l" rtl="0" eaLnBrk="1" latinLnBrk="0" hangingPunct="1">
                  <a:spcBef>
                    <a:spcPts val="3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Font typeface="Arial" pitchFamily="34" charset="0"/>
                  <a:buChar char="•"/>
                  <a:defRPr kumimoji="0" sz="2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179576" indent="-201168" algn="l" rtl="0" eaLnBrk="1" latinLnBrk="0" hangingPunct="1">
                  <a:spcBef>
                    <a:spcPts val="3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Font typeface="Arial" pitchFamily="34" charset="0"/>
                  <a:buChar char="•"/>
                  <a:defRPr kumimoji="0" sz="2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389888" indent="-182880" algn="l" rtl="0" eaLnBrk="1" latinLnBrk="0" hangingPunct="1">
                  <a:spcBef>
                    <a:spcPts val="3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Font typeface="Arial" pitchFamily="34" charset="0"/>
                  <a:buChar char="•"/>
                  <a:defRPr kumimoji="0"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1609344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8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6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5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8pPr>
                <a:lvl9pPr marL="224028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400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de-DE" sz="2000" dirty="0">
                    <a:solidFill>
                      <a:schemeClr val="tx1"/>
                    </a:solidFill>
                  </a:rPr>
                  <a:t>Gerechnet </a:t>
                </a:r>
                <a:br>
                  <a:rPr lang="de-DE" sz="2000" dirty="0">
                    <a:solidFill>
                      <a:schemeClr val="tx1"/>
                    </a:solidFill>
                  </a:rPr>
                </a:br>
                <a:r>
                  <a:rPr lang="de-DE" sz="2000" dirty="0">
                    <a:solidFill>
                      <a:schemeClr val="tx1"/>
                    </a:solidFill>
                  </a:rPr>
                  <a:t>wurde die freie</a:t>
                </a:r>
                <a:br>
                  <a:rPr lang="de-DE" sz="2000" dirty="0">
                    <a:solidFill>
                      <a:schemeClr val="tx1"/>
                    </a:solidFill>
                  </a:rPr>
                </a:br>
                <a:r>
                  <a:rPr lang="de-DE" sz="2000" dirty="0">
                    <a:solidFill>
                      <a:schemeClr val="tx1"/>
                    </a:solidFill>
                  </a:rPr>
                  <a:t>Schrödinger-</a:t>
                </a:r>
                <a:br>
                  <a:rPr lang="de-DE" sz="2000" dirty="0">
                    <a:solidFill>
                      <a:schemeClr val="tx1"/>
                    </a:solidFill>
                  </a:rPr>
                </a:br>
                <a:r>
                  <a:rPr lang="de-DE" sz="2000" dirty="0">
                    <a:solidFill>
                      <a:schemeClr val="tx1"/>
                    </a:solidFill>
                  </a:rPr>
                  <a:t>Gleichung.</a:t>
                </a:r>
                <a:br>
                  <a:rPr lang="de-DE" sz="2000" dirty="0">
                    <a:solidFill>
                      <a:schemeClr val="tx1"/>
                    </a:solidFill>
                  </a:rPr>
                </a:br>
                <a:br>
                  <a:rPr lang="de-DE" sz="2000" dirty="0">
                    <a:solidFill>
                      <a:schemeClr val="tx1"/>
                    </a:solidFill>
                  </a:rPr>
                </a:br>
                <a:r>
                  <a:rPr lang="de-DE" sz="2000" dirty="0">
                    <a:solidFill>
                      <a:srgbClr val="00B050"/>
                    </a:solidFill>
                  </a:rPr>
                  <a:t>Grün: Realteil</a:t>
                </a:r>
                <a:br>
                  <a:rPr lang="de-DE" sz="2000" dirty="0">
                    <a:solidFill>
                      <a:schemeClr val="tx1"/>
                    </a:solidFill>
                  </a:rPr>
                </a:br>
                <a:br>
                  <a:rPr lang="de-DE" sz="2000" dirty="0">
                    <a:solidFill>
                      <a:schemeClr val="tx1"/>
                    </a:solidFill>
                  </a:rPr>
                </a:br>
                <a:r>
                  <a:rPr lang="de-DE" sz="2000" dirty="0">
                    <a:solidFill>
                      <a:srgbClr val="0070C0"/>
                    </a:solidFill>
                  </a:rPr>
                  <a:t>Blau: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sz="2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</m:t>
                                </m:r>
                              </m:e>
                              <m:sub>
                                <m:r>
                                  <a:rPr lang="de-DE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de-DE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DE" sz="2000" dirty="0"/>
              </a:p>
              <a:p>
                <a:pPr marL="109728" indent="0">
                  <a:buFont typeface="Arial" pitchFamily="34" charset="0"/>
                  <a:buNone/>
                </a:pPr>
                <a:endParaRPr lang="de-D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Inhaltsplatzhalter 1">
                <a:extLst>
                  <a:ext uri="{FF2B5EF4-FFF2-40B4-BE49-F238E27FC236}">
                    <a16:creationId xmlns:a16="http://schemas.microsoft.com/office/drawing/2014/main" id="{87BB288F-4BB0-0BC0-5041-A91DBF679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6149" y="2276872"/>
                <a:ext cx="2629163" cy="2664296"/>
              </a:xfrm>
              <a:prstGeom prst="rect">
                <a:avLst/>
              </a:prstGeom>
              <a:blipFill>
                <a:blip r:embed="rId6"/>
                <a:stretch>
                  <a:fillRect t="-114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D8E7B3B-4EAC-C2F6-12EA-5D0A5C6E754F}"/>
              </a:ext>
            </a:extLst>
          </p:cNvPr>
          <p:cNvSpPr txBox="1">
            <a:spLocks/>
          </p:cNvSpPr>
          <p:nvPr/>
        </p:nvSpPr>
        <p:spPr>
          <a:xfrm>
            <a:off x="9966149" y="5445224"/>
            <a:ext cx="1962499" cy="54084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Arial" pitchFamily="34" charset="0"/>
              <a:buNone/>
            </a:pPr>
            <a:r>
              <a:rPr lang="de-DE" sz="1400" dirty="0">
                <a:solidFill>
                  <a:schemeClr val="tx1"/>
                </a:solidFill>
                <a:hlinkClick r:id="rId7"/>
              </a:rPr>
              <a:t>CC BY-SA 3.0</a:t>
            </a:r>
            <a:br>
              <a:rPr lang="de-DE" sz="1400" dirty="0">
                <a:solidFill>
                  <a:schemeClr val="tx1"/>
                </a:solidFill>
              </a:rPr>
            </a:br>
            <a:r>
              <a:rPr lang="de-DE" sz="1400" dirty="0">
                <a:solidFill>
                  <a:schemeClr val="tx1"/>
                </a:solidFill>
              </a:rPr>
              <a:t>Hans Musil</a:t>
            </a:r>
          </a:p>
        </p:txBody>
      </p:sp>
    </p:spTree>
    <p:extLst>
      <p:ext uri="{BB962C8B-B14F-4D97-AF65-F5344CB8AC3E}">
        <p14:creationId xmlns:p14="http://schemas.microsoft.com/office/powerpoint/2010/main" val="96235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tvorlage_KM-Rot ZSL-Logo">
  <a:themeElements>
    <a:clrScheme name="Benutzerdefiniert 6">
      <a:dk1>
        <a:srgbClr val="000000"/>
      </a:dk1>
      <a:lt1>
        <a:srgbClr val="FFFFC1"/>
      </a:lt1>
      <a:dk2>
        <a:srgbClr val="5F5F5F"/>
      </a:dk2>
      <a:lt2>
        <a:srgbClr val="BF0000"/>
      </a:lt2>
      <a:accent1>
        <a:srgbClr val="FF6D6D"/>
      </a:accent1>
      <a:accent2>
        <a:srgbClr val="BF0000"/>
      </a:accent2>
      <a:accent3>
        <a:srgbClr val="BF0000"/>
      </a:accent3>
      <a:accent4>
        <a:srgbClr val="920000"/>
      </a:accent4>
      <a:accent5>
        <a:srgbClr val="C9C9C9"/>
      </a:accent5>
      <a:accent6>
        <a:srgbClr val="920000"/>
      </a:accent6>
      <a:hlink>
        <a:srgbClr val="FF0000"/>
      </a:hlink>
      <a:folHlink>
        <a:srgbClr val="7030A0"/>
      </a:folHlink>
    </a:clrScheme>
    <a:fontScheme name="Rhea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he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C0FFAD841175A4092A1AE8061438777" ma:contentTypeVersion="2" ma:contentTypeDescription="Ein neues Dokument erstellen." ma:contentTypeScope="" ma:versionID="2d0e047c6e172a2996b60a937a612262">
  <xsd:schema xmlns:xsd="http://www.w3.org/2001/XMLSchema" xmlns:xs="http://www.w3.org/2001/XMLSchema" xmlns:p="http://schemas.microsoft.com/office/2006/metadata/properties" xmlns:ns3="d4ee4139-aa54-471b-9879-06d2224c47ea" targetNamespace="http://schemas.microsoft.com/office/2006/metadata/properties" ma:root="true" ma:fieldsID="b81add16ef761d3f378feda261b2e73c" ns3:_="">
    <xsd:import namespace="d4ee4139-aa54-471b-9879-06d2224c47e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ee4139-aa54-471b-9879-06d2224c47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A2F4AEE-35F8-49D4-A657-DDC1AC07A6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88F6AF-388F-4F85-83A7-552C5B62FB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ee4139-aa54-471b-9879-06d2224c47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614F95-24EF-40B9-9060-A1FEC48ECA50}">
  <ds:schemaRefs>
    <ds:schemaRef ds:uri="http://www.w3.org/XML/1998/namespace"/>
    <ds:schemaRef ds:uri="http://purl.org/dc/terms/"/>
    <ds:schemaRef ds:uri="http://schemas.microsoft.com/office/2006/documentManagement/types"/>
    <ds:schemaRef ds:uri="d4ee4139-aa54-471b-9879-06d2224c47ea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Formatvorlage_rot Logo Bildung</Template>
  <TotalTime>0</TotalTime>
  <Words>63</Words>
  <Application>Microsoft Office PowerPoint</Application>
  <PresentationFormat>Breitbild</PresentationFormat>
  <Paragraphs>7</Paragraphs>
  <Slides>2</Slides>
  <Notes>1</Notes>
  <HiddenSlides>0</HiddenSlides>
  <MMClips>2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Garamond</vt:lpstr>
      <vt:lpstr>Georgia</vt:lpstr>
      <vt:lpstr>Formatvorlage_KM-Rot ZSL-Logo</vt:lpstr>
      <vt:lpstr>Benutzerdefiniertes Design</vt:lpstr>
      <vt:lpstr>Graphische Darstellung der mathematischen Lösungen</vt:lpstr>
      <vt:lpstr>Graphische Darstellung der mathematischen Lösungen</vt:lpstr>
    </vt:vector>
  </TitlesOfParts>
  <Company>IZLBW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Schock, Kai (KM);du Prel, Florence (LS)</dc:creator>
  <cp:lastModifiedBy>Josef Küblbeck</cp:lastModifiedBy>
  <cp:revision>196</cp:revision>
  <dcterms:created xsi:type="dcterms:W3CDTF">2014-03-18T09:41:04Z</dcterms:created>
  <dcterms:modified xsi:type="dcterms:W3CDTF">2023-02-24T15:26:25Z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0x010100EC0FFAD841175A4092A1AE8061438777</vt:lpwstr>
  </property>
</Properties>
</file>