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32"/>
  </p:notesMasterIdLst>
  <p:handoutMasterIdLst>
    <p:handoutMasterId r:id="rId33"/>
  </p:handoutMasterIdLst>
  <p:sldIdLst>
    <p:sldId id="453" r:id="rId5"/>
    <p:sldId id="455" r:id="rId6"/>
    <p:sldId id="458" r:id="rId7"/>
    <p:sldId id="387" r:id="rId8"/>
    <p:sldId id="388" r:id="rId9"/>
    <p:sldId id="461" r:id="rId10"/>
    <p:sldId id="418" r:id="rId11"/>
    <p:sldId id="419" r:id="rId12"/>
    <p:sldId id="421" r:id="rId13"/>
    <p:sldId id="422" r:id="rId14"/>
    <p:sldId id="460" r:id="rId15"/>
    <p:sldId id="392" r:id="rId16"/>
    <p:sldId id="391" r:id="rId17"/>
    <p:sldId id="395" r:id="rId18"/>
    <p:sldId id="396" r:id="rId19"/>
    <p:sldId id="398" r:id="rId20"/>
    <p:sldId id="459" r:id="rId21"/>
    <p:sldId id="430" r:id="rId22"/>
    <p:sldId id="463" r:id="rId23"/>
    <p:sldId id="462" r:id="rId24"/>
    <p:sldId id="427" r:id="rId25"/>
    <p:sldId id="428" r:id="rId26"/>
    <p:sldId id="429" r:id="rId27"/>
    <p:sldId id="464" r:id="rId28"/>
    <p:sldId id="465" r:id="rId29"/>
    <p:sldId id="417" r:id="rId30"/>
    <p:sldId id="403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00EE"/>
    <a:srgbClr val="A12F9C"/>
    <a:srgbClr val="E3FFE8"/>
    <a:srgbClr val="EE7F04"/>
    <a:srgbClr val="7A99FE"/>
    <a:srgbClr val="FCAD56"/>
    <a:srgbClr val="00409E"/>
    <a:srgbClr val="FE008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3226" autoAdjust="0"/>
  </p:normalViewPr>
  <p:slideViewPr>
    <p:cSldViewPr>
      <p:cViewPr varScale="1">
        <p:scale>
          <a:sx n="97" d="100"/>
          <a:sy n="97" d="100"/>
        </p:scale>
        <p:origin x="7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04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422ABEC-E94D-4F80-98DD-91AD2DC02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658D0A-4C73-4ADB-994D-0D0C116CBE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D436-AECC-4370-A948-281C017111D8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D9299-4611-4AC9-BCA4-F59B2BCE03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341661-E92D-42DD-9257-BB72E7C3E9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F78E-45A7-42C0-A30A-973E677B3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280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50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09601" y="2132857"/>
            <a:ext cx="11111409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638085" y="3901087"/>
            <a:ext cx="6575492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040560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76064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E4EF2B6D-332C-1BBD-E5A9-27D4B93B87F1}"/>
              </a:ext>
            </a:extLst>
          </p:cNvPr>
          <p:cNvCxnSpPr>
            <a:cxnSpLocks/>
          </p:cNvCxnSpPr>
          <p:nvPr userDrawn="1"/>
        </p:nvCxnSpPr>
        <p:spPr>
          <a:xfrm>
            <a:off x="-12000" y="1124744"/>
            <a:ext cx="1220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59C6D26E-97DE-452D-E824-BA17757A585C}"/>
              </a:ext>
            </a:extLst>
          </p:cNvPr>
          <p:cNvCxnSpPr>
            <a:cxnSpLocks/>
          </p:cNvCxnSpPr>
          <p:nvPr userDrawn="1"/>
        </p:nvCxnSpPr>
        <p:spPr>
          <a:xfrm>
            <a:off x="0" y="6525344"/>
            <a:ext cx="1220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4000" dirty="0"/>
              <a:t>Titelmasterformat durch Klicken bearbeiten</a:t>
            </a:r>
            <a:endParaRPr lang="en-US" sz="4000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2011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23392" y="2348880"/>
            <a:ext cx="5376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011" y="2348880"/>
            <a:ext cx="5376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2117" y="764704"/>
            <a:ext cx="451104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52117" y="1628801"/>
            <a:ext cx="451104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23392" y="764704"/>
            <a:ext cx="6382944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creativecommons.org/licenses/by/4.0/deed.d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399283"/>
            <a:ext cx="11001883" cy="5627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09599" y="1376082"/>
            <a:ext cx="11001883" cy="49199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0DD985E-7076-0C5F-51D5-7B4510E8ECC0}"/>
              </a:ext>
            </a:extLst>
          </p:cNvPr>
          <p:cNvSpPr txBox="1">
            <a:spLocks/>
          </p:cNvSpPr>
          <p:nvPr userDrawn="1"/>
        </p:nvSpPr>
        <p:spPr>
          <a:xfrm>
            <a:off x="143339" y="6507506"/>
            <a:ext cx="1545503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 rtl="0" eaLnBrk="1" latinLnBrk="0" hangingPunct="1"/>
            <a:r>
              <a:rPr kumimoji="0" lang="de-DE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J. Küblbeck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A91AF4-6247-DC1B-3DCC-CCE4D868333A}"/>
              </a:ext>
            </a:extLst>
          </p:cNvPr>
          <p:cNvSpPr txBox="1"/>
          <p:nvPr userDrawn="1"/>
        </p:nvSpPr>
        <p:spPr>
          <a:xfrm>
            <a:off x="1199456" y="6561366"/>
            <a:ext cx="1100188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CC BY 4.0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)					</a:t>
            </a:r>
            <a:fld id="{6D737296-7B22-42C4-8C19-9A6FDE9583DD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				4213_up_experimente_komplementaritaet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creativecommons.org/licenses/by/4.0/deed.de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d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576064"/>
          </a:xfrm>
        </p:spPr>
        <p:txBody>
          <a:bodyPr/>
          <a:lstStyle/>
          <a:p>
            <a:r>
              <a:rPr lang="de-DE" dirty="0"/>
              <a:t>Experimente zur Komplementarität</a:t>
            </a:r>
            <a:endParaRPr lang="de-DE" i="1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7B168FB-2773-CC18-BF92-7AD8F5323DFE}"/>
              </a:ext>
            </a:extLst>
          </p:cNvPr>
          <p:cNvGrpSpPr/>
          <p:nvPr/>
        </p:nvGrpSpPr>
        <p:grpSpPr>
          <a:xfrm>
            <a:off x="695400" y="2089855"/>
            <a:ext cx="5251186" cy="3787417"/>
            <a:chOff x="6287197" y="2089855"/>
            <a:chExt cx="5251186" cy="3787417"/>
          </a:xfrm>
        </p:grpSpPr>
        <p:sp>
          <p:nvSpPr>
            <p:cNvPr id="21" name="Inhaltsplatzhalter 1">
              <a:extLst>
                <a:ext uri="{FF2B5EF4-FFF2-40B4-BE49-F238E27FC236}">
                  <a16:creationId xmlns:a16="http://schemas.microsoft.com/office/drawing/2014/main" id="{A0A3AE8B-9C6D-589D-C6B8-F2FAA8F9BEAB}"/>
                </a:ext>
              </a:extLst>
            </p:cNvPr>
            <p:cNvSpPr txBox="1">
              <a:spLocks/>
            </p:cNvSpPr>
            <p:nvPr/>
          </p:nvSpPr>
          <p:spPr>
            <a:xfrm>
              <a:off x="6287198" y="2089855"/>
              <a:ext cx="5251185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 algn="ctr">
                <a:buFont typeface="Arial" pitchFamily="34" charset="0"/>
                <a:buNone/>
              </a:pPr>
              <a:r>
                <a:rPr lang="de-DE" dirty="0">
                  <a:solidFill>
                    <a:schemeClr val="tx1"/>
                  </a:solidFill>
                </a:rPr>
                <a:t>Sichtbarkeit des Interferenzmusters</a:t>
              </a:r>
            </a:p>
          </p:txBody>
        </p:sp>
        <p:sp>
          <p:nvSpPr>
            <p:cNvPr id="7" name="Inhaltsplatzhalter 1">
              <a:extLst>
                <a:ext uri="{FF2B5EF4-FFF2-40B4-BE49-F238E27FC236}">
                  <a16:creationId xmlns:a16="http://schemas.microsoft.com/office/drawing/2014/main" id="{E0534F1A-7903-0C46-E797-0AFCFED2551E}"/>
                </a:ext>
              </a:extLst>
            </p:cNvPr>
            <p:cNvSpPr txBox="1">
              <a:spLocks/>
            </p:cNvSpPr>
            <p:nvPr/>
          </p:nvSpPr>
          <p:spPr>
            <a:xfrm>
              <a:off x="6287197" y="4653136"/>
              <a:ext cx="5251185" cy="1224136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 algn="ctr">
                <a:buFont typeface="Arial" pitchFamily="34" charset="0"/>
                <a:buNone/>
              </a:pPr>
              <a:r>
                <a:rPr lang="de-DE" dirty="0">
                  <a:solidFill>
                    <a:schemeClr val="tx1"/>
                  </a:solidFill>
                </a:rPr>
                <a:t>Zuverlässigkeit der 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i="1" dirty="0">
                  <a:solidFill>
                    <a:schemeClr val="tx1"/>
                  </a:solidFill>
                </a:rPr>
                <a:t>Welcher-Weg-Information</a:t>
              </a:r>
            </a:p>
          </p:txBody>
        </p:sp>
        <p:sp>
          <p:nvSpPr>
            <p:cNvPr id="8" name="Pfeil: nach oben und unten 7">
              <a:extLst>
                <a:ext uri="{FF2B5EF4-FFF2-40B4-BE49-F238E27FC236}">
                  <a16:creationId xmlns:a16="http://schemas.microsoft.com/office/drawing/2014/main" id="{888820F6-4118-114E-C61D-D4641DD23D05}"/>
                </a:ext>
              </a:extLst>
            </p:cNvPr>
            <p:cNvSpPr/>
            <p:nvPr/>
          </p:nvSpPr>
          <p:spPr>
            <a:xfrm>
              <a:off x="8679837" y="2705751"/>
              <a:ext cx="576064" cy="185055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28" name="Fußzeilenplatzhalter 4">
            <a:extLst>
              <a:ext uri="{FF2B5EF4-FFF2-40B4-BE49-F238E27FC236}">
                <a16:creationId xmlns:a16="http://schemas.microsoft.com/office/drawing/2014/main" id="{07F7B777-95EA-5095-2E09-B4E8214FE493}"/>
              </a:ext>
            </a:extLst>
          </p:cNvPr>
          <p:cNvSpPr txBox="1">
            <a:spLocks/>
          </p:cNvSpPr>
          <p:nvPr/>
        </p:nvSpPr>
        <p:spPr>
          <a:xfrm>
            <a:off x="10488488" y="6021288"/>
            <a:ext cx="2505539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 rtl="0" eaLnBrk="1" latinLnBrk="0" hangingPunct="1"/>
            <a:r>
              <a:rPr kumimoji="0" lang="de-DE" sz="10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Bildquelle: J. Küblbeck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A11833D-AA1A-B8FE-C445-F26D9DEFC5BD}"/>
              </a:ext>
            </a:extLst>
          </p:cNvPr>
          <p:cNvSpPr txBox="1"/>
          <p:nvPr/>
        </p:nvSpPr>
        <p:spPr>
          <a:xfrm>
            <a:off x="11183888" y="6198475"/>
            <a:ext cx="1008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CC BY 4.0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7C18110-B2AA-F87F-E372-F3A3E5362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2200" y="1784717"/>
            <a:ext cx="2113843" cy="118634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DB8EBD2-1E81-859B-734F-4D1DF7953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3723" y="4530815"/>
            <a:ext cx="2172320" cy="118634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AC9B7A6-1A82-F934-015D-73D86F1B1B8A}"/>
              </a:ext>
            </a:extLst>
          </p:cNvPr>
          <p:cNvCxnSpPr/>
          <p:nvPr/>
        </p:nvCxnSpPr>
        <p:spPr>
          <a:xfrm>
            <a:off x="6096000" y="5679553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41C9D4C-C6E3-9182-3581-654BD7B791C5}"/>
              </a:ext>
            </a:extLst>
          </p:cNvPr>
          <p:cNvSpPr txBox="1"/>
          <p:nvPr/>
        </p:nvSpPr>
        <p:spPr>
          <a:xfrm>
            <a:off x="8326736" y="558924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0CCA924-BEB4-8BAA-8C14-92916D767C68}"/>
              </a:ext>
            </a:extLst>
          </p:cNvPr>
          <p:cNvSpPr txBox="1"/>
          <p:nvPr/>
        </p:nvSpPr>
        <p:spPr>
          <a:xfrm>
            <a:off x="5807968" y="1461772"/>
            <a:ext cx="1337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Häufigkeit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52844D6-9127-ABD3-328A-F373A185770B}"/>
              </a:ext>
            </a:extLst>
          </p:cNvPr>
          <p:cNvGrpSpPr/>
          <p:nvPr/>
        </p:nvGrpSpPr>
        <p:grpSpPr>
          <a:xfrm>
            <a:off x="6115085" y="3140968"/>
            <a:ext cx="2520280" cy="1426014"/>
            <a:chOff x="6115085" y="3140968"/>
            <a:chExt cx="2520280" cy="1426014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CCF792A-32AE-11BD-D1C3-90EDC227F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3000" contrast="3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2200" y="3140968"/>
              <a:ext cx="2304255" cy="1217651"/>
            </a:xfrm>
            <a:prstGeom prst="rect">
              <a:avLst/>
            </a:prstGeom>
          </p:spPr>
        </p:pic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FDCB9BB1-07FB-6800-693A-B214B644F7DF}"/>
                </a:ext>
              </a:extLst>
            </p:cNvPr>
            <p:cNvCxnSpPr/>
            <p:nvPr/>
          </p:nvCxnSpPr>
          <p:spPr>
            <a:xfrm>
              <a:off x="6115085" y="4318741"/>
              <a:ext cx="2520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FFBA3F7-8691-2D82-826B-FBC34E417F43}"/>
                </a:ext>
              </a:extLst>
            </p:cNvPr>
            <p:cNvSpPr txBox="1"/>
            <p:nvPr/>
          </p:nvSpPr>
          <p:spPr>
            <a:xfrm>
              <a:off x="8345821" y="422842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6A09BA0-BF77-EF7D-8121-723992C10AB2}"/>
              </a:ext>
            </a:extLst>
          </p:cNvPr>
          <p:cNvCxnSpPr/>
          <p:nvPr/>
        </p:nvCxnSpPr>
        <p:spPr>
          <a:xfrm>
            <a:off x="6079435" y="2939666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D2231DFA-6817-B44C-B3D3-8B1B866D89FF}"/>
              </a:ext>
            </a:extLst>
          </p:cNvPr>
          <p:cNvSpPr txBox="1"/>
          <p:nvPr/>
        </p:nvSpPr>
        <p:spPr>
          <a:xfrm>
            <a:off x="8310171" y="284935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6859AA59-8576-B9A2-AB04-89927D8FEF34}"/>
              </a:ext>
            </a:extLst>
          </p:cNvPr>
          <p:cNvSpPr txBox="1">
            <a:spLocks/>
          </p:cNvSpPr>
          <p:nvPr/>
        </p:nvSpPr>
        <p:spPr>
          <a:xfrm>
            <a:off x="3678647" y="3069155"/>
            <a:ext cx="2664296" cy="12894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de-DE" dirty="0">
                <a:solidFill>
                  <a:schemeClr val="tx1"/>
                </a:solidFill>
              </a:rPr>
              <a:t>Je mehr man vom einen haben will,</a:t>
            </a:r>
          </a:p>
          <a:p>
            <a:pPr marL="109728" indent="0">
              <a:buFont typeface="Arial" pitchFamily="34" charset="0"/>
              <a:buNone/>
            </a:pPr>
            <a:r>
              <a:rPr lang="de-DE" dirty="0">
                <a:solidFill>
                  <a:schemeClr val="tx1"/>
                </a:solidFill>
              </a:rPr>
              <a:t>desto weniger ist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vom anderen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möglich.</a:t>
            </a:r>
          </a:p>
        </p:txBody>
      </p:sp>
    </p:spTree>
    <p:extLst>
      <p:ext uri="{BB962C8B-B14F-4D97-AF65-F5344CB8AC3E}">
        <p14:creationId xmlns:p14="http://schemas.microsoft.com/office/powerpoint/2010/main" val="34024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am Kernspin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1245109-D776-FB18-41E7-6FEAD2F2CD3B}"/>
              </a:ext>
            </a:extLst>
          </p:cNvPr>
          <p:cNvSpPr txBox="1">
            <a:spLocks/>
          </p:cNvSpPr>
          <p:nvPr/>
        </p:nvSpPr>
        <p:spPr>
          <a:xfrm>
            <a:off x="4223792" y="1340768"/>
            <a:ext cx="78488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Font typeface="Arial" pitchFamily="34" charset="0"/>
              <a:buNone/>
            </a:pPr>
            <a:r>
              <a:rPr lang="de-DE" dirty="0">
                <a:solidFill>
                  <a:schemeClr val="tx1"/>
                </a:solidFill>
              </a:rPr>
              <a:t>Keine Markierung im klassischen Sinn.</a:t>
            </a:r>
          </a:p>
          <a:p>
            <a:pPr marL="109728" indent="0">
              <a:buFont typeface="Arial" pitchFamily="34" charset="0"/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Font typeface="Arial" pitchFamily="34" charset="0"/>
              <a:buNone/>
            </a:pPr>
            <a:r>
              <a:rPr lang="de-DE" dirty="0">
                <a:solidFill>
                  <a:schemeClr val="tx1"/>
                </a:solidFill>
              </a:rPr>
              <a:t>Erst bei Messung wird die Markierung eindeutig.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Dann wird auch der Weg bestimmt.</a:t>
            </a: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Bis zur Messung war der Weg unbestimmt.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109728" indent="0">
              <a:buFont typeface="Arial" pitchFamily="34" charset="0"/>
              <a:buNone/>
            </a:pPr>
            <a:r>
              <a:rPr lang="de-DE" dirty="0">
                <a:solidFill>
                  <a:schemeClr val="tx1"/>
                </a:solidFill>
              </a:rPr>
              <a:t>Also ist die </a:t>
            </a:r>
            <a:r>
              <a:rPr lang="de-DE" i="1" dirty="0">
                <a:solidFill>
                  <a:schemeClr val="tx1"/>
                </a:solidFill>
              </a:rPr>
              <a:t>Welcher-Weg-Information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keine Information, welcher Weg genommen wurde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109728" indent="0">
              <a:buFont typeface="Arial" pitchFamily="34" charset="0"/>
              <a:buNone/>
            </a:pPr>
            <a:r>
              <a:rPr lang="de-DE" dirty="0">
                <a:solidFill>
                  <a:schemeClr val="tx1"/>
                </a:solidFill>
              </a:rPr>
              <a:t>Sondern: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Eine Markierung, die die Interferenz verhindert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8BC8A95-3B49-A00F-D54D-BB25BFFB805D}"/>
              </a:ext>
            </a:extLst>
          </p:cNvPr>
          <p:cNvGrpSpPr/>
          <p:nvPr/>
        </p:nvGrpSpPr>
        <p:grpSpPr>
          <a:xfrm>
            <a:off x="638268" y="1628800"/>
            <a:ext cx="2431512" cy="3343694"/>
            <a:chOff x="0" y="5242"/>
            <a:chExt cx="1407923" cy="1934743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39EE1330-9695-F083-8220-F0A7047A91DC}"/>
                </a:ext>
              </a:extLst>
            </p:cNvPr>
            <p:cNvGrpSpPr/>
            <p:nvPr/>
          </p:nvGrpSpPr>
          <p:grpSpPr>
            <a:xfrm>
              <a:off x="0" y="5242"/>
              <a:ext cx="1407923" cy="1934743"/>
              <a:chOff x="0" y="5242"/>
              <a:chExt cx="1407923" cy="1934743"/>
            </a:xfrm>
          </p:grpSpPr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B7803E8B-5947-3C29-0E95-88C4E7E623B8}"/>
                  </a:ext>
                </a:extLst>
              </p:cNvPr>
              <p:cNvGrpSpPr/>
              <p:nvPr/>
            </p:nvGrpSpPr>
            <p:grpSpPr>
              <a:xfrm>
                <a:off x="0" y="5242"/>
                <a:ext cx="1407923" cy="1934743"/>
                <a:chOff x="0" y="5242"/>
                <a:chExt cx="1407923" cy="1934743"/>
              </a:xfrm>
            </p:grpSpPr>
            <p:grpSp>
              <p:nvGrpSpPr>
                <p:cNvPr id="11" name="Gruppieren 10">
                  <a:extLst>
                    <a:ext uri="{FF2B5EF4-FFF2-40B4-BE49-F238E27FC236}">
                      <a16:creationId xmlns:a16="http://schemas.microsoft.com/office/drawing/2014/main" id="{A36A3115-5EB0-F248-F2C2-039E5523D29C}"/>
                    </a:ext>
                  </a:extLst>
                </p:cNvPr>
                <p:cNvGrpSpPr/>
                <p:nvPr/>
              </p:nvGrpSpPr>
              <p:grpSpPr>
                <a:xfrm>
                  <a:off x="321545" y="5242"/>
                  <a:ext cx="767078" cy="1694653"/>
                  <a:chOff x="-188907" y="5248"/>
                  <a:chExt cx="769231" cy="1696674"/>
                </a:xfrm>
              </p:grpSpPr>
              <p:sp>
                <p:nvSpPr>
                  <p:cNvPr id="19" name="Pfeil: nach rechts 18">
                    <a:extLst>
                      <a:ext uri="{FF2B5EF4-FFF2-40B4-BE49-F238E27FC236}">
                        <a16:creationId xmlns:a16="http://schemas.microsoft.com/office/drawing/2014/main" id="{E6F6020A-70EC-F18C-8D2D-E1BA50437A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7227621">
                    <a:off x="-777393" y="968864"/>
                    <a:ext cx="1320972" cy="144000"/>
                  </a:xfrm>
                  <a:prstGeom prst="rightArrow">
                    <a:avLst>
                      <a:gd name="adj1" fmla="val 100000"/>
                      <a:gd name="adj2" fmla="val 50000"/>
                    </a:avLst>
                  </a:prstGeom>
                  <a:solidFill>
                    <a:srgbClr val="FF0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" name="Pfeil: nach rechts 19">
                    <a:extLst>
                      <a:ext uri="{FF2B5EF4-FFF2-40B4-BE49-F238E27FC236}">
                        <a16:creationId xmlns:a16="http://schemas.microsoft.com/office/drawing/2014/main" id="{80C2D8CE-314B-C3A0-378C-C1420FDB68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4372379" flipH="1">
                    <a:off x="-150929" y="970669"/>
                    <a:ext cx="1318996" cy="143510"/>
                  </a:xfrm>
                  <a:prstGeom prst="rightArrow">
                    <a:avLst>
                      <a:gd name="adj1" fmla="val 100000"/>
                      <a:gd name="adj2" fmla="val 50000"/>
                    </a:avLst>
                  </a:prstGeom>
                  <a:solidFill>
                    <a:srgbClr val="0070C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1" name="Freihandform: Form 20">
                    <a:extLst>
                      <a:ext uri="{FF2B5EF4-FFF2-40B4-BE49-F238E27FC236}">
                        <a16:creationId xmlns:a16="http://schemas.microsoft.com/office/drawing/2014/main" id="{478D1668-C393-68CE-E55C-305089D180A1}"/>
                      </a:ext>
                    </a:extLst>
                  </p:cNvPr>
                  <p:cNvSpPr/>
                  <p:nvPr/>
                </p:nvSpPr>
                <p:spPr>
                  <a:xfrm flipH="1">
                    <a:off x="-142580" y="5248"/>
                    <a:ext cx="419463" cy="505097"/>
                  </a:xfrm>
                  <a:custGeom>
                    <a:avLst/>
                    <a:gdLst>
                      <a:gd name="connsiteX0" fmla="*/ 297543 w 419463"/>
                      <a:gd name="connsiteY0" fmla="*/ 0 h 505097"/>
                      <a:gd name="connsiteX1" fmla="*/ 419463 w 419463"/>
                      <a:gd name="connsiteY1" fmla="*/ 69669 h 505097"/>
                      <a:gd name="connsiteX2" fmla="*/ 158206 w 419463"/>
                      <a:gd name="connsiteY2" fmla="*/ 505097 h 505097"/>
                      <a:gd name="connsiteX3" fmla="*/ 0 w 419463"/>
                      <a:gd name="connsiteY3" fmla="*/ 500743 h 505097"/>
                      <a:gd name="connsiteX4" fmla="*/ 297543 w 419463"/>
                      <a:gd name="connsiteY4" fmla="*/ 0 h 505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463" h="505097">
                        <a:moveTo>
                          <a:pt x="297543" y="0"/>
                        </a:moveTo>
                        <a:lnTo>
                          <a:pt x="419463" y="69669"/>
                        </a:lnTo>
                        <a:lnTo>
                          <a:pt x="158206" y="505097"/>
                        </a:lnTo>
                        <a:lnTo>
                          <a:pt x="0" y="500743"/>
                        </a:lnTo>
                        <a:lnTo>
                          <a:pt x="29754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" name="Flussdiagramm: Verzögerung 11">
                  <a:extLst>
                    <a:ext uri="{FF2B5EF4-FFF2-40B4-BE49-F238E27FC236}">
                      <a16:creationId xmlns:a16="http://schemas.microsoft.com/office/drawing/2014/main" id="{33A6A24E-A413-51B2-3794-FC0729563AB5}"/>
                    </a:ext>
                  </a:extLst>
                </p:cNvPr>
                <p:cNvSpPr/>
                <p:nvPr/>
              </p:nvSpPr>
              <p:spPr>
                <a:xfrm rot="5400000">
                  <a:off x="176613" y="1701431"/>
                  <a:ext cx="215900" cy="257810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vert270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</a:p>
              </p:txBody>
            </p:sp>
            <p:sp>
              <p:nvSpPr>
                <p:cNvPr id="13" name="Flussdiagramm: Verzögerung 12">
                  <a:extLst>
                    <a:ext uri="{FF2B5EF4-FFF2-40B4-BE49-F238E27FC236}">
                      <a16:creationId xmlns:a16="http://schemas.microsoft.com/office/drawing/2014/main" id="{02FFC4B1-7C42-5CA6-561A-AA357C0EBD97}"/>
                    </a:ext>
                  </a:extLst>
                </p:cNvPr>
                <p:cNvSpPr/>
                <p:nvPr/>
              </p:nvSpPr>
              <p:spPr>
                <a:xfrm rot="5400000">
                  <a:off x="1012830" y="1703130"/>
                  <a:ext cx="215900" cy="257810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vert270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pic>
              <p:nvPicPr>
                <p:cNvPr id="14" name="Grafik 13" descr="Forum &quot;Physik&quot; - Stehende Welle und Kohärenz - Vorhilfe.de - Vorhilfe">
                  <a:extLst>
                    <a:ext uri="{FF2B5EF4-FFF2-40B4-BE49-F238E27FC236}">
                      <a16:creationId xmlns:a16="http://schemas.microsoft.com/office/drawing/2014/main" id="{F1BF23D0-067B-3987-6F79-56BBEE8F44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81" t="8957" r="8291" b="27360"/>
                <a:stretch/>
              </p:blipFill>
              <p:spPr bwMode="auto">
                <a:xfrm>
                  <a:off x="256393" y="795426"/>
                  <a:ext cx="899795" cy="9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5" name="Pfeil: nach rechts 14">
                  <a:extLst>
                    <a:ext uri="{FF2B5EF4-FFF2-40B4-BE49-F238E27FC236}">
                      <a16:creationId xmlns:a16="http://schemas.microsoft.com/office/drawing/2014/main" id="{11BC57C4-5BE7-C12B-F77B-B0BCBF83E4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7227621">
                  <a:off x="213538" y="1133671"/>
                  <a:ext cx="938662" cy="142875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rgbClr val="0070C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6" name="Pfeil: nach rechts 15">
                  <a:extLst>
                    <a:ext uri="{FF2B5EF4-FFF2-40B4-BE49-F238E27FC236}">
                      <a16:creationId xmlns:a16="http://schemas.microsoft.com/office/drawing/2014/main" id="{70FBBED1-50F1-AA36-5826-CF96D1A45F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4372379" flipH="1">
                  <a:off x="256795" y="1129920"/>
                  <a:ext cx="945524" cy="143789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7" name="Geschweifte Klammer links 16">
                  <a:extLst>
                    <a:ext uri="{FF2B5EF4-FFF2-40B4-BE49-F238E27FC236}">
                      <a16:creationId xmlns:a16="http://schemas.microsoft.com/office/drawing/2014/main" id="{94F876F3-413D-542E-C32B-72B2A718A5FD}"/>
                    </a:ext>
                  </a:extLst>
                </p:cNvPr>
                <p:cNvSpPr/>
                <p:nvPr/>
              </p:nvSpPr>
              <p:spPr>
                <a:xfrm rot="16200000">
                  <a:off x="241935" y="1356081"/>
                  <a:ext cx="89535" cy="573405"/>
                </a:xfrm>
                <a:prstGeom prst="leftBrace">
                  <a:avLst>
                    <a:gd name="adj1" fmla="val 57689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8" name="Geschweifte Klammer links 17">
                  <a:extLst>
                    <a:ext uri="{FF2B5EF4-FFF2-40B4-BE49-F238E27FC236}">
                      <a16:creationId xmlns:a16="http://schemas.microsoft.com/office/drawing/2014/main" id="{0C2BBC21-014D-1065-892B-E0DB8D64EC73}"/>
                    </a:ext>
                  </a:extLst>
                </p:cNvPr>
                <p:cNvSpPr/>
                <p:nvPr/>
              </p:nvSpPr>
              <p:spPr>
                <a:xfrm rot="16200000">
                  <a:off x="1076453" y="1344183"/>
                  <a:ext cx="89535" cy="573405"/>
                </a:xfrm>
                <a:prstGeom prst="leftBrace">
                  <a:avLst>
                    <a:gd name="adj1" fmla="val 57689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pic>
            <p:nvPicPr>
              <p:cNvPr id="10" name="Grafik 9" descr="Forum &quot;Physik&quot; - Stehende Welle und Kohärenz - Vorhilfe.de - Vorhilfe">
                <a:extLst>
                  <a:ext uri="{FF2B5EF4-FFF2-40B4-BE49-F238E27FC236}">
                    <a16:creationId xmlns:a16="http://schemas.microsoft.com/office/drawing/2014/main" id="{AFD32C97-B0EE-0E56-722A-D09497B058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1" t="8957" r="8291" b="27360"/>
              <a:stretch/>
            </p:blipFill>
            <p:spPr bwMode="auto">
              <a:xfrm>
                <a:off x="237948" y="461088"/>
                <a:ext cx="899795" cy="99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7" name="Pfeil: nach rechts 6">
              <a:extLst>
                <a:ext uri="{FF2B5EF4-FFF2-40B4-BE49-F238E27FC236}">
                  <a16:creationId xmlns:a16="http://schemas.microsoft.com/office/drawing/2014/main" id="{E5012709-225C-80C0-C117-E49B5E384CA9}"/>
                </a:ext>
              </a:extLst>
            </p:cNvPr>
            <p:cNvSpPr/>
            <p:nvPr/>
          </p:nvSpPr>
          <p:spPr>
            <a:xfrm>
              <a:off x="251545" y="564631"/>
              <a:ext cx="282138" cy="135971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DD9B42D4-7F17-879F-E6D0-9966CF59D2BC}"/>
                </a:ext>
              </a:extLst>
            </p:cNvPr>
            <p:cNvSpPr/>
            <p:nvPr/>
          </p:nvSpPr>
          <p:spPr>
            <a:xfrm flipH="1">
              <a:off x="867164" y="562931"/>
              <a:ext cx="282138" cy="135971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2" name="Flussdiagramm: Grenzstelle 21">
            <a:extLst>
              <a:ext uri="{FF2B5EF4-FFF2-40B4-BE49-F238E27FC236}">
                <a16:creationId xmlns:a16="http://schemas.microsoft.com/office/drawing/2014/main" id="{413D825E-C118-AD0D-D670-E4092B77957A}"/>
              </a:ext>
            </a:extLst>
          </p:cNvPr>
          <p:cNvSpPr/>
          <p:nvPr/>
        </p:nvSpPr>
        <p:spPr>
          <a:xfrm>
            <a:off x="526851" y="3957414"/>
            <a:ext cx="2448272" cy="288032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Spinmessung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535506-008F-0F98-24A5-4536C28B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gewinnt man eine </a:t>
            </a:r>
            <a:r>
              <a:rPr lang="de-DE" i="1" dirty="0"/>
              <a:t>Welcher-Weg-Information</a:t>
            </a:r>
            <a:r>
              <a:rPr lang="de-DE" dirty="0"/>
              <a:t>?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8521BB5-6FA5-FAB9-B070-9B2A91E7F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176"/>
            <a:ext cx="9095184" cy="49251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dirty="0"/>
              <a:t>Durch eine Markierung am Quantenobjekt,</a:t>
            </a:r>
            <a:br>
              <a:rPr lang="de-DE" dirty="0"/>
            </a:br>
            <a:r>
              <a:rPr lang="de-DE" dirty="0"/>
              <a:t>die man durch eine Messung auslesen kann.</a:t>
            </a:r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r>
              <a:rPr lang="de-DE" dirty="0"/>
              <a:t>Möglichkeiten:</a:t>
            </a:r>
            <a:endParaRPr lang="de-DE" sz="24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Energiezustand eines Atoms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Kernspin eines Atoms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</a:rPr>
              <a:t>Polarisation eines Photons</a:t>
            </a:r>
            <a:br>
              <a:rPr lang="de-DE" dirty="0"/>
            </a:br>
            <a:endParaRPr lang="de-DE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Zweites Quantenobjekt</a:t>
            </a:r>
          </a:p>
          <a:p>
            <a:pPr marL="411480" lvl="1" indent="0">
              <a:buNone/>
            </a:pPr>
            <a:endParaRPr lang="de-DE" dirty="0">
              <a:solidFill>
                <a:schemeClr val="tx2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Der stark unterschiedene Zustand des Partners </a:t>
            </a:r>
            <a:br>
              <a:rPr lang="de-DE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auf den beiden Möglichkeiten verhindert die Interferenz.</a:t>
            </a:r>
          </a:p>
          <a:p>
            <a:pPr marL="41148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0174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E9989A-1C21-6650-2FD8-CF8210521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Keine </a:t>
            </a:r>
            <a:r>
              <a:rPr lang="de-DE" i="1" dirty="0"/>
              <a:t>Welcher-Weg-Information</a:t>
            </a:r>
            <a:r>
              <a:rPr lang="de-DE" dirty="0"/>
              <a:t>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Polarisation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D20A37A-C2DF-9451-5D4A-8145AFA6D82D}"/>
              </a:ext>
            </a:extLst>
          </p:cNvPr>
          <p:cNvGrpSpPr/>
          <p:nvPr/>
        </p:nvGrpSpPr>
        <p:grpSpPr>
          <a:xfrm>
            <a:off x="551384" y="1844824"/>
            <a:ext cx="7305675" cy="2822564"/>
            <a:chOff x="609602" y="1219214"/>
            <a:chExt cx="7305675" cy="2822564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1065ECC-B68C-16EE-C6CA-48208B185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4150" y="2965453"/>
              <a:ext cx="0" cy="10763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id="{3232F073-D8BC-610A-B8C9-358C7F69D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2" y="1219214"/>
              <a:ext cx="7305675" cy="2601913"/>
              <a:chOff x="553" y="1630"/>
              <a:chExt cx="4602" cy="1639"/>
            </a:xfrm>
          </p:grpSpPr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D0EE8078-3114-144C-18B4-909AE447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2440"/>
                <a:ext cx="2109" cy="274"/>
              </a:xfrm>
              <a:custGeom>
                <a:avLst/>
                <a:gdLst>
                  <a:gd name="T0" fmla="*/ 0 w 1824"/>
                  <a:gd name="T1" fmla="*/ 0 h 144"/>
                  <a:gd name="T2" fmla="*/ 3175 w 1824"/>
                  <a:gd name="T3" fmla="*/ 1886 h 144"/>
                  <a:gd name="T4" fmla="*/ 3261 w 1824"/>
                  <a:gd name="T5" fmla="*/ 1886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24" h="144">
                    <a:moveTo>
                      <a:pt x="0" y="0"/>
                    </a:moveTo>
                    <a:lnTo>
                      <a:pt x="1776" y="144"/>
                    </a:lnTo>
                    <a:lnTo>
                      <a:pt x="1824" y="144"/>
                    </a:lnTo>
                  </a:path>
                </a:pathLst>
              </a:custGeom>
              <a:noFill/>
              <a:ln w="28575" cap="flat" cmpd="sng">
                <a:solidFill>
                  <a:srgbClr val="F8002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" name="Line 8">
                <a:extLst>
                  <a:ext uri="{FF2B5EF4-FFF2-40B4-BE49-F238E27FC236}">
                    <a16:creationId xmlns:a16="http://schemas.microsoft.com/office/drawing/2014/main" id="{E3812D18-9AEA-0E5F-BB57-0543724FC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8" y="2293"/>
                <a:ext cx="1547" cy="419"/>
              </a:xfrm>
              <a:prstGeom prst="line">
                <a:avLst/>
              </a:prstGeom>
              <a:noFill/>
              <a:ln w="28575">
                <a:solidFill>
                  <a:srgbClr val="F8002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1301EFD2-3EF8-E167-64A0-4CB9194627F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432" y="2123"/>
                <a:ext cx="2103" cy="309"/>
              </a:xfrm>
              <a:custGeom>
                <a:avLst/>
                <a:gdLst>
                  <a:gd name="T0" fmla="*/ 0 w 1558"/>
                  <a:gd name="T1" fmla="*/ 0 h 93"/>
                  <a:gd name="T2" fmla="*/ 5172 w 1558"/>
                  <a:gd name="T3" fmla="*/ 11337 h 9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58" h="93">
                    <a:moveTo>
                      <a:pt x="0" y="0"/>
                    </a:moveTo>
                    <a:lnTo>
                      <a:pt x="1558" y="93"/>
                    </a:lnTo>
                  </a:path>
                </a:pathLst>
              </a:custGeom>
              <a:noFill/>
              <a:ln w="28575" cap="flat" cmpd="sng">
                <a:solidFill>
                  <a:srgbClr val="018507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0E10A073-374D-4294-4278-BF2D7A1E0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112"/>
                <a:ext cx="1540" cy="155"/>
              </a:xfrm>
              <a:custGeom>
                <a:avLst/>
                <a:gdLst>
                  <a:gd name="T0" fmla="*/ 0 w 1372"/>
                  <a:gd name="T1" fmla="*/ 0 h 94"/>
                  <a:gd name="T2" fmla="*/ 2179 w 1372"/>
                  <a:gd name="T3" fmla="*/ 696 h 9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72" h="94">
                    <a:moveTo>
                      <a:pt x="0" y="0"/>
                    </a:moveTo>
                    <a:lnTo>
                      <a:pt x="1372" y="94"/>
                    </a:lnTo>
                  </a:path>
                </a:pathLst>
              </a:custGeom>
              <a:noFill/>
              <a:ln w="28575" cap="flat" cmpd="sng">
                <a:solidFill>
                  <a:srgbClr val="018507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5" name="Group 11">
                <a:extLst>
                  <a:ext uri="{FF2B5EF4-FFF2-40B4-BE49-F238E27FC236}">
                    <a16:creationId xmlns:a16="http://schemas.microsoft.com/office/drawing/2014/main" id="{FAB9CD0B-C827-4723-537F-D9D805BC57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3" y="1630"/>
                <a:ext cx="4602" cy="1639"/>
                <a:chOff x="553" y="1630"/>
                <a:chExt cx="4602" cy="1639"/>
              </a:xfrm>
            </p:grpSpPr>
            <p:sp>
              <p:nvSpPr>
                <p:cNvPr id="36" name="Text Box 12">
                  <a:extLst>
                    <a:ext uri="{FF2B5EF4-FFF2-40B4-BE49-F238E27FC236}">
                      <a16:creationId xmlns:a16="http://schemas.microsoft.com/office/drawing/2014/main" id="{B4FF24C6-160E-EB1F-5540-B9BB4E0B84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3" y="2961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/>
                  <a:endParaRPr lang="de-DE" altLang="de-DE">
                    <a:latin typeface="Tahoma" pitchFamily="34" charset="0"/>
                  </a:endParaRPr>
                </a:p>
              </p:txBody>
            </p:sp>
            <p:sp>
              <p:nvSpPr>
                <p:cNvPr id="37" name="Text Box 13">
                  <a:extLst>
                    <a:ext uri="{FF2B5EF4-FFF2-40B4-BE49-F238E27FC236}">
                      <a16:creationId xmlns:a16="http://schemas.microsoft.com/office/drawing/2014/main" id="{DE1B7B28-FE99-74B8-BCB0-A6A28A2885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5" y="2049"/>
                  <a:ext cx="971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/>
                  <a:r>
                    <a:rPr lang="de-DE" altLang="de-DE"/>
                    <a:t>Laser</a:t>
                  </a:r>
                </a:p>
                <a:p>
                  <a:pPr algn="l"/>
                  <a:endParaRPr lang="de-DE" altLang="de-DE"/>
                </a:p>
              </p:txBody>
            </p:sp>
            <p:sp>
              <p:nvSpPr>
                <p:cNvPr id="38" name="Line 14">
                  <a:extLst>
                    <a:ext uri="{FF2B5EF4-FFF2-40B4-BE49-F238E27FC236}">
                      <a16:creationId xmlns:a16="http://schemas.microsoft.com/office/drawing/2014/main" id="{3ADBC1B6-1AF5-A2C8-B8E7-8FE93C43D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52" y="2160"/>
                  <a:ext cx="0" cy="51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" name="Line 15">
                  <a:extLst>
                    <a:ext uri="{FF2B5EF4-FFF2-40B4-BE49-F238E27FC236}">
                      <a16:creationId xmlns:a16="http://schemas.microsoft.com/office/drawing/2014/main" id="{B32E334D-9832-8AB7-FD4C-DCECD225B5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52" y="1677"/>
                  <a:ext cx="0" cy="39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" name="Line 16">
                  <a:extLst>
                    <a:ext uri="{FF2B5EF4-FFF2-40B4-BE49-F238E27FC236}">
                      <a16:creationId xmlns:a16="http://schemas.microsoft.com/office/drawing/2014/main" id="{B2D06AD3-3AD9-82FD-3175-F8DEE7FB6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52" y="2759"/>
                  <a:ext cx="0" cy="39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" name="Rectangle 17">
                  <a:extLst>
                    <a:ext uri="{FF2B5EF4-FFF2-40B4-BE49-F238E27FC236}">
                      <a16:creationId xmlns:a16="http://schemas.microsoft.com/office/drawing/2014/main" id="{37F1D363-0497-33F9-54B7-A751DF4AF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4" y="2341"/>
                  <a:ext cx="466" cy="16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42" name="Line 18">
                  <a:extLst>
                    <a:ext uri="{FF2B5EF4-FFF2-40B4-BE49-F238E27FC236}">
                      <a16:creationId xmlns:a16="http://schemas.microsoft.com/office/drawing/2014/main" id="{D3EA90B5-AC2D-C870-2606-6F5A8EA4CA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23" y="1630"/>
                  <a:ext cx="0" cy="16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" name="Oval 19">
                  <a:extLst>
                    <a:ext uri="{FF2B5EF4-FFF2-40B4-BE49-F238E27FC236}">
                      <a16:creationId xmlns:a16="http://schemas.microsoft.com/office/drawing/2014/main" id="{A182E19B-DF6F-79FE-BDA1-DB050E91F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59" y="2220"/>
                  <a:ext cx="96" cy="96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</p:grpSp>
        <p:sp>
          <p:nvSpPr>
            <p:cNvPr id="27" name="Oval 20" descr="Horizontal dunkel">
              <a:extLst>
                <a:ext uri="{FF2B5EF4-FFF2-40B4-BE49-F238E27FC236}">
                  <a16:creationId xmlns:a16="http://schemas.microsoft.com/office/drawing/2014/main" id="{665EABC9-70E1-B15D-59A8-77285D442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752600"/>
              <a:ext cx="228600" cy="533400"/>
            </a:xfrm>
            <a:prstGeom prst="ellipse">
              <a:avLst/>
            </a:prstGeom>
            <a:pattFill prst="dkHorz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" name="Oval 21" descr="Horizontal dunkel">
              <a:extLst>
                <a:ext uri="{FF2B5EF4-FFF2-40B4-BE49-F238E27FC236}">
                  <a16:creationId xmlns:a16="http://schemas.microsoft.com/office/drawing/2014/main" id="{31D52028-1A79-9416-1A5D-0F86F6AB9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590800"/>
              <a:ext cx="228600" cy="533400"/>
            </a:xfrm>
            <a:prstGeom prst="ellipse">
              <a:avLst/>
            </a:prstGeom>
            <a:pattFill prst="dkHorz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84A59CB6-825D-6925-6493-33DCEA78718F}"/>
                </a:ext>
              </a:extLst>
            </p:cNvPr>
            <p:cNvCxnSpPr/>
            <p:nvPr/>
          </p:nvCxnSpPr>
          <p:spPr>
            <a:xfrm>
              <a:off x="5715001" y="1980063"/>
              <a:ext cx="436418" cy="87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4474146F-A238-232A-F8BF-0B37C51EC053}"/>
                </a:ext>
              </a:extLst>
            </p:cNvPr>
            <p:cNvCxnSpPr/>
            <p:nvPr/>
          </p:nvCxnSpPr>
          <p:spPr>
            <a:xfrm flipV="1">
              <a:off x="5730877" y="2833399"/>
              <a:ext cx="436418" cy="140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D9F80CDE-34F1-3810-625B-BDA1A5996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47398" y="2787702"/>
            <a:ext cx="2620576" cy="7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E9989A-1C21-6650-2FD8-CF8210521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Zuverlässige </a:t>
            </a:r>
            <a:r>
              <a:rPr lang="de-DE" i="1" dirty="0"/>
              <a:t>Welcher-Weg-Information</a:t>
            </a:r>
            <a:r>
              <a:rPr lang="de-DE" dirty="0"/>
              <a:t>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Polarisation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D2DED2-D83A-9C20-49D0-DC82E5FF5338}"/>
              </a:ext>
            </a:extLst>
          </p:cNvPr>
          <p:cNvGrpSpPr/>
          <p:nvPr/>
        </p:nvGrpSpPr>
        <p:grpSpPr>
          <a:xfrm>
            <a:off x="605002" y="2060848"/>
            <a:ext cx="7305675" cy="2601913"/>
            <a:chOff x="609602" y="1219214"/>
            <a:chExt cx="7305675" cy="260191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B2EFF94-2F24-4E7C-17E4-055D55E2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20" y="2505089"/>
              <a:ext cx="3348037" cy="434975"/>
            </a:xfrm>
            <a:custGeom>
              <a:avLst/>
              <a:gdLst>
                <a:gd name="T0" fmla="*/ 0 w 1824"/>
                <a:gd name="T1" fmla="*/ 0 h 144"/>
                <a:gd name="T2" fmla="*/ 2147483647 w 1824"/>
                <a:gd name="T3" fmla="*/ 2147483647 h 144"/>
                <a:gd name="T4" fmla="*/ 2147483647 w 1824"/>
                <a:gd name="T5" fmla="*/ 2147483647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144">
                  <a:moveTo>
                    <a:pt x="0" y="0"/>
                  </a:moveTo>
                  <a:lnTo>
                    <a:pt x="1776" y="144"/>
                  </a:lnTo>
                  <a:lnTo>
                    <a:pt x="1824" y="144"/>
                  </a:lnTo>
                </a:path>
              </a:pathLst>
            </a:custGeom>
            <a:noFill/>
            <a:ln w="28575" cap="flat" cmpd="sng">
              <a:solidFill>
                <a:srgbClr val="F8002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B58B7409-7F31-C9BA-5E44-D7EDC7C3A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2414" y="2271713"/>
              <a:ext cx="2455862" cy="665162"/>
            </a:xfrm>
            <a:prstGeom prst="line">
              <a:avLst/>
            </a:prstGeom>
            <a:noFill/>
            <a:ln w="28575">
              <a:solidFill>
                <a:srgbClr val="F800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E9E2BF3B-9699-D497-2E9A-F427141C3A3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05014" y="2001852"/>
              <a:ext cx="3338512" cy="490537"/>
            </a:xfrm>
            <a:custGeom>
              <a:avLst/>
              <a:gdLst>
                <a:gd name="T0" fmla="*/ 0 w 1558"/>
                <a:gd name="T1" fmla="*/ 0 h 93"/>
                <a:gd name="T2" fmla="*/ 2147483647 w 1558"/>
                <a:gd name="T3" fmla="*/ 2147483647 h 9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58" h="93">
                  <a:moveTo>
                    <a:pt x="0" y="0"/>
                  </a:moveTo>
                  <a:lnTo>
                    <a:pt x="1558" y="93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517A20D-937C-A77D-61AD-FC9A837C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20" y="1984375"/>
              <a:ext cx="2503487" cy="225425"/>
            </a:xfrm>
            <a:custGeom>
              <a:avLst/>
              <a:gdLst>
                <a:gd name="T0" fmla="*/ 0 w 1372"/>
                <a:gd name="T1" fmla="*/ 0 h 94"/>
                <a:gd name="T2" fmla="*/ 2147483647 w 1372"/>
                <a:gd name="T3" fmla="*/ 2147483647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72" h="94">
                  <a:moveTo>
                    <a:pt x="0" y="0"/>
                  </a:moveTo>
                  <a:lnTo>
                    <a:pt x="1372" y="94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Oval 10" descr="Diagonal weit nach oben">
              <a:extLst>
                <a:ext uri="{FF2B5EF4-FFF2-40B4-BE49-F238E27FC236}">
                  <a16:creationId xmlns:a16="http://schemas.microsoft.com/office/drawing/2014/main" id="{7C394769-5529-10CD-F454-2194FF8AF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752600"/>
              <a:ext cx="228600" cy="533400"/>
            </a:xfrm>
            <a:prstGeom prst="ellipse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" name="Oval 11" descr="Diagonal weit nach unten">
              <a:extLst>
                <a:ext uri="{FF2B5EF4-FFF2-40B4-BE49-F238E27FC236}">
                  <a16:creationId xmlns:a16="http://schemas.microsoft.com/office/drawing/2014/main" id="{46B51AFC-9E68-F313-EBF1-5CB592FE9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590800"/>
              <a:ext cx="228600" cy="533400"/>
            </a:xfrm>
            <a:prstGeom prst="ellipse">
              <a:avLst/>
            </a:prstGeom>
            <a:pattFill prst="wdDn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31" name="Group 12">
              <a:extLst>
                <a:ext uri="{FF2B5EF4-FFF2-40B4-BE49-F238E27FC236}">
                  <a16:creationId xmlns:a16="http://schemas.microsoft.com/office/drawing/2014/main" id="{FC8896DB-90DA-64BB-50C0-AF0BF751F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2" y="1219214"/>
              <a:ext cx="7305675" cy="2601913"/>
              <a:chOff x="553" y="1630"/>
              <a:chExt cx="4602" cy="1639"/>
            </a:xfrm>
          </p:grpSpPr>
          <p:sp>
            <p:nvSpPr>
              <p:cNvPr id="34" name="Text Box 13">
                <a:extLst>
                  <a:ext uri="{FF2B5EF4-FFF2-40B4-BE49-F238E27FC236}">
                    <a16:creationId xmlns:a16="http://schemas.microsoft.com/office/drawing/2014/main" id="{50F3BED3-EA33-7B4B-2C4E-DC9ED30B8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" y="2961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endParaRPr lang="de-DE" altLang="de-DE">
                  <a:latin typeface="Tahoma" pitchFamily="34" charset="0"/>
                </a:endParaRPr>
              </a:p>
            </p:txBody>
          </p:sp>
          <p:sp>
            <p:nvSpPr>
              <p:cNvPr id="35" name="Text Box 14">
                <a:extLst>
                  <a:ext uri="{FF2B5EF4-FFF2-40B4-BE49-F238E27FC236}">
                    <a16:creationId xmlns:a16="http://schemas.microsoft.com/office/drawing/2014/main" id="{F416736A-C3A5-17C0-9B33-B838A97529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" y="2049"/>
                <a:ext cx="971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r>
                  <a:rPr lang="de-DE" altLang="de-DE"/>
                  <a:t>Laser</a:t>
                </a:r>
              </a:p>
              <a:p>
                <a:pPr algn="l"/>
                <a:endParaRPr lang="de-DE" altLang="de-DE"/>
              </a:p>
            </p:txBody>
          </p:sp>
          <p:sp>
            <p:nvSpPr>
              <p:cNvPr id="36" name="Line 15">
                <a:extLst>
                  <a:ext uri="{FF2B5EF4-FFF2-40B4-BE49-F238E27FC236}">
                    <a16:creationId xmlns:a16="http://schemas.microsoft.com/office/drawing/2014/main" id="{5DD12101-ACAE-0D5D-5744-65E87F802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160"/>
                <a:ext cx="0" cy="5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AFE82E30-4F9E-7BCF-9DA2-6235D7929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1677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1395758A-1D26-1F9D-0774-051AC2275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759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Rectangle 18">
                <a:extLst>
                  <a:ext uri="{FF2B5EF4-FFF2-40B4-BE49-F238E27FC236}">
                    <a16:creationId xmlns:a16="http://schemas.microsoft.com/office/drawing/2014/main" id="{ECC60DB7-562A-5527-ECE7-E61C1176C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341"/>
                <a:ext cx="466" cy="16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" name="Line 19">
                <a:extLst>
                  <a:ext uri="{FF2B5EF4-FFF2-40B4-BE49-F238E27FC236}">
                    <a16:creationId xmlns:a16="http://schemas.microsoft.com/office/drawing/2014/main" id="{5002F5DD-5AD3-9B9C-E665-34F0507D2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3" y="1630"/>
                <a:ext cx="0" cy="16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Oval 20">
                <a:extLst>
                  <a:ext uri="{FF2B5EF4-FFF2-40B4-BE49-F238E27FC236}">
                    <a16:creationId xmlns:a16="http://schemas.microsoft.com/office/drawing/2014/main" id="{AA987919-1546-CF91-FB4C-2ED7D81AE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222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517D57CE-8A31-1E3A-2404-9BDAC6656F61}"/>
                </a:ext>
              </a:extLst>
            </p:cNvPr>
            <p:cNvCxnSpPr/>
            <p:nvPr/>
          </p:nvCxnSpPr>
          <p:spPr>
            <a:xfrm flipV="1">
              <a:off x="5715007" y="1652156"/>
              <a:ext cx="405245" cy="2717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29CA9412-C32A-F45C-7714-5DF9AE0C93FE}"/>
                </a:ext>
              </a:extLst>
            </p:cNvPr>
            <p:cNvCxnSpPr/>
            <p:nvPr/>
          </p:nvCxnSpPr>
          <p:spPr>
            <a:xfrm>
              <a:off x="5694225" y="2982191"/>
              <a:ext cx="351737" cy="2701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AC25BFB8-07D9-F384-5E9F-42E97D8E1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75463" y="3052851"/>
            <a:ext cx="2601912" cy="61791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2DBB790-18EB-1C44-6A62-CADBFF8D1624}"/>
              </a:ext>
            </a:extLst>
          </p:cNvPr>
          <p:cNvGrpSpPr/>
          <p:nvPr/>
        </p:nvGrpSpPr>
        <p:grpSpPr>
          <a:xfrm>
            <a:off x="5689625" y="2233879"/>
            <a:ext cx="1298139" cy="2203233"/>
            <a:chOff x="5689625" y="2233879"/>
            <a:chExt cx="1298139" cy="2203233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F5A43846-0AA8-E348-F6D3-886F82605349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25" y="2826009"/>
              <a:ext cx="11471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EE79E30-3B5C-7645-18C2-28382D9C5F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0829" y="2290840"/>
              <a:ext cx="754740" cy="4436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3C9CFB88-FB3A-516B-B96E-73CA511947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624" y="2233879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38CA9170-70A8-58D7-927C-F8A110382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852" y="3772063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783C76F9-AC70-5909-9F85-E939EDA47D74}"/>
                </a:ext>
              </a:extLst>
            </p:cNvPr>
            <p:cNvCxnSpPr>
              <a:cxnSpLocks/>
            </p:cNvCxnSpPr>
            <p:nvPr/>
          </p:nvCxnSpPr>
          <p:spPr>
            <a:xfrm>
              <a:off x="5716947" y="3823514"/>
              <a:ext cx="91776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C807D779-B911-3321-8A59-55F665798950}"/>
                </a:ext>
              </a:extLst>
            </p:cNvPr>
            <p:cNvCxnSpPr>
              <a:cxnSpLocks/>
            </p:cNvCxnSpPr>
            <p:nvPr/>
          </p:nvCxnSpPr>
          <p:spPr>
            <a:xfrm>
              <a:off x="5745078" y="3879649"/>
              <a:ext cx="486500" cy="5574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7783CA2-D9BD-8512-0B0F-A14D96E7E400}"/>
                </a:ext>
              </a:extLst>
            </p:cNvPr>
            <p:cNvSpPr/>
            <p:nvPr/>
          </p:nvSpPr>
          <p:spPr>
            <a:xfrm>
              <a:off x="6260749" y="2434856"/>
              <a:ext cx="123283" cy="414186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635181E-9A40-8FAA-D27E-9213C19585AE}"/>
                </a:ext>
              </a:extLst>
            </p:cNvPr>
            <p:cNvSpPr/>
            <p:nvPr/>
          </p:nvSpPr>
          <p:spPr>
            <a:xfrm flipV="1">
              <a:off x="6122579" y="3854002"/>
              <a:ext cx="117437" cy="437712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239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D70E6B37-2C8E-B509-F8B0-CD973227B6AA}"/>
              </a:ext>
            </a:extLst>
          </p:cNvPr>
          <p:cNvSpPr>
            <a:spLocks/>
          </p:cNvSpPr>
          <p:nvPr/>
        </p:nvSpPr>
        <p:spPr bwMode="auto">
          <a:xfrm>
            <a:off x="7297193" y="3002395"/>
            <a:ext cx="555816" cy="50048"/>
          </a:xfrm>
          <a:custGeom>
            <a:avLst/>
            <a:gdLst>
              <a:gd name="T0" fmla="*/ 0 w 1372"/>
              <a:gd name="T1" fmla="*/ 0 h 94"/>
              <a:gd name="T2" fmla="*/ 2147483647 w 1372"/>
              <a:gd name="T3" fmla="*/ 2147483647 h 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2" h="94">
                <a:moveTo>
                  <a:pt x="0" y="0"/>
                </a:moveTo>
                <a:lnTo>
                  <a:pt x="1372" y="94"/>
                </a:lnTo>
              </a:path>
            </a:pathLst>
          </a:custGeom>
          <a:noFill/>
          <a:ln w="28575" cap="flat" cmpd="sng">
            <a:solidFill>
              <a:srgbClr val="018507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02463B95-7267-9107-0C97-9DD5909846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1590" y="3105108"/>
            <a:ext cx="460227" cy="124651"/>
          </a:xfrm>
          <a:prstGeom prst="line">
            <a:avLst/>
          </a:prstGeom>
          <a:noFill/>
          <a:ln w="28575">
            <a:solidFill>
              <a:srgbClr val="F800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Oval 10" descr="Diagonal weit nach oben">
            <a:extLst>
              <a:ext uri="{FF2B5EF4-FFF2-40B4-BE49-F238E27FC236}">
                <a16:creationId xmlns:a16="http://schemas.microsoft.com/office/drawing/2014/main" id="{80BF341B-C937-4F99-6D29-E125E178F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106" y="2542909"/>
            <a:ext cx="503015" cy="1173702"/>
          </a:xfrm>
          <a:prstGeom prst="ellipse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E9989A-1C21-6650-2FD8-CF8210521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Zuverlässige </a:t>
            </a:r>
            <a:r>
              <a:rPr lang="de-DE" i="1" dirty="0"/>
              <a:t>Welcher-Weg-Information</a:t>
            </a:r>
            <a:r>
              <a:rPr lang="de-DE" dirty="0"/>
              <a:t>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Polarisation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D2DED2-D83A-9C20-49D0-DC82E5FF5338}"/>
              </a:ext>
            </a:extLst>
          </p:cNvPr>
          <p:cNvGrpSpPr/>
          <p:nvPr/>
        </p:nvGrpSpPr>
        <p:grpSpPr>
          <a:xfrm>
            <a:off x="605002" y="2060848"/>
            <a:ext cx="7305675" cy="2601913"/>
            <a:chOff x="609602" y="1219214"/>
            <a:chExt cx="7305675" cy="260191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B2EFF94-2F24-4E7C-17E4-055D55E2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20" y="2505089"/>
              <a:ext cx="3348037" cy="434975"/>
            </a:xfrm>
            <a:custGeom>
              <a:avLst/>
              <a:gdLst>
                <a:gd name="T0" fmla="*/ 0 w 1824"/>
                <a:gd name="T1" fmla="*/ 0 h 144"/>
                <a:gd name="T2" fmla="*/ 2147483647 w 1824"/>
                <a:gd name="T3" fmla="*/ 2147483647 h 144"/>
                <a:gd name="T4" fmla="*/ 2147483647 w 1824"/>
                <a:gd name="T5" fmla="*/ 2147483647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144">
                  <a:moveTo>
                    <a:pt x="0" y="0"/>
                  </a:moveTo>
                  <a:lnTo>
                    <a:pt x="1776" y="144"/>
                  </a:lnTo>
                  <a:lnTo>
                    <a:pt x="1824" y="144"/>
                  </a:lnTo>
                </a:path>
              </a:pathLst>
            </a:custGeom>
            <a:noFill/>
            <a:ln w="28575" cap="flat" cmpd="sng">
              <a:solidFill>
                <a:srgbClr val="F8002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B58B7409-7F31-C9BA-5E44-D7EDC7C3A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2414" y="2403475"/>
              <a:ext cx="1969379" cy="533400"/>
            </a:xfrm>
            <a:prstGeom prst="line">
              <a:avLst/>
            </a:prstGeom>
            <a:noFill/>
            <a:ln w="28575">
              <a:solidFill>
                <a:srgbClr val="F800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E9E2BF3B-9699-D497-2E9A-F427141C3A3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05014" y="2001852"/>
              <a:ext cx="3338512" cy="490537"/>
            </a:xfrm>
            <a:custGeom>
              <a:avLst/>
              <a:gdLst>
                <a:gd name="T0" fmla="*/ 0 w 1558"/>
                <a:gd name="T1" fmla="*/ 0 h 93"/>
                <a:gd name="T2" fmla="*/ 2147483647 w 1558"/>
                <a:gd name="T3" fmla="*/ 2147483647 h 9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58" h="93">
                  <a:moveTo>
                    <a:pt x="0" y="0"/>
                  </a:moveTo>
                  <a:lnTo>
                    <a:pt x="1558" y="93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517A20D-937C-A77D-61AD-FC9A837C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21" y="1984375"/>
              <a:ext cx="1956672" cy="176187"/>
            </a:xfrm>
            <a:custGeom>
              <a:avLst/>
              <a:gdLst>
                <a:gd name="T0" fmla="*/ 0 w 1372"/>
                <a:gd name="T1" fmla="*/ 0 h 94"/>
                <a:gd name="T2" fmla="*/ 2147483647 w 1372"/>
                <a:gd name="T3" fmla="*/ 2147483647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72" h="94">
                  <a:moveTo>
                    <a:pt x="0" y="0"/>
                  </a:moveTo>
                  <a:lnTo>
                    <a:pt x="1372" y="94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9" name="Oval 10" descr="Diagonal weit nach oben">
              <a:extLst>
                <a:ext uri="{FF2B5EF4-FFF2-40B4-BE49-F238E27FC236}">
                  <a16:creationId xmlns:a16="http://schemas.microsoft.com/office/drawing/2014/main" id="{7C394769-5529-10CD-F454-2194FF8AF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752600"/>
              <a:ext cx="228600" cy="533400"/>
            </a:xfrm>
            <a:prstGeom prst="ellipse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" name="Oval 11" descr="Diagonal weit nach unten">
              <a:extLst>
                <a:ext uri="{FF2B5EF4-FFF2-40B4-BE49-F238E27FC236}">
                  <a16:creationId xmlns:a16="http://schemas.microsoft.com/office/drawing/2014/main" id="{46B51AFC-9E68-F313-EBF1-5CB592FE9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590800"/>
              <a:ext cx="228600" cy="533400"/>
            </a:xfrm>
            <a:prstGeom prst="ellipse">
              <a:avLst/>
            </a:prstGeom>
            <a:pattFill prst="wdDn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31" name="Group 12">
              <a:extLst>
                <a:ext uri="{FF2B5EF4-FFF2-40B4-BE49-F238E27FC236}">
                  <a16:creationId xmlns:a16="http://schemas.microsoft.com/office/drawing/2014/main" id="{FC8896DB-90DA-64BB-50C0-AF0BF751F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2" y="1219214"/>
              <a:ext cx="7305675" cy="2601913"/>
              <a:chOff x="553" y="1630"/>
              <a:chExt cx="4602" cy="1639"/>
            </a:xfrm>
          </p:grpSpPr>
          <p:sp>
            <p:nvSpPr>
              <p:cNvPr id="34" name="Text Box 13">
                <a:extLst>
                  <a:ext uri="{FF2B5EF4-FFF2-40B4-BE49-F238E27FC236}">
                    <a16:creationId xmlns:a16="http://schemas.microsoft.com/office/drawing/2014/main" id="{50F3BED3-EA33-7B4B-2C4E-DC9ED30B8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" y="2961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endParaRPr lang="de-DE" altLang="de-DE">
                  <a:latin typeface="Tahoma" pitchFamily="34" charset="0"/>
                </a:endParaRPr>
              </a:p>
            </p:txBody>
          </p:sp>
          <p:sp>
            <p:nvSpPr>
              <p:cNvPr id="35" name="Text Box 14">
                <a:extLst>
                  <a:ext uri="{FF2B5EF4-FFF2-40B4-BE49-F238E27FC236}">
                    <a16:creationId xmlns:a16="http://schemas.microsoft.com/office/drawing/2014/main" id="{F416736A-C3A5-17C0-9B33-B838A97529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" y="2049"/>
                <a:ext cx="971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r>
                  <a:rPr lang="de-DE" altLang="de-DE"/>
                  <a:t>Laser</a:t>
                </a:r>
              </a:p>
              <a:p>
                <a:pPr algn="l"/>
                <a:endParaRPr lang="de-DE" altLang="de-DE"/>
              </a:p>
            </p:txBody>
          </p:sp>
          <p:sp>
            <p:nvSpPr>
              <p:cNvPr id="36" name="Line 15">
                <a:extLst>
                  <a:ext uri="{FF2B5EF4-FFF2-40B4-BE49-F238E27FC236}">
                    <a16:creationId xmlns:a16="http://schemas.microsoft.com/office/drawing/2014/main" id="{5DD12101-ACAE-0D5D-5744-65E87F802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160"/>
                <a:ext cx="0" cy="5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AFE82E30-4F9E-7BCF-9DA2-6235D7929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1677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1395758A-1D26-1F9D-0774-051AC2275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759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Rectangle 18">
                <a:extLst>
                  <a:ext uri="{FF2B5EF4-FFF2-40B4-BE49-F238E27FC236}">
                    <a16:creationId xmlns:a16="http://schemas.microsoft.com/office/drawing/2014/main" id="{ECC60DB7-562A-5527-ECE7-E61C1176C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341"/>
                <a:ext cx="466" cy="16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" name="Line 19">
                <a:extLst>
                  <a:ext uri="{FF2B5EF4-FFF2-40B4-BE49-F238E27FC236}">
                    <a16:creationId xmlns:a16="http://schemas.microsoft.com/office/drawing/2014/main" id="{5002F5DD-5AD3-9B9C-E665-34F0507D2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3" y="1630"/>
                <a:ext cx="0" cy="16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Oval 20">
                <a:extLst>
                  <a:ext uri="{FF2B5EF4-FFF2-40B4-BE49-F238E27FC236}">
                    <a16:creationId xmlns:a16="http://schemas.microsoft.com/office/drawing/2014/main" id="{AA987919-1546-CF91-FB4C-2ED7D81AE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222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517D57CE-8A31-1E3A-2404-9BDAC6656F61}"/>
                </a:ext>
              </a:extLst>
            </p:cNvPr>
            <p:cNvCxnSpPr/>
            <p:nvPr/>
          </p:nvCxnSpPr>
          <p:spPr>
            <a:xfrm flipV="1">
              <a:off x="5715007" y="1652156"/>
              <a:ext cx="405245" cy="2717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29CA9412-C32A-F45C-7714-5DF9AE0C93FE}"/>
                </a:ext>
              </a:extLst>
            </p:cNvPr>
            <p:cNvCxnSpPr/>
            <p:nvPr/>
          </p:nvCxnSpPr>
          <p:spPr>
            <a:xfrm>
              <a:off x="5694225" y="2982191"/>
              <a:ext cx="351737" cy="2701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E8371298-609F-EFEB-BF0B-E62D841C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840" y="4780236"/>
            <a:ext cx="434766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sz="2400" dirty="0"/>
              <a:t>Die unterscheidende Messung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9D69DE-99B2-1E0D-A8EA-B3A559516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75463" y="3052851"/>
            <a:ext cx="2601912" cy="61791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BD059BA-FA7D-EED6-2B26-A627DA4E748B}"/>
              </a:ext>
            </a:extLst>
          </p:cNvPr>
          <p:cNvCxnSpPr>
            <a:cxnSpLocks/>
          </p:cNvCxnSpPr>
          <p:nvPr/>
        </p:nvCxnSpPr>
        <p:spPr>
          <a:xfrm flipV="1">
            <a:off x="6672064" y="3716611"/>
            <a:ext cx="504056" cy="11525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CEEBAB3-B6F8-1942-B406-19A917CFA649}"/>
              </a:ext>
            </a:extLst>
          </p:cNvPr>
          <p:cNvGrpSpPr/>
          <p:nvPr/>
        </p:nvGrpSpPr>
        <p:grpSpPr>
          <a:xfrm>
            <a:off x="5689625" y="2233879"/>
            <a:ext cx="1298139" cy="2203233"/>
            <a:chOff x="5689625" y="2233879"/>
            <a:chExt cx="1298139" cy="2203233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AC545F0-C09E-3054-A3BC-103C45F1707C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25" y="2826009"/>
              <a:ext cx="11471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99A1A677-08F6-CBDD-55C5-56BF6AFC7A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0829" y="2290840"/>
              <a:ext cx="754740" cy="4436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id="{8F4D244A-1848-45D9-ADF1-D968C52EB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624" y="2233879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sp>
          <p:nvSpPr>
            <p:cNvPr id="14" name="Text Box 3">
              <a:extLst>
                <a:ext uri="{FF2B5EF4-FFF2-40B4-BE49-F238E27FC236}">
                  <a16:creationId xmlns:a16="http://schemas.microsoft.com/office/drawing/2014/main" id="{AD703289-E18F-BA36-8104-97B97E3F3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852" y="3772063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E2EC9E60-F6ED-F84C-F054-0657D449C9DD}"/>
                </a:ext>
              </a:extLst>
            </p:cNvPr>
            <p:cNvCxnSpPr>
              <a:cxnSpLocks/>
            </p:cNvCxnSpPr>
            <p:nvPr/>
          </p:nvCxnSpPr>
          <p:spPr>
            <a:xfrm>
              <a:off x="5716947" y="3823514"/>
              <a:ext cx="91776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506DD7C-FB70-6BCD-AB32-C590D58307AC}"/>
                </a:ext>
              </a:extLst>
            </p:cNvPr>
            <p:cNvCxnSpPr>
              <a:cxnSpLocks/>
            </p:cNvCxnSpPr>
            <p:nvPr/>
          </p:nvCxnSpPr>
          <p:spPr>
            <a:xfrm>
              <a:off x="5745078" y="3879649"/>
              <a:ext cx="486500" cy="5574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BA2A0233-35ED-B316-A5C0-6E129F38C30D}"/>
                </a:ext>
              </a:extLst>
            </p:cNvPr>
            <p:cNvSpPr/>
            <p:nvPr/>
          </p:nvSpPr>
          <p:spPr>
            <a:xfrm>
              <a:off x="6260749" y="2434856"/>
              <a:ext cx="123283" cy="414186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681673D7-B7E1-BAA1-C11E-A012A77ACA1F}"/>
                </a:ext>
              </a:extLst>
            </p:cNvPr>
            <p:cNvSpPr/>
            <p:nvPr/>
          </p:nvSpPr>
          <p:spPr>
            <a:xfrm flipV="1">
              <a:off x="6122579" y="3854002"/>
              <a:ext cx="117437" cy="437712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9849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D70E6B37-2C8E-B509-F8B0-CD973227B6AA}"/>
              </a:ext>
            </a:extLst>
          </p:cNvPr>
          <p:cNvSpPr>
            <a:spLocks/>
          </p:cNvSpPr>
          <p:nvPr/>
        </p:nvSpPr>
        <p:spPr bwMode="auto">
          <a:xfrm>
            <a:off x="7297193" y="3002395"/>
            <a:ext cx="555816" cy="50048"/>
          </a:xfrm>
          <a:custGeom>
            <a:avLst/>
            <a:gdLst>
              <a:gd name="T0" fmla="*/ 0 w 1372"/>
              <a:gd name="T1" fmla="*/ 0 h 94"/>
              <a:gd name="T2" fmla="*/ 2147483647 w 1372"/>
              <a:gd name="T3" fmla="*/ 2147483647 h 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2" h="94">
                <a:moveTo>
                  <a:pt x="0" y="0"/>
                </a:moveTo>
                <a:lnTo>
                  <a:pt x="1372" y="94"/>
                </a:lnTo>
              </a:path>
            </a:pathLst>
          </a:custGeom>
          <a:noFill/>
          <a:ln w="28575" cap="flat" cmpd="sng">
            <a:solidFill>
              <a:srgbClr val="018507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02463B95-7267-9107-0C97-9DD5909846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1590" y="3105108"/>
            <a:ext cx="460227" cy="124651"/>
          </a:xfrm>
          <a:prstGeom prst="line">
            <a:avLst/>
          </a:prstGeom>
          <a:noFill/>
          <a:ln w="28575">
            <a:solidFill>
              <a:srgbClr val="F800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Oval 10" descr="Diagonal weit nach oben">
            <a:extLst>
              <a:ext uri="{FF2B5EF4-FFF2-40B4-BE49-F238E27FC236}">
                <a16:creationId xmlns:a16="http://schemas.microsoft.com/office/drawing/2014/main" id="{80BF341B-C937-4F99-6D29-E125E178F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106" y="2542909"/>
            <a:ext cx="503015" cy="1173702"/>
          </a:xfrm>
          <a:prstGeom prst="ellipse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E9989A-1C21-6650-2FD8-CF8210521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Zuverlässige </a:t>
            </a:r>
            <a:r>
              <a:rPr lang="de-DE" i="1" dirty="0"/>
              <a:t>Welcher-Weg-Information</a:t>
            </a:r>
            <a:r>
              <a:rPr lang="de-DE" dirty="0"/>
              <a:t>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Polarisation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D2DED2-D83A-9C20-49D0-DC82E5FF5338}"/>
              </a:ext>
            </a:extLst>
          </p:cNvPr>
          <p:cNvGrpSpPr/>
          <p:nvPr/>
        </p:nvGrpSpPr>
        <p:grpSpPr>
          <a:xfrm>
            <a:off x="605002" y="2060848"/>
            <a:ext cx="7305675" cy="2601913"/>
            <a:chOff x="609602" y="1219214"/>
            <a:chExt cx="7305675" cy="260191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B2EFF94-2F24-4E7C-17E4-055D55E2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20" y="2505089"/>
              <a:ext cx="3348037" cy="434975"/>
            </a:xfrm>
            <a:custGeom>
              <a:avLst/>
              <a:gdLst>
                <a:gd name="T0" fmla="*/ 0 w 1824"/>
                <a:gd name="T1" fmla="*/ 0 h 144"/>
                <a:gd name="T2" fmla="*/ 2147483647 w 1824"/>
                <a:gd name="T3" fmla="*/ 2147483647 h 144"/>
                <a:gd name="T4" fmla="*/ 2147483647 w 1824"/>
                <a:gd name="T5" fmla="*/ 2147483647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144">
                  <a:moveTo>
                    <a:pt x="0" y="0"/>
                  </a:moveTo>
                  <a:lnTo>
                    <a:pt x="1776" y="144"/>
                  </a:lnTo>
                  <a:lnTo>
                    <a:pt x="1824" y="144"/>
                  </a:lnTo>
                </a:path>
              </a:pathLst>
            </a:custGeom>
            <a:noFill/>
            <a:ln w="28575" cap="flat" cmpd="sng">
              <a:solidFill>
                <a:srgbClr val="F8002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B58B7409-7F31-C9BA-5E44-D7EDC7C3A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2414" y="2403475"/>
              <a:ext cx="1969379" cy="533400"/>
            </a:xfrm>
            <a:prstGeom prst="line">
              <a:avLst/>
            </a:prstGeom>
            <a:noFill/>
            <a:ln w="28575">
              <a:solidFill>
                <a:srgbClr val="F800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E9E2BF3B-9699-D497-2E9A-F427141C3A3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05014" y="2001852"/>
              <a:ext cx="3338512" cy="490537"/>
            </a:xfrm>
            <a:custGeom>
              <a:avLst/>
              <a:gdLst>
                <a:gd name="T0" fmla="*/ 0 w 1558"/>
                <a:gd name="T1" fmla="*/ 0 h 93"/>
                <a:gd name="T2" fmla="*/ 2147483647 w 1558"/>
                <a:gd name="T3" fmla="*/ 2147483647 h 9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58" h="93">
                  <a:moveTo>
                    <a:pt x="0" y="0"/>
                  </a:moveTo>
                  <a:lnTo>
                    <a:pt x="1558" y="93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517A20D-937C-A77D-61AD-FC9A837C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21" y="1984375"/>
              <a:ext cx="1956672" cy="176187"/>
            </a:xfrm>
            <a:custGeom>
              <a:avLst/>
              <a:gdLst>
                <a:gd name="T0" fmla="*/ 0 w 1372"/>
                <a:gd name="T1" fmla="*/ 0 h 94"/>
                <a:gd name="T2" fmla="*/ 2147483647 w 1372"/>
                <a:gd name="T3" fmla="*/ 2147483647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72" h="94">
                  <a:moveTo>
                    <a:pt x="0" y="0"/>
                  </a:moveTo>
                  <a:lnTo>
                    <a:pt x="1372" y="94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9" name="Oval 10" descr="Diagonal weit nach oben">
              <a:extLst>
                <a:ext uri="{FF2B5EF4-FFF2-40B4-BE49-F238E27FC236}">
                  <a16:creationId xmlns:a16="http://schemas.microsoft.com/office/drawing/2014/main" id="{7C394769-5529-10CD-F454-2194FF8AF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752600"/>
              <a:ext cx="228600" cy="533400"/>
            </a:xfrm>
            <a:prstGeom prst="ellipse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" name="Oval 11" descr="Diagonal weit nach unten">
              <a:extLst>
                <a:ext uri="{FF2B5EF4-FFF2-40B4-BE49-F238E27FC236}">
                  <a16:creationId xmlns:a16="http://schemas.microsoft.com/office/drawing/2014/main" id="{46B51AFC-9E68-F313-EBF1-5CB592FE9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590800"/>
              <a:ext cx="228600" cy="533400"/>
            </a:xfrm>
            <a:prstGeom prst="ellipse">
              <a:avLst/>
            </a:prstGeom>
            <a:pattFill prst="wdDn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31" name="Group 12">
              <a:extLst>
                <a:ext uri="{FF2B5EF4-FFF2-40B4-BE49-F238E27FC236}">
                  <a16:creationId xmlns:a16="http://schemas.microsoft.com/office/drawing/2014/main" id="{FC8896DB-90DA-64BB-50C0-AF0BF751F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2" y="1219214"/>
              <a:ext cx="7305675" cy="2601913"/>
              <a:chOff x="553" y="1630"/>
              <a:chExt cx="4602" cy="1639"/>
            </a:xfrm>
          </p:grpSpPr>
          <p:sp>
            <p:nvSpPr>
              <p:cNvPr id="34" name="Text Box 13">
                <a:extLst>
                  <a:ext uri="{FF2B5EF4-FFF2-40B4-BE49-F238E27FC236}">
                    <a16:creationId xmlns:a16="http://schemas.microsoft.com/office/drawing/2014/main" id="{50F3BED3-EA33-7B4B-2C4E-DC9ED30B8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" y="2961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endParaRPr lang="de-DE" altLang="de-DE">
                  <a:latin typeface="Tahoma" pitchFamily="34" charset="0"/>
                </a:endParaRPr>
              </a:p>
            </p:txBody>
          </p:sp>
          <p:sp>
            <p:nvSpPr>
              <p:cNvPr id="35" name="Text Box 14">
                <a:extLst>
                  <a:ext uri="{FF2B5EF4-FFF2-40B4-BE49-F238E27FC236}">
                    <a16:creationId xmlns:a16="http://schemas.microsoft.com/office/drawing/2014/main" id="{F416736A-C3A5-17C0-9B33-B838A97529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" y="2049"/>
                <a:ext cx="971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r>
                  <a:rPr lang="de-DE" altLang="de-DE"/>
                  <a:t>Laser</a:t>
                </a:r>
              </a:p>
              <a:p>
                <a:pPr algn="l"/>
                <a:endParaRPr lang="de-DE" altLang="de-DE"/>
              </a:p>
            </p:txBody>
          </p:sp>
          <p:sp>
            <p:nvSpPr>
              <p:cNvPr id="36" name="Line 15">
                <a:extLst>
                  <a:ext uri="{FF2B5EF4-FFF2-40B4-BE49-F238E27FC236}">
                    <a16:creationId xmlns:a16="http://schemas.microsoft.com/office/drawing/2014/main" id="{5DD12101-ACAE-0D5D-5744-65E87F802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160"/>
                <a:ext cx="0" cy="5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AFE82E30-4F9E-7BCF-9DA2-6235D7929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1677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1395758A-1D26-1F9D-0774-051AC2275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759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Rectangle 18">
                <a:extLst>
                  <a:ext uri="{FF2B5EF4-FFF2-40B4-BE49-F238E27FC236}">
                    <a16:creationId xmlns:a16="http://schemas.microsoft.com/office/drawing/2014/main" id="{ECC60DB7-562A-5527-ECE7-E61C1176C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341"/>
                <a:ext cx="466" cy="16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" name="Line 19">
                <a:extLst>
                  <a:ext uri="{FF2B5EF4-FFF2-40B4-BE49-F238E27FC236}">
                    <a16:creationId xmlns:a16="http://schemas.microsoft.com/office/drawing/2014/main" id="{5002F5DD-5AD3-9B9C-E665-34F0507D2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3" y="1630"/>
                <a:ext cx="0" cy="16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Oval 20">
                <a:extLst>
                  <a:ext uri="{FF2B5EF4-FFF2-40B4-BE49-F238E27FC236}">
                    <a16:creationId xmlns:a16="http://schemas.microsoft.com/office/drawing/2014/main" id="{AA987919-1546-CF91-FB4C-2ED7D81AE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222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517D57CE-8A31-1E3A-2404-9BDAC6656F61}"/>
                </a:ext>
              </a:extLst>
            </p:cNvPr>
            <p:cNvCxnSpPr/>
            <p:nvPr/>
          </p:nvCxnSpPr>
          <p:spPr>
            <a:xfrm flipV="1">
              <a:off x="5715007" y="1652156"/>
              <a:ext cx="405245" cy="2717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29CA9412-C32A-F45C-7714-5DF9AE0C93FE}"/>
                </a:ext>
              </a:extLst>
            </p:cNvPr>
            <p:cNvCxnSpPr/>
            <p:nvPr/>
          </p:nvCxnSpPr>
          <p:spPr>
            <a:xfrm>
              <a:off x="5694225" y="2982191"/>
              <a:ext cx="351737" cy="2701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E8371298-609F-EFEB-BF0B-E62D841C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840" y="4780236"/>
            <a:ext cx="434766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sz="2400" dirty="0"/>
              <a:t>Die unterscheidende Messung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1344908-B82F-579D-30A6-05894D350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855" y="2135461"/>
            <a:ext cx="3429000" cy="18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sz="2000" dirty="0">
                <a:solidFill>
                  <a:srgbClr val="00B050"/>
                </a:solidFill>
              </a:rPr>
              <a:t>Photon wird durchgelassen: Grüner Weg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>
                <a:solidFill>
                  <a:srgbClr val="FF0000"/>
                </a:solidFill>
              </a:rPr>
              <a:t>Photon wird absorbiert: Roter Weg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AA8ABE6-8EBE-196A-7AC0-A731F4E60A35}"/>
              </a:ext>
            </a:extLst>
          </p:cNvPr>
          <p:cNvCxnSpPr>
            <a:cxnSpLocks/>
          </p:cNvCxnSpPr>
          <p:nvPr/>
        </p:nvCxnSpPr>
        <p:spPr>
          <a:xfrm flipV="1">
            <a:off x="6672064" y="3716611"/>
            <a:ext cx="504056" cy="11525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F977D51-923F-FD4D-F4BC-27E3AA22828D}"/>
              </a:ext>
            </a:extLst>
          </p:cNvPr>
          <p:cNvGrpSpPr/>
          <p:nvPr/>
        </p:nvGrpSpPr>
        <p:grpSpPr>
          <a:xfrm>
            <a:off x="5689625" y="2233879"/>
            <a:ext cx="1298139" cy="2203233"/>
            <a:chOff x="5689625" y="2233879"/>
            <a:chExt cx="1298139" cy="2203233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BFA3BF70-72BD-BBF5-325B-3CB9704BD309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25" y="2826009"/>
              <a:ext cx="11471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A6393F0E-2E93-74E4-9E66-00BFBBCE4B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0829" y="2290840"/>
              <a:ext cx="754740" cy="4436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id="{BDC58A98-7392-DE44-6639-DCCB2F3BB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624" y="2233879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sp>
          <p:nvSpPr>
            <p:cNvPr id="14" name="Text Box 3">
              <a:extLst>
                <a:ext uri="{FF2B5EF4-FFF2-40B4-BE49-F238E27FC236}">
                  <a16:creationId xmlns:a16="http://schemas.microsoft.com/office/drawing/2014/main" id="{A5D0765E-011C-7A83-FA68-59C5AD77D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852" y="3772063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06273853-84D5-A799-59ED-44AECC3C76AF}"/>
                </a:ext>
              </a:extLst>
            </p:cNvPr>
            <p:cNvCxnSpPr>
              <a:cxnSpLocks/>
            </p:cNvCxnSpPr>
            <p:nvPr/>
          </p:nvCxnSpPr>
          <p:spPr>
            <a:xfrm>
              <a:off x="5716947" y="3823514"/>
              <a:ext cx="91776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F4F91508-2AB2-7E06-37C5-E0D1B5341B9D}"/>
                </a:ext>
              </a:extLst>
            </p:cNvPr>
            <p:cNvCxnSpPr>
              <a:cxnSpLocks/>
            </p:cNvCxnSpPr>
            <p:nvPr/>
          </p:nvCxnSpPr>
          <p:spPr>
            <a:xfrm>
              <a:off x="5745078" y="3879649"/>
              <a:ext cx="486500" cy="5574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EFC88E3B-452B-2015-DAD6-F64CC1798D28}"/>
                </a:ext>
              </a:extLst>
            </p:cNvPr>
            <p:cNvSpPr/>
            <p:nvPr/>
          </p:nvSpPr>
          <p:spPr>
            <a:xfrm>
              <a:off x="6260749" y="2434856"/>
              <a:ext cx="123283" cy="414186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17CE7D3-565D-ABF9-58C1-08B08BF6B425}"/>
                </a:ext>
              </a:extLst>
            </p:cNvPr>
            <p:cNvSpPr/>
            <p:nvPr/>
          </p:nvSpPr>
          <p:spPr>
            <a:xfrm flipV="1">
              <a:off x="6122579" y="3854002"/>
              <a:ext cx="117437" cy="437712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3822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D70E6B37-2C8E-B509-F8B0-CD973227B6AA}"/>
              </a:ext>
            </a:extLst>
          </p:cNvPr>
          <p:cNvSpPr>
            <a:spLocks/>
          </p:cNvSpPr>
          <p:nvPr/>
        </p:nvSpPr>
        <p:spPr bwMode="auto">
          <a:xfrm>
            <a:off x="7297193" y="3002395"/>
            <a:ext cx="555816" cy="50048"/>
          </a:xfrm>
          <a:custGeom>
            <a:avLst/>
            <a:gdLst>
              <a:gd name="T0" fmla="*/ 0 w 1372"/>
              <a:gd name="T1" fmla="*/ 0 h 94"/>
              <a:gd name="T2" fmla="*/ 2147483647 w 1372"/>
              <a:gd name="T3" fmla="*/ 2147483647 h 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2" h="94">
                <a:moveTo>
                  <a:pt x="0" y="0"/>
                </a:moveTo>
                <a:lnTo>
                  <a:pt x="1372" y="94"/>
                </a:lnTo>
              </a:path>
            </a:pathLst>
          </a:custGeom>
          <a:noFill/>
          <a:ln w="28575" cap="flat" cmpd="sng">
            <a:solidFill>
              <a:srgbClr val="018507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02463B95-7267-9107-0C97-9DD5909846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1590" y="3105108"/>
            <a:ext cx="460227" cy="124651"/>
          </a:xfrm>
          <a:prstGeom prst="line">
            <a:avLst/>
          </a:prstGeom>
          <a:noFill/>
          <a:ln w="28575">
            <a:solidFill>
              <a:srgbClr val="F800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Oval 10" descr="Diagonal weit nach oben">
            <a:extLst>
              <a:ext uri="{FF2B5EF4-FFF2-40B4-BE49-F238E27FC236}">
                <a16:creationId xmlns:a16="http://schemas.microsoft.com/office/drawing/2014/main" id="{80BF341B-C937-4F99-6D29-E125E178F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106" y="2542909"/>
            <a:ext cx="503015" cy="1173702"/>
          </a:xfrm>
          <a:prstGeom prst="ellipse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E9989A-1C21-6650-2FD8-CF8210521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Zuverlässige </a:t>
            </a:r>
            <a:r>
              <a:rPr lang="de-DE" i="1" dirty="0"/>
              <a:t>Welcher-Weg-Information</a:t>
            </a:r>
            <a:r>
              <a:rPr lang="de-DE" dirty="0"/>
              <a:t>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Polarisation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D2DED2-D83A-9C20-49D0-DC82E5FF5338}"/>
              </a:ext>
            </a:extLst>
          </p:cNvPr>
          <p:cNvGrpSpPr/>
          <p:nvPr/>
        </p:nvGrpSpPr>
        <p:grpSpPr>
          <a:xfrm>
            <a:off x="605002" y="2060848"/>
            <a:ext cx="7305675" cy="2601913"/>
            <a:chOff x="609602" y="1219214"/>
            <a:chExt cx="7305675" cy="260191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B2EFF94-2F24-4E7C-17E4-055D55E2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20" y="2505089"/>
              <a:ext cx="3348037" cy="434975"/>
            </a:xfrm>
            <a:custGeom>
              <a:avLst/>
              <a:gdLst>
                <a:gd name="T0" fmla="*/ 0 w 1824"/>
                <a:gd name="T1" fmla="*/ 0 h 144"/>
                <a:gd name="T2" fmla="*/ 2147483647 w 1824"/>
                <a:gd name="T3" fmla="*/ 2147483647 h 144"/>
                <a:gd name="T4" fmla="*/ 2147483647 w 1824"/>
                <a:gd name="T5" fmla="*/ 2147483647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144">
                  <a:moveTo>
                    <a:pt x="0" y="0"/>
                  </a:moveTo>
                  <a:lnTo>
                    <a:pt x="1776" y="144"/>
                  </a:lnTo>
                  <a:lnTo>
                    <a:pt x="1824" y="144"/>
                  </a:lnTo>
                </a:path>
              </a:pathLst>
            </a:custGeom>
            <a:noFill/>
            <a:ln w="28575" cap="flat" cmpd="sng">
              <a:solidFill>
                <a:srgbClr val="F8002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B58B7409-7F31-C9BA-5E44-D7EDC7C3A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2414" y="2403475"/>
              <a:ext cx="1969379" cy="533400"/>
            </a:xfrm>
            <a:prstGeom prst="line">
              <a:avLst/>
            </a:prstGeom>
            <a:noFill/>
            <a:ln w="28575">
              <a:solidFill>
                <a:srgbClr val="F800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E9E2BF3B-9699-D497-2E9A-F427141C3A3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05014" y="2001852"/>
              <a:ext cx="3338512" cy="490537"/>
            </a:xfrm>
            <a:custGeom>
              <a:avLst/>
              <a:gdLst>
                <a:gd name="T0" fmla="*/ 0 w 1558"/>
                <a:gd name="T1" fmla="*/ 0 h 93"/>
                <a:gd name="T2" fmla="*/ 2147483647 w 1558"/>
                <a:gd name="T3" fmla="*/ 2147483647 h 9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58" h="93">
                  <a:moveTo>
                    <a:pt x="0" y="0"/>
                  </a:moveTo>
                  <a:lnTo>
                    <a:pt x="1558" y="93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517A20D-937C-A77D-61AD-FC9A837C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21" y="1984375"/>
              <a:ext cx="1956672" cy="176187"/>
            </a:xfrm>
            <a:custGeom>
              <a:avLst/>
              <a:gdLst>
                <a:gd name="T0" fmla="*/ 0 w 1372"/>
                <a:gd name="T1" fmla="*/ 0 h 94"/>
                <a:gd name="T2" fmla="*/ 2147483647 w 1372"/>
                <a:gd name="T3" fmla="*/ 2147483647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72" h="94">
                  <a:moveTo>
                    <a:pt x="0" y="0"/>
                  </a:moveTo>
                  <a:lnTo>
                    <a:pt x="1372" y="94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9" name="Oval 10" descr="Diagonal weit nach oben">
              <a:extLst>
                <a:ext uri="{FF2B5EF4-FFF2-40B4-BE49-F238E27FC236}">
                  <a16:creationId xmlns:a16="http://schemas.microsoft.com/office/drawing/2014/main" id="{7C394769-5529-10CD-F454-2194FF8AF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752600"/>
              <a:ext cx="228600" cy="533400"/>
            </a:xfrm>
            <a:prstGeom prst="ellipse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" name="Oval 11" descr="Diagonal weit nach unten">
              <a:extLst>
                <a:ext uri="{FF2B5EF4-FFF2-40B4-BE49-F238E27FC236}">
                  <a16:creationId xmlns:a16="http://schemas.microsoft.com/office/drawing/2014/main" id="{46B51AFC-9E68-F313-EBF1-5CB592FE9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590800"/>
              <a:ext cx="228600" cy="533400"/>
            </a:xfrm>
            <a:prstGeom prst="ellipse">
              <a:avLst/>
            </a:prstGeom>
            <a:pattFill prst="wdDn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31" name="Group 12">
              <a:extLst>
                <a:ext uri="{FF2B5EF4-FFF2-40B4-BE49-F238E27FC236}">
                  <a16:creationId xmlns:a16="http://schemas.microsoft.com/office/drawing/2014/main" id="{FC8896DB-90DA-64BB-50C0-AF0BF751F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2" y="1219214"/>
              <a:ext cx="7305675" cy="2601913"/>
              <a:chOff x="553" y="1630"/>
              <a:chExt cx="4602" cy="1639"/>
            </a:xfrm>
          </p:grpSpPr>
          <p:sp>
            <p:nvSpPr>
              <p:cNvPr id="34" name="Text Box 13">
                <a:extLst>
                  <a:ext uri="{FF2B5EF4-FFF2-40B4-BE49-F238E27FC236}">
                    <a16:creationId xmlns:a16="http://schemas.microsoft.com/office/drawing/2014/main" id="{50F3BED3-EA33-7B4B-2C4E-DC9ED30B8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" y="2961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endParaRPr lang="de-DE" altLang="de-DE">
                  <a:latin typeface="Tahoma" pitchFamily="34" charset="0"/>
                </a:endParaRPr>
              </a:p>
            </p:txBody>
          </p:sp>
          <p:sp>
            <p:nvSpPr>
              <p:cNvPr id="35" name="Text Box 14">
                <a:extLst>
                  <a:ext uri="{FF2B5EF4-FFF2-40B4-BE49-F238E27FC236}">
                    <a16:creationId xmlns:a16="http://schemas.microsoft.com/office/drawing/2014/main" id="{F416736A-C3A5-17C0-9B33-B838A97529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" y="2049"/>
                <a:ext cx="971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r>
                  <a:rPr lang="de-DE" altLang="de-DE"/>
                  <a:t>Laser</a:t>
                </a:r>
              </a:p>
              <a:p>
                <a:pPr algn="l"/>
                <a:endParaRPr lang="de-DE" altLang="de-DE"/>
              </a:p>
            </p:txBody>
          </p:sp>
          <p:sp>
            <p:nvSpPr>
              <p:cNvPr id="36" name="Line 15">
                <a:extLst>
                  <a:ext uri="{FF2B5EF4-FFF2-40B4-BE49-F238E27FC236}">
                    <a16:creationId xmlns:a16="http://schemas.microsoft.com/office/drawing/2014/main" id="{5DD12101-ACAE-0D5D-5744-65E87F802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160"/>
                <a:ext cx="0" cy="5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AFE82E30-4F9E-7BCF-9DA2-6235D7929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1677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1395758A-1D26-1F9D-0774-051AC2275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759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Rectangle 18">
                <a:extLst>
                  <a:ext uri="{FF2B5EF4-FFF2-40B4-BE49-F238E27FC236}">
                    <a16:creationId xmlns:a16="http://schemas.microsoft.com/office/drawing/2014/main" id="{ECC60DB7-562A-5527-ECE7-E61C1176C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341"/>
                <a:ext cx="466" cy="16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" name="Line 19">
                <a:extLst>
                  <a:ext uri="{FF2B5EF4-FFF2-40B4-BE49-F238E27FC236}">
                    <a16:creationId xmlns:a16="http://schemas.microsoft.com/office/drawing/2014/main" id="{5002F5DD-5AD3-9B9C-E665-34F0507D2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3" y="1630"/>
                <a:ext cx="0" cy="16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Oval 20">
                <a:extLst>
                  <a:ext uri="{FF2B5EF4-FFF2-40B4-BE49-F238E27FC236}">
                    <a16:creationId xmlns:a16="http://schemas.microsoft.com/office/drawing/2014/main" id="{AA987919-1546-CF91-FB4C-2ED7D81AE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222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517D57CE-8A31-1E3A-2404-9BDAC6656F61}"/>
                </a:ext>
              </a:extLst>
            </p:cNvPr>
            <p:cNvCxnSpPr/>
            <p:nvPr/>
          </p:nvCxnSpPr>
          <p:spPr>
            <a:xfrm flipV="1">
              <a:off x="5715007" y="1652156"/>
              <a:ext cx="405245" cy="2717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29CA9412-C32A-F45C-7714-5DF9AE0C93FE}"/>
                </a:ext>
              </a:extLst>
            </p:cNvPr>
            <p:cNvCxnSpPr/>
            <p:nvPr/>
          </p:nvCxnSpPr>
          <p:spPr>
            <a:xfrm>
              <a:off x="5694225" y="2982191"/>
              <a:ext cx="351737" cy="2701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E8371298-609F-EFEB-BF0B-E62D841C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05" y="4743196"/>
            <a:ext cx="9757507" cy="95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sz="2000" dirty="0"/>
              <a:t>Wenn das Photon durchgelassen wird: Ist es dann nur den grünen Weg gegangen?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/>
              <a:t>Nein! Bis zur Messung war es in einem Überlagerungszustand.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1344908-B82F-579D-30A6-05894D350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855" y="2135461"/>
            <a:ext cx="3429000" cy="18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sz="2000" dirty="0">
                <a:solidFill>
                  <a:srgbClr val="00B050"/>
                </a:solidFill>
              </a:rPr>
              <a:t>Photon wird durchgelassen: Grüner Weg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>
                <a:solidFill>
                  <a:srgbClr val="FF0000"/>
                </a:solidFill>
              </a:rPr>
              <a:t>Photon wird absorbiert: Roter Weg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C3C2C6C-1898-0508-D930-6570B8CBEF8D}"/>
              </a:ext>
            </a:extLst>
          </p:cNvPr>
          <p:cNvGrpSpPr/>
          <p:nvPr/>
        </p:nvGrpSpPr>
        <p:grpSpPr>
          <a:xfrm>
            <a:off x="5689625" y="2233879"/>
            <a:ext cx="1298139" cy="2203233"/>
            <a:chOff x="5689625" y="2233879"/>
            <a:chExt cx="1298139" cy="2203233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77B7A5F2-5D2D-F729-EC11-D4256DEE7A35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25" y="2826009"/>
              <a:ext cx="11471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2A390568-66A1-19B5-7884-AB72C9AA4A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0829" y="2290840"/>
              <a:ext cx="754740" cy="4436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A0159600-4443-B1E8-32FA-9698445A1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624" y="2233879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id="{55D1479F-1F03-6036-C8AF-71A1A57E0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852" y="3772063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A815A0A2-5CB2-0B33-1492-CCFF91CF74CD}"/>
                </a:ext>
              </a:extLst>
            </p:cNvPr>
            <p:cNvCxnSpPr>
              <a:cxnSpLocks/>
            </p:cNvCxnSpPr>
            <p:nvPr/>
          </p:nvCxnSpPr>
          <p:spPr>
            <a:xfrm>
              <a:off x="5716947" y="3823514"/>
              <a:ext cx="91776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20704CD0-C103-E7E9-DB86-012C88358921}"/>
                </a:ext>
              </a:extLst>
            </p:cNvPr>
            <p:cNvCxnSpPr>
              <a:cxnSpLocks/>
            </p:cNvCxnSpPr>
            <p:nvPr/>
          </p:nvCxnSpPr>
          <p:spPr>
            <a:xfrm>
              <a:off x="5745078" y="3879649"/>
              <a:ext cx="486500" cy="5574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E47DE90-40AB-D313-3F17-0BBA11B6EC4A}"/>
                </a:ext>
              </a:extLst>
            </p:cNvPr>
            <p:cNvSpPr/>
            <p:nvPr/>
          </p:nvSpPr>
          <p:spPr>
            <a:xfrm>
              <a:off x="6260749" y="2434856"/>
              <a:ext cx="123283" cy="414186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BD9692C3-36D6-920E-57F8-ACFCC74F6604}"/>
                </a:ext>
              </a:extLst>
            </p:cNvPr>
            <p:cNvSpPr/>
            <p:nvPr/>
          </p:nvSpPr>
          <p:spPr>
            <a:xfrm flipV="1">
              <a:off x="6122579" y="3854002"/>
              <a:ext cx="117437" cy="437712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16163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535506-008F-0F98-24A5-4536C28B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gewinnt man eine </a:t>
            </a:r>
            <a:r>
              <a:rPr lang="de-DE" i="1" dirty="0"/>
              <a:t>Welcher-Weg-Information</a:t>
            </a:r>
            <a:r>
              <a:rPr lang="de-DE" dirty="0"/>
              <a:t>?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8521BB5-6FA5-FAB9-B070-9B2A91E7F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176"/>
            <a:ext cx="9095184" cy="49251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dirty="0"/>
              <a:t>Durch eine Markierung am Quantenobjekt,</a:t>
            </a:r>
            <a:br>
              <a:rPr lang="de-DE" dirty="0"/>
            </a:br>
            <a:r>
              <a:rPr lang="de-DE" dirty="0"/>
              <a:t>die man durch eine Messung auslesen kann.</a:t>
            </a:r>
          </a:p>
          <a:p>
            <a:pPr marL="109728" indent="0">
              <a:buNone/>
            </a:pPr>
            <a:endParaRPr lang="de-DE" sz="2400" dirty="0"/>
          </a:p>
          <a:p>
            <a:pPr marL="109728" indent="0">
              <a:buNone/>
            </a:pPr>
            <a:r>
              <a:rPr lang="de-DE" dirty="0"/>
              <a:t>Möglichkeiten:</a:t>
            </a:r>
            <a:endParaRPr lang="de-DE" sz="24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Energiezustand eines Atoms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Kernspin eines Atoms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Polarisation eines Photons</a:t>
            </a:r>
            <a:br>
              <a:rPr lang="de-DE" dirty="0"/>
            </a:br>
            <a:endParaRPr lang="de-DE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</a:rPr>
              <a:t>Zweites Quantenobjekt</a:t>
            </a:r>
          </a:p>
          <a:p>
            <a:pPr marL="411480" lvl="1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r>
              <a:rPr lang="de-DE" dirty="0">
                <a:solidFill>
                  <a:schemeClr val="tx1"/>
                </a:solidFill>
              </a:rPr>
              <a:t>Der stark unterschiedene Zustand des Partners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auf den beiden Möglichkeiten verhindert die Interferenz.</a:t>
            </a:r>
          </a:p>
          <a:p>
            <a:pPr marL="41148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748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4932A23-16E6-F5B6-7352-419EC168C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475444-B21D-5696-7B56-B2F4E905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zweites Photon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37742AB-2CBC-F16E-4B13-CA151366D95F}"/>
              </a:ext>
            </a:extLst>
          </p:cNvPr>
          <p:cNvGrpSpPr/>
          <p:nvPr/>
        </p:nvGrpSpPr>
        <p:grpSpPr>
          <a:xfrm>
            <a:off x="1570085" y="2132203"/>
            <a:ext cx="7219210" cy="4132585"/>
            <a:chOff x="4439816" y="1879891"/>
            <a:chExt cx="7219210" cy="4132585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A08C7EBF-4A9D-C8BB-8347-C4005BB65415}"/>
                </a:ext>
              </a:extLst>
            </p:cNvPr>
            <p:cNvGrpSpPr/>
            <p:nvPr/>
          </p:nvGrpSpPr>
          <p:grpSpPr>
            <a:xfrm>
              <a:off x="4439816" y="1879891"/>
              <a:ext cx="6659579" cy="3740351"/>
              <a:chOff x="1487488" y="2317667"/>
              <a:chExt cx="6659579" cy="3740351"/>
            </a:xfrm>
          </p:grpSpPr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23C728A4-59CD-6F5A-9E0E-D6A80CE021B2}"/>
                  </a:ext>
                </a:extLst>
              </p:cNvPr>
              <p:cNvGrpSpPr/>
              <p:nvPr/>
            </p:nvGrpSpPr>
            <p:grpSpPr>
              <a:xfrm>
                <a:off x="1487488" y="2317667"/>
                <a:ext cx="5473716" cy="2366332"/>
                <a:chOff x="1487488" y="2330687"/>
                <a:chExt cx="7220646" cy="3121544"/>
              </a:xfrm>
            </p:grpSpPr>
            <p:sp>
              <p:nvSpPr>
                <p:cNvPr id="30" name="Rechteck 29">
                  <a:extLst>
                    <a:ext uri="{FF2B5EF4-FFF2-40B4-BE49-F238E27FC236}">
                      <a16:creationId xmlns:a16="http://schemas.microsoft.com/office/drawing/2014/main" id="{6B683769-D2AA-E385-1703-32DB63300ACE}"/>
                    </a:ext>
                  </a:extLst>
                </p:cNvPr>
                <p:cNvSpPr/>
                <p:nvPr/>
              </p:nvSpPr>
              <p:spPr>
                <a:xfrm>
                  <a:off x="1487488" y="2330687"/>
                  <a:ext cx="1080120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24385013-9124-0FCD-9A2F-7158EBD54E14}"/>
                    </a:ext>
                  </a:extLst>
                </p:cNvPr>
                <p:cNvSpPr/>
                <p:nvPr/>
              </p:nvSpPr>
              <p:spPr>
                <a:xfrm rot="18783178">
                  <a:off x="3789946" y="1628801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" name="Rechteck 31">
                  <a:extLst>
                    <a:ext uri="{FF2B5EF4-FFF2-40B4-BE49-F238E27FC236}">
                      <a16:creationId xmlns:a16="http://schemas.microsoft.com/office/drawing/2014/main" id="{34475952-CBA5-77A8-D5A6-1C0865EA61ED}"/>
                    </a:ext>
                  </a:extLst>
                </p:cNvPr>
                <p:cNvSpPr/>
                <p:nvPr/>
              </p:nvSpPr>
              <p:spPr>
                <a:xfrm rot="18790895">
                  <a:off x="7772030" y="1630107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Rechteck 32">
                  <a:extLst>
                    <a:ext uri="{FF2B5EF4-FFF2-40B4-BE49-F238E27FC236}">
                      <a16:creationId xmlns:a16="http://schemas.microsoft.com/office/drawing/2014/main" id="{59710B36-8837-2609-83C3-A317BA8A3EC4}"/>
                    </a:ext>
                  </a:extLst>
                </p:cNvPr>
                <p:cNvSpPr/>
                <p:nvPr/>
              </p:nvSpPr>
              <p:spPr>
                <a:xfrm rot="18783178">
                  <a:off x="7637987" y="4516128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Rechteck 33">
                  <a:extLst>
                    <a:ext uri="{FF2B5EF4-FFF2-40B4-BE49-F238E27FC236}">
                      <a16:creationId xmlns:a16="http://schemas.microsoft.com/office/drawing/2014/main" id="{A73466D2-5C5D-CB40-2C87-F4EDD3E404F1}"/>
                    </a:ext>
                  </a:extLst>
                </p:cNvPr>
                <p:cNvSpPr/>
                <p:nvPr/>
              </p:nvSpPr>
              <p:spPr>
                <a:xfrm rot="18790895">
                  <a:off x="3791154" y="4507479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23" name="Gerade Verbindung mit Pfeil 22">
                <a:extLst>
                  <a:ext uri="{FF2B5EF4-FFF2-40B4-BE49-F238E27FC236}">
                    <a16:creationId xmlns:a16="http://schemas.microsoft.com/office/drawing/2014/main" id="{807B5835-A954-6089-959C-B19E82E9AE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454533"/>
                <a:ext cx="3962520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mit Pfeil 23">
                <a:extLst>
                  <a:ext uri="{FF2B5EF4-FFF2-40B4-BE49-F238E27FC236}">
                    <a16:creationId xmlns:a16="http://schemas.microsoft.com/office/drawing/2014/main" id="{FFA3E808-9B60-C511-8DF3-A2BF24525F5F}"/>
                  </a:ext>
                </a:extLst>
              </p:cNvPr>
              <p:cNvCxnSpPr>
                <a:cxnSpLocks/>
                <a:stCxn id="34" idx="3"/>
              </p:cNvCxnSpPr>
              <p:nvPr/>
            </p:nvCxnSpPr>
            <p:spPr>
              <a:xfrm flipV="1">
                <a:off x="3325756" y="4569514"/>
                <a:ext cx="4821311" cy="13539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mit Pfeil 24">
                <a:extLst>
                  <a:ext uri="{FF2B5EF4-FFF2-40B4-BE49-F238E27FC236}">
                    <a16:creationId xmlns:a16="http://schemas.microsoft.com/office/drawing/2014/main" id="{CED11484-89E2-B103-0AAC-F9E3AE02481E}"/>
                  </a:ext>
                </a:extLst>
              </p:cNvPr>
              <p:cNvCxnSpPr>
                <a:cxnSpLocks/>
                <a:stCxn id="32" idx="1"/>
                <a:endCxn id="33" idx="3"/>
              </p:cNvCxnSpPr>
              <p:nvPr/>
            </p:nvCxnSpPr>
            <p:spPr>
              <a:xfrm flipH="1">
                <a:off x="6241815" y="2481427"/>
                <a:ext cx="26994" cy="2108098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>
                <a:extLst>
                  <a:ext uri="{FF2B5EF4-FFF2-40B4-BE49-F238E27FC236}">
                    <a16:creationId xmlns:a16="http://schemas.microsoft.com/office/drawing/2014/main" id="{93026B6F-2DF6-8639-F7C4-DF08C1B8EF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1217" y="2481427"/>
                <a:ext cx="27417" cy="2141149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A88899D9-B4C1-4AFC-B3E9-E650F8C3D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1815" y="4581128"/>
                <a:ext cx="0" cy="147689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id="{AFBC16BB-7E5F-0276-155E-E4943A7DF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4116" y="3878990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57">
              <a:extLst>
                <a:ext uri="{FF2B5EF4-FFF2-40B4-BE49-F238E27FC236}">
                  <a16:creationId xmlns:a16="http://schemas.microsoft.com/office/drawing/2014/main" id="{67D87EA1-6310-6869-3CB5-552192427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199" y="4043620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0BE97B89-AF35-2128-75F8-50B587D08648}"/>
                </a:ext>
              </a:extLst>
            </p:cNvPr>
            <p:cNvGrpSpPr/>
            <p:nvPr/>
          </p:nvGrpSpPr>
          <p:grpSpPr>
            <a:xfrm rot="5400000">
              <a:off x="9054839" y="5514572"/>
              <a:ext cx="281457" cy="438495"/>
              <a:chOff x="9819402" y="5352434"/>
              <a:chExt cx="281457" cy="438495"/>
            </a:xfrm>
          </p:grpSpPr>
          <p:sp>
            <p:nvSpPr>
              <p:cNvPr id="20" name="AutoShape 53">
                <a:extLst>
                  <a:ext uri="{FF2B5EF4-FFF2-40B4-BE49-F238E27FC236}">
                    <a16:creationId xmlns:a16="http://schemas.microsoft.com/office/drawing/2014/main" id="{06BA04A8-E37F-005E-D90B-787323784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9402" y="5352434"/>
                <a:ext cx="281457" cy="438495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Rectangle 57">
                <a:extLst>
                  <a:ext uri="{FF2B5EF4-FFF2-40B4-BE49-F238E27FC236}">
                    <a16:creationId xmlns:a16="http://schemas.microsoft.com/office/drawing/2014/main" id="{69391DFE-A1D9-9B63-F8A7-32FE9DC5F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485" y="5517064"/>
                <a:ext cx="106811" cy="1235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1AD888B-60BC-5844-DFFD-A010306AECE8}"/>
                </a:ext>
              </a:extLst>
            </p:cNvPr>
            <p:cNvSpPr txBox="1"/>
            <p:nvPr/>
          </p:nvSpPr>
          <p:spPr>
            <a:xfrm>
              <a:off x="11310854" y="4216947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0D98B7E-21EA-E486-5914-BE429DE83893}"/>
                </a:ext>
              </a:extLst>
            </p:cNvPr>
            <p:cNvSpPr txBox="1"/>
            <p:nvPr/>
          </p:nvSpPr>
          <p:spPr>
            <a:xfrm>
              <a:off x="9372087" y="564314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Y</a:t>
              </a:r>
            </a:p>
          </p:txBody>
        </p:sp>
      </p:grp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69D6406-23A5-E971-14D8-70ACAE8E4E88}"/>
              </a:ext>
            </a:extLst>
          </p:cNvPr>
          <p:cNvSpPr txBox="1">
            <a:spLocks/>
          </p:cNvSpPr>
          <p:nvPr/>
        </p:nvSpPr>
        <p:spPr>
          <a:xfrm>
            <a:off x="9271791" y="4082044"/>
            <a:ext cx="2589691" cy="604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Interferenz!</a:t>
            </a: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563DB0A5-F5F2-7412-3E83-E923F46E2A6E}"/>
              </a:ext>
            </a:extLst>
          </p:cNvPr>
          <p:cNvSpPr txBox="1">
            <a:spLocks/>
          </p:cNvSpPr>
          <p:nvPr/>
        </p:nvSpPr>
        <p:spPr>
          <a:xfrm>
            <a:off x="1327809" y="2498234"/>
            <a:ext cx="1733600" cy="13210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de-DE" dirty="0"/>
              <a:t>Einzel-photonen-quelle</a:t>
            </a:r>
          </a:p>
          <a:p>
            <a:pPr marL="109728" indent="0">
              <a:buFont typeface="Arial" pitchFamily="34" charset="0"/>
              <a:buNone/>
            </a:pPr>
            <a:endParaRPr lang="de-DE" dirty="0"/>
          </a:p>
          <a:p>
            <a:pPr marL="109728" indent="0">
              <a:buFont typeface="Arial" pitchFamily="34" charset="0"/>
              <a:buNone/>
            </a:pPr>
            <a:endParaRPr lang="de-DE" dirty="0"/>
          </a:p>
          <a:p>
            <a:pPr marL="109728" indent="0">
              <a:buFont typeface="Arial" pitchFamily="34" charset="0"/>
              <a:buNone/>
            </a:pPr>
            <a:endParaRPr lang="de-DE" dirty="0"/>
          </a:p>
          <a:p>
            <a:pPr marL="109728" indent="0">
              <a:buFont typeface="Arial" pitchFamily="34" charset="0"/>
              <a:buNone/>
            </a:pPr>
            <a:endParaRPr lang="de-DE" dirty="0"/>
          </a:p>
          <a:p>
            <a:pPr marL="109728" indent="0">
              <a:buFont typeface="Arial" pitchFamily="34" charset="0"/>
              <a:buNone/>
            </a:pPr>
            <a:endParaRPr lang="de-DE" dirty="0"/>
          </a:p>
          <a:p>
            <a:pPr marL="109728" indent="0">
              <a:buFont typeface="Arial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99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B7E001B7-8AA5-9915-66ED-3E95295F8DAE}"/>
              </a:ext>
            </a:extLst>
          </p:cNvPr>
          <p:cNvSpPr txBox="1">
            <a:spLocks/>
          </p:cNvSpPr>
          <p:nvPr/>
        </p:nvSpPr>
        <p:spPr>
          <a:xfrm>
            <a:off x="240819" y="1554212"/>
            <a:ext cx="9095184" cy="4925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br>
              <a:rPr lang="de-DE" dirty="0">
                <a:solidFill>
                  <a:srgbClr val="C00000"/>
                </a:solidFill>
              </a:rPr>
            </a:b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475444-B21D-5696-7B56-B2F4E905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zweites Photon</a:t>
            </a:r>
          </a:p>
        </p:txBody>
      </p:sp>
      <p:sp>
        <p:nvSpPr>
          <p:cNvPr id="7" name="Raute 6">
            <a:extLst>
              <a:ext uri="{FF2B5EF4-FFF2-40B4-BE49-F238E27FC236}">
                <a16:creationId xmlns:a16="http://schemas.microsoft.com/office/drawing/2014/main" id="{8DA269B8-D211-AF0B-4A04-33D9BB6F8D73}"/>
              </a:ext>
            </a:extLst>
          </p:cNvPr>
          <p:cNvSpPr/>
          <p:nvPr/>
        </p:nvSpPr>
        <p:spPr>
          <a:xfrm>
            <a:off x="4295800" y="1947597"/>
            <a:ext cx="633235" cy="6786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4385013-9124-0FCD-9A2F-7158EBD54E14}"/>
              </a:ext>
            </a:extLst>
          </p:cNvPr>
          <p:cNvSpPr/>
          <p:nvPr/>
        </p:nvSpPr>
        <p:spPr>
          <a:xfrm rot="18783178">
            <a:off x="3315497" y="1600128"/>
            <a:ext cx="109173" cy="131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4475952-CBA5-77A8-D5A6-1C0865EA61ED}"/>
              </a:ext>
            </a:extLst>
          </p:cNvPr>
          <p:cNvSpPr/>
          <p:nvPr/>
        </p:nvSpPr>
        <p:spPr>
          <a:xfrm rot="18790895">
            <a:off x="6334174" y="1601118"/>
            <a:ext cx="109173" cy="131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9710B36-8837-2609-83C3-A317BA8A3EC4}"/>
              </a:ext>
            </a:extLst>
          </p:cNvPr>
          <p:cNvSpPr/>
          <p:nvPr/>
        </p:nvSpPr>
        <p:spPr>
          <a:xfrm rot="18783178">
            <a:off x="6245575" y="3693075"/>
            <a:ext cx="109173" cy="131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73466D2-5C5D-CB40-2C87-F4EDD3E404F1}"/>
              </a:ext>
            </a:extLst>
          </p:cNvPr>
          <p:cNvSpPr/>
          <p:nvPr/>
        </p:nvSpPr>
        <p:spPr>
          <a:xfrm rot="18790895">
            <a:off x="3316413" y="3782352"/>
            <a:ext cx="109173" cy="131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07B5835-A954-6089-959C-B19E82E9AE7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07568" y="2269069"/>
            <a:ext cx="2088232" cy="1786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FA3E808-9B60-C511-8DF3-A2BF24525F5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3408353" y="4384050"/>
            <a:ext cx="4821311" cy="1353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CED11484-89E2-B103-0AAC-F9E3AE02481E}"/>
              </a:ext>
            </a:extLst>
          </p:cNvPr>
          <p:cNvCxnSpPr>
            <a:cxnSpLocks/>
            <a:stCxn id="32" idx="1"/>
            <a:endCxn id="33" idx="3"/>
          </p:cNvCxnSpPr>
          <p:nvPr/>
        </p:nvCxnSpPr>
        <p:spPr>
          <a:xfrm flipH="1">
            <a:off x="6337427" y="2295963"/>
            <a:ext cx="13980" cy="201226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3026B6F-2DF6-8639-F7C4-DF08C1B8EFF8}"/>
              </a:ext>
            </a:extLst>
          </p:cNvPr>
          <p:cNvCxnSpPr>
            <a:cxnSpLocks/>
          </p:cNvCxnSpPr>
          <p:nvPr/>
        </p:nvCxnSpPr>
        <p:spPr>
          <a:xfrm>
            <a:off x="3440808" y="2329294"/>
            <a:ext cx="7083" cy="8371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A71F84F-35A0-A99F-1FF1-385D3E8E78D0}"/>
              </a:ext>
            </a:extLst>
          </p:cNvPr>
          <p:cNvCxnSpPr>
            <a:cxnSpLocks/>
          </p:cNvCxnSpPr>
          <p:nvPr/>
        </p:nvCxnSpPr>
        <p:spPr>
          <a:xfrm>
            <a:off x="2388886" y="2334326"/>
            <a:ext cx="105192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A88899D9-B4C1-4AFC-B3E9-E650F8C3D72E}"/>
              </a:ext>
            </a:extLst>
          </p:cNvPr>
          <p:cNvCxnSpPr>
            <a:cxnSpLocks/>
          </p:cNvCxnSpPr>
          <p:nvPr/>
        </p:nvCxnSpPr>
        <p:spPr>
          <a:xfrm>
            <a:off x="6324412" y="4395664"/>
            <a:ext cx="0" cy="14768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53">
            <a:extLst>
              <a:ext uri="{FF2B5EF4-FFF2-40B4-BE49-F238E27FC236}">
                <a16:creationId xmlns:a16="http://schemas.microsoft.com/office/drawing/2014/main" id="{AFBC16BB-7E5F-0276-155E-E4943A7DF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385" y="4131302"/>
            <a:ext cx="281457" cy="43849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67D87EA1-6310-6869-3CB5-552192427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468" y="4295932"/>
            <a:ext cx="106811" cy="1235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BE97B89-AF35-2128-75F8-50B587D08648}"/>
              </a:ext>
            </a:extLst>
          </p:cNvPr>
          <p:cNvGrpSpPr/>
          <p:nvPr/>
        </p:nvGrpSpPr>
        <p:grpSpPr>
          <a:xfrm rot="5400000">
            <a:off x="6185108" y="5766884"/>
            <a:ext cx="281457" cy="438495"/>
            <a:chOff x="9819402" y="5352434"/>
            <a:chExt cx="281457" cy="438495"/>
          </a:xfrm>
        </p:grpSpPr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06BA04A8-E37F-005E-D90B-787323784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9402" y="5352434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57">
              <a:extLst>
                <a:ext uri="{FF2B5EF4-FFF2-40B4-BE49-F238E27FC236}">
                  <a16:creationId xmlns:a16="http://schemas.microsoft.com/office/drawing/2014/main" id="{69391DFE-A1D9-9B63-F8A7-32FE9DC5F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485" y="5517064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31AD888B-60BC-5844-DFFD-A010306AECE8}"/>
              </a:ext>
            </a:extLst>
          </p:cNvPr>
          <p:cNvSpPr txBox="1"/>
          <p:nvPr/>
        </p:nvSpPr>
        <p:spPr>
          <a:xfrm>
            <a:off x="8441123" y="446925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0D98B7E-21EA-E486-5914-BE429DE83893}"/>
              </a:ext>
            </a:extLst>
          </p:cNvPr>
          <p:cNvSpPr txBox="1"/>
          <p:nvPr/>
        </p:nvSpPr>
        <p:spPr>
          <a:xfrm>
            <a:off x="6502356" y="58954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F2E0E39-1FC1-8B80-5394-BD9AD7122FE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929035" y="2273188"/>
            <a:ext cx="1490767" cy="137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6B683769-D2AA-E385-1703-32DB63300ACE}"/>
              </a:ext>
            </a:extLst>
          </p:cNvPr>
          <p:cNvSpPr/>
          <p:nvPr/>
        </p:nvSpPr>
        <p:spPr>
          <a:xfrm>
            <a:off x="1570085" y="2132203"/>
            <a:ext cx="818801" cy="32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70868A91-CEFA-598C-047E-C7C6A9BDB067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3408354" y="3772081"/>
            <a:ext cx="10321" cy="6255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8C4E7047-C934-8D57-B490-8C5206E72DF1}"/>
              </a:ext>
            </a:extLst>
          </p:cNvPr>
          <p:cNvCxnSpPr>
            <a:cxnSpLocks/>
          </p:cNvCxnSpPr>
          <p:nvPr/>
        </p:nvCxnSpPr>
        <p:spPr>
          <a:xfrm>
            <a:off x="4592819" y="2648135"/>
            <a:ext cx="0" cy="26168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7D5D079D-DD1C-AE94-7DF4-CE5EC070DA75}"/>
              </a:ext>
            </a:extLst>
          </p:cNvPr>
          <p:cNvCxnSpPr>
            <a:cxnSpLocks/>
          </p:cNvCxnSpPr>
          <p:nvPr/>
        </p:nvCxnSpPr>
        <p:spPr>
          <a:xfrm>
            <a:off x="3719887" y="3463686"/>
            <a:ext cx="345638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aute 5">
            <a:extLst>
              <a:ext uri="{FF2B5EF4-FFF2-40B4-BE49-F238E27FC236}">
                <a16:creationId xmlns:a16="http://schemas.microsoft.com/office/drawing/2014/main" id="{4A10003D-F1E2-9FE2-E9BB-51B8DC042357}"/>
              </a:ext>
            </a:extLst>
          </p:cNvPr>
          <p:cNvSpPr/>
          <p:nvPr/>
        </p:nvSpPr>
        <p:spPr>
          <a:xfrm>
            <a:off x="3120050" y="3121221"/>
            <a:ext cx="633235" cy="6786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DE576D8-79DA-2A83-A464-E1EA95950C34}"/>
              </a:ext>
            </a:extLst>
          </p:cNvPr>
          <p:cNvSpPr txBox="1">
            <a:spLocks/>
          </p:cNvSpPr>
          <p:nvPr/>
        </p:nvSpPr>
        <p:spPr>
          <a:xfrm>
            <a:off x="393219" y="1556792"/>
            <a:ext cx="9095184" cy="4925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Wegmarkierung mit </a:t>
            </a:r>
            <a:r>
              <a:rPr lang="de-DE" dirty="0" err="1">
                <a:solidFill>
                  <a:schemeClr val="tx1"/>
                </a:solidFill>
              </a:rPr>
              <a:t>Idlerphoton</a:t>
            </a:r>
            <a:r>
              <a:rPr lang="de-DE" dirty="0">
                <a:solidFill>
                  <a:schemeClr val="tx1"/>
                </a:solidFill>
              </a:rPr>
              <a:t>,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Unterscheidende Messung möglich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9001EDD-5BC4-4E31-BB60-9038BE8D1B42}"/>
              </a:ext>
            </a:extLst>
          </p:cNvPr>
          <p:cNvCxnSpPr>
            <a:cxnSpLocks/>
          </p:cNvCxnSpPr>
          <p:nvPr/>
        </p:nvCxnSpPr>
        <p:spPr>
          <a:xfrm flipH="1">
            <a:off x="6318694" y="2295963"/>
            <a:ext cx="32713" cy="355652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542BB26F-8AE7-4A89-84FB-CCDC8A2EE1C2}"/>
              </a:ext>
            </a:extLst>
          </p:cNvPr>
          <p:cNvSpPr txBox="1">
            <a:spLocks/>
          </p:cNvSpPr>
          <p:nvPr/>
        </p:nvSpPr>
        <p:spPr>
          <a:xfrm>
            <a:off x="9271791" y="3748109"/>
            <a:ext cx="2589691" cy="121916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Keine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Interferenz!</a:t>
            </a: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6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Realexperiment zum </a:t>
            </a:r>
            <a:r>
              <a:rPr lang="de-DE" dirty="0" err="1"/>
              <a:t>Komplementaritätsprinzip</a:t>
            </a:r>
            <a:endParaRPr lang="de-DE" i="1" dirty="0"/>
          </a:p>
        </p:txBody>
      </p:sp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02A8E9BF-251F-C51B-C4FB-A1AEE1DB1A28}"/>
              </a:ext>
            </a:extLst>
          </p:cNvPr>
          <p:cNvSpPr txBox="1">
            <a:spLocks/>
          </p:cNvSpPr>
          <p:nvPr/>
        </p:nvSpPr>
        <p:spPr>
          <a:xfrm>
            <a:off x="6456040" y="5158978"/>
            <a:ext cx="5251185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Arial" pitchFamily="34" charset="0"/>
              <a:buNone/>
            </a:pPr>
            <a:r>
              <a:rPr lang="de-DE" dirty="0">
                <a:solidFill>
                  <a:schemeClr val="tx1"/>
                </a:solidFill>
              </a:rPr>
              <a:t>Unzuverlässige WWI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79AA748F-02CD-539A-4D5E-BE273114A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218410"/>
            <a:ext cx="473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2400" dirty="0">
                <a:latin typeface="Tahoma" pitchFamily="34" charset="0"/>
              </a:rPr>
              <a:t>Pfau et al., Univ. Konstanz (1994)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B098B75-8DA7-6501-D915-1CC808BB6972}"/>
              </a:ext>
            </a:extLst>
          </p:cNvPr>
          <p:cNvGrpSpPr/>
          <p:nvPr/>
        </p:nvGrpSpPr>
        <p:grpSpPr>
          <a:xfrm>
            <a:off x="1214865" y="1950407"/>
            <a:ext cx="4031345" cy="2946520"/>
            <a:chOff x="1214865" y="2328440"/>
            <a:chExt cx="4031345" cy="2946520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C734BF7-8D51-B654-62EF-421A13F6BA5A}"/>
                </a:ext>
              </a:extLst>
            </p:cNvPr>
            <p:cNvCxnSpPr/>
            <p:nvPr/>
          </p:nvCxnSpPr>
          <p:spPr>
            <a:xfrm>
              <a:off x="2158420" y="2348880"/>
              <a:ext cx="0" cy="10801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0E08963A-4CB9-83A0-9BFF-29F2ED59A457}"/>
                </a:ext>
              </a:extLst>
            </p:cNvPr>
            <p:cNvCxnSpPr/>
            <p:nvPr/>
          </p:nvCxnSpPr>
          <p:spPr>
            <a:xfrm>
              <a:off x="2184708" y="3898766"/>
              <a:ext cx="0" cy="10801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382CD025-4397-9AF8-78C0-5A0165C573DF}"/>
                </a:ext>
              </a:extLst>
            </p:cNvPr>
            <p:cNvCxnSpPr>
              <a:cxnSpLocks/>
            </p:cNvCxnSpPr>
            <p:nvPr/>
          </p:nvCxnSpPr>
          <p:spPr>
            <a:xfrm>
              <a:off x="4106064" y="3773800"/>
              <a:ext cx="0" cy="11673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272FE351-2E4E-437E-2A8B-62D48FBE9F2F}"/>
                </a:ext>
              </a:extLst>
            </p:cNvPr>
            <p:cNvCxnSpPr>
              <a:cxnSpLocks/>
            </p:cNvCxnSpPr>
            <p:nvPr/>
          </p:nvCxnSpPr>
          <p:spPr>
            <a:xfrm>
              <a:off x="4098856" y="2348880"/>
              <a:ext cx="0" cy="119541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07E9A5DF-2976-A0DE-5562-9456CA877C3C}"/>
                </a:ext>
              </a:extLst>
            </p:cNvPr>
            <p:cNvSpPr/>
            <p:nvPr/>
          </p:nvSpPr>
          <p:spPr>
            <a:xfrm>
              <a:off x="2314887" y="4101455"/>
              <a:ext cx="684769" cy="13258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EEC6DAF-0C74-6489-570F-871210E9051B}"/>
                </a:ext>
              </a:extLst>
            </p:cNvPr>
            <p:cNvSpPr/>
            <p:nvPr/>
          </p:nvSpPr>
          <p:spPr>
            <a:xfrm>
              <a:off x="2548558" y="4027924"/>
              <a:ext cx="216018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EFC35D6-56C3-4708-E3E0-8C85A1B65A72}"/>
                </a:ext>
              </a:extLst>
            </p:cNvPr>
            <p:cNvSpPr/>
            <p:nvPr/>
          </p:nvSpPr>
          <p:spPr>
            <a:xfrm>
              <a:off x="2548558" y="3929835"/>
              <a:ext cx="216018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45486C1-4CA3-5AF5-D4CD-BC92534C6370}"/>
                </a:ext>
              </a:extLst>
            </p:cNvPr>
            <p:cNvSpPr/>
            <p:nvPr/>
          </p:nvSpPr>
          <p:spPr>
            <a:xfrm>
              <a:off x="2548558" y="3844949"/>
              <a:ext cx="216018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DAB7150-8848-CD31-8E37-10E13B88A43F}"/>
                </a:ext>
              </a:extLst>
            </p:cNvPr>
            <p:cNvSpPr/>
            <p:nvPr/>
          </p:nvSpPr>
          <p:spPr>
            <a:xfrm>
              <a:off x="2547074" y="3750940"/>
              <a:ext cx="216018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0F91313-8D04-ABFF-41CC-BCB28E158AB0}"/>
                </a:ext>
              </a:extLst>
            </p:cNvPr>
            <p:cNvSpPr/>
            <p:nvPr/>
          </p:nvSpPr>
          <p:spPr>
            <a:xfrm>
              <a:off x="2547074" y="3652851"/>
              <a:ext cx="216018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21A6B285-D237-89B0-3317-6AEFAB480984}"/>
                </a:ext>
              </a:extLst>
            </p:cNvPr>
            <p:cNvSpPr/>
            <p:nvPr/>
          </p:nvSpPr>
          <p:spPr>
            <a:xfrm>
              <a:off x="2541404" y="3471816"/>
              <a:ext cx="216018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ED1653F9-C543-88A5-ACE1-E5515D1B3714}"/>
                </a:ext>
              </a:extLst>
            </p:cNvPr>
            <p:cNvSpPr/>
            <p:nvPr/>
          </p:nvSpPr>
          <p:spPr>
            <a:xfrm>
              <a:off x="2547074" y="3565171"/>
              <a:ext cx="216018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55ECD17-F581-8CC8-6BE8-456C43D3B08D}"/>
                </a:ext>
              </a:extLst>
            </p:cNvPr>
            <p:cNvSpPr/>
            <p:nvPr/>
          </p:nvSpPr>
          <p:spPr>
            <a:xfrm>
              <a:off x="2541404" y="3378605"/>
              <a:ext cx="216018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EB733BA2-9B6D-42B2-C0B6-1EF1AB542782}"/>
                </a:ext>
              </a:extLst>
            </p:cNvPr>
            <p:cNvSpPr/>
            <p:nvPr/>
          </p:nvSpPr>
          <p:spPr>
            <a:xfrm>
              <a:off x="2541404" y="3288674"/>
              <a:ext cx="216018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59BBC5D-084F-F9D8-9762-3C4E68BD5724}"/>
                </a:ext>
              </a:extLst>
            </p:cNvPr>
            <p:cNvSpPr/>
            <p:nvPr/>
          </p:nvSpPr>
          <p:spPr>
            <a:xfrm>
              <a:off x="2541404" y="3190585"/>
              <a:ext cx="216018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2176E6D5-5302-EA18-E03C-12D92FA579F1}"/>
                </a:ext>
              </a:extLst>
            </p:cNvPr>
            <p:cNvSpPr/>
            <p:nvPr/>
          </p:nvSpPr>
          <p:spPr>
            <a:xfrm>
              <a:off x="2594005" y="3132942"/>
              <a:ext cx="121074" cy="19833"/>
            </a:xfrm>
            <a:custGeom>
              <a:avLst/>
              <a:gdLst>
                <a:gd name="connsiteX0" fmla="*/ 65375 w 121074"/>
                <a:gd name="connsiteY0" fmla="*/ 783 h 19833"/>
                <a:gd name="connsiteX1" fmla="*/ 21560 w 121074"/>
                <a:gd name="connsiteY1" fmla="*/ 2688 h 19833"/>
                <a:gd name="connsiteX2" fmla="*/ 2510 w 121074"/>
                <a:gd name="connsiteY2" fmla="*/ 6498 h 19833"/>
                <a:gd name="connsiteX3" fmla="*/ 605 w 121074"/>
                <a:gd name="connsiteY3" fmla="*/ 12213 h 19833"/>
                <a:gd name="connsiteX4" fmla="*/ 71090 w 121074"/>
                <a:gd name="connsiteY4" fmla="*/ 19833 h 19833"/>
                <a:gd name="connsiteX5" fmla="*/ 118715 w 121074"/>
                <a:gd name="connsiteY5" fmla="*/ 16023 h 19833"/>
                <a:gd name="connsiteX6" fmla="*/ 120620 w 121074"/>
                <a:gd name="connsiteY6" fmla="*/ 10308 h 19833"/>
                <a:gd name="connsiteX7" fmla="*/ 99665 w 121074"/>
                <a:gd name="connsiteY7" fmla="*/ 783 h 19833"/>
                <a:gd name="connsiteX8" fmla="*/ 65375 w 121074"/>
                <a:gd name="connsiteY8" fmla="*/ 783 h 1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074" h="19833">
                  <a:moveTo>
                    <a:pt x="65375" y="783"/>
                  </a:moveTo>
                  <a:cubicBezTo>
                    <a:pt x="52358" y="1100"/>
                    <a:pt x="36144" y="1682"/>
                    <a:pt x="21560" y="2688"/>
                  </a:cubicBezTo>
                  <a:cubicBezTo>
                    <a:pt x="15110" y="3133"/>
                    <a:pt x="8751" y="4938"/>
                    <a:pt x="2510" y="6498"/>
                  </a:cubicBezTo>
                  <a:cubicBezTo>
                    <a:pt x="1875" y="8403"/>
                    <a:pt x="-1310" y="11608"/>
                    <a:pt x="605" y="12213"/>
                  </a:cubicBezTo>
                  <a:cubicBezTo>
                    <a:pt x="17918" y="17680"/>
                    <a:pt x="52394" y="18733"/>
                    <a:pt x="71090" y="19833"/>
                  </a:cubicBezTo>
                  <a:cubicBezTo>
                    <a:pt x="86965" y="18563"/>
                    <a:pt x="103076" y="19031"/>
                    <a:pt x="118715" y="16023"/>
                  </a:cubicBezTo>
                  <a:cubicBezTo>
                    <a:pt x="120687" y="15644"/>
                    <a:pt x="121734" y="11979"/>
                    <a:pt x="120620" y="10308"/>
                  </a:cubicBezTo>
                  <a:cubicBezTo>
                    <a:pt x="118326" y="6867"/>
                    <a:pt x="103029" y="1056"/>
                    <a:pt x="99665" y="783"/>
                  </a:cubicBezTo>
                  <a:cubicBezTo>
                    <a:pt x="80034" y="-809"/>
                    <a:pt x="78392" y="466"/>
                    <a:pt x="65375" y="783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Pfeil: nach rechts 31">
              <a:extLst>
                <a:ext uri="{FF2B5EF4-FFF2-40B4-BE49-F238E27FC236}">
                  <a16:creationId xmlns:a16="http://schemas.microsoft.com/office/drawing/2014/main" id="{A41E6D5F-E45A-BE46-A97B-B3FD5F7D2375}"/>
                </a:ext>
              </a:extLst>
            </p:cNvPr>
            <p:cNvSpPr/>
            <p:nvPr/>
          </p:nvSpPr>
          <p:spPr>
            <a:xfrm>
              <a:off x="1443828" y="3494675"/>
              <a:ext cx="567041" cy="3664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2503124A-B27F-29BE-B64A-493DFD2F49ED}"/>
                </a:ext>
              </a:extLst>
            </p:cNvPr>
            <p:cNvCxnSpPr>
              <a:cxnSpLocks/>
            </p:cNvCxnSpPr>
            <p:nvPr/>
          </p:nvCxnSpPr>
          <p:spPr>
            <a:xfrm>
              <a:off x="4106064" y="3975554"/>
              <a:ext cx="23545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AEEC7C0A-8555-4ACC-AC71-B5FC189C9245}"/>
                </a:ext>
              </a:extLst>
            </p:cNvPr>
            <p:cNvCxnSpPr/>
            <p:nvPr/>
          </p:nvCxnSpPr>
          <p:spPr>
            <a:xfrm>
              <a:off x="4079776" y="3334393"/>
              <a:ext cx="26174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9D260EE1-4251-8E85-AF44-EC4574F767FE}"/>
                </a:ext>
              </a:extLst>
            </p:cNvPr>
            <p:cNvCxnSpPr>
              <a:cxnSpLocks/>
            </p:cNvCxnSpPr>
            <p:nvPr/>
          </p:nvCxnSpPr>
          <p:spPr>
            <a:xfrm>
              <a:off x="4583832" y="3561968"/>
              <a:ext cx="415006" cy="38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C84D2F4F-34DC-A13C-24AF-F8FC879F3B1D}"/>
                </a:ext>
              </a:extLst>
            </p:cNvPr>
            <p:cNvCxnSpPr>
              <a:cxnSpLocks/>
            </p:cNvCxnSpPr>
            <p:nvPr/>
          </p:nvCxnSpPr>
          <p:spPr>
            <a:xfrm>
              <a:off x="4560941" y="3751486"/>
              <a:ext cx="435889" cy="390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25122415-7CE1-74B7-3F80-1622EB747F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32959" y="3334393"/>
              <a:ext cx="250873" cy="2342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307AA976-E727-C0C4-D783-CFF97FF5BD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2959" y="3750940"/>
              <a:ext cx="231792" cy="2246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4DA25DBC-4B60-784E-A5F4-F38E2DDA2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6533" y="3326535"/>
              <a:ext cx="0" cy="6490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1F2693BC-CCBD-31BB-39B5-3337972470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9210" y="3569588"/>
              <a:ext cx="0" cy="1889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>
              <a:extLst>
                <a:ext uri="{FF2B5EF4-FFF2-40B4-BE49-F238E27FC236}">
                  <a16:creationId xmlns:a16="http://schemas.microsoft.com/office/drawing/2014/main" id="{A2BA5755-DFF1-3A3C-EA15-5E61E1D3E927}"/>
                </a:ext>
              </a:extLst>
            </p:cNvPr>
            <p:cNvCxnSpPr/>
            <p:nvPr/>
          </p:nvCxnSpPr>
          <p:spPr>
            <a:xfrm>
              <a:off x="2207568" y="4420410"/>
              <a:ext cx="1872208" cy="171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>
              <a:extLst>
                <a:ext uri="{FF2B5EF4-FFF2-40B4-BE49-F238E27FC236}">
                  <a16:creationId xmlns:a16="http://schemas.microsoft.com/office/drawing/2014/main" id="{991E99D8-E7BC-1395-A932-399AC163C6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6533" y="2328440"/>
              <a:ext cx="0" cy="46204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01321807-7775-5C96-CBB4-9B6424AF3CE7}"/>
                </a:ext>
              </a:extLst>
            </p:cNvPr>
            <p:cNvSpPr txBox="1"/>
            <p:nvPr/>
          </p:nvSpPr>
          <p:spPr>
            <a:xfrm>
              <a:off x="2239212" y="2426226"/>
              <a:ext cx="1522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Stehende </a:t>
              </a:r>
            </a:p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Lichtwelle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376CE4C6-3CB1-4E7C-2DEC-835D0AB868CE}"/>
                </a:ext>
              </a:extLst>
            </p:cNvPr>
            <p:cNvSpPr txBox="1"/>
            <p:nvPr/>
          </p:nvSpPr>
          <p:spPr>
            <a:xfrm>
              <a:off x="1214865" y="3862789"/>
              <a:ext cx="992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Helium-atome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58F6FBFC-C46E-2C3F-8B9B-CF0A68F372D0}"/>
                </a:ext>
              </a:extLst>
            </p:cNvPr>
            <p:cNvSpPr txBox="1"/>
            <p:nvPr/>
          </p:nvSpPr>
          <p:spPr>
            <a:xfrm>
              <a:off x="4042058" y="3922926"/>
              <a:ext cx="1204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Detektor</a:t>
              </a: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ACB90BB5-9328-A997-8F7F-F26B30CE17B4}"/>
                </a:ext>
              </a:extLst>
            </p:cNvPr>
            <p:cNvSpPr txBox="1"/>
            <p:nvPr/>
          </p:nvSpPr>
          <p:spPr>
            <a:xfrm>
              <a:off x="2757422" y="4365104"/>
              <a:ext cx="1204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70 cm</a:t>
              </a:r>
            </a:p>
          </p:txBody>
        </p:sp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9F457964-58DB-F89F-681B-BE8B252CE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0728" r="40094" b="-9101"/>
            <a:stretch/>
          </p:blipFill>
          <p:spPr>
            <a:xfrm>
              <a:off x="2200981" y="4990216"/>
              <a:ext cx="128218" cy="284744"/>
            </a:xfrm>
            <a:prstGeom prst="rect">
              <a:avLst/>
            </a:prstGeom>
          </p:spPr>
        </p:pic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BD0F6DC4-3F06-4858-0054-23506AAB5E53}"/>
                </a:ext>
              </a:extLst>
            </p:cNvPr>
            <p:cNvSpPr txBox="1"/>
            <p:nvPr/>
          </p:nvSpPr>
          <p:spPr>
            <a:xfrm>
              <a:off x="1842008" y="4905008"/>
              <a:ext cx="1204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10   m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858C374C-CE75-7F93-E385-07C7BA2F2094}"/>
                </a:ext>
              </a:extLst>
            </p:cNvPr>
            <p:cNvSpPr txBox="1"/>
            <p:nvPr/>
          </p:nvSpPr>
          <p:spPr>
            <a:xfrm>
              <a:off x="3794686" y="4879320"/>
              <a:ext cx="1204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5   m</a:t>
              </a:r>
            </a:p>
          </p:txBody>
        </p:sp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0B1AEAC8-01AA-CD8C-04D3-C5F33F4A4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0728" r="40094" b="-9101"/>
            <a:stretch/>
          </p:blipFill>
          <p:spPr>
            <a:xfrm>
              <a:off x="4038679" y="4962227"/>
              <a:ext cx="129457" cy="287495"/>
            </a:xfrm>
            <a:prstGeom prst="rect">
              <a:avLst/>
            </a:prstGeom>
          </p:spPr>
        </p:pic>
      </p:grpSp>
      <p:sp>
        <p:nvSpPr>
          <p:cNvPr id="327" name="Textfeld 326">
            <a:extLst>
              <a:ext uri="{FF2B5EF4-FFF2-40B4-BE49-F238E27FC236}">
                <a16:creationId xmlns:a16="http://schemas.microsoft.com/office/drawing/2014/main" id="{44362981-03C7-C308-01AF-7DBA037432CC}"/>
              </a:ext>
            </a:extLst>
          </p:cNvPr>
          <p:cNvSpPr txBox="1"/>
          <p:nvPr/>
        </p:nvSpPr>
        <p:spPr>
          <a:xfrm>
            <a:off x="8103193" y="4584004"/>
            <a:ext cx="4498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-200          -100            0              100           200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5A2A1F3-7EE7-3A2F-FF31-68EEE6E30469}"/>
              </a:ext>
            </a:extLst>
          </p:cNvPr>
          <p:cNvGrpSpPr/>
          <p:nvPr/>
        </p:nvGrpSpPr>
        <p:grpSpPr>
          <a:xfrm>
            <a:off x="7242397" y="1412776"/>
            <a:ext cx="4136030" cy="3325743"/>
            <a:chOff x="7242397" y="1790809"/>
            <a:chExt cx="4136030" cy="3325743"/>
          </a:xfrm>
        </p:grpSpPr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50832A65-A213-DB50-669B-58C60DFEF4D6}"/>
                </a:ext>
              </a:extLst>
            </p:cNvPr>
            <p:cNvSpPr/>
            <p:nvPr/>
          </p:nvSpPr>
          <p:spPr>
            <a:xfrm>
              <a:off x="8163560" y="4320540"/>
              <a:ext cx="678186" cy="233680"/>
            </a:xfrm>
            <a:custGeom>
              <a:avLst/>
              <a:gdLst>
                <a:gd name="connsiteX0" fmla="*/ 0 w 678186"/>
                <a:gd name="connsiteY0" fmla="*/ 233680 h 233680"/>
                <a:gd name="connsiteX1" fmla="*/ 27940 w 678186"/>
                <a:gd name="connsiteY1" fmla="*/ 231140 h 233680"/>
                <a:gd name="connsiteX2" fmla="*/ 40640 w 678186"/>
                <a:gd name="connsiteY2" fmla="*/ 228600 h 233680"/>
                <a:gd name="connsiteX3" fmla="*/ 55880 w 678186"/>
                <a:gd name="connsiteY3" fmla="*/ 226060 h 233680"/>
                <a:gd name="connsiteX4" fmla="*/ 81280 w 678186"/>
                <a:gd name="connsiteY4" fmla="*/ 220980 h 233680"/>
                <a:gd name="connsiteX5" fmla="*/ 88900 w 678186"/>
                <a:gd name="connsiteY5" fmla="*/ 218440 h 233680"/>
                <a:gd name="connsiteX6" fmla="*/ 170180 w 678186"/>
                <a:gd name="connsiteY6" fmla="*/ 215900 h 233680"/>
                <a:gd name="connsiteX7" fmla="*/ 187960 w 678186"/>
                <a:gd name="connsiteY7" fmla="*/ 213360 h 233680"/>
                <a:gd name="connsiteX8" fmla="*/ 210820 w 678186"/>
                <a:gd name="connsiteY8" fmla="*/ 208280 h 233680"/>
                <a:gd name="connsiteX9" fmla="*/ 259080 w 678186"/>
                <a:gd name="connsiteY9" fmla="*/ 205740 h 233680"/>
                <a:gd name="connsiteX10" fmla="*/ 271780 w 678186"/>
                <a:gd name="connsiteY10" fmla="*/ 203200 h 233680"/>
                <a:gd name="connsiteX11" fmla="*/ 281940 w 678186"/>
                <a:gd name="connsiteY11" fmla="*/ 200660 h 233680"/>
                <a:gd name="connsiteX12" fmla="*/ 322580 w 678186"/>
                <a:gd name="connsiteY12" fmla="*/ 195580 h 233680"/>
                <a:gd name="connsiteX13" fmla="*/ 426720 w 678186"/>
                <a:gd name="connsiteY13" fmla="*/ 193040 h 233680"/>
                <a:gd name="connsiteX14" fmla="*/ 457200 w 678186"/>
                <a:gd name="connsiteY14" fmla="*/ 187960 h 233680"/>
                <a:gd name="connsiteX15" fmla="*/ 472440 w 678186"/>
                <a:gd name="connsiteY15" fmla="*/ 185420 h 233680"/>
                <a:gd name="connsiteX16" fmla="*/ 510540 w 678186"/>
                <a:gd name="connsiteY16" fmla="*/ 170180 h 233680"/>
                <a:gd name="connsiteX17" fmla="*/ 528320 w 678186"/>
                <a:gd name="connsiteY17" fmla="*/ 162560 h 233680"/>
                <a:gd name="connsiteX18" fmla="*/ 556260 w 678186"/>
                <a:gd name="connsiteY18" fmla="*/ 137160 h 233680"/>
                <a:gd name="connsiteX19" fmla="*/ 568960 w 678186"/>
                <a:gd name="connsiteY19" fmla="*/ 119380 h 233680"/>
                <a:gd name="connsiteX20" fmla="*/ 581660 w 678186"/>
                <a:gd name="connsiteY20" fmla="*/ 109220 h 233680"/>
                <a:gd name="connsiteX21" fmla="*/ 599440 w 678186"/>
                <a:gd name="connsiteY21" fmla="*/ 88900 h 233680"/>
                <a:gd name="connsiteX22" fmla="*/ 607060 w 678186"/>
                <a:gd name="connsiteY22" fmla="*/ 83820 h 233680"/>
                <a:gd name="connsiteX23" fmla="*/ 627380 w 678186"/>
                <a:gd name="connsiteY23" fmla="*/ 63500 h 233680"/>
                <a:gd name="connsiteX24" fmla="*/ 629920 w 678186"/>
                <a:gd name="connsiteY24" fmla="*/ 55880 h 233680"/>
                <a:gd name="connsiteX25" fmla="*/ 647700 w 678186"/>
                <a:gd name="connsiteY25" fmla="*/ 40640 h 233680"/>
                <a:gd name="connsiteX26" fmla="*/ 668020 w 678186"/>
                <a:gd name="connsiteY26" fmla="*/ 17780 h 233680"/>
                <a:gd name="connsiteX27" fmla="*/ 675640 w 678186"/>
                <a:gd name="connsiteY27" fmla="*/ 10160 h 233680"/>
                <a:gd name="connsiteX28" fmla="*/ 678180 w 678186"/>
                <a:gd name="connsiteY28" fmla="*/ 0 h 23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8186" h="233680">
                  <a:moveTo>
                    <a:pt x="0" y="233680"/>
                  </a:moveTo>
                  <a:cubicBezTo>
                    <a:pt x="9313" y="232833"/>
                    <a:pt x="18660" y="232300"/>
                    <a:pt x="27940" y="231140"/>
                  </a:cubicBezTo>
                  <a:cubicBezTo>
                    <a:pt x="32224" y="230605"/>
                    <a:pt x="36392" y="229372"/>
                    <a:pt x="40640" y="228600"/>
                  </a:cubicBezTo>
                  <a:cubicBezTo>
                    <a:pt x="45707" y="227679"/>
                    <a:pt x="50818" y="227009"/>
                    <a:pt x="55880" y="226060"/>
                  </a:cubicBezTo>
                  <a:cubicBezTo>
                    <a:pt x="64366" y="224469"/>
                    <a:pt x="73089" y="223710"/>
                    <a:pt x="81280" y="220980"/>
                  </a:cubicBezTo>
                  <a:cubicBezTo>
                    <a:pt x="83820" y="220133"/>
                    <a:pt x="86227" y="218593"/>
                    <a:pt x="88900" y="218440"/>
                  </a:cubicBezTo>
                  <a:cubicBezTo>
                    <a:pt x="115962" y="216894"/>
                    <a:pt x="143087" y="216747"/>
                    <a:pt x="170180" y="215900"/>
                  </a:cubicBezTo>
                  <a:cubicBezTo>
                    <a:pt x="176107" y="215053"/>
                    <a:pt x="182076" y="214463"/>
                    <a:pt x="187960" y="213360"/>
                  </a:cubicBezTo>
                  <a:cubicBezTo>
                    <a:pt x="195632" y="211921"/>
                    <a:pt x="203059" y="209112"/>
                    <a:pt x="210820" y="208280"/>
                  </a:cubicBezTo>
                  <a:cubicBezTo>
                    <a:pt x="226837" y="206564"/>
                    <a:pt x="242993" y="206587"/>
                    <a:pt x="259080" y="205740"/>
                  </a:cubicBezTo>
                  <a:cubicBezTo>
                    <a:pt x="263313" y="204893"/>
                    <a:pt x="267566" y="204137"/>
                    <a:pt x="271780" y="203200"/>
                  </a:cubicBezTo>
                  <a:cubicBezTo>
                    <a:pt x="275188" y="202443"/>
                    <a:pt x="278488" y="201178"/>
                    <a:pt x="281940" y="200660"/>
                  </a:cubicBezTo>
                  <a:cubicBezTo>
                    <a:pt x="295441" y="198635"/>
                    <a:pt x="308932" y="195913"/>
                    <a:pt x="322580" y="195580"/>
                  </a:cubicBezTo>
                  <a:lnTo>
                    <a:pt x="426720" y="193040"/>
                  </a:lnTo>
                  <a:cubicBezTo>
                    <a:pt x="460792" y="188173"/>
                    <a:pt x="429963" y="192912"/>
                    <a:pt x="457200" y="187960"/>
                  </a:cubicBezTo>
                  <a:cubicBezTo>
                    <a:pt x="462267" y="187039"/>
                    <a:pt x="467464" y="186747"/>
                    <a:pt x="472440" y="185420"/>
                  </a:cubicBezTo>
                  <a:cubicBezTo>
                    <a:pt x="500005" y="178069"/>
                    <a:pt x="488599" y="179932"/>
                    <a:pt x="510540" y="170180"/>
                  </a:cubicBezTo>
                  <a:cubicBezTo>
                    <a:pt x="522506" y="164862"/>
                    <a:pt x="514699" y="171073"/>
                    <a:pt x="528320" y="162560"/>
                  </a:cubicBezTo>
                  <a:cubicBezTo>
                    <a:pt x="536780" y="157272"/>
                    <a:pt x="552127" y="143359"/>
                    <a:pt x="556260" y="137160"/>
                  </a:cubicBezTo>
                  <a:cubicBezTo>
                    <a:pt x="559144" y="132833"/>
                    <a:pt x="565809" y="122531"/>
                    <a:pt x="568960" y="119380"/>
                  </a:cubicBezTo>
                  <a:cubicBezTo>
                    <a:pt x="572793" y="115547"/>
                    <a:pt x="577827" y="113053"/>
                    <a:pt x="581660" y="109220"/>
                  </a:cubicBezTo>
                  <a:cubicBezTo>
                    <a:pt x="595384" y="95496"/>
                    <a:pt x="587112" y="99173"/>
                    <a:pt x="599440" y="88900"/>
                  </a:cubicBezTo>
                  <a:cubicBezTo>
                    <a:pt x="601785" y="86946"/>
                    <a:pt x="604901" y="85979"/>
                    <a:pt x="607060" y="83820"/>
                  </a:cubicBezTo>
                  <a:cubicBezTo>
                    <a:pt x="632669" y="58211"/>
                    <a:pt x="602884" y="81872"/>
                    <a:pt x="627380" y="63500"/>
                  </a:cubicBezTo>
                  <a:cubicBezTo>
                    <a:pt x="628227" y="60960"/>
                    <a:pt x="628364" y="58059"/>
                    <a:pt x="629920" y="55880"/>
                  </a:cubicBezTo>
                  <a:cubicBezTo>
                    <a:pt x="635519" y="48041"/>
                    <a:pt x="640378" y="45522"/>
                    <a:pt x="647700" y="40640"/>
                  </a:cubicBezTo>
                  <a:cubicBezTo>
                    <a:pt x="656765" y="27042"/>
                    <a:pt x="650621" y="35179"/>
                    <a:pt x="668020" y="17780"/>
                  </a:cubicBezTo>
                  <a:lnTo>
                    <a:pt x="675640" y="10160"/>
                  </a:lnTo>
                  <a:cubicBezTo>
                    <a:pt x="678448" y="1737"/>
                    <a:pt x="678180" y="5217"/>
                    <a:pt x="67818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BE9FB375-3587-8D97-1D32-24F2691C33AD}"/>
                </a:ext>
              </a:extLst>
            </p:cNvPr>
            <p:cNvSpPr/>
            <p:nvPr/>
          </p:nvSpPr>
          <p:spPr>
            <a:xfrm>
              <a:off x="8846820" y="3815080"/>
              <a:ext cx="172843" cy="515620"/>
            </a:xfrm>
            <a:custGeom>
              <a:avLst/>
              <a:gdLst>
                <a:gd name="connsiteX0" fmla="*/ 0 w 172843"/>
                <a:gd name="connsiteY0" fmla="*/ 515620 h 515620"/>
                <a:gd name="connsiteX1" fmla="*/ 5080 w 172843"/>
                <a:gd name="connsiteY1" fmla="*/ 502920 h 515620"/>
                <a:gd name="connsiteX2" fmla="*/ 20320 w 172843"/>
                <a:gd name="connsiteY2" fmla="*/ 474980 h 515620"/>
                <a:gd name="connsiteX3" fmla="*/ 22860 w 172843"/>
                <a:gd name="connsiteY3" fmla="*/ 464820 h 515620"/>
                <a:gd name="connsiteX4" fmla="*/ 27940 w 172843"/>
                <a:gd name="connsiteY4" fmla="*/ 457200 h 515620"/>
                <a:gd name="connsiteX5" fmla="*/ 40640 w 172843"/>
                <a:gd name="connsiteY5" fmla="*/ 436880 h 515620"/>
                <a:gd name="connsiteX6" fmla="*/ 63500 w 172843"/>
                <a:gd name="connsiteY6" fmla="*/ 406400 h 515620"/>
                <a:gd name="connsiteX7" fmla="*/ 76200 w 172843"/>
                <a:gd name="connsiteY7" fmla="*/ 383540 h 515620"/>
                <a:gd name="connsiteX8" fmla="*/ 86360 w 172843"/>
                <a:gd name="connsiteY8" fmla="*/ 345440 h 515620"/>
                <a:gd name="connsiteX9" fmla="*/ 91440 w 172843"/>
                <a:gd name="connsiteY9" fmla="*/ 330200 h 515620"/>
                <a:gd name="connsiteX10" fmla="*/ 101600 w 172843"/>
                <a:gd name="connsiteY10" fmla="*/ 294640 h 515620"/>
                <a:gd name="connsiteX11" fmla="*/ 109220 w 172843"/>
                <a:gd name="connsiteY11" fmla="*/ 281940 h 515620"/>
                <a:gd name="connsiteX12" fmla="*/ 127000 w 172843"/>
                <a:gd name="connsiteY12" fmla="*/ 243840 h 515620"/>
                <a:gd name="connsiteX13" fmla="*/ 144780 w 172843"/>
                <a:gd name="connsiteY13" fmla="*/ 223520 h 515620"/>
                <a:gd name="connsiteX14" fmla="*/ 152400 w 172843"/>
                <a:gd name="connsiteY14" fmla="*/ 132080 h 515620"/>
                <a:gd name="connsiteX15" fmla="*/ 154940 w 172843"/>
                <a:gd name="connsiteY15" fmla="*/ 114300 h 515620"/>
                <a:gd name="connsiteX16" fmla="*/ 157480 w 172843"/>
                <a:gd name="connsiteY16" fmla="*/ 86360 h 515620"/>
                <a:gd name="connsiteX17" fmla="*/ 160020 w 172843"/>
                <a:gd name="connsiteY17" fmla="*/ 73660 h 515620"/>
                <a:gd name="connsiteX18" fmla="*/ 165100 w 172843"/>
                <a:gd name="connsiteY18" fmla="*/ 40640 h 515620"/>
                <a:gd name="connsiteX19" fmla="*/ 170180 w 172843"/>
                <a:gd name="connsiteY19" fmla="*/ 33020 h 515620"/>
                <a:gd name="connsiteX20" fmla="*/ 172720 w 172843"/>
                <a:gd name="connsiteY20" fmla="*/ 0 h 5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2843" h="515620">
                  <a:moveTo>
                    <a:pt x="0" y="515620"/>
                  </a:moveTo>
                  <a:cubicBezTo>
                    <a:pt x="1693" y="511387"/>
                    <a:pt x="3193" y="507071"/>
                    <a:pt x="5080" y="502920"/>
                  </a:cubicBezTo>
                  <a:cubicBezTo>
                    <a:pt x="11222" y="489407"/>
                    <a:pt x="12981" y="487211"/>
                    <a:pt x="20320" y="474980"/>
                  </a:cubicBezTo>
                  <a:cubicBezTo>
                    <a:pt x="21167" y="471593"/>
                    <a:pt x="21485" y="468029"/>
                    <a:pt x="22860" y="464820"/>
                  </a:cubicBezTo>
                  <a:cubicBezTo>
                    <a:pt x="24063" y="462014"/>
                    <a:pt x="26322" y="459789"/>
                    <a:pt x="27940" y="457200"/>
                  </a:cubicBezTo>
                  <a:cubicBezTo>
                    <a:pt x="32428" y="450019"/>
                    <a:pt x="35729" y="443576"/>
                    <a:pt x="40640" y="436880"/>
                  </a:cubicBezTo>
                  <a:cubicBezTo>
                    <a:pt x="48150" y="426639"/>
                    <a:pt x="58783" y="418192"/>
                    <a:pt x="63500" y="406400"/>
                  </a:cubicBezTo>
                  <a:cubicBezTo>
                    <a:pt x="77588" y="371180"/>
                    <a:pt x="58941" y="414607"/>
                    <a:pt x="76200" y="383540"/>
                  </a:cubicBezTo>
                  <a:cubicBezTo>
                    <a:pt x="84911" y="367861"/>
                    <a:pt x="79583" y="365771"/>
                    <a:pt x="86360" y="345440"/>
                  </a:cubicBezTo>
                  <a:cubicBezTo>
                    <a:pt x="88053" y="340360"/>
                    <a:pt x="89969" y="335349"/>
                    <a:pt x="91440" y="330200"/>
                  </a:cubicBezTo>
                  <a:cubicBezTo>
                    <a:pt x="94425" y="319754"/>
                    <a:pt x="96915" y="304946"/>
                    <a:pt x="101600" y="294640"/>
                  </a:cubicBezTo>
                  <a:cubicBezTo>
                    <a:pt x="103643" y="290146"/>
                    <a:pt x="107012" y="286356"/>
                    <a:pt x="109220" y="281940"/>
                  </a:cubicBezTo>
                  <a:cubicBezTo>
                    <a:pt x="116447" y="267487"/>
                    <a:pt x="115103" y="258711"/>
                    <a:pt x="127000" y="243840"/>
                  </a:cubicBezTo>
                  <a:cubicBezTo>
                    <a:pt x="139404" y="228335"/>
                    <a:pt x="133327" y="234973"/>
                    <a:pt x="144780" y="223520"/>
                  </a:cubicBezTo>
                  <a:cubicBezTo>
                    <a:pt x="158322" y="182895"/>
                    <a:pt x="147665" y="219682"/>
                    <a:pt x="152400" y="132080"/>
                  </a:cubicBezTo>
                  <a:cubicBezTo>
                    <a:pt x="152723" y="126102"/>
                    <a:pt x="154279" y="120250"/>
                    <a:pt x="154940" y="114300"/>
                  </a:cubicBezTo>
                  <a:cubicBezTo>
                    <a:pt x="155973" y="105005"/>
                    <a:pt x="156320" y="95640"/>
                    <a:pt x="157480" y="86360"/>
                  </a:cubicBezTo>
                  <a:cubicBezTo>
                    <a:pt x="158015" y="82076"/>
                    <a:pt x="159409" y="77934"/>
                    <a:pt x="160020" y="73660"/>
                  </a:cubicBezTo>
                  <a:cubicBezTo>
                    <a:pt x="160748" y="68561"/>
                    <a:pt x="161701" y="48571"/>
                    <a:pt x="165100" y="40640"/>
                  </a:cubicBezTo>
                  <a:cubicBezTo>
                    <a:pt x="166303" y="37834"/>
                    <a:pt x="168487" y="35560"/>
                    <a:pt x="170180" y="33020"/>
                  </a:cubicBezTo>
                  <a:cubicBezTo>
                    <a:pt x="173694" y="11934"/>
                    <a:pt x="172720" y="22930"/>
                    <a:pt x="17272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0E469459-D92A-EAC8-EE7F-7C944ED48EA6}"/>
                </a:ext>
              </a:extLst>
            </p:cNvPr>
            <p:cNvSpPr/>
            <p:nvPr/>
          </p:nvSpPr>
          <p:spPr>
            <a:xfrm>
              <a:off x="9016365" y="3404235"/>
              <a:ext cx="533660" cy="514350"/>
            </a:xfrm>
            <a:custGeom>
              <a:avLst/>
              <a:gdLst>
                <a:gd name="connsiteX0" fmla="*/ 0 w 533660"/>
                <a:gd name="connsiteY0" fmla="*/ 422910 h 514350"/>
                <a:gd name="connsiteX1" fmla="*/ 1905 w 533660"/>
                <a:gd name="connsiteY1" fmla="*/ 413385 h 514350"/>
                <a:gd name="connsiteX2" fmla="*/ 3810 w 533660"/>
                <a:gd name="connsiteY2" fmla="*/ 401955 h 514350"/>
                <a:gd name="connsiteX3" fmla="*/ 7620 w 533660"/>
                <a:gd name="connsiteY3" fmla="*/ 388620 h 514350"/>
                <a:gd name="connsiteX4" fmla="*/ 9525 w 533660"/>
                <a:gd name="connsiteY4" fmla="*/ 373380 h 514350"/>
                <a:gd name="connsiteX5" fmla="*/ 13335 w 533660"/>
                <a:gd name="connsiteY5" fmla="*/ 361950 h 514350"/>
                <a:gd name="connsiteX6" fmla="*/ 17145 w 533660"/>
                <a:gd name="connsiteY6" fmla="*/ 346710 h 514350"/>
                <a:gd name="connsiteX7" fmla="*/ 22860 w 533660"/>
                <a:gd name="connsiteY7" fmla="*/ 318135 h 514350"/>
                <a:gd name="connsiteX8" fmla="*/ 24765 w 533660"/>
                <a:gd name="connsiteY8" fmla="*/ 308610 h 514350"/>
                <a:gd name="connsiteX9" fmla="*/ 26670 w 533660"/>
                <a:gd name="connsiteY9" fmla="*/ 299085 h 514350"/>
                <a:gd name="connsiteX10" fmla="*/ 28575 w 533660"/>
                <a:gd name="connsiteY10" fmla="*/ 283845 h 514350"/>
                <a:gd name="connsiteX11" fmla="*/ 32385 w 533660"/>
                <a:gd name="connsiteY11" fmla="*/ 276225 h 514350"/>
                <a:gd name="connsiteX12" fmla="*/ 38100 w 533660"/>
                <a:gd name="connsiteY12" fmla="*/ 255270 h 514350"/>
                <a:gd name="connsiteX13" fmla="*/ 41910 w 533660"/>
                <a:gd name="connsiteY13" fmla="*/ 236220 h 514350"/>
                <a:gd name="connsiteX14" fmla="*/ 43815 w 533660"/>
                <a:gd name="connsiteY14" fmla="*/ 226695 h 514350"/>
                <a:gd name="connsiteX15" fmla="*/ 47625 w 533660"/>
                <a:gd name="connsiteY15" fmla="*/ 201930 h 514350"/>
                <a:gd name="connsiteX16" fmla="*/ 49530 w 533660"/>
                <a:gd name="connsiteY16" fmla="*/ 194310 h 514350"/>
                <a:gd name="connsiteX17" fmla="*/ 51435 w 533660"/>
                <a:gd name="connsiteY17" fmla="*/ 179070 h 514350"/>
                <a:gd name="connsiteX18" fmla="*/ 55245 w 533660"/>
                <a:gd name="connsiteY18" fmla="*/ 173355 h 514350"/>
                <a:gd name="connsiteX19" fmla="*/ 59055 w 533660"/>
                <a:gd name="connsiteY19" fmla="*/ 140970 h 514350"/>
                <a:gd name="connsiteX20" fmla="*/ 60960 w 533660"/>
                <a:gd name="connsiteY20" fmla="*/ 129540 h 514350"/>
                <a:gd name="connsiteX21" fmla="*/ 64770 w 533660"/>
                <a:gd name="connsiteY21" fmla="*/ 108585 h 514350"/>
                <a:gd name="connsiteX22" fmla="*/ 66675 w 533660"/>
                <a:gd name="connsiteY22" fmla="*/ 121920 h 514350"/>
                <a:gd name="connsiteX23" fmla="*/ 70485 w 533660"/>
                <a:gd name="connsiteY23" fmla="*/ 129540 h 514350"/>
                <a:gd name="connsiteX24" fmla="*/ 74295 w 533660"/>
                <a:gd name="connsiteY24" fmla="*/ 161925 h 514350"/>
                <a:gd name="connsiteX25" fmla="*/ 80010 w 533660"/>
                <a:gd name="connsiteY25" fmla="*/ 179070 h 514350"/>
                <a:gd name="connsiteX26" fmla="*/ 81915 w 533660"/>
                <a:gd name="connsiteY26" fmla="*/ 188595 h 514350"/>
                <a:gd name="connsiteX27" fmla="*/ 83820 w 533660"/>
                <a:gd name="connsiteY27" fmla="*/ 196215 h 514350"/>
                <a:gd name="connsiteX28" fmla="*/ 85725 w 533660"/>
                <a:gd name="connsiteY28" fmla="*/ 205740 h 514350"/>
                <a:gd name="connsiteX29" fmla="*/ 89535 w 533660"/>
                <a:gd name="connsiteY29" fmla="*/ 213360 h 514350"/>
                <a:gd name="connsiteX30" fmla="*/ 93345 w 533660"/>
                <a:gd name="connsiteY30" fmla="*/ 228600 h 514350"/>
                <a:gd name="connsiteX31" fmla="*/ 97155 w 533660"/>
                <a:gd name="connsiteY31" fmla="*/ 251460 h 514350"/>
                <a:gd name="connsiteX32" fmla="*/ 100965 w 533660"/>
                <a:gd name="connsiteY32" fmla="*/ 262890 h 514350"/>
                <a:gd name="connsiteX33" fmla="*/ 104775 w 533660"/>
                <a:gd name="connsiteY33" fmla="*/ 276225 h 514350"/>
                <a:gd name="connsiteX34" fmla="*/ 108585 w 533660"/>
                <a:gd name="connsiteY34" fmla="*/ 283845 h 514350"/>
                <a:gd name="connsiteX35" fmla="*/ 114300 w 533660"/>
                <a:gd name="connsiteY35" fmla="*/ 308610 h 514350"/>
                <a:gd name="connsiteX36" fmla="*/ 116205 w 533660"/>
                <a:gd name="connsiteY36" fmla="*/ 318135 h 514350"/>
                <a:gd name="connsiteX37" fmla="*/ 120015 w 533660"/>
                <a:gd name="connsiteY37" fmla="*/ 325755 h 514350"/>
                <a:gd name="connsiteX38" fmla="*/ 121920 w 533660"/>
                <a:gd name="connsiteY38" fmla="*/ 335280 h 514350"/>
                <a:gd name="connsiteX39" fmla="*/ 123825 w 533660"/>
                <a:gd name="connsiteY39" fmla="*/ 342900 h 514350"/>
                <a:gd name="connsiteX40" fmla="*/ 125730 w 533660"/>
                <a:gd name="connsiteY40" fmla="*/ 371475 h 514350"/>
                <a:gd name="connsiteX41" fmla="*/ 127635 w 533660"/>
                <a:gd name="connsiteY41" fmla="*/ 377190 h 514350"/>
                <a:gd name="connsiteX42" fmla="*/ 137160 w 533660"/>
                <a:gd name="connsiteY42" fmla="*/ 379095 h 514350"/>
                <a:gd name="connsiteX43" fmla="*/ 198120 w 533660"/>
                <a:gd name="connsiteY43" fmla="*/ 375285 h 514350"/>
                <a:gd name="connsiteX44" fmla="*/ 200025 w 533660"/>
                <a:gd name="connsiteY44" fmla="*/ 329565 h 514350"/>
                <a:gd name="connsiteX45" fmla="*/ 203835 w 533660"/>
                <a:gd name="connsiteY45" fmla="*/ 281940 h 514350"/>
                <a:gd name="connsiteX46" fmla="*/ 205740 w 533660"/>
                <a:gd name="connsiteY46" fmla="*/ 270510 h 514350"/>
                <a:gd name="connsiteX47" fmla="*/ 209550 w 533660"/>
                <a:gd name="connsiteY47" fmla="*/ 262890 h 514350"/>
                <a:gd name="connsiteX48" fmla="*/ 217170 w 533660"/>
                <a:gd name="connsiteY48" fmla="*/ 217170 h 514350"/>
                <a:gd name="connsiteX49" fmla="*/ 219075 w 533660"/>
                <a:gd name="connsiteY49" fmla="*/ 207645 h 514350"/>
                <a:gd name="connsiteX50" fmla="*/ 220980 w 533660"/>
                <a:gd name="connsiteY50" fmla="*/ 198120 h 514350"/>
                <a:gd name="connsiteX51" fmla="*/ 224790 w 533660"/>
                <a:gd name="connsiteY51" fmla="*/ 186690 h 514350"/>
                <a:gd name="connsiteX52" fmla="*/ 228600 w 533660"/>
                <a:gd name="connsiteY52" fmla="*/ 167640 h 514350"/>
                <a:gd name="connsiteX53" fmla="*/ 230505 w 533660"/>
                <a:gd name="connsiteY53" fmla="*/ 160020 h 514350"/>
                <a:gd name="connsiteX54" fmla="*/ 232410 w 533660"/>
                <a:gd name="connsiteY54" fmla="*/ 133350 h 514350"/>
                <a:gd name="connsiteX55" fmla="*/ 255270 w 533660"/>
                <a:gd name="connsiteY55" fmla="*/ 135255 h 514350"/>
                <a:gd name="connsiteX56" fmla="*/ 270510 w 533660"/>
                <a:gd name="connsiteY56" fmla="*/ 133350 h 514350"/>
                <a:gd name="connsiteX57" fmla="*/ 285750 w 533660"/>
                <a:gd name="connsiteY57" fmla="*/ 131445 h 514350"/>
                <a:gd name="connsiteX58" fmla="*/ 287655 w 533660"/>
                <a:gd name="connsiteY58" fmla="*/ 190500 h 514350"/>
                <a:gd name="connsiteX59" fmla="*/ 289560 w 533660"/>
                <a:gd name="connsiteY59" fmla="*/ 203835 h 514350"/>
                <a:gd name="connsiteX60" fmla="*/ 291465 w 533660"/>
                <a:gd name="connsiteY60" fmla="*/ 247650 h 514350"/>
                <a:gd name="connsiteX61" fmla="*/ 293370 w 533660"/>
                <a:gd name="connsiteY61" fmla="*/ 260985 h 514350"/>
                <a:gd name="connsiteX62" fmla="*/ 295275 w 533660"/>
                <a:gd name="connsiteY62" fmla="*/ 289560 h 514350"/>
                <a:gd name="connsiteX63" fmla="*/ 299085 w 533660"/>
                <a:gd name="connsiteY63" fmla="*/ 320040 h 514350"/>
                <a:gd name="connsiteX64" fmla="*/ 302895 w 533660"/>
                <a:gd name="connsiteY64" fmla="*/ 335280 h 514350"/>
                <a:gd name="connsiteX65" fmla="*/ 304800 w 533660"/>
                <a:gd name="connsiteY65" fmla="*/ 352425 h 514350"/>
                <a:gd name="connsiteX66" fmla="*/ 306705 w 533660"/>
                <a:gd name="connsiteY66" fmla="*/ 360045 h 514350"/>
                <a:gd name="connsiteX67" fmla="*/ 308610 w 533660"/>
                <a:gd name="connsiteY67" fmla="*/ 377190 h 514350"/>
                <a:gd name="connsiteX68" fmla="*/ 310515 w 533660"/>
                <a:gd name="connsiteY68" fmla="*/ 392430 h 514350"/>
                <a:gd name="connsiteX69" fmla="*/ 312420 w 533660"/>
                <a:gd name="connsiteY69" fmla="*/ 405765 h 514350"/>
                <a:gd name="connsiteX70" fmla="*/ 316230 w 533660"/>
                <a:gd name="connsiteY70" fmla="*/ 421005 h 514350"/>
                <a:gd name="connsiteX71" fmla="*/ 318135 w 533660"/>
                <a:gd name="connsiteY71" fmla="*/ 428625 h 514350"/>
                <a:gd name="connsiteX72" fmla="*/ 321945 w 533660"/>
                <a:gd name="connsiteY72" fmla="*/ 438150 h 514350"/>
                <a:gd name="connsiteX73" fmla="*/ 325755 w 533660"/>
                <a:gd name="connsiteY73" fmla="*/ 470535 h 514350"/>
                <a:gd name="connsiteX74" fmla="*/ 335280 w 533660"/>
                <a:gd name="connsiteY74" fmla="*/ 501015 h 514350"/>
                <a:gd name="connsiteX75" fmla="*/ 346710 w 533660"/>
                <a:gd name="connsiteY75" fmla="*/ 510540 h 514350"/>
                <a:gd name="connsiteX76" fmla="*/ 354330 w 533660"/>
                <a:gd name="connsiteY76" fmla="*/ 514350 h 514350"/>
                <a:gd name="connsiteX77" fmla="*/ 356235 w 533660"/>
                <a:gd name="connsiteY77" fmla="*/ 457200 h 514350"/>
                <a:gd name="connsiteX78" fmla="*/ 361950 w 533660"/>
                <a:gd name="connsiteY78" fmla="*/ 440055 h 514350"/>
                <a:gd name="connsiteX79" fmla="*/ 363855 w 533660"/>
                <a:gd name="connsiteY79" fmla="*/ 428625 h 514350"/>
                <a:gd name="connsiteX80" fmla="*/ 367665 w 533660"/>
                <a:gd name="connsiteY80" fmla="*/ 419100 h 514350"/>
                <a:gd name="connsiteX81" fmla="*/ 369570 w 533660"/>
                <a:gd name="connsiteY81" fmla="*/ 411480 h 514350"/>
                <a:gd name="connsiteX82" fmla="*/ 371475 w 533660"/>
                <a:gd name="connsiteY82" fmla="*/ 270510 h 514350"/>
                <a:gd name="connsiteX83" fmla="*/ 373380 w 533660"/>
                <a:gd name="connsiteY83" fmla="*/ 251460 h 514350"/>
                <a:gd name="connsiteX84" fmla="*/ 379095 w 533660"/>
                <a:gd name="connsiteY84" fmla="*/ 236220 h 514350"/>
                <a:gd name="connsiteX85" fmla="*/ 382905 w 533660"/>
                <a:gd name="connsiteY85" fmla="*/ 224790 h 514350"/>
                <a:gd name="connsiteX86" fmla="*/ 384810 w 533660"/>
                <a:gd name="connsiteY86" fmla="*/ 211455 h 514350"/>
                <a:gd name="connsiteX87" fmla="*/ 388620 w 533660"/>
                <a:gd name="connsiteY87" fmla="*/ 198120 h 514350"/>
                <a:gd name="connsiteX88" fmla="*/ 390525 w 533660"/>
                <a:gd name="connsiteY88" fmla="*/ 179070 h 514350"/>
                <a:gd name="connsiteX89" fmla="*/ 398145 w 533660"/>
                <a:gd name="connsiteY89" fmla="*/ 161925 h 514350"/>
                <a:gd name="connsiteX90" fmla="*/ 401955 w 533660"/>
                <a:gd name="connsiteY90" fmla="*/ 152400 h 514350"/>
                <a:gd name="connsiteX91" fmla="*/ 407670 w 533660"/>
                <a:gd name="connsiteY91" fmla="*/ 142875 h 514350"/>
                <a:gd name="connsiteX92" fmla="*/ 413385 w 533660"/>
                <a:gd name="connsiteY92" fmla="*/ 123825 h 514350"/>
                <a:gd name="connsiteX93" fmla="*/ 419100 w 533660"/>
                <a:gd name="connsiteY93" fmla="*/ 114300 h 514350"/>
                <a:gd name="connsiteX94" fmla="*/ 421005 w 533660"/>
                <a:gd name="connsiteY94" fmla="*/ 108585 h 514350"/>
                <a:gd name="connsiteX95" fmla="*/ 424815 w 533660"/>
                <a:gd name="connsiteY95" fmla="*/ 99060 h 514350"/>
                <a:gd name="connsiteX96" fmla="*/ 430530 w 533660"/>
                <a:gd name="connsiteY96" fmla="*/ 123825 h 514350"/>
                <a:gd name="connsiteX97" fmla="*/ 434340 w 533660"/>
                <a:gd name="connsiteY97" fmla="*/ 144780 h 514350"/>
                <a:gd name="connsiteX98" fmla="*/ 438150 w 533660"/>
                <a:gd name="connsiteY98" fmla="*/ 150495 h 514350"/>
                <a:gd name="connsiteX99" fmla="*/ 440055 w 533660"/>
                <a:gd name="connsiteY99" fmla="*/ 156210 h 514350"/>
                <a:gd name="connsiteX100" fmla="*/ 441960 w 533660"/>
                <a:gd name="connsiteY100" fmla="*/ 169545 h 514350"/>
                <a:gd name="connsiteX101" fmla="*/ 445770 w 533660"/>
                <a:gd name="connsiteY101" fmla="*/ 180975 h 514350"/>
                <a:gd name="connsiteX102" fmla="*/ 447675 w 533660"/>
                <a:gd name="connsiteY102" fmla="*/ 272415 h 514350"/>
                <a:gd name="connsiteX103" fmla="*/ 449580 w 533660"/>
                <a:gd name="connsiteY103" fmla="*/ 281940 h 514350"/>
                <a:gd name="connsiteX104" fmla="*/ 451485 w 533660"/>
                <a:gd name="connsiteY104" fmla="*/ 293370 h 514350"/>
                <a:gd name="connsiteX105" fmla="*/ 457200 w 533660"/>
                <a:gd name="connsiteY105" fmla="*/ 312420 h 514350"/>
                <a:gd name="connsiteX106" fmla="*/ 459105 w 533660"/>
                <a:gd name="connsiteY106" fmla="*/ 335280 h 514350"/>
                <a:gd name="connsiteX107" fmla="*/ 462915 w 533660"/>
                <a:gd name="connsiteY107" fmla="*/ 348615 h 514350"/>
                <a:gd name="connsiteX108" fmla="*/ 466725 w 533660"/>
                <a:gd name="connsiteY108" fmla="*/ 371475 h 514350"/>
                <a:gd name="connsiteX109" fmla="*/ 472440 w 533660"/>
                <a:gd name="connsiteY109" fmla="*/ 382905 h 514350"/>
                <a:gd name="connsiteX110" fmla="*/ 476250 w 533660"/>
                <a:gd name="connsiteY110" fmla="*/ 405765 h 514350"/>
                <a:gd name="connsiteX111" fmla="*/ 481965 w 533660"/>
                <a:gd name="connsiteY111" fmla="*/ 419100 h 514350"/>
                <a:gd name="connsiteX112" fmla="*/ 483870 w 533660"/>
                <a:gd name="connsiteY112" fmla="*/ 426720 h 514350"/>
                <a:gd name="connsiteX113" fmla="*/ 491490 w 533660"/>
                <a:gd name="connsiteY113" fmla="*/ 441960 h 514350"/>
                <a:gd name="connsiteX114" fmla="*/ 495300 w 533660"/>
                <a:gd name="connsiteY114" fmla="*/ 451485 h 514350"/>
                <a:gd name="connsiteX115" fmla="*/ 502920 w 533660"/>
                <a:gd name="connsiteY115" fmla="*/ 440055 h 514350"/>
                <a:gd name="connsiteX116" fmla="*/ 508635 w 533660"/>
                <a:gd name="connsiteY116" fmla="*/ 432435 h 514350"/>
                <a:gd name="connsiteX117" fmla="*/ 514350 w 533660"/>
                <a:gd name="connsiteY117" fmla="*/ 419100 h 514350"/>
                <a:gd name="connsiteX118" fmla="*/ 518160 w 533660"/>
                <a:gd name="connsiteY118" fmla="*/ 369570 h 514350"/>
                <a:gd name="connsiteX119" fmla="*/ 521970 w 533660"/>
                <a:gd name="connsiteY119" fmla="*/ 360045 h 514350"/>
                <a:gd name="connsiteX120" fmla="*/ 525780 w 533660"/>
                <a:gd name="connsiteY120" fmla="*/ 215265 h 514350"/>
                <a:gd name="connsiteX121" fmla="*/ 527685 w 533660"/>
                <a:gd name="connsiteY121" fmla="*/ 207645 h 514350"/>
                <a:gd name="connsiteX122" fmla="*/ 529590 w 533660"/>
                <a:gd name="connsiteY122" fmla="*/ 110490 h 514350"/>
                <a:gd name="connsiteX123" fmla="*/ 531495 w 533660"/>
                <a:gd name="connsiteY123" fmla="*/ 97155 h 514350"/>
                <a:gd name="connsiteX124" fmla="*/ 533400 w 533660"/>
                <a:gd name="connsiteY124" fmla="*/ 89535 h 514350"/>
                <a:gd name="connsiteX125" fmla="*/ 533400 w 533660"/>
                <a:gd name="connsiteY125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533660" h="514350">
                  <a:moveTo>
                    <a:pt x="0" y="422910"/>
                  </a:moveTo>
                  <a:cubicBezTo>
                    <a:pt x="635" y="419735"/>
                    <a:pt x="1326" y="416571"/>
                    <a:pt x="1905" y="413385"/>
                  </a:cubicBezTo>
                  <a:cubicBezTo>
                    <a:pt x="2596" y="409585"/>
                    <a:pt x="2941" y="405719"/>
                    <a:pt x="3810" y="401955"/>
                  </a:cubicBezTo>
                  <a:cubicBezTo>
                    <a:pt x="4849" y="397451"/>
                    <a:pt x="6350" y="393065"/>
                    <a:pt x="7620" y="388620"/>
                  </a:cubicBezTo>
                  <a:cubicBezTo>
                    <a:pt x="8255" y="383540"/>
                    <a:pt x="8452" y="378386"/>
                    <a:pt x="9525" y="373380"/>
                  </a:cubicBezTo>
                  <a:cubicBezTo>
                    <a:pt x="10366" y="369453"/>
                    <a:pt x="12361" y="365846"/>
                    <a:pt x="13335" y="361950"/>
                  </a:cubicBezTo>
                  <a:cubicBezTo>
                    <a:pt x="14605" y="356870"/>
                    <a:pt x="16118" y="351845"/>
                    <a:pt x="17145" y="346710"/>
                  </a:cubicBezTo>
                  <a:lnTo>
                    <a:pt x="22860" y="318135"/>
                  </a:lnTo>
                  <a:lnTo>
                    <a:pt x="24765" y="308610"/>
                  </a:lnTo>
                  <a:cubicBezTo>
                    <a:pt x="25400" y="305435"/>
                    <a:pt x="26268" y="302298"/>
                    <a:pt x="26670" y="299085"/>
                  </a:cubicBezTo>
                  <a:cubicBezTo>
                    <a:pt x="27305" y="294005"/>
                    <a:pt x="27333" y="288812"/>
                    <a:pt x="28575" y="283845"/>
                  </a:cubicBezTo>
                  <a:cubicBezTo>
                    <a:pt x="29264" y="281090"/>
                    <a:pt x="31115" y="278765"/>
                    <a:pt x="32385" y="276225"/>
                  </a:cubicBezTo>
                  <a:cubicBezTo>
                    <a:pt x="38975" y="243276"/>
                    <a:pt x="28432" y="293941"/>
                    <a:pt x="38100" y="255270"/>
                  </a:cubicBezTo>
                  <a:cubicBezTo>
                    <a:pt x="39671" y="248988"/>
                    <a:pt x="40640" y="242570"/>
                    <a:pt x="41910" y="236220"/>
                  </a:cubicBezTo>
                  <a:cubicBezTo>
                    <a:pt x="42545" y="233045"/>
                    <a:pt x="43413" y="229908"/>
                    <a:pt x="43815" y="226695"/>
                  </a:cubicBezTo>
                  <a:cubicBezTo>
                    <a:pt x="45465" y="213499"/>
                    <a:pt x="45132" y="213151"/>
                    <a:pt x="47625" y="201930"/>
                  </a:cubicBezTo>
                  <a:cubicBezTo>
                    <a:pt x="48193" y="199374"/>
                    <a:pt x="49100" y="196893"/>
                    <a:pt x="49530" y="194310"/>
                  </a:cubicBezTo>
                  <a:cubicBezTo>
                    <a:pt x="50372" y="189260"/>
                    <a:pt x="50088" y="184009"/>
                    <a:pt x="51435" y="179070"/>
                  </a:cubicBezTo>
                  <a:cubicBezTo>
                    <a:pt x="52037" y="176861"/>
                    <a:pt x="53975" y="175260"/>
                    <a:pt x="55245" y="173355"/>
                  </a:cubicBezTo>
                  <a:cubicBezTo>
                    <a:pt x="56245" y="164355"/>
                    <a:pt x="57746" y="150134"/>
                    <a:pt x="59055" y="140970"/>
                  </a:cubicBezTo>
                  <a:cubicBezTo>
                    <a:pt x="59601" y="137146"/>
                    <a:pt x="60414" y="133364"/>
                    <a:pt x="60960" y="129540"/>
                  </a:cubicBezTo>
                  <a:cubicBezTo>
                    <a:pt x="63653" y="110692"/>
                    <a:pt x="61035" y="119790"/>
                    <a:pt x="64770" y="108585"/>
                  </a:cubicBezTo>
                  <a:cubicBezTo>
                    <a:pt x="65405" y="113030"/>
                    <a:pt x="65494" y="117588"/>
                    <a:pt x="66675" y="121920"/>
                  </a:cubicBezTo>
                  <a:cubicBezTo>
                    <a:pt x="67422" y="124660"/>
                    <a:pt x="69954" y="126750"/>
                    <a:pt x="70485" y="129540"/>
                  </a:cubicBezTo>
                  <a:cubicBezTo>
                    <a:pt x="72519" y="140217"/>
                    <a:pt x="72758" y="151165"/>
                    <a:pt x="74295" y="161925"/>
                  </a:cubicBezTo>
                  <a:cubicBezTo>
                    <a:pt x="75624" y="171230"/>
                    <a:pt x="77063" y="169246"/>
                    <a:pt x="80010" y="179070"/>
                  </a:cubicBezTo>
                  <a:cubicBezTo>
                    <a:pt x="80940" y="182171"/>
                    <a:pt x="81213" y="185434"/>
                    <a:pt x="81915" y="188595"/>
                  </a:cubicBezTo>
                  <a:cubicBezTo>
                    <a:pt x="82483" y="191151"/>
                    <a:pt x="83252" y="193659"/>
                    <a:pt x="83820" y="196215"/>
                  </a:cubicBezTo>
                  <a:cubicBezTo>
                    <a:pt x="84522" y="199376"/>
                    <a:pt x="84701" y="202668"/>
                    <a:pt x="85725" y="205740"/>
                  </a:cubicBezTo>
                  <a:cubicBezTo>
                    <a:pt x="86623" y="208434"/>
                    <a:pt x="88637" y="210666"/>
                    <a:pt x="89535" y="213360"/>
                  </a:cubicBezTo>
                  <a:cubicBezTo>
                    <a:pt x="91191" y="218328"/>
                    <a:pt x="92484" y="223435"/>
                    <a:pt x="93345" y="228600"/>
                  </a:cubicBezTo>
                  <a:cubicBezTo>
                    <a:pt x="94615" y="236220"/>
                    <a:pt x="94712" y="244131"/>
                    <a:pt x="97155" y="251460"/>
                  </a:cubicBezTo>
                  <a:cubicBezTo>
                    <a:pt x="98425" y="255270"/>
                    <a:pt x="99784" y="259052"/>
                    <a:pt x="100965" y="262890"/>
                  </a:cubicBezTo>
                  <a:cubicBezTo>
                    <a:pt x="102325" y="267308"/>
                    <a:pt x="103195" y="271880"/>
                    <a:pt x="104775" y="276225"/>
                  </a:cubicBezTo>
                  <a:cubicBezTo>
                    <a:pt x="105745" y="278894"/>
                    <a:pt x="107315" y="281305"/>
                    <a:pt x="108585" y="283845"/>
                  </a:cubicBezTo>
                  <a:cubicBezTo>
                    <a:pt x="112938" y="305608"/>
                    <a:pt x="107407" y="278741"/>
                    <a:pt x="114300" y="308610"/>
                  </a:cubicBezTo>
                  <a:cubicBezTo>
                    <a:pt x="115028" y="311765"/>
                    <a:pt x="115181" y="315063"/>
                    <a:pt x="116205" y="318135"/>
                  </a:cubicBezTo>
                  <a:cubicBezTo>
                    <a:pt x="117103" y="320829"/>
                    <a:pt x="118745" y="323215"/>
                    <a:pt x="120015" y="325755"/>
                  </a:cubicBezTo>
                  <a:cubicBezTo>
                    <a:pt x="120650" y="328930"/>
                    <a:pt x="121218" y="332119"/>
                    <a:pt x="121920" y="335280"/>
                  </a:cubicBezTo>
                  <a:cubicBezTo>
                    <a:pt x="122488" y="337836"/>
                    <a:pt x="123551" y="340296"/>
                    <a:pt x="123825" y="342900"/>
                  </a:cubicBezTo>
                  <a:cubicBezTo>
                    <a:pt x="124824" y="352394"/>
                    <a:pt x="124676" y="361987"/>
                    <a:pt x="125730" y="371475"/>
                  </a:cubicBezTo>
                  <a:cubicBezTo>
                    <a:pt x="125952" y="373471"/>
                    <a:pt x="125964" y="376076"/>
                    <a:pt x="127635" y="377190"/>
                  </a:cubicBezTo>
                  <a:cubicBezTo>
                    <a:pt x="130329" y="378986"/>
                    <a:pt x="133985" y="378460"/>
                    <a:pt x="137160" y="379095"/>
                  </a:cubicBezTo>
                  <a:cubicBezTo>
                    <a:pt x="157480" y="377825"/>
                    <a:pt x="182128" y="387885"/>
                    <a:pt x="198120" y="375285"/>
                  </a:cubicBezTo>
                  <a:cubicBezTo>
                    <a:pt x="210101" y="365845"/>
                    <a:pt x="199093" y="344790"/>
                    <a:pt x="200025" y="329565"/>
                  </a:cubicBezTo>
                  <a:cubicBezTo>
                    <a:pt x="200998" y="313669"/>
                    <a:pt x="202301" y="297792"/>
                    <a:pt x="203835" y="281940"/>
                  </a:cubicBezTo>
                  <a:cubicBezTo>
                    <a:pt x="204207" y="278095"/>
                    <a:pt x="204630" y="274210"/>
                    <a:pt x="205740" y="270510"/>
                  </a:cubicBezTo>
                  <a:cubicBezTo>
                    <a:pt x="206556" y="267790"/>
                    <a:pt x="208280" y="265430"/>
                    <a:pt x="209550" y="262890"/>
                  </a:cubicBezTo>
                  <a:cubicBezTo>
                    <a:pt x="212528" y="236091"/>
                    <a:pt x="210327" y="251384"/>
                    <a:pt x="217170" y="217170"/>
                  </a:cubicBezTo>
                  <a:lnTo>
                    <a:pt x="219075" y="207645"/>
                  </a:lnTo>
                  <a:cubicBezTo>
                    <a:pt x="219710" y="204470"/>
                    <a:pt x="219956" y="201192"/>
                    <a:pt x="220980" y="198120"/>
                  </a:cubicBezTo>
                  <a:cubicBezTo>
                    <a:pt x="222250" y="194310"/>
                    <a:pt x="223816" y="190586"/>
                    <a:pt x="224790" y="186690"/>
                  </a:cubicBezTo>
                  <a:cubicBezTo>
                    <a:pt x="226361" y="180408"/>
                    <a:pt x="227029" y="173922"/>
                    <a:pt x="228600" y="167640"/>
                  </a:cubicBezTo>
                  <a:lnTo>
                    <a:pt x="230505" y="160020"/>
                  </a:lnTo>
                  <a:cubicBezTo>
                    <a:pt x="231140" y="151130"/>
                    <a:pt x="226108" y="139652"/>
                    <a:pt x="232410" y="133350"/>
                  </a:cubicBezTo>
                  <a:cubicBezTo>
                    <a:pt x="237817" y="127943"/>
                    <a:pt x="247624" y="135255"/>
                    <a:pt x="255270" y="135255"/>
                  </a:cubicBezTo>
                  <a:cubicBezTo>
                    <a:pt x="260390" y="135255"/>
                    <a:pt x="265430" y="133985"/>
                    <a:pt x="270510" y="133350"/>
                  </a:cubicBezTo>
                  <a:cubicBezTo>
                    <a:pt x="271799" y="132491"/>
                    <a:pt x="284050" y="122378"/>
                    <a:pt x="285750" y="131445"/>
                  </a:cubicBezTo>
                  <a:cubicBezTo>
                    <a:pt x="289380" y="150803"/>
                    <a:pt x="286620" y="170832"/>
                    <a:pt x="287655" y="190500"/>
                  </a:cubicBezTo>
                  <a:cubicBezTo>
                    <a:pt x="287891" y="194984"/>
                    <a:pt x="288925" y="199390"/>
                    <a:pt x="289560" y="203835"/>
                  </a:cubicBezTo>
                  <a:cubicBezTo>
                    <a:pt x="290195" y="218440"/>
                    <a:pt x="290493" y="233064"/>
                    <a:pt x="291465" y="247650"/>
                  </a:cubicBezTo>
                  <a:cubicBezTo>
                    <a:pt x="291764" y="252130"/>
                    <a:pt x="292963" y="256513"/>
                    <a:pt x="293370" y="260985"/>
                  </a:cubicBezTo>
                  <a:cubicBezTo>
                    <a:pt x="294234" y="270492"/>
                    <a:pt x="294543" y="280042"/>
                    <a:pt x="295275" y="289560"/>
                  </a:cubicBezTo>
                  <a:cubicBezTo>
                    <a:pt x="296419" y="304435"/>
                    <a:pt x="296291" y="307933"/>
                    <a:pt x="299085" y="320040"/>
                  </a:cubicBezTo>
                  <a:cubicBezTo>
                    <a:pt x="300262" y="325142"/>
                    <a:pt x="302895" y="335280"/>
                    <a:pt x="302895" y="335280"/>
                  </a:cubicBezTo>
                  <a:cubicBezTo>
                    <a:pt x="303530" y="340995"/>
                    <a:pt x="303926" y="346742"/>
                    <a:pt x="304800" y="352425"/>
                  </a:cubicBezTo>
                  <a:cubicBezTo>
                    <a:pt x="305198" y="355013"/>
                    <a:pt x="306307" y="357457"/>
                    <a:pt x="306705" y="360045"/>
                  </a:cubicBezTo>
                  <a:cubicBezTo>
                    <a:pt x="307579" y="365728"/>
                    <a:pt x="307938" y="371479"/>
                    <a:pt x="308610" y="377190"/>
                  </a:cubicBezTo>
                  <a:cubicBezTo>
                    <a:pt x="309208" y="382274"/>
                    <a:pt x="309838" y="387355"/>
                    <a:pt x="310515" y="392430"/>
                  </a:cubicBezTo>
                  <a:cubicBezTo>
                    <a:pt x="311108" y="396881"/>
                    <a:pt x="311539" y="401362"/>
                    <a:pt x="312420" y="405765"/>
                  </a:cubicBezTo>
                  <a:cubicBezTo>
                    <a:pt x="313447" y="410900"/>
                    <a:pt x="314960" y="415925"/>
                    <a:pt x="316230" y="421005"/>
                  </a:cubicBezTo>
                  <a:cubicBezTo>
                    <a:pt x="316865" y="423545"/>
                    <a:pt x="317163" y="426194"/>
                    <a:pt x="318135" y="428625"/>
                  </a:cubicBezTo>
                  <a:lnTo>
                    <a:pt x="321945" y="438150"/>
                  </a:lnTo>
                  <a:cubicBezTo>
                    <a:pt x="326407" y="469386"/>
                    <a:pt x="321051" y="430555"/>
                    <a:pt x="325755" y="470535"/>
                  </a:cubicBezTo>
                  <a:cubicBezTo>
                    <a:pt x="326999" y="481111"/>
                    <a:pt x="328188" y="492504"/>
                    <a:pt x="335280" y="501015"/>
                  </a:cubicBezTo>
                  <a:cubicBezTo>
                    <a:pt x="338862" y="505313"/>
                    <a:pt x="341942" y="507815"/>
                    <a:pt x="346710" y="510540"/>
                  </a:cubicBezTo>
                  <a:cubicBezTo>
                    <a:pt x="349176" y="511949"/>
                    <a:pt x="351790" y="513080"/>
                    <a:pt x="354330" y="514350"/>
                  </a:cubicBezTo>
                  <a:cubicBezTo>
                    <a:pt x="354965" y="495300"/>
                    <a:pt x="354652" y="476195"/>
                    <a:pt x="356235" y="457200"/>
                  </a:cubicBezTo>
                  <a:cubicBezTo>
                    <a:pt x="357188" y="445770"/>
                    <a:pt x="360521" y="448628"/>
                    <a:pt x="361950" y="440055"/>
                  </a:cubicBezTo>
                  <a:cubicBezTo>
                    <a:pt x="362585" y="436245"/>
                    <a:pt x="362839" y="432351"/>
                    <a:pt x="363855" y="428625"/>
                  </a:cubicBezTo>
                  <a:cubicBezTo>
                    <a:pt x="364755" y="425326"/>
                    <a:pt x="366584" y="422344"/>
                    <a:pt x="367665" y="419100"/>
                  </a:cubicBezTo>
                  <a:cubicBezTo>
                    <a:pt x="368493" y="416616"/>
                    <a:pt x="368935" y="414020"/>
                    <a:pt x="369570" y="411480"/>
                  </a:cubicBezTo>
                  <a:cubicBezTo>
                    <a:pt x="370205" y="364490"/>
                    <a:pt x="370356" y="317491"/>
                    <a:pt x="371475" y="270510"/>
                  </a:cubicBezTo>
                  <a:cubicBezTo>
                    <a:pt x="371627" y="264130"/>
                    <a:pt x="372410" y="257767"/>
                    <a:pt x="373380" y="251460"/>
                  </a:cubicBezTo>
                  <a:cubicBezTo>
                    <a:pt x="373757" y="249007"/>
                    <a:pt x="378982" y="236531"/>
                    <a:pt x="379095" y="236220"/>
                  </a:cubicBezTo>
                  <a:cubicBezTo>
                    <a:pt x="380467" y="232446"/>
                    <a:pt x="382905" y="224790"/>
                    <a:pt x="382905" y="224790"/>
                  </a:cubicBezTo>
                  <a:cubicBezTo>
                    <a:pt x="383540" y="220345"/>
                    <a:pt x="383869" y="215845"/>
                    <a:pt x="384810" y="211455"/>
                  </a:cubicBezTo>
                  <a:cubicBezTo>
                    <a:pt x="385779" y="206935"/>
                    <a:pt x="387817" y="202673"/>
                    <a:pt x="388620" y="198120"/>
                  </a:cubicBezTo>
                  <a:cubicBezTo>
                    <a:pt x="389729" y="191835"/>
                    <a:pt x="389273" y="185328"/>
                    <a:pt x="390525" y="179070"/>
                  </a:cubicBezTo>
                  <a:cubicBezTo>
                    <a:pt x="391552" y="173936"/>
                    <a:pt x="395993" y="166767"/>
                    <a:pt x="398145" y="161925"/>
                  </a:cubicBezTo>
                  <a:cubicBezTo>
                    <a:pt x="399534" y="158800"/>
                    <a:pt x="400426" y="155459"/>
                    <a:pt x="401955" y="152400"/>
                  </a:cubicBezTo>
                  <a:cubicBezTo>
                    <a:pt x="403611" y="149088"/>
                    <a:pt x="406014" y="146187"/>
                    <a:pt x="407670" y="142875"/>
                  </a:cubicBezTo>
                  <a:cubicBezTo>
                    <a:pt x="421271" y="115673"/>
                    <a:pt x="402677" y="150594"/>
                    <a:pt x="413385" y="123825"/>
                  </a:cubicBezTo>
                  <a:cubicBezTo>
                    <a:pt x="414760" y="120387"/>
                    <a:pt x="417444" y="117612"/>
                    <a:pt x="419100" y="114300"/>
                  </a:cubicBezTo>
                  <a:cubicBezTo>
                    <a:pt x="419998" y="112504"/>
                    <a:pt x="420300" y="110465"/>
                    <a:pt x="421005" y="108585"/>
                  </a:cubicBezTo>
                  <a:cubicBezTo>
                    <a:pt x="422206" y="105383"/>
                    <a:pt x="423545" y="102235"/>
                    <a:pt x="424815" y="99060"/>
                  </a:cubicBezTo>
                  <a:cubicBezTo>
                    <a:pt x="429237" y="130014"/>
                    <a:pt x="423557" y="95932"/>
                    <a:pt x="430530" y="123825"/>
                  </a:cubicBezTo>
                  <a:cubicBezTo>
                    <a:pt x="431065" y="125965"/>
                    <a:pt x="433272" y="141933"/>
                    <a:pt x="434340" y="144780"/>
                  </a:cubicBezTo>
                  <a:cubicBezTo>
                    <a:pt x="435144" y="146924"/>
                    <a:pt x="437126" y="148447"/>
                    <a:pt x="438150" y="150495"/>
                  </a:cubicBezTo>
                  <a:cubicBezTo>
                    <a:pt x="439048" y="152291"/>
                    <a:pt x="439420" y="154305"/>
                    <a:pt x="440055" y="156210"/>
                  </a:cubicBezTo>
                  <a:cubicBezTo>
                    <a:pt x="440690" y="160655"/>
                    <a:pt x="440950" y="165170"/>
                    <a:pt x="441960" y="169545"/>
                  </a:cubicBezTo>
                  <a:cubicBezTo>
                    <a:pt x="442863" y="173458"/>
                    <a:pt x="445547" y="176965"/>
                    <a:pt x="445770" y="180975"/>
                  </a:cubicBezTo>
                  <a:cubicBezTo>
                    <a:pt x="447461" y="211415"/>
                    <a:pt x="446525" y="241950"/>
                    <a:pt x="447675" y="272415"/>
                  </a:cubicBezTo>
                  <a:cubicBezTo>
                    <a:pt x="447797" y="275651"/>
                    <a:pt x="449001" y="278754"/>
                    <a:pt x="449580" y="281940"/>
                  </a:cubicBezTo>
                  <a:cubicBezTo>
                    <a:pt x="450271" y="285740"/>
                    <a:pt x="450727" y="289582"/>
                    <a:pt x="451485" y="293370"/>
                  </a:cubicBezTo>
                  <a:cubicBezTo>
                    <a:pt x="452925" y="300568"/>
                    <a:pt x="454770" y="305131"/>
                    <a:pt x="457200" y="312420"/>
                  </a:cubicBezTo>
                  <a:cubicBezTo>
                    <a:pt x="457835" y="320040"/>
                    <a:pt x="458157" y="327693"/>
                    <a:pt x="459105" y="335280"/>
                  </a:cubicBezTo>
                  <a:cubicBezTo>
                    <a:pt x="459583" y="339107"/>
                    <a:pt x="461650" y="344819"/>
                    <a:pt x="462915" y="348615"/>
                  </a:cubicBezTo>
                  <a:cubicBezTo>
                    <a:pt x="463233" y="350840"/>
                    <a:pt x="465414" y="367870"/>
                    <a:pt x="466725" y="371475"/>
                  </a:cubicBezTo>
                  <a:cubicBezTo>
                    <a:pt x="468181" y="375478"/>
                    <a:pt x="470535" y="379095"/>
                    <a:pt x="472440" y="382905"/>
                  </a:cubicBezTo>
                  <a:cubicBezTo>
                    <a:pt x="473515" y="390432"/>
                    <a:pt x="474393" y="398337"/>
                    <a:pt x="476250" y="405765"/>
                  </a:cubicBezTo>
                  <a:cubicBezTo>
                    <a:pt x="478615" y="415226"/>
                    <a:pt x="477876" y="408196"/>
                    <a:pt x="481965" y="419100"/>
                  </a:cubicBezTo>
                  <a:cubicBezTo>
                    <a:pt x="482884" y="421551"/>
                    <a:pt x="482863" y="424303"/>
                    <a:pt x="483870" y="426720"/>
                  </a:cubicBezTo>
                  <a:cubicBezTo>
                    <a:pt x="486054" y="431963"/>
                    <a:pt x="489381" y="436687"/>
                    <a:pt x="491490" y="441960"/>
                  </a:cubicBezTo>
                  <a:lnTo>
                    <a:pt x="495300" y="451485"/>
                  </a:lnTo>
                  <a:cubicBezTo>
                    <a:pt x="508600" y="438185"/>
                    <a:pt x="495568" y="452921"/>
                    <a:pt x="502920" y="440055"/>
                  </a:cubicBezTo>
                  <a:cubicBezTo>
                    <a:pt x="504495" y="437298"/>
                    <a:pt x="507115" y="435222"/>
                    <a:pt x="508635" y="432435"/>
                  </a:cubicBezTo>
                  <a:cubicBezTo>
                    <a:pt x="510951" y="428189"/>
                    <a:pt x="512445" y="423545"/>
                    <a:pt x="514350" y="419100"/>
                  </a:cubicBezTo>
                  <a:cubicBezTo>
                    <a:pt x="514569" y="414724"/>
                    <a:pt x="514735" y="382127"/>
                    <a:pt x="518160" y="369570"/>
                  </a:cubicBezTo>
                  <a:cubicBezTo>
                    <a:pt x="519060" y="366271"/>
                    <a:pt x="520700" y="363220"/>
                    <a:pt x="521970" y="360045"/>
                  </a:cubicBezTo>
                  <a:cubicBezTo>
                    <a:pt x="523240" y="311785"/>
                    <a:pt x="523971" y="263508"/>
                    <a:pt x="525780" y="215265"/>
                  </a:cubicBezTo>
                  <a:cubicBezTo>
                    <a:pt x="525878" y="212649"/>
                    <a:pt x="527590" y="210261"/>
                    <a:pt x="527685" y="207645"/>
                  </a:cubicBezTo>
                  <a:cubicBezTo>
                    <a:pt x="528862" y="175275"/>
                    <a:pt x="528474" y="142862"/>
                    <a:pt x="529590" y="110490"/>
                  </a:cubicBezTo>
                  <a:cubicBezTo>
                    <a:pt x="529745" y="106003"/>
                    <a:pt x="530692" y="101573"/>
                    <a:pt x="531495" y="97155"/>
                  </a:cubicBezTo>
                  <a:cubicBezTo>
                    <a:pt x="531963" y="94579"/>
                    <a:pt x="533349" y="92153"/>
                    <a:pt x="533400" y="89535"/>
                  </a:cubicBezTo>
                  <a:cubicBezTo>
                    <a:pt x="533985" y="59696"/>
                    <a:pt x="533400" y="29845"/>
                    <a:pt x="53340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5AC96085-77BD-C1D0-63F7-A824CD1D0670}"/>
                </a:ext>
              </a:extLst>
            </p:cNvPr>
            <p:cNvSpPr/>
            <p:nvPr/>
          </p:nvSpPr>
          <p:spPr>
            <a:xfrm>
              <a:off x="9549616" y="2689860"/>
              <a:ext cx="131594" cy="1175385"/>
            </a:xfrm>
            <a:custGeom>
              <a:avLst/>
              <a:gdLst>
                <a:gd name="connsiteX0" fmla="*/ 3959 w 131594"/>
                <a:gd name="connsiteY0" fmla="*/ 714375 h 1175385"/>
                <a:gd name="connsiteX1" fmla="*/ 149 w 131594"/>
                <a:gd name="connsiteY1" fmla="*/ 693420 h 1175385"/>
                <a:gd name="connsiteX2" fmla="*/ 5864 w 131594"/>
                <a:gd name="connsiteY2" fmla="*/ 586740 h 1175385"/>
                <a:gd name="connsiteX3" fmla="*/ 7769 w 131594"/>
                <a:gd name="connsiteY3" fmla="*/ 520065 h 1175385"/>
                <a:gd name="connsiteX4" fmla="*/ 11579 w 131594"/>
                <a:gd name="connsiteY4" fmla="*/ 491490 h 1175385"/>
                <a:gd name="connsiteX5" fmla="*/ 17294 w 131594"/>
                <a:gd name="connsiteY5" fmla="*/ 358140 h 1175385"/>
                <a:gd name="connsiteX6" fmla="*/ 21104 w 131594"/>
                <a:gd name="connsiteY6" fmla="*/ 314325 h 1175385"/>
                <a:gd name="connsiteX7" fmla="*/ 28724 w 131594"/>
                <a:gd name="connsiteY7" fmla="*/ 295275 h 1175385"/>
                <a:gd name="connsiteX8" fmla="*/ 30629 w 131594"/>
                <a:gd name="connsiteY8" fmla="*/ 257175 h 1175385"/>
                <a:gd name="connsiteX9" fmla="*/ 26819 w 131594"/>
                <a:gd name="connsiteY9" fmla="*/ 142875 h 1175385"/>
                <a:gd name="connsiteX10" fmla="*/ 30629 w 131594"/>
                <a:gd name="connsiteY10" fmla="*/ 1905 h 1175385"/>
                <a:gd name="connsiteX11" fmla="*/ 40154 w 131594"/>
                <a:gd name="connsiteY11" fmla="*/ 0 h 1175385"/>
                <a:gd name="connsiteX12" fmla="*/ 47774 w 131594"/>
                <a:gd name="connsiteY12" fmla="*/ 17145 h 1175385"/>
                <a:gd name="connsiteX13" fmla="*/ 55394 w 131594"/>
                <a:gd name="connsiteY13" fmla="*/ 36195 h 1175385"/>
                <a:gd name="connsiteX14" fmla="*/ 59204 w 131594"/>
                <a:gd name="connsiteY14" fmla="*/ 45720 h 1175385"/>
                <a:gd name="connsiteX15" fmla="*/ 66824 w 131594"/>
                <a:gd name="connsiteY15" fmla="*/ 60960 h 1175385"/>
                <a:gd name="connsiteX16" fmla="*/ 70634 w 131594"/>
                <a:gd name="connsiteY16" fmla="*/ 78105 h 1175385"/>
                <a:gd name="connsiteX17" fmla="*/ 78254 w 131594"/>
                <a:gd name="connsiteY17" fmla="*/ 169545 h 1175385"/>
                <a:gd name="connsiteX18" fmla="*/ 80159 w 131594"/>
                <a:gd name="connsiteY18" fmla="*/ 220980 h 1175385"/>
                <a:gd name="connsiteX19" fmla="*/ 82064 w 131594"/>
                <a:gd name="connsiteY19" fmla="*/ 230505 h 1175385"/>
                <a:gd name="connsiteX20" fmla="*/ 85874 w 131594"/>
                <a:gd name="connsiteY20" fmla="*/ 293370 h 1175385"/>
                <a:gd name="connsiteX21" fmla="*/ 87779 w 131594"/>
                <a:gd name="connsiteY21" fmla="*/ 304800 h 1175385"/>
                <a:gd name="connsiteX22" fmla="*/ 89684 w 131594"/>
                <a:gd name="connsiteY22" fmla="*/ 327660 h 1175385"/>
                <a:gd name="connsiteX23" fmla="*/ 93494 w 131594"/>
                <a:gd name="connsiteY23" fmla="*/ 457200 h 1175385"/>
                <a:gd name="connsiteX24" fmla="*/ 95399 w 131594"/>
                <a:gd name="connsiteY24" fmla="*/ 466725 h 1175385"/>
                <a:gd name="connsiteX25" fmla="*/ 99209 w 131594"/>
                <a:gd name="connsiteY25" fmla="*/ 504825 h 1175385"/>
                <a:gd name="connsiteX26" fmla="*/ 95399 w 131594"/>
                <a:gd name="connsiteY26" fmla="*/ 541020 h 1175385"/>
                <a:gd name="connsiteX27" fmla="*/ 93494 w 131594"/>
                <a:gd name="connsiteY27" fmla="*/ 550545 h 1175385"/>
                <a:gd name="connsiteX28" fmla="*/ 95399 w 131594"/>
                <a:gd name="connsiteY28" fmla="*/ 586740 h 1175385"/>
                <a:gd name="connsiteX29" fmla="*/ 99209 w 131594"/>
                <a:gd name="connsiteY29" fmla="*/ 607695 h 1175385"/>
                <a:gd name="connsiteX30" fmla="*/ 104924 w 131594"/>
                <a:gd name="connsiteY30" fmla="*/ 638175 h 1175385"/>
                <a:gd name="connsiteX31" fmla="*/ 106829 w 131594"/>
                <a:gd name="connsiteY31" fmla="*/ 661035 h 1175385"/>
                <a:gd name="connsiteX32" fmla="*/ 108734 w 131594"/>
                <a:gd name="connsiteY32" fmla="*/ 666750 h 1175385"/>
                <a:gd name="connsiteX33" fmla="*/ 110639 w 131594"/>
                <a:gd name="connsiteY33" fmla="*/ 678180 h 1175385"/>
                <a:gd name="connsiteX34" fmla="*/ 114449 w 131594"/>
                <a:gd name="connsiteY34" fmla="*/ 697230 h 1175385"/>
                <a:gd name="connsiteX35" fmla="*/ 108734 w 131594"/>
                <a:gd name="connsiteY35" fmla="*/ 729615 h 1175385"/>
                <a:gd name="connsiteX36" fmla="*/ 106829 w 131594"/>
                <a:gd name="connsiteY36" fmla="*/ 897255 h 1175385"/>
                <a:gd name="connsiteX37" fmla="*/ 108734 w 131594"/>
                <a:gd name="connsiteY37" fmla="*/ 1043940 h 1175385"/>
                <a:gd name="connsiteX38" fmla="*/ 114449 w 131594"/>
                <a:gd name="connsiteY38" fmla="*/ 1057275 h 1175385"/>
                <a:gd name="connsiteX39" fmla="*/ 118259 w 131594"/>
                <a:gd name="connsiteY39" fmla="*/ 1083945 h 1175385"/>
                <a:gd name="connsiteX40" fmla="*/ 131594 w 131594"/>
                <a:gd name="connsiteY40" fmla="*/ 1175385 h 117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1594" h="1175385">
                  <a:moveTo>
                    <a:pt x="3959" y="714375"/>
                  </a:moveTo>
                  <a:cubicBezTo>
                    <a:pt x="3340" y="711278"/>
                    <a:pt x="149" y="695857"/>
                    <a:pt x="149" y="693420"/>
                  </a:cubicBezTo>
                  <a:cubicBezTo>
                    <a:pt x="149" y="616800"/>
                    <a:pt x="-1457" y="634327"/>
                    <a:pt x="5864" y="586740"/>
                  </a:cubicBezTo>
                  <a:cubicBezTo>
                    <a:pt x="6499" y="564515"/>
                    <a:pt x="6437" y="542259"/>
                    <a:pt x="7769" y="520065"/>
                  </a:cubicBezTo>
                  <a:cubicBezTo>
                    <a:pt x="8345" y="510473"/>
                    <a:pt x="11105" y="501088"/>
                    <a:pt x="11579" y="491490"/>
                  </a:cubicBezTo>
                  <a:cubicBezTo>
                    <a:pt x="18520" y="350937"/>
                    <a:pt x="5029" y="407200"/>
                    <a:pt x="17294" y="358140"/>
                  </a:cubicBezTo>
                  <a:cubicBezTo>
                    <a:pt x="17684" y="350733"/>
                    <a:pt x="16627" y="326861"/>
                    <a:pt x="21104" y="314325"/>
                  </a:cubicBezTo>
                  <a:cubicBezTo>
                    <a:pt x="23404" y="307884"/>
                    <a:pt x="28724" y="295275"/>
                    <a:pt x="28724" y="295275"/>
                  </a:cubicBezTo>
                  <a:cubicBezTo>
                    <a:pt x="29359" y="282575"/>
                    <a:pt x="30629" y="269891"/>
                    <a:pt x="30629" y="257175"/>
                  </a:cubicBezTo>
                  <a:cubicBezTo>
                    <a:pt x="30629" y="175871"/>
                    <a:pt x="31475" y="189439"/>
                    <a:pt x="26819" y="142875"/>
                  </a:cubicBezTo>
                  <a:cubicBezTo>
                    <a:pt x="25595" y="98822"/>
                    <a:pt x="21682" y="45523"/>
                    <a:pt x="30629" y="1905"/>
                  </a:cubicBezTo>
                  <a:cubicBezTo>
                    <a:pt x="31280" y="-1267"/>
                    <a:pt x="36979" y="635"/>
                    <a:pt x="40154" y="0"/>
                  </a:cubicBezTo>
                  <a:cubicBezTo>
                    <a:pt x="42694" y="5715"/>
                    <a:pt x="45347" y="11381"/>
                    <a:pt x="47774" y="17145"/>
                  </a:cubicBezTo>
                  <a:cubicBezTo>
                    <a:pt x="50428" y="23448"/>
                    <a:pt x="52854" y="29845"/>
                    <a:pt x="55394" y="36195"/>
                  </a:cubicBezTo>
                  <a:cubicBezTo>
                    <a:pt x="56664" y="39370"/>
                    <a:pt x="57675" y="42661"/>
                    <a:pt x="59204" y="45720"/>
                  </a:cubicBezTo>
                  <a:lnTo>
                    <a:pt x="66824" y="60960"/>
                  </a:lnTo>
                  <a:cubicBezTo>
                    <a:pt x="68094" y="66675"/>
                    <a:pt x="70167" y="72269"/>
                    <a:pt x="70634" y="78105"/>
                  </a:cubicBezTo>
                  <a:cubicBezTo>
                    <a:pt x="78256" y="173381"/>
                    <a:pt x="66647" y="128920"/>
                    <a:pt x="78254" y="169545"/>
                  </a:cubicBezTo>
                  <a:cubicBezTo>
                    <a:pt x="78889" y="186690"/>
                    <a:pt x="79089" y="203857"/>
                    <a:pt x="80159" y="220980"/>
                  </a:cubicBezTo>
                  <a:cubicBezTo>
                    <a:pt x="80361" y="224212"/>
                    <a:pt x="81784" y="227279"/>
                    <a:pt x="82064" y="230505"/>
                  </a:cubicBezTo>
                  <a:cubicBezTo>
                    <a:pt x="85934" y="275006"/>
                    <a:pt x="82011" y="252806"/>
                    <a:pt x="85874" y="293370"/>
                  </a:cubicBezTo>
                  <a:cubicBezTo>
                    <a:pt x="86240" y="297215"/>
                    <a:pt x="87352" y="300961"/>
                    <a:pt x="87779" y="304800"/>
                  </a:cubicBezTo>
                  <a:cubicBezTo>
                    <a:pt x="88623" y="312400"/>
                    <a:pt x="89049" y="320040"/>
                    <a:pt x="89684" y="327660"/>
                  </a:cubicBezTo>
                  <a:cubicBezTo>
                    <a:pt x="90954" y="370840"/>
                    <a:pt x="91720" y="414038"/>
                    <a:pt x="93494" y="457200"/>
                  </a:cubicBezTo>
                  <a:cubicBezTo>
                    <a:pt x="93627" y="460435"/>
                    <a:pt x="95092" y="463502"/>
                    <a:pt x="95399" y="466725"/>
                  </a:cubicBezTo>
                  <a:cubicBezTo>
                    <a:pt x="99217" y="506819"/>
                    <a:pt x="94385" y="485529"/>
                    <a:pt x="99209" y="504825"/>
                  </a:cubicBezTo>
                  <a:cubicBezTo>
                    <a:pt x="97939" y="516890"/>
                    <a:pt x="96904" y="528982"/>
                    <a:pt x="95399" y="541020"/>
                  </a:cubicBezTo>
                  <a:cubicBezTo>
                    <a:pt x="94997" y="544233"/>
                    <a:pt x="93494" y="547307"/>
                    <a:pt x="93494" y="550545"/>
                  </a:cubicBezTo>
                  <a:cubicBezTo>
                    <a:pt x="93494" y="562627"/>
                    <a:pt x="94436" y="574697"/>
                    <a:pt x="95399" y="586740"/>
                  </a:cubicBezTo>
                  <a:cubicBezTo>
                    <a:pt x="95990" y="594127"/>
                    <a:pt x="98094" y="600449"/>
                    <a:pt x="99209" y="607695"/>
                  </a:cubicBezTo>
                  <a:cubicBezTo>
                    <a:pt x="103296" y="634262"/>
                    <a:pt x="98305" y="611698"/>
                    <a:pt x="104924" y="638175"/>
                  </a:cubicBezTo>
                  <a:cubicBezTo>
                    <a:pt x="105559" y="645795"/>
                    <a:pt x="105818" y="653456"/>
                    <a:pt x="106829" y="661035"/>
                  </a:cubicBezTo>
                  <a:cubicBezTo>
                    <a:pt x="107094" y="663025"/>
                    <a:pt x="108298" y="664790"/>
                    <a:pt x="108734" y="666750"/>
                  </a:cubicBezTo>
                  <a:cubicBezTo>
                    <a:pt x="109572" y="670521"/>
                    <a:pt x="109927" y="674384"/>
                    <a:pt x="110639" y="678180"/>
                  </a:cubicBezTo>
                  <a:cubicBezTo>
                    <a:pt x="111832" y="684545"/>
                    <a:pt x="114449" y="697230"/>
                    <a:pt x="114449" y="697230"/>
                  </a:cubicBezTo>
                  <a:cubicBezTo>
                    <a:pt x="110354" y="711562"/>
                    <a:pt x="109072" y="713060"/>
                    <a:pt x="108734" y="729615"/>
                  </a:cubicBezTo>
                  <a:cubicBezTo>
                    <a:pt x="107594" y="785487"/>
                    <a:pt x="107464" y="841375"/>
                    <a:pt x="106829" y="897255"/>
                  </a:cubicBezTo>
                  <a:cubicBezTo>
                    <a:pt x="107464" y="946150"/>
                    <a:pt x="106408" y="995096"/>
                    <a:pt x="108734" y="1043940"/>
                  </a:cubicBezTo>
                  <a:cubicBezTo>
                    <a:pt x="108964" y="1048771"/>
                    <a:pt x="113329" y="1052570"/>
                    <a:pt x="114449" y="1057275"/>
                  </a:cubicBezTo>
                  <a:cubicBezTo>
                    <a:pt x="116529" y="1066011"/>
                    <a:pt x="118259" y="1083945"/>
                    <a:pt x="118259" y="1083945"/>
                  </a:cubicBezTo>
                  <a:cubicBezTo>
                    <a:pt x="124257" y="1169916"/>
                    <a:pt x="106875" y="1144487"/>
                    <a:pt x="131594" y="117538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CC2C0D12-DCF2-B805-9743-08338FFB48AE}"/>
                </a:ext>
              </a:extLst>
            </p:cNvPr>
            <p:cNvSpPr/>
            <p:nvPr/>
          </p:nvSpPr>
          <p:spPr>
            <a:xfrm>
              <a:off x="10199370" y="4120515"/>
              <a:ext cx="763905" cy="433705"/>
            </a:xfrm>
            <a:custGeom>
              <a:avLst/>
              <a:gdLst>
                <a:gd name="connsiteX0" fmla="*/ 0 w 763905"/>
                <a:gd name="connsiteY0" fmla="*/ 0 h 413989"/>
                <a:gd name="connsiteX1" fmla="*/ 3810 w 763905"/>
                <a:gd name="connsiteY1" fmla="*/ 17145 h 413989"/>
                <a:gd name="connsiteX2" fmla="*/ 5715 w 763905"/>
                <a:gd name="connsiteY2" fmla="*/ 22860 h 413989"/>
                <a:gd name="connsiteX3" fmla="*/ 15240 w 763905"/>
                <a:gd name="connsiteY3" fmla="*/ 36195 h 413989"/>
                <a:gd name="connsiteX4" fmla="*/ 22860 w 763905"/>
                <a:gd name="connsiteY4" fmla="*/ 51435 h 413989"/>
                <a:gd name="connsiteX5" fmla="*/ 28575 w 763905"/>
                <a:gd name="connsiteY5" fmla="*/ 68580 h 413989"/>
                <a:gd name="connsiteX6" fmla="*/ 30480 w 763905"/>
                <a:gd name="connsiteY6" fmla="*/ 74295 h 413989"/>
                <a:gd name="connsiteX7" fmla="*/ 34290 w 763905"/>
                <a:gd name="connsiteY7" fmla="*/ 80010 h 413989"/>
                <a:gd name="connsiteX8" fmla="*/ 43815 w 763905"/>
                <a:gd name="connsiteY8" fmla="*/ 97155 h 413989"/>
                <a:gd name="connsiteX9" fmla="*/ 49530 w 763905"/>
                <a:gd name="connsiteY9" fmla="*/ 104775 h 413989"/>
                <a:gd name="connsiteX10" fmla="*/ 55245 w 763905"/>
                <a:gd name="connsiteY10" fmla="*/ 120015 h 413989"/>
                <a:gd name="connsiteX11" fmla="*/ 64770 w 763905"/>
                <a:gd name="connsiteY11" fmla="*/ 131445 h 413989"/>
                <a:gd name="connsiteX12" fmla="*/ 70485 w 763905"/>
                <a:gd name="connsiteY12" fmla="*/ 140970 h 413989"/>
                <a:gd name="connsiteX13" fmla="*/ 80010 w 763905"/>
                <a:gd name="connsiteY13" fmla="*/ 146685 h 413989"/>
                <a:gd name="connsiteX14" fmla="*/ 87630 w 763905"/>
                <a:gd name="connsiteY14" fmla="*/ 152400 h 413989"/>
                <a:gd name="connsiteX15" fmla="*/ 93345 w 763905"/>
                <a:gd name="connsiteY15" fmla="*/ 158115 h 413989"/>
                <a:gd name="connsiteX16" fmla="*/ 106680 w 763905"/>
                <a:gd name="connsiteY16" fmla="*/ 161925 h 413989"/>
                <a:gd name="connsiteX17" fmla="*/ 133350 w 763905"/>
                <a:gd name="connsiteY17" fmla="*/ 171450 h 413989"/>
                <a:gd name="connsiteX18" fmla="*/ 142875 w 763905"/>
                <a:gd name="connsiteY18" fmla="*/ 175260 h 413989"/>
                <a:gd name="connsiteX19" fmla="*/ 158115 w 763905"/>
                <a:gd name="connsiteY19" fmla="*/ 179070 h 413989"/>
                <a:gd name="connsiteX20" fmla="*/ 175260 w 763905"/>
                <a:gd name="connsiteY20" fmla="*/ 186690 h 413989"/>
                <a:gd name="connsiteX21" fmla="*/ 186690 w 763905"/>
                <a:gd name="connsiteY21" fmla="*/ 196215 h 413989"/>
                <a:gd name="connsiteX22" fmla="*/ 188595 w 763905"/>
                <a:gd name="connsiteY22" fmla="*/ 201930 h 413989"/>
                <a:gd name="connsiteX23" fmla="*/ 192405 w 763905"/>
                <a:gd name="connsiteY23" fmla="*/ 219075 h 413989"/>
                <a:gd name="connsiteX24" fmla="*/ 194310 w 763905"/>
                <a:gd name="connsiteY24" fmla="*/ 249555 h 413989"/>
                <a:gd name="connsiteX25" fmla="*/ 203835 w 763905"/>
                <a:gd name="connsiteY25" fmla="*/ 260985 h 413989"/>
                <a:gd name="connsiteX26" fmla="*/ 209550 w 763905"/>
                <a:gd name="connsiteY26" fmla="*/ 266700 h 413989"/>
                <a:gd name="connsiteX27" fmla="*/ 224790 w 763905"/>
                <a:gd name="connsiteY27" fmla="*/ 274320 h 413989"/>
                <a:gd name="connsiteX28" fmla="*/ 238125 w 763905"/>
                <a:gd name="connsiteY28" fmla="*/ 293370 h 413989"/>
                <a:gd name="connsiteX29" fmla="*/ 241935 w 763905"/>
                <a:gd name="connsiteY29" fmla="*/ 304800 h 413989"/>
                <a:gd name="connsiteX30" fmla="*/ 253365 w 763905"/>
                <a:gd name="connsiteY30" fmla="*/ 321945 h 413989"/>
                <a:gd name="connsiteX31" fmla="*/ 262890 w 763905"/>
                <a:gd name="connsiteY31" fmla="*/ 331470 h 413989"/>
                <a:gd name="connsiteX32" fmla="*/ 327660 w 763905"/>
                <a:gd name="connsiteY32" fmla="*/ 350520 h 413989"/>
                <a:gd name="connsiteX33" fmla="*/ 346710 w 763905"/>
                <a:gd name="connsiteY33" fmla="*/ 356235 h 413989"/>
                <a:gd name="connsiteX34" fmla="*/ 363855 w 763905"/>
                <a:gd name="connsiteY34" fmla="*/ 361950 h 413989"/>
                <a:gd name="connsiteX35" fmla="*/ 401955 w 763905"/>
                <a:gd name="connsiteY35" fmla="*/ 371475 h 413989"/>
                <a:gd name="connsiteX36" fmla="*/ 411480 w 763905"/>
                <a:gd name="connsiteY36" fmla="*/ 373380 h 413989"/>
                <a:gd name="connsiteX37" fmla="*/ 432435 w 763905"/>
                <a:gd name="connsiteY37" fmla="*/ 379095 h 413989"/>
                <a:gd name="connsiteX38" fmla="*/ 449580 w 763905"/>
                <a:gd name="connsiteY38" fmla="*/ 384810 h 413989"/>
                <a:gd name="connsiteX39" fmla="*/ 459105 w 763905"/>
                <a:gd name="connsiteY39" fmla="*/ 388620 h 413989"/>
                <a:gd name="connsiteX40" fmla="*/ 480060 w 763905"/>
                <a:gd name="connsiteY40" fmla="*/ 392430 h 413989"/>
                <a:gd name="connsiteX41" fmla="*/ 489585 w 763905"/>
                <a:gd name="connsiteY41" fmla="*/ 396240 h 413989"/>
                <a:gd name="connsiteX42" fmla="*/ 525780 w 763905"/>
                <a:gd name="connsiteY42" fmla="*/ 401955 h 413989"/>
                <a:gd name="connsiteX43" fmla="*/ 550545 w 763905"/>
                <a:gd name="connsiteY43" fmla="*/ 407670 h 413989"/>
                <a:gd name="connsiteX44" fmla="*/ 651510 w 763905"/>
                <a:gd name="connsiteY44" fmla="*/ 411480 h 413989"/>
                <a:gd name="connsiteX45" fmla="*/ 763905 w 763905"/>
                <a:gd name="connsiteY45" fmla="*/ 413385 h 41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63905" h="413989">
                  <a:moveTo>
                    <a:pt x="0" y="0"/>
                  </a:moveTo>
                  <a:cubicBezTo>
                    <a:pt x="1309" y="6547"/>
                    <a:pt x="2016" y="10868"/>
                    <a:pt x="3810" y="17145"/>
                  </a:cubicBezTo>
                  <a:cubicBezTo>
                    <a:pt x="4362" y="19076"/>
                    <a:pt x="4817" y="21064"/>
                    <a:pt x="5715" y="22860"/>
                  </a:cubicBezTo>
                  <a:cubicBezTo>
                    <a:pt x="8352" y="28135"/>
                    <a:pt x="12220" y="31018"/>
                    <a:pt x="15240" y="36195"/>
                  </a:cubicBezTo>
                  <a:cubicBezTo>
                    <a:pt x="18102" y="41101"/>
                    <a:pt x="21064" y="46047"/>
                    <a:pt x="22860" y="51435"/>
                  </a:cubicBezTo>
                  <a:lnTo>
                    <a:pt x="28575" y="68580"/>
                  </a:lnTo>
                  <a:cubicBezTo>
                    <a:pt x="29210" y="70485"/>
                    <a:pt x="29366" y="72624"/>
                    <a:pt x="30480" y="74295"/>
                  </a:cubicBezTo>
                  <a:cubicBezTo>
                    <a:pt x="31750" y="76200"/>
                    <a:pt x="33154" y="78022"/>
                    <a:pt x="34290" y="80010"/>
                  </a:cubicBezTo>
                  <a:cubicBezTo>
                    <a:pt x="41553" y="92719"/>
                    <a:pt x="34296" y="82877"/>
                    <a:pt x="43815" y="97155"/>
                  </a:cubicBezTo>
                  <a:cubicBezTo>
                    <a:pt x="45576" y="99797"/>
                    <a:pt x="47847" y="102083"/>
                    <a:pt x="49530" y="104775"/>
                  </a:cubicBezTo>
                  <a:cubicBezTo>
                    <a:pt x="58188" y="118628"/>
                    <a:pt x="49261" y="106053"/>
                    <a:pt x="55245" y="120015"/>
                  </a:cubicBezTo>
                  <a:cubicBezTo>
                    <a:pt x="58207" y="126925"/>
                    <a:pt x="60193" y="125342"/>
                    <a:pt x="64770" y="131445"/>
                  </a:cubicBezTo>
                  <a:cubicBezTo>
                    <a:pt x="66992" y="134407"/>
                    <a:pt x="67867" y="138352"/>
                    <a:pt x="70485" y="140970"/>
                  </a:cubicBezTo>
                  <a:cubicBezTo>
                    <a:pt x="73103" y="143588"/>
                    <a:pt x="76929" y="144631"/>
                    <a:pt x="80010" y="146685"/>
                  </a:cubicBezTo>
                  <a:cubicBezTo>
                    <a:pt x="82652" y="148446"/>
                    <a:pt x="85219" y="150334"/>
                    <a:pt x="87630" y="152400"/>
                  </a:cubicBezTo>
                  <a:cubicBezTo>
                    <a:pt x="89675" y="154153"/>
                    <a:pt x="91103" y="156621"/>
                    <a:pt x="93345" y="158115"/>
                  </a:cubicBezTo>
                  <a:cubicBezTo>
                    <a:pt x="94985" y="159208"/>
                    <a:pt x="105664" y="161671"/>
                    <a:pt x="106680" y="161925"/>
                  </a:cubicBezTo>
                  <a:cubicBezTo>
                    <a:pt x="125690" y="176183"/>
                    <a:pt x="98522" y="157519"/>
                    <a:pt x="133350" y="171450"/>
                  </a:cubicBezTo>
                  <a:cubicBezTo>
                    <a:pt x="136525" y="172720"/>
                    <a:pt x="139607" y="174254"/>
                    <a:pt x="142875" y="175260"/>
                  </a:cubicBezTo>
                  <a:cubicBezTo>
                    <a:pt x="147880" y="176800"/>
                    <a:pt x="153253" y="177125"/>
                    <a:pt x="158115" y="179070"/>
                  </a:cubicBezTo>
                  <a:cubicBezTo>
                    <a:pt x="164919" y="181792"/>
                    <a:pt x="169031" y="183130"/>
                    <a:pt x="175260" y="186690"/>
                  </a:cubicBezTo>
                  <a:cubicBezTo>
                    <a:pt x="181448" y="190226"/>
                    <a:pt x="181437" y="190962"/>
                    <a:pt x="186690" y="196215"/>
                  </a:cubicBezTo>
                  <a:cubicBezTo>
                    <a:pt x="187325" y="198120"/>
                    <a:pt x="188043" y="199999"/>
                    <a:pt x="188595" y="201930"/>
                  </a:cubicBezTo>
                  <a:cubicBezTo>
                    <a:pt x="190389" y="208207"/>
                    <a:pt x="191096" y="212528"/>
                    <a:pt x="192405" y="219075"/>
                  </a:cubicBezTo>
                  <a:cubicBezTo>
                    <a:pt x="193040" y="229235"/>
                    <a:pt x="193244" y="239431"/>
                    <a:pt x="194310" y="249555"/>
                  </a:cubicBezTo>
                  <a:cubicBezTo>
                    <a:pt x="195104" y="257094"/>
                    <a:pt x="197953" y="255944"/>
                    <a:pt x="203835" y="260985"/>
                  </a:cubicBezTo>
                  <a:cubicBezTo>
                    <a:pt x="205880" y="262738"/>
                    <a:pt x="207480" y="264975"/>
                    <a:pt x="209550" y="266700"/>
                  </a:cubicBezTo>
                  <a:cubicBezTo>
                    <a:pt x="214818" y="271090"/>
                    <a:pt x="218057" y="271627"/>
                    <a:pt x="224790" y="274320"/>
                  </a:cubicBezTo>
                  <a:cubicBezTo>
                    <a:pt x="229910" y="280720"/>
                    <a:pt x="234701" y="285837"/>
                    <a:pt x="238125" y="293370"/>
                  </a:cubicBezTo>
                  <a:cubicBezTo>
                    <a:pt x="239787" y="297026"/>
                    <a:pt x="240443" y="301071"/>
                    <a:pt x="241935" y="304800"/>
                  </a:cubicBezTo>
                  <a:cubicBezTo>
                    <a:pt x="244881" y="312165"/>
                    <a:pt x="247811" y="315774"/>
                    <a:pt x="253365" y="321945"/>
                  </a:cubicBezTo>
                  <a:cubicBezTo>
                    <a:pt x="256369" y="325282"/>
                    <a:pt x="259198" y="328914"/>
                    <a:pt x="262890" y="331470"/>
                  </a:cubicBezTo>
                  <a:cubicBezTo>
                    <a:pt x="281643" y="344453"/>
                    <a:pt x="307328" y="344420"/>
                    <a:pt x="327660" y="350520"/>
                  </a:cubicBezTo>
                  <a:lnTo>
                    <a:pt x="346710" y="356235"/>
                  </a:lnTo>
                  <a:cubicBezTo>
                    <a:pt x="352455" y="358049"/>
                    <a:pt x="358048" y="360348"/>
                    <a:pt x="363855" y="361950"/>
                  </a:cubicBezTo>
                  <a:cubicBezTo>
                    <a:pt x="376474" y="365431"/>
                    <a:pt x="389118" y="368908"/>
                    <a:pt x="401955" y="371475"/>
                  </a:cubicBezTo>
                  <a:cubicBezTo>
                    <a:pt x="405130" y="372110"/>
                    <a:pt x="408379" y="372450"/>
                    <a:pt x="411480" y="373380"/>
                  </a:cubicBezTo>
                  <a:cubicBezTo>
                    <a:pt x="434425" y="380263"/>
                    <a:pt x="406525" y="374777"/>
                    <a:pt x="432435" y="379095"/>
                  </a:cubicBezTo>
                  <a:cubicBezTo>
                    <a:pt x="448349" y="387052"/>
                    <a:pt x="431116" y="379271"/>
                    <a:pt x="449580" y="384810"/>
                  </a:cubicBezTo>
                  <a:cubicBezTo>
                    <a:pt x="452855" y="385793"/>
                    <a:pt x="455806" y="387720"/>
                    <a:pt x="459105" y="388620"/>
                  </a:cubicBezTo>
                  <a:cubicBezTo>
                    <a:pt x="472369" y="392238"/>
                    <a:pt x="467887" y="388778"/>
                    <a:pt x="480060" y="392430"/>
                  </a:cubicBezTo>
                  <a:cubicBezTo>
                    <a:pt x="483335" y="393413"/>
                    <a:pt x="486256" y="395457"/>
                    <a:pt x="489585" y="396240"/>
                  </a:cubicBezTo>
                  <a:cubicBezTo>
                    <a:pt x="522259" y="403928"/>
                    <a:pt x="501668" y="397133"/>
                    <a:pt x="525780" y="401955"/>
                  </a:cubicBezTo>
                  <a:cubicBezTo>
                    <a:pt x="534087" y="403616"/>
                    <a:pt x="542097" y="407030"/>
                    <a:pt x="550545" y="407670"/>
                  </a:cubicBezTo>
                  <a:cubicBezTo>
                    <a:pt x="584128" y="410214"/>
                    <a:pt x="617855" y="410210"/>
                    <a:pt x="651510" y="411480"/>
                  </a:cubicBezTo>
                  <a:cubicBezTo>
                    <a:pt x="705399" y="415625"/>
                    <a:pt x="667996" y="413385"/>
                    <a:pt x="763905" y="41338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09A121C2-005C-3754-00CB-2AE820C3E153}"/>
                </a:ext>
              </a:extLst>
            </p:cNvPr>
            <p:cNvSpPr/>
            <p:nvPr/>
          </p:nvSpPr>
          <p:spPr>
            <a:xfrm>
              <a:off x="9058772" y="3491770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A4CB6B6F-C72F-4C0A-B25B-9909BF426CD4}"/>
                </a:ext>
              </a:extLst>
            </p:cNvPr>
            <p:cNvSpPr/>
            <p:nvPr/>
          </p:nvSpPr>
          <p:spPr>
            <a:xfrm>
              <a:off x="9030535" y="3615691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307A7B80-6361-C894-C443-7DA86034DA85}"/>
                </a:ext>
              </a:extLst>
            </p:cNvPr>
            <p:cNvSpPr/>
            <p:nvPr/>
          </p:nvSpPr>
          <p:spPr>
            <a:xfrm>
              <a:off x="9078993" y="3592831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5B493BB5-CCC8-FF68-9D45-289420A428B9}"/>
                </a:ext>
              </a:extLst>
            </p:cNvPr>
            <p:cNvSpPr/>
            <p:nvPr/>
          </p:nvSpPr>
          <p:spPr>
            <a:xfrm>
              <a:off x="9007675" y="3697630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3AB5C168-E908-D578-84A5-9EA291A9D836}"/>
                </a:ext>
              </a:extLst>
            </p:cNvPr>
            <p:cNvSpPr/>
            <p:nvPr/>
          </p:nvSpPr>
          <p:spPr>
            <a:xfrm>
              <a:off x="9107742" y="3703316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A393E4A5-4819-39AA-1C48-EC9355A1E441}"/>
                </a:ext>
              </a:extLst>
            </p:cNvPr>
            <p:cNvSpPr/>
            <p:nvPr/>
          </p:nvSpPr>
          <p:spPr>
            <a:xfrm>
              <a:off x="9126981" y="3761430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C48574D2-FF7F-5AC2-C0DE-B8878AEE10DC}"/>
                </a:ext>
              </a:extLst>
            </p:cNvPr>
            <p:cNvSpPr/>
            <p:nvPr/>
          </p:nvSpPr>
          <p:spPr>
            <a:xfrm>
              <a:off x="9172700" y="3769361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7680423F-8FFB-6089-49CC-2286C4992E6F}"/>
                </a:ext>
              </a:extLst>
            </p:cNvPr>
            <p:cNvSpPr/>
            <p:nvPr/>
          </p:nvSpPr>
          <p:spPr>
            <a:xfrm>
              <a:off x="9192069" y="3709996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022C79B6-3876-FB89-031B-2462FCF8450C}"/>
                </a:ext>
              </a:extLst>
            </p:cNvPr>
            <p:cNvSpPr/>
            <p:nvPr/>
          </p:nvSpPr>
          <p:spPr>
            <a:xfrm>
              <a:off x="8985627" y="3838332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7936FECA-2890-7F8D-32C8-EDC946F97BE7}"/>
                </a:ext>
              </a:extLst>
            </p:cNvPr>
            <p:cNvSpPr/>
            <p:nvPr/>
          </p:nvSpPr>
          <p:spPr>
            <a:xfrm>
              <a:off x="9228317" y="3514629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040C3CFB-E13B-8D3D-DF8A-B1BB1059D388}"/>
                </a:ext>
              </a:extLst>
            </p:cNvPr>
            <p:cNvSpPr/>
            <p:nvPr/>
          </p:nvSpPr>
          <p:spPr>
            <a:xfrm>
              <a:off x="9267216" y="3501071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B32C39E7-1E6B-FE9B-B04C-7B96902CAD85}"/>
                </a:ext>
              </a:extLst>
            </p:cNvPr>
            <p:cNvSpPr/>
            <p:nvPr/>
          </p:nvSpPr>
          <p:spPr>
            <a:xfrm>
              <a:off x="9292713" y="3658170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53188623-BF9C-2568-086C-4D5F0958732D}"/>
                </a:ext>
              </a:extLst>
            </p:cNvPr>
            <p:cNvSpPr/>
            <p:nvPr/>
          </p:nvSpPr>
          <p:spPr>
            <a:xfrm>
              <a:off x="9312935" y="3867808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4EF301FC-B8D6-61DC-7363-426DE2EA6099}"/>
                </a:ext>
              </a:extLst>
            </p:cNvPr>
            <p:cNvSpPr/>
            <p:nvPr/>
          </p:nvSpPr>
          <p:spPr>
            <a:xfrm>
              <a:off x="9339729" y="3893326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B82D7098-881F-B563-D31C-89B8AAFD0A42}"/>
                </a:ext>
              </a:extLst>
            </p:cNvPr>
            <p:cNvSpPr/>
            <p:nvPr/>
          </p:nvSpPr>
          <p:spPr>
            <a:xfrm>
              <a:off x="9366533" y="3756431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56D34945-6C7B-9BE0-0E12-89FBE8CE94A7}"/>
                </a:ext>
              </a:extLst>
            </p:cNvPr>
            <p:cNvSpPr/>
            <p:nvPr/>
          </p:nvSpPr>
          <p:spPr>
            <a:xfrm>
              <a:off x="9406142" y="3491769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7E7FDBDF-D6C4-DF0C-0EAD-1227E4BEC17B}"/>
                </a:ext>
              </a:extLst>
            </p:cNvPr>
            <p:cNvSpPr/>
            <p:nvPr/>
          </p:nvSpPr>
          <p:spPr>
            <a:xfrm>
              <a:off x="9388467" y="3557474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8CE8CB98-AA39-49C6-668B-06EDF3AA6260}"/>
                </a:ext>
              </a:extLst>
            </p:cNvPr>
            <p:cNvSpPr/>
            <p:nvPr/>
          </p:nvSpPr>
          <p:spPr>
            <a:xfrm>
              <a:off x="9436540" y="3549630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8658B55D-E46C-30E2-E1F2-4D5AEEBC728F}"/>
                </a:ext>
              </a:extLst>
            </p:cNvPr>
            <p:cNvSpPr/>
            <p:nvPr/>
          </p:nvSpPr>
          <p:spPr>
            <a:xfrm>
              <a:off x="9457910" y="3700516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7E4E8361-C954-7A65-1DC3-D8C43FD288B7}"/>
                </a:ext>
              </a:extLst>
            </p:cNvPr>
            <p:cNvSpPr/>
            <p:nvPr/>
          </p:nvSpPr>
          <p:spPr>
            <a:xfrm>
              <a:off x="9470479" y="3786690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0632B1AD-B0CE-A1C9-198F-B5FD1ED841FB}"/>
                </a:ext>
              </a:extLst>
            </p:cNvPr>
            <p:cNvSpPr/>
            <p:nvPr/>
          </p:nvSpPr>
          <p:spPr>
            <a:xfrm>
              <a:off x="9487188" y="3828542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7F49EECF-82A0-5B3B-B5C7-46C581052A2D}"/>
                </a:ext>
              </a:extLst>
            </p:cNvPr>
            <p:cNvSpPr/>
            <p:nvPr/>
          </p:nvSpPr>
          <p:spPr>
            <a:xfrm>
              <a:off x="9512188" y="3759956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65E8E3B6-9ED3-522D-C222-DD3FEF6018DA}"/>
                </a:ext>
              </a:extLst>
            </p:cNvPr>
            <p:cNvSpPr/>
            <p:nvPr/>
          </p:nvSpPr>
          <p:spPr>
            <a:xfrm>
              <a:off x="9531107" y="3416480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9FC01CEC-4E2C-BB79-B88C-B4A9968CEE7C}"/>
                </a:ext>
              </a:extLst>
            </p:cNvPr>
            <p:cNvSpPr/>
            <p:nvPr/>
          </p:nvSpPr>
          <p:spPr>
            <a:xfrm>
              <a:off x="9615413" y="3190585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77DA8AAA-64BC-985C-56BF-8F3739ADD4A2}"/>
                </a:ext>
              </a:extLst>
            </p:cNvPr>
            <p:cNvSpPr/>
            <p:nvPr/>
          </p:nvSpPr>
          <p:spPr>
            <a:xfrm>
              <a:off x="9646375" y="3763830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4F0626E4-E7C1-55AF-47FB-1FC88759A341}"/>
                </a:ext>
              </a:extLst>
            </p:cNvPr>
            <p:cNvSpPr/>
            <p:nvPr/>
          </p:nvSpPr>
          <p:spPr>
            <a:xfrm>
              <a:off x="9669234" y="3832393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7E62EB75-2D5D-5189-0817-3401DC861E12}"/>
                </a:ext>
              </a:extLst>
            </p:cNvPr>
            <p:cNvSpPr/>
            <p:nvPr/>
          </p:nvSpPr>
          <p:spPr>
            <a:xfrm>
              <a:off x="9766585" y="3473477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A0579D7C-E778-186F-CA5B-DD71DDD143EF}"/>
                </a:ext>
              </a:extLst>
            </p:cNvPr>
            <p:cNvSpPr/>
            <p:nvPr/>
          </p:nvSpPr>
          <p:spPr>
            <a:xfrm>
              <a:off x="9678361" y="3782823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2B745D78-567D-B45A-3E13-4B752E47FDD6}"/>
                </a:ext>
              </a:extLst>
            </p:cNvPr>
            <p:cNvSpPr/>
            <p:nvPr/>
          </p:nvSpPr>
          <p:spPr>
            <a:xfrm>
              <a:off x="9693050" y="3662415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60FAB8EE-B0F1-2196-F302-C77AD96E30E4}"/>
                </a:ext>
              </a:extLst>
            </p:cNvPr>
            <p:cNvSpPr/>
            <p:nvPr/>
          </p:nvSpPr>
          <p:spPr>
            <a:xfrm>
              <a:off x="9740581" y="3388995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6771CE4D-639F-E18B-457C-7A5C42909A51}"/>
                </a:ext>
              </a:extLst>
            </p:cNvPr>
            <p:cNvSpPr/>
            <p:nvPr/>
          </p:nvSpPr>
          <p:spPr>
            <a:xfrm>
              <a:off x="10071866" y="3534614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E6C5DE83-597A-6132-D0D3-E827540DA2A4}"/>
                </a:ext>
              </a:extLst>
            </p:cNvPr>
            <p:cNvSpPr/>
            <p:nvPr/>
          </p:nvSpPr>
          <p:spPr>
            <a:xfrm>
              <a:off x="9915504" y="3534614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D5B33CA6-FBA8-FAD5-3F92-FA7FDDC83B3A}"/>
                </a:ext>
              </a:extLst>
            </p:cNvPr>
            <p:cNvSpPr/>
            <p:nvPr/>
          </p:nvSpPr>
          <p:spPr>
            <a:xfrm>
              <a:off x="9884303" y="3592831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49C24F39-4E13-50F7-B6DA-8E463854B5CB}"/>
                </a:ext>
              </a:extLst>
            </p:cNvPr>
            <p:cNvSpPr/>
            <p:nvPr/>
          </p:nvSpPr>
          <p:spPr>
            <a:xfrm>
              <a:off x="9939769" y="3679292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EBF891B9-C17A-4E24-908A-6C4B9F0296D2}"/>
                </a:ext>
              </a:extLst>
            </p:cNvPr>
            <p:cNvSpPr/>
            <p:nvPr/>
          </p:nvSpPr>
          <p:spPr>
            <a:xfrm>
              <a:off x="9704070" y="3438525"/>
              <a:ext cx="392589" cy="495300"/>
            </a:xfrm>
            <a:custGeom>
              <a:avLst/>
              <a:gdLst>
                <a:gd name="connsiteX0" fmla="*/ 0 w 392589"/>
                <a:gd name="connsiteY0" fmla="*/ 369570 h 495300"/>
                <a:gd name="connsiteX1" fmla="*/ 3810 w 392589"/>
                <a:gd name="connsiteY1" fmla="*/ 346710 h 495300"/>
                <a:gd name="connsiteX2" fmla="*/ 7620 w 392589"/>
                <a:gd name="connsiteY2" fmla="*/ 327660 h 495300"/>
                <a:gd name="connsiteX3" fmla="*/ 13335 w 392589"/>
                <a:gd name="connsiteY3" fmla="*/ 283845 h 495300"/>
                <a:gd name="connsiteX4" fmla="*/ 15240 w 392589"/>
                <a:gd name="connsiteY4" fmla="*/ 278130 h 495300"/>
                <a:gd name="connsiteX5" fmla="*/ 19050 w 392589"/>
                <a:gd name="connsiteY5" fmla="*/ 213360 h 495300"/>
                <a:gd name="connsiteX6" fmla="*/ 24765 w 392589"/>
                <a:gd name="connsiteY6" fmla="*/ 171450 h 495300"/>
                <a:gd name="connsiteX7" fmla="*/ 32385 w 392589"/>
                <a:gd name="connsiteY7" fmla="*/ 135255 h 495300"/>
                <a:gd name="connsiteX8" fmla="*/ 38100 w 392589"/>
                <a:gd name="connsiteY8" fmla="*/ 112395 h 495300"/>
                <a:gd name="connsiteX9" fmla="*/ 41910 w 392589"/>
                <a:gd name="connsiteY9" fmla="*/ 104775 h 495300"/>
                <a:gd name="connsiteX10" fmla="*/ 43815 w 392589"/>
                <a:gd name="connsiteY10" fmla="*/ 97155 h 495300"/>
                <a:gd name="connsiteX11" fmla="*/ 45720 w 392589"/>
                <a:gd name="connsiteY11" fmla="*/ 91440 h 495300"/>
                <a:gd name="connsiteX12" fmla="*/ 47625 w 392589"/>
                <a:gd name="connsiteY12" fmla="*/ 81915 h 495300"/>
                <a:gd name="connsiteX13" fmla="*/ 51435 w 392589"/>
                <a:gd name="connsiteY13" fmla="*/ 70485 h 495300"/>
                <a:gd name="connsiteX14" fmla="*/ 55245 w 392589"/>
                <a:gd name="connsiteY14" fmla="*/ 38100 h 495300"/>
                <a:gd name="connsiteX15" fmla="*/ 59055 w 392589"/>
                <a:gd name="connsiteY15" fmla="*/ 19050 h 495300"/>
                <a:gd name="connsiteX16" fmla="*/ 60960 w 392589"/>
                <a:gd name="connsiteY16" fmla="*/ 13335 h 495300"/>
                <a:gd name="connsiteX17" fmla="*/ 66675 w 392589"/>
                <a:gd name="connsiteY17" fmla="*/ 0 h 495300"/>
                <a:gd name="connsiteX18" fmla="*/ 76200 w 392589"/>
                <a:gd name="connsiteY18" fmla="*/ 1905 h 495300"/>
                <a:gd name="connsiteX19" fmla="*/ 81915 w 392589"/>
                <a:gd name="connsiteY19" fmla="*/ 13335 h 495300"/>
                <a:gd name="connsiteX20" fmla="*/ 91440 w 392589"/>
                <a:gd name="connsiteY20" fmla="*/ 26670 h 495300"/>
                <a:gd name="connsiteX21" fmla="*/ 95250 w 392589"/>
                <a:gd name="connsiteY21" fmla="*/ 62865 h 495300"/>
                <a:gd name="connsiteX22" fmla="*/ 97155 w 392589"/>
                <a:gd name="connsiteY22" fmla="*/ 70485 h 495300"/>
                <a:gd name="connsiteX23" fmla="*/ 100965 w 392589"/>
                <a:gd name="connsiteY23" fmla="*/ 236220 h 495300"/>
                <a:gd name="connsiteX24" fmla="*/ 102870 w 392589"/>
                <a:gd name="connsiteY24" fmla="*/ 259080 h 495300"/>
                <a:gd name="connsiteX25" fmla="*/ 104775 w 392589"/>
                <a:gd name="connsiteY25" fmla="*/ 299085 h 495300"/>
                <a:gd name="connsiteX26" fmla="*/ 106680 w 392589"/>
                <a:gd name="connsiteY26" fmla="*/ 392430 h 495300"/>
                <a:gd name="connsiteX27" fmla="*/ 108585 w 392589"/>
                <a:gd name="connsiteY27" fmla="*/ 413385 h 495300"/>
                <a:gd name="connsiteX28" fmla="*/ 112395 w 392589"/>
                <a:gd name="connsiteY28" fmla="*/ 421005 h 495300"/>
                <a:gd name="connsiteX29" fmla="*/ 129540 w 392589"/>
                <a:gd name="connsiteY29" fmla="*/ 419100 h 495300"/>
                <a:gd name="connsiteX30" fmla="*/ 139065 w 392589"/>
                <a:gd name="connsiteY30" fmla="*/ 413385 h 495300"/>
                <a:gd name="connsiteX31" fmla="*/ 148590 w 392589"/>
                <a:gd name="connsiteY31" fmla="*/ 409575 h 495300"/>
                <a:gd name="connsiteX32" fmla="*/ 160020 w 392589"/>
                <a:gd name="connsiteY32" fmla="*/ 394335 h 495300"/>
                <a:gd name="connsiteX33" fmla="*/ 165735 w 392589"/>
                <a:gd name="connsiteY33" fmla="*/ 386715 h 495300"/>
                <a:gd name="connsiteX34" fmla="*/ 171450 w 392589"/>
                <a:gd name="connsiteY34" fmla="*/ 373380 h 495300"/>
                <a:gd name="connsiteX35" fmla="*/ 175260 w 392589"/>
                <a:gd name="connsiteY35" fmla="*/ 365760 h 495300"/>
                <a:gd name="connsiteX36" fmla="*/ 177165 w 392589"/>
                <a:gd name="connsiteY36" fmla="*/ 350520 h 495300"/>
                <a:gd name="connsiteX37" fmla="*/ 179070 w 392589"/>
                <a:gd name="connsiteY37" fmla="*/ 320040 h 495300"/>
                <a:gd name="connsiteX38" fmla="*/ 182880 w 392589"/>
                <a:gd name="connsiteY38" fmla="*/ 300990 h 495300"/>
                <a:gd name="connsiteX39" fmla="*/ 188595 w 392589"/>
                <a:gd name="connsiteY39" fmla="*/ 268605 h 495300"/>
                <a:gd name="connsiteX40" fmla="*/ 190500 w 392589"/>
                <a:gd name="connsiteY40" fmla="*/ 260985 h 495300"/>
                <a:gd name="connsiteX41" fmla="*/ 194310 w 392589"/>
                <a:gd name="connsiteY41" fmla="*/ 207645 h 495300"/>
                <a:gd name="connsiteX42" fmla="*/ 196215 w 392589"/>
                <a:gd name="connsiteY42" fmla="*/ 198120 h 495300"/>
                <a:gd name="connsiteX43" fmla="*/ 200025 w 392589"/>
                <a:gd name="connsiteY43" fmla="*/ 190500 h 495300"/>
                <a:gd name="connsiteX44" fmla="*/ 203835 w 392589"/>
                <a:gd name="connsiteY44" fmla="*/ 177165 h 495300"/>
                <a:gd name="connsiteX45" fmla="*/ 207645 w 392589"/>
                <a:gd name="connsiteY45" fmla="*/ 171450 h 495300"/>
                <a:gd name="connsiteX46" fmla="*/ 209550 w 392589"/>
                <a:gd name="connsiteY46" fmla="*/ 165735 h 495300"/>
                <a:gd name="connsiteX47" fmla="*/ 219075 w 392589"/>
                <a:gd name="connsiteY47" fmla="*/ 152400 h 495300"/>
                <a:gd name="connsiteX48" fmla="*/ 224790 w 392589"/>
                <a:gd name="connsiteY48" fmla="*/ 137160 h 495300"/>
                <a:gd name="connsiteX49" fmla="*/ 226695 w 392589"/>
                <a:gd name="connsiteY49" fmla="*/ 127635 h 495300"/>
                <a:gd name="connsiteX50" fmla="*/ 232410 w 392589"/>
                <a:gd name="connsiteY50" fmla="*/ 142875 h 495300"/>
                <a:gd name="connsiteX51" fmla="*/ 236220 w 392589"/>
                <a:gd name="connsiteY51" fmla="*/ 192405 h 495300"/>
                <a:gd name="connsiteX52" fmla="*/ 238125 w 392589"/>
                <a:gd name="connsiteY52" fmla="*/ 207645 h 495300"/>
                <a:gd name="connsiteX53" fmla="*/ 240030 w 392589"/>
                <a:gd name="connsiteY53" fmla="*/ 213360 h 495300"/>
                <a:gd name="connsiteX54" fmla="*/ 241935 w 392589"/>
                <a:gd name="connsiteY54" fmla="*/ 220980 h 495300"/>
                <a:gd name="connsiteX55" fmla="*/ 243840 w 392589"/>
                <a:gd name="connsiteY55" fmla="*/ 230505 h 495300"/>
                <a:gd name="connsiteX56" fmla="*/ 251460 w 392589"/>
                <a:gd name="connsiteY56" fmla="*/ 259080 h 495300"/>
                <a:gd name="connsiteX57" fmla="*/ 253365 w 392589"/>
                <a:gd name="connsiteY57" fmla="*/ 270510 h 495300"/>
                <a:gd name="connsiteX58" fmla="*/ 255270 w 392589"/>
                <a:gd name="connsiteY58" fmla="*/ 287655 h 495300"/>
                <a:gd name="connsiteX59" fmla="*/ 259080 w 392589"/>
                <a:gd name="connsiteY59" fmla="*/ 300990 h 495300"/>
                <a:gd name="connsiteX60" fmla="*/ 262890 w 392589"/>
                <a:gd name="connsiteY60" fmla="*/ 318135 h 495300"/>
                <a:gd name="connsiteX61" fmla="*/ 266700 w 392589"/>
                <a:gd name="connsiteY61" fmla="*/ 323850 h 495300"/>
                <a:gd name="connsiteX62" fmla="*/ 272415 w 392589"/>
                <a:gd name="connsiteY62" fmla="*/ 340995 h 495300"/>
                <a:gd name="connsiteX63" fmla="*/ 278130 w 392589"/>
                <a:gd name="connsiteY63" fmla="*/ 356235 h 495300"/>
                <a:gd name="connsiteX64" fmla="*/ 280035 w 392589"/>
                <a:gd name="connsiteY64" fmla="*/ 379095 h 495300"/>
                <a:gd name="connsiteX65" fmla="*/ 281940 w 392589"/>
                <a:gd name="connsiteY65" fmla="*/ 411480 h 495300"/>
                <a:gd name="connsiteX66" fmla="*/ 283845 w 392589"/>
                <a:gd name="connsiteY66" fmla="*/ 421005 h 495300"/>
                <a:gd name="connsiteX67" fmla="*/ 285750 w 392589"/>
                <a:gd name="connsiteY67" fmla="*/ 436245 h 495300"/>
                <a:gd name="connsiteX68" fmla="*/ 289560 w 392589"/>
                <a:gd name="connsiteY68" fmla="*/ 449580 h 495300"/>
                <a:gd name="connsiteX69" fmla="*/ 291465 w 392589"/>
                <a:gd name="connsiteY69" fmla="*/ 464820 h 495300"/>
                <a:gd name="connsiteX70" fmla="*/ 297180 w 392589"/>
                <a:gd name="connsiteY70" fmla="*/ 470535 h 495300"/>
                <a:gd name="connsiteX71" fmla="*/ 300990 w 392589"/>
                <a:gd name="connsiteY71" fmla="*/ 476250 h 495300"/>
                <a:gd name="connsiteX72" fmla="*/ 306705 w 392589"/>
                <a:gd name="connsiteY72" fmla="*/ 481965 h 495300"/>
                <a:gd name="connsiteX73" fmla="*/ 314325 w 392589"/>
                <a:gd name="connsiteY73" fmla="*/ 495300 h 495300"/>
                <a:gd name="connsiteX74" fmla="*/ 316230 w 392589"/>
                <a:gd name="connsiteY74" fmla="*/ 489585 h 495300"/>
                <a:gd name="connsiteX75" fmla="*/ 318135 w 392589"/>
                <a:gd name="connsiteY75" fmla="*/ 481965 h 495300"/>
                <a:gd name="connsiteX76" fmla="*/ 321945 w 392589"/>
                <a:gd name="connsiteY76" fmla="*/ 470535 h 495300"/>
                <a:gd name="connsiteX77" fmla="*/ 323850 w 392589"/>
                <a:gd name="connsiteY77" fmla="*/ 453390 h 495300"/>
                <a:gd name="connsiteX78" fmla="*/ 327660 w 392589"/>
                <a:gd name="connsiteY78" fmla="*/ 411480 h 495300"/>
                <a:gd name="connsiteX79" fmla="*/ 329565 w 392589"/>
                <a:gd name="connsiteY79" fmla="*/ 401955 h 495300"/>
                <a:gd name="connsiteX80" fmla="*/ 333375 w 392589"/>
                <a:gd name="connsiteY80" fmla="*/ 382905 h 495300"/>
                <a:gd name="connsiteX81" fmla="*/ 337185 w 392589"/>
                <a:gd name="connsiteY81" fmla="*/ 369570 h 495300"/>
                <a:gd name="connsiteX82" fmla="*/ 339090 w 392589"/>
                <a:gd name="connsiteY82" fmla="*/ 360045 h 495300"/>
                <a:gd name="connsiteX83" fmla="*/ 340995 w 392589"/>
                <a:gd name="connsiteY83" fmla="*/ 354330 h 495300"/>
                <a:gd name="connsiteX84" fmla="*/ 342900 w 392589"/>
                <a:gd name="connsiteY84" fmla="*/ 344805 h 495300"/>
                <a:gd name="connsiteX85" fmla="*/ 348615 w 392589"/>
                <a:gd name="connsiteY85" fmla="*/ 329565 h 495300"/>
                <a:gd name="connsiteX86" fmla="*/ 352425 w 392589"/>
                <a:gd name="connsiteY86" fmla="*/ 312420 h 495300"/>
                <a:gd name="connsiteX87" fmla="*/ 356235 w 392589"/>
                <a:gd name="connsiteY87" fmla="*/ 306705 h 495300"/>
                <a:gd name="connsiteX88" fmla="*/ 360045 w 392589"/>
                <a:gd name="connsiteY88" fmla="*/ 222885 h 495300"/>
                <a:gd name="connsiteX89" fmla="*/ 363855 w 392589"/>
                <a:gd name="connsiteY89" fmla="*/ 205740 h 495300"/>
                <a:gd name="connsiteX90" fmla="*/ 367665 w 392589"/>
                <a:gd name="connsiteY90" fmla="*/ 190500 h 495300"/>
                <a:gd name="connsiteX91" fmla="*/ 371475 w 392589"/>
                <a:gd name="connsiteY91" fmla="*/ 179070 h 495300"/>
                <a:gd name="connsiteX92" fmla="*/ 373380 w 392589"/>
                <a:gd name="connsiteY92" fmla="*/ 171450 h 495300"/>
                <a:gd name="connsiteX93" fmla="*/ 377190 w 392589"/>
                <a:gd name="connsiteY93" fmla="*/ 163830 h 495300"/>
                <a:gd name="connsiteX94" fmla="*/ 381000 w 392589"/>
                <a:gd name="connsiteY94" fmla="*/ 150495 h 495300"/>
                <a:gd name="connsiteX95" fmla="*/ 384810 w 392589"/>
                <a:gd name="connsiteY95" fmla="*/ 144780 h 495300"/>
                <a:gd name="connsiteX96" fmla="*/ 386715 w 392589"/>
                <a:gd name="connsiteY96" fmla="*/ 139065 h 495300"/>
                <a:gd name="connsiteX97" fmla="*/ 392430 w 392589"/>
                <a:gd name="connsiteY97" fmla="*/ 125730 h 495300"/>
                <a:gd name="connsiteX98" fmla="*/ 392430 w 392589"/>
                <a:gd name="connsiteY98" fmla="*/ 11811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92589" h="495300">
                  <a:moveTo>
                    <a:pt x="0" y="369570"/>
                  </a:moveTo>
                  <a:cubicBezTo>
                    <a:pt x="6193" y="338603"/>
                    <a:pt x="-3279" y="386879"/>
                    <a:pt x="3810" y="346710"/>
                  </a:cubicBezTo>
                  <a:cubicBezTo>
                    <a:pt x="4935" y="340333"/>
                    <a:pt x="6704" y="334071"/>
                    <a:pt x="7620" y="327660"/>
                  </a:cubicBezTo>
                  <a:cubicBezTo>
                    <a:pt x="9640" y="313518"/>
                    <a:pt x="9779" y="298068"/>
                    <a:pt x="13335" y="283845"/>
                  </a:cubicBezTo>
                  <a:cubicBezTo>
                    <a:pt x="13822" y="281897"/>
                    <a:pt x="14605" y="280035"/>
                    <a:pt x="15240" y="278130"/>
                  </a:cubicBezTo>
                  <a:cubicBezTo>
                    <a:pt x="16510" y="256540"/>
                    <a:pt x="17127" y="234902"/>
                    <a:pt x="19050" y="213360"/>
                  </a:cubicBezTo>
                  <a:cubicBezTo>
                    <a:pt x="20304" y="199317"/>
                    <a:pt x="21706" y="185214"/>
                    <a:pt x="24765" y="171450"/>
                  </a:cubicBezTo>
                  <a:cubicBezTo>
                    <a:pt x="29980" y="147983"/>
                    <a:pt x="27427" y="160046"/>
                    <a:pt x="32385" y="135255"/>
                  </a:cubicBezTo>
                  <a:cubicBezTo>
                    <a:pt x="33850" y="127928"/>
                    <a:pt x="35151" y="119277"/>
                    <a:pt x="38100" y="112395"/>
                  </a:cubicBezTo>
                  <a:cubicBezTo>
                    <a:pt x="39219" y="109785"/>
                    <a:pt x="40913" y="107434"/>
                    <a:pt x="41910" y="104775"/>
                  </a:cubicBezTo>
                  <a:cubicBezTo>
                    <a:pt x="42829" y="102324"/>
                    <a:pt x="43096" y="99672"/>
                    <a:pt x="43815" y="97155"/>
                  </a:cubicBezTo>
                  <a:cubicBezTo>
                    <a:pt x="44367" y="95224"/>
                    <a:pt x="45233" y="93388"/>
                    <a:pt x="45720" y="91440"/>
                  </a:cubicBezTo>
                  <a:cubicBezTo>
                    <a:pt x="46505" y="88299"/>
                    <a:pt x="46773" y="85039"/>
                    <a:pt x="47625" y="81915"/>
                  </a:cubicBezTo>
                  <a:cubicBezTo>
                    <a:pt x="48682" y="78040"/>
                    <a:pt x="51435" y="70485"/>
                    <a:pt x="51435" y="70485"/>
                  </a:cubicBezTo>
                  <a:cubicBezTo>
                    <a:pt x="52559" y="59245"/>
                    <a:pt x="53301" y="49114"/>
                    <a:pt x="55245" y="38100"/>
                  </a:cubicBezTo>
                  <a:cubicBezTo>
                    <a:pt x="56370" y="31723"/>
                    <a:pt x="57007" y="25193"/>
                    <a:pt x="59055" y="19050"/>
                  </a:cubicBezTo>
                  <a:cubicBezTo>
                    <a:pt x="59690" y="17145"/>
                    <a:pt x="60169" y="15181"/>
                    <a:pt x="60960" y="13335"/>
                  </a:cubicBezTo>
                  <a:cubicBezTo>
                    <a:pt x="68022" y="-3143"/>
                    <a:pt x="62207" y="13403"/>
                    <a:pt x="66675" y="0"/>
                  </a:cubicBezTo>
                  <a:cubicBezTo>
                    <a:pt x="69850" y="635"/>
                    <a:pt x="73389" y="299"/>
                    <a:pt x="76200" y="1905"/>
                  </a:cubicBezTo>
                  <a:cubicBezTo>
                    <a:pt x="80022" y="4089"/>
                    <a:pt x="80253" y="10010"/>
                    <a:pt x="81915" y="13335"/>
                  </a:cubicBezTo>
                  <a:cubicBezTo>
                    <a:pt x="83308" y="16121"/>
                    <a:pt x="90146" y="24944"/>
                    <a:pt x="91440" y="26670"/>
                  </a:cubicBezTo>
                  <a:cubicBezTo>
                    <a:pt x="96907" y="43072"/>
                    <a:pt x="91480" y="25160"/>
                    <a:pt x="95250" y="62865"/>
                  </a:cubicBezTo>
                  <a:cubicBezTo>
                    <a:pt x="95511" y="65470"/>
                    <a:pt x="96520" y="67945"/>
                    <a:pt x="97155" y="70485"/>
                  </a:cubicBezTo>
                  <a:cubicBezTo>
                    <a:pt x="103338" y="144676"/>
                    <a:pt x="96951" y="61616"/>
                    <a:pt x="100965" y="236220"/>
                  </a:cubicBezTo>
                  <a:cubicBezTo>
                    <a:pt x="101141" y="243864"/>
                    <a:pt x="102407" y="251448"/>
                    <a:pt x="102870" y="259080"/>
                  </a:cubicBezTo>
                  <a:cubicBezTo>
                    <a:pt x="103678" y="272406"/>
                    <a:pt x="104140" y="285750"/>
                    <a:pt x="104775" y="299085"/>
                  </a:cubicBezTo>
                  <a:cubicBezTo>
                    <a:pt x="105410" y="330200"/>
                    <a:pt x="105643" y="361326"/>
                    <a:pt x="106680" y="392430"/>
                  </a:cubicBezTo>
                  <a:cubicBezTo>
                    <a:pt x="106914" y="399440"/>
                    <a:pt x="107209" y="406507"/>
                    <a:pt x="108585" y="413385"/>
                  </a:cubicBezTo>
                  <a:cubicBezTo>
                    <a:pt x="109142" y="416170"/>
                    <a:pt x="111125" y="418465"/>
                    <a:pt x="112395" y="421005"/>
                  </a:cubicBezTo>
                  <a:cubicBezTo>
                    <a:pt x="118110" y="420370"/>
                    <a:pt x="124011" y="420680"/>
                    <a:pt x="129540" y="419100"/>
                  </a:cubicBezTo>
                  <a:cubicBezTo>
                    <a:pt x="133100" y="418083"/>
                    <a:pt x="135753" y="415041"/>
                    <a:pt x="139065" y="413385"/>
                  </a:cubicBezTo>
                  <a:cubicBezTo>
                    <a:pt x="142124" y="411856"/>
                    <a:pt x="145415" y="410845"/>
                    <a:pt x="148590" y="409575"/>
                  </a:cubicBezTo>
                  <a:cubicBezTo>
                    <a:pt x="158645" y="399520"/>
                    <a:pt x="150552" y="408537"/>
                    <a:pt x="160020" y="394335"/>
                  </a:cubicBezTo>
                  <a:cubicBezTo>
                    <a:pt x="161781" y="391693"/>
                    <a:pt x="164052" y="389407"/>
                    <a:pt x="165735" y="386715"/>
                  </a:cubicBezTo>
                  <a:cubicBezTo>
                    <a:pt x="171479" y="377525"/>
                    <a:pt x="167915" y="381629"/>
                    <a:pt x="171450" y="373380"/>
                  </a:cubicBezTo>
                  <a:cubicBezTo>
                    <a:pt x="172569" y="370770"/>
                    <a:pt x="173990" y="368300"/>
                    <a:pt x="175260" y="365760"/>
                  </a:cubicBezTo>
                  <a:cubicBezTo>
                    <a:pt x="175895" y="360680"/>
                    <a:pt x="176740" y="355622"/>
                    <a:pt x="177165" y="350520"/>
                  </a:cubicBezTo>
                  <a:cubicBezTo>
                    <a:pt x="178010" y="340375"/>
                    <a:pt x="177903" y="330153"/>
                    <a:pt x="179070" y="320040"/>
                  </a:cubicBezTo>
                  <a:cubicBezTo>
                    <a:pt x="179812" y="313607"/>
                    <a:pt x="181815" y="307378"/>
                    <a:pt x="182880" y="300990"/>
                  </a:cubicBezTo>
                  <a:cubicBezTo>
                    <a:pt x="184502" y="291256"/>
                    <a:pt x="186315" y="278865"/>
                    <a:pt x="188595" y="268605"/>
                  </a:cubicBezTo>
                  <a:cubicBezTo>
                    <a:pt x="189163" y="266049"/>
                    <a:pt x="189865" y="263525"/>
                    <a:pt x="190500" y="260985"/>
                  </a:cubicBezTo>
                  <a:cubicBezTo>
                    <a:pt x="193351" y="192556"/>
                    <a:pt x="188562" y="233512"/>
                    <a:pt x="194310" y="207645"/>
                  </a:cubicBezTo>
                  <a:cubicBezTo>
                    <a:pt x="195012" y="204484"/>
                    <a:pt x="195191" y="201192"/>
                    <a:pt x="196215" y="198120"/>
                  </a:cubicBezTo>
                  <a:cubicBezTo>
                    <a:pt x="197113" y="195426"/>
                    <a:pt x="199028" y="193159"/>
                    <a:pt x="200025" y="190500"/>
                  </a:cubicBezTo>
                  <a:cubicBezTo>
                    <a:pt x="201856" y="185617"/>
                    <a:pt x="201532" y="181770"/>
                    <a:pt x="203835" y="177165"/>
                  </a:cubicBezTo>
                  <a:cubicBezTo>
                    <a:pt x="204859" y="175117"/>
                    <a:pt x="206621" y="173498"/>
                    <a:pt x="207645" y="171450"/>
                  </a:cubicBezTo>
                  <a:cubicBezTo>
                    <a:pt x="208543" y="169654"/>
                    <a:pt x="208554" y="167478"/>
                    <a:pt x="209550" y="165735"/>
                  </a:cubicBezTo>
                  <a:cubicBezTo>
                    <a:pt x="213002" y="159695"/>
                    <a:pt x="216127" y="158297"/>
                    <a:pt x="219075" y="152400"/>
                  </a:cubicBezTo>
                  <a:cubicBezTo>
                    <a:pt x="219949" y="150652"/>
                    <a:pt x="223966" y="140457"/>
                    <a:pt x="224790" y="137160"/>
                  </a:cubicBezTo>
                  <a:cubicBezTo>
                    <a:pt x="225575" y="134019"/>
                    <a:pt x="226060" y="130810"/>
                    <a:pt x="226695" y="127635"/>
                  </a:cubicBezTo>
                  <a:cubicBezTo>
                    <a:pt x="229352" y="132949"/>
                    <a:pt x="231959" y="136785"/>
                    <a:pt x="232410" y="142875"/>
                  </a:cubicBezTo>
                  <a:cubicBezTo>
                    <a:pt x="236205" y="194104"/>
                    <a:pt x="229445" y="172079"/>
                    <a:pt x="236220" y="192405"/>
                  </a:cubicBezTo>
                  <a:cubicBezTo>
                    <a:pt x="236855" y="197485"/>
                    <a:pt x="237209" y="202608"/>
                    <a:pt x="238125" y="207645"/>
                  </a:cubicBezTo>
                  <a:cubicBezTo>
                    <a:pt x="238484" y="209621"/>
                    <a:pt x="239478" y="211429"/>
                    <a:pt x="240030" y="213360"/>
                  </a:cubicBezTo>
                  <a:cubicBezTo>
                    <a:pt x="240749" y="215877"/>
                    <a:pt x="241367" y="218424"/>
                    <a:pt x="241935" y="220980"/>
                  </a:cubicBezTo>
                  <a:cubicBezTo>
                    <a:pt x="242637" y="224141"/>
                    <a:pt x="242910" y="227404"/>
                    <a:pt x="243840" y="230505"/>
                  </a:cubicBezTo>
                  <a:cubicBezTo>
                    <a:pt x="251110" y="254738"/>
                    <a:pt x="244982" y="220210"/>
                    <a:pt x="251460" y="259080"/>
                  </a:cubicBezTo>
                  <a:cubicBezTo>
                    <a:pt x="252095" y="262890"/>
                    <a:pt x="252855" y="266681"/>
                    <a:pt x="253365" y="270510"/>
                  </a:cubicBezTo>
                  <a:cubicBezTo>
                    <a:pt x="254125" y="276210"/>
                    <a:pt x="254396" y="281972"/>
                    <a:pt x="255270" y="287655"/>
                  </a:cubicBezTo>
                  <a:cubicBezTo>
                    <a:pt x="257344" y="301139"/>
                    <a:pt x="256591" y="289788"/>
                    <a:pt x="259080" y="300990"/>
                  </a:cubicBezTo>
                  <a:cubicBezTo>
                    <a:pt x="260251" y="306258"/>
                    <a:pt x="260317" y="312989"/>
                    <a:pt x="262890" y="318135"/>
                  </a:cubicBezTo>
                  <a:cubicBezTo>
                    <a:pt x="263914" y="320183"/>
                    <a:pt x="265430" y="321945"/>
                    <a:pt x="266700" y="323850"/>
                  </a:cubicBezTo>
                  <a:cubicBezTo>
                    <a:pt x="270875" y="344724"/>
                    <a:pt x="265655" y="322967"/>
                    <a:pt x="272415" y="340995"/>
                  </a:cubicBezTo>
                  <a:cubicBezTo>
                    <a:pt x="280196" y="361745"/>
                    <a:pt x="267522" y="335020"/>
                    <a:pt x="278130" y="356235"/>
                  </a:cubicBezTo>
                  <a:cubicBezTo>
                    <a:pt x="278765" y="363855"/>
                    <a:pt x="279509" y="371467"/>
                    <a:pt x="280035" y="379095"/>
                  </a:cubicBezTo>
                  <a:cubicBezTo>
                    <a:pt x="280779" y="389883"/>
                    <a:pt x="280961" y="400711"/>
                    <a:pt x="281940" y="411480"/>
                  </a:cubicBezTo>
                  <a:cubicBezTo>
                    <a:pt x="282233" y="414705"/>
                    <a:pt x="283353" y="417805"/>
                    <a:pt x="283845" y="421005"/>
                  </a:cubicBezTo>
                  <a:cubicBezTo>
                    <a:pt x="284623" y="426065"/>
                    <a:pt x="284908" y="431195"/>
                    <a:pt x="285750" y="436245"/>
                  </a:cubicBezTo>
                  <a:cubicBezTo>
                    <a:pt x="286547" y="441029"/>
                    <a:pt x="288050" y="445050"/>
                    <a:pt x="289560" y="449580"/>
                  </a:cubicBezTo>
                  <a:cubicBezTo>
                    <a:pt x="290195" y="454660"/>
                    <a:pt x="289715" y="460009"/>
                    <a:pt x="291465" y="464820"/>
                  </a:cubicBezTo>
                  <a:cubicBezTo>
                    <a:pt x="292386" y="467352"/>
                    <a:pt x="295455" y="468465"/>
                    <a:pt x="297180" y="470535"/>
                  </a:cubicBezTo>
                  <a:cubicBezTo>
                    <a:pt x="298646" y="472294"/>
                    <a:pt x="299524" y="474491"/>
                    <a:pt x="300990" y="476250"/>
                  </a:cubicBezTo>
                  <a:cubicBezTo>
                    <a:pt x="302715" y="478320"/>
                    <a:pt x="304980" y="479895"/>
                    <a:pt x="306705" y="481965"/>
                  </a:cubicBezTo>
                  <a:cubicBezTo>
                    <a:pt x="310071" y="486004"/>
                    <a:pt x="311996" y="490642"/>
                    <a:pt x="314325" y="495300"/>
                  </a:cubicBezTo>
                  <a:cubicBezTo>
                    <a:pt x="314960" y="493395"/>
                    <a:pt x="315678" y="491516"/>
                    <a:pt x="316230" y="489585"/>
                  </a:cubicBezTo>
                  <a:cubicBezTo>
                    <a:pt x="316949" y="487068"/>
                    <a:pt x="317383" y="484473"/>
                    <a:pt x="318135" y="481965"/>
                  </a:cubicBezTo>
                  <a:cubicBezTo>
                    <a:pt x="319289" y="478118"/>
                    <a:pt x="321945" y="470535"/>
                    <a:pt x="321945" y="470535"/>
                  </a:cubicBezTo>
                  <a:cubicBezTo>
                    <a:pt x="322580" y="464820"/>
                    <a:pt x="323305" y="459114"/>
                    <a:pt x="323850" y="453390"/>
                  </a:cubicBezTo>
                  <a:cubicBezTo>
                    <a:pt x="324841" y="442988"/>
                    <a:pt x="326200" y="422433"/>
                    <a:pt x="327660" y="411480"/>
                  </a:cubicBezTo>
                  <a:cubicBezTo>
                    <a:pt x="328088" y="408271"/>
                    <a:pt x="328986" y="405141"/>
                    <a:pt x="329565" y="401955"/>
                  </a:cubicBezTo>
                  <a:cubicBezTo>
                    <a:pt x="331775" y="389800"/>
                    <a:pt x="330618" y="393013"/>
                    <a:pt x="333375" y="382905"/>
                  </a:cubicBezTo>
                  <a:cubicBezTo>
                    <a:pt x="334591" y="378445"/>
                    <a:pt x="336064" y="374055"/>
                    <a:pt x="337185" y="369570"/>
                  </a:cubicBezTo>
                  <a:cubicBezTo>
                    <a:pt x="337970" y="366429"/>
                    <a:pt x="338305" y="363186"/>
                    <a:pt x="339090" y="360045"/>
                  </a:cubicBezTo>
                  <a:cubicBezTo>
                    <a:pt x="339577" y="358097"/>
                    <a:pt x="340508" y="356278"/>
                    <a:pt x="340995" y="354330"/>
                  </a:cubicBezTo>
                  <a:cubicBezTo>
                    <a:pt x="341780" y="351189"/>
                    <a:pt x="342115" y="347946"/>
                    <a:pt x="342900" y="344805"/>
                  </a:cubicBezTo>
                  <a:cubicBezTo>
                    <a:pt x="344751" y="337402"/>
                    <a:pt x="345993" y="338305"/>
                    <a:pt x="348615" y="329565"/>
                  </a:cubicBezTo>
                  <a:cubicBezTo>
                    <a:pt x="349519" y="326551"/>
                    <a:pt x="350959" y="315840"/>
                    <a:pt x="352425" y="312420"/>
                  </a:cubicBezTo>
                  <a:cubicBezTo>
                    <a:pt x="353327" y="310316"/>
                    <a:pt x="354965" y="308610"/>
                    <a:pt x="356235" y="306705"/>
                  </a:cubicBezTo>
                  <a:cubicBezTo>
                    <a:pt x="356462" y="299683"/>
                    <a:pt x="357447" y="241935"/>
                    <a:pt x="360045" y="222885"/>
                  </a:cubicBezTo>
                  <a:cubicBezTo>
                    <a:pt x="360836" y="217084"/>
                    <a:pt x="362514" y="211439"/>
                    <a:pt x="363855" y="205740"/>
                  </a:cubicBezTo>
                  <a:cubicBezTo>
                    <a:pt x="365054" y="200643"/>
                    <a:pt x="366009" y="195468"/>
                    <a:pt x="367665" y="190500"/>
                  </a:cubicBezTo>
                  <a:cubicBezTo>
                    <a:pt x="368935" y="186690"/>
                    <a:pt x="370321" y="182917"/>
                    <a:pt x="371475" y="179070"/>
                  </a:cubicBezTo>
                  <a:cubicBezTo>
                    <a:pt x="372227" y="176562"/>
                    <a:pt x="372461" y="173901"/>
                    <a:pt x="373380" y="171450"/>
                  </a:cubicBezTo>
                  <a:cubicBezTo>
                    <a:pt x="374377" y="168791"/>
                    <a:pt x="376193" y="166489"/>
                    <a:pt x="377190" y="163830"/>
                  </a:cubicBezTo>
                  <a:cubicBezTo>
                    <a:pt x="379021" y="158947"/>
                    <a:pt x="378697" y="155100"/>
                    <a:pt x="381000" y="150495"/>
                  </a:cubicBezTo>
                  <a:cubicBezTo>
                    <a:pt x="382024" y="148447"/>
                    <a:pt x="383786" y="146828"/>
                    <a:pt x="384810" y="144780"/>
                  </a:cubicBezTo>
                  <a:cubicBezTo>
                    <a:pt x="385708" y="142984"/>
                    <a:pt x="385924" y="140911"/>
                    <a:pt x="386715" y="139065"/>
                  </a:cubicBezTo>
                  <a:cubicBezTo>
                    <a:pt x="388362" y="135223"/>
                    <a:pt x="391792" y="130198"/>
                    <a:pt x="392430" y="125730"/>
                  </a:cubicBezTo>
                  <a:cubicBezTo>
                    <a:pt x="392789" y="123216"/>
                    <a:pt x="392430" y="120650"/>
                    <a:pt x="392430" y="1181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5CD6B60E-C61E-7CB1-A916-969AB6289744}"/>
                </a:ext>
              </a:extLst>
            </p:cNvPr>
            <p:cNvSpPr/>
            <p:nvPr/>
          </p:nvSpPr>
          <p:spPr>
            <a:xfrm>
              <a:off x="10098405" y="3571875"/>
              <a:ext cx="99096" cy="552450"/>
            </a:xfrm>
            <a:custGeom>
              <a:avLst/>
              <a:gdLst>
                <a:gd name="connsiteX0" fmla="*/ 0 w 99096"/>
                <a:gd name="connsiteY0" fmla="*/ 0 h 552450"/>
                <a:gd name="connsiteX1" fmla="*/ 5715 w 99096"/>
                <a:gd name="connsiteY1" fmla="*/ 22860 h 552450"/>
                <a:gd name="connsiteX2" fmla="*/ 9525 w 99096"/>
                <a:gd name="connsiteY2" fmla="*/ 32385 h 552450"/>
                <a:gd name="connsiteX3" fmla="*/ 13335 w 99096"/>
                <a:gd name="connsiteY3" fmla="*/ 38100 h 552450"/>
                <a:gd name="connsiteX4" fmla="*/ 19050 w 99096"/>
                <a:gd name="connsiteY4" fmla="*/ 55245 h 552450"/>
                <a:gd name="connsiteX5" fmla="*/ 22860 w 99096"/>
                <a:gd name="connsiteY5" fmla="*/ 60960 h 552450"/>
                <a:gd name="connsiteX6" fmla="*/ 24765 w 99096"/>
                <a:gd name="connsiteY6" fmla="*/ 68580 h 552450"/>
                <a:gd name="connsiteX7" fmla="*/ 28575 w 99096"/>
                <a:gd name="connsiteY7" fmla="*/ 74295 h 552450"/>
                <a:gd name="connsiteX8" fmla="*/ 32385 w 99096"/>
                <a:gd name="connsiteY8" fmla="*/ 121920 h 552450"/>
                <a:gd name="connsiteX9" fmla="*/ 36195 w 99096"/>
                <a:gd name="connsiteY9" fmla="*/ 129540 h 552450"/>
                <a:gd name="connsiteX10" fmla="*/ 41910 w 99096"/>
                <a:gd name="connsiteY10" fmla="*/ 160020 h 552450"/>
                <a:gd name="connsiteX11" fmla="*/ 43815 w 99096"/>
                <a:gd name="connsiteY11" fmla="*/ 205740 h 552450"/>
                <a:gd name="connsiteX12" fmla="*/ 47625 w 99096"/>
                <a:gd name="connsiteY12" fmla="*/ 219075 h 552450"/>
                <a:gd name="connsiteX13" fmla="*/ 49530 w 99096"/>
                <a:gd name="connsiteY13" fmla="*/ 226695 h 552450"/>
                <a:gd name="connsiteX14" fmla="*/ 57150 w 99096"/>
                <a:gd name="connsiteY14" fmla="*/ 245745 h 552450"/>
                <a:gd name="connsiteX15" fmla="*/ 59055 w 99096"/>
                <a:gd name="connsiteY15" fmla="*/ 276225 h 552450"/>
                <a:gd name="connsiteX16" fmla="*/ 62865 w 99096"/>
                <a:gd name="connsiteY16" fmla="*/ 308610 h 552450"/>
                <a:gd name="connsiteX17" fmla="*/ 64770 w 99096"/>
                <a:gd name="connsiteY17" fmla="*/ 314325 h 552450"/>
                <a:gd name="connsiteX18" fmla="*/ 70485 w 99096"/>
                <a:gd name="connsiteY18" fmla="*/ 335280 h 552450"/>
                <a:gd name="connsiteX19" fmla="*/ 72390 w 99096"/>
                <a:gd name="connsiteY19" fmla="*/ 354330 h 552450"/>
                <a:gd name="connsiteX20" fmla="*/ 76200 w 99096"/>
                <a:gd name="connsiteY20" fmla="*/ 365760 h 552450"/>
                <a:gd name="connsiteX21" fmla="*/ 78105 w 99096"/>
                <a:gd name="connsiteY21" fmla="*/ 373380 h 552450"/>
                <a:gd name="connsiteX22" fmla="*/ 80010 w 99096"/>
                <a:gd name="connsiteY22" fmla="*/ 390525 h 552450"/>
                <a:gd name="connsiteX23" fmla="*/ 85725 w 99096"/>
                <a:gd name="connsiteY23" fmla="*/ 407670 h 552450"/>
                <a:gd name="connsiteX24" fmla="*/ 87630 w 99096"/>
                <a:gd name="connsiteY24" fmla="*/ 415290 h 552450"/>
                <a:gd name="connsiteX25" fmla="*/ 85725 w 99096"/>
                <a:gd name="connsiteY25" fmla="*/ 430530 h 552450"/>
                <a:gd name="connsiteX26" fmla="*/ 81915 w 99096"/>
                <a:gd name="connsiteY26" fmla="*/ 440055 h 552450"/>
                <a:gd name="connsiteX27" fmla="*/ 83820 w 99096"/>
                <a:gd name="connsiteY27" fmla="*/ 468630 h 552450"/>
                <a:gd name="connsiteX28" fmla="*/ 87630 w 99096"/>
                <a:gd name="connsiteY28" fmla="*/ 485775 h 552450"/>
                <a:gd name="connsiteX29" fmla="*/ 89535 w 99096"/>
                <a:gd name="connsiteY29" fmla="*/ 491490 h 552450"/>
                <a:gd name="connsiteX30" fmla="*/ 93345 w 99096"/>
                <a:gd name="connsiteY30" fmla="*/ 516255 h 552450"/>
                <a:gd name="connsiteX31" fmla="*/ 95250 w 99096"/>
                <a:gd name="connsiteY31" fmla="*/ 525780 h 552450"/>
                <a:gd name="connsiteX32" fmla="*/ 97155 w 99096"/>
                <a:gd name="connsiteY32" fmla="*/ 539115 h 552450"/>
                <a:gd name="connsiteX33" fmla="*/ 99060 w 99096"/>
                <a:gd name="connsiteY33" fmla="*/ 552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96" h="552450">
                  <a:moveTo>
                    <a:pt x="0" y="0"/>
                  </a:moveTo>
                  <a:cubicBezTo>
                    <a:pt x="1989" y="9944"/>
                    <a:pt x="2190" y="12286"/>
                    <a:pt x="5715" y="22860"/>
                  </a:cubicBezTo>
                  <a:cubicBezTo>
                    <a:pt x="6796" y="26104"/>
                    <a:pt x="7996" y="29326"/>
                    <a:pt x="9525" y="32385"/>
                  </a:cubicBezTo>
                  <a:cubicBezTo>
                    <a:pt x="10549" y="34433"/>
                    <a:pt x="12311" y="36052"/>
                    <a:pt x="13335" y="38100"/>
                  </a:cubicBezTo>
                  <a:cubicBezTo>
                    <a:pt x="28801" y="69031"/>
                    <a:pt x="8136" y="29779"/>
                    <a:pt x="19050" y="55245"/>
                  </a:cubicBezTo>
                  <a:cubicBezTo>
                    <a:pt x="19952" y="57349"/>
                    <a:pt x="21590" y="59055"/>
                    <a:pt x="22860" y="60960"/>
                  </a:cubicBezTo>
                  <a:cubicBezTo>
                    <a:pt x="23495" y="63500"/>
                    <a:pt x="23734" y="66174"/>
                    <a:pt x="24765" y="68580"/>
                  </a:cubicBezTo>
                  <a:cubicBezTo>
                    <a:pt x="25667" y="70684"/>
                    <a:pt x="28291" y="72023"/>
                    <a:pt x="28575" y="74295"/>
                  </a:cubicBezTo>
                  <a:cubicBezTo>
                    <a:pt x="28996" y="77660"/>
                    <a:pt x="27558" y="109047"/>
                    <a:pt x="32385" y="121920"/>
                  </a:cubicBezTo>
                  <a:cubicBezTo>
                    <a:pt x="33382" y="124579"/>
                    <a:pt x="34925" y="127000"/>
                    <a:pt x="36195" y="129540"/>
                  </a:cubicBezTo>
                  <a:cubicBezTo>
                    <a:pt x="38224" y="139683"/>
                    <a:pt x="39881" y="149877"/>
                    <a:pt x="41910" y="160020"/>
                  </a:cubicBezTo>
                  <a:cubicBezTo>
                    <a:pt x="42545" y="175260"/>
                    <a:pt x="42728" y="190526"/>
                    <a:pt x="43815" y="205740"/>
                  </a:cubicBezTo>
                  <a:cubicBezTo>
                    <a:pt x="44099" y="209710"/>
                    <a:pt x="46509" y="215170"/>
                    <a:pt x="47625" y="219075"/>
                  </a:cubicBezTo>
                  <a:cubicBezTo>
                    <a:pt x="48344" y="221592"/>
                    <a:pt x="48558" y="224264"/>
                    <a:pt x="49530" y="226695"/>
                  </a:cubicBezTo>
                  <a:cubicBezTo>
                    <a:pt x="58711" y="249648"/>
                    <a:pt x="52801" y="228349"/>
                    <a:pt x="57150" y="245745"/>
                  </a:cubicBezTo>
                  <a:cubicBezTo>
                    <a:pt x="57785" y="255905"/>
                    <a:pt x="58303" y="266073"/>
                    <a:pt x="59055" y="276225"/>
                  </a:cubicBezTo>
                  <a:cubicBezTo>
                    <a:pt x="59758" y="285714"/>
                    <a:pt x="60662" y="298694"/>
                    <a:pt x="62865" y="308610"/>
                  </a:cubicBezTo>
                  <a:cubicBezTo>
                    <a:pt x="63301" y="310570"/>
                    <a:pt x="64283" y="312377"/>
                    <a:pt x="64770" y="314325"/>
                  </a:cubicBezTo>
                  <a:cubicBezTo>
                    <a:pt x="70155" y="335866"/>
                    <a:pt x="62311" y="310759"/>
                    <a:pt x="70485" y="335280"/>
                  </a:cubicBezTo>
                  <a:cubicBezTo>
                    <a:pt x="71120" y="341630"/>
                    <a:pt x="71214" y="348058"/>
                    <a:pt x="72390" y="354330"/>
                  </a:cubicBezTo>
                  <a:cubicBezTo>
                    <a:pt x="73130" y="358277"/>
                    <a:pt x="75226" y="361864"/>
                    <a:pt x="76200" y="365760"/>
                  </a:cubicBezTo>
                  <a:lnTo>
                    <a:pt x="78105" y="373380"/>
                  </a:lnTo>
                  <a:cubicBezTo>
                    <a:pt x="78740" y="379095"/>
                    <a:pt x="78763" y="384912"/>
                    <a:pt x="80010" y="390525"/>
                  </a:cubicBezTo>
                  <a:cubicBezTo>
                    <a:pt x="81317" y="396406"/>
                    <a:pt x="84264" y="401826"/>
                    <a:pt x="85725" y="407670"/>
                  </a:cubicBezTo>
                  <a:lnTo>
                    <a:pt x="87630" y="415290"/>
                  </a:lnTo>
                  <a:cubicBezTo>
                    <a:pt x="86995" y="420370"/>
                    <a:pt x="86876" y="425542"/>
                    <a:pt x="85725" y="430530"/>
                  </a:cubicBezTo>
                  <a:cubicBezTo>
                    <a:pt x="84956" y="433862"/>
                    <a:pt x="82086" y="436640"/>
                    <a:pt x="81915" y="440055"/>
                  </a:cubicBezTo>
                  <a:cubicBezTo>
                    <a:pt x="81438" y="449589"/>
                    <a:pt x="82870" y="459131"/>
                    <a:pt x="83820" y="468630"/>
                  </a:cubicBezTo>
                  <a:cubicBezTo>
                    <a:pt x="84122" y="471652"/>
                    <a:pt x="86651" y="482348"/>
                    <a:pt x="87630" y="485775"/>
                  </a:cubicBezTo>
                  <a:cubicBezTo>
                    <a:pt x="88182" y="487706"/>
                    <a:pt x="89048" y="489542"/>
                    <a:pt x="89535" y="491490"/>
                  </a:cubicBezTo>
                  <a:cubicBezTo>
                    <a:pt x="92156" y="501973"/>
                    <a:pt x="91494" y="504225"/>
                    <a:pt x="93345" y="516255"/>
                  </a:cubicBezTo>
                  <a:cubicBezTo>
                    <a:pt x="93837" y="519455"/>
                    <a:pt x="94718" y="522586"/>
                    <a:pt x="95250" y="525780"/>
                  </a:cubicBezTo>
                  <a:cubicBezTo>
                    <a:pt x="95988" y="530209"/>
                    <a:pt x="96352" y="534697"/>
                    <a:pt x="97155" y="539115"/>
                  </a:cubicBezTo>
                  <a:cubicBezTo>
                    <a:pt x="99522" y="552134"/>
                    <a:pt x="99060" y="541533"/>
                    <a:pt x="99060" y="5524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3DAFCC98-B1DB-492D-F4B8-5582006131E5}"/>
                </a:ext>
              </a:extLst>
            </p:cNvPr>
            <p:cNvSpPr/>
            <p:nvPr/>
          </p:nvSpPr>
          <p:spPr>
            <a:xfrm>
              <a:off x="10116760" y="3763829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0F4175C6-1216-221F-307A-9440D868B34A}"/>
                </a:ext>
              </a:extLst>
            </p:cNvPr>
            <p:cNvSpPr/>
            <p:nvPr/>
          </p:nvSpPr>
          <p:spPr>
            <a:xfrm>
              <a:off x="9951268" y="3760693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B329AF6D-2170-C680-245B-0CC3C6699B75}"/>
                </a:ext>
              </a:extLst>
            </p:cNvPr>
            <p:cNvSpPr/>
            <p:nvPr/>
          </p:nvSpPr>
          <p:spPr>
            <a:xfrm>
              <a:off x="9782804" y="3763828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A675C921-9D52-5403-F6C8-D8D119A59BFD}"/>
                </a:ext>
              </a:extLst>
            </p:cNvPr>
            <p:cNvSpPr/>
            <p:nvPr/>
          </p:nvSpPr>
          <p:spPr>
            <a:xfrm>
              <a:off x="9715490" y="3534614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8789E48C-BB0F-147B-65D9-9AE75E59E026}"/>
                </a:ext>
              </a:extLst>
            </p:cNvPr>
            <p:cNvSpPr/>
            <p:nvPr/>
          </p:nvSpPr>
          <p:spPr>
            <a:xfrm>
              <a:off x="10151782" y="3877231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93705A9F-1E5B-BD67-C5A2-53BED053CA67}"/>
                </a:ext>
              </a:extLst>
            </p:cNvPr>
            <p:cNvSpPr/>
            <p:nvPr/>
          </p:nvSpPr>
          <p:spPr>
            <a:xfrm>
              <a:off x="10162479" y="4027924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D211D943-5845-6F28-36BE-95B2CB681998}"/>
                </a:ext>
              </a:extLst>
            </p:cNvPr>
            <p:cNvSpPr/>
            <p:nvPr/>
          </p:nvSpPr>
          <p:spPr>
            <a:xfrm>
              <a:off x="10191728" y="4137712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40FCB725-749A-EE0A-C2DE-E0CCB264AACC}"/>
                </a:ext>
              </a:extLst>
            </p:cNvPr>
            <p:cNvSpPr/>
            <p:nvPr/>
          </p:nvSpPr>
          <p:spPr>
            <a:xfrm>
              <a:off x="10211907" y="4207443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C7BBCAEB-62F0-678E-2782-4EB6C99B0310}"/>
                </a:ext>
              </a:extLst>
            </p:cNvPr>
            <p:cNvSpPr/>
            <p:nvPr/>
          </p:nvSpPr>
          <p:spPr>
            <a:xfrm>
              <a:off x="10352554" y="4328052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A27371B9-FD36-51A7-766F-EDB509FD9CA5}"/>
                </a:ext>
              </a:extLst>
            </p:cNvPr>
            <p:cNvSpPr/>
            <p:nvPr/>
          </p:nvSpPr>
          <p:spPr>
            <a:xfrm>
              <a:off x="10416480" y="4420410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3E2CAA09-3003-6E64-0D03-4C01BE182E8F}"/>
                </a:ext>
              </a:extLst>
            </p:cNvPr>
            <p:cNvSpPr/>
            <p:nvPr/>
          </p:nvSpPr>
          <p:spPr>
            <a:xfrm>
              <a:off x="10439339" y="4443269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26969CB6-3BCE-6C00-EC16-8835A588CE26}"/>
                </a:ext>
              </a:extLst>
            </p:cNvPr>
            <p:cNvSpPr/>
            <p:nvPr/>
          </p:nvSpPr>
          <p:spPr>
            <a:xfrm>
              <a:off x="10484957" y="4469140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39DC6E40-3558-620C-AC4B-6A1A75408695}"/>
                </a:ext>
              </a:extLst>
            </p:cNvPr>
            <p:cNvSpPr/>
            <p:nvPr/>
          </p:nvSpPr>
          <p:spPr>
            <a:xfrm>
              <a:off x="10536312" y="4486260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3F6CA403-67A3-A4D9-D29B-0EDC5C329B5E}"/>
                </a:ext>
              </a:extLst>
            </p:cNvPr>
            <p:cNvSpPr/>
            <p:nvPr/>
          </p:nvSpPr>
          <p:spPr>
            <a:xfrm>
              <a:off x="10796447" y="4526239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C392CCF0-DD6A-C636-CE12-4C0DFE9D4695}"/>
                </a:ext>
              </a:extLst>
            </p:cNvPr>
            <p:cNvSpPr/>
            <p:nvPr/>
          </p:nvSpPr>
          <p:spPr>
            <a:xfrm>
              <a:off x="10583900" y="4503380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Ellipse 162">
              <a:extLst>
                <a:ext uri="{FF2B5EF4-FFF2-40B4-BE49-F238E27FC236}">
                  <a16:creationId xmlns:a16="http://schemas.microsoft.com/office/drawing/2014/main" id="{357F615D-05E5-F80E-F8B5-9048C8C859BA}"/>
                </a:ext>
              </a:extLst>
            </p:cNvPr>
            <p:cNvSpPr/>
            <p:nvPr/>
          </p:nvSpPr>
          <p:spPr>
            <a:xfrm>
              <a:off x="10743722" y="4510519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7443088E-BEC0-F91B-EA20-D681D4F8F5E1}"/>
                </a:ext>
              </a:extLst>
            </p:cNvPr>
            <p:cNvSpPr/>
            <p:nvPr/>
          </p:nvSpPr>
          <p:spPr>
            <a:xfrm>
              <a:off x="10689349" y="4510519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E2EE222B-A9CF-852F-8538-63177F26C67E}"/>
                </a:ext>
              </a:extLst>
            </p:cNvPr>
            <p:cNvSpPr/>
            <p:nvPr/>
          </p:nvSpPr>
          <p:spPr>
            <a:xfrm>
              <a:off x="10629619" y="4512537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20B6B024-FFFE-C489-8325-70789EEB082B}"/>
                </a:ext>
              </a:extLst>
            </p:cNvPr>
            <p:cNvSpPr/>
            <p:nvPr/>
          </p:nvSpPr>
          <p:spPr>
            <a:xfrm>
              <a:off x="8910381" y="4144888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47E10182-AA34-5EB2-CF44-D19F8A3E2ED4}"/>
                </a:ext>
              </a:extLst>
            </p:cNvPr>
            <p:cNvSpPr/>
            <p:nvPr/>
          </p:nvSpPr>
          <p:spPr>
            <a:xfrm>
              <a:off x="8956100" y="4037533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99FEABAB-794D-6190-206A-3E4EBB45FF76}"/>
                </a:ext>
              </a:extLst>
            </p:cNvPr>
            <p:cNvSpPr/>
            <p:nvPr/>
          </p:nvSpPr>
          <p:spPr>
            <a:xfrm>
              <a:off x="8936876" y="4096578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9C1B9E19-218D-1C04-FA25-3D74DB4E88C9}"/>
                </a:ext>
              </a:extLst>
            </p:cNvPr>
            <p:cNvSpPr/>
            <p:nvPr/>
          </p:nvSpPr>
          <p:spPr>
            <a:xfrm>
              <a:off x="8826528" y="4289933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1743C3CB-C35A-CE56-B61D-766766072C53}"/>
                </a:ext>
              </a:extLst>
            </p:cNvPr>
            <p:cNvSpPr/>
            <p:nvPr/>
          </p:nvSpPr>
          <p:spPr>
            <a:xfrm>
              <a:off x="8856804" y="4229357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2951592A-85ED-A578-A22B-D18834E0C4F7}"/>
                </a:ext>
              </a:extLst>
            </p:cNvPr>
            <p:cNvSpPr/>
            <p:nvPr/>
          </p:nvSpPr>
          <p:spPr>
            <a:xfrm>
              <a:off x="8724441" y="4405141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E56D3338-0F37-36CF-0168-C2DD6733745C}"/>
                </a:ext>
              </a:extLst>
            </p:cNvPr>
            <p:cNvSpPr/>
            <p:nvPr/>
          </p:nvSpPr>
          <p:spPr>
            <a:xfrm>
              <a:off x="8773748" y="4371630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BC886B10-F8A0-BA00-F738-DD4968742904}"/>
                </a:ext>
              </a:extLst>
            </p:cNvPr>
            <p:cNvSpPr/>
            <p:nvPr/>
          </p:nvSpPr>
          <p:spPr>
            <a:xfrm>
              <a:off x="8359639" y="4510519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Ellipse 173">
              <a:extLst>
                <a:ext uri="{FF2B5EF4-FFF2-40B4-BE49-F238E27FC236}">
                  <a16:creationId xmlns:a16="http://schemas.microsoft.com/office/drawing/2014/main" id="{1B7E1883-0C95-8B0E-6789-B9DDBF2882F5}"/>
                </a:ext>
              </a:extLst>
            </p:cNvPr>
            <p:cNvSpPr/>
            <p:nvPr/>
          </p:nvSpPr>
          <p:spPr>
            <a:xfrm>
              <a:off x="8456934" y="4495744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Ellipse 174">
              <a:extLst>
                <a:ext uri="{FF2B5EF4-FFF2-40B4-BE49-F238E27FC236}">
                  <a16:creationId xmlns:a16="http://schemas.microsoft.com/office/drawing/2014/main" id="{E5418F04-9002-8D1D-6023-42E3DBFF4C7C}"/>
                </a:ext>
              </a:extLst>
            </p:cNvPr>
            <p:cNvSpPr/>
            <p:nvPr/>
          </p:nvSpPr>
          <p:spPr>
            <a:xfrm>
              <a:off x="8631621" y="4466128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Ellipse 175">
              <a:extLst>
                <a:ext uri="{FF2B5EF4-FFF2-40B4-BE49-F238E27FC236}">
                  <a16:creationId xmlns:a16="http://schemas.microsoft.com/office/drawing/2014/main" id="{9E47E71C-F690-CB7B-BAEE-42E99A4C7DA1}"/>
                </a:ext>
              </a:extLst>
            </p:cNvPr>
            <p:cNvSpPr/>
            <p:nvPr/>
          </p:nvSpPr>
          <p:spPr>
            <a:xfrm>
              <a:off x="8534870" y="4491412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A8EC40DF-E90A-02DC-BB06-14D2280DB730}"/>
                </a:ext>
              </a:extLst>
            </p:cNvPr>
            <p:cNvSpPr/>
            <p:nvPr/>
          </p:nvSpPr>
          <p:spPr>
            <a:xfrm>
              <a:off x="8684982" y="4428001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74C0D0A4-47EA-59A4-48ED-A425C374D99F}"/>
                </a:ext>
              </a:extLst>
            </p:cNvPr>
            <p:cNvSpPr/>
            <p:nvPr/>
          </p:nvSpPr>
          <p:spPr>
            <a:xfrm>
              <a:off x="8313920" y="4520712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>
              <a:extLst>
                <a:ext uri="{FF2B5EF4-FFF2-40B4-BE49-F238E27FC236}">
                  <a16:creationId xmlns:a16="http://schemas.microsoft.com/office/drawing/2014/main" id="{2DBF9893-6EFB-C1F0-2F30-5678FA2227B7}"/>
                </a:ext>
              </a:extLst>
            </p:cNvPr>
            <p:cNvSpPr/>
            <p:nvPr/>
          </p:nvSpPr>
          <p:spPr>
            <a:xfrm>
              <a:off x="8403047" y="4510519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FF24EFC1-2431-E7FE-2A55-356F1CDCD232}"/>
                </a:ext>
              </a:extLst>
            </p:cNvPr>
            <p:cNvSpPr/>
            <p:nvPr/>
          </p:nvSpPr>
          <p:spPr>
            <a:xfrm>
              <a:off x="8236937" y="4518603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0F7E5722-BB33-3FF3-6D47-A6A40C91D6A6}"/>
                </a:ext>
              </a:extLst>
            </p:cNvPr>
            <p:cNvSpPr/>
            <p:nvPr/>
          </p:nvSpPr>
          <p:spPr>
            <a:xfrm>
              <a:off x="8151495" y="4221480"/>
              <a:ext cx="819157" cy="335280"/>
            </a:xfrm>
            <a:custGeom>
              <a:avLst/>
              <a:gdLst>
                <a:gd name="connsiteX0" fmla="*/ 0 w 819157"/>
                <a:gd name="connsiteY0" fmla="*/ 335280 h 335280"/>
                <a:gd name="connsiteX1" fmla="*/ 20955 w 819157"/>
                <a:gd name="connsiteY1" fmla="*/ 331470 h 335280"/>
                <a:gd name="connsiteX2" fmla="*/ 34290 w 819157"/>
                <a:gd name="connsiteY2" fmla="*/ 325755 h 335280"/>
                <a:gd name="connsiteX3" fmla="*/ 62865 w 819157"/>
                <a:gd name="connsiteY3" fmla="*/ 323850 h 335280"/>
                <a:gd name="connsiteX4" fmla="*/ 85725 w 819157"/>
                <a:gd name="connsiteY4" fmla="*/ 320040 h 335280"/>
                <a:gd name="connsiteX5" fmla="*/ 121920 w 819157"/>
                <a:gd name="connsiteY5" fmla="*/ 318135 h 335280"/>
                <a:gd name="connsiteX6" fmla="*/ 154305 w 819157"/>
                <a:gd name="connsiteY6" fmla="*/ 316230 h 335280"/>
                <a:gd name="connsiteX7" fmla="*/ 173355 w 819157"/>
                <a:gd name="connsiteY7" fmla="*/ 314325 h 335280"/>
                <a:gd name="connsiteX8" fmla="*/ 196215 w 819157"/>
                <a:gd name="connsiteY8" fmla="*/ 312420 h 335280"/>
                <a:gd name="connsiteX9" fmla="*/ 243840 w 819157"/>
                <a:gd name="connsiteY9" fmla="*/ 306705 h 335280"/>
                <a:gd name="connsiteX10" fmla="*/ 283845 w 819157"/>
                <a:gd name="connsiteY10" fmla="*/ 302895 h 335280"/>
                <a:gd name="connsiteX11" fmla="*/ 312420 w 819157"/>
                <a:gd name="connsiteY11" fmla="*/ 300990 h 335280"/>
                <a:gd name="connsiteX12" fmla="*/ 352425 w 819157"/>
                <a:gd name="connsiteY12" fmla="*/ 297180 h 335280"/>
                <a:gd name="connsiteX13" fmla="*/ 390525 w 819157"/>
                <a:gd name="connsiteY13" fmla="*/ 295275 h 335280"/>
                <a:gd name="connsiteX14" fmla="*/ 413385 w 819157"/>
                <a:gd name="connsiteY14" fmla="*/ 291465 h 335280"/>
                <a:gd name="connsiteX15" fmla="*/ 453390 w 819157"/>
                <a:gd name="connsiteY15" fmla="*/ 287655 h 335280"/>
                <a:gd name="connsiteX16" fmla="*/ 474345 w 819157"/>
                <a:gd name="connsiteY16" fmla="*/ 278130 h 335280"/>
                <a:gd name="connsiteX17" fmla="*/ 493395 w 819157"/>
                <a:gd name="connsiteY17" fmla="*/ 270510 h 335280"/>
                <a:gd name="connsiteX18" fmla="*/ 506730 w 819157"/>
                <a:gd name="connsiteY18" fmla="*/ 260985 h 335280"/>
                <a:gd name="connsiteX19" fmla="*/ 512445 w 819157"/>
                <a:gd name="connsiteY19" fmla="*/ 259080 h 335280"/>
                <a:gd name="connsiteX20" fmla="*/ 516255 w 819157"/>
                <a:gd name="connsiteY20" fmla="*/ 253365 h 335280"/>
                <a:gd name="connsiteX21" fmla="*/ 521970 w 819157"/>
                <a:gd name="connsiteY21" fmla="*/ 249555 h 335280"/>
                <a:gd name="connsiteX22" fmla="*/ 531495 w 819157"/>
                <a:gd name="connsiteY22" fmla="*/ 241935 h 335280"/>
                <a:gd name="connsiteX23" fmla="*/ 537210 w 819157"/>
                <a:gd name="connsiteY23" fmla="*/ 238125 h 335280"/>
                <a:gd name="connsiteX24" fmla="*/ 554355 w 819157"/>
                <a:gd name="connsiteY24" fmla="*/ 224790 h 335280"/>
                <a:gd name="connsiteX25" fmla="*/ 563880 w 819157"/>
                <a:gd name="connsiteY25" fmla="*/ 217170 h 335280"/>
                <a:gd name="connsiteX26" fmla="*/ 567690 w 819157"/>
                <a:gd name="connsiteY26" fmla="*/ 211455 h 335280"/>
                <a:gd name="connsiteX27" fmla="*/ 575310 w 819157"/>
                <a:gd name="connsiteY27" fmla="*/ 207645 h 335280"/>
                <a:gd name="connsiteX28" fmla="*/ 588645 w 819157"/>
                <a:gd name="connsiteY28" fmla="*/ 196215 h 335280"/>
                <a:gd name="connsiteX29" fmla="*/ 596265 w 819157"/>
                <a:gd name="connsiteY29" fmla="*/ 192405 h 335280"/>
                <a:gd name="connsiteX30" fmla="*/ 607695 w 819157"/>
                <a:gd name="connsiteY30" fmla="*/ 182880 h 335280"/>
                <a:gd name="connsiteX31" fmla="*/ 615315 w 819157"/>
                <a:gd name="connsiteY31" fmla="*/ 177165 h 335280"/>
                <a:gd name="connsiteX32" fmla="*/ 628650 w 819157"/>
                <a:gd name="connsiteY32" fmla="*/ 173355 h 335280"/>
                <a:gd name="connsiteX33" fmla="*/ 640080 w 819157"/>
                <a:gd name="connsiteY33" fmla="*/ 163830 h 335280"/>
                <a:gd name="connsiteX34" fmla="*/ 655320 w 819157"/>
                <a:gd name="connsiteY34" fmla="*/ 148590 h 335280"/>
                <a:gd name="connsiteX35" fmla="*/ 662940 w 819157"/>
                <a:gd name="connsiteY35" fmla="*/ 139065 h 335280"/>
                <a:gd name="connsiteX36" fmla="*/ 666750 w 819157"/>
                <a:gd name="connsiteY36" fmla="*/ 133350 h 335280"/>
                <a:gd name="connsiteX37" fmla="*/ 680085 w 819157"/>
                <a:gd name="connsiteY37" fmla="*/ 121920 h 335280"/>
                <a:gd name="connsiteX38" fmla="*/ 683895 w 819157"/>
                <a:gd name="connsiteY38" fmla="*/ 116205 h 335280"/>
                <a:gd name="connsiteX39" fmla="*/ 695325 w 819157"/>
                <a:gd name="connsiteY39" fmla="*/ 100965 h 335280"/>
                <a:gd name="connsiteX40" fmla="*/ 702945 w 819157"/>
                <a:gd name="connsiteY40" fmla="*/ 85725 h 335280"/>
                <a:gd name="connsiteX41" fmla="*/ 704850 w 819157"/>
                <a:gd name="connsiteY41" fmla="*/ 78105 h 335280"/>
                <a:gd name="connsiteX42" fmla="*/ 714375 w 819157"/>
                <a:gd name="connsiteY42" fmla="*/ 66675 h 335280"/>
                <a:gd name="connsiteX43" fmla="*/ 720090 w 819157"/>
                <a:gd name="connsiteY43" fmla="*/ 59055 h 335280"/>
                <a:gd name="connsiteX44" fmla="*/ 731520 w 819157"/>
                <a:gd name="connsiteY44" fmla="*/ 51435 h 335280"/>
                <a:gd name="connsiteX45" fmla="*/ 737235 w 819157"/>
                <a:gd name="connsiteY45" fmla="*/ 47625 h 335280"/>
                <a:gd name="connsiteX46" fmla="*/ 742950 w 819157"/>
                <a:gd name="connsiteY46" fmla="*/ 43815 h 335280"/>
                <a:gd name="connsiteX47" fmla="*/ 748665 w 819157"/>
                <a:gd name="connsiteY47" fmla="*/ 41910 h 335280"/>
                <a:gd name="connsiteX48" fmla="*/ 760095 w 819157"/>
                <a:gd name="connsiteY48" fmla="*/ 32385 h 335280"/>
                <a:gd name="connsiteX49" fmla="*/ 773430 w 819157"/>
                <a:gd name="connsiteY49" fmla="*/ 28575 h 335280"/>
                <a:gd name="connsiteX50" fmla="*/ 811530 w 819157"/>
                <a:gd name="connsiteY50" fmla="*/ 24765 h 335280"/>
                <a:gd name="connsiteX51" fmla="*/ 813435 w 819157"/>
                <a:gd name="connsiteY51" fmla="*/ 17145 h 335280"/>
                <a:gd name="connsiteX52" fmla="*/ 815340 w 819157"/>
                <a:gd name="connsiteY52" fmla="*/ 7620 h 335280"/>
                <a:gd name="connsiteX53" fmla="*/ 819150 w 819157"/>
                <a:gd name="connsiteY53" fmla="*/ 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19157" h="335280">
                  <a:moveTo>
                    <a:pt x="0" y="335280"/>
                  </a:moveTo>
                  <a:cubicBezTo>
                    <a:pt x="1919" y="334960"/>
                    <a:pt x="18292" y="332358"/>
                    <a:pt x="20955" y="331470"/>
                  </a:cubicBezTo>
                  <a:cubicBezTo>
                    <a:pt x="25541" y="329941"/>
                    <a:pt x="29296" y="326310"/>
                    <a:pt x="34290" y="325755"/>
                  </a:cubicBezTo>
                  <a:cubicBezTo>
                    <a:pt x="43778" y="324701"/>
                    <a:pt x="53340" y="324485"/>
                    <a:pt x="62865" y="323850"/>
                  </a:cubicBezTo>
                  <a:cubicBezTo>
                    <a:pt x="70485" y="322580"/>
                    <a:pt x="78036" y="320784"/>
                    <a:pt x="85725" y="320040"/>
                  </a:cubicBezTo>
                  <a:cubicBezTo>
                    <a:pt x="97751" y="318876"/>
                    <a:pt x="109857" y="318805"/>
                    <a:pt x="121920" y="318135"/>
                  </a:cubicBezTo>
                  <a:lnTo>
                    <a:pt x="154305" y="316230"/>
                  </a:lnTo>
                  <a:cubicBezTo>
                    <a:pt x="160669" y="315759"/>
                    <a:pt x="167000" y="314903"/>
                    <a:pt x="173355" y="314325"/>
                  </a:cubicBezTo>
                  <a:lnTo>
                    <a:pt x="196215" y="312420"/>
                  </a:lnTo>
                  <a:cubicBezTo>
                    <a:pt x="224626" y="306738"/>
                    <a:pt x="208804" y="309041"/>
                    <a:pt x="243840" y="306705"/>
                  </a:cubicBezTo>
                  <a:cubicBezTo>
                    <a:pt x="260533" y="301141"/>
                    <a:pt x="246878" y="305135"/>
                    <a:pt x="283845" y="302895"/>
                  </a:cubicBezTo>
                  <a:lnTo>
                    <a:pt x="312420" y="300990"/>
                  </a:lnTo>
                  <a:cubicBezTo>
                    <a:pt x="330325" y="296514"/>
                    <a:pt x="318278" y="299026"/>
                    <a:pt x="352425" y="297180"/>
                  </a:cubicBezTo>
                  <a:lnTo>
                    <a:pt x="390525" y="295275"/>
                  </a:lnTo>
                  <a:cubicBezTo>
                    <a:pt x="398145" y="294005"/>
                    <a:pt x="405687" y="292107"/>
                    <a:pt x="413385" y="291465"/>
                  </a:cubicBezTo>
                  <a:cubicBezTo>
                    <a:pt x="441975" y="289082"/>
                    <a:pt x="428645" y="290404"/>
                    <a:pt x="453390" y="287655"/>
                  </a:cubicBezTo>
                  <a:cubicBezTo>
                    <a:pt x="482399" y="277985"/>
                    <a:pt x="448407" y="290234"/>
                    <a:pt x="474345" y="278130"/>
                  </a:cubicBezTo>
                  <a:cubicBezTo>
                    <a:pt x="480543" y="275238"/>
                    <a:pt x="487924" y="274613"/>
                    <a:pt x="493395" y="270510"/>
                  </a:cubicBezTo>
                  <a:cubicBezTo>
                    <a:pt x="495121" y="269216"/>
                    <a:pt x="503944" y="262378"/>
                    <a:pt x="506730" y="260985"/>
                  </a:cubicBezTo>
                  <a:cubicBezTo>
                    <a:pt x="508526" y="260087"/>
                    <a:pt x="510540" y="259715"/>
                    <a:pt x="512445" y="259080"/>
                  </a:cubicBezTo>
                  <a:cubicBezTo>
                    <a:pt x="513715" y="257175"/>
                    <a:pt x="514636" y="254984"/>
                    <a:pt x="516255" y="253365"/>
                  </a:cubicBezTo>
                  <a:cubicBezTo>
                    <a:pt x="517874" y="251746"/>
                    <a:pt x="520138" y="250929"/>
                    <a:pt x="521970" y="249555"/>
                  </a:cubicBezTo>
                  <a:cubicBezTo>
                    <a:pt x="525223" y="247115"/>
                    <a:pt x="528242" y="244375"/>
                    <a:pt x="531495" y="241935"/>
                  </a:cubicBezTo>
                  <a:cubicBezTo>
                    <a:pt x="533327" y="240561"/>
                    <a:pt x="535472" y="239615"/>
                    <a:pt x="537210" y="238125"/>
                  </a:cubicBezTo>
                  <a:cubicBezTo>
                    <a:pt x="564538" y="214701"/>
                    <a:pt x="524134" y="245944"/>
                    <a:pt x="554355" y="224790"/>
                  </a:cubicBezTo>
                  <a:cubicBezTo>
                    <a:pt x="557686" y="222458"/>
                    <a:pt x="561005" y="220045"/>
                    <a:pt x="563880" y="217170"/>
                  </a:cubicBezTo>
                  <a:cubicBezTo>
                    <a:pt x="565499" y="215551"/>
                    <a:pt x="565931" y="212921"/>
                    <a:pt x="567690" y="211455"/>
                  </a:cubicBezTo>
                  <a:cubicBezTo>
                    <a:pt x="569872" y="209637"/>
                    <a:pt x="572902" y="209150"/>
                    <a:pt x="575310" y="207645"/>
                  </a:cubicBezTo>
                  <a:cubicBezTo>
                    <a:pt x="601419" y="191327"/>
                    <a:pt x="566825" y="211801"/>
                    <a:pt x="588645" y="196215"/>
                  </a:cubicBezTo>
                  <a:cubicBezTo>
                    <a:pt x="590956" y="194564"/>
                    <a:pt x="593939" y="194034"/>
                    <a:pt x="596265" y="192405"/>
                  </a:cubicBezTo>
                  <a:cubicBezTo>
                    <a:pt x="600328" y="189561"/>
                    <a:pt x="603822" y="185978"/>
                    <a:pt x="607695" y="182880"/>
                  </a:cubicBezTo>
                  <a:cubicBezTo>
                    <a:pt x="610174" y="180897"/>
                    <a:pt x="612425" y="178479"/>
                    <a:pt x="615315" y="177165"/>
                  </a:cubicBezTo>
                  <a:cubicBezTo>
                    <a:pt x="619524" y="175252"/>
                    <a:pt x="624205" y="174625"/>
                    <a:pt x="628650" y="173355"/>
                  </a:cubicBezTo>
                  <a:cubicBezTo>
                    <a:pt x="641281" y="164934"/>
                    <a:pt x="627246" y="174831"/>
                    <a:pt x="640080" y="163830"/>
                  </a:cubicBezTo>
                  <a:cubicBezTo>
                    <a:pt x="653918" y="151969"/>
                    <a:pt x="641919" y="165341"/>
                    <a:pt x="655320" y="148590"/>
                  </a:cubicBezTo>
                  <a:cubicBezTo>
                    <a:pt x="659029" y="137464"/>
                    <a:pt x="654323" y="147682"/>
                    <a:pt x="662940" y="139065"/>
                  </a:cubicBezTo>
                  <a:cubicBezTo>
                    <a:pt x="664559" y="137446"/>
                    <a:pt x="665131" y="134969"/>
                    <a:pt x="666750" y="133350"/>
                  </a:cubicBezTo>
                  <a:cubicBezTo>
                    <a:pt x="679363" y="120737"/>
                    <a:pt x="669717" y="134362"/>
                    <a:pt x="680085" y="121920"/>
                  </a:cubicBezTo>
                  <a:cubicBezTo>
                    <a:pt x="681551" y="120161"/>
                    <a:pt x="682548" y="118057"/>
                    <a:pt x="683895" y="116205"/>
                  </a:cubicBezTo>
                  <a:cubicBezTo>
                    <a:pt x="687630" y="111070"/>
                    <a:pt x="695325" y="100965"/>
                    <a:pt x="695325" y="100965"/>
                  </a:cubicBezTo>
                  <a:cubicBezTo>
                    <a:pt x="700003" y="82254"/>
                    <a:pt x="693230" y="105154"/>
                    <a:pt x="702945" y="85725"/>
                  </a:cubicBezTo>
                  <a:cubicBezTo>
                    <a:pt x="704116" y="83383"/>
                    <a:pt x="703819" y="80511"/>
                    <a:pt x="704850" y="78105"/>
                  </a:cubicBezTo>
                  <a:cubicBezTo>
                    <a:pt x="707256" y="72491"/>
                    <a:pt x="710452" y="71252"/>
                    <a:pt x="714375" y="66675"/>
                  </a:cubicBezTo>
                  <a:cubicBezTo>
                    <a:pt x="716441" y="64264"/>
                    <a:pt x="717717" y="61164"/>
                    <a:pt x="720090" y="59055"/>
                  </a:cubicBezTo>
                  <a:cubicBezTo>
                    <a:pt x="723512" y="56013"/>
                    <a:pt x="727710" y="53975"/>
                    <a:pt x="731520" y="51435"/>
                  </a:cubicBezTo>
                  <a:lnTo>
                    <a:pt x="737235" y="47625"/>
                  </a:lnTo>
                  <a:cubicBezTo>
                    <a:pt x="739140" y="46355"/>
                    <a:pt x="740778" y="44539"/>
                    <a:pt x="742950" y="43815"/>
                  </a:cubicBezTo>
                  <a:lnTo>
                    <a:pt x="748665" y="41910"/>
                  </a:lnTo>
                  <a:cubicBezTo>
                    <a:pt x="752878" y="37697"/>
                    <a:pt x="754791" y="35037"/>
                    <a:pt x="760095" y="32385"/>
                  </a:cubicBezTo>
                  <a:cubicBezTo>
                    <a:pt x="762641" y="31112"/>
                    <a:pt x="771233" y="29063"/>
                    <a:pt x="773430" y="28575"/>
                  </a:cubicBezTo>
                  <a:cubicBezTo>
                    <a:pt x="789618" y="24978"/>
                    <a:pt x="787679" y="26355"/>
                    <a:pt x="811530" y="24765"/>
                  </a:cubicBezTo>
                  <a:cubicBezTo>
                    <a:pt x="812165" y="22225"/>
                    <a:pt x="812867" y="19701"/>
                    <a:pt x="813435" y="17145"/>
                  </a:cubicBezTo>
                  <a:cubicBezTo>
                    <a:pt x="814137" y="13984"/>
                    <a:pt x="814203" y="10652"/>
                    <a:pt x="815340" y="7620"/>
                  </a:cubicBezTo>
                  <a:cubicBezTo>
                    <a:pt x="819502" y="-3479"/>
                    <a:pt x="819150" y="5541"/>
                    <a:pt x="819150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53C0BFDD-E314-EB65-3127-B3D1E3AD4768}"/>
                </a:ext>
              </a:extLst>
            </p:cNvPr>
            <p:cNvSpPr/>
            <p:nvPr/>
          </p:nvSpPr>
          <p:spPr>
            <a:xfrm>
              <a:off x="8972550" y="3581400"/>
              <a:ext cx="223005" cy="641985"/>
            </a:xfrm>
            <a:custGeom>
              <a:avLst/>
              <a:gdLst>
                <a:gd name="connsiteX0" fmla="*/ 0 w 223005"/>
                <a:gd name="connsiteY0" fmla="*/ 641985 h 641985"/>
                <a:gd name="connsiteX1" fmla="*/ 1905 w 223005"/>
                <a:gd name="connsiteY1" fmla="*/ 624840 h 641985"/>
                <a:gd name="connsiteX2" fmla="*/ 3810 w 223005"/>
                <a:gd name="connsiteY2" fmla="*/ 617220 h 641985"/>
                <a:gd name="connsiteX3" fmla="*/ 5715 w 223005"/>
                <a:gd name="connsiteY3" fmla="*/ 603885 h 641985"/>
                <a:gd name="connsiteX4" fmla="*/ 7620 w 223005"/>
                <a:gd name="connsiteY4" fmla="*/ 596265 h 641985"/>
                <a:gd name="connsiteX5" fmla="*/ 9525 w 223005"/>
                <a:gd name="connsiteY5" fmla="*/ 586740 h 641985"/>
                <a:gd name="connsiteX6" fmla="*/ 11430 w 223005"/>
                <a:gd name="connsiteY6" fmla="*/ 579120 h 641985"/>
                <a:gd name="connsiteX7" fmla="*/ 15240 w 223005"/>
                <a:gd name="connsiteY7" fmla="*/ 561975 h 641985"/>
                <a:gd name="connsiteX8" fmla="*/ 22860 w 223005"/>
                <a:gd name="connsiteY8" fmla="*/ 541020 h 641985"/>
                <a:gd name="connsiteX9" fmla="*/ 26670 w 223005"/>
                <a:gd name="connsiteY9" fmla="*/ 521970 h 641985"/>
                <a:gd name="connsiteX10" fmla="*/ 30480 w 223005"/>
                <a:gd name="connsiteY10" fmla="*/ 514350 h 641985"/>
                <a:gd name="connsiteX11" fmla="*/ 36195 w 223005"/>
                <a:gd name="connsiteY11" fmla="*/ 497205 h 641985"/>
                <a:gd name="connsiteX12" fmla="*/ 38100 w 223005"/>
                <a:gd name="connsiteY12" fmla="*/ 489585 h 641985"/>
                <a:gd name="connsiteX13" fmla="*/ 41910 w 223005"/>
                <a:gd name="connsiteY13" fmla="*/ 480060 h 641985"/>
                <a:gd name="connsiteX14" fmla="*/ 47625 w 223005"/>
                <a:gd name="connsiteY14" fmla="*/ 461010 h 641985"/>
                <a:gd name="connsiteX15" fmla="*/ 51435 w 223005"/>
                <a:gd name="connsiteY15" fmla="*/ 453390 h 641985"/>
                <a:gd name="connsiteX16" fmla="*/ 59055 w 223005"/>
                <a:gd name="connsiteY16" fmla="*/ 430530 h 641985"/>
                <a:gd name="connsiteX17" fmla="*/ 62865 w 223005"/>
                <a:gd name="connsiteY17" fmla="*/ 411480 h 641985"/>
                <a:gd name="connsiteX18" fmla="*/ 66675 w 223005"/>
                <a:gd name="connsiteY18" fmla="*/ 403860 h 641985"/>
                <a:gd name="connsiteX19" fmla="*/ 68580 w 223005"/>
                <a:gd name="connsiteY19" fmla="*/ 396240 h 641985"/>
                <a:gd name="connsiteX20" fmla="*/ 72390 w 223005"/>
                <a:gd name="connsiteY20" fmla="*/ 386715 h 641985"/>
                <a:gd name="connsiteX21" fmla="*/ 76200 w 223005"/>
                <a:gd name="connsiteY21" fmla="*/ 365760 h 641985"/>
                <a:gd name="connsiteX22" fmla="*/ 80010 w 223005"/>
                <a:gd name="connsiteY22" fmla="*/ 356235 h 641985"/>
                <a:gd name="connsiteX23" fmla="*/ 83820 w 223005"/>
                <a:gd name="connsiteY23" fmla="*/ 337185 h 641985"/>
                <a:gd name="connsiteX24" fmla="*/ 85725 w 223005"/>
                <a:gd name="connsiteY24" fmla="*/ 287655 h 641985"/>
                <a:gd name="connsiteX25" fmla="*/ 89535 w 223005"/>
                <a:gd name="connsiteY25" fmla="*/ 278130 h 641985"/>
                <a:gd name="connsiteX26" fmla="*/ 99060 w 223005"/>
                <a:gd name="connsiteY26" fmla="*/ 251460 h 641985"/>
                <a:gd name="connsiteX27" fmla="*/ 100965 w 223005"/>
                <a:gd name="connsiteY27" fmla="*/ 234315 h 641985"/>
                <a:gd name="connsiteX28" fmla="*/ 104775 w 223005"/>
                <a:gd name="connsiteY28" fmla="*/ 222885 h 641985"/>
                <a:gd name="connsiteX29" fmla="*/ 106680 w 223005"/>
                <a:gd name="connsiteY29" fmla="*/ 207645 h 641985"/>
                <a:gd name="connsiteX30" fmla="*/ 123825 w 223005"/>
                <a:gd name="connsiteY30" fmla="*/ 213360 h 641985"/>
                <a:gd name="connsiteX31" fmla="*/ 135255 w 223005"/>
                <a:gd name="connsiteY31" fmla="*/ 224790 h 641985"/>
                <a:gd name="connsiteX32" fmla="*/ 137160 w 223005"/>
                <a:gd name="connsiteY32" fmla="*/ 232410 h 641985"/>
                <a:gd name="connsiteX33" fmla="*/ 139065 w 223005"/>
                <a:gd name="connsiteY33" fmla="*/ 272415 h 641985"/>
                <a:gd name="connsiteX34" fmla="*/ 148590 w 223005"/>
                <a:gd name="connsiteY34" fmla="*/ 299085 h 641985"/>
                <a:gd name="connsiteX35" fmla="*/ 154305 w 223005"/>
                <a:gd name="connsiteY35" fmla="*/ 320040 h 641985"/>
                <a:gd name="connsiteX36" fmla="*/ 160020 w 223005"/>
                <a:gd name="connsiteY36" fmla="*/ 333375 h 641985"/>
                <a:gd name="connsiteX37" fmla="*/ 163830 w 223005"/>
                <a:gd name="connsiteY37" fmla="*/ 346710 h 641985"/>
                <a:gd name="connsiteX38" fmla="*/ 165735 w 223005"/>
                <a:gd name="connsiteY38" fmla="*/ 354330 h 641985"/>
                <a:gd name="connsiteX39" fmla="*/ 175260 w 223005"/>
                <a:gd name="connsiteY39" fmla="*/ 369570 h 641985"/>
                <a:gd name="connsiteX40" fmla="*/ 177165 w 223005"/>
                <a:gd name="connsiteY40" fmla="*/ 375285 h 641985"/>
                <a:gd name="connsiteX41" fmla="*/ 196215 w 223005"/>
                <a:gd name="connsiteY41" fmla="*/ 392430 h 641985"/>
                <a:gd name="connsiteX42" fmla="*/ 200025 w 223005"/>
                <a:gd name="connsiteY42" fmla="*/ 386715 h 641985"/>
                <a:gd name="connsiteX43" fmla="*/ 205740 w 223005"/>
                <a:gd name="connsiteY43" fmla="*/ 356235 h 641985"/>
                <a:gd name="connsiteX44" fmla="*/ 209550 w 223005"/>
                <a:gd name="connsiteY44" fmla="*/ 337185 h 641985"/>
                <a:gd name="connsiteX45" fmla="*/ 213360 w 223005"/>
                <a:gd name="connsiteY45" fmla="*/ 331470 h 641985"/>
                <a:gd name="connsiteX46" fmla="*/ 215265 w 223005"/>
                <a:gd name="connsiteY46" fmla="*/ 323850 h 641985"/>
                <a:gd name="connsiteX47" fmla="*/ 217170 w 223005"/>
                <a:gd name="connsiteY47" fmla="*/ 318135 h 641985"/>
                <a:gd name="connsiteX48" fmla="*/ 220980 w 223005"/>
                <a:gd name="connsiteY48" fmla="*/ 207645 h 641985"/>
                <a:gd name="connsiteX49" fmla="*/ 222885 w 223005"/>
                <a:gd name="connsiteY49" fmla="*/ 0 h 6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23005" h="641985">
                  <a:moveTo>
                    <a:pt x="0" y="641985"/>
                  </a:moveTo>
                  <a:cubicBezTo>
                    <a:pt x="635" y="636270"/>
                    <a:pt x="1031" y="630523"/>
                    <a:pt x="1905" y="624840"/>
                  </a:cubicBezTo>
                  <a:cubicBezTo>
                    <a:pt x="2303" y="622252"/>
                    <a:pt x="3342" y="619796"/>
                    <a:pt x="3810" y="617220"/>
                  </a:cubicBezTo>
                  <a:cubicBezTo>
                    <a:pt x="4613" y="612802"/>
                    <a:pt x="4912" y="608303"/>
                    <a:pt x="5715" y="603885"/>
                  </a:cubicBezTo>
                  <a:cubicBezTo>
                    <a:pt x="6183" y="601309"/>
                    <a:pt x="7052" y="598821"/>
                    <a:pt x="7620" y="596265"/>
                  </a:cubicBezTo>
                  <a:cubicBezTo>
                    <a:pt x="8322" y="593104"/>
                    <a:pt x="8823" y="589901"/>
                    <a:pt x="9525" y="586740"/>
                  </a:cubicBezTo>
                  <a:cubicBezTo>
                    <a:pt x="10093" y="584184"/>
                    <a:pt x="10862" y="581676"/>
                    <a:pt x="11430" y="579120"/>
                  </a:cubicBezTo>
                  <a:cubicBezTo>
                    <a:pt x="12984" y="572128"/>
                    <a:pt x="13249" y="568612"/>
                    <a:pt x="15240" y="561975"/>
                  </a:cubicBezTo>
                  <a:cubicBezTo>
                    <a:pt x="18175" y="552192"/>
                    <a:pt x="19224" y="550109"/>
                    <a:pt x="22860" y="541020"/>
                  </a:cubicBezTo>
                  <a:cubicBezTo>
                    <a:pt x="23518" y="537069"/>
                    <a:pt x="24965" y="526517"/>
                    <a:pt x="26670" y="521970"/>
                  </a:cubicBezTo>
                  <a:cubicBezTo>
                    <a:pt x="27667" y="519311"/>
                    <a:pt x="29210" y="516890"/>
                    <a:pt x="30480" y="514350"/>
                  </a:cubicBezTo>
                  <a:cubicBezTo>
                    <a:pt x="34655" y="493476"/>
                    <a:pt x="29435" y="515233"/>
                    <a:pt x="36195" y="497205"/>
                  </a:cubicBezTo>
                  <a:cubicBezTo>
                    <a:pt x="37114" y="494754"/>
                    <a:pt x="37272" y="492069"/>
                    <a:pt x="38100" y="489585"/>
                  </a:cubicBezTo>
                  <a:cubicBezTo>
                    <a:pt x="39181" y="486341"/>
                    <a:pt x="40829" y="483304"/>
                    <a:pt x="41910" y="480060"/>
                  </a:cubicBezTo>
                  <a:cubicBezTo>
                    <a:pt x="47524" y="463219"/>
                    <a:pt x="38792" y="483091"/>
                    <a:pt x="47625" y="461010"/>
                  </a:cubicBezTo>
                  <a:cubicBezTo>
                    <a:pt x="48680" y="458373"/>
                    <a:pt x="50438" y="456049"/>
                    <a:pt x="51435" y="453390"/>
                  </a:cubicBezTo>
                  <a:cubicBezTo>
                    <a:pt x="54255" y="445869"/>
                    <a:pt x="57735" y="438453"/>
                    <a:pt x="59055" y="430530"/>
                  </a:cubicBezTo>
                  <a:cubicBezTo>
                    <a:pt x="59713" y="426579"/>
                    <a:pt x="61160" y="416027"/>
                    <a:pt x="62865" y="411480"/>
                  </a:cubicBezTo>
                  <a:cubicBezTo>
                    <a:pt x="63862" y="408821"/>
                    <a:pt x="65678" y="406519"/>
                    <a:pt x="66675" y="403860"/>
                  </a:cubicBezTo>
                  <a:cubicBezTo>
                    <a:pt x="67594" y="401409"/>
                    <a:pt x="67752" y="398724"/>
                    <a:pt x="68580" y="396240"/>
                  </a:cubicBezTo>
                  <a:cubicBezTo>
                    <a:pt x="69661" y="392996"/>
                    <a:pt x="71407" y="389990"/>
                    <a:pt x="72390" y="386715"/>
                  </a:cubicBezTo>
                  <a:cubicBezTo>
                    <a:pt x="76042" y="374542"/>
                    <a:pt x="72582" y="379024"/>
                    <a:pt x="76200" y="365760"/>
                  </a:cubicBezTo>
                  <a:cubicBezTo>
                    <a:pt x="77100" y="362461"/>
                    <a:pt x="79129" y="359539"/>
                    <a:pt x="80010" y="356235"/>
                  </a:cubicBezTo>
                  <a:cubicBezTo>
                    <a:pt x="81679" y="349978"/>
                    <a:pt x="83820" y="337185"/>
                    <a:pt x="83820" y="337185"/>
                  </a:cubicBezTo>
                  <a:cubicBezTo>
                    <a:pt x="84455" y="320675"/>
                    <a:pt x="84134" y="304100"/>
                    <a:pt x="85725" y="287655"/>
                  </a:cubicBezTo>
                  <a:cubicBezTo>
                    <a:pt x="86054" y="284251"/>
                    <a:pt x="88385" y="281350"/>
                    <a:pt x="89535" y="278130"/>
                  </a:cubicBezTo>
                  <a:cubicBezTo>
                    <a:pt x="100862" y="246414"/>
                    <a:pt x="90441" y="273008"/>
                    <a:pt x="99060" y="251460"/>
                  </a:cubicBezTo>
                  <a:cubicBezTo>
                    <a:pt x="99695" y="245745"/>
                    <a:pt x="99837" y="239954"/>
                    <a:pt x="100965" y="234315"/>
                  </a:cubicBezTo>
                  <a:cubicBezTo>
                    <a:pt x="101753" y="230377"/>
                    <a:pt x="104775" y="222885"/>
                    <a:pt x="104775" y="222885"/>
                  </a:cubicBezTo>
                  <a:cubicBezTo>
                    <a:pt x="105410" y="217805"/>
                    <a:pt x="102101" y="209935"/>
                    <a:pt x="106680" y="207645"/>
                  </a:cubicBezTo>
                  <a:cubicBezTo>
                    <a:pt x="112068" y="204951"/>
                    <a:pt x="123825" y="213360"/>
                    <a:pt x="123825" y="213360"/>
                  </a:cubicBezTo>
                  <a:cubicBezTo>
                    <a:pt x="129210" y="217399"/>
                    <a:pt x="132616" y="218632"/>
                    <a:pt x="135255" y="224790"/>
                  </a:cubicBezTo>
                  <a:cubicBezTo>
                    <a:pt x="136286" y="227196"/>
                    <a:pt x="136525" y="229870"/>
                    <a:pt x="137160" y="232410"/>
                  </a:cubicBezTo>
                  <a:cubicBezTo>
                    <a:pt x="137795" y="245745"/>
                    <a:pt x="137301" y="259182"/>
                    <a:pt x="139065" y="272415"/>
                  </a:cubicBezTo>
                  <a:cubicBezTo>
                    <a:pt x="139745" y="277512"/>
                    <a:pt x="146015" y="292647"/>
                    <a:pt x="148590" y="299085"/>
                  </a:cubicBezTo>
                  <a:cubicBezTo>
                    <a:pt x="152044" y="319812"/>
                    <a:pt x="148186" y="301684"/>
                    <a:pt x="154305" y="320040"/>
                  </a:cubicBezTo>
                  <a:cubicBezTo>
                    <a:pt x="158405" y="332341"/>
                    <a:pt x="153323" y="323330"/>
                    <a:pt x="160020" y="333375"/>
                  </a:cubicBezTo>
                  <a:cubicBezTo>
                    <a:pt x="165975" y="357196"/>
                    <a:pt x="158364" y="327579"/>
                    <a:pt x="163830" y="346710"/>
                  </a:cubicBezTo>
                  <a:cubicBezTo>
                    <a:pt x="164549" y="349227"/>
                    <a:pt x="164672" y="351937"/>
                    <a:pt x="165735" y="354330"/>
                  </a:cubicBezTo>
                  <a:cubicBezTo>
                    <a:pt x="175511" y="376325"/>
                    <a:pt x="167614" y="354277"/>
                    <a:pt x="175260" y="369570"/>
                  </a:cubicBezTo>
                  <a:cubicBezTo>
                    <a:pt x="176158" y="371366"/>
                    <a:pt x="175911" y="373717"/>
                    <a:pt x="177165" y="375285"/>
                  </a:cubicBezTo>
                  <a:cubicBezTo>
                    <a:pt x="185710" y="385966"/>
                    <a:pt x="187604" y="386689"/>
                    <a:pt x="196215" y="392430"/>
                  </a:cubicBezTo>
                  <a:cubicBezTo>
                    <a:pt x="197485" y="390525"/>
                    <a:pt x="199301" y="388887"/>
                    <a:pt x="200025" y="386715"/>
                  </a:cubicBezTo>
                  <a:cubicBezTo>
                    <a:pt x="203268" y="376987"/>
                    <a:pt x="204189" y="366316"/>
                    <a:pt x="205740" y="356235"/>
                  </a:cubicBezTo>
                  <a:cubicBezTo>
                    <a:pt x="206118" y="353777"/>
                    <a:pt x="208035" y="340720"/>
                    <a:pt x="209550" y="337185"/>
                  </a:cubicBezTo>
                  <a:cubicBezTo>
                    <a:pt x="210452" y="335081"/>
                    <a:pt x="212090" y="333375"/>
                    <a:pt x="213360" y="331470"/>
                  </a:cubicBezTo>
                  <a:cubicBezTo>
                    <a:pt x="213995" y="328930"/>
                    <a:pt x="214546" y="326367"/>
                    <a:pt x="215265" y="323850"/>
                  </a:cubicBezTo>
                  <a:cubicBezTo>
                    <a:pt x="215817" y="321919"/>
                    <a:pt x="217093" y="320142"/>
                    <a:pt x="217170" y="318135"/>
                  </a:cubicBezTo>
                  <a:cubicBezTo>
                    <a:pt x="221928" y="194416"/>
                    <a:pt x="215133" y="260271"/>
                    <a:pt x="220980" y="207645"/>
                  </a:cubicBezTo>
                  <a:cubicBezTo>
                    <a:pt x="223722" y="78749"/>
                    <a:pt x="222885" y="147962"/>
                    <a:pt x="222885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B60DCBB8-8833-A538-0822-A839BA16A174}"/>
                </a:ext>
              </a:extLst>
            </p:cNvPr>
            <p:cNvSpPr/>
            <p:nvPr/>
          </p:nvSpPr>
          <p:spPr>
            <a:xfrm>
              <a:off x="9197340" y="3291840"/>
              <a:ext cx="25172" cy="306705"/>
            </a:xfrm>
            <a:custGeom>
              <a:avLst/>
              <a:gdLst>
                <a:gd name="connsiteX0" fmla="*/ 0 w 25172"/>
                <a:gd name="connsiteY0" fmla="*/ 306705 h 306705"/>
                <a:gd name="connsiteX1" fmla="*/ 3810 w 25172"/>
                <a:gd name="connsiteY1" fmla="*/ 207645 h 306705"/>
                <a:gd name="connsiteX2" fmla="*/ 9525 w 25172"/>
                <a:gd name="connsiteY2" fmla="*/ 184785 h 306705"/>
                <a:gd name="connsiteX3" fmla="*/ 11430 w 25172"/>
                <a:gd name="connsiteY3" fmla="*/ 161925 h 306705"/>
                <a:gd name="connsiteX4" fmla="*/ 13335 w 25172"/>
                <a:gd name="connsiteY4" fmla="*/ 135255 h 306705"/>
                <a:gd name="connsiteX5" fmla="*/ 17145 w 25172"/>
                <a:gd name="connsiteY5" fmla="*/ 121920 h 306705"/>
                <a:gd name="connsiteX6" fmla="*/ 19050 w 25172"/>
                <a:gd name="connsiteY6" fmla="*/ 112395 h 306705"/>
                <a:gd name="connsiteX7" fmla="*/ 20955 w 25172"/>
                <a:gd name="connsiteY7" fmla="*/ 55245 h 306705"/>
                <a:gd name="connsiteX8" fmla="*/ 24765 w 25172"/>
                <a:gd name="connsiteY8" fmla="*/ 40005 h 306705"/>
                <a:gd name="connsiteX9" fmla="*/ 24765 w 25172"/>
                <a:gd name="connsiteY9" fmla="*/ 0 h 30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72" h="306705">
                  <a:moveTo>
                    <a:pt x="0" y="306705"/>
                  </a:moveTo>
                  <a:cubicBezTo>
                    <a:pt x="2510" y="193777"/>
                    <a:pt x="-2216" y="252843"/>
                    <a:pt x="3810" y="207645"/>
                  </a:cubicBezTo>
                  <a:cubicBezTo>
                    <a:pt x="6272" y="189177"/>
                    <a:pt x="3312" y="197212"/>
                    <a:pt x="9525" y="184785"/>
                  </a:cubicBezTo>
                  <a:cubicBezTo>
                    <a:pt x="10160" y="177165"/>
                    <a:pt x="10844" y="169549"/>
                    <a:pt x="11430" y="161925"/>
                  </a:cubicBezTo>
                  <a:cubicBezTo>
                    <a:pt x="12114" y="153039"/>
                    <a:pt x="12351" y="144113"/>
                    <a:pt x="13335" y="135255"/>
                  </a:cubicBezTo>
                  <a:cubicBezTo>
                    <a:pt x="14048" y="128841"/>
                    <a:pt x="15700" y="127700"/>
                    <a:pt x="17145" y="121920"/>
                  </a:cubicBezTo>
                  <a:cubicBezTo>
                    <a:pt x="17930" y="118779"/>
                    <a:pt x="18415" y="115570"/>
                    <a:pt x="19050" y="112395"/>
                  </a:cubicBezTo>
                  <a:cubicBezTo>
                    <a:pt x="19685" y="93345"/>
                    <a:pt x="19455" y="74246"/>
                    <a:pt x="20955" y="55245"/>
                  </a:cubicBezTo>
                  <a:cubicBezTo>
                    <a:pt x="21367" y="50025"/>
                    <a:pt x="24405" y="45229"/>
                    <a:pt x="24765" y="40005"/>
                  </a:cubicBezTo>
                  <a:cubicBezTo>
                    <a:pt x="25682" y="26702"/>
                    <a:pt x="24765" y="13335"/>
                    <a:pt x="24765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A138F1C3-2C99-F679-07C6-0042FE8BB27F}"/>
                </a:ext>
              </a:extLst>
            </p:cNvPr>
            <p:cNvSpPr/>
            <p:nvPr/>
          </p:nvSpPr>
          <p:spPr>
            <a:xfrm>
              <a:off x="9222105" y="3097530"/>
              <a:ext cx="68755" cy="381000"/>
            </a:xfrm>
            <a:custGeom>
              <a:avLst/>
              <a:gdLst>
                <a:gd name="connsiteX0" fmla="*/ 0 w 68755"/>
                <a:gd name="connsiteY0" fmla="*/ 196215 h 381000"/>
                <a:gd name="connsiteX1" fmla="*/ 1905 w 68755"/>
                <a:gd name="connsiteY1" fmla="*/ 152400 h 381000"/>
                <a:gd name="connsiteX2" fmla="*/ 5715 w 68755"/>
                <a:gd name="connsiteY2" fmla="*/ 140970 h 381000"/>
                <a:gd name="connsiteX3" fmla="*/ 9525 w 68755"/>
                <a:gd name="connsiteY3" fmla="*/ 114300 h 381000"/>
                <a:gd name="connsiteX4" fmla="*/ 11430 w 68755"/>
                <a:gd name="connsiteY4" fmla="*/ 55245 h 381000"/>
                <a:gd name="connsiteX5" fmla="*/ 17145 w 68755"/>
                <a:gd name="connsiteY5" fmla="*/ 0 h 381000"/>
                <a:gd name="connsiteX6" fmla="*/ 22860 w 68755"/>
                <a:gd name="connsiteY6" fmla="*/ 15240 h 381000"/>
                <a:gd name="connsiteX7" fmla="*/ 26670 w 68755"/>
                <a:gd name="connsiteY7" fmla="*/ 26670 h 381000"/>
                <a:gd name="connsiteX8" fmla="*/ 32385 w 68755"/>
                <a:gd name="connsiteY8" fmla="*/ 38100 h 381000"/>
                <a:gd name="connsiteX9" fmla="*/ 34290 w 68755"/>
                <a:gd name="connsiteY9" fmla="*/ 45720 h 381000"/>
                <a:gd name="connsiteX10" fmla="*/ 45720 w 68755"/>
                <a:gd name="connsiteY10" fmla="*/ 62865 h 381000"/>
                <a:gd name="connsiteX11" fmla="*/ 49530 w 68755"/>
                <a:gd name="connsiteY11" fmla="*/ 70485 h 381000"/>
                <a:gd name="connsiteX12" fmla="*/ 53340 w 68755"/>
                <a:gd name="connsiteY12" fmla="*/ 76200 h 381000"/>
                <a:gd name="connsiteX13" fmla="*/ 57150 w 68755"/>
                <a:gd name="connsiteY13" fmla="*/ 93345 h 381000"/>
                <a:gd name="connsiteX14" fmla="*/ 59055 w 68755"/>
                <a:gd name="connsiteY14" fmla="*/ 299085 h 381000"/>
                <a:gd name="connsiteX15" fmla="*/ 60960 w 68755"/>
                <a:gd name="connsiteY15" fmla="*/ 306705 h 381000"/>
                <a:gd name="connsiteX16" fmla="*/ 64770 w 68755"/>
                <a:gd name="connsiteY16" fmla="*/ 327660 h 381000"/>
                <a:gd name="connsiteX17" fmla="*/ 66675 w 68755"/>
                <a:gd name="connsiteY17" fmla="*/ 365760 h 381000"/>
                <a:gd name="connsiteX18" fmla="*/ 68580 w 68755"/>
                <a:gd name="connsiteY18" fmla="*/ 371475 h 381000"/>
                <a:gd name="connsiteX19" fmla="*/ 68580 w 68755"/>
                <a:gd name="connsiteY19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755" h="381000">
                  <a:moveTo>
                    <a:pt x="0" y="196215"/>
                  </a:moveTo>
                  <a:cubicBezTo>
                    <a:pt x="635" y="181610"/>
                    <a:pt x="401" y="166941"/>
                    <a:pt x="1905" y="152400"/>
                  </a:cubicBezTo>
                  <a:cubicBezTo>
                    <a:pt x="2318" y="148405"/>
                    <a:pt x="4741" y="144866"/>
                    <a:pt x="5715" y="140970"/>
                  </a:cubicBezTo>
                  <a:cubicBezTo>
                    <a:pt x="7088" y="135477"/>
                    <a:pt x="8961" y="118811"/>
                    <a:pt x="9525" y="114300"/>
                  </a:cubicBezTo>
                  <a:cubicBezTo>
                    <a:pt x="10160" y="94615"/>
                    <a:pt x="10296" y="74908"/>
                    <a:pt x="11430" y="55245"/>
                  </a:cubicBezTo>
                  <a:cubicBezTo>
                    <a:pt x="12581" y="35302"/>
                    <a:pt x="14780" y="18917"/>
                    <a:pt x="17145" y="0"/>
                  </a:cubicBezTo>
                  <a:cubicBezTo>
                    <a:pt x="19050" y="5080"/>
                    <a:pt x="21035" y="10131"/>
                    <a:pt x="22860" y="15240"/>
                  </a:cubicBezTo>
                  <a:cubicBezTo>
                    <a:pt x="24211" y="19022"/>
                    <a:pt x="25125" y="22963"/>
                    <a:pt x="26670" y="26670"/>
                  </a:cubicBezTo>
                  <a:cubicBezTo>
                    <a:pt x="28308" y="30602"/>
                    <a:pt x="30803" y="34145"/>
                    <a:pt x="32385" y="38100"/>
                  </a:cubicBezTo>
                  <a:cubicBezTo>
                    <a:pt x="33357" y="40531"/>
                    <a:pt x="33227" y="43327"/>
                    <a:pt x="34290" y="45720"/>
                  </a:cubicBezTo>
                  <a:cubicBezTo>
                    <a:pt x="38841" y="55959"/>
                    <a:pt x="40182" y="54005"/>
                    <a:pt x="45720" y="62865"/>
                  </a:cubicBezTo>
                  <a:cubicBezTo>
                    <a:pt x="47225" y="65273"/>
                    <a:pt x="48121" y="68019"/>
                    <a:pt x="49530" y="70485"/>
                  </a:cubicBezTo>
                  <a:cubicBezTo>
                    <a:pt x="50666" y="72473"/>
                    <a:pt x="52316" y="74152"/>
                    <a:pt x="53340" y="76200"/>
                  </a:cubicBezTo>
                  <a:cubicBezTo>
                    <a:pt x="55685" y="80890"/>
                    <a:pt x="56418" y="88955"/>
                    <a:pt x="57150" y="93345"/>
                  </a:cubicBezTo>
                  <a:cubicBezTo>
                    <a:pt x="57785" y="161925"/>
                    <a:pt x="57830" y="230513"/>
                    <a:pt x="59055" y="299085"/>
                  </a:cubicBezTo>
                  <a:cubicBezTo>
                    <a:pt x="59102" y="301703"/>
                    <a:pt x="60530" y="304122"/>
                    <a:pt x="60960" y="306705"/>
                  </a:cubicBezTo>
                  <a:cubicBezTo>
                    <a:pt x="64550" y="328246"/>
                    <a:pt x="60683" y="315398"/>
                    <a:pt x="64770" y="327660"/>
                  </a:cubicBezTo>
                  <a:cubicBezTo>
                    <a:pt x="65405" y="340360"/>
                    <a:pt x="65573" y="353092"/>
                    <a:pt x="66675" y="365760"/>
                  </a:cubicBezTo>
                  <a:cubicBezTo>
                    <a:pt x="66849" y="367760"/>
                    <a:pt x="68331" y="369482"/>
                    <a:pt x="68580" y="371475"/>
                  </a:cubicBezTo>
                  <a:cubicBezTo>
                    <a:pt x="68974" y="374625"/>
                    <a:pt x="68580" y="377825"/>
                    <a:pt x="68580" y="38100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8AACCCEA-7776-34E9-6A65-AEBB0C582984}"/>
                </a:ext>
              </a:extLst>
            </p:cNvPr>
            <p:cNvSpPr/>
            <p:nvPr/>
          </p:nvSpPr>
          <p:spPr>
            <a:xfrm>
              <a:off x="9284968" y="3478530"/>
              <a:ext cx="106682" cy="586740"/>
            </a:xfrm>
            <a:custGeom>
              <a:avLst/>
              <a:gdLst>
                <a:gd name="connsiteX0" fmla="*/ 3812 w 106682"/>
                <a:gd name="connsiteY0" fmla="*/ 0 h 586740"/>
                <a:gd name="connsiteX1" fmla="*/ 1907 w 106682"/>
                <a:gd name="connsiteY1" fmla="*/ 9525 h 586740"/>
                <a:gd name="connsiteX2" fmla="*/ 2 w 106682"/>
                <a:gd name="connsiteY2" fmla="*/ 17145 h 586740"/>
                <a:gd name="connsiteX3" fmla="*/ 7622 w 106682"/>
                <a:gd name="connsiteY3" fmla="*/ 104775 h 586740"/>
                <a:gd name="connsiteX4" fmla="*/ 9527 w 106682"/>
                <a:gd name="connsiteY4" fmla="*/ 110490 h 586740"/>
                <a:gd name="connsiteX5" fmla="*/ 13337 w 106682"/>
                <a:gd name="connsiteY5" fmla="*/ 125730 h 586740"/>
                <a:gd name="connsiteX6" fmla="*/ 17147 w 106682"/>
                <a:gd name="connsiteY6" fmla="*/ 131445 h 586740"/>
                <a:gd name="connsiteX7" fmla="*/ 19052 w 106682"/>
                <a:gd name="connsiteY7" fmla="*/ 182880 h 586740"/>
                <a:gd name="connsiteX8" fmla="*/ 20957 w 106682"/>
                <a:gd name="connsiteY8" fmla="*/ 190500 h 586740"/>
                <a:gd name="connsiteX9" fmla="*/ 22862 w 106682"/>
                <a:gd name="connsiteY9" fmla="*/ 201930 h 586740"/>
                <a:gd name="connsiteX10" fmla="*/ 26672 w 106682"/>
                <a:gd name="connsiteY10" fmla="*/ 226695 h 586740"/>
                <a:gd name="connsiteX11" fmla="*/ 30482 w 106682"/>
                <a:gd name="connsiteY11" fmla="*/ 335280 h 586740"/>
                <a:gd name="connsiteX12" fmla="*/ 32387 w 106682"/>
                <a:gd name="connsiteY12" fmla="*/ 342900 h 586740"/>
                <a:gd name="connsiteX13" fmla="*/ 34292 w 106682"/>
                <a:gd name="connsiteY13" fmla="*/ 354330 h 586740"/>
                <a:gd name="connsiteX14" fmla="*/ 40007 w 106682"/>
                <a:gd name="connsiteY14" fmla="*/ 394335 h 586740"/>
                <a:gd name="connsiteX15" fmla="*/ 41912 w 106682"/>
                <a:gd name="connsiteY15" fmla="*/ 428625 h 586740"/>
                <a:gd name="connsiteX16" fmla="*/ 43817 w 106682"/>
                <a:gd name="connsiteY16" fmla="*/ 440055 h 586740"/>
                <a:gd name="connsiteX17" fmla="*/ 45722 w 106682"/>
                <a:gd name="connsiteY17" fmla="*/ 453390 h 586740"/>
                <a:gd name="connsiteX18" fmla="*/ 47627 w 106682"/>
                <a:gd name="connsiteY18" fmla="*/ 464820 h 586740"/>
                <a:gd name="connsiteX19" fmla="*/ 53342 w 106682"/>
                <a:gd name="connsiteY19" fmla="*/ 489585 h 586740"/>
                <a:gd name="connsiteX20" fmla="*/ 57152 w 106682"/>
                <a:gd name="connsiteY20" fmla="*/ 512445 h 586740"/>
                <a:gd name="connsiteX21" fmla="*/ 59057 w 106682"/>
                <a:gd name="connsiteY21" fmla="*/ 523875 h 586740"/>
                <a:gd name="connsiteX22" fmla="*/ 60962 w 106682"/>
                <a:gd name="connsiteY22" fmla="*/ 560070 h 586740"/>
                <a:gd name="connsiteX23" fmla="*/ 64772 w 106682"/>
                <a:gd name="connsiteY23" fmla="*/ 565785 h 586740"/>
                <a:gd name="connsiteX24" fmla="*/ 66677 w 106682"/>
                <a:gd name="connsiteY24" fmla="*/ 586740 h 586740"/>
                <a:gd name="connsiteX25" fmla="*/ 78107 w 106682"/>
                <a:gd name="connsiteY25" fmla="*/ 552450 h 586740"/>
                <a:gd name="connsiteX26" fmla="*/ 80012 w 106682"/>
                <a:gd name="connsiteY26" fmla="*/ 451485 h 586740"/>
                <a:gd name="connsiteX27" fmla="*/ 83822 w 106682"/>
                <a:gd name="connsiteY27" fmla="*/ 401955 h 586740"/>
                <a:gd name="connsiteX28" fmla="*/ 89537 w 106682"/>
                <a:gd name="connsiteY28" fmla="*/ 379095 h 586740"/>
                <a:gd name="connsiteX29" fmla="*/ 95252 w 106682"/>
                <a:gd name="connsiteY29" fmla="*/ 335280 h 586740"/>
                <a:gd name="connsiteX30" fmla="*/ 97157 w 106682"/>
                <a:gd name="connsiteY30" fmla="*/ 310515 h 586740"/>
                <a:gd name="connsiteX31" fmla="*/ 100967 w 106682"/>
                <a:gd name="connsiteY31" fmla="*/ 283845 h 586740"/>
                <a:gd name="connsiteX32" fmla="*/ 102872 w 106682"/>
                <a:gd name="connsiteY32" fmla="*/ 249555 h 586740"/>
                <a:gd name="connsiteX33" fmla="*/ 106682 w 106682"/>
                <a:gd name="connsiteY33" fmla="*/ 230505 h 586740"/>
                <a:gd name="connsiteX34" fmla="*/ 104777 w 106682"/>
                <a:gd name="connsiteY34" fmla="*/ 167640 h 586740"/>
                <a:gd name="connsiteX35" fmla="*/ 100967 w 106682"/>
                <a:gd name="connsiteY35" fmla="*/ 156210 h 586740"/>
                <a:gd name="connsiteX36" fmla="*/ 102872 w 106682"/>
                <a:gd name="connsiteY36" fmla="*/ 102870 h 586740"/>
                <a:gd name="connsiteX37" fmla="*/ 104777 w 106682"/>
                <a:gd name="connsiteY37" fmla="*/ 93345 h 586740"/>
                <a:gd name="connsiteX38" fmla="*/ 106682 w 106682"/>
                <a:gd name="connsiteY38" fmla="*/ 74295 h 586740"/>
                <a:gd name="connsiteX39" fmla="*/ 104777 w 106682"/>
                <a:gd name="connsiteY39" fmla="*/ 1905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6682" h="586740">
                  <a:moveTo>
                    <a:pt x="3812" y="0"/>
                  </a:moveTo>
                  <a:cubicBezTo>
                    <a:pt x="3177" y="3175"/>
                    <a:pt x="2609" y="6364"/>
                    <a:pt x="1907" y="9525"/>
                  </a:cubicBezTo>
                  <a:cubicBezTo>
                    <a:pt x="1339" y="12081"/>
                    <a:pt x="-62" y="14528"/>
                    <a:pt x="2" y="17145"/>
                  </a:cubicBezTo>
                  <a:cubicBezTo>
                    <a:pt x="1135" y="63590"/>
                    <a:pt x="-547" y="72097"/>
                    <a:pt x="7622" y="104775"/>
                  </a:cubicBezTo>
                  <a:cubicBezTo>
                    <a:pt x="8109" y="106723"/>
                    <a:pt x="9040" y="108542"/>
                    <a:pt x="9527" y="110490"/>
                  </a:cubicBezTo>
                  <a:cubicBezTo>
                    <a:pt x="10614" y="114837"/>
                    <a:pt x="11160" y="121375"/>
                    <a:pt x="13337" y="125730"/>
                  </a:cubicBezTo>
                  <a:cubicBezTo>
                    <a:pt x="14361" y="127778"/>
                    <a:pt x="15877" y="129540"/>
                    <a:pt x="17147" y="131445"/>
                  </a:cubicBezTo>
                  <a:cubicBezTo>
                    <a:pt x="17782" y="148590"/>
                    <a:pt x="17947" y="165759"/>
                    <a:pt x="19052" y="182880"/>
                  </a:cubicBezTo>
                  <a:cubicBezTo>
                    <a:pt x="19221" y="185493"/>
                    <a:pt x="20444" y="187933"/>
                    <a:pt x="20957" y="190500"/>
                  </a:cubicBezTo>
                  <a:cubicBezTo>
                    <a:pt x="21715" y="194288"/>
                    <a:pt x="22316" y="198106"/>
                    <a:pt x="22862" y="201930"/>
                  </a:cubicBezTo>
                  <a:cubicBezTo>
                    <a:pt x="26322" y="226149"/>
                    <a:pt x="23034" y="208503"/>
                    <a:pt x="26672" y="226695"/>
                  </a:cubicBezTo>
                  <a:cubicBezTo>
                    <a:pt x="27100" y="242969"/>
                    <a:pt x="28207" y="309112"/>
                    <a:pt x="30482" y="335280"/>
                  </a:cubicBezTo>
                  <a:cubicBezTo>
                    <a:pt x="30709" y="337888"/>
                    <a:pt x="31874" y="340333"/>
                    <a:pt x="32387" y="342900"/>
                  </a:cubicBezTo>
                  <a:cubicBezTo>
                    <a:pt x="33145" y="346688"/>
                    <a:pt x="33705" y="350512"/>
                    <a:pt x="34292" y="354330"/>
                  </a:cubicBezTo>
                  <a:cubicBezTo>
                    <a:pt x="36342" y="367654"/>
                    <a:pt x="38335" y="380959"/>
                    <a:pt x="40007" y="394335"/>
                  </a:cubicBezTo>
                  <a:cubicBezTo>
                    <a:pt x="40642" y="405765"/>
                    <a:pt x="40961" y="417217"/>
                    <a:pt x="41912" y="428625"/>
                  </a:cubicBezTo>
                  <a:cubicBezTo>
                    <a:pt x="42233" y="432474"/>
                    <a:pt x="43230" y="436237"/>
                    <a:pt x="43817" y="440055"/>
                  </a:cubicBezTo>
                  <a:cubicBezTo>
                    <a:pt x="44500" y="444493"/>
                    <a:pt x="45039" y="448952"/>
                    <a:pt x="45722" y="453390"/>
                  </a:cubicBezTo>
                  <a:cubicBezTo>
                    <a:pt x="46309" y="457208"/>
                    <a:pt x="47081" y="460996"/>
                    <a:pt x="47627" y="464820"/>
                  </a:cubicBezTo>
                  <a:cubicBezTo>
                    <a:pt x="50474" y="484747"/>
                    <a:pt x="47285" y="474442"/>
                    <a:pt x="53342" y="489585"/>
                  </a:cubicBezTo>
                  <a:lnTo>
                    <a:pt x="57152" y="512445"/>
                  </a:lnTo>
                  <a:lnTo>
                    <a:pt x="59057" y="523875"/>
                  </a:lnTo>
                  <a:cubicBezTo>
                    <a:pt x="59692" y="535940"/>
                    <a:pt x="59330" y="548099"/>
                    <a:pt x="60962" y="560070"/>
                  </a:cubicBezTo>
                  <a:cubicBezTo>
                    <a:pt x="61271" y="562339"/>
                    <a:pt x="64292" y="563546"/>
                    <a:pt x="64772" y="565785"/>
                  </a:cubicBezTo>
                  <a:cubicBezTo>
                    <a:pt x="66242" y="572643"/>
                    <a:pt x="66042" y="579755"/>
                    <a:pt x="66677" y="586740"/>
                  </a:cubicBezTo>
                  <a:cubicBezTo>
                    <a:pt x="78492" y="563111"/>
                    <a:pt x="75321" y="574735"/>
                    <a:pt x="78107" y="552450"/>
                  </a:cubicBezTo>
                  <a:cubicBezTo>
                    <a:pt x="78742" y="518795"/>
                    <a:pt x="79090" y="485133"/>
                    <a:pt x="80012" y="451485"/>
                  </a:cubicBezTo>
                  <a:cubicBezTo>
                    <a:pt x="80412" y="436900"/>
                    <a:pt x="80342" y="417613"/>
                    <a:pt x="83822" y="401955"/>
                  </a:cubicBezTo>
                  <a:cubicBezTo>
                    <a:pt x="85526" y="394288"/>
                    <a:pt x="89537" y="379095"/>
                    <a:pt x="89537" y="379095"/>
                  </a:cubicBezTo>
                  <a:cubicBezTo>
                    <a:pt x="93705" y="341587"/>
                    <a:pt x="91092" y="356082"/>
                    <a:pt x="95252" y="335280"/>
                  </a:cubicBezTo>
                  <a:cubicBezTo>
                    <a:pt x="95887" y="327025"/>
                    <a:pt x="96243" y="318744"/>
                    <a:pt x="97157" y="310515"/>
                  </a:cubicBezTo>
                  <a:cubicBezTo>
                    <a:pt x="98149" y="301590"/>
                    <a:pt x="100129" y="292786"/>
                    <a:pt x="100967" y="283845"/>
                  </a:cubicBezTo>
                  <a:cubicBezTo>
                    <a:pt x="102036" y="272447"/>
                    <a:pt x="101921" y="260963"/>
                    <a:pt x="102872" y="249555"/>
                  </a:cubicBezTo>
                  <a:cubicBezTo>
                    <a:pt x="103456" y="242549"/>
                    <a:pt x="105027" y="237123"/>
                    <a:pt x="106682" y="230505"/>
                  </a:cubicBezTo>
                  <a:cubicBezTo>
                    <a:pt x="106047" y="209550"/>
                    <a:pt x="106385" y="188543"/>
                    <a:pt x="104777" y="167640"/>
                  </a:cubicBezTo>
                  <a:cubicBezTo>
                    <a:pt x="104469" y="163636"/>
                    <a:pt x="101085" y="160224"/>
                    <a:pt x="100967" y="156210"/>
                  </a:cubicBezTo>
                  <a:cubicBezTo>
                    <a:pt x="100444" y="138426"/>
                    <a:pt x="101796" y="120629"/>
                    <a:pt x="102872" y="102870"/>
                  </a:cubicBezTo>
                  <a:cubicBezTo>
                    <a:pt x="103068" y="99638"/>
                    <a:pt x="104349" y="96554"/>
                    <a:pt x="104777" y="93345"/>
                  </a:cubicBezTo>
                  <a:cubicBezTo>
                    <a:pt x="105620" y="87019"/>
                    <a:pt x="106047" y="80645"/>
                    <a:pt x="106682" y="74295"/>
                  </a:cubicBezTo>
                  <a:cubicBezTo>
                    <a:pt x="104723" y="5716"/>
                    <a:pt x="104777" y="29854"/>
                    <a:pt x="104777" y="1905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08099535-4182-8E75-292A-3CB800925CE7}"/>
                </a:ext>
              </a:extLst>
            </p:cNvPr>
            <p:cNvSpPr/>
            <p:nvPr/>
          </p:nvSpPr>
          <p:spPr>
            <a:xfrm>
              <a:off x="9391650" y="3108362"/>
              <a:ext cx="91483" cy="667348"/>
            </a:xfrm>
            <a:custGeom>
              <a:avLst/>
              <a:gdLst>
                <a:gd name="connsiteX0" fmla="*/ 0 w 91483"/>
                <a:gd name="connsiteY0" fmla="*/ 377788 h 667348"/>
                <a:gd name="connsiteX1" fmla="*/ 1905 w 91483"/>
                <a:gd name="connsiteY1" fmla="*/ 240628 h 667348"/>
                <a:gd name="connsiteX2" fmla="*/ 3810 w 91483"/>
                <a:gd name="connsiteY2" fmla="*/ 233008 h 667348"/>
                <a:gd name="connsiteX3" fmla="*/ 5715 w 91483"/>
                <a:gd name="connsiteY3" fmla="*/ 202528 h 667348"/>
                <a:gd name="connsiteX4" fmla="*/ 7620 w 91483"/>
                <a:gd name="connsiteY4" fmla="*/ 191098 h 667348"/>
                <a:gd name="connsiteX5" fmla="*/ 11430 w 91483"/>
                <a:gd name="connsiteY5" fmla="*/ 158713 h 667348"/>
                <a:gd name="connsiteX6" fmla="*/ 15240 w 91483"/>
                <a:gd name="connsiteY6" fmla="*/ 137758 h 667348"/>
                <a:gd name="connsiteX7" fmla="*/ 22860 w 91483"/>
                <a:gd name="connsiteY7" fmla="*/ 93943 h 667348"/>
                <a:gd name="connsiteX8" fmla="*/ 24765 w 91483"/>
                <a:gd name="connsiteY8" fmla="*/ 84418 h 667348"/>
                <a:gd name="connsiteX9" fmla="*/ 28575 w 91483"/>
                <a:gd name="connsiteY9" fmla="*/ 74893 h 667348"/>
                <a:gd name="connsiteX10" fmla="*/ 36195 w 91483"/>
                <a:gd name="connsiteY10" fmla="*/ 38698 h 667348"/>
                <a:gd name="connsiteX11" fmla="*/ 40005 w 91483"/>
                <a:gd name="connsiteY11" fmla="*/ 23458 h 667348"/>
                <a:gd name="connsiteX12" fmla="*/ 41910 w 91483"/>
                <a:gd name="connsiteY12" fmla="*/ 15838 h 667348"/>
                <a:gd name="connsiteX13" fmla="*/ 40005 w 91483"/>
                <a:gd name="connsiteY13" fmla="*/ 598 h 667348"/>
                <a:gd name="connsiteX14" fmla="*/ 43815 w 91483"/>
                <a:gd name="connsiteY14" fmla="*/ 17743 h 667348"/>
                <a:gd name="connsiteX15" fmla="*/ 45720 w 91483"/>
                <a:gd name="connsiteY15" fmla="*/ 27268 h 667348"/>
                <a:gd name="connsiteX16" fmla="*/ 47625 w 91483"/>
                <a:gd name="connsiteY16" fmla="*/ 34888 h 667348"/>
                <a:gd name="connsiteX17" fmla="*/ 51435 w 91483"/>
                <a:gd name="connsiteY17" fmla="*/ 52033 h 667348"/>
                <a:gd name="connsiteX18" fmla="*/ 55245 w 91483"/>
                <a:gd name="connsiteY18" fmla="*/ 67273 h 667348"/>
                <a:gd name="connsiteX19" fmla="*/ 57150 w 91483"/>
                <a:gd name="connsiteY19" fmla="*/ 189193 h 667348"/>
                <a:gd name="connsiteX20" fmla="*/ 60960 w 91483"/>
                <a:gd name="connsiteY20" fmla="*/ 212053 h 667348"/>
                <a:gd name="connsiteX21" fmla="*/ 66675 w 91483"/>
                <a:gd name="connsiteY21" fmla="*/ 231103 h 667348"/>
                <a:gd name="connsiteX22" fmla="*/ 68580 w 91483"/>
                <a:gd name="connsiteY22" fmla="*/ 252058 h 667348"/>
                <a:gd name="connsiteX23" fmla="*/ 74295 w 91483"/>
                <a:gd name="connsiteY23" fmla="*/ 286348 h 667348"/>
                <a:gd name="connsiteX24" fmla="*/ 80010 w 91483"/>
                <a:gd name="connsiteY24" fmla="*/ 326353 h 667348"/>
                <a:gd name="connsiteX25" fmla="*/ 81915 w 91483"/>
                <a:gd name="connsiteY25" fmla="*/ 341593 h 667348"/>
                <a:gd name="connsiteX26" fmla="*/ 83820 w 91483"/>
                <a:gd name="connsiteY26" fmla="*/ 351118 h 667348"/>
                <a:gd name="connsiteX27" fmla="*/ 85725 w 91483"/>
                <a:gd name="connsiteY27" fmla="*/ 572098 h 667348"/>
                <a:gd name="connsiteX28" fmla="*/ 89535 w 91483"/>
                <a:gd name="connsiteY28" fmla="*/ 602578 h 667348"/>
                <a:gd name="connsiteX29" fmla="*/ 91440 w 91483"/>
                <a:gd name="connsiteY29" fmla="*/ 667348 h 66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1483" h="667348">
                  <a:moveTo>
                    <a:pt x="0" y="377788"/>
                  </a:moveTo>
                  <a:cubicBezTo>
                    <a:pt x="635" y="332068"/>
                    <a:pt x="702" y="286337"/>
                    <a:pt x="1905" y="240628"/>
                  </a:cubicBezTo>
                  <a:cubicBezTo>
                    <a:pt x="1974" y="238011"/>
                    <a:pt x="3549" y="235613"/>
                    <a:pt x="3810" y="233008"/>
                  </a:cubicBezTo>
                  <a:cubicBezTo>
                    <a:pt x="4823" y="222879"/>
                    <a:pt x="4793" y="212666"/>
                    <a:pt x="5715" y="202528"/>
                  </a:cubicBezTo>
                  <a:cubicBezTo>
                    <a:pt x="6065" y="198681"/>
                    <a:pt x="7110" y="194927"/>
                    <a:pt x="7620" y="191098"/>
                  </a:cubicBezTo>
                  <a:cubicBezTo>
                    <a:pt x="11620" y="161098"/>
                    <a:pt x="7450" y="186573"/>
                    <a:pt x="11430" y="158713"/>
                  </a:cubicBezTo>
                  <a:cubicBezTo>
                    <a:pt x="14606" y="136480"/>
                    <a:pt x="11958" y="157449"/>
                    <a:pt x="15240" y="137758"/>
                  </a:cubicBezTo>
                  <a:cubicBezTo>
                    <a:pt x="22780" y="92516"/>
                    <a:pt x="6710" y="178733"/>
                    <a:pt x="22860" y="93943"/>
                  </a:cubicBezTo>
                  <a:cubicBezTo>
                    <a:pt x="23466" y="90762"/>
                    <a:pt x="23562" y="87424"/>
                    <a:pt x="24765" y="84418"/>
                  </a:cubicBezTo>
                  <a:lnTo>
                    <a:pt x="28575" y="74893"/>
                  </a:lnTo>
                  <a:cubicBezTo>
                    <a:pt x="34246" y="40864"/>
                    <a:pt x="29604" y="63416"/>
                    <a:pt x="36195" y="38698"/>
                  </a:cubicBezTo>
                  <a:cubicBezTo>
                    <a:pt x="37544" y="33638"/>
                    <a:pt x="38735" y="28538"/>
                    <a:pt x="40005" y="23458"/>
                  </a:cubicBezTo>
                  <a:lnTo>
                    <a:pt x="41910" y="15838"/>
                  </a:lnTo>
                  <a:cubicBezTo>
                    <a:pt x="41275" y="10758"/>
                    <a:pt x="36385" y="-3022"/>
                    <a:pt x="40005" y="598"/>
                  </a:cubicBezTo>
                  <a:cubicBezTo>
                    <a:pt x="44145" y="4738"/>
                    <a:pt x="42588" y="12019"/>
                    <a:pt x="43815" y="17743"/>
                  </a:cubicBezTo>
                  <a:cubicBezTo>
                    <a:pt x="44493" y="20909"/>
                    <a:pt x="45018" y="24107"/>
                    <a:pt x="45720" y="27268"/>
                  </a:cubicBezTo>
                  <a:cubicBezTo>
                    <a:pt x="46288" y="29824"/>
                    <a:pt x="47036" y="32337"/>
                    <a:pt x="47625" y="34888"/>
                  </a:cubicBezTo>
                  <a:cubicBezTo>
                    <a:pt x="48941" y="40592"/>
                    <a:pt x="50094" y="46334"/>
                    <a:pt x="51435" y="52033"/>
                  </a:cubicBezTo>
                  <a:cubicBezTo>
                    <a:pt x="52634" y="57130"/>
                    <a:pt x="55245" y="67273"/>
                    <a:pt x="55245" y="67273"/>
                  </a:cubicBezTo>
                  <a:cubicBezTo>
                    <a:pt x="55880" y="107913"/>
                    <a:pt x="55547" y="148580"/>
                    <a:pt x="57150" y="189193"/>
                  </a:cubicBezTo>
                  <a:cubicBezTo>
                    <a:pt x="57455" y="196912"/>
                    <a:pt x="59617" y="204445"/>
                    <a:pt x="60960" y="212053"/>
                  </a:cubicBezTo>
                  <a:cubicBezTo>
                    <a:pt x="62993" y="223576"/>
                    <a:pt x="62235" y="220003"/>
                    <a:pt x="66675" y="231103"/>
                  </a:cubicBezTo>
                  <a:cubicBezTo>
                    <a:pt x="67310" y="238088"/>
                    <a:pt x="67622" y="245110"/>
                    <a:pt x="68580" y="252058"/>
                  </a:cubicBezTo>
                  <a:cubicBezTo>
                    <a:pt x="70163" y="263537"/>
                    <a:pt x="73333" y="274800"/>
                    <a:pt x="74295" y="286348"/>
                  </a:cubicBezTo>
                  <a:cubicBezTo>
                    <a:pt x="78002" y="330831"/>
                    <a:pt x="73534" y="289655"/>
                    <a:pt x="80010" y="326353"/>
                  </a:cubicBezTo>
                  <a:cubicBezTo>
                    <a:pt x="80900" y="331395"/>
                    <a:pt x="81137" y="336533"/>
                    <a:pt x="81915" y="341593"/>
                  </a:cubicBezTo>
                  <a:cubicBezTo>
                    <a:pt x="82407" y="344793"/>
                    <a:pt x="83185" y="347943"/>
                    <a:pt x="83820" y="351118"/>
                  </a:cubicBezTo>
                  <a:cubicBezTo>
                    <a:pt x="84455" y="424778"/>
                    <a:pt x="84574" y="498444"/>
                    <a:pt x="85725" y="572098"/>
                  </a:cubicBezTo>
                  <a:cubicBezTo>
                    <a:pt x="86008" y="590209"/>
                    <a:pt x="86405" y="590059"/>
                    <a:pt x="89535" y="602578"/>
                  </a:cubicBezTo>
                  <a:cubicBezTo>
                    <a:pt x="91941" y="648285"/>
                    <a:pt x="91440" y="626691"/>
                    <a:pt x="91440" y="667348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id="{7EE8440B-F3E7-F7C9-376D-243E810A32AF}"/>
                </a:ext>
              </a:extLst>
            </p:cNvPr>
            <p:cNvSpPr/>
            <p:nvPr/>
          </p:nvSpPr>
          <p:spPr>
            <a:xfrm>
              <a:off x="9483089" y="3783330"/>
              <a:ext cx="72588" cy="348615"/>
            </a:xfrm>
            <a:custGeom>
              <a:avLst/>
              <a:gdLst>
                <a:gd name="connsiteX0" fmla="*/ 1906 w 72588"/>
                <a:gd name="connsiteY0" fmla="*/ 0 h 348615"/>
                <a:gd name="connsiteX1" fmla="*/ 3811 w 72588"/>
                <a:gd name="connsiteY1" fmla="*/ 99060 h 348615"/>
                <a:gd name="connsiteX2" fmla="*/ 7621 w 72588"/>
                <a:gd name="connsiteY2" fmla="*/ 125730 h 348615"/>
                <a:gd name="connsiteX3" fmla="*/ 9526 w 72588"/>
                <a:gd name="connsiteY3" fmla="*/ 139065 h 348615"/>
                <a:gd name="connsiteX4" fmla="*/ 17146 w 72588"/>
                <a:gd name="connsiteY4" fmla="*/ 152400 h 348615"/>
                <a:gd name="connsiteX5" fmla="*/ 20956 w 72588"/>
                <a:gd name="connsiteY5" fmla="*/ 177165 h 348615"/>
                <a:gd name="connsiteX6" fmla="*/ 24766 w 72588"/>
                <a:gd name="connsiteY6" fmla="*/ 213360 h 348615"/>
                <a:gd name="connsiteX7" fmla="*/ 26671 w 72588"/>
                <a:gd name="connsiteY7" fmla="*/ 228600 h 348615"/>
                <a:gd name="connsiteX8" fmla="*/ 28576 w 72588"/>
                <a:gd name="connsiteY8" fmla="*/ 245745 h 348615"/>
                <a:gd name="connsiteX9" fmla="*/ 30481 w 72588"/>
                <a:gd name="connsiteY9" fmla="*/ 308610 h 348615"/>
                <a:gd name="connsiteX10" fmla="*/ 32386 w 72588"/>
                <a:gd name="connsiteY10" fmla="*/ 316230 h 348615"/>
                <a:gd name="connsiteX11" fmla="*/ 36196 w 72588"/>
                <a:gd name="connsiteY11" fmla="*/ 323850 h 348615"/>
                <a:gd name="connsiteX12" fmla="*/ 38101 w 72588"/>
                <a:gd name="connsiteY12" fmla="*/ 337185 h 348615"/>
                <a:gd name="connsiteX13" fmla="*/ 41911 w 72588"/>
                <a:gd name="connsiteY13" fmla="*/ 342900 h 348615"/>
                <a:gd name="connsiteX14" fmla="*/ 43816 w 72588"/>
                <a:gd name="connsiteY14" fmla="*/ 348615 h 348615"/>
                <a:gd name="connsiteX15" fmla="*/ 47626 w 72588"/>
                <a:gd name="connsiteY15" fmla="*/ 333375 h 348615"/>
                <a:gd name="connsiteX16" fmla="*/ 53341 w 72588"/>
                <a:gd name="connsiteY16" fmla="*/ 287655 h 348615"/>
                <a:gd name="connsiteX17" fmla="*/ 57151 w 72588"/>
                <a:gd name="connsiteY17" fmla="*/ 257175 h 348615"/>
                <a:gd name="connsiteX18" fmla="*/ 59056 w 72588"/>
                <a:gd name="connsiteY18" fmla="*/ 213360 h 348615"/>
                <a:gd name="connsiteX19" fmla="*/ 62866 w 72588"/>
                <a:gd name="connsiteY19" fmla="*/ 196215 h 348615"/>
                <a:gd name="connsiteX20" fmla="*/ 66676 w 72588"/>
                <a:gd name="connsiteY20" fmla="*/ 154305 h 348615"/>
                <a:gd name="connsiteX21" fmla="*/ 68581 w 72588"/>
                <a:gd name="connsiteY21" fmla="*/ 104775 h 348615"/>
                <a:gd name="connsiteX22" fmla="*/ 70486 w 72588"/>
                <a:gd name="connsiteY22" fmla="*/ 85725 h 348615"/>
                <a:gd name="connsiteX23" fmla="*/ 72391 w 72588"/>
                <a:gd name="connsiteY23" fmla="*/ 74295 h 348615"/>
                <a:gd name="connsiteX24" fmla="*/ 72391 w 72588"/>
                <a:gd name="connsiteY24" fmla="*/ 47625 h 34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588" h="348615">
                  <a:moveTo>
                    <a:pt x="1906" y="0"/>
                  </a:moveTo>
                  <a:cubicBezTo>
                    <a:pt x="-213" y="55100"/>
                    <a:pt x="-1689" y="44057"/>
                    <a:pt x="3811" y="99060"/>
                  </a:cubicBezTo>
                  <a:cubicBezTo>
                    <a:pt x="4705" y="107996"/>
                    <a:pt x="6351" y="116840"/>
                    <a:pt x="7621" y="125730"/>
                  </a:cubicBezTo>
                  <a:cubicBezTo>
                    <a:pt x="8256" y="130175"/>
                    <a:pt x="7298" y="135166"/>
                    <a:pt x="9526" y="139065"/>
                  </a:cubicBezTo>
                  <a:lnTo>
                    <a:pt x="17146" y="152400"/>
                  </a:lnTo>
                  <a:cubicBezTo>
                    <a:pt x="18416" y="160655"/>
                    <a:pt x="19775" y="168897"/>
                    <a:pt x="20956" y="177165"/>
                  </a:cubicBezTo>
                  <a:cubicBezTo>
                    <a:pt x="23658" y="196081"/>
                    <a:pt x="22497" y="191805"/>
                    <a:pt x="24766" y="213360"/>
                  </a:cubicBezTo>
                  <a:cubicBezTo>
                    <a:pt x="25302" y="218451"/>
                    <a:pt x="26073" y="223516"/>
                    <a:pt x="26671" y="228600"/>
                  </a:cubicBezTo>
                  <a:cubicBezTo>
                    <a:pt x="27343" y="234311"/>
                    <a:pt x="27941" y="240030"/>
                    <a:pt x="28576" y="245745"/>
                  </a:cubicBezTo>
                  <a:cubicBezTo>
                    <a:pt x="29211" y="266700"/>
                    <a:pt x="29349" y="287676"/>
                    <a:pt x="30481" y="308610"/>
                  </a:cubicBezTo>
                  <a:cubicBezTo>
                    <a:pt x="30622" y="311224"/>
                    <a:pt x="31467" y="313779"/>
                    <a:pt x="32386" y="316230"/>
                  </a:cubicBezTo>
                  <a:cubicBezTo>
                    <a:pt x="33383" y="318889"/>
                    <a:pt x="34926" y="321310"/>
                    <a:pt x="36196" y="323850"/>
                  </a:cubicBezTo>
                  <a:cubicBezTo>
                    <a:pt x="36831" y="328295"/>
                    <a:pt x="36811" y="332884"/>
                    <a:pt x="38101" y="337185"/>
                  </a:cubicBezTo>
                  <a:cubicBezTo>
                    <a:pt x="38759" y="339378"/>
                    <a:pt x="40887" y="340852"/>
                    <a:pt x="41911" y="342900"/>
                  </a:cubicBezTo>
                  <a:cubicBezTo>
                    <a:pt x="42809" y="344696"/>
                    <a:pt x="43181" y="346710"/>
                    <a:pt x="43816" y="348615"/>
                  </a:cubicBezTo>
                  <a:cubicBezTo>
                    <a:pt x="45086" y="343535"/>
                    <a:pt x="46818" y="338549"/>
                    <a:pt x="47626" y="333375"/>
                  </a:cubicBezTo>
                  <a:cubicBezTo>
                    <a:pt x="49997" y="318201"/>
                    <a:pt x="51813" y="302937"/>
                    <a:pt x="53341" y="287655"/>
                  </a:cubicBezTo>
                  <a:cubicBezTo>
                    <a:pt x="55630" y="264762"/>
                    <a:pt x="54197" y="274900"/>
                    <a:pt x="57151" y="257175"/>
                  </a:cubicBezTo>
                  <a:cubicBezTo>
                    <a:pt x="57786" y="242570"/>
                    <a:pt x="57691" y="227915"/>
                    <a:pt x="59056" y="213360"/>
                  </a:cubicBezTo>
                  <a:cubicBezTo>
                    <a:pt x="59602" y="207531"/>
                    <a:pt x="61953" y="201998"/>
                    <a:pt x="62866" y="196215"/>
                  </a:cubicBezTo>
                  <a:cubicBezTo>
                    <a:pt x="63807" y="190256"/>
                    <a:pt x="66308" y="158723"/>
                    <a:pt x="66676" y="154305"/>
                  </a:cubicBezTo>
                  <a:cubicBezTo>
                    <a:pt x="67311" y="137795"/>
                    <a:pt x="67665" y="121272"/>
                    <a:pt x="68581" y="104775"/>
                  </a:cubicBezTo>
                  <a:cubicBezTo>
                    <a:pt x="68935" y="98403"/>
                    <a:pt x="69694" y="92057"/>
                    <a:pt x="70486" y="85725"/>
                  </a:cubicBezTo>
                  <a:cubicBezTo>
                    <a:pt x="70965" y="81892"/>
                    <a:pt x="72198" y="78153"/>
                    <a:pt x="72391" y="74295"/>
                  </a:cubicBezTo>
                  <a:cubicBezTo>
                    <a:pt x="72835" y="65416"/>
                    <a:pt x="72391" y="56515"/>
                    <a:pt x="72391" y="47625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092766CC-818D-3011-FD97-32FBCAACDFAA}"/>
                </a:ext>
              </a:extLst>
            </p:cNvPr>
            <p:cNvSpPr/>
            <p:nvPr/>
          </p:nvSpPr>
          <p:spPr>
            <a:xfrm>
              <a:off x="9553575" y="3192780"/>
              <a:ext cx="13562" cy="641985"/>
            </a:xfrm>
            <a:custGeom>
              <a:avLst/>
              <a:gdLst>
                <a:gd name="connsiteX0" fmla="*/ 0 w 13562"/>
                <a:gd name="connsiteY0" fmla="*/ 641985 h 641985"/>
                <a:gd name="connsiteX1" fmla="*/ 1905 w 13562"/>
                <a:gd name="connsiteY1" fmla="*/ 392430 h 641985"/>
                <a:gd name="connsiteX2" fmla="*/ 5715 w 13562"/>
                <a:gd name="connsiteY2" fmla="*/ 363855 h 641985"/>
                <a:gd name="connsiteX3" fmla="*/ 7620 w 13562"/>
                <a:gd name="connsiteY3" fmla="*/ 335280 h 641985"/>
                <a:gd name="connsiteX4" fmla="*/ 9525 w 13562"/>
                <a:gd name="connsiteY4" fmla="*/ 316230 h 641985"/>
                <a:gd name="connsiteX5" fmla="*/ 11430 w 13562"/>
                <a:gd name="connsiteY5" fmla="*/ 243840 h 641985"/>
                <a:gd name="connsiteX6" fmla="*/ 13335 w 13562"/>
                <a:gd name="connsiteY6" fmla="*/ 196215 h 641985"/>
                <a:gd name="connsiteX7" fmla="*/ 13335 w 13562"/>
                <a:gd name="connsiteY7" fmla="*/ 0 h 6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2" h="641985">
                  <a:moveTo>
                    <a:pt x="0" y="641985"/>
                  </a:moveTo>
                  <a:cubicBezTo>
                    <a:pt x="635" y="558800"/>
                    <a:pt x="196" y="475600"/>
                    <a:pt x="1905" y="392430"/>
                  </a:cubicBezTo>
                  <a:cubicBezTo>
                    <a:pt x="2102" y="382823"/>
                    <a:pt x="4759" y="373417"/>
                    <a:pt x="5715" y="363855"/>
                  </a:cubicBezTo>
                  <a:cubicBezTo>
                    <a:pt x="6665" y="354356"/>
                    <a:pt x="6859" y="344796"/>
                    <a:pt x="7620" y="335280"/>
                  </a:cubicBezTo>
                  <a:cubicBezTo>
                    <a:pt x="8129" y="328919"/>
                    <a:pt x="8890" y="322580"/>
                    <a:pt x="9525" y="316230"/>
                  </a:cubicBezTo>
                  <a:cubicBezTo>
                    <a:pt x="10160" y="292100"/>
                    <a:pt x="10664" y="267966"/>
                    <a:pt x="11430" y="243840"/>
                  </a:cubicBezTo>
                  <a:cubicBezTo>
                    <a:pt x="11934" y="227960"/>
                    <a:pt x="13211" y="212102"/>
                    <a:pt x="13335" y="196215"/>
                  </a:cubicBezTo>
                  <a:cubicBezTo>
                    <a:pt x="13846" y="130812"/>
                    <a:pt x="13335" y="65405"/>
                    <a:pt x="13335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2D38F277-693D-C083-CEEA-6594B7974913}"/>
                </a:ext>
              </a:extLst>
            </p:cNvPr>
            <p:cNvSpPr/>
            <p:nvPr/>
          </p:nvSpPr>
          <p:spPr>
            <a:xfrm>
              <a:off x="9644791" y="3314700"/>
              <a:ext cx="9749" cy="485775"/>
            </a:xfrm>
            <a:custGeom>
              <a:avLst/>
              <a:gdLst>
                <a:gd name="connsiteX0" fmla="*/ 224 w 9749"/>
                <a:gd name="connsiteY0" fmla="*/ 0 h 485775"/>
                <a:gd name="connsiteX1" fmla="*/ 2129 w 9749"/>
                <a:gd name="connsiteY1" fmla="*/ 150495 h 485775"/>
                <a:gd name="connsiteX2" fmla="*/ 9749 w 9749"/>
                <a:gd name="connsiteY2" fmla="*/ 259080 h 485775"/>
                <a:gd name="connsiteX3" fmla="*/ 7844 w 9749"/>
                <a:gd name="connsiteY3" fmla="*/ 293370 h 485775"/>
                <a:gd name="connsiteX4" fmla="*/ 5939 w 9749"/>
                <a:gd name="connsiteY4" fmla="*/ 299085 h 485775"/>
                <a:gd name="connsiteX5" fmla="*/ 4034 w 9749"/>
                <a:gd name="connsiteY5" fmla="*/ 348615 h 485775"/>
                <a:gd name="connsiteX6" fmla="*/ 224 w 9749"/>
                <a:gd name="connsiteY6" fmla="*/ 390525 h 485775"/>
                <a:gd name="connsiteX7" fmla="*/ 224 w 9749"/>
                <a:gd name="connsiteY7" fmla="*/ 485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9" h="485775">
                  <a:moveTo>
                    <a:pt x="224" y="0"/>
                  </a:moveTo>
                  <a:cubicBezTo>
                    <a:pt x="859" y="50165"/>
                    <a:pt x="537" y="100351"/>
                    <a:pt x="2129" y="150495"/>
                  </a:cubicBezTo>
                  <a:cubicBezTo>
                    <a:pt x="3742" y="201318"/>
                    <a:pt x="5830" y="219893"/>
                    <a:pt x="9749" y="259080"/>
                  </a:cubicBezTo>
                  <a:cubicBezTo>
                    <a:pt x="9114" y="270510"/>
                    <a:pt x="8929" y="281974"/>
                    <a:pt x="7844" y="293370"/>
                  </a:cubicBezTo>
                  <a:cubicBezTo>
                    <a:pt x="7654" y="295369"/>
                    <a:pt x="6077" y="297082"/>
                    <a:pt x="5939" y="299085"/>
                  </a:cubicBezTo>
                  <a:cubicBezTo>
                    <a:pt x="4802" y="315568"/>
                    <a:pt x="4977" y="332120"/>
                    <a:pt x="4034" y="348615"/>
                  </a:cubicBezTo>
                  <a:cubicBezTo>
                    <a:pt x="2479" y="375836"/>
                    <a:pt x="750" y="357367"/>
                    <a:pt x="224" y="390525"/>
                  </a:cubicBezTo>
                  <a:cubicBezTo>
                    <a:pt x="-280" y="422271"/>
                    <a:pt x="224" y="454025"/>
                    <a:pt x="224" y="485775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8637C487-E3CB-4AA5-1AB7-2F8B19AC5342}"/>
                </a:ext>
              </a:extLst>
            </p:cNvPr>
            <p:cNvSpPr/>
            <p:nvPr/>
          </p:nvSpPr>
          <p:spPr>
            <a:xfrm>
              <a:off x="9645015" y="3465195"/>
              <a:ext cx="82305" cy="671372"/>
            </a:xfrm>
            <a:custGeom>
              <a:avLst/>
              <a:gdLst>
                <a:gd name="connsiteX0" fmla="*/ 0 w 82305"/>
                <a:gd name="connsiteY0" fmla="*/ 339090 h 671372"/>
                <a:gd name="connsiteX1" fmla="*/ 3810 w 82305"/>
                <a:gd name="connsiteY1" fmla="*/ 434340 h 671372"/>
                <a:gd name="connsiteX2" fmla="*/ 5715 w 82305"/>
                <a:gd name="connsiteY2" fmla="*/ 455295 h 671372"/>
                <a:gd name="connsiteX3" fmla="*/ 11430 w 82305"/>
                <a:gd name="connsiteY3" fmla="*/ 485775 h 671372"/>
                <a:gd name="connsiteX4" fmla="*/ 13335 w 82305"/>
                <a:gd name="connsiteY4" fmla="*/ 506730 h 671372"/>
                <a:gd name="connsiteX5" fmla="*/ 17145 w 82305"/>
                <a:gd name="connsiteY5" fmla="*/ 531495 h 671372"/>
                <a:gd name="connsiteX6" fmla="*/ 19050 w 82305"/>
                <a:gd name="connsiteY6" fmla="*/ 544830 h 671372"/>
                <a:gd name="connsiteX7" fmla="*/ 20955 w 82305"/>
                <a:gd name="connsiteY7" fmla="*/ 575310 h 671372"/>
                <a:gd name="connsiteX8" fmla="*/ 24765 w 82305"/>
                <a:gd name="connsiteY8" fmla="*/ 603885 h 671372"/>
                <a:gd name="connsiteX9" fmla="*/ 26670 w 82305"/>
                <a:gd name="connsiteY9" fmla="*/ 670560 h 671372"/>
                <a:gd name="connsiteX10" fmla="*/ 32385 w 82305"/>
                <a:gd name="connsiteY10" fmla="*/ 661035 h 671372"/>
                <a:gd name="connsiteX11" fmla="*/ 38100 w 82305"/>
                <a:gd name="connsiteY11" fmla="*/ 643890 h 671372"/>
                <a:gd name="connsiteX12" fmla="*/ 40005 w 82305"/>
                <a:gd name="connsiteY12" fmla="*/ 630555 h 671372"/>
                <a:gd name="connsiteX13" fmla="*/ 47625 w 82305"/>
                <a:gd name="connsiteY13" fmla="*/ 601980 h 671372"/>
                <a:gd name="connsiteX14" fmla="*/ 49530 w 82305"/>
                <a:gd name="connsiteY14" fmla="*/ 586740 h 671372"/>
                <a:gd name="connsiteX15" fmla="*/ 53340 w 82305"/>
                <a:gd name="connsiteY15" fmla="*/ 567690 h 671372"/>
                <a:gd name="connsiteX16" fmla="*/ 55245 w 82305"/>
                <a:gd name="connsiteY16" fmla="*/ 478155 h 671372"/>
                <a:gd name="connsiteX17" fmla="*/ 57150 w 82305"/>
                <a:gd name="connsiteY17" fmla="*/ 441960 h 671372"/>
                <a:gd name="connsiteX18" fmla="*/ 60960 w 82305"/>
                <a:gd name="connsiteY18" fmla="*/ 421005 h 671372"/>
                <a:gd name="connsiteX19" fmla="*/ 62865 w 82305"/>
                <a:gd name="connsiteY19" fmla="*/ 381000 h 671372"/>
                <a:gd name="connsiteX20" fmla="*/ 64770 w 82305"/>
                <a:gd name="connsiteY20" fmla="*/ 360045 h 671372"/>
                <a:gd name="connsiteX21" fmla="*/ 70485 w 82305"/>
                <a:gd name="connsiteY21" fmla="*/ 165735 h 671372"/>
                <a:gd name="connsiteX22" fmla="*/ 74295 w 82305"/>
                <a:gd name="connsiteY22" fmla="*/ 125730 h 671372"/>
                <a:gd name="connsiteX23" fmla="*/ 78105 w 82305"/>
                <a:gd name="connsiteY23" fmla="*/ 74295 h 671372"/>
                <a:gd name="connsiteX24" fmla="*/ 81915 w 82305"/>
                <a:gd name="connsiteY24" fmla="*/ 51435 h 671372"/>
                <a:gd name="connsiteX25" fmla="*/ 81915 w 82305"/>
                <a:gd name="connsiteY25" fmla="*/ 0 h 67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2305" h="671372">
                  <a:moveTo>
                    <a:pt x="0" y="339090"/>
                  </a:moveTo>
                  <a:cubicBezTo>
                    <a:pt x="1708" y="402274"/>
                    <a:pt x="251" y="391628"/>
                    <a:pt x="3810" y="434340"/>
                  </a:cubicBezTo>
                  <a:cubicBezTo>
                    <a:pt x="4392" y="441330"/>
                    <a:pt x="4687" y="448357"/>
                    <a:pt x="5715" y="455295"/>
                  </a:cubicBezTo>
                  <a:cubicBezTo>
                    <a:pt x="7230" y="465520"/>
                    <a:pt x="10494" y="475480"/>
                    <a:pt x="11430" y="485775"/>
                  </a:cubicBezTo>
                  <a:cubicBezTo>
                    <a:pt x="12065" y="492760"/>
                    <a:pt x="12560" y="499759"/>
                    <a:pt x="13335" y="506730"/>
                  </a:cubicBezTo>
                  <a:cubicBezTo>
                    <a:pt x="14440" y="516673"/>
                    <a:pt x="15660" y="521843"/>
                    <a:pt x="17145" y="531495"/>
                  </a:cubicBezTo>
                  <a:cubicBezTo>
                    <a:pt x="17828" y="535933"/>
                    <a:pt x="18415" y="540385"/>
                    <a:pt x="19050" y="544830"/>
                  </a:cubicBezTo>
                  <a:cubicBezTo>
                    <a:pt x="19685" y="554990"/>
                    <a:pt x="20143" y="565163"/>
                    <a:pt x="20955" y="575310"/>
                  </a:cubicBezTo>
                  <a:cubicBezTo>
                    <a:pt x="22031" y="588761"/>
                    <a:pt x="22758" y="591843"/>
                    <a:pt x="24765" y="603885"/>
                  </a:cubicBezTo>
                  <a:cubicBezTo>
                    <a:pt x="25400" y="626110"/>
                    <a:pt x="23731" y="648521"/>
                    <a:pt x="26670" y="670560"/>
                  </a:cubicBezTo>
                  <a:cubicBezTo>
                    <a:pt x="27159" y="674230"/>
                    <a:pt x="31010" y="664473"/>
                    <a:pt x="32385" y="661035"/>
                  </a:cubicBezTo>
                  <a:cubicBezTo>
                    <a:pt x="47157" y="624106"/>
                    <a:pt x="22046" y="675999"/>
                    <a:pt x="38100" y="643890"/>
                  </a:cubicBezTo>
                  <a:cubicBezTo>
                    <a:pt x="38735" y="639445"/>
                    <a:pt x="39124" y="634958"/>
                    <a:pt x="40005" y="630555"/>
                  </a:cubicBezTo>
                  <a:cubicBezTo>
                    <a:pt x="41649" y="622336"/>
                    <a:pt x="45279" y="610192"/>
                    <a:pt x="47625" y="601980"/>
                  </a:cubicBezTo>
                  <a:cubicBezTo>
                    <a:pt x="48260" y="596900"/>
                    <a:pt x="48688" y="591790"/>
                    <a:pt x="49530" y="586740"/>
                  </a:cubicBezTo>
                  <a:cubicBezTo>
                    <a:pt x="50595" y="580352"/>
                    <a:pt x="53340" y="567690"/>
                    <a:pt x="53340" y="567690"/>
                  </a:cubicBezTo>
                  <a:cubicBezTo>
                    <a:pt x="53975" y="537845"/>
                    <a:pt x="54341" y="507993"/>
                    <a:pt x="55245" y="478155"/>
                  </a:cubicBezTo>
                  <a:cubicBezTo>
                    <a:pt x="55611" y="466079"/>
                    <a:pt x="56187" y="454003"/>
                    <a:pt x="57150" y="441960"/>
                  </a:cubicBezTo>
                  <a:cubicBezTo>
                    <a:pt x="57475" y="437898"/>
                    <a:pt x="60068" y="425464"/>
                    <a:pt x="60960" y="421005"/>
                  </a:cubicBezTo>
                  <a:cubicBezTo>
                    <a:pt x="61595" y="407670"/>
                    <a:pt x="62032" y="394324"/>
                    <a:pt x="62865" y="381000"/>
                  </a:cubicBezTo>
                  <a:cubicBezTo>
                    <a:pt x="63303" y="374000"/>
                    <a:pt x="64581" y="367056"/>
                    <a:pt x="64770" y="360045"/>
                  </a:cubicBezTo>
                  <a:cubicBezTo>
                    <a:pt x="67851" y="246034"/>
                    <a:pt x="64141" y="260899"/>
                    <a:pt x="70485" y="165735"/>
                  </a:cubicBezTo>
                  <a:cubicBezTo>
                    <a:pt x="71376" y="152369"/>
                    <a:pt x="73183" y="139079"/>
                    <a:pt x="74295" y="125730"/>
                  </a:cubicBezTo>
                  <a:cubicBezTo>
                    <a:pt x="75723" y="108597"/>
                    <a:pt x="75279" y="91253"/>
                    <a:pt x="78105" y="74295"/>
                  </a:cubicBezTo>
                  <a:cubicBezTo>
                    <a:pt x="79375" y="66675"/>
                    <a:pt x="81519" y="59150"/>
                    <a:pt x="81915" y="51435"/>
                  </a:cubicBezTo>
                  <a:cubicBezTo>
                    <a:pt x="82793" y="34313"/>
                    <a:pt x="81915" y="17145"/>
                    <a:pt x="81915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0348B901-8877-8401-8774-D1A08471B925}"/>
                </a:ext>
              </a:extLst>
            </p:cNvPr>
            <p:cNvSpPr/>
            <p:nvPr/>
          </p:nvSpPr>
          <p:spPr>
            <a:xfrm>
              <a:off x="9728835" y="3086100"/>
              <a:ext cx="78205" cy="544830"/>
            </a:xfrm>
            <a:custGeom>
              <a:avLst/>
              <a:gdLst>
                <a:gd name="connsiteX0" fmla="*/ 0 w 78205"/>
                <a:gd name="connsiteY0" fmla="*/ 382905 h 544830"/>
                <a:gd name="connsiteX1" fmla="*/ 1905 w 78205"/>
                <a:gd name="connsiteY1" fmla="*/ 285750 h 544830"/>
                <a:gd name="connsiteX2" fmla="*/ 3810 w 78205"/>
                <a:gd name="connsiteY2" fmla="*/ 276225 h 544830"/>
                <a:gd name="connsiteX3" fmla="*/ 5715 w 78205"/>
                <a:gd name="connsiteY3" fmla="*/ 255270 h 544830"/>
                <a:gd name="connsiteX4" fmla="*/ 11430 w 78205"/>
                <a:gd name="connsiteY4" fmla="*/ 144780 h 544830"/>
                <a:gd name="connsiteX5" fmla="*/ 17145 w 78205"/>
                <a:gd name="connsiteY5" fmla="*/ 106680 h 544830"/>
                <a:gd name="connsiteX6" fmla="*/ 19050 w 78205"/>
                <a:gd name="connsiteY6" fmla="*/ 97155 h 544830"/>
                <a:gd name="connsiteX7" fmla="*/ 24765 w 78205"/>
                <a:gd name="connsiteY7" fmla="*/ 49530 h 544830"/>
                <a:gd name="connsiteX8" fmla="*/ 26670 w 78205"/>
                <a:gd name="connsiteY8" fmla="*/ 34290 h 544830"/>
                <a:gd name="connsiteX9" fmla="*/ 30480 w 78205"/>
                <a:gd name="connsiteY9" fmla="*/ 20955 h 544830"/>
                <a:gd name="connsiteX10" fmla="*/ 32385 w 78205"/>
                <a:gd name="connsiteY10" fmla="*/ 13335 h 544830"/>
                <a:gd name="connsiteX11" fmla="*/ 36195 w 78205"/>
                <a:gd name="connsiteY11" fmla="*/ 0 h 544830"/>
                <a:gd name="connsiteX12" fmla="*/ 38100 w 78205"/>
                <a:gd name="connsiteY12" fmla="*/ 15240 h 544830"/>
                <a:gd name="connsiteX13" fmla="*/ 40005 w 78205"/>
                <a:gd name="connsiteY13" fmla="*/ 20955 h 544830"/>
                <a:gd name="connsiteX14" fmla="*/ 41910 w 78205"/>
                <a:gd name="connsiteY14" fmla="*/ 32385 h 544830"/>
                <a:gd name="connsiteX15" fmla="*/ 53340 w 78205"/>
                <a:gd name="connsiteY15" fmla="*/ 68580 h 544830"/>
                <a:gd name="connsiteX16" fmla="*/ 55245 w 78205"/>
                <a:gd name="connsiteY16" fmla="*/ 80010 h 544830"/>
                <a:gd name="connsiteX17" fmla="*/ 57150 w 78205"/>
                <a:gd name="connsiteY17" fmla="*/ 89535 h 544830"/>
                <a:gd name="connsiteX18" fmla="*/ 59055 w 78205"/>
                <a:gd name="connsiteY18" fmla="*/ 106680 h 544830"/>
                <a:gd name="connsiteX19" fmla="*/ 62865 w 78205"/>
                <a:gd name="connsiteY19" fmla="*/ 123825 h 544830"/>
                <a:gd name="connsiteX20" fmla="*/ 64770 w 78205"/>
                <a:gd name="connsiteY20" fmla="*/ 209550 h 544830"/>
                <a:gd name="connsiteX21" fmla="*/ 66675 w 78205"/>
                <a:gd name="connsiteY21" fmla="*/ 220980 h 544830"/>
                <a:gd name="connsiteX22" fmla="*/ 68580 w 78205"/>
                <a:gd name="connsiteY22" fmla="*/ 236220 h 544830"/>
                <a:gd name="connsiteX23" fmla="*/ 72390 w 78205"/>
                <a:gd name="connsiteY23" fmla="*/ 262890 h 544830"/>
                <a:gd name="connsiteX24" fmla="*/ 74295 w 78205"/>
                <a:gd name="connsiteY24" fmla="*/ 302895 h 544830"/>
                <a:gd name="connsiteX25" fmla="*/ 78105 w 78205"/>
                <a:gd name="connsiteY25" fmla="*/ 327660 h 544830"/>
                <a:gd name="connsiteX26" fmla="*/ 76200 w 78205"/>
                <a:gd name="connsiteY26" fmla="*/ 396240 h 544830"/>
                <a:gd name="connsiteX27" fmla="*/ 74295 w 78205"/>
                <a:gd name="connsiteY27" fmla="*/ 405765 h 544830"/>
                <a:gd name="connsiteX28" fmla="*/ 74295 w 78205"/>
                <a:gd name="connsiteY28" fmla="*/ 544830 h 54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8205" h="544830">
                  <a:moveTo>
                    <a:pt x="0" y="382905"/>
                  </a:moveTo>
                  <a:cubicBezTo>
                    <a:pt x="635" y="350520"/>
                    <a:pt x="749" y="318121"/>
                    <a:pt x="1905" y="285750"/>
                  </a:cubicBezTo>
                  <a:cubicBezTo>
                    <a:pt x="2021" y="282514"/>
                    <a:pt x="3408" y="279438"/>
                    <a:pt x="3810" y="276225"/>
                  </a:cubicBezTo>
                  <a:cubicBezTo>
                    <a:pt x="4680" y="269265"/>
                    <a:pt x="5080" y="262255"/>
                    <a:pt x="5715" y="255270"/>
                  </a:cubicBezTo>
                  <a:cubicBezTo>
                    <a:pt x="7606" y="194771"/>
                    <a:pt x="6494" y="200724"/>
                    <a:pt x="11430" y="144780"/>
                  </a:cubicBezTo>
                  <a:cubicBezTo>
                    <a:pt x="12300" y="134926"/>
                    <a:pt x="15502" y="114896"/>
                    <a:pt x="17145" y="106680"/>
                  </a:cubicBezTo>
                  <a:cubicBezTo>
                    <a:pt x="17780" y="103505"/>
                    <a:pt x="18622" y="100364"/>
                    <a:pt x="19050" y="97155"/>
                  </a:cubicBezTo>
                  <a:cubicBezTo>
                    <a:pt x="21163" y="81306"/>
                    <a:pt x="22841" y="65403"/>
                    <a:pt x="24765" y="49530"/>
                  </a:cubicBezTo>
                  <a:cubicBezTo>
                    <a:pt x="25381" y="44448"/>
                    <a:pt x="25428" y="39257"/>
                    <a:pt x="26670" y="34290"/>
                  </a:cubicBezTo>
                  <a:cubicBezTo>
                    <a:pt x="32625" y="10469"/>
                    <a:pt x="25014" y="40086"/>
                    <a:pt x="30480" y="20955"/>
                  </a:cubicBezTo>
                  <a:cubicBezTo>
                    <a:pt x="31199" y="18438"/>
                    <a:pt x="31666" y="15852"/>
                    <a:pt x="32385" y="13335"/>
                  </a:cubicBezTo>
                  <a:cubicBezTo>
                    <a:pt x="37851" y="-5796"/>
                    <a:pt x="30240" y="23821"/>
                    <a:pt x="36195" y="0"/>
                  </a:cubicBezTo>
                  <a:cubicBezTo>
                    <a:pt x="36830" y="5080"/>
                    <a:pt x="37184" y="10203"/>
                    <a:pt x="38100" y="15240"/>
                  </a:cubicBezTo>
                  <a:cubicBezTo>
                    <a:pt x="38459" y="17216"/>
                    <a:pt x="39569" y="18995"/>
                    <a:pt x="40005" y="20955"/>
                  </a:cubicBezTo>
                  <a:cubicBezTo>
                    <a:pt x="40843" y="24726"/>
                    <a:pt x="41041" y="28621"/>
                    <a:pt x="41910" y="32385"/>
                  </a:cubicBezTo>
                  <a:cubicBezTo>
                    <a:pt x="45366" y="47362"/>
                    <a:pt x="48707" y="51900"/>
                    <a:pt x="53340" y="68580"/>
                  </a:cubicBezTo>
                  <a:cubicBezTo>
                    <a:pt x="54374" y="72302"/>
                    <a:pt x="54554" y="76210"/>
                    <a:pt x="55245" y="80010"/>
                  </a:cubicBezTo>
                  <a:cubicBezTo>
                    <a:pt x="55824" y="83196"/>
                    <a:pt x="56692" y="86330"/>
                    <a:pt x="57150" y="89535"/>
                  </a:cubicBezTo>
                  <a:cubicBezTo>
                    <a:pt x="57963" y="95227"/>
                    <a:pt x="58110" y="101008"/>
                    <a:pt x="59055" y="106680"/>
                  </a:cubicBezTo>
                  <a:cubicBezTo>
                    <a:pt x="60017" y="112455"/>
                    <a:pt x="61595" y="118110"/>
                    <a:pt x="62865" y="123825"/>
                  </a:cubicBezTo>
                  <a:cubicBezTo>
                    <a:pt x="63500" y="152400"/>
                    <a:pt x="63650" y="180990"/>
                    <a:pt x="64770" y="209550"/>
                  </a:cubicBezTo>
                  <a:cubicBezTo>
                    <a:pt x="64921" y="213410"/>
                    <a:pt x="66129" y="217156"/>
                    <a:pt x="66675" y="220980"/>
                  </a:cubicBezTo>
                  <a:cubicBezTo>
                    <a:pt x="67399" y="226048"/>
                    <a:pt x="67888" y="231147"/>
                    <a:pt x="68580" y="236220"/>
                  </a:cubicBezTo>
                  <a:cubicBezTo>
                    <a:pt x="69793" y="245118"/>
                    <a:pt x="72390" y="262890"/>
                    <a:pt x="72390" y="262890"/>
                  </a:cubicBezTo>
                  <a:cubicBezTo>
                    <a:pt x="73025" y="276225"/>
                    <a:pt x="73122" y="289597"/>
                    <a:pt x="74295" y="302895"/>
                  </a:cubicBezTo>
                  <a:cubicBezTo>
                    <a:pt x="75029" y="311215"/>
                    <a:pt x="77935" y="319310"/>
                    <a:pt x="78105" y="327660"/>
                  </a:cubicBezTo>
                  <a:cubicBezTo>
                    <a:pt x="78572" y="350524"/>
                    <a:pt x="77314" y="373398"/>
                    <a:pt x="76200" y="396240"/>
                  </a:cubicBezTo>
                  <a:cubicBezTo>
                    <a:pt x="76042" y="399474"/>
                    <a:pt x="74337" y="402527"/>
                    <a:pt x="74295" y="405765"/>
                  </a:cubicBezTo>
                  <a:cubicBezTo>
                    <a:pt x="73701" y="452116"/>
                    <a:pt x="74295" y="498475"/>
                    <a:pt x="74295" y="54483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E5C958FC-225A-E1C4-0B43-4AB605AAE9E6}"/>
                </a:ext>
              </a:extLst>
            </p:cNvPr>
            <p:cNvSpPr/>
            <p:nvPr/>
          </p:nvSpPr>
          <p:spPr>
            <a:xfrm>
              <a:off x="9806940" y="3455670"/>
              <a:ext cx="89535" cy="640080"/>
            </a:xfrm>
            <a:custGeom>
              <a:avLst/>
              <a:gdLst>
                <a:gd name="connsiteX0" fmla="*/ 0 w 89535"/>
                <a:gd name="connsiteY0" fmla="*/ 182880 h 640080"/>
                <a:gd name="connsiteX1" fmla="*/ 3810 w 89535"/>
                <a:gd name="connsiteY1" fmla="*/ 272415 h 640080"/>
                <a:gd name="connsiteX2" fmla="*/ 5715 w 89535"/>
                <a:gd name="connsiteY2" fmla="*/ 287655 h 640080"/>
                <a:gd name="connsiteX3" fmla="*/ 9525 w 89535"/>
                <a:gd name="connsiteY3" fmla="*/ 316230 h 640080"/>
                <a:gd name="connsiteX4" fmla="*/ 13335 w 89535"/>
                <a:gd name="connsiteY4" fmla="*/ 375285 h 640080"/>
                <a:gd name="connsiteX5" fmla="*/ 15240 w 89535"/>
                <a:gd name="connsiteY5" fmla="*/ 405765 h 640080"/>
                <a:gd name="connsiteX6" fmla="*/ 19050 w 89535"/>
                <a:gd name="connsiteY6" fmla="*/ 438150 h 640080"/>
                <a:gd name="connsiteX7" fmla="*/ 22860 w 89535"/>
                <a:gd name="connsiteY7" fmla="*/ 481965 h 640080"/>
                <a:gd name="connsiteX8" fmla="*/ 24765 w 89535"/>
                <a:gd name="connsiteY8" fmla="*/ 512445 h 640080"/>
                <a:gd name="connsiteX9" fmla="*/ 28575 w 89535"/>
                <a:gd name="connsiteY9" fmla="*/ 535305 h 640080"/>
                <a:gd name="connsiteX10" fmla="*/ 32385 w 89535"/>
                <a:gd name="connsiteY10" fmla="*/ 558165 h 640080"/>
                <a:gd name="connsiteX11" fmla="*/ 34290 w 89535"/>
                <a:gd name="connsiteY11" fmla="*/ 609600 h 640080"/>
                <a:gd name="connsiteX12" fmla="*/ 36195 w 89535"/>
                <a:gd name="connsiteY12" fmla="*/ 630555 h 640080"/>
                <a:gd name="connsiteX13" fmla="*/ 40005 w 89535"/>
                <a:gd name="connsiteY13" fmla="*/ 640080 h 640080"/>
                <a:gd name="connsiteX14" fmla="*/ 41910 w 89535"/>
                <a:gd name="connsiteY14" fmla="*/ 615315 h 640080"/>
                <a:gd name="connsiteX15" fmla="*/ 43815 w 89535"/>
                <a:gd name="connsiteY15" fmla="*/ 601980 h 640080"/>
                <a:gd name="connsiteX16" fmla="*/ 45720 w 89535"/>
                <a:gd name="connsiteY16" fmla="*/ 577215 h 640080"/>
                <a:gd name="connsiteX17" fmla="*/ 49530 w 89535"/>
                <a:gd name="connsiteY17" fmla="*/ 461010 h 640080"/>
                <a:gd name="connsiteX18" fmla="*/ 51435 w 89535"/>
                <a:gd name="connsiteY18" fmla="*/ 453390 h 640080"/>
                <a:gd name="connsiteX19" fmla="*/ 55245 w 89535"/>
                <a:gd name="connsiteY19" fmla="*/ 440055 h 640080"/>
                <a:gd name="connsiteX20" fmla="*/ 59055 w 89535"/>
                <a:gd name="connsiteY20" fmla="*/ 419100 h 640080"/>
                <a:gd name="connsiteX21" fmla="*/ 62865 w 89535"/>
                <a:gd name="connsiteY21" fmla="*/ 400050 h 640080"/>
                <a:gd name="connsiteX22" fmla="*/ 64770 w 89535"/>
                <a:gd name="connsiteY22" fmla="*/ 344805 h 640080"/>
                <a:gd name="connsiteX23" fmla="*/ 74295 w 89535"/>
                <a:gd name="connsiteY23" fmla="*/ 249555 h 640080"/>
                <a:gd name="connsiteX24" fmla="*/ 76200 w 89535"/>
                <a:gd name="connsiteY24" fmla="*/ 224790 h 640080"/>
                <a:gd name="connsiteX25" fmla="*/ 80010 w 89535"/>
                <a:gd name="connsiteY25" fmla="*/ 196215 h 640080"/>
                <a:gd name="connsiteX26" fmla="*/ 83820 w 89535"/>
                <a:gd name="connsiteY26" fmla="*/ 156210 h 640080"/>
                <a:gd name="connsiteX27" fmla="*/ 89535 w 89535"/>
                <a:gd name="connsiteY27" fmla="*/ 127635 h 640080"/>
                <a:gd name="connsiteX28" fmla="*/ 87630 w 89535"/>
                <a:gd name="connsiteY28" fmla="*/ 22860 h 640080"/>
                <a:gd name="connsiteX29" fmla="*/ 85725 w 89535"/>
                <a:gd name="connsiteY29" fmla="*/ 13335 h 640080"/>
                <a:gd name="connsiteX30" fmla="*/ 83820 w 89535"/>
                <a:gd name="connsiteY30" fmla="*/ 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9535" h="640080">
                  <a:moveTo>
                    <a:pt x="0" y="182880"/>
                  </a:moveTo>
                  <a:cubicBezTo>
                    <a:pt x="957" y="212543"/>
                    <a:pt x="1336" y="242729"/>
                    <a:pt x="3810" y="272415"/>
                  </a:cubicBezTo>
                  <a:cubicBezTo>
                    <a:pt x="4235" y="277517"/>
                    <a:pt x="5117" y="282571"/>
                    <a:pt x="5715" y="287655"/>
                  </a:cubicBezTo>
                  <a:cubicBezTo>
                    <a:pt x="8513" y="311437"/>
                    <a:pt x="6361" y="297249"/>
                    <a:pt x="9525" y="316230"/>
                  </a:cubicBezTo>
                  <a:cubicBezTo>
                    <a:pt x="13538" y="388471"/>
                    <a:pt x="9359" y="317637"/>
                    <a:pt x="13335" y="375285"/>
                  </a:cubicBezTo>
                  <a:cubicBezTo>
                    <a:pt x="14035" y="385441"/>
                    <a:pt x="14318" y="395627"/>
                    <a:pt x="15240" y="405765"/>
                  </a:cubicBezTo>
                  <a:cubicBezTo>
                    <a:pt x="16224" y="416590"/>
                    <a:pt x="18095" y="427323"/>
                    <a:pt x="19050" y="438150"/>
                  </a:cubicBezTo>
                  <a:cubicBezTo>
                    <a:pt x="23447" y="487981"/>
                    <a:pt x="18368" y="455014"/>
                    <a:pt x="22860" y="481965"/>
                  </a:cubicBezTo>
                  <a:cubicBezTo>
                    <a:pt x="23495" y="492125"/>
                    <a:pt x="23681" y="502323"/>
                    <a:pt x="24765" y="512445"/>
                  </a:cubicBezTo>
                  <a:cubicBezTo>
                    <a:pt x="25588" y="520126"/>
                    <a:pt x="27370" y="527674"/>
                    <a:pt x="28575" y="535305"/>
                  </a:cubicBezTo>
                  <a:cubicBezTo>
                    <a:pt x="32119" y="557753"/>
                    <a:pt x="28747" y="539977"/>
                    <a:pt x="32385" y="558165"/>
                  </a:cubicBezTo>
                  <a:cubicBezTo>
                    <a:pt x="33020" y="575310"/>
                    <a:pt x="33388" y="592467"/>
                    <a:pt x="34290" y="609600"/>
                  </a:cubicBezTo>
                  <a:cubicBezTo>
                    <a:pt x="34659" y="616604"/>
                    <a:pt x="34902" y="623661"/>
                    <a:pt x="36195" y="630555"/>
                  </a:cubicBezTo>
                  <a:cubicBezTo>
                    <a:pt x="36825" y="633916"/>
                    <a:pt x="38735" y="636905"/>
                    <a:pt x="40005" y="640080"/>
                  </a:cubicBezTo>
                  <a:cubicBezTo>
                    <a:pt x="40640" y="631825"/>
                    <a:pt x="41086" y="623553"/>
                    <a:pt x="41910" y="615315"/>
                  </a:cubicBezTo>
                  <a:cubicBezTo>
                    <a:pt x="42357" y="610847"/>
                    <a:pt x="43368" y="606448"/>
                    <a:pt x="43815" y="601980"/>
                  </a:cubicBezTo>
                  <a:cubicBezTo>
                    <a:pt x="44639" y="593742"/>
                    <a:pt x="45085" y="585470"/>
                    <a:pt x="45720" y="577215"/>
                  </a:cubicBezTo>
                  <a:cubicBezTo>
                    <a:pt x="46990" y="538480"/>
                    <a:pt x="47743" y="499725"/>
                    <a:pt x="49530" y="461010"/>
                  </a:cubicBezTo>
                  <a:cubicBezTo>
                    <a:pt x="49651" y="458395"/>
                    <a:pt x="50716" y="455907"/>
                    <a:pt x="51435" y="453390"/>
                  </a:cubicBezTo>
                  <a:cubicBezTo>
                    <a:pt x="54617" y="442253"/>
                    <a:pt x="52267" y="453455"/>
                    <a:pt x="55245" y="440055"/>
                  </a:cubicBezTo>
                  <a:cubicBezTo>
                    <a:pt x="57945" y="427907"/>
                    <a:pt x="56574" y="432334"/>
                    <a:pt x="59055" y="419100"/>
                  </a:cubicBezTo>
                  <a:cubicBezTo>
                    <a:pt x="60248" y="412735"/>
                    <a:pt x="61595" y="406400"/>
                    <a:pt x="62865" y="400050"/>
                  </a:cubicBezTo>
                  <a:cubicBezTo>
                    <a:pt x="63500" y="381635"/>
                    <a:pt x="63375" y="363178"/>
                    <a:pt x="64770" y="344805"/>
                  </a:cubicBezTo>
                  <a:cubicBezTo>
                    <a:pt x="67186" y="312988"/>
                    <a:pt x="71848" y="281369"/>
                    <a:pt x="74295" y="249555"/>
                  </a:cubicBezTo>
                  <a:cubicBezTo>
                    <a:pt x="74930" y="241300"/>
                    <a:pt x="75318" y="233022"/>
                    <a:pt x="76200" y="224790"/>
                  </a:cubicBezTo>
                  <a:cubicBezTo>
                    <a:pt x="77224" y="215235"/>
                    <a:pt x="78949" y="205766"/>
                    <a:pt x="80010" y="196215"/>
                  </a:cubicBezTo>
                  <a:cubicBezTo>
                    <a:pt x="81489" y="182902"/>
                    <a:pt x="81193" y="169345"/>
                    <a:pt x="83820" y="156210"/>
                  </a:cubicBezTo>
                  <a:lnTo>
                    <a:pt x="89535" y="127635"/>
                  </a:lnTo>
                  <a:cubicBezTo>
                    <a:pt x="88900" y="92710"/>
                    <a:pt x="88794" y="57771"/>
                    <a:pt x="87630" y="22860"/>
                  </a:cubicBezTo>
                  <a:cubicBezTo>
                    <a:pt x="87522" y="19624"/>
                    <a:pt x="86304" y="16521"/>
                    <a:pt x="85725" y="13335"/>
                  </a:cubicBezTo>
                  <a:cubicBezTo>
                    <a:pt x="83716" y="2283"/>
                    <a:pt x="83820" y="5602"/>
                    <a:pt x="83820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7EB68214-7C0A-09E6-E8DC-A6A274F74E45}"/>
                </a:ext>
              </a:extLst>
            </p:cNvPr>
            <p:cNvSpPr/>
            <p:nvPr/>
          </p:nvSpPr>
          <p:spPr>
            <a:xfrm>
              <a:off x="9890760" y="3135630"/>
              <a:ext cx="17594" cy="329565"/>
            </a:xfrm>
            <a:custGeom>
              <a:avLst/>
              <a:gdLst>
                <a:gd name="connsiteX0" fmla="*/ 0 w 17594"/>
                <a:gd name="connsiteY0" fmla="*/ 329565 h 329565"/>
                <a:gd name="connsiteX1" fmla="*/ 5715 w 17594"/>
                <a:gd name="connsiteY1" fmla="*/ 68580 h 329565"/>
                <a:gd name="connsiteX2" fmla="*/ 9525 w 17594"/>
                <a:gd name="connsiteY2" fmla="*/ 57150 h 329565"/>
                <a:gd name="connsiteX3" fmla="*/ 13335 w 17594"/>
                <a:gd name="connsiteY3" fmla="*/ 38100 h 329565"/>
                <a:gd name="connsiteX4" fmla="*/ 17145 w 17594"/>
                <a:gd name="connsiteY4" fmla="*/ 30480 h 329565"/>
                <a:gd name="connsiteX5" fmla="*/ 17145 w 17594"/>
                <a:gd name="connsiteY5" fmla="*/ 0 h 32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94" h="329565">
                  <a:moveTo>
                    <a:pt x="0" y="329565"/>
                  </a:moveTo>
                  <a:cubicBezTo>
                    <a:pt x="325" y="309430"/>
                    <a:pt x="3697" y="74634"/>
                    <a:pt x="5715" y="68580"/>
                  </a:cubicBezTo>
                  <a:cubicBezTo>
                    <a:pt x="6985" y="64770"/>
                    <a:pt x="8551" y="61046"/>
                    <a:pt x="9525" y="57150"/>
                  </a:cubicBezTo>
                  <a:cubicBezTo>
                    <a:pt x="11096" y="50868"/>
                    <a:pt x="10439" y="43892"/>
                    <a:pt x="13335" y="38100"/>
                  </a:cubicBezTo>
                  <a:cubicBezTo>
                    <a:pt x="14605" y="35560"/>
                    <a:pt x="16862" y="33306"/>
                    <a:pt x="17145" y="30480"/>
                  </a:cubicBezTo>
                  <a:cubicBezTo>
                    <a:pt x="18156" y="20370"/>
                    <a:pt x="17145" y="10160"/>
                    <a:pt x="17145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CDF6C0C4-A775-E547-E860-BFCA414C1229}"/>
                </a:ext>
              </a:extLst>
            </p:cNvPr>
            <p:cNvSpPr/>
            <p:nvPr/>
          </p:nvSpPr>
          <p:spPr>
            <a:xfrm>
              <a:off x="9907905" y="3032760"/>
              <a:ext cx="68769" cy="388620"/>
            </a:xfrm>
            <a:custGeom>
              <a:avLst/>
              <a:gdLst>
                <a:gd name="connsiteX0" fmla="*/ 0 w 68769"/>
                <a:gd name="connsiteY0" fmla="*/ 102870 h 388620"/>
                <a:gd name="connsiteX1" fmla="*/ 1905 w 68769"/>
                <a:gd name="connsiteY1" fmla="*/ 87630 h 388620"/>
                <a:gd name="connsiteX2" fmla="*/ 3810 w 68769"/>
                <a:gd name="connsiteY2" fmla="*/ 81915 h 388620"/>
                <a:gd name="connsiteX3" fmla="*/ 7620 w 68769"/>
                <a:gd name="connsiteY3" fmla="*/ 60960 h 388620"/>
                <a:gd name="connsiteX4" fmla="*/ 11430 w 68769"/>
                <a:gd name="connsiteY4" fmla="*/ 55245 h 388620"/>
                <a:gd name="connsiteX5" fmla="*/ 13335 w 68769"/>
                <a:gd name="connsiteY5" fmla="*/ 40005 h 388620"/>
                <a:gd name="connsiteX6" fmla="*/ 17145 w 68769"/>
                <a:gd name="connsiteY6" fmla="*/ 32385 h 388620"/>
                <a:gd name="connsiteX7" fmla="*/ 19050 w 68769"/>
                <a:gd name="connsiteY7" fmla="*/ 15240 h 388620"/>
                <a:gd name="connsiteX8" fmla="*/ 22860 w 68769"/>
                <a:gd name="connsiteY8" fmla="*/ 0 h 388620"/>
                <a:gd name="connsiteX9" fmla="*/ 28575 w 68769"/>
                <a:gd name="connsiteY9" fmla="*/ 7620 h 388620"/>
                <a:gd name="connsiteX10" fmla="*/ 34290 w 68769"/>
                <a:gd name="connsiteY10" fmla="*/ 11430 h 388620"/>
                <a:gd name="connsiteX11" fmla="*/ 38100 w 68769"/>
                <a:gd name="connsiteY11" fmla="*/ 22860 h 388620"/>
                <a:gd name="connsiteX12" fmla="*/ 45720 w 68769"/>
                <a:gd name="connsiteY12" fmla="*/ 38100 h 388620"/>
                <a:gd name="connsiteX13" fmla="*/ 51435 w 68769"/>
                <a:gd name="connsiteY13" fmla="*/ 146685 h 388620"/>
                <a:gd name="connsiteX14" fmla="*/ 59055 w 68769"/>
                <a:gd name="connsiteY14" fmla="*/ 203835 h 388620"/>
                <a:gd name="connsiteX15" fmla="*/ 60960 w 68769"/>
                <a:gd name="connsiteY15" fmla="*/ 228600 h 388620"/>
                <a:gd name="connsiteX16" fmla="*/ 62865 w 68769"/>
                <a:gd name="connsiteY16" fmla="*/ 266700 h 388620"/>
                <a:gd name="connsiteX17" fmla="*/ 66675 w 68769"/>
                <a:gd name="connsiteY17" fmla="*/ 285750 h 388620"/>
                <a:gd name="connsiteX18" fmla="*/ 68580 w 68769"/>
                <a:gd name="connsiteY18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769" h="388620">
                  <a:moveTo>
                    <a:pt x="0" y="102870"/>
                  </a:moveTo>
                  <a:cubicBezTo>
                    <a:pt x="635" y="97790"/>
                    <a:pt x="989" y="92667"/>
                    <a:pt x="1905" y="87630"/>
                  </a:cubicBezTo>
                  <a:cubicBezTo>
                    <a:pt x="2264" y="85654"/>
                    <a:pt x="3374" y="83875"/>
                    <a:pt x="3810" y="81915"/>
                  </a:cubicBezTo>
                  <a:cubicBezTo>
                    <a:pt x="4199" y="80164"/>
                    <a:pt x="6674" y="63481"/>
                    <a:pt x="7620" y="60960"/>
                  </a:cubicBezTo>
                  <a:cubicBezTo>
                    <a:pt x="8424" y="58816"/>
                    <a:pt x="10160" y="57150"/>
                    <a:pt x="11430" y="55245"/>
                  </a:cubicBezTo>
                  <a:cubicBezTo>
                    <a:pt x="12065" y="50165"/>
                    <a:pt x="12093" y="44972"/>
                    <a:pt x="13335" y="40005"/>
                  </a:cubicBezTo>
                  <a:cubicBezTo>
                    <a:pt x="14024" y="37250"/>
                    <a:pt x="16506" y="35152"/>
                    <a:pt x="17145" y="32385"/>
                  </a:cubicBezTo>
                  <a:cubicBezTo>
                    <a:pt x="18438" y="26782"/>
                    <a:pt x="18237" y="20932"/>
                    <a:pt x="19050" y="15240"/>
                  </a:cubicBezTo>
                  <a:cubicBezTo>
                    <a:pt x="20199" y="7194"/>
                    <a:pt x="20644" y="6648"/>
                    <a:pt x="22860" y="0"/>
                  </a:cubicBezTo>
                  <a:cubicBezTo>
                    <a:pt x="24765" y="2540"/>
                    <a:pt x="26330" y="5375"/>
                    <a:pt x="28575" y="7620"/>
                  </a:cubicBezTo>
                  <a:cubicBezTo>
                    <a:pt x="30194" y="9239"/>
                    <a:pt x="33077" y="9488"/>
                    <a:pt x="34290" y="11430"/>
                  </a:cubicBezTo>
                  <a:cubicBezTo>
                    <a:pt x="36419" y="14836"/>
                    <a:pt x="35872" y="19518"/>
                    <a:pt x="38100" y="22860"/>
                  </a:cubicBezTo>
                  <a:cubicBezTo>
                    <a:pt x="43807" y="31420"/>
                    <a:pt x="41060" y="26449"/>
                    <a:pt x="45720" y="38100"/>
                  </a:cubicBezTo>
                  <a:cubicBezTo>
                    <a:pt x="47625" y="74295"/>
                    <a:pt x="44951" y="111025"/>
                    <a:pt x="51435" y="146685"/>
                  </a:cubicBezTo>
                  <a:cubicBezTo>
                    <a:pt x="56172" y="172737"/>
                    <a:pt x="56627" y="172266"/>
                    <a:pt x="59055" y="203835"/>
                  </a:cubicBezTo>
                  <a:cubicBezTo>
                    <a:pt x="59690" y="212090"/>
                    <a:pt x="60459" y="220336"/>
                    <a:pt x="60960" y="228600"/>
                  </a:cubicBezTo>
                  <a:cubicBezTo>
                    <a:pt x="61729" y="241293"/>
                    <a:pt x="61600" y="254047"/>
                    <a:pt x="62865" y="266700"/>
                  </a:cubicBezTo>
                  <a:cubicBezTo>
                    <a:pt x="63509" y="273144"/>
                    <a:pt x="65405" y="279400"/>
                    <a:pt x="66675" y="285750"/>
                  </a:cubicBezTo>
                  <a:cubicBezTo>
                    <a:pt x="69658" y="345413"/>
                    <a:pt x="68580" y="311134"/>
                    <a:pt x="68580" y="38862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CC29B046-9AEA-6284-D2F5-CFC8E8B723E9}"/>
                </a:ext>
              </a:extLst>
            </p:cNvPr>
            <p:cNvSpPr/>
            <p:nvPr/>
          </p:nvSpPr>
          <p:spPr>
            <a:xfrm>
              <a:off x="9976485" y="3406140"/>
              <a:ext cx="45730" cy="516255"/>
            </a:xfrm>
            <a:custGeom>
              <a:avLst/>
              <a:gdLst>
                <a:gd name="connsiteX0" fmla="*/ 0 w 45730"/>
                <a:gd name="connsiteY0" fmla="*/ 0 h 516255"/>
                <a:gd name="connsiteX1" fmla="*/ 1905 w 45730"/>
                <a:gd name="connsiteY1" fmla="*/ 127635 h 516255"/>
                <a:gd name="connsiteX2" fmla="*/ 5715 w 45730"/>
                <a:gd name="connsiteY2" fmla="*/ 135255 h 516255"/>
                <a:gd name="connsiteX3" fmla="*/ 9525 w 45730"/>
                <a:gd name="connsiteY3" fmla="*/ 169545 h 516255"/>
                <a:gd name="connsiteX4" fmla="*/ 11430 w 45730"/>
                <a:gd name="connsiteY4" fmla="*/ 219075 h 516255"/>
                <a:gd name="connsiteX5" fmla="*/ 15240 w 45730"/>
                <a:gd name="connsiteY5" fmla="*/ 253365 h 516255"/>
                <a:gd name="connsiteX6" fmla="*/ 17145 w 45730"/>
                <a:gd name="connsiteY6" fmla="*/ 291465 h 516255"/>
                <a:gd name="connsiteX7" fmla="*/ 22860 w 45730"/>
                <a:gd name="connsiteY7" fmla="*/ 337185 h 516255"/>
                <a:gd name="connsiteX8" fmla="*/ 24765 w 45730"/>
                <a:gd name="connsiteY8" fmla="*/ 356235 h 516255"/>
                <a:gd name="connsiteX9" fmla="*/ 28575 w 45730"/>
                <a:gd name="connsiteY9" fmla="*/ 400050 h 516255"/>
                <a:gd name="connsiteX10" fmla="*/ 32385 w 45730"/>
                <a:gd name="connsiteY10" fmla="*/ 417195 h 516255"/>
                <a:gd name="connsiteX11" fmla="*/ 34290 w 45730"/>
                <a:gd name="connsiteY11" fmla="*/ 436245 h 516255"/>
                <a:gd name="connsiteX12" fmla="*/ 36195 w 45730"/>
                <a:gd name="connsiteY12" fmla="*/ 441960 h 516255"/>
                <a:gd name="connsiteX13" fmla="*/ 38100 w 45730"/>
                <a:gd name="connsiteY13" fmla="*/ 449580 h 516255"/>
                <a:gd name="connsiteX14" fmla="*/ 40005 w 45730"/>
                <a:gd name="connsiteY14" fmla="*/ 487680 h 516255"/>
                <a:gd name="connsiteX15" fmla="*/ 43815 w 45730"/>
                <a:gd name="connsiteY15" fmla="*/ 497205 h 516255"/>
                <a:gd name="connsiteX16" fmla="*/ 45720 w 45730"/>
                <a:gd name="connsiteY16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30" h="516255">
                  <a:moveTo>
                    <a:pt x="0" y="0"/>
                  </a:moveTo>
                  <a:cubicBezTo>
                    <a:pt x="635" y="42545"/>
                    <a:pt x="109" y="85123"/>
                    <a:pt x="1905" y="127635"/>
                  </a:cubicBezTo>
                  <a:cubicBezTo>
                    <a:pt x="2025" y="130472"/>
                    <a:pt x="4968" y="132515"/>
                    <a:pt x="5715" y="135255"/>
                  </a:cubicBezTo>
                  <a:cubicBezTo>
                    <a:pt x="7295" y="141049"/>
                    <a:pt x="9270" y="166744"/>
                    <a:pt x="9525" y="169545"/>
                  </a:cubicBezTo>
                  <a:cubicBezTo>
                    <a:pt x="10160" y="186055"/>
                    <a:pt x="10306" y="202591"/>
                    <a:pt x="11430" y="219075"/>
                  </a:cubicBezTo>
                  <a:cubicBezTo>
                    <a:pt x="12212" y="230549"/>
                    <a:pt x="15240" y="253365"/>
                    <a:pt x="15240" y="253365"/>
                  </a:cubicBezTo>
                  <a:cubicBezTo>
                    <a:pt x="15875" y="266065"/>
                    <a:pt x="15994" y="278801"/>
                    <a:pt x="17145" y="291465"/>
                  </a:cubicBezTo>
                  <a:cubicBezTo>
                    <a:pt x="18536" y="306761"/>
                    <a:pt x="21332" y="321903"/>
                    <a:pt x="22860" y="337185"/>
                  </a:cubicBezTo>
                  <a:cubicBezTo>
                    <a:pt x="23495" y="343535"/>
                    <a:pt x="24235" y="349875"/>
                    <a:pt x="24765" y="356235"/>
                  </a:cubicBezTo>
                  <a:cubicBezTo>
                    <a:pt x="25886" y="369685"/>
                    <a:pt x="26456" y="386277"/>
                    <a:pt x="28575" y="400050"/>
                  </a:cubicBezTo>
                  <a:cubicBezTo>
                    <a:pt x="33102" y="429476"/>
                    <a:pt x="27695" y="382020"/>
                    <a:pt x="32385" y="417195"/>
                  </a:cubicBezTo>
                  <a:cubicBezTo>
                    <a:pt x="33228" y="423521"/>
                    <a:pt x="33320" y="429938"/>
                    <a:pt x="34290" y="436245"/>
                  </a:cubicBezTo>
                  <a:cubicBezTo>
                    <a:pt x="34595" y="438230"/>
                    <a:pt x="35643" y="440029"/>
                    <a:pt x="36195" y="441960"/>
                  </a:cubicBezTo>
                  <a:cubicBezTo>
                    <a:pt x="36914" y="444477"/>
                    <a:pt x="37465" y="447040"/>
                    <a:pt x="38100" y="449580"/>
                  </a:cubicBezTo>
                  <a:cubicBezTo>
                    <a:pt x="38735" y="462280"/>
                    <a:pt x="38490" y="475055"/>
                    <a:pt x="40005" y="487680"/>
                  </a:cubicBezTo>
                  <a:cubicBezTo>
                    <a:pt x="40412" y="491075"/>
                    <a:pt x="42986" y="493888"/>
                    <a:pt x="43815" y="497205"/>
                  </a:cubicBezTo>
                  <a:cubicBezTo>
                    <a:pt x="45989" y="505903"/>
                    <a:pt x="45720" y="508817"/>
                    <a:pt x="45720" y="516255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45EF1465-95F2-6D87-C712-5C9A7586CE84}"/>
                </a:ext>
              </a:extLst>
            </p:cNvPr>
            <p:cNvSpPr/>
            <p:nvPr/>
          </p:nvSpPr>
          <p:spPr>
            <a:xfrm>
              <a:off x="10020300" y="3754755"/>
              <a:ext cx="228933" cy="487280"/>
            </a:xfrm>
            <a:custGeom>
              <a:avLst/>
              <a:gdLst>
                <a:gd name="connsiteX0" fmla="*/ 0 w 228933"/>
                <a:gd name="connsiteY0" fmla="*/ 175260 h 487280"/>
                <a:gd name="connsiteX1" fmla="*/ 1905 w 228933"/>
                <a:gd name="connsiteY1" fmla="*/ 201930 h 487280"/>
                <a:gd name="connsiteX2" fmla="*/ 5715 w 228933"/>
                <a:gd name="connsiteY2" fmla="*/ 215265 h 487280"/>
                <a:gd name="connsiteX3" fmla="*/ 13335 w 228933"/>
                <a:gd name="connsiteY3" fmla="*/ 230505 h 487280"/>
                <a:gd name="connsiteX4" fmla="*/ 17145 w 228933"/>
                <a:gd name="connsiteY4" fmla="*/ 241935 h 487280"/>
                <a:gd name="connsiteX5" fmla="*/ 19050 w 228933"/>
                <a:gd name="connsiteY5" fmla="*/ 247650 h 487280"/>
                <a:gd name="connsiteX6" fmla="*/ 22860 w 228933"/>
                <a:gd name="connsiteY6" fmla="*/ 257175 h 487280"/>
                <a:gd name="connsiteX7" fmla="*/ 24765 w 228933"/>
                <a:gd name="connsiteY7" fmla="*/ 266700 h 487280"/>
                <a:gd name="connsiteX8" fmla="*/ 28575 w 228933"/>
                <a:gd name="connsiteY8" fmla="*/ 274320 h 487280"/>
                <a:gd name="connsiteX9" fmla="*/ 30480 w 228933"/>
                <a:gd name="connsiteY9" fmla="*/ 280035 h 487280"/>
                <a:gd name="connsiteX10" fmla="*/ 41910 w 228933"/>
                <a:gd name="connsiteY10" fmla="*/ 243840 h 487280"/>
                <a:gd name="connsiteX11" fmla="*/ 49530 w 228933"/>
                <a:gd name="connsiteY11" fmla="*/ 219075 h 487280"/>
                <a:gd name="connsiteX12" fmla="*/ 53340 w 228933"/>
                <a:gd name="connsiteY12" fmla="*/ 194310 h 487280"/>
                <a:gd name="connsiteX13" fmla="*/ 55245 w 228933"/>
                <a:gd name="connsiteY13" fmla="*/ 177165 h 487280"/>
                <a:gd name="connsiteX14" fmla="*/ 59055 w 228933"/>
                <a:gd name="connsiteY14" fmla="*/ 161925 h 487280"/>
                <a:gd name="connsiteX15" fmla="*/ 62865 w 228933"/>
                <a:gd name="connsiteY15" fmla="*/ 144780 h 487280"/>
                <a:gd name="connsiteX16" fmla="*/ 66675 w 228933"/>
                <a:gd name="connsiteY16" fmla="*/ 137160 h 487280"/>
                <a:gd name="connsiteX17" fmla="*/ 70485 w 228933"/>
                <a:gd name="connsiteY17" fmla="*/ 121920 h 487280"/>
                <a:gd name="connsiteX18" fmla="*/ 78105 w 228933"/>
                <a:gd name="connsiteY18" fmla="*/ 80010 h 487280"/>
                <a:gd name="connsiteX19" fmla="*/ 81915 w 228933"/>
                <a:gd name="connsiteY19" fmla="*/ 62865 h 487280"/>
                <a:gd name="connsiteX20" fmla="*/ 85725 w 228933"/>
                <a:gd name="connsiteY20" fmla="*/ 43815 h 487280"/>
                <a:gd name="connsiteX21" fmla="*/ 93345 w 228933"/>
                <a:gd name="connsiteY21" fmla="*/ 26670 h 487280"/>
                <a:gd name="connsiteX22" fmla="*/ 95250 w 228933"/>
                <a:gd name="connsiteY22" fmla="*/ 17145 h 487280"/>
                <a:gd name="connsiteX23" fmla="*/ 100965 w 228933"/>
                <a:gd name="connsiteY23" fmla="*/ 0 h 487280"/>
                <a:gd name="connsiteX24" fmla="*/ 108585 w 228933"/>
                <a:gd name="connsiteY24" fmla="*/ 9525 h 487280"/>
                <a:gd name="connsiteX25" fmla="*/ 110490 w 228933"/>
                <a:gd name="connsiteY25" fmla="*/ 19050 h 487280"/>
                <a:gd name="connsiteX26" fmla="*/ 114300 w 228933"/>
                <a:gd name="connsiteY26" fmla="*/ 26670 h 487280"/>
                <a:gd name="connsiteX27" fmla="*/ 120015 w 228933"/>
                <a:gd name="connsiteY27" fmla="*/ 51435 h 487280"/>
                <a:gd name="connsiteX28" fmla="*/ 123825 w 228933"/>
                <a:gd name="connsiteY28" fmla="*/ 95250 h 487280"/>
                <a:gd name="connsiteX29" fmla="*/ 127635 w 228933"/>
                <a:gd name="connsiteY29" fmla="*/ 104775 h 487280"/>
                <a:gd name="connsiteX30" fmla="*/ 133350 w 228933"/>
                <a:gd name="connsiteY30" fmla="*/ 144780 h 487280"/>
                <a:gd name="connsiteX31" fmla="*/ 135255 w 228933"/>
                <a:gd name="connsiteY31" fmla="*/ 152400 h 487280"/>
                <a:gd name="connsiteX32" fmla="*/ 139065 w 228933"/>
                <a:gd name="connsiteY32" fmla="*/ 161925 h 487280"/>
                <a:gd name="connsiteX33" fmla="*/ 142875 w 228933"/>
                <a:gd name="connsiteY33" fmla="*/ 180975 h 487280"/>
                <a:gd name="connsiteX34" fmla="*/ 152400 w 228933"/>
                <a:gd name="connsiteY34" fmla="*/ 207645 h 487280"/>
                <a:gd name="connsiteX35" fmla="*/ 156210 w 228933"/>
                <a:gd name="connsiteY35" fmla="*/ 217170 h 487280"/>
                <a:gd name="connsiteX36" fmla="*/ 160020 w 228933"/>
                <a:gd name="connsiteY36" fmla="*/ 238125 h 487280"/>
                <a:gd name="connsiteX37" fmla="*/ 163830 w 228933"/>
                <a:gd name="connsiteY37" fmla="*/ 257175 h 487280"/>
                <a:gd name="connsiteX38" fmla="*/ 165735 w 228933"/>
                <a:gd name="connsiteY38" fmla="*/ 272415 h 487280"/>
                <a:gd name="connsiteX39" fmla="*/ 171450 w 228933"/>
                <a:gd name="connsiteY39" fmla="*/ 299085 h 487280"/>
                <a:gd name="connsiteX40" fmla="*/ 173355 w 228933"/>
                <a:gd name="connsiteY40" fmla="*/ 316230 h 487280"/>
                <a:gd name="connsiteX41" fmla="*/ 175260 w 228933"/>
                <a:gd name="connsiteY41" fmla="*/ 379095 h 487280"/>
                <a:gd name="connsiteX42" fmla="*/ 177165 w 228933"/>
                <a:gd name="connsiteY42" fmla="*/ 388620 h 487280"/>
                <a:gd name="connsiteX43" fmla="*/ 179070 w 228933"/>
                <a:gd name="connsiteY43" fmla="*/ 403860 h 487280"/>
                <a:gd name="connsiteX44" fmla="*/ 184785 w 228933"/>
                <a:gd name="connsiteY44" fmla="*/ 417195 h 487280"/>
                <a:gd name="connsiteX45" fmla="*/ 190500 w 228933"/>
                <a:gd name="connsiteY45" fmla="*/ 426720 h 487280"/>
                <a:gd name="connsiteX46" fmla="*/ 200025 w 228933"/>
                <a:gd name="connsiteY46" fmla="*/ 438150 h 487280"/>
                <a:gd name="connsiteX47" fmla="*/ 205740 w 228933"/>
                <a:gd name="connsiteY47" fmla="*/ 447675 h 487280"/>
                <a:gd name="connsiteX48" fmla="*/ 215265 w 228933"/>
                <a:gd name="connsiteY48" fmla="*/ 459105 h 487280"/>
                <a:gd name="connsiteX49" fmla="*/ 219075 w 228933"/>
                <a:gd name="connsiteY49" fmla="*/ 468630 h 487280"/>
                <a:gd name="connsiteX50" fmla="*/ 220980 w 228933"/>
                <a:gd name="connsiteY50" fmla="*/ 474345 h 487280"/>
                <a:gd name="connsiteX51" fmla="*/ 228600 w 228933"/>
                <a:gd name="connsiteY51" fmla="*/ 485775 h 48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8933" h="487280">
                  <a:moveTo>
                    <a:pt x="0" y="175260"/>
                  </a:moveTo>
                  <a:cubicBezTo>
                    <a:pt x="635" y="184150"/>
                    <a:pt x="921" y="193072"/>
                    <a:pt x="1905" y="201930"/>
                  </a:cubicBezTo>
                  <a:cubicBezTo>
                    <a:pt x="2119" y="203856"/>
                    <a:pt x="4653" y="212928"/>
                    <a:pt x="5715" y="215265"/>
                  </a:cubicBezTo>
                  <a:cubicBezTo>
                    <a:pt x="8065" y="220436"/>
                    <a:pt x="11539" y="225117"/>
                    <a:pt x="13335" y="230505"/>
                  </a:cubicBezTo>
                  <a:lnTo>
                    <a:pt x="17145" y="241935"/>
                  </a:lnTo>
                  <a:cubicBezTo>
                    <a:pt x="17780" y="243840"/>
                    <a:pt x="18304" y="245786"/>
                    <a:pt x="19050" y="247650"/>
                  </a:cubicBezTo>
                  <a:cubicBezTo>
                    <a:pt x="20320" y="250825"/>
                    <a:pt x="21877" y="253900"/>
                    <a:pt x="22860" y="257175"/>
                  </a:cubicBezTo>
                  <a:cubicBezTo>
                    <a:pt x="23790" y="260276"/>
                    <a:pt x="23741" y="263628"/>
                    <a:pt x="24765" y="266700"/>
                  </a:cubicBezTo>
                  <a:cubicBezTo>
                    <a:pt x="25663" y="269394"/>
                    <a:pt x="27456" y="271710"/>
                    <a:pt x="28575" y="274320"/>
                  </a:cubicBezTo>
                  <a:cubicBezTo>
                    <a:pt x="29366" y="276166"/>
                    <a:pt x="29845" y="278130"/>
                    <a:pt x="30480" y="280035"/>
                  </a:cubicBezTo>
                  <a:cubicBezTo>
                    <a:pt x="45201" y="239553"/>
                    <a:pt x="32556" y="276580"/>
                    <a:pt x="41910" y="243840"/>
                  </a:cubicBezTo>
                  <a:cubicBezTo>
                    <a:pt x="46077" y="229257"/>
                    <a:pt x="45889" y="234853"/>
                    <a:pt x="49530" y="219075"/>
                  </a:cubicBezTo>
                  <a:cubicBezTo>
                    <a:pt x="50397" y="215320"/>
                    <a:pt x="52954" y="197399"/>
                    <a:pt x="53340" y="194310"/>
                  </a:cubicBezTo>
                  <a:cubicBezTo>
                    <a:pt x="54053" y="188604"/>
                    <a:pt x="54246" y="182828"/>
                    <a:pt x="55245" y="177165"/>
                  </a:cubicBezTo>
                  <a:cubicBezTo>
                    <a:pt x="56155" y="172008"/>
                    <a:pt x="57878" y="167027"/>
                    <a:pt x="59055" y="161925"/>
                  </a:cubicBezTo>
                  <a:cubicBezTo>
                    <a:pt x="59779" y="158787"/>
                    <a:pt x="61545" y="148301"/>
                    <a:pt x="62865" y="144780"/>
                  </a:cubicBezTo>
                  <a:cubicBezTo>
                    <a:pt x="63862" y="142121"/>
                    <a:pt x="65777" y="139854"/>
                    <a:pt x="66675" y="137160"/>
                  </a:cubicBezTo>
                  <a:cubicBezTo>
                    <a:pt x="68331" y="132192"/>
                    <a:pt x="70485" y="121920"/>
                    <a:pt x="70485" y="121920"/>
                  </a:cubicBezTo>
                  <a:cubicBezTo>
                    <a:pt x="73375" y="93020"/>
                    <a:pt x="70592" y="111566"/>
                    <a:pt x="78105" y="80010"/>
                  </a:cubicBezTo>
                  <a:cubicBezTo>
                    <a:pt x="79461" y="74315"/>
                    <a:pt x="80767" y="68606"/>
                    <a:pt x="81915" y="62865"/>
                  </a:cubicBezTo>
                  <a:cubicBezTo>
                    <a:pt x="83322" y="55831"/>
                    <a:pt x="83513" y="50452"/>
                    <a:pt x="85725" y="43815"/>
                  </a:cubicBezTo>
                  <a:cubicBezTo>
                    <a:pt x="88157" y="36518"/>
                    <a:pt x="90026" y="33309"/>
                    <a:pt x="93345" y="26670"/>
                  </a:cubicBezTo>
                  <a:cubicBezTo>
                    <a:pt x="93980" y="23495"/>
                    <a:pt x="94360" y="20258"/>
                    <a:pt x="95250" y="17145"/>
                  </a:cubicBezTo>
                  <a:cubicBezTo>
                    <a:pt x="96905" y="11353"/>
                    <a:pt x="100965" y="0"/>
                    <a:pt x="100965" y="0"/>
                  </a:cubicBezTo>
                  <a:cubicBezTo>
                    <a:pt x="103505" y="3175"/>
                    <a:pt x="106767" y="5888"/>
                    <a:pt x="108585" y="9525"/>
                  </a:cubicBezTo>
                  <a:cubicBezTo>
                    <a:pt x="110033" y="12421"/>
                    <a:pt x="109466" y="15978"/>
                    <a:pt x="110490" y="19050"/>
                  </a:cubicBezTo>
                  <a:cubicBezTo>
                    <a:pt x="111388" y="21744"/>
                    <a:pt x="113402" y="23976"/>
                    <a:pt x="114300" y="26670"/>
                  </a:cubicBezTo>
                  <a:cubicBezTo>
                    <a:pt x="116598" y="33563"/>
                    <a:pt x="118504" y="43879"/>
                    <a:pt x="120015" y="51435"/>
                  </a:cubicBezTo>
                  <a:cubicBezTo>
                    <a:pt x="120343" y="57003"/>
                    <a:pt x="120787" y="84110"/>
                    <a:pt x="123825" y="95250"/>
                  </a:cubicBezTo>
                  <a:cubicBezTo>
                    <a:pt x="124725" y="98549"/>
                    <a:pt x="126365" y="101600"/>
                    <a:pt x="127635" y="104775"/>
                  </a:cubicBezTo>
                  <a:cubicBezTo>
                    <a:pt x="128977" y="116855"/>
                    <a:pt x="130497" y="133367"/>
                    <a:pt x="133350" y="144780"/>
                  </a:cubicBezTo>
                  <a:cubicBezTo>
                    <a:pt x="133985" y="147320"/>
                    <a:pt x="134427" y="149916"/>
                    <a:pt x="135255" y="152400"/>
                  </a:cubicBezTo>
                  <a:cubicBezTo>
                    <a:pt x="136336" y="155644"/>
                    <a:pt x="138184" y="158621"/>
                    <a:pt x="139065" y="161925"/>
                  </a:cubicBezTo>
                  <a:cubicBezTo>
                    <a:pt x="140734" y="168182"/>
                    <a:pt x="139979" y="175183"/>
                    <a:pt x="142875" y="180975"/>
                  </a:cubicBezTo>
                  <a:cubicBezTo>
                    <a:pt x="153296" y="201816"/>
                    <a:pt x="144651" y="182461"/>
                    <a:pt x="152400" y="207645"/>
                  </a:cubicBezTo>
                  <a:cubicBezTo>
                    <a:pt x="153406" y="210913"/>
                    <a:pt x="155227" y="213895"/>
                    <a:pt x="156210" y="217170"/>
                  </a:cubicBezTo>
                  <a:cubicBezTo>
                    <a:pt x="157335" y="220919"/>
                    <a:pt x="159417" y="234909"/>
                    <a:pt x="160020" y="238125"/>
                  </a:cubicBezTo>
                  <a:cubicBezTo>
                    <a:pt x="161213" y="244490"/>
                    <a:pt x="162765" y="250787"/>
                    <a:pt x="163830" y="257175"/>
                  </a:cubicBezTo>
                  <a:cubicBezTo>
                    <a:pt x="164672" y="262225"/>
                    <a:pt x="164845" y="267373"/>
                    <a:pt x="165735" y="272415"/>
                  </a:cubicBezTo>
                  <a:cubicBezTo>
                    <a:pt x="165915" y="273436"/>
                    <a:pt x="170793" y="294485"/>
                    <a:pt x="171450" y="299085"/>
                  </a:cubicBezTo>
                  <a:cubicBezTo>
                    <a:pt x="172263" y="304777"/>
                    <a:pt x="172720" y="310515"/>
                    <a:pt x="173355" y="316230"/>
                  </a:cubicBezTo>
                  <a:cubicBezTo>
                    <a:pt x="173990" y="337185"/>
                    <a:pt x="174158" y="358159"/>
                    <a:pt x="175260" y="379095"/>
                  </a:cubicBezTo>
                  <a:cubicBezTo>
                    <a:pt x="175430" y="382328"/>
                    <a:pt x="176673" y="385420"/>
                    <a:pt x="177165" y="388620"/>
                  </a:cubicBezTo>
                  <a:cubicBezTo>
                    <a:pt x="177943" y="393680"/>
                    <a:pt x="178154" y="398823"/>
                    <a:pt x="179070" y="403860"/>
                  </a:cubicBezTo>
                  <a:cubicBezTo>
                    <a:pt x="179799" y="407870"/>
                    <a:pt x="183010" y="414000"/>
                    <a:pt x="184785" y="417195"/>
                  </a:cubicBezTo>
                  <a:cubicBezTo>
                    <a:pt x="186583" y="420432"/>
                    <a:pt x="188322" y="423726"/>
                    <a:pt x="190500" y="426720"/>
                  </a:cubicBezTo>
                  <a:cubicBezTo>
                    <a:pt x="193417" y="430731"/>
                    <a:pt x="197108" y="434139"/>
                    <a:pt x="200025" y="438150"/>
                  </a:cubicBezTo>
                  <a:cubicBezTo>
                    <a:pt x="202203" y="441144"/>
                    <a:pt x="203518" y="444713"/>
                    <a:pt x="205740" y="447675"/>
                  </a:cubicBezTo>
                  <a:cubicBezTo>
                    <a:pt x="212060" y="456101"/>
                    <a:pt x="210823" y="450220"/>
                    <a:pt x="215265" y="459105"/>
                  </a:cubicBezTo>
                  <a:cubicBezTo>
                    <a:pt x="216794" y="462164"/>
                    <a:pt x="217874" y="465428"/>
                    <a:pt x="219075" y="468630"/>
                  </a:cubicBezTo>
                  <a:cubicBezTo>
                    <a:pt x="219780" y="470510"/>
                    <a:pt x="219984" y="472602"/>
                    <a:pt x="220980" y="474345"/>
                  </a:cubicBezTo>
                  <a:cubicBezTo>
                    <a:pt x="238492" y="504991"/>
                    <a:pt x="220380" y="469336"/>
                    <a:pt x="228600" y="485775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C35D5F7F-7255-2546-4369-4E6075743AD9}"/>
                </a:ext>
              </a:extLst>
            </p:cNvPr>
            <p:cNvSpPr/>
            <p:nvPr/>
          </p:nvSpPr>
          <p:spPr>
            <a:xfrm>
              <a:off x="10250805" y="4248150"/>
              <a:ext cx="659130" cy="299085"/>
            </a:xfrm>
            <a:custGeom>
              <a:avLst/>
              <a:gdLst>
                <a:gd name="connsiteX0" fmla="*/ 0 w 659130"/>
                <a:gd name="connsiteY0" fmla="*/ 0 h 299085"/>
                <a:gd name="connsiteX1" fmla="*/ 7620 w 659130"/>
                <a:gd name="connsiteY1" fmla="*/ 9525 h 299085"/>
                <a:gd name="connsiteX2" fmla="*/ 15240 w 659130"/>
                <a:gd name="connsiteY2" fmla="*/ 17145 h 299085"/>
                <a:gd name="connsiteX3" fmla="*/ 24765 w 659130"/>
                <a:gd name="connsiteY3" fmla="*/ 24765 h 299085"/>
                <a:gd name="connsiteX4" fmla="*/ 32385 w 659130"/>
                <a:gd name="connsiteY4" fmla="*/ 30480 h 299085"/>
                <a:gd name="connsiteX5" fmla="*/ 40005 w 659130"/>
                <a:gd name="connsiteY5" fmla="*/ 32385 h 299085"/>
                <a:gd name="connsiteX6" fmla="*/ 45720 w 659130"/>
                <a:gd name="connsiteY6" fmla="*/ 34290 h 299085"/>
                <a:gd name="connsiteX7" fmla="*/ 51435 w 659130"/>
                <a:gd name="connsiteY7" fmla="*/ 38100 h 299085"/>
                <a:gd name="connsiteX8" fmla="*/ 60960 w 659130"/>
                <a:gd name="connsiteY8" fmla="*/ 41910 h 299085"/>
                <a:gd name="connsiteX9" fmla="*/ 74295 w 659130"/>
                <a:gd name="connsiteY9" fmla="*/ 57150 h 299085"/>
                <a:gd name="connsiteX10" fmla="*/ 83820 w 659130"/>
                <a:gd name="connsiteY10" fmla="*/ 72390 h 299085"/>
                <a:gd name="connsiteX11" fmla="*/ 91440 w 659130"/>
                <a:gd name="connsiteY11" fmla="*/ 81915 h 299085"/>
                <a:gd name="connsiteX12" fmla="*/ 95250 w 659130"/>
                <a:gd name="connsiteY12" fmla="*/ 87630 h 299085"/>
                <a:gd name="connsiteX13" fmla="*/ 100965 w 659130"/>
                <a:gd name="connsiteY13" fmla="*/ 95250 h 299085"/>
                <a:gd name="connsiteX14" fmla="*/ 108585 w 659130"/>
                <a:gd name="connsiteY14" fmla="*/ 110490 h 299085"/>
                <a:gd name="connsiteX15" fmla="*/ 114300 w 659130"/>
                <a:gd name="connsiteY15" fmla="*/ 120015 h 299085"/>
                <a:gd name="connsiteX16" fmla="*/ 120015 w 659130"/>
                <a:gd name="connsiteY16" fmla="*/ 133350 h 299085"/>
                <a:gd name="connsiteX17" fmla="*/ 140970 w 659130"/>
                <a:gd name="connsiteY17" fmla="*/ 161925 h 299085"/>
                <a:gd name="connsiteX18" fmla="*/ 158115 w 659130"/>
                <a:gd name="connsiteY18" fmla="*/ 177165 h 299085"/>
                <a:gd name="connsiteX19" fmla="*/ 167640 w 659130"/>
                <a:gd name="connsiteY19" fmla="*/ 180975 h 299085"/>
                <a:gd name="connsiteX20" fmla="*/ 186690 w 659130"/>
                <a:gd name="connsiteY20" fmla="*/ 192405 h 299085"/>
                <a:gd name="connsiteX21" fmla="*/ 200025 w 659130"/>
                <a:gd name="connsiteY21" fmla="*/ 200025 h 299085"/>
                <a:gd name="connsiteX22" fmla="*/ 241935 w 659130"/>
                <a:gd name="connsiteY22" fmla="*/ 228600 h 299085"/>
                <a:gd name="connsiteX23" fmla="*/ 274320 w 659130"/>
                <a:gd name="connsiteY23" fmla="*/ 241935 h 299085"/>
                <a:gd name="connsiteX24" fmla="*/ 291465 w 659130"/>
                <a:gd name="connsiteY24" fmla="*/ 251460 h 299085"/>
                <a:gd name="connsiteX25" fmla="*/ 306705 w 659130"/>
                <a:gd name="connsiteY25" fmla="*/ 255270 h 299085"/>
                <a:gd name="connsiteX26" fmla="*/ 344805 w 659130"/>
                <a:gd name="connsiteY26" fmla="*/ 266700 h 299085"/>
                <a:gd name="connsiteX27" fmla="*/ 381000 w 659130"/>
                <a:gd name="connsiteY27" fmla="*/ 276225 h 299085"/>
                <a:gd name="connsiteX28" fmla="*/ 424815 w 659130"/>
                <a:gd name="connsiteY28" fmla="*/ 281940 h 299085"/>
                <a:gd name="connsiteX29" fmla="*/ 462915 w 659130"/>
                <a:gd name="connsiteY29" fmla="*/ 287655 h 299085"/>
                <a:gd name="connsiteX30" fmla="*/ 478155 w 659130"/>
                <a:gd name="connsiteY30" fmla="*/ 291465 h 299085"/>
                <a:gd name="connsiteX31" fmla="*/ 512445 w 659130"/>
                <a:gd name="connsiteY31" fmla="*/ 297180 h 299085"/>
                <a:gd name="connsiteX32" fmla="*/ 523875 w 659130"/>
                <a:gd name="connsiteY32" fmla="*/ 299085 h 299085"/>
                <a:gd name="connsiteX33" fmla="*/ 659130 w 659130"/>
                <a:gd name="connsiteY33" fmla="*/ 299085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59130" h="299085">
                  <a:moveTo>
                    <a:pt x="0" y="0"/>
                  </a:moveTo>
                  <a:cubicBezTo>
                    <a:pt x="2540" y="3175"/>
                    <a:pt x="4919" y="6486"/>
                    <a:pt x="7620" y="9525"/>
                  </a:cubicBezTo>
                  <a:cubicBezTo>
                    <a:pt x="10006" y="12210"/>
                    <a:pt x="12902" y="14418"/>
                    <a:pt x="15240" y="17145"/>
                  </a:cubicBezTo>
                  <a:cubicBezTo>
                    <a:pt x="22133" y="25187"/>
                    <a:pt x="15151" y="21560"/>
                    <a:pt x="24765" y="24765"/>
                  </a:cubicBezTo>
                  <a:cubicBezTo>
                    <a:pt x="27305" y="26670"/>
                    <a:pt x="29545" y="29060"/>
                    <a:pt x="32385" y="30480"/>
                  </a:cubicBezTo>
                  <a:cubicBezTo>
                    <a:pt x="34727" y="31651"/>
                    <a:pt x="37488" y="31666"/>
                    <a:pt x="40005" y="32385"/>
                  </a:cubicBezTo>
                  <a:cubicBezTo>
                    <a:pt x="41936" y="32937"/>
                    <a:pt x="43924" y="33392"/>
                    <a:pt x="45720" y="34290"/>
                  </a:cubicBezTo>
                  <a:cubicBezTo>
                    <a:pt x="47768" y="35314"/>
                    <a:pt x="49387" y="37076"/>
                    <a:pt x="51435" y="38100"/>
                  </a:cubicBezTo>
                  <a:cubicBezTo>
                    <a:pt x="54494" y="39629"/>
                    <a:pt x="57785" y="40640"/>
                    <a:pt x="60960" y="41910"/>
                  </a:cubicBezTo>
                  <a:cubicBezTo>
                    <a:pt x="69155" y="54202"/>
                    <a:pt x="59436" y="40434"/>
                    <a:pt x="74295" y="57150"/>
                  </a:cubicBezTo>
                  <a:cubicBezTo>
                    <a:pt x="85389" y="69630"/>
                    <a:pt x="75303" y="59615"/>
                    <a:pt x="83820" y="72390"/>
                  </a:cubicBezTo>
                  <a:cubicBezTo>
                    <a:pt x="86075" y="75773"/>
                    <a:pt x="89000" y="78662"/>
                    <a:pt x="91440" y="81915"/>
                  </a:cubicBezTo>
                  <a:cubicBezTo>
                    <a:pt x="92814" y="83747"/>
                    <a:pt x="93919" y="85767"/>
                    <a:pt x="95250" y="87630"/>
                  </a:cubicBezTo>
                  <a:cubicBezTo>
                    <a:pt x="97095" y="90214"/>
                    <a:pt x="99365" y="92508"/>
                    <a:pt x="100965" y="95250"/>
                  </a:cubicBezTo>
                  <a:cubicBezTo>
                    <a:pt x="103827" y="100156"/>
                    <a:pt x="105663" y="105620"/>
                    <a:pt x="108585" y="110490"/>
                  </a:cubicBezTo>
                  <a:cubicBezTo>
                    <a:pt x="110490" y="113665"/>
                    <a:pt x="112644" y="116703"/>
                    <a:pt x="114300" y="120015"/>
                  </a:cubicBezTo>
                  <a:cubicBezTo>
                    <a:pt x="116463" y="124340"/>
                    <a:pt x="117852" y="129025"/>
                    <a:pt x="120015" y="133350"/>
                  </a:cubicBezTo>
                  <a:cubicBezTo>
                    <a:pt x="124616" y="142552"/>
                    <a:pt x="135052" y="156007"/>
                    <a:pt x="140970" y="161925"/>
                  </a:cubicBezTo>
                  <a:cubicBezTo>
                    <a:pt x="146019" y="166974"/>
                    <a:pt x="151950" y="173466"/>
                    <a:pt x="158115" y="177165"/>
                  </a:cubicBezTo>
                  <a:cubicBezTo>
                    <a:pt x="161047" y="178924"/>
                    <a:pt x="164623" y="179366"/>
                    <a:pt x="167640" y="180975"/>
                  </a:cubicBezTo>
                  <a:cubicBezTo>
                    <a:pt x="174174" y="184460"/>
                    <a:pt x="180307" y="188650"/>
                    <a:pt x="186690" y="192405"/>
                  </a:cubicBezTo>
                  <a:cubicBezTo>
                    <a:pt x="191103" y="195001"/>
                    <a:pt x="196027" y="196827"/>
                    <a:pt x="200025" y="200025"/>
                  </a:cubicBezTo>
                  <a:cubicBezTo>
                    <a:pt x="212729" y="210188"/>
                    <a:pt x="227832" y="222793"/>
                    <a:pt x="241935" y="228600"/>
                  </a:cubicBezTo>
                  <a:cubicBezTo>
                    <a:pt x="252730" y="233045"/>
                    <a:pt x="263720" y="237043"/>
                    <a:pt x="274320" y="241935"/>
                  </a:cubicBezTo>
                  <a:cubicBezTo>
                    <a:pt x="280256" y="244675"/>
                    <a:pt x="285420" y="248971"/>
                    <a:pt x="291465" y="251460"/>
                  </a:cubicBezTo>
                  <a:cubicBezTo>
                    <a:pt x="296307" y="253454"/>
                    <a:pt x="301737" y="253614"/>
                    <a:pt x="306705" y="255270"/>
                  </a:cubicBezTo>
                  <a:cubicBezTo>
                    <a:pt x="362179" y="273761"/>
                    <a:pt x="290253" y="253532"/>
                    <a:pt x="344805" y="266700"/>
                  </a:cubicBezTo>
                  <a:cubicBezTo>
                    <a:pt x="356932" y="269627"/>
                    <a:pt x="368725" y="273993"/>
                    <a:pt x="381000" y="276225"/>
                  </a:cubicBezTo>
                  <a:cubicBezTo>
                    <a:pt x="409478" y="281403"/>
                    <a:pt x="394880" y="279445"/>
                    <a:pt x="424815" y="281940"/>
                  </a:cubicBezTo>
                  <a:cubicBezTo>
                    <a:pt x="501862" y="297349"/>
                    <a:pt x="386434" y="274908"/>
                    <a:pt x="462915" y="287655"/>
                  </a:cubicBezTo>
                  <a:cubicBezTo>
                    <a:pt x="468080" y="288516"/>
                    <a:pt x="473020" y="290438"/>
                    <a:pt x="478155" y="291465"/>
                  </a:cubicBezTo>
                  <a:lnTo>
                    <a:pt x="512445" y="297180"/>
                  </a:lnTo>
                  <a:cubicBezTo>
                    <a:pt x="516255" y="297815"/>
                    <a:pt x="520012" y="299085"/>
                    <a:pt x="523875" y="299085"/>
                  </a:cubicBezTo>
                  <a:lnTo>
                    <a:pt x="659130" y="299085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C7CC8944-0A2D-1424-0F14-ADF539A81141}"/>
                </a:ext>
              </a:extLst>
            </p:cNvPr>
            <p:cNvSpPr/>
            <p:nvPr/>
          </p:nvSpPr>
          <p:spPr>
            <a:xfrm>
              <a:off x="10908030" y="4549603"/>
              <a:ext cx="89535" cy="3347"/>
            </a:xfrm>
            <a:custGeom>
              <a:avLst/>
              <a:gdLst>
                <a:gd name="connsiteX0" fmla="*/ 0 w 89535"/>
                <a:gd name="connsiteY0" fmla="*/ 3347 h 3347"/>
                <a:gd name="connsiteX1" fmla="*/ 89535 w 89535"/>
                <a:gd name="connsiteY1" fmla="*/ 1442 h 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35" h="3347">
                  <a:moveTo>
                    <a:pt x="0" y="3347"/>
                  </a:moveTo>
                  <a:cubicBezTo>
                    <a:pt x="37111" y="-2838"/>
                    <a:pt x="7567" y="1442"/>
                    <a:pt x="89535" y="1442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Ellipse 223">
              <a:extLst>
                <a:ext uri="{FF2B5EF4-FFF2-40B4-BE49-F238E27FC236}">
                  <a16:creationId xmlns:a16="http://schemas.microsoft.com/office/drawing/2014/main" id="{FF511D70-7A34-C53D-64D0-C01CAD238970}"/>
                </a:ext>
              </a:extLst>
            </p:cNvPr>
            <p:cNvSpPr/>
            <p:nvPr/>
          </p:nvSpPr>
          <p:spPr>
            <a:xfrm>
              <a:off x="10927981" y="4507231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8EBB9CEC-213E-A2A7-D72D-76B472486B58}"/>
                </a:ext>
              </a:extLst>
            </p:cNvPr>
            <p:cNvSpPr/>
            <p:nvPr/>
          </p:nvSpPr>
          <p:spPr>
            <a:xfrm>
              <a:off x="10265271" y="4232011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6" name="Ellipse 225">
              <a:extLst>
                <a:ext uri="{FF2B5EF4-FFF2-40B4-BE49-F238E27FC236}">
                  <a16:creationId xmlns:a16="http://schemas.microsoft.com/office/drawing/2014/main" id="{96156ED1-26FD-556D-EB78-F97C77FBC402}"/>
                </a:ext>
              </a:extLst>
            </p:cNvPr>
            <p:cNvSpPr/>
            <p:nvPr/>
          </p:nvSpPr>
          <p:spPr>
            <a:xfrm>
              <a:off x="10221869" y="4229357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7D5782E7-5A2C-9D7E-A2EB-0F3E6818F02C}"/>
                </a:ext>
              </a:extLst>
            </p:cNvPr>
            <p:cNvSpPr/>
            <p:nvPr/>
          </p:nvSpPr>
          <p:spPr>
            <a:xfrm>
              <a:off x="10191390" y="4195318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8" name="Ellipse 227">
              <a:extLst>
                <a:ext uri="{FF2B5EF4-FFF2-40B4-BE49-F238E27FC236}">
                  <a16:creationId xmlns:a16="http://schemas.microsoft.com/office/drawing/2014/main" id="{11935091-A1DE-1150-8991-DDD8BC9578AC}"/>
                </a:ext>
              </a:extLst>
            </p:cNvPr>
            <p:cNvSpPr/>
            <p:nvPr/>
          </p:nvSpPr>
          <p:spPr>
            <a:xfrm>
              <a:off x="10147256" y="3971078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31D809E7-0E9F-1543-DCF0-8AA322734565}"/>
                </a:ext>
              </a:extLst>
            </p:cNvPr>
            <p:cNvSpPr/>
            <p:nvPr/>
          </p:nvSpPr>
          <p:spPr>
            <a:xfrm>
              <a:off x="10172060" y="4131597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7709DC37-428E-DC43-EA14-656A7D39C7A2}"/>
                </a:ext>
              </a:extLst>
            </p:cNvPr>
            <p:cNvSpPr/>
            <p:nvPr/>
          </p:nvSpPr>
          <p:spPr>
            <a:xfrm>
              <a:off x="10619679" y="4485124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CA91E876-74C5-1D63-2746-5EB3F8F17CD6}"/>
                </a:ext>
              </a:extLst>
            </p:cNvPr>
            <p:cNvSpPr/>
            <p:nvPr/>
          </p:nvSpPr>
          <p:spPr>
            <a:xfrm>
              <a:off x="10869074" y="4508156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40270BD4-C10A-6AB2-1067-576D251B74F0}"/>
                </a:ext>
              </a:extLst>
            </p:cNvPr>
            <p:cNvSpPr/>
            <p:nvPr/>
          </p:nvSpPr>
          <p:spPr>
            <a:xfrm>
              <a:off x="10975279" y="4533378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05A92506-68B7-A7A6-0B3F-28D3B7E40917}"/>
                </a:ext>
              </a:extLst>
            </p:cNvPr>
            <p:cNvSpPr/>
            <p:nvPr/>
          </p:nvSpPr>
          <p:spPr>
            <a:xfrm>
              <a:off x="10814492" y="4514616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5C4321B4-6654-2F68-8D27-DA700EF29F4C}"/>
                </a:ext>
              </a:extLst>
            </p:cNvPr>
            <p:cNvSpPr/>
            <p:nvPr/>
          </p:nvSpPr>
          <p:spPr>
            <a:xfrm>
              <a:off x="10129533" y="3860443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B544DDCD-71F9-3984-C2BC-CEE0B8686B03}"/>
                </a:ext>
              </a:extLst>
            </p:cNvPr>
            <p:cNvSpPr/>
            <p:nvPr/>
          </p:nvSpPr>
          <p:spPr>
            <a:xfrm>
              <a:off x="10069098" y="3828542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7924F5B2-2D57-91D3-6828-957C6185A846}"/>
                </a:ext>
              </a:extLst>
            </p:cNvPr>
            <p:cNvSpPr/>
            <p:nvPr/>
          </p:nvSpPr>
          <p:spPr>
            <a:xfrm>
              <a:off x="10053022" y="3920999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C30CBE21-F4A4-C8A2-FFCA-8000C5719833}"/>
                </a:ext>
              </a:extLst>
            </p:cNvPr>
            <p:cNvSpPr/>
            <p:nvPr/>
          </p:nvSpPr>
          <p:spPr>
            <a:xfrm>
              <a:off x="10026653" y="4000906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3EB6AE50-2A6A-8982-026C-448612CC9071}"/>
                </a:ext>
              </a:extLst>
            </p:cNvPr>
            <p:cNvSpPr/>
            <p:nvPr/>
          </p:nvSpPr>
          <p:spPr>
            <a:xfrm>
              <a:off x="9993371" y="3922329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9" name="Ellipse 238">
              <a:extLst>
                <a:ext uri="{FF2B5EF4-FFF2-40B4-BE49-F238E27FC236}">
                  <a16:creationId xmlns:a16="http://schemas.microsoft.com/office/drawing/2014/main" id="{78F17BD1-DEAE-A53A-5E98-B8A793478701}"/>
                </a:ext>
              </a:extLst>
            </p:cNvPr>
            <p:cNvSpPr/>
            <p:nvPr/>
          </p:nvSpPr>
          <p:spPr>
            <a:xfrm>
              <a:off x="9825797" y="4078606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0" name="Ellipse 239">
              <a:extLst>
                <a:ext uri="{FF2B5EF4-FFF2-40B4-BE49-F238E27FC236}">
                  <a16:creationId xmlns:a16="http://schemas.microsoft.com/office/drawing/2014/main" id="{1973C0E6-65A4-F87F-7113-C5739B2880FE}"/>
                </a:ext>
              </a:extLst>
            </p:cNvPr>
            <p:cNvSpPr/>
            <p:nvPr/>
          </p:nvSpPr>
          <p:spPr>
            <a:xfrm>
              <a:off x="9647331" y="4116245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1" name="Ellipse 240">
              <a:extLst>
                <a:ext uri="{FF2B5EF4-FFF2-40B4-BE49-F238E27FC236}">
                  <a16:creationId xmlns:a16="http://schemas.microsoft.com/office/drawing/2014/main" id="{FD24BC8D-578A-6964-DA8F-64397F4E820D}"/>
                </a:ext>
              </a:extLst>
            </p:cNvPr>
            <p:cNvSpPr/>
            <p:nvPr/>
          </p:nvSpPr>
          <p:spPr>
            <a:xfrm>
              <a:off x="9320814" y="4055746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2" name="Ellipse 241">
              <a:extLst>
                <a:ext uri="{FF2B5EF4-FFF2-40B4-BE49-F238E27FC236}">
                  <a16:creationId xmlns:a16="http://schemas.microsoft.com/office/drawing/2014/main" id="{CD856972-6ADC-64F2-A81D-1E0C9FD83AAD}"/>
                </a:ext>
              </a:extLst>
            </p:cNvPr>
            <p:cNvSpPr/>
            <p:nvPr/>
          </p:nvSpPr>
          <p:spPr>
            <a:xfrm>
              <a:off x="9499578" y="4106454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0BF4EB64-069B-6D8E-EA49-C5BA758135A1}"/>
                </a:ext>
              </a:extLst>
            </p:cNvPr>
            <p:cNvSpPr/>
            <p:nvPr/>
          </p:nvSpPr>
          <p:spPr>
            <a:xfrm>
              <a:off x="9343673" y="4005376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637FD48A-2C43-1306-BA39-24635BCB82C3}"/>
                </a:ext>
              </a:extLst>
            </p:cNvPr>
            <p:cNvSpPr/>
            <p:nvPr/>
          </p:nvSpPr>
          <p:spPr>
            <a:xfrm>
              <a:off x="9478279" y="4043417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B600F11A-0EA4-C3E2-FD17-909C9AB22501}"/>
                </a:ext>
              </a:extLst>
            </p:cNvPr>
            <p:cNvSpPr/>
            <p:nvPr/>
          </p:nvSpPr>
          <p:spPr>
            <a:xfrm>
              <a:off x="9834638" y="3983356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6" name="Ellipse 245">
              <a:extLst>
                <a:ext uri="{FF2B5EF4-FFF2-40B4-BE49-F238E27FC236}">
                  <a16:creationId xmlns:a16="http://schemas.microsoft.com/office/drawing/2014/main" id="{F5DEF1AC-3802-A9F0-7676-C64C410847D3}"/>
                </a:ext>
              </a:extLst>
            </p:cNvPr>
            <p:cNvSpPr/>
            <p:nvPr/>
          </p:nvSpPr>
          <p:spPr>
            <a:xfrm>
              <a:off x="9670555" y="403600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9" name="Ellipse 248">
              <a:extLst>
                <a:ext uri="{FF2B5EF4-FFF2-40B4-BE49-F238E27FC236}">
                  <a16:creationId xmlns:a16="http://schemas.microsoft.com/office/drawing/2014/main" id="{08C495F8-D5A1-CC8D-5D82-02CE7549D55B}"/>
                </a:ext>
              </a:extLst>
            </p:cNvPr>
            <p:cNvSpPr/>
            <p:nvPr/>
          </p:nvSpPr>
          <p:spPr>
            <a:xfrm>
              <a:off x="10103825" y="3736433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E2D02882-D2B4-88F1-711B-B7DAF55D6C0A}"/>
                </a:ext>
              </a:extLst>
            </p:cNvPr>
            <p:cNvSpPr/>
            <p:nvPr/>
          </p:nvSpPr>
          <p:spPr>
            <a:xfrm>
              <a:off x="9907162" y="3004184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2AAED8C4-710B-3F2C-8FC8-E085CFFAD958}"/>
                </a:ext>
              </a:extLst>
            </p:cNvPr>
            <p:cNvSpPr/>
            <p:nvPr/>
          </p:nvSpPr>
          <p:spPr>
            <a:xfrm>
              <a:off x="9951704" y="3319721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E516F2D7-69C6-86A4-36FE-CD1A9B27ED58}"/>
                </a:ext>
              </a:extLst>
            </p:cNvPr>
            <p:cNvSpPr/>
            <p:nvPr/>
          </p:nvSpPr>
          <p:spPr>
            <a:xfrm>
              <a:off x="9930766" y="3053663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94349841-31CC-568E-42D1-5809239150B3}"/>
                </a:ext>
              </a:extLst>
            </p:cNvPr>
            <p:cNvSpPr/>
            <p:nvPr/>
          </p:nvSpPr>
          <p:spPr>
            <a:xfrm>
              <a:off x="9767937" y="3198458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17A70ED6-BFD6-2EAE-E416-41C0FD195C6D}"/>
                </a:ext>
              </a:extLst>
            </p:cNvPr>
            <p:cNvSpPr/>
            <p:nvPr/>
          </p:nvSpPr>
          <p:spPr>
            <a:xfrm>
              <a:off x="9880357" y="3106522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5A40E4A6-8BA6-59DC-5BD1-E2531AC6D785}"/>
                </a:ext>
              </a:extLst>
            </p:cNvPr>
            <p:cNvSpPr/>
            <p:nvPr/>
          </p:nvSpPr>
          <p:spPr>
            <a:xfrm>
              <a:off x="9741164" y="304270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C96CB42C-ABCB-3CE7-F358-3069FC344F39}"/>
                </a:ext>
              </a:extLst>
            </p:cNvPr>
            <p:cNvSpPr/>
            <p:nvPr/>
          </p:nvSpPr>
          <p:spPr>
            <a:xfrm>
              <a:off x="9708959" y="3238914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256DC1D0-8AB0-47F5-FA84-B211B2F9530E}"/>
                </a:ext>
              </a:extLst>
            </p:cNvPr>
            <p:cNvSpPr/>
            <p:nvPr/>
          </p:nvSpPr>
          <p:spPr>
            <a:xfrm>
              <a:off x="9435050" y="3229929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8" name="Ellipse 257">
              <a:extLst>
                <a:ext uri="{FF2B5EF4-FFF2-40B4-BE49-F238E27FC236}">
                  <a16:creationId xmlns:a16="http://schemas.microsoft.com/office/drawing/2014/main" id="{DDDDF65E-B760-0D8B-0BA9-2C84836FD07C}"/>
                </a:ext>
              </a:extLst>
            </p:cNvPr>
            <p:cNvSpPr/>
            <p:nvPr/>
          </p:nvSpPr>
          <p:spPr>
            <a:xfrm>
              <a:off x="9606279" y="3111831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9" name="Ellipse 258">
              <a:extLst>
                <a:ext uri="{FF2B5EF4-FFF2-40B4-BE49-F238E27FC236}">
                  <a16:creationId xmlns:a16="http://schemas.microsoft.com/office/drawing/2014/main" id="{E2D3607D-9D08-674B-BF6F-C694EC8866C7}"/>
                </a:ext>
              </a:extLst>
            </p:cNvPr>
            <p:cNvSpPr/>
            <p:nvPr/>
          </p:nvSpPr>
          <p:spPr>
            <a:xfrm>
              <a:off x="9545297" y="299206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3" name="Ellipse 262">
              <a:extLst>
                <a:ext uri="{FF2B5EF4-FFF2-40B4-BE49-F238E27FC236}">
                  <a16:creationId xmlns:a16="http://schemas.microsoft.com/office/drawing/2014/main" id="{E51DA79D-A2CC-7CB8-376B-E97372B0ED13}"/>
                </a:ext>
              </a:extLst>
            </p:cNvPr>
            <p:cNvSpPr/>
            <p:nvPr/>
          </p:nvSpPr>
          <p:spPr>
            <a:xfrm>
              <a:off x="9214928" y="3058252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4" name="Ellipse 263">
              <a:extLst>
                <a:ext uri="{FF2B5EF4-FFF2-40B4-BE49-F238E27FC236}">
                  <a16:creationId xmlns:a16="http://schemas.microsoft.com/office/drawing/2014/main" id="{4982E9AF-BDE2-81AA-1DCE-31D1F6E7032B}"/>
                </a:ext>
              </a:extLst>
            </p:cNvPr>
            <p:cNvSpPr/>
            <p:nvPr/>
          </p:nvSpPr>
          <p:spPr>
            <a:xfrm>
              <a:off x="9411347" y="3086346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8CCF0D03-7D1C-C9EA-BAC2-193AEEE2ABCE}"/>
                </a:ext>
              </a:extLst>
            </p:cNvPr>
            <p:cNvSpPr/>
            <p:nvPr/>
          </p:nvSpPr>
          <p:spPr>
            <a:xfrm>
              <a:off x="9237788" y="3147284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140BFB63-B01D-D0C0-433B-887A407DD27A}"/>
                </a:ext>
              </a:extLst>
            </p:cNvPr>
            <p:cNvSpPr/>
            <p:nvPr/>
          </p:nvSpPr>
          <p:spPr>
            <a:xfrm>
              <a:off x="9379188" y="3190584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C008DE63-3901-3E66-6381-17CA0456E76F}"/>
                </a:ext>
              </a:extLst>
            </p:cNvPr>
            <p:cNvSpPr/>
            <p:nvPr/>
          </p:nvSpPr>
          <p:spPr>
            <a:xfrm>
              <a:off x="9196523" y="3326234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CF412822-1E69-2370-DE00-01773A2835C5}"/>
                </a:ext>
              </a:extLst>
            </p:cNvPr>
            <p:cNvSpPr/>
            <p:nvPr/>
          </p:nvSpPr>
          <p:spPr>
            <a:xfrm>
              <a:off x="9171381" y="3590164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B82E8A65-25F2-8E7F-ECCE-368CD6CB70A7}"/>
                </a:ext>
              </a:extLst>
            </p:cNvPr>
            <p:cNvSpPr/>
            <p:nvPr/>
          </p:nvSpPr>
          <p:spPr>
            <a:xfrm>
              <a:off x="9621283" y="363531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64E319F6-326B-96D6-AC2C-D60E4557F8BE}"/>
                </a:ext>
              </a:extLst>
            </p:cNvPr>
            <p:cNvSpPr/>
            <p:nvPr/>
          </p:nvSpPr>
          <p:spPr>
            <a:xfrm>
              <a:off x="9699309" y="3554163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6BEF1EE6-9A0B-7FF9-7C6C-EA779AF1BB9A}"/>
                </a:ext>
              </a:extLst>
            </p:cNvPr>
            <p:cNvSpPr/>
            <p:nvPr/>
          </p:nvSpPr>
          <p:spPr>
            <a:xfrm>
              <a:off x="9129982" y="395764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F2DD2D13-370E-9CAA-BDC0-56D53C976672}"/>
                </a:ext>
              </a:extLst>
            </p:cNvPr>
            <p:cNvSpPr/>
            <p:nvPr/>
          </p:nvSpPr>
          <p:spPr>
            <a:xfrm>
              <a:off x="9109257" y="3880484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Ellipse 272">
              <a:extLst>
                <a:ext uri="{FF2B5EF4-FFF2-40B4-BE49-F238E27FC236}">
                  <a16:creationId xmlns:a16="http://schemas.microsoft.com/office/drawing/2014/main" id="{84550A5B-5CED-AA75-26F8-C5CB092C0727}"/>
                </a:ext>
              </a:extLst>
            </p:cNvPr>
            <p:cNvSpPr/>
            <p:nvPr/>
          </p:nvSpPr>
          <p:spPr>
            <a:xfrm>
              <a:off x="8964040" y="4152173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Ellipse 273">
              <a:extLst>
                <a:ext uri="{FF2B5EF4-FFF2-40B4-BE49-F238E27FC236}">
                  <a16:creationId xmlns:a16="http://schemas.microsoft.com/office/drawing/2014/main" id="{DAA976F1-E0D2-F181-6712-BB1368CCE5F1}"/>
                </a:ext>
              </a:extLst>
            </p:cNvPr>
            <p:cNvSpPr/>
            <p:nvPr/>
          </p:nvSpPr>
          <p:spPr>
            <a:xfrm>
              <a:off x="8933240" y="4223904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Ellipse 274">
              <a:extLst>
                <a:ext uri="{FF2B5EF4-FFF2-40B4-BE49-F238E27FC236}">
                  <a16:creationId xmlns:a16="http://schemas.microsoft.com/office/drawing/2014/main" id="{4392DCBD-AD88-A0B1-69B7-1AC6DBE454BF}"/>
                </a:ext>
              </a:extLst>
            </p:cNvPr>
            <p:cNvSpPr/>
            <p:nvPr/>
          </p:nvSpPr>
          <p:spPr>
            <a:xfrm>
              <a:off x="8796027" y="4314507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Ellipse 275">
              <a:extLst>
                <a:ext uri="{FF2B5EF4-FFF2-40B4-BE49-F238E27FC236}">
                  <a16:creationId xmlns:a16="http://schemas.microsoft.com/office/drawing/2014/main" id="{C0CD4FF0-9696-96D1-9919-6EEA46F8FCC4}"/>
                </a:ext>
              </a:extLst>
            </p:cNvPr>
            <p:cNvSpPr/>
            <p:nvPr/>
          </p:nvSpPr>
          <p:spPr>
            <a:xfrm>
              <a:off x="8891157" y="4231833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Ellipse 276">
              <a:extLst>
                <a:ext uri="{FF2B5EF4-FFF2-40B4-BE49-F238E27FC236}">
                  <a16:creationId xmlns:a16="http://schemas.microsoft.com/office/drawing/2014/main" id="{43BF9AF6-9892-CF43-02DC-3C19D9B6F191}"/>
                </a:ext>
              </a:extLst>
            </p:cNvPr>
            <p:cNvSpPr/>
            <p:nvPr/>
          </p:nvSpPr>
          <p:spPr>
            <a:xfrm>
              <a:off x="9004431" y="3987142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Ellipse 277">
              <a:extLst>
                <a:ext uri="{FF2B5EF4-FFF2-40B4-BE49-F238E27FC236}">
                  <a16:creationId xmlns:a16="http://schemas.microsoft.com/office/drawing/2014/main" id="{B923D0B5-AB0F-0A16-DDE2-68A06FD121CE}"/>
                </a:ext>
              </a:extLst>
            </p:cNvPr>
            <p:cNvSpPr/>
            <p:nvPr/>
          </p:nvSpPr>
          <p:spPr>
            <a:xfrm>
              <a:off x="9032769" y="3821334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Ellipse 278">
              <a:extLst>
                <a:ext uri="{FF2B5EF4-FFF2-40B4-BE49-F238E27FC236}">
                  <a16:creationId xmlns:a16="http://schemas.microsoft.com/office/drawing/2014/main" id="{89FDB0F5-8810-81E1-9F68-BA2F10F90410}"/>
                </a:ext>
              </a:extLst>
            </p:cNvPr>
            <p:cNvSpPr/>
            <p:nvPr/>
          </p:nvSpPr>
          <p:spPr>
            <a:xfrm>
              <a:off x="9057723" y="375094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Ellipse 279">
              <a:extLst>
                <a:ext uri="{FF2B5EF4-FFF2-40B4-BE49-F238E27FC236}">
                  <a16:creationId xmlns:a16="http://schemas.microsoft.com/office/drawing/2014/main" id="{8F0AC8F9-7F21-362F-2716-C2E13C8EE375}"/>
                </a:ext>
              </a:extLst>
            </p:cNvPr>
            <p:cNvSpPr/>
            <p:nvPr/>
          </p:nvSpPr>
          <p:spPr>
            <a:xfrm>
              <a:off x="9084987" y="3789043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47CC3CDA-FDD2-6404-F8D2-1D0DFCAEEAC8}"/>
                </a:ext>
              </a:extLst>
            </p:cNvPr>
            <p:cNvSpPr/>
            <p:nvPr/>
          </p:nvSpPr>
          <p:spPr>
            <a:xfrm>
              <a:off x="8589257" y="4474323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2" name="Ellipse 281">
              <a:extLst>
                <a:ext uri="{FF2B5EF4-FFF2-40B4-BE49-F238E27FC236}">
                  <a16:creationId xmlns:a16="http://schemas.microsoft.com/office/drawing/2014/main" id="{5CE32417-20D6-BD74-4C69-D0ECFE8585F0}"/>
                </a:ext>
              </a:extLst>
            </p:cNvPr>
            <p:cNvSpPr/>
            <p:nvPr/>
          </p:nvSpPr>
          <p:spPr>
            <a:xfrm>
              <a:off x="8617785" y="4435073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ABC74E73-A88D-4F94-2AC7-B00320AD87C8}"/>
                </a:ext>
              </a:extLst>
            </p:cNvPr>
            <p:cNvSpPr/>
            <p:nvPr/>
          </p:nvSpPr>
          <p:spPr>
            <a:xfrm>
              <a:off x="8216395" y="4509771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763083FF-CD07-B16F-0AFB-4525F2DDCE58}"/>
                </a:ext>
              </a:extLst>
            </p:cNvPr>
            <p:cNvSpPr/>
            <p:nvPr/>
          </p:nvSpPr>
          <p:spPr>
            <a:xfrm>
              <a:off x="8152250" y="4510519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5" name="Ellipse 284">
              <a:extLst>
                <a:ext uri="{FF2B5EF4-FFF2-40B4-BE49-F238E27FC236}">
                  <a16:creationId xmlns:a16="http://schemas.microsoft.com/office/drawing/2014/main" id="{0E7D5F84-3ABB-3092-0869-1EBA3496FE3B}"/>
                </a:ext>
              </a:extLst>
            </p:cNvPr>
            <p:cNvSpPr/>
            <p:nvPr/>
          </p:nvSpPr>
          <p:spPr>
            <a:xfrm>
              <a:off x="8497934" y="4485123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6" name="Ellipse 285">
              <a:extLst>
                <a:ext uri="{FF2B5EF4-FFF2-40B4-BE49-F238E27FC236}">
                  <a16:creationId xmlns:a16="http://schemas.microsoft.com/office/drawing/2014/main" id="{72E7F15E-0FBD-6DB0-CA7C-54C796545668}"/>
                </a:ext>
              </a:extLst>
            </p:cNvPr>
            <p:cNvSpPr/>
            <p:nvPr/>
          </p:nvSpPr>
          <p:spPr>
            <a:xfrm>
              <a:off x="8278621" y="450977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7" name="Ellipse 286">
              <a:extLst>
                <a:ext uri="{FF2B5EF4-FFF2-40B4-BE49-F238E27FC236}">
                  <a16:creationId xmlns:a16="http://schemas.microsoft.com/office/drawing/2014/main" id="{49184398-29C0-8FF7-FB66-D3378309BF43}"/>
                </a:ext>
              </a:extLst>
            </p:cNvPr>
            <p:cNvSpPr/>
            <p:nvPr/>
          </p:nvSpPr>
          <p:spPr>
            <a:xfrm>
              <a:off x="8330747" y="4499255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C8F7610C-B6D5-B5B7-B24E-F1DAEA0E26EA}"/>
                </a:ext>
              </a:extLst>
            </p:cNvPr>
            <p:cNvSpPr/>
            <p:nvPr/>
          </p:nvSpPr>
          <p:spPr>
            <a:xfrm>
              <a:off x="8370464" y="4501516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4C45C309-AA88-2B46-6F5E-A5313EF8417C}"/>
                </a:ext>
              </a:extLst>
            </p:cNvPr>
            <p:cNvSpPr/>
            <p:nvPr/>
          </p:nvSpPr>
          <p:spPr>
            <a:xfrm>
              <a:off x="8423564" y="4499255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4508B46B-D379-FD7B-85A1-02B0BFAED0B7}"/>
                </a:ext>
              </a:extLst>
            </p:cNvPr>
            <p:cNvSpPr/>
            <p:nvPr/>
          </p:nvSpPr>
          <p:spPr>
            <a:xfrm>
              <a:off x="8665187" y="4422065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64FBE981-B5CC-683A-524E-F6A64447801F}"/>
                </a:ext>
              </a:extLst>
            </p:cNvPr>
            <p:cNvSpPr/>
            <p:nvPr/>
          </p:nvSpPr>
          <p:spPr>
            <a:xfrm>
              <a:off x="8545081" y="4469562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D3EABAA6-B690-E3FD-8B8D-FFDE8A5F625A}"/>
                </a:ext>
              </a:extLst>
            </p:cNvPr>
            <p:cNvSpPr/>
            <p:nvPr/>
          </p:nvSpPr>
          <p:spPr>
            <a:xfrm>
              <a:off x="8754942" y="4382281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D42A0656-F9C0-9A58-C6F1-2456F473F91C}"/>
                </a:ext>
              </a:extLst>
            </p:cNvPr>
            <p:cNvSpPr/>
            <p:nvPr/>
          </p:nvSpPr>
          <p:spPr>
            <a:xfrm>
              <a:off x="8850194" y="4236652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8BD9EEA8-0F88-8E6F-3CEA-78537E0E2CAA}"/>
                </a:ext>
              </a:extLst>
            </p:cNvPr>
            <p:cNvSpPr/>
            <p:nvPr/>
          </p:nvSpPr>
          <p:spPr>
            <a:xfrm>
              <a:off x="8930007" y="4213918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5" name="Ellipse 294">
              <a:extLst>
                <a:ext uri="{FF2B5EF4-FFF2-40B4-BE49-F238E27FC236}">
                  <a16:creationId xmlns:a16="http://schemas.microsoft.com/office/drawing/2014/main" id="{60560EBA-C0CE-C527-0A5D-AC9359FD1139}"/>
                </a:ext>
              </a:extLst>
            </p:cNvPr>
            <p:cNvSpPr/>
            <p:nvPr/>
          </p:nvSpPr>
          <p:spPr>
            <a:xfrm>
              <a:off x="8464649" y="448626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8" name="Rechteck 297">
              <a:extLst>
                <a:ext uri="{FF2B5EF4-FFF2-40B4-BE49-F238E27FC236}">
                  <a16:creationId xmlns:a16="http://schemas.microsoft.com/office/drawing/2014/main" id="{6EFA5016-2766-43C3-9F85-E8359C9D231C}"/>
                </a:ext>
              </a:extLst>
            </p:cNvPr>
            <p:cNvSpPr/>
            <p:nvPr/>
          </p:nvSpPr>
          <p:spPr>
            <a:xfrm>
              <a:off x="8013926" y="2348880"/>
              <a:ext cx="3122633" cy="22230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0" name="Gerader Verbinder 299">
              <a:extLst>
                <a:ext uri="{FF2B5EF4-FFF2-40B4-BE49-F238E27FC236}">
                  <a16:creationId xmlns:a16="http://schemas.microsoft.com/office/drawing/2014/main" id="{9CE1A579-F098-58FE-34FC-971FF656B528}"/>
                </a:ext>
              </a:extLst>
            </p:cNvPr>
            <p:cNvCxnSpPr>
              <a:cxnSpLocks/>
            </p:cNvCxnSpPr>
            <p:nvPr/>
          </p:nvCxnSpPr>
          <p:spPr>
            <a:xfrm>
              <a:off x="7941918" y="2557954"/>
              <a:ext cx="720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Gerader Verbinder 303">
              <a:extLst>
                <a:ext uri="{FF2B5EF4-FFF2-40B4-BE49-F238E27FC236}">
                  <a16:creationId xmlns:a16="http://schemas.microsoft.com/office/drawing/2014/main" id="{B27C33E3-627D-B7CE-C208-3DD3BCC42510}"/>
                </a:ext>
              </a:extLst>
            </p:cNvPr>
            <p:cNvCxnSpPr>
              <a:cxnSpLocks/>
            </p:cNvCxnSpPr>
            <p:nvPr/>
          </p:nvCxnSpPr>
          <p:spPr>
            <a:xfrm>
              <a:off x="7945510" y="3058252"/>
              <a:ext cx="720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Gerader Verbinder 304">
              <a:extLst>
                <a:ext uri="{FF2B5EF4-FFF2-40B4-BE49-F238E27FC236}">
                  <a16:creationId xmlns:a16="http://schemas.microsoft.com/office/drawing/2014/main" id="{5F9D5CAF-673C-004E-A11C-0B3504A2917F}"/>
                </a:ext>
              </a:extLst>
            </p:cNvPr>
            <p:cNvCxnSpPr>
              <a:cxnSpLocks/>
            </p:cNvCxnSpPr>
            <p:nvPr/>
          </p:nvCxnSpPr>
          <p:spPr>
            <a:xfrm>
              <a:off x="8313920" y="2348880"/>
              <a:ext cx="0" cy="773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Gerader Verbinder 306">
              <a:extLst>
                <a:ext uri="{FF2B5EF4-FFF2-40B4-BE49-F238E27FC236}">
                  <a16:creationId xmlns:a16="http://schemas.microsoft.com/office/drawing/2014/main" id="{ED25930C-4738-BFB1-11DE-DBD3F54B75C8}"/>
                </a:ext>
              </a:extLst>
            </p:cNvPr>
            <p:cNvCxnSpPr>
              <a:cxnSpLocks/>
            </p:cNvCxnSpPr>
            <p:nvPr/>
          </p:nvCxnSpPr>
          <p:spPr>
            <a:xfrm>
              <a:off x="8939281" y="2348880"/>
              <a:ext cx="0" cy="773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Gerader Verbinder 307">
              <a:extLst>
                <a:ext uri="{FF2B5EF4-FFF2-40B4-BE49-F238E27FC236}">
                  <a16:creationId xmlns:a16="http://schemas.microsoft.com/office/drawing/2014/main" id="{96CBEB69-57C4-A0B0-D5D8-9B720F9B05DE}"/>
                </a:ext>
              </a:extLst>
            </p:cNvPr>
            <p:cNvCxnSpPr>
              <a:cxnSpLocks/>
            </p:cNvCxnSpPr>
            <p:nvPr/>
          </p:nvCxnSpPr>
          <p:spPr>
            <a:xfrm>
              <a:off x="7928147" y="3562932"/>
              <a:ext cx="720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Gerader Verbinder 308">
              <a:extLst>
                <a:ext uri="{FF2B5EF4-FFF2-40B4-BE49-F238E27FC236}">
                  <a16:creationId xmlns:a16="http://schemas.microsoft.com/office/drawing/2014/main" id="{6676EE78-1688-8BD8-25B5-DF3E468BE62E}"/>
                </a:ext>
              </a:extLst>
            </p:cNvPr>
            <p:cNvCxnSpPr>
              <a:cxnSpLocks/>
            </p:cNvCxnSpPr>
            <p:nvPr/>
          </p:nvCxnSpPr>
          <p:spPr>
            <a:xfrm>
              <a:off x="7946979" y="4065270"/>
              <a:ext cx="720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Gerader Verbinder 309">
              <a:extLst>
                <a:ext uri="{FF2B5EF4-FFF2-40B4-BE49-F238E27FC236}">
                  <a16:creationId xmlns:a16="http://schemas.microsoft.com/office/drawing/2014/main" id="{F873C671-5F99-5BE2-9231-CDBF1560FC4A}"/>
                </a:ext>
              </a:extLst>
            </p:cNvPr>
            <p:cNvCxnSpPr>
              <a:cxnSpLocks/>
            </p:cNvCxnSpPr>
            <p:nvPr/>
          </p:nvCxnSpPr>
          <p:spPr>
            <a:xfrm>
              <a:off x="7938705" y="4566227"/>
              <a:ext cx="720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1" name="Gerader Verbinder 310">
              <a:extLst>
                <a:ext uri="{FF2B5EF4-FFF2-40B4-BE49-F238E27FC236}">
                  <a16:creationId xmlns:a16="http://schemas.microsoft.com/office/drawing/2014/main" id="{18157177-195D-B5FA-7353-C452E52B3F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5568" y="4536408"/>
              <a:ext cx="0" cy="654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Gerader Verbinder 312">
              <a:extLst>
                <a:ext uri="{FF2B5EF4-FFF2-40B4-BE49-F238E27FC236}">
                  <a16:creationId xmlns:a16="http://schemas.microsoft.com/office/drawing/2014/main" id="{FDD4C01E-993E-3E8B-B494-B2BF72B73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4340" y="4569153"/>
              <a:ext cx="0" cy="654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Gerader Verbinder 313">
              <a:extLst>
                <a:ext uri="{FF2B5EF4-FFF2-40B4-BE49-F238E27FC236}">
                  <a16:creationId xmlns:a16="http://schemas.microsoft.com/office/drawing/2014/main" id="{1E522D0A-177A-E90A-91C4-68208B8B81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6324" y="4564322"/>
              <a:ext cx="0" cy="654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Gerader Verbinder 314">
              <a:extLst>
                <a:ext uri="{FF2B5EF4-FFF2-40B4-BE49-F238E27FC236}">
                  <a16:creationId xmlns:a16="http://schemas.microsoft.com/office/drawing/2014/main" id="{9B970359-359C-C948-81F9-8BB4DAA900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2866" y="4564322"/>
              <a:ext cx="0" cy="654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Gerader Verbinder 315">
              <a:extLst>
                <a:ext uri="{FF2B5EF4-FFF2-40B4-BE49-F238E27FC236}">
                  <a16:creationId xmlns:a16="http://schemas.microsoft.com/office/drawing/2014/main" id="{68BDE5EE-AB03-F8C7-7790-61E6572FB3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67216" y="4571958"/>
              <a:ext cx="0" cy="654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Gerader Verbinder 316">
              <a:extLst>
                <a:ext uri="{FF2B5EF4-FFF2-40B4-BE49-F238E27FC236}">
                  <a16:creationId xmlns:a16="http://schemas.microsoft.com/office/drawing/2014/main" id="{8CC00E89-663F-8D51-10C1-F2FBB17EC7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4158" y="4570371"/>
              <a:ext cx="0" cy="654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Gerader Verbinder 317">
              <a:extLst>
                <a:ext uri="{FF2B5EF4-FFF2-40B4-BE49-F238E27FC236}">
                  <a16:creationId xmlns:a16="http://schemas.microsoft.com/office/drawing/2014/main" id="{0F366F9F-6586-D6F8-EE7E-BF990F74DF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6578" y="4568784"/>
              <a:ext cx="0" cy="654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9" name="Gerader Verbinder 318">
              <a:extLst>
                <a:ext uri="{FF2B5EF4-FFF2-40B4-BE49-F238E27FC236}">
                  <a16:creationId xmlns:a16="http://schemas.microsoft.com/office/drawing/2014/main" id="{4194D996-A7B2-BCD5-A220-8095A4FD12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8301" y="4572912"/>
              <a:ext cx="0" cy="654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0" name="Gerader Verbinder 319">
              <a:extLst>
                <a:ext uri="{FF2B5EF4-FFF2-40B4-BE49-F238E27FC236}">
                  <a16:creationId xmlns:a16="http://schemas.microsoft.com/office/drawing/2014/main" id="{6BBD80B9-C1E7-1478-F8EA-928B96BEFD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22462" y="4564321"/>
              <a:ext cx="0" cy="654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1" name="Gerader Verbinder 320">
              <a:extLst>
                <a:ext uri="{FF2B5EF4-FFF2-40B4-BE49-F238E27FC236}">
                  <a16:creationId xmlns:a16="http://schemas.microsoft.com/office/drawing/2014/main" id="{D76AC0F5-E397-FAC0-9AEC-F309DD7C20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42308" y="4579097"/>
              <a:ext cx="0" cy="654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2" name="Gerader Verbinder 321">
              <a:extLst>
                <a:ext uri="{FF2B5EF4-FFF2-40B4-BE49-F238E27FC236}">
                  <a16:creationId xmlns:a16="http://schemas.microsoft.com/office/drawing/2014/main" id="{8F50A962-8C44-F3C9-E45E-5351F39358A3}"/>
                </a:ext>
              </a:extLst>
            </p:cNvPr>
            <p:cNvCxnSpPr>
              <a:cxnSpLocks/>
            </p:cNvCxnSpPr>
            <p:nvPr/>
          </p:nvCxnSpPr>
          <p:spPr>
            <a:xfrm>
              <a:off x="9566910" y="2348880"/>
              <a:ext cx="0" cy="773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Gerader Verbinder 322">
              <a:extLst>
                <a:ext uri="{FF2B5EF4-FFF2-40B4-BE49-F238E27FC236}">
                  <a16:creationId xmlns:a16="http://schemas.microsoft.com/office/drawing/2014/main" id="{BD2693C4-4BBA-E1DA-1ED0-7E21900FFED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9370" y="2348880"/>
              <a:ext cx="0" cy="773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Gerader Verbinder 323">
              <a:extLst>
                <a:ext uri="{FF2B5EF4-FFF2-40B4-BE49-F238E27FC236}">
                  <a16:creationId xmlns:a16="http://schemas.microsoft.com/office/drawing/2014/main" id="{69821273-96BD-71D1-2FDB-815AF7704950}"/>
                </a:ext>
              </a:extLst>
            </p:cNvPr>
            <p:cNvCxnSpPr>
              <a:cxnSpLocks/>
            </p:cNvCxnSpPr>
            <p:nvPr/>
          </p:nvCxnSpPr>
          <p:spPr>
            <a:xfrm>
              <a:off x="10837351" y="2355183"/>
              <a:ext cx="0" cy="773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5" name="Textfeld 324">
              <a:extLst>
                <a:ext uri="{FF2B5EF4-FFF2-40B4-BE49-F238E27FC236}">
                  <a16:creationId xmlns:a16="http://schemas.microsoft.com/office/drawing/2014/main" id="{5B1A60AC-3445-649A-9EFC-93C3E8A80E91}"/>
                </a:ext>
              </a:extLst>
            </p:cNvPr>
            <p:cNvSpPr txBox="1"/>
            <p:nvPr/>
          </p:nvSpPr>
          <p:spPr>
            <a:xfrm rot="16200000">
              <a:off x="6055928" y="2977278"/>
              <a:ext cx="2742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Ereignisse/ 2 Sekunden</a:t>
              </a:r>
            </a:p>
          </p:txBody>
        </p:sp>
        <p:sp>
          <p:nvSpPr>
            <p:cNvPr id="326" name="Textfeld 325">
              <a:extLst>
                <a:ext uri="{FF2B5EF4-FFF2-40B4-BE49-F238E27FC236}">
                  <a16:creationId xmlns:a16="http://schemas.microsoft.com/office/drawing/2014/main" id="{8C7FCA10-2256-200D-2F88-2A9D970116A3}"/>
                </a:ext>
              </a:extLst>
            </p:cNvPr>
            <p:cNvSpPr txBox="1"/>
            <p:nvPr/>
          </p:nvSpPr>
          <p:spPr>
            <a:xfrm>
              <a:off x="8636157" y="4747069"/>
              <a:ext cx="2742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Detektorposition (   m)</a:t>
              </a:r>
            </a:p>
          </p:txBody>
        </p:sp>
        <p:sp>
          <p:nvSpPr>
            <p:cNvPr id="328" name="Textfeld 327">
              <a:extLst>
                <a:ext uri="{FF2B5EF4-FFF2-40B4-BE49-F238E27FC236}">
                  <a16:creationId xmlns:a16="http://schemas.microsoft.com/office/drawing/2014/main" id="{CB07C85E-CC2E-543C-4476-D54B02023A9C}"/>
                </a:ext>
              </a:extLst>
            </p:cNvPr>
            <p:cNvSpPr txBox="1"/>
            <p:nvPr/>
          </p:nvSpPr>
          <p:spPr>
            <a:xfrm>
              <a:off x="7487542" y="2419454"/>
              <a:ext cx="845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5000</a:t>
              </a:r>
            </a:p>
          </p:txBody>
        </p:sp>
        <p:sp>
          <p:nvSpPr>
            <p:cNvPr id="329" name="Textfeld 328">
              <a:extLst>
                <a:ext uri="{FF2B5EF4-FFF2-40B4-BE49-F238E27FC236}">
                  <a16:creationId xmlns:a16="http://schemas.microsoft.com/office/drawing/2014/main" id="{ABC4E122-185E-BBED-AD34-C49E3C93AE44}"/>
                </a:ext>
              </a:extLst>
            </p:cNvPr>
            <p:cNvSpPr txBox="1"/>
            <p:nvPr/>
          </p:nvSpPr>
          <p:spPr>
            <a:xfrm>
              <a:off x="7492210" y="3415663"/>
              <a:ext cx="845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2500</a:t>
              </a:r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A817EE00-BA3B-C423-A29A-D21F885D1FC1}"/>
                </a:ext>
              </a:extLst>
            </p:cNvPr>
            <p:cNvSpPr/>
            <p:nvPr/>
          </p:nvSpPr>
          <p:spPr>
            <a:xfrm>
              <a:off x="9583419" y="2710697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389DDA52-8C7A-35FE-1F07-9AD50E1B2AA2}"/>
                </a:ext>
              </a:extLst>
            </p:cNvPr>
            <p:cNvSpPr/>
            <p:nvPr/>
          </p:nvSpPr>
          <p:spPr>
            <a:xfrm>
              <a:off x="9554370" y="2727982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BE62E76E-697E-FAFE-AB11-9E1D3A6E755B}"/>
                </a:ext>
              </a:extLst>
            </p:cNvPr>
            <p:cNvSpPr/>
            <p:nvPr/>
          </p:nvSpPr>
          <p:spPr>
            <a:xfrm>
              <a:off x="9595010" y="2774957"/>
              <a:ext cx="45719" cy="45719"/>
            </a:xfrm>
            <a:prstGeom prst="ellipse">
              <a:avLst/>
            </a:prstGeom>
            <a:solidFill>
              <a:srgbClr val="BC4E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id="{DD67E574-D09D-36EB-C8D5-D57952EEE159}"/>
                </a:ext>
              </a:extLst>
            </p:cNvPr>
            <p:cNvSpPr/>
            <p:nvPr/>
          </p:nvSpPr>
          <p:spPr>
            <a:xfrm>
              <a:off x="9566910" y="2708919"/>
              <a:ext cx="78739" cy="611495"/>
            </a:xfrm>
            <a:custGeom>
              <a:avLst/>
              <a:gdLst>
                <a:gd name="connsiteX0" fmla="*/ 0 w 78739"/>
                <a:gd name="connsiteY0" fmla="*/ 581123 h 689708"/>
                <a:gd name="connsiteX1" fmla="*/ 3810 w 78739"/>
                <a:gd name="connsiteY1" fmla="*/ 510638 h 689708"/>
                <a:gd name="connsiteX2" fmla="*/ 5715 w 78739"/>
                <a:gd name="connsiteY2" fmla="*/ 499208 h 689708"/>
                <a:gd name="connsiteX3" fmla="*/ 7620 w 78739"/>
                <a:gd name="connsiteY3" fmla="*/ 331568 h 689708"/>
                <a:gd name="connsiteX4" fmla="*/ 11430 w 78739"/>
                <a:gd name="connsiteY4" fmla="*/ 318233 h 689708"/>
                <a:gd name="connsiteX5" fmla="*/ 15240 w 78739"/>
                <a:gd name="connsiteY5" fmla="*/ 282038 h 689708"/>
                <a:gd name="connsiteX6" fmla="*/ 13335 w 78739"/>
                <a:gd name="connsiteY6" fmla="*/ 182978 h 689708"/>
                <a:gd name="connsiteX7" fmla="*/ 34290 w 78739"/>
                <a:gd name="connsiteY7" fmla="*/ 47723 h 689708"/>
                <a:gd name="connsiteX8" fmla="*/ 51435 w 78739"/>
                <a:gd name="connsiteY8" fmla="*/ 160118 h 689708"/>
                <a:gd name="connsiteX9" fmla="*/ 55245 w 78739"/>
                <a:gd name="connsiteY9" fmla="*/ 203933 h 689708"/>
                <a:gd name="connsiteX10" fmla="*/ 57150 w 78739"/>
                <a:gd name="connsiteY10" fmla="*/ 221078 h 689708"/>
                <a:gd name="connsiteX11" fmla="*/ 59055 w 78739"/>
                <a:gd name="connsiteY11" fmla="*/ 318233 h 689708"/>
                <a:gd name="connsiteX12" fmla="*/ 60960 w 78739"/>
                <a:gd name="connsiteY12" fmla="*/ 354428 h 689708"/>
                <a:gd name="connsiteX13" fmla="*/ 64770 w 78739"/>
                <a:gd name="connsiteY13" fmla="*/ 373478 h 689708"/>
                <a:gd name="connsiteX14" fmla="*/ 66675 w 78739"/>
                <a:gd name="connsiteY14" fmla="*/ 392528 h 689708"/>
                <a:gd name="connsiteX15" fmla="*/ 70485 w 78739"/>
                <a:gd name="connsiteY15" fmla="*/ 417293 h 689708"/>
                <a:gd name="connsiteX16" fmla="*/ 72390 w 78739"/>
                <a:gd name="connsiteY16" fmla="*/ 432533 h 689708"/>
                <a:gd name="connsiteX17" fmla="*/ 76200 w 78739"/>
                <a:gd name="connsiteY17" fmla="*/ 459203 h 689708"/>
                <a:gd name="connsiteX18" fmla="*/ 78105 w 78739"/>
                <a:gd name="connsiteY18" fmla="*/ 689708 h 68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739" h="689708">
                  <a:moveTo>
                    <a:pt x="0" y="581123"/>
                  </a:moveTo>
                  <a:cubicBezTo>
                    <a:pt x="1030" y="554341"/>
                    <a:pt x="895" y="535416"/>
                    <a:pt x="3810" y="510638"/>
                  </a:cubicBezTo>
                  <a:cubicBezTo>
                    <a:pt x="4261" y="506802"/>
                    <a:pt x="5080" y="503018"/>
                    <a:pt x="5715" y="499208"/>
                  </a:cubicBezTo>
                  <a:cubicBezTo>
                    <a:pt x="6350" y="443328"/>
                    <a:pt x="5856" y="387424"/>
                    <a:pt x="7620" y="331568"/>
                  </a:cubicBezTo>
                  <a:cubicBezTo>
                    <a:pt x="7766" y="326947"/>
                    <a:pt x="10727" y="322802"/>
                    <a:pt x="11430" y="318233"/>
                  </a:cubicBezTo>
                  <a:cubicBezTo>
                    <a:pt x="13275" y="306242"/>
                    <a:pt x="15240" y="282038"/>
                    <a:pt x="15240" y="282038"/>
                  </a:cubicBezTo>
                  <a:cubicBezTo>
                    <a:pt x="14605" y="249018"/>
                    <a:pt x="13104" y="216003"/>
                    <a:pt x="13335" y="182978"/>
                  </a:cubicBezTo>
                  <a:cubicBezTo>
                    <a:pt x="14688" y="-10441"/>
                    <a:pt x="-5908" y="-41605"/>
                    <a:pt x="34290" y="47723"/>
                  </a:cubicBezTo>
                  <a:cubicBezTo>
                    <a:pt x="40005" y="85188"/>
                    <a:pt x="46396" y="122556"/>
                    <a:pt x="51435" y="160118"/>
                  </a:cubicBezTo>
                  <a:cubicBezTo>
                    <a:pt x="53384" y="174648"/>
                    <a:pt x="53877" y="189337"/>
                    <a:pt x="55245" y="203933"/>
                  </a:cubicBezTo>
                  <a:cubicBezTo>
                    <a:pt x="55782" y="209658"/>
                    <a:pt x="56515" y="215363"/>
                    <a:pt x="57150" y="221078"/>
                  </a:cubicBezTo>
                  <a:cubicBezTo>
                    <a:pt x="57785" y="253463"/>
                    <a:pt x="58130" y="285855"/>
                    <a:pt x="59055" y="318233"/>
                  </a:cubicBezTo>
                  <a:cubicBezTo>
                    <a:pt x="59400" y="330310"/>
                    <a:pt x="59717" y="342410"/>
                    <a:pt x="60960" y="354428"/>
                  </a:cubicBezTo>
                  <a:cubicBezTo>
                    <a:pt x="61626" y="360869"/>
                    <a:pt x="63809" y="367074"/>
                    <a:pt x="64770" y="373478"/>
                  </a:cubicBezTo>
                  <a:cubicBezTo>
                    <a:pt x="65717" y="379789"/>
                    <a:pt x="65850" y="386200"/>
                    <a:pt x="66675" y="392528"/>
                  </a:cubicBezTo>
                  <a:cubicBezTo>
                    <a:pt x="67755" y="400810"/>
                    <a:pt x="69304" y="409025"/>
                    <a:pt x="70485" y="417293"/>
                  </a:cubicBezTo>
                  <a:cubicBezTo>
                    <a:pt x="71209" y="422361"/>
                    <a:pt x="71698" y="427460"/>
                    <a:pt x="72390" y="432533"/>
                  </a:cubicBezTo>
                  <a:cubicBezTo>
                    <a:pt x="73603" y="441431"/>
                    <a:pt x="74930" y="450313"/>
                    <a:pt x="76200" y="459203"/>
                  </a:cubicBezTo>
                  <a:cubicBezTo>
                    <a:pt x="80423" y="569013"/>
                    <a:pt x="78105" y="492211"/>
                    <a:pt x="78105" y="689708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Ellipse 261">
              <a:extLst>
                <a:ext uri="{FF2B5EF4-FFF2-40B4-BE49-F238E27FC236}">
                  <a16:creationId xmlns:a16="http://schemas.microsoft.com/office/drawing/2014/main" id="{C0048540-3A42-837D-4341-B04B9452B034}"/>
                </a:ext>
              </a:extLst>
            </p:cNvPr>
            <p:cNvSpPr/>
            <p:nvPr/>
          </p:nvSpPr>
          <p:spPr>
            <a:xfrm>
              <a:off x="9560559" y="266546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BB7AD3BB-FCA9-1FC0-670A-339DB75B21BD}"/>
                </a:ext>
              </a:extLst>
            </p:cNvPr>
            <p:cNvSpPr/>
            <p:nvPr/>
          </p:nvSpPr>
          <p:spPr>
            <a:xfrm>
              <a:off x="10766288" y="4502516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F686B09E-1E7B-26FA-5385-53AFB4C58BAD}"/>
                </a:ext>
              </a:extLst>
            </p:cNvPr>
            <p:cNvSpPr/>
            <p:nvPr/>
          </p:nvSpPr>
          <p:spPr>
            <a:xfrm>
              <a:off x="10556070" y="4485123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5" name="Ellipse 334">
              <a:extLst>
                <a:ext uri="{FF2B5EF4-FFF2-40B4-BE49-F238E27FC236}">
                  <a16:creationId xmlns:a16="http://schemas.microsoft.com/office/drawing/2014/main" id="{CDA5C032-DD9B-1C31-C027-7896D1A4D1C6}"/>
                </a:ext>
              </a:extLst>
            </p:cNvPr>
            <p:cNvSpPr/>
            <p:nvPr/>
          </p:nvSpPr>
          <p:spPr>
            <a:xfrm>
              <a:off x="10719425" y="4495743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6" name="Ellipse 335">
              <a:extLst>
                <a:ext uri="{FF2B5EF4-FFF2-40B4-BE49-F238E27FC236}">
                  <a16:creationId xmlns:a16="http://schemas.microsoft.com/office/drawing/2014/main" id="{316B560B-088E-D410-E969-8318FDCAEE2C}"/>
                </a:ext>
              </a:extLst>
            </p:cNvPr>
            <p:cNvSpPr/>
            <p:nvPr/>
          </p:nvSpPr>
          <p:spPr>
            <a:xfrm>
              <a:off x="10671303" y="4482538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7" name="Ellipse 336">
              <a:extLst>
                <a:ext uri="{FF2B5EF4-FFF2-40B4-BE49-F238E27FC236}">
                  <a16:creationId xmlns:a16="http://schemas.microsoft.com/office/drawing/2014/main" id="{1BBD7AF8-C924-95B1-D8E9-08BC0DA47CB4}"/>
                </a:ext>
              </a:extLst>
            </p:cNvPr>
            <p:cNvSpPr/>
            <p:nvPr/>
          </p:nvSpPr>
          <p:spPr>
            <a:xfrm>
              <a:off x="10476125" y="4459435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8" name="Ellipse 337">
              <a:extLst>
                <a:ext uri="{FF2B5EF4-FFF2-40B4-BE49-F238E27FC236}">
                  <a16:creationId xmlns:a16="http://schemas.microsoft.com/office/drawing/2014/main" id="{B668D0B4-9E7E-91E1-3A23-AFB62DFADC33}"/>
                </a:ext>
              </a:extLst>
            </p:cNvPr>
            <p:cNvSpPr/>
            <p:nvPr/>
          </p:nvSpPr>
          <p:spPr>
            <a:xfrm>
              <a:off x="10516328" y="446340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9" name="Ellipse 338">
              <a:extLst>
                <a:ext uri="{FF2B5EF4-FFF2-40B4-BE49-F238E27FC236}">
                  <a16:creationId xmlns:a16="http://schemas.microsoft.com/office/drawing/2014/main" id="{3325F342-8030-D8C6-B525-3D188A509CC5}"/>
                </a:ext>
              </a:extLst>
            </p:cNvPr>
            <p:cNvSpPr/>
            <p:nvPr/>
          </p:nvSpPr>
          <p:spPr>
            <a:xfrm>
              <a:off x="10430867" y="4431839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0" name="Ellipse 339">
              <a:extLst>
                <a:ext uri="{FF2B5EF4-FFF2-40B4-BE49-F238E27FC236}">
                  <a16:creationId xmlns:a16="http://schemas.microsoft.com/office/drawing/2014/main" id="{7895CD4B-009B-A5BF-CEED-258869DF042D}"/>
                </a:ext>
              </a:extLst>
            </p:cNvPr>
            <p:cNvSpPr/>
            <p:nvPr/>
          </p:nvSpPr>
          <p:spPr>
            <a:xfrm>
              <a:off x="10342148" y="4378678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1" name="Ellipse 340">
              <a:extLst>
                <a:ext uri="{FF2B5EF4-FFF2-40B4-BE49-F238E27FC236}">
                  <a16:creationId xmlns:a16="http://schemas.microsoft.com/office/drawing/2014/main" id="{6802A996-2A27-29A8-2F74-87EB976F2546}"/>
                </a:ext>
              </a:extLst>
            </p:cNvPr>
            <p:cNvSpPr/>
            <p:nvPr/>
          </p:nvSpPr>
          <p:spPr>
            <a:xfrm>
              <a:off x="10374276" y="440514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2" name="Ellipse 341">
              <a:extLst>
                <a:ext uri="{FF2B5EF4-FFF2-40B4-BE49-F238E27FC236}">
                  <a16:creationId xmlns:a16="http://schemas.microsoft.com/office/drawing/2014/main" id="{6E3ADD48-4F47-4E8B-D218-FFE5E4346191}"/>
                </a:ext>
              </a:extLst>
            </p:cNvPr>
            <p:cNvSpPr/>
            <p:nvPr/>
          </p:nvSpPr>
          <p:spPr>
            <a:xfrm>
              <a:off x="10316417" y="4341631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529B2CAE-5460-E632-5B24-DDC89D15C92D}"/>
                </a:ext>
              </a:extLst>
            </p:cNvPr>
            <p:cNvSpPr/>
            <p:nvPr/>
          </p:nvSpPr>
          <p:spPr>
            <a:xfrm>
              <a:off x="10307523" y="4301009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4" name="Ellipse 343">
              <a:extLst>
                <a:ext uri="{FF2B5EF4-FFF2-40B4-BE49-F238E27FC236}">
                  <a16:creationId xmlns:a16="http://schemas.microsoft.com/office/drawing/2014/main" id="{44756323-6FCA-0BCD-3984-F90E7627A591}"/>
                </a:ext>
              </a:extLst>
            </p:cNvPr>
            <p:cNvSpPr/>
            <p:nvPr/>
          </p:nvSpPr>
          <p:spPr>
            <a:xfrm>
              <a:off x="10284663" y="4273394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E63C3C88-5082-2B6E-8B3B-BB9739917612}"/>
                </a:ext>
              </a:extLst>
            </p:cNvPr>
            <p:cNvSpPr/>
            <p:nvPr/>
          </p:nvSpPr>
          <p:spPr>
            <a:xfrm>
              <a:off x="10394367" y="442546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29B90AEC-3248-A587-2C2E-C2D1BE236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0728" r="40094" b="-9101"/>
            <a:stretch/>
          </p:blipFill>
          <p:spPr>
            <a:xfrm>
              <a:off x="10431039" y="4829057"/>
              <a:ext cx="129457" cy="287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366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B7E001B7-8AA5-9915-66ED-3E95295F8DAE}"/>
              </a:ext>
            </a:extLst>
          </p:cNvPr>
          <p:cNvSpPr txBox="1">
            <a:spLocks/>
          </p:cNvSpPr>
          <p:nvPr/>
        </p:nvSpPr>
        <p:spPr>
          <a:xfrm>
            <a:off x="240819" y="1554212"/>
            <a:ext cx="9095184" cy="4925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br>
              <a:rPr lang="de-DE" dirty="0">
                <a:solidFill>
                  <a:srgbClr val="C00000"/>
                </a:solidFill>
              </a:rPr>
            </a:b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475444-B21D-5696-7B56-B2F4E905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zweites Photon</a:t>
            </a:r>
          </a:p>
        </p:txBody>
      </p:sp>
      <p:sp>
        <p:nvSpPr>
          <p:cNvPr id="7" name="Raute 6">
            <a:extLst>
              <a:ext uri="{FF2B5EF4-FFF2-40B4-BE49-F238E27FC236}">
                <a16:creationId xmlns:a16="http://schemas.microsoft.com/office/drawing/2014/main" id="{8DA269B8-D211-AF0B-4A04-33D9BB6F8D73}"/>
              </a:ext>
            </a:extLst>
          </p:cNvPr>
          <p:cNvSpPr/>
          <p:nvPr/>
        </p:nvSpPr>
        <p:spPr>
          <a:xfrm>
            <a:off x="4295800" y="1947597"/>
            <a:ext cx="633235" cy="6786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4385013-9124-0FCD-9A2F-7158EBD54E14}"/>
              </a:ext>
            </a:extLst>
          </p:cNvPr>
          <p:cNvSpPr/>
          <p:nvPr/>
        </p:nvSpPr>
        <p:spPr>
          <a:xfrm rot="18783178">
            <a:off x="3315497" y="1600128"/>
            <a:ext cx="109173" cy="131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4475952-CBA5-77A8-D5A6-1C0865EA61ED}"/>
              </a:ext>
            </a:extLst>
          </p:cNvPr>
          <p:cNvSpPr/>
          <p:nvPr/>
        </p:nvSpPr>
        <p:spPr>
          <a:xfrm rot="18790895">
            <a:off x="6334174" y="1601118"/>
            <a:ext cx="109173" cy="131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9710B36-8837-2609-83C3-A317BA8A3EC4}"/>
              </a:ext>
            </a:extLst>
          </p:cNvPr>
          <p:cNvSpPr/>
          <p:nvPr/>
        </p:nvSpPr>
        <p:spPr>
          <a:xfrm rot="18783178">
            <a:off x="6245575" y="3693075"/>
            <a:ext cx="109173" cy="131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73466D2-5C5D-CB40-2C87-F4EDD3E404F1}"/>
              </a:ext>
            </a:extLst>
          </p:cNvPr>
          <p:cNvSpPr/>
          <p:nvPr/>
        </p:nvSpPr>
        <p:spPr>
          <a:xfrm rot="18790895">
            <a:off x="3316413" y="3782352"/>
            <a:ext cx="109173" cy="131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07B5835-A954-6089-959C-B19E82E9AE7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07568" y="2269069"/>
            <a:ext cx="2088232" cy="1786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FA3E808-9B60-C511-8DF3-A2BF24525F5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3408353" y="4384050"/>
            <a:ext cx="4821311" cy="1353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CED11484-89E2-B103-0AAC-F9E3AE02481E}"/>
              </a:ext>
            </a:extLst>
          </p:cNvPr>
          <p:cNvCxnSpPr>
            <a:cxnSpLocks/>
            <a:stCxn id="32" idx="1"/>
            <a:endCxn id="33" idx="3"/>
          </p:cNvCxnSpPr>
          <p:nvPr/>
        </p:nvCxnSpPr>
        <p:spPr>
          <a:xfrm flipH="1">
            <a:off x="6337427" y="2295963"/>
            <a:ext cx="13980" cy="201226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3026B6F-2DF6-8639-F7C4-DF08C1B8EFF8}"/>
              </a:ext>
            </a:extLst>
          </p:cNvPr>
          <p:cNvCxnSpPr>
            <a:cxnSpLocks/>
          </p:cNvCxnSpPr>
          <p:nvPr/>
        </p:nvCxnSpPr>
        <p:spPr>
          <a:xfrm>
            <a:off x="3440808" y="2329294"/>
            <a:ext cx="7083" cy="8371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A71F84F-35A0-A99F-1FF1-385D3E8E78D0}"/>
              </a:ext>
            </a:extLst>
          </p:cNvPr>
          <p:cNvCxnSpPr>
            <a:cxnSpLocks/>
          </p:cNvCxnSpPr>
          <p:nvPr/>
        </p:nvCxnSpPr>
        <p:spPr>
          <a:xfrm>
            <a:off x="2388886" y="2334326"/>
            <a:ext cx="105192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A88899D9-B4C1-4AFC-B3E9-E650F8C3D72E}"/>
              </a:ext>
            </a:extLst>
          </p:cNvPr>
          <p:cNvCxnSpPr>
            <a:cxnSpLocks/>
          </p:cNvCxnSpPr>
          <p:nvPr/>
        </p:nvCxnSpPr>
        <p:spPr>
          <a:xfrm>
            <a:off x="6324412" y="4395664"/>
            <a:ext cx="0" cy="14768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53">
            <a:extLst>
              <a:ext uri="{FF2B5EF4-FFF2-40B4-BE49-F238E27FC236}">
                <a16:creationId xmlns:a16="http://schemas.microsoft.com/office/drawing/2014/main" id="{AFBC16BB-7E5F-0276-155E-E4943A7DF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385" y="4131302"/>
            <a:ext cx="281457" cy="43849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67D87EA1-6310-6869-3CB5-552192427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468" y="4295932"/>
            <a:ext cx="106811" cy="1235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BE97B89-AF35-2128-75F8-50B587D08648}"/>
              </a:ext>
            </a:extLst>
          </p:cNvPr>
          <p:cNvGrpSpPr/>
          <p:nvPr/>
        </p:nvGrpSpPr>
        <p:grpSpPr>
          <a:xfrm rot="5400000">
            <a:off x="6185108" y="5766884"/>
            <a:ext cx="281457" cy="438495"/>
            <a:chOff x="9819402" y="5352434"/>
            <a:chExt cx="281457" cy="438495"/>
          </a:xfrm>
        </p:grpSpPr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06BA04A8-E37F-005E-D90B-787323784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9402" y="5352434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57">
              <a:extLst>
                <a:ext uri="{FF2B5EF4-FFF2-40B4-BE49-F238E27FC236}">
                  <a16:creationId xmlns:a16="http://schemas.microsoft.com/office/drawing/2014/main" id="{69391DFE-A1D9-9B63-F8A7-32FE9DC5F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485" y="5517064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31AD888B-60BC-5844-DFFD-A010306AECE8}"/>
              </a:ext>
            </a:extLst>
          </p:cNvPr>
          <p:cNvSpPr txBox="1"/>
          <p:nvPr/>
        </p:nvSpPr>
        <p:spPr>
          <a:xfrm>
            <a:off x="8441123" y="446925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0D98B7E-21EA-E486-5914-BE429DE83893}"/>
              </a:ext>
            </a:extLst>
          </p:cNvPr>
          <p:cNvSpPr txBox="1"/>
          <p:nvPr/>
        </p:nvSpPr>
        <p:spPr>
          <a:xfrm>
            <a:off x="6502356" y="58954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F2E0E39-1FC1-8B80-5394-BD9AD7122FE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929035" y="2273188"/>
            <a:ext cx="1490767" cy="137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6B683769-D2AA-E385-1703-32DB63300ACE}"/>
              </a:ext>
            </a:extLst>
          </p:cNvPr>
          <p:cNvSpPr/>
          <p:nvPr/>
        </p:nvSpPr>
        <p:spPr>
          <a:xfrm>
            <a:off x="1570085" y="2132203"/>
            <a:ext cx="818801" cy="32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70868A91-CEFA-598C-047E-C7C6A9BDB067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3408354" y="3772081"/>
            <a:ext cx="10321" cy="6255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8C4E7047-C934-8D57-B490-8C5206E72DF1}"/>
              </a:ext>
            </a:extLst>
          </p:cNvPr>
          <p:cNvCxnSpPr>
            <a:cxnSpLocks/>
          </p:cNvCxnSpPr>
          <p:nvPr/>
        </p:nvCxnSpPr>
        <p:spPr>
          <a:xfrm>
            <a:off x="4592819" y="2648135"/>
            <a:ext cx="0" cy="26168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7D5D079D-DD1C-AE94-7DF4-CE5EC070DA75}"/>
              </a:ext>
            </a:extLst>
          </p:cNvPr>
          <p:cNvCxnSpPr>
            <a:cxnSpLocks/>
          </p:cNvCxnSpPr>
          <p:nvPr/>
        </p:nvCxnSpPr>
        <p:spPr>
          <a:xfrm>
            <a:off x="3719887" y="3463686"/>
            <a:ext cx="345638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0ABBA5E6-225F-260A-FE57-8C9A2A5D704F}"/>
              </a:ext>
            </a:extLst>
          </p:cNvPr>
          <p:cNvSpPr txBox="1"/>
          <p:nvPr/>
        </p:nvSpPr>
        <p:spPr>
          <a:xfrm>
            <a:off x="4797782" y="528915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13B211F-5310-343A-C802-21864BBFA82A}"/>
              </a:ext>
            </a:extLst>
          </p:cNvPr>
          <p:cNvGrpSpPr/>
          <p:nvPr/>
        </p:nvGrpSpPr>
        <p:grpSpPr>
          <a:xfrm>
            <a:off x="7144047" y="3230990"/>
            <a:ext cx="281457" cy="438495"/>
            <a:chOff x="9473101" y="2990505"/>
            <a:chExt cx="281457" cy="438495"/>
          </a:xfrm>
        </p:grpSpPr>
        <p:sp>
          <p:nvSpPr>
            <p:cNvPr id="9" name="AutoShape 53">
              <a:extLst>
                <a:ext uri="{FF2B5EF4-FFF2-40B4-BE49-F238E27FC236}">
                  <a16:creationId xmlns:a16="http://schemas.microsoft.com/office/drawing/2014/main" id="{252400EF-76A9-743A-8203-5282E6EF8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3101" y="2990505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Rectangle 57">
              <a:extLst>
                <a:ext uri="{FF2B5EF4-FFF2-40B4-BE49-F238E27FC236}">
                  <a16:creationId xmlns:a16="http://schemas.microsoft.com/office/drawing/2014/main" id="{BBFA07F0-10F4-7BDF-3B4A-13BBFDECF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0184" y="3155135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4508110-3397-CAC7-1EED-70444200A278}"/>
              </a:ext>
            </a:extLst>
          </p:cNvPr>
          <p:cNvGrpSpPr/>
          <p:nvPr/>
        </p:nvGrpSpPr>
        <p:grpSpPr>
          <a:xfrm rot="5400000">
            <a:off x="4452090" y="5185111"/>
            <a:ext cx="281457" cy="438495"/>
            <a:chOff x="9473101" y="2990505"/>
            <a:chExt cx="281457" cy="438495"/>
          </a:xfrm>
        </p:grpSpPr>
        <p:sp>
          <p:nvSpPr>
            <p:cNvPr id="22" name="AutoShape 53">
              <a:extLst>
                <a:ext uri="{FF2B5EF4-FFF2-40B4-BE49-F238E27FC236}">
                  <a16:creationId xmlns:a16="http://schemas.microsoft.com/office/drawing/2014/main" id="{D7CD55CB-D2A2-2803-778F-72531DB20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3101" y="2990505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Rectangle 57">
              <a:extLst>
                <a:ext uri="{FF2B5EF4-FFF2-40B4-BE49-F238E27FC236}">
                  <a16:creationId xmlns:a16="http://schemas.microsoft.com/office/drawing/2014/main" id="{DC0ACBC4-FFC5-FD39-3D30-2E012D8E8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0184" y="3155135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59938BDE-555B-D42E-108E-11F19A5D0CD8}"/>
              </a:ext>
            </a:extLst>
          </p:cNvPr>
          <p:cNvSpPr txBox="1"/>
          <p:nvPr/>
        </p:nvSpPr>
        <p:spPr>
          <a:xfrm>
            <a:off x="7425504" y="337042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6" name="Raute 5">
            <a:extLst>
              <a:ext uri="{FF2B5EF4-FFF2-40B4-BE49-F238E27FC236}">
                <a16:creationId xmlns:a16="http://schemas.microsoft.com/office/drawing/2014/main" id="{4A10003D-F1E2-9FE2-E9BB-51B8DC042357}"/>
              </a:ext>
            </a:extLst>
          </p:cNvPr>
          <p:cNvSpPr/>
          <p:nvPr/>
        </p:nvSpPr>
        <p:spPr>
          <a:xfrm>
            <a:off x="3120050" y="3121221"/>
            <a:ext cx="633235" cy="6786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DE576D8-79DA-2A83-A464-E1EA95950C34}"/>
              </a:ext>
            </a:extLst>
          </p:cNvPr>
          <p:cNvSpPr txBox="1">
            <a:spLocks/>
          </p:cNvSpPr>
          <p:nvPr/>
        </p:nvSpPr>
        <p:spPr>
          <a:xfrm>
            <a:off x="393219" y="1556792"/>
            <a:ext cx="9095184" cy="4925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Unterscheidende Messung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mit Detektoren A und B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9001EDD-5BC4-4E31-BB60-9038BE8D1B42}"/>
              </a:ext>
            </a:extLst>
          </p:cNvPr>
          <p:cNvCxnSpPr>
            <a:cxnSpLocks/>
          </p:cNvCxnSpPr>
          <p:nvPr/>
        </p:nvCxnSpPr>
        <p:spPr>
          <a:xfrm flipH="1">
            <a:off x="6318694" y="2295963"/>
            <a:ext cx="32713" cy="355652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792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B7E001B7-8AA5-9915-66ED-3E95295F8DAE}"/>
              </a:ext>
            </a:extLst>
          </p:cNvPr>
          <p:cNvSpPr txBox="1">
            <a:spLocks/>
          </p:cNvSpPr>
          <p:nvPr/>
        </p:nvSpPr>
        <p:spPr>
          <a:xfrm>
            <a:off x="240819" y="1554212"/>
            <a:ext cx="9095184" cy="4925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Mathematische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Beschreibung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durch </a:t>
            </a:r>
            <a:r>
              <a:rPr lang="de-DE" i="1" dirty="0">
                <a:solidFill>
                  <a:schemeClr val="tx1"/>
                </a:solidFill>
              </a:rPr>
              <a:t>P</a:t>
            </a:r>
            <a:r>
              <a:rPr lang="de-DE" dirty="0">
                <a:solidFill>
                  <a:schemeClr val="tx1"/>
                </a:solidFill>
              </a:rPr>
              <a:t>-Funktionen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475444-B21D-5696-7B56-B2F4E905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zweites Photon</a:t>
            </a:r>
          </a:p>
        </p:txBody>
      </p:sp>
      <p:sp>
        <p:nvSpPr>
          <p:cNvPr id="7" name="Raute 6">
            <a:extLst>
              <a:ext uri="{FF2B5EF4-FFF2-40B4-BE49-F238E27FC236}">
                <a16:creationId xmlns:a16="http://schemas.microsoft.com/office/drawing/2014/main" id="{8DA269B8-D211-AF0B-4A04-33D9BB6F8D73}"/>
              </a:ext>
            </a:extLst>
          </p:cNvPr>
          <p:cNvSpPr/>
          <p:nvPr/>
        </p:nvSpPr>
        <p:spPr>
          <a:xfrm>
            <a:off x="4295800" y="1947597"/>
            <a:ext cx="633235" cy="6786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4385013-9124-0FCD-9A2F-7158EBD54E14}"/>
              </a:ext>
            </a:extLst>
          </p:cNvPr>
          <p:cNvSpPr/>
          <p:nvPr/>
        </p:nvSpPr>
        <p:spPr>
          <a:xfrm rot="18783178">
            <a:off x="3315497" y="1600128"/>
            <a:ext cx="109173" cy="131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4475952-CBA5-77A8-D5A6-1C0865EA61ED}"/>
              </a:ext>
            </a:extLst>
          </p:cNvPr>
          <p:cNvSpPr/>
          <p:nvPr/>
        </p:nvSpPr>
        <p:spPr>
          <a:xfrm rot="18790895">
            <a:off x="6334174" y="1601118"/>
            <a:ext cx="109173" cy="131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9710B36-8837-2609-83C3-A317BA8A3EC4}"/>
              </a:ext>
            </a:extLst>
          </p:cNvPr>
          <p:cNvSpPr/>
          <p:nvPr/>
        </p:nvSpPr>
        <p:spPr>
          <a:xfrm rot="18783178">
            <a:off x="6245575" y="3693075"/>
            <a:ext cx="109173" cy="131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73466D2-5C5D-CB40-2C87-F4EDD3E404F1}"/>
              </a:ext>
            </a:extLst>
          </p:cNvPr>
          <p:cNvSpPr/>
          <p:nvPr/>
        </p:nvSpPr>
        <p:spPr>
          <a:xfrm rot="18790895">
            <a:off x="3316413" y="3782352"/>
            <a:ext cx="109173" cy="131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07B5835-A954-6089-959C-B19E82E9AE7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07568" y="2269069"/>
            <a:ext cx="2088232" cy="1786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FA3E808-9B60-C511-8DF3-A2BF24525F5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3408353" y="4384050"/>
            <a:ext cx="4821311" cy="1353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CED11484-89E2-B103-0AAC-F9E3AE02481E}"/>
              </a:ext>
            </a:extLst>
          </p:cNvPr>
          <p:cNvCxnSpPr>
            <a:cxnSpLocks/>
            <a:stCxn id="32" idx="1"/>
            <a:endCxn id="33" idx="3"/>
          </p:cNvCxnSpPr>
          <p:nvPr/>
        </p:nvCxnSpPr>
        <p:spPr>
          <a:xfrm flipH="1">
            <a:off x="6337427" y="2295963"/>
            <a:ext cx="13980" cy="201226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3026B6F-2DF6-8639-F7C4-DF08C1B8EFF8}"/>
              </a:ext>
            </a:extLst>
          </p:cNvPr>
          <p:cNvCxnSpPr>
            <a:cxnSpLocks/>
          </p:cNvCxnSpPr>
          <p:nvPr/>
        </p:nvCxnSpPr>
        <p:spPr>
          <a:xfrm>
            <a:off x="3440808" y="2329294"/>
            <a:ext cx="7083" cy="8371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A71F84F-35A0-A99F-1FF1-385D3E8E78D0}"/>
              </a:ext>
            </a:extLst>
          </p:cNvPr>
          <p:cNvCxnSpPr>
            <a:cxnSpLocks/>
          </p:cNvCxnSpPr>
          <p:nvPr/>
        </p:nvCxnSpPr>
        <p:spPr>
          <a:xfrm>
            <a:off x="2388886" y="2334326"/>
            <a:ext cx="105192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A88899D9-B4C1-4AFC-B3E9-E650F8C3D72E}"/>
              </a:ext>
            </a:extLst>
          </p:cNvPr>
          <p:cNvCxnSpPr>
            <a:cxnSpLocks/>
          </p:cNvCxnSpPr>
          <p:nvPr/>
        </p:nvCxnSpPr>
        <p:spPr>
          <a:xfrm>
            <a:off x="6324412" y="4395664"/>
            <a:ext cx="0" cy="14768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53">
            <a:extLst>
              <a:ext uri="{FF2B5EF4-FFF2-40B4-BE49-F238E27FC236}">
                <a16:creationId xmlns:a16="http://schemas.microsoft.com/office/drawing/2014/main" id="{AFBC16BB-7E5F-0276-155E-E4943A7DF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385" y="4131302"/>
            <a:ext cx="281457" cy="43849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67D87EA1-6310-6869-3CB5-552192427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468" y="4295932"/>
            <a:ext cx="106811" cy="1235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BE97B89-AF35-2128-75F8-50B587D08648}"/>
              </a:ext>
            </a:extLst>
          </p:cNvPr>
          <p:cNvGrpSpPr/>
          <p:nvPr/>
        </p:nvGrpSpPr>
        <p:grpSpPr>
          <a:xfrm rot="5400000">
            <a:off x="6185108" y="5766884"/>
            <a:ext cx="281457" cy="438495"/>
            <a:chOff x="9819402" y="5352434"/>
            <a:chExt cx="281457" cy="438495"/>
          </a:xfrm>
        </p:grpSpPr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06BA04A8-E37F-005E-D90B-787323784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9402" y="5352434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57">
              <a:extLst>
                <a:ext uri="{FF2B5EF4-FFF2-40B4-BE49-F238E27FC236}">
                  <a16:creationId xmlns:a16="http://schemas.microsoft.com/office/drawing/2014/main" id="{69391DFE-A1D9-9B63-F8A7-32FE9DC5F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485" y="5517064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31AD888B-60BC-5844-DFFD-A010306AECE8}"/>
              </a:ext>
            </a:extLst>
          </p:cNvPr>
          <p:cNvSpPr txBox="1"/>
          <p:nvPr/>
        </p:nvSpPr>
        <p:spPr>
          <a:xfrm>
            <a:off x="8441123" y="446925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0D98B7E-21EA-E486-5914-BE429DE83893}"/>
              </a:ext>
            </a:extLst>
          </p:cNvPr>
          <p:cNvSpPr txBox="1"/>
          <p:nvPr/>
        </p:nvSpPr>
        <p:spPr>
          <a:xfrm>
            <a:off x="6502356" y="58954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F2E0E39-1FC1-8B80-5394-BD9AD7122FE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929035" y="2273188"/>
            <a:ext cx="1490767" cy="137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6B683769-D2AA-E385-1703-32DB63300ACE}"/>
              </a:ext>
            </a:extLst>
          </p:cNvPr>
          <p:cNvSpPr/>
          <p:nvPr/>
        </p:nvSpPr>
        <p:spPr>
          <a:xfrm>
            <a:off x="1570085" y="2132203"/>
            <a:ext cx="818801" cy="32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70868A91-CEFA-598C-047E-C7C6A9BDB067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3408354" y="3772081"/>
            <a:ext cx="10321" cy="6255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8C4E7047-C934-8D57-B490-8C5206E72DF1}"/>
              </a:ext>
            </a:extLst>
          </p:cNvPr>
          <p:cNvCxnSpPr>
            <a:cxnSpLocks/>
          </p:cNvCxnSpPr>
          <p:nvPr/>
        </p:nvCxnSpPr>
        <p:spPr>
          <a:xfrm>
            <a:off x="4592819" y="2648135"/>
            <a:ext cx="0" cy="26168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7D5D079D-DD1C-AE94-7DF4-CE5EC070DA75}"/>
              </a:ext>
            </a:extLst>
          </p:cNvPr>
          <p:cNvCxnSpPr>
            <a:cxnSpLocks/>
          </p:cNvCxnSpPr>
          <p:nvPr/>
        </p:nvCxnSpPr>
        <p:spPr>
          <a:xfrm>
            <a:off x="3719887" y="3463686"/>
            <a:ext cx="345638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0ABBA5E6-225F-260A-FE57-8C9A2A5D704F}"/>
              </a:ext>
            </a:extLst>
          </p:cNvPr>
          <p:cNvSpPr txBox="1"/>
          <p:nvPr/>
        </p:nvSpPr>
        <p:spPr>
          <a:xfrm>
            <a:off x="4797782" y="528915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6" name="Raute 5">
            <a:extLst>
              <a:ext uri="{FF2B5EF4-FFF2-40B4-BE49-F238E27FC236}">
                <a16:creationId xmlns:a16="http://schemas.microsoft.com/office/drawing/2014/main" id="{4A10003D-F1E2-9FE2-E9BB-51B8DC042357}"/>
              </a:ext>
            </a:extLst>
          </p:cNvPr>
          <p:cNvSpPr/>
          <p:nvPr/>
        </p:nvSpPr>
        <p:spPr>
          <a:xfrm>
            <a:off x="3120050" y="3121221"/>
            <a:ext cx="633235" cy="6786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715D461-E30D-1265-9BED-215F83E63136}"/>
              </a:ext>
            </a:extLst>
          </p:cNvPr>
          <p:cNvSpPr txBox="1">
            <a:spLocks/>
          </p:cNvSpPr>
          <p:nvPr/>
        </p:nvSpPr>
        <p:spPr>
          <a:xfrm>
            <a:off x="9271791" y="4082044"/>
            <a:ext cx="2589691" cy="604011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Keine Interferenz!</a:t>
            </a: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F245D6E0-60E0-0168-DD42-E67AB878E002}"/>
              </a:ext>
            </a:extLst>
          </p:cNvPr>
          <p:cNvCxnSpPr>
            <a:cxnSpLocks/>
          </p:cNvCxnSpPr>
          <p:nvPr/>
        </p:nvCxnSpPr>
        <p:spPr>
          <a:xfrm flipH="1">
            <a:off x="6318694" y="2295963"/>
            <a:ext cx="32713" cy="355652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3D6CA449-67F5-144D-F797-5C6BBED7E8EE}"/>
              </a:ext>
            </a:extLst>
          </p:cNvPr>
          <p:cNvSpPr/>
          <p:nvPr/>
        </p:nvSpPr>
        <p:spPr>
          <a:xfrm>
            <a:off x="5075758" y="2034959"/>
            <a:ext cx="594750" cy="588670"/>
          </a:xfrm>
          <a:prstGeom prst="ellipse">
            <a:avLst/>
          </a:prstGeom>
          <a:gradFill flip="none" rotWithShape="1">
            <a:gsLst>
              <a:gs pos="63000">
                <a:srgbClr val="C9D7EB">
                  <a:alpha val="46000"/>
                </a:srgbClr>
              </a:gs>
              <a:gs pos="0">
                <a:srgbClr val="00409E">
                  <a:alpha val="43922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8EF4A6A-7F5C-E5A2-89EB-A947E53AC5A3}"/>
              </a:ext>
            </a:extLst>
          </p:cNvPr>
          <p:cNvSpPr/>
          <p:nvPr/>
        </p:nvSpPr>
        <p:spPr>
          <a:xfrm>
            <a:off x="3143433" y="3836967"/>
            <a:ext cx="594750" cy="588670"/>
          </a:xfrm>
          <a:prstGeom prst="ellipse">
            <a:avLst/>
          </a:prstGeom>
          <a:gradFill flip="none" rotWithShape="1">
            <a:gsLst>
              <a:gs pos="63000">
                <a:srgbClr val="C9D7EB">
                  <a:alpha val="46000"/>
                </a:srgbClr>
              </a:gs>
              <a:gs pos="0">
                <a:srgbClr val="00409E">
                  <a:alpha val="43922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E582348-F4EA-82A2-E623-9EF794ACCE8A}"/>
              </a:ext>
            </a:extLst>
          </p:cNvPr>
          <p:cNvSpPr/>
          <p:nvPr/>
        </p:nvSpPr>
        <p:spPr>
          <a:xfrm>
            <a:off x="3828423" y="3183411"/>
            <a:ext cx="594750" cy="588670"/>
          </a:xfrm>
          <a:prstGeom prst="ellipse">
            <a:avLst/>
          </a:prstGeom>
          <a:gradFill flip="none" rotWithShape="1">
            <a:gsLst>
              <a:gs pos="62900">
                <a:srgbClr val="F3F3A0"/>
              </a:gs>
              <a:gs pos="0">
                <a:schemeClr val="bg1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8758676-C318-FACF-F495-55AA2B16C61C}"/>
              </a:ext>
            </a:extLst>
          </p:cNvPr>
          <p:cNvSpPr/>
          <p:nvPr/>
        </p:nvSpPr>
        <p:spPr>
          <a:xfrm>
            <a:off x="4314749" y="2739883"/>
            <a:ext cx="594750" cy="588670"/>
          </a:xfrm>
          <a:prstGeom prst="ellipse">
            <a:avLst/>
          </a:prstGeom>
          <a:gradFill flip="none" rotWithShape="1">
            <a:gsLst>
              <a:gs pos="62900">
                <a:srgbClr val="F3F3A0"/>
              </a:gs>
              <a:gs pos="0">
                <a:schemeClr val="bg1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461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B7E001B7-8AA5-9915-66ED-3E95295F8DAE}"/>
              </a:ext>
            </a:extLst>
          </p:cNvPr>
          <p:cNvSpPr txBox="1">
            <a:spLocks/>
          </p:cNvSpPr>
          <p:nvPr/>
        </p:nvSpPr>
        <p:spPr>
          <a:xfrm>
            <a:off x="240819" y="1554212"/>
            <a:ext cx="9095184" cy="4925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r>
              <a:rPr lang="de-DE" sz="2000" dirty="0">
                <a:solidFill>
                  <a:schemeClr val="tx1"/>
                </a:solidFill>
              </a:rPr>
              <a:t>Wegmarkierung durch das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err="1">
                <a:solidFill>
                  <a:schemeClr val="tx1"/>
                </a:solidFill>
              </a:rPr>
              <a:t>Idlerphoton</a:t>
            </a:r>
            <a:r>
              <a:rPr lang="de-DE" sz="2000" dirty="0">
                <a:solidFill>
                  <a:schemeClr val="tx1"/>
                </a:solidFill>
              </a:rPr>
              <a:t> (</a:t>
            </a:r>
            <a:r>
              <a:rPr lang="de-DE" sz="2000" i="1" dirty="0">
                <a:solidFill>
                  <a:schemeClr val="tx1"/>
                </a:solidFill>
              </a:rPr>
              <a:t>P</a:t>
            </a:r>
            <a:r>
              <a:rPr lang="de-DE" sz="2000" dirty="0">
                <a:solidFill>
                  <a:schemeClr val="tx1"/>
                </a:solidFill>
              </a:rPr>
              <a:t>-Funktion gelb):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Unterscheidbarkeit durch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räumliche Trennung der Teilpakete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475444-B21D-5696-7B56-B2F4E905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zweites Photon</a:t>
            </a:r>
          </a:p>
        </p:txBody>
      </p:sp>
      <p:sp>
        <p:nvSpPr>
          <p:cNvPr id="7" name="Raute 6">
            <a:extLst>
              <a:ext uri="{FF2B5EF4-FFF2-40B4-BE49-F238E27FC236}">
                <a16:creationId xmlns:a16="http://schemas.microsoft.com/office/drawing/2014/main" id="{8DA269B8-D211-AF0B-4A04-33D9BB6F8D73}"/>
              </a:ext>
            </a:extLst>
          </p:cNvPr>
          <p:cNvSpPr/>
          <p:nvPr/>
        </p:nvSpPr>
        <p:spPr>
          <a:xfrm>
            <a:off x="4295800" y="1947597"/>
            <a:ext cx="633235" cy="6786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4385013-9124-0FCD-9A2F-7158EBD54E14}"/>
              </a:ext>
            </a:extLst>
          </p:cNvPr>
          <p:cNvSpPr/>
          <p:nvPr/>
        </p:nvSpPr>
        <p:spPr>
          <a:xfrm rot="18783178">
            <a:off x="3315497" y="1600128"/>
            <a:ext cx="109173" cy="131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4475952-CBA5-77A8-D5A6-1C0865EA61ED}"/>
              </a:ext>
            </a:extLst>
          </p:cNvPr>
          <p:cNvSpPr/>
          <p:nvPr/>
        </p:nvSpPr>
        <p:spPr>
          <a:xfrm rot="18790895">
            <a:off x="6334174" y="1601118"/>
            <a:ext cx="109173" cy="131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9710B36-8837-2609-83C3-A317BA8A3EC4}"/>
              </a:ext>
            </a:extLst>
          </p:cNvPr>
          <p:cNvSpPr/>
          <p:nvPr/>
        </p:nvSpPr>
        <p:spPr>
          <a:xfrm rot="18783178">
            <a:off x="6245575" y="3693075"/>
            <a:ext cx="109173" cy="131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73466D2-5C5D-CB40-2C87-F4EDD3E404F1}"/>
              </a:ext>
            </a:extLst>
          </p:cNvPr>
          <p:cNvSpPr/>
          <p:nvPr/>
        </p:nvSpPr>
        <p:spPr>
          <a:xfrm rot="18790895">
            <a:off x="3316413" y="3782352"/>
            <a:ext cx="109173" cy="131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07B5835-A954-6089-959C-B19E82E9AE7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07568" y="2269069"/>
            <a:ext cx="2088232" cy="1786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FA3E808-9B60-C511-8DF3-A2BF24525F5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3408353" y="4384050"/>
            <a:ext cx="4821311" cy="1353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CED11484-89E2-B103-0AAC-F9E3AE02481E}"/>
              </a:ext>
            </a:extLst>
          </p:cNvPr>
          <p:cNvCxnSpPr>
            <a:cxnSpLocks/>
            <a:stCxn id="32" idx="1"/>
            <a:endCxn id="33" idx="3"/>
          </p:cNvCxnSpPr>
          <p:nvPr/>
        </p:nvCxnSpPr>
        <p:spPr>
          <a:xfrm flipH="1">
            <a:off x="6337427" y="2295963"/>
            <a:ext cx="13980" cy="201226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3026B6F-2DF6-8639-F7C4-DF08C1B8EFF8}"/>
              </a:ext>
            </a:extLst>
          </p:cNvPr>
          <p:cNvCxnSpPr>
            <a:cxnSpLocks/>
          </p:cNvCxnSpPr>
          <p:nvPr/>
        </p:nvCxnSpPr>
        <p:spPr>
          <a:xfrm>
            <a:off x="3440808" y="2329294"/>
            <a:ext cx="7083" cy="8371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A71F84F-35A0-A99F-1FF1-385D3E8E78D0}"/>
              </a:ext>
            </a:extLst>
          </p:cNvPr>
          <p:cNvCxnSpPr>
            <a:cxnSpLocks/>
          </p:cNvCxnSpPr>
          <p:nvPr/>
        </p:nvCxnSpPr>
        <p:spPr>
          <a:xfrm>
            <a:off x="2388886" y="2334326"/>
            <a:ext cx="105192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A88899D9-B4C1-4AFC-B3E9-E650F8C3D72E}"/>
              </a:ext>
            </a:extLst>
          </p:cNvPr>
          <p:cNvCxnSpPr>
            <a:cxnSpLocks/>
          </p:cNvCxnSpPr>
          <p:nvPr/>
        </p:nvCxnSpPr>
        <p:spPr>
          <a:xfrm>
            <a:off x="6324412" y="4395664"/>
            <a:ext cx="0" cy="14768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53">
            <a:extLst>
              <a:ext uri="{FF2B5EF4-FFF2-40B4-BE49-F238E27FC236}">
                <a16:creationId xmlns:a16="http://schemas.microsoft.com/office/drawing/2014/main" id="{AFBC16BB-7E5F-0276-155E-E4943A7DF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385" y="4131302"/>
            <a:ext cx="281457" cy="43849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67D87EA1-6310-6869-3CB5-552192427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468" y="4295932"/>
            <a:ext cx="106811" cy="1235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BE97B89-AF35-2128-75F8-50B587D08648}"/>
              </a:ext>
            </a:extLst>
          </p:cNvPr>
          <p:cNvGrpSpPr/>
          <p:nvPr/>
        </p:nvGrpSpPr>
        <p:grpSpPr>
          <a:xfrm rot="5400000">
            <a:off x="6185108" y="5766884"/>
            <a:ext cx="281457" cy="438495"/>
            <a:chOff x="9819402" y="5352434"/>
            <a:chExt cx="281457" cy="438495"/>
          </a:xfrm>
        </p:grpSpPr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06BA04A8-E37F-005E-D90B-787323784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9402" y="5352434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57">
              <a:extLst>
                <a:ext uri="{FF2B5EF4-FFF2-40B4-BE49-F238E27FC236}">
                  <a16:creationId xmlns:a16="http://schemas.microsoft.com/office/drawing/2014/main" id="{69391DFE-A1D9-9B63-F8A7-32FE9DC5F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485" y="5517064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31AD888B-60BC-5844-DFFD-A010306AECE8}"/>
              </a:ext>
            </a:extLst>
          </p:cNvPr>
          <p:cNvSpPr txBox="1"/>
          <p:nvPr/>
        </p:nvSpPr>
        <p:spPr>
          <a:xfrm>
            <a:off x="8441123" y="446925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0D98B7E-21EA-E486-5914-BE429DE83893}"/>
              </a:ext>
            </a:extLst>
          </p:cNvPr>
          <p:cNvSpPr txBox="1"/>
          <p:nvPr/>
        </p:nvSpPr>
        <p:spPr>
          <a:xfrm>
            <a:off x="6502356" y="58954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F2E0E39-1FC1-8B80-5394-BD9AD7122FE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929035" y="2273188"/>
            <a:ext cx="1490767" cy="137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6B683769-D2AA-E385-1703-32DB63300ACE}"/>
              </a:ext>
            </a:extLst>
          </p:cNvPr>
          <p:cNvSpPr/>
          <p:nvPr/>
        </p:nvSpPr>
        <p:spPr>
          <a:xfrm>
            <a:off x="1570085" y="2132203"/>
            <a:ext cx="818801" cy="32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70868A91-CEFA-598C-047E-C7C6A9BDB067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3408354" y="3772081"/>
            <a:ext cx="10321" cy="6255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8C4E7047-C934-8D57-B490-8C5206E72DF1}"/>
              </a:ext>
            </a:extLst>
          </p:cNvPr>
          <p:cNvCxnSpPr>
            <a:cxnSpLocks/>
          </p:cNvCxnSpPr>
          <p:nvPr/>
        </p:nvCxnSpPr>
        <p:spPr>
          <a:xfrm>
            <a:off x="4592819" y="2648135"/>
            <a:ext cx="0" cy="26168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7D5D079D-DD1C-AE94-7DF4-CE5EC070DA75}"/>
              </a:ext>
            </a:extLst>
          </p:cNvPr>
          <p:cNvCxnSpPr>
            <a:cxnSpLocks/>
          </p:cNvCxnSpPr>
          <p:nvPr/>
        </p:nvCxnSpPr>
        <p:spPr>
          <a:xfrm>
            <a:off x="3719887" y="3463686"/>
            <a:ext cx="345638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0ABBA5E6-225F-260A-FE57-8C9A2A5D704F}"/>
              </a:ext>
            </a:extLst>
          </p:cNvPr>
          <p:cNvSpPr txBox="1"/>
          <p:nvPr/>
        </p:nvSpPr>
        <p:spPr>
          <a:xfrm>
            <a:off x="4797782" y="528915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6" name="Raute 5">
            <a:extLst>
              <a:ext uri="{FF2B5EF4-FFF2-40B4-BE49-F238E27FC236}">
                <a16:creationId xmlns:a16="http://schemas.microsoft.com/office/drawing/2014/main" id="{4A10003D-F1E2-9FE2-E9BB-51B8DC042357}"/>
              </a:ext>
            </a:extLst>
          </p:cNvPr>
          <p:cNvSpPr/>
          <p:nvPr/>
        </p:nvSpPr>
        <p:spPr>
          <a:xfrm>
            <a:off x="3120050" y="3121221"/>
            <a:ext cx="633235" cy="6786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715D461-E30D-1265-9BED-215F83E63136}"/>
              </a:ext>
            </a:extLst>
          </p:cNvPr>
          <p:cNvSpPr txBox="1">
            <a:spLocks/>
          </p:cNvSpPr>
          <p:nvPr/>
        </p:nvSpPr>
        <p:spPr>
          <a:xfrm>
            <a:off x="7578623" y="5284228"/>
            <a:ext cx="2589691" cy="604011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Keine Interferenz!</a:t>
            </a: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F245D6E0-60E0-0168-DD42-E67AB878E002}"/>
              </a:ext>
            </a:extLst>
          </p:cNvPr>
          <p:cNvCxnSpPr>
            <a:cxnSpLocks/>
          </p:cNvCxnSpPr>
          <p:nvPr/>
        </p:nvCxnSpPr>
        <p:spPr>
          <a:xfrm flipH="1">
            <a:off x="6318694" y="2295963"/>
            <a:ext cx="32713" cy="355652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3D6CA449-67F5-144D-F797-5C6BBED7E8EE}"/>
              </a:ext>
            </a:extLst>
          </p:cNvPr>
          <p:cNvSpPr/>
          <p:nvPr/>
        </p:nvSpPr>
        <p:spPr>
          <a:xfrm>
            <a:off x="6989393" y="4149080"/>
            <a:ext cx="477290" cy="472411"/>
          </a:xfrm>
          <a:prstGeom prst="ellipse">
            <a:avLst/>
          </a:prstGeom>
          <a:gradFill flip="none" rotWithShape="1">
            <a:gsLst>
              <a:gs pos="63000">
                <a:srgbClr val="C9D7EB">
                  <a:alpha val="46000"/>
                </a:srgbClr>
              </a:gs>
              <a:gs pos="0">
                <a:srgbClr val="00409E">
                  <a:alpha val="43922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D32B6CF-8878-2CDD-5F44-2C03EEBB3842}"/>
              </a:ext>
            </a:extLst>
          </p:cNvPr>
          <p:cNvSpPr/>
          <p:nvPr/>
        </p:nvSpPr>
        <p:spPr>
          <a:xfrm>
            <a:off x="6830631" y="3156312"/>
            <a:ext cx="594750" cy="588670"/>
          </a:xfrm>
          <a:prstGeom prst="ellipse">
            <a:avLst/>
          </a:prstGeom>
          <a:gradFill flip="none" rotWithShape="1">
            <a:gsLst>
              <a:gs pos="62900">
                <a:srgbClr val="F3F3A0"/>
              </a:gs>
              <a:gs pos="0">
                <a:schemeClr val="bg1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0889A08-1F97-0B06-065F-AAA5E9C403C0}"/>
              </a:ext>
            </a:extLst>
          </p:cNvPr>
          <p:cNvSpPr/>
          <p:nvPr/>
        </p:nvSpPr>
        <p:spPr>
          <a:xfrm>
            <a:off x="4274264" y="5353097"/>
            <a:ext cx="594750" cy="588670"/>
          </a:xfrm>
          <a:prstGeom prst="ellipse">
            <a:avLst/>
          </a:prstGeom>
          <a:gradFill flip="none" rotWithShape="1">
            <a:gsLst>
              <a:gs pos="62900">
                <a:srgbClr val="F3F3A0"/>
              </a:gs>
              <a:gs pos="0">
                <a:schemeClr val="bg1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B1A7C94-38CE-0B99-ECE2-4771A176AA40}"/>
              </a:ext>
            </a:extLst>
          </p:cNvPr>
          <p:cNvSpPr/>
          <p:nvPr/>
        </p:nvSpPr>
        <p:spPr>
          <a:xfrm>
            <a:off x="7248128" y="4147552"/>
            <a:ext cx="477290" cy="472411"/>
          </a:xfrm>
          <a:prstGeom prst="ellipse">
            <a:avLst/>
          </a:prstGeom>
          <a:gradFill flip="none" rotWithShape="1">
            <a:gsLst>
              <a:gs pos="63000">
                <a:srgbClr val="C9D7EB">
                  <a:alpha val="46000"/>
                </a:srgbClr>
              </a:gs>
              <a:gs pos="0">
                <a:srgbClr val="00409E">
                  <a:alpha val="43922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56E293A-2873-F7B2-C1AF-58CEB9511F88}"/>
              </a:ext>
            </a:extLst>
          </p:cNvPr>
          <p:cNvSpPr/>
          <p:nvPr/>
        </p:nvSpPr>
        <p:spPr>
          <a:xfrm>
            <a:off x="6087191" y="4817775"/>
            <a:ext cx="477290" cy="472411"/>
          </a:xfrm>
          <a:prstGeom prst="ellipse">
            <a:avLst/>
          </a:prstGeom>
          <a:gradFill flip="none" rotWithShape="1">
            <a:gsLst>
              <a:gs pos="63000">
                <a:srgbClr val="C9D7EB">
                  <a:alpha val="46000"/>
                </a:srgbClr>
              </a:gs>
              <a:gs pos="0">
                <a:srgbClr val="00409E">
                  <a:alpha val="43922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9144B03-9AC5-D150-28FD-B3228369D85A}"/>
              </a:ext>
            </a:extLst>
          </p:cNvPr>
          <p:cNvSpPr/>
          <p:nvPr/>
        </p:nvSpPr>
        <p:spPr>
          <a:xfrm>
            <a:off x="6087201" y="5085184"/>
            <a:ext cx="477290" cy="472411"/>
          </a:xfrm>
          <a:prstGeom prst="ellipse">
            <a:avLst/>
          </a:prstGeom>
          <a:gradFill flip="none" rotWithShape="1">
            <a:gsLst>
              <a:gs pos="63000">
                <a:srgbClr val="C9D7EB">
                  <a:alpha val="46000"/>
                </a:srgbClr>
              </a:gs>
              <a:gs pos="0">
                <a:srgbClr val="00409E">
                  <a:alpha val="43922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CA562480-8C89-81E1-13A8-9C9244371A15}"/>
                  </a:ext>
                </a:extLst>
              </p:cNvPr>
              <p:cNvSpPr txBox="1"/>
              <p:nvPr/>
            </p:nvSpPr>
            <p:spPr>
              <a:xfrm>
                <a:off x="7763042" y="1471840"/>
                <a:ext cx="2633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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40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sz="2400" dirty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</m:t>
                                  </m:r>
                                  <m:r>
                                    <a:rPr lang="de-DE" sz="240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</m:t>
                                  </m:r>
                                </m:e>
                                <m:sub>
                                  <m:r>
                                    <a:rPr lang="de-DE" sz="2400" b="0" i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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40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sz="2400" dirty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  <a:sym typeface="Symbol" panose="05050102010706020507" pitchFamily="18" charset="2"/>
                                    </a:rPr>
                                    <m:t></m:t>
                                  </m:r>
                                  <m:r>
                                    <a:rPr lang="de-DE" sz="2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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CA562480-8C89-81E1-13A8-9C9244371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042" y="1471840"/>
                <a:ext cx="2633734" cy="461665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6E5FA160-3906-03F6-CCE8-1DFD1796CA75}"/>
              </a:ext>
            </a:extLst>
          </p:cNvPr>
          <p:cNvSpPr txBox="1">
            <a:spLocks/>
          </p:cNvSpPr>
          <p:nvPr/>
        </p:nvSpPr>
        <p:spPr>
          <a:xfrm>
            <a:off x="8491498" y="2255168"/>
            <a:ext cx="2633734" cy="60401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 Interferenzterm:</a:t>
            </a:r>
            <a:endParaRPr lang="de-DE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5A6CFD7-1210-BA75-45D3-0804DE17359F}"/>
                  </a:ext>
                </a:extLst>
              </p:cNvPr>
              <p:cNvSpPr txBox="1"/>
              <p:nvPr/>
            </p:nvSpPr>
            <p:spPr>
              <a:xfrm>
                <a:off x="9028081" y="2742236"/>
                <a:ext cx="20905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de-DE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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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de-DE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</m:t>
                          </m:r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</m:t>
                          </m:r>
                        </m:e>
                        <m:sub>
                          <m:r>
                            <a:rPr lang="de-DE" sz="24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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5A6CFD7-1210-BA75-45D3-0804DE173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081" y="2742236"/>
                <a:ext cx="2090572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9A7B22D5-60C0-66AB-3E0E-AE8688F8D8FD}"/>
              </a:ext>
            </a:extLst>
          </p:cNvPr>
          <p:cNvSpPr txBox="1">
            <a:spLocks/>
          </p:cNvSpPr>
          <p:nvPr/>
        </p:nvSpPr>
        <p:spPr>
          <a:xfrm>
            <a:off x="8962130" y="3687597"/>
            <a:ext cx="2589691" cy="60401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Beide müssen überlappen!</a:t>
            </a: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27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B7E001B7-8AA5-9915-66ED-3E95295F8DAE}"/>
              </a:ext>
            </a:extLst>
          </p:cNvPr>
          <p:cNvSpPr txBox="1">
            <a:spLocks/>
          </p:cNvSpPr>
          <p:nvPr/>
        </p:nvSpPr>
        <p:spPr>
          <a:xfrm>
            <a:off x="240819" y="1554212"/>
            <a:ext cx="9095184" cy="4925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br>
              <a:rPr lang="de-DE" dirty="0">
                <a:solidFill>
                  <a:srgbClr val="C00000"/>
                </a:solidFill>
              </a:rPr>
            </a:b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475444-B21D-5696-7B56-B2F4E905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zweites Photon</a:t>
            </a:r>
          </a:p>
        </p:txBody>
      </p:sp>
      <p:sp>
        <p:nvSpPr>
          <p:cNvPr id="7" name="Raute 6">
            <a:extLst>
              <a:ext uri="{FF2B5EF4-FFF2-40B4-BE49-F238E27FC236}">
                <a16:creationId xmlns:a16="http://schemas.microsoft.com/office/drawing/2014/main" id="{8DA269B8-D211-AF0B-4A04-33D9BB6F8D73}"/>
              </a:ext>
            </a:extLst>
          </p:cNvPr>
          <p:cNvSpPr/>
          <p:nvPr/>
        </p:nvSpPr>
        <p:spPr>
          <a:xfrm>
            <a:off x="4295800" y="1947597"/>
            <a:ext cx="633235" cy="6786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4385013-9124-0FCD-9A2F-7158EBD54E14}"/>
              </a:ext>
            </a:extLst>
          </p:cNvPr>
          <p:cNvSpPr/>
          <p:nvPr/>
        </p:nvSpPr>
        <p:spPr>
          <a:xfrm rot="18783178">
            <a:off x="3315497" y="1600128"/>
            <a:ext cx="109173" cy="131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4475952-CBA5-77A8-D5A6-1C0865EA61ED}"/>
              </a:ext>
            </a:extLst>
          </p:cNvPr>
          <p:cNvSpPr/>
          <p:nvPr/>
        </p:nvSpPr>
        <p:spPr>
          <a:xfrm rot="18790895">
            <a:off x="6334174" y="1601118"/>
            <a:ext cx="109173" cy="131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9710B36-8837-2609-83C3-A317BA8A3EC4}"/>
              </a:ext>
            </a:extLst>
          </p:cNvPr>
          <p:cNvSpPr/>
          <p:nvPr/>
        </p:nvSpPr>
        <p:spPr>
          <a:xfrm rot="18783178">
            <a:off x="6245575" y="3693075"/>
            <a:ext cx="109173" cy="131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73466D2-5C5D-CB40-2C87-F4EDD3E404F1}"/>
              </a:ext>
            </a:extLst>
          </p:cNvPr>
          <p:cNvSpPr/>
          <p:nvPr/>
        </p:nvSpPr>
        <p:spPr>
          <a:xfrm rot="18790895">
            <a:off x="3316413" y="3782352"/>
            <a:ext cx="109173" cy="131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07B5835-A954-6089-959C-B19E82E9AE7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07568" y="2269069"/>
            <a:ext cx="2088232" cy="1786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FA3E808-9B60-C511-8DF3-A2BF24525F5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3408353" y="4384050"/>
            <a:ext cx="4821311" cy="1353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CED11484-89E2-B103-0AAC-F9E3AE02481E}"/>
              </a:ext>
            </a:extLst>
          </p:cNvPr>
          <p:cNvCxnSpPr>
            <a:cxnSpLocks/>
            <a:stCxn id="32" idx="1"/>
            <a:endCxn id="33" idx="3"/>
          </p:cNvCxnSpPr>
          <p:nvPr/>
        </p:nvCxnSpPr>
        <p:spPr>
          <a:xfrm flipH="1">
            <a:off x="6337427" y="2295963"/>
            <a:ext cx="13980" cy="201226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3026B6F-2DF6-8639-F7C4-DF08C1B8EFF8}"/>
              </a:ext>
            </a:extLst>
          </p:cNvPr>
          <p:cNvCxnSpPr>
            <a:cxnSpLocks/>
          </p:cNvCxnSpPr>
          <p:nvPr/>
        </p:nvCxnSpPr>
        <p:spPr>
          <a:xfrm>
            <a:off x="3440808" y="2329294"/>
            <a:ext cx="7083" cy="8371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A71F84F-35A0-A99F-1FF1-385D3E8E78D0}"/>
              </a:ext>
            </a:extLst>
          </p:cNvPr>
          <p:cNvCxnSpPr>
            <a:cxnSpLocks/>
          </p:cNvCxnSpPr>
          <p:nvPr/>
        </p:nvCxnSpPr>
        <p:spPr>
          <a:xfrm>
            <a:off x="2388886" y="2334326"/>
            <a:ext cx="105192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A88899D9-B4C1-4AFC-B3E9-E650F8C3D72E}"/>
              </a:ext>
            </a:extLst>
          </p:cNvPr>
          <p:cNvCxnSpPr>
            <a:cxnSpLocks/>
          </p:cNvCxnSpPr>
          <p:nvPr/>
        </p:nvCxnSpPr>
        <p:spPr>
          <a:xfrm>
            <a:off x="6324412" y="4395664"/>
            <a:ext cx="0" cy="14768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53">
            <a:extLst>
              <a:ext uri="{FF2B5EF4-FFF2-40B4-BE49-F238E27FC236}">
                <a16:creationId xmlns:a16="http://schemas.microsoft.com/office/drawing/2014/main" id="{AFBC16BB-7E5F-0276-155E-E4943A7DF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385" y="4131302"/>
            <a:ext cx="281457" cy="43849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67D87EA1-6310-6869-3CB5-552192427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468" y="4295932"/>
            <a:ext cx="106811" cy="12351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BE97B89-AF35-2128-75F8-50B587D08648}"/>
              </a:ext>
            </a:extLst>
          </p:cNvPr>
          <p:cNvGrpSpPr/>
          <p:nvPr/>
        </p:nvGrpSpPr>
        <p:grpSpPr>
          <a:xfrm rot="5400000">
            <a:off x="6185108" y="5766884"/>
            <a:ext cx="281457" cy="438495"/>
            <a:chOff x="9819402" y="5352434"/>
            <a:chExt cx="281457" cy="438495"/>
          </a:xfrm>
        </p:grpSpPr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06BA04A8-E37F-005E-D90B-787323784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9402" y="5352434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57">
              <a:extLst>
                <a:ext uri="{FF2B5EF4-FFF2-40B4-BE49-F238E27FC236}">
                  <a16:creationId xmlns:a16="http://schemas.microsoft.com/office/drawing/2014/main" id="{69391DFE-A1D9-9B63-F8A7-32FE9DC5F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485" y="5517064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31AD888B-60BC-5844-DFFD-A010306AECE8}"/>
              </a:ext>
            </a:extLst>
          </p:cNvPr>
          <p:cNvSpPr txBox="1"/>
          <p:nvPr/>
        </p:nvSpPr>
        <p:spPr>
          <a:xfrm>
            <a:off x="8441123" y="446925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0D98B7E-21EA-E486-5914-BE429DE83893}"/>
              </a:ext>
            </a:extLst>
          </p:cNvPr>
          <p:cNvSpPr txBox="1"/>
          <p:nvPr/>
        </p:nvSpPr>
        <p:spPr>
          <a:xfrm>
            <a:off x="6502356" y="58954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F2E0E39-1FC1-8B80-5394-BD9AD7122FE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929035" y="2273188"/>
            <a:ext cx="1490767" cy="137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6B683769-D2AA-E385-1703-32DB63300ACE}"/>
              </a:ext>
            </a:extLst>
          </p:cNvPr>
          <p:cNvSpPr/>
          <p:nvPr/>
        </p:nvSpPr>
        <p:spPr>
          <a:xfrm>
            <a:off x="1570085" y="2132203"/>
            <a:ext cx="818801" cy="32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70868A91-CEFA-598C-047E-C7C6A9BDB067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3408354" y="3772081"/>
            <a:ext cx="10321" cy="6255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8C4E7047-C934-8D57-B490-8C5206E72DF1}"/>
              </a:ext>
            </a:extLst>
          </p:cNvPr>
          <p:cNvCxnSpPr>
            <a:cxnSpLocks/>
          </p:cNvCxnSpPr>
          <p:nvPr/>
        </p:nvCxnSpPr>
        <p:spPr>
          <a:xfrm>
            <a:off x="4592819" y="2648135"/>
            <a:ext cx="0" cy="26168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7D5D079D-DD1C-AE94-7DF4-CE5EC070DA75}"/>
              </a:ext>
            </a:extLst>
          </p:cNvPr>
          <p:cNvCxnSpPr>
            <a:cxnSpLocks/>
          </p:cNvCxnSpPr>
          <p:nvPr/>
        </p:nvCxnSpPr>
        <p:spPr>
          <a:xfrm>
            <a:off x="3719887" y="3463686"/>
            <a:ext cx="345638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0ABBA5E6-225F-260A-FE57-8C9A2A5D704F}"/>
              </a:ext>
            </a:extLst>
          </p:cNvPr>
          <p:cNvSpPr txBox="1"/>
          <p:nvPr/>
        </p:nvSpPr>
        <p:spPr>
          <a:xfrm>
            <a:off x="4797782" y="528915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13B211F-5310-343A-C802-21864BBFA82A}"/>
              </a:ext>
            </a:extLst>
          </p:cNvPr>
          <p:cNvGrpSpPr/>
          <p:nvPr/>
        </p:nvGrpSpPr>
        <p:grpSpPr>
          <a:xfrm>
            <a:off x="7144047" y="3230990"/>
            <a:ext cx="281457" cy="438495"/>
            <a:chOff x="9473101" y="2990505"/>
            <a:chExt cx="281457" cy="438495"/>
          </a:xfrm>
        </p:grpSpPr>
        <p:sp>
          <p:nvSpPr>
            <p:cNvPr id="9" name="AutoShape 53">
              <a:extLst>
                <a:ext uri="{FF2B5EF4-FFF2-40B4-BE49-F238E27FC236}">
                  <a16:creationId xmlns:a16="http://schemas.microsoft.com/office/drawing/2014/main" id="{252400EF-76A9-743A-8203-5282E6EF8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3101" y="2990505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Rectangle 57">
              <a:extLst>
                <a:ext uri="{FF2B5EF4-FFF2-40B4-BE49-F238E27FC236}">
                  <a16:creationId xmlns:a16="http://schemas.microsoft.com/office/drawing/2014/main" id="{BBFA07F0-10F4-7BDF-3B4A-13BBFDECF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0184" y="3155135"/>
              <a:ext cx="106811" cy="1235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4508110-3397-CAC7-1EED-70444200A278}"/>
              </a:ext>
            </a:extLst>
          </p:cNvPr>
          <p:cNvGrpSpPr/>
          <p:nvPr/>
        </p:nvGrpSpPr>
        <p:grpSpPr>
          <a:xfrm rot="5400000">
            <a:off x="4452090" y="5185111"/>
            <a:ext cx="281457" cy="438495"/>
            <a:chOff x="9473101" y="2990505"/>
            <a:chExt cx="281457" cy="438495"/>
          </a:xfrm>
        </p:grpSpPr>
        <p:sp>
          <p:nvSpPr>
            <p:cNvPr id="22" name="AutoShape 53">
              <a:extLst>
                <a:ext uri="{FF2B5EF4-FFF2-40B4-BE49-F238E27FC236}">
                  <a16:creationId xmlns:a16="http://schemas.microsoft.com/office/drawing/2014/main" id="{D7CD55CB-D2A2-2803-778F-72531DB20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3101" y="2990505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Rectangle 57">
              <a:extLst>
                <a:ext uri="{FF2B5EF4-FFF2-40B4-BE49-F238E27FC236}">
                  <a16:creationId xmlns:a16="http://schemas.microsoft.com/office/drawing/2014/main" id="{DC0ACBC4-FFC5-FD39-3D30-2E012D8E8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0184" y="3155135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59938BDE-555B-D42E-108E-11F19A5D0CD8}"/>
              </a:ext>
            </a:extLst>
          </p:cNvPr>
          <p:cNvSpPr txBox="1"/>
          <p:nvPr/>
        </p:nvSpPr>
        <p:spPr>
          <a:xfrm>
            <a:off x="7425504" y="337042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6" name="Raute 5">
            <a:extLst>
              <a:ext uri="{FF2B5EF4-FFF2-40B4-BE49-F238E27FC236}">
                <a16:creationId xmlns:a16="http://schemas.microsoft.com/office/drawing/2014/main" id="{4A10003D-F1E2-9FE2-E9BB-51B8DC042357}"/>
              </a:ext>
            </a:extLst>
          </p:cNvPr>
          <p:cNvSpPr/>
          <p:nvPr/>
        </p:nvSpPr>
        <p:spPr>
          <a:xfrm>
            <a:off x="3120050" y="3121221"/>
            <a:ext cx="633235" cy="6786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DE576D8-79DA-2A83-A464-E1EA95950C34}"/>
              </a:ext>
            </a:extLst>
          </p:cNvPr>
          <p:cNvSpPr txBox="1">
            <a:spLocks/>
          </p:cNvSpPr>
          <p:nvPr/>
        </p:nvSpPr>
        <p:spPr>
          <a:xfrm>
            <a:off x="393219" y="1556792"/>
            <a:ext cx="9095184" cy="4925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Eine Messung lässt beide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Wellenfunktionen kollabieren.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9001EDD-5BC4-4E31-BB60-9038BE8D1B42}"/>
              </a:ext>
            </a:extLst>
          </p:cNvPr>
          <p:cNvCxnSpPr>
            <a:cxnSpLocks/>
          </p:cNvCxnSpPr>
          <p:nvPr/>
        </p:nvCxnSpPr>
        <p:spPr>
          <a:xfrm flipH="1">
            <a:off x="6318694" y="2295963"/>
            <a:ext cx="32713" cy="355652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F9D27318-88C0-01E7-066E-B0ED2FCCE212}"/>
              </a:ext>
            </a:extLst>
          </p:cNvPr>
          <p:cNvSpPr txBox="1">
            <a:spLocks/>
          </p:cNvSpPr>
          <p:nvPr/>
        </p:nvSpPr>
        <p:spPr>
          <a:xfrm>
            <a:off x="8515820" y="5134109"/>
            <a:ext cx="2836795" cy="9591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Korrelation der Messergebnisse</a:t>
            </a:r>
          </a:p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wegen Verschränkung</a:t>
            </a: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92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DE576D8-79DA-2A83-A464-E1EA95950C34}"/>
              </a:ext>
            </a:extLst>
          </p:cNvPr>
          <p:cNvSpPr txBox="1">
            <a:spLocks/>
          </p:cNvSpPr>
          <p:nvPr/>
        </p:nvSpPr>
        <p:spPr>
          <a:xfrm>
            <a:off x="393219" y="1556792"/>
            <a:ext cx="9095184" cy="4925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Die gelbe Wellenfunktionen 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kollabiert auf eine Möglichkeit.</a:t>
            </a:r>
          </a:p>
        </p:txBody>
      </p:sp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B7E001B7-8AA5-9915-66ED-3E95295F8DAE}"/>
              </a:ext>
            </a:extLst>
          </p:cNvPr>
          <p:cNvSpPr txBox="1">
            <a:spLocks/>
          </p:cNvSpPr>
          <p:nvPr/>
        </p:nvSpPr>
        <p:spPr>
          <a:xfrm>
            <a:off x="240819" y="1554212"/>
            <a:ext cx="9095184" cy="4925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br>
              <a:rPr lang="de-DE" dirty="0">
                <a:solidFill>
                  <a:srgbClr val="C00000"/>
                </a:solidFill>
              </a:rPr>
            </a:b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475444-B21D-5696-7B56-B2F4E905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zweites Photon</a:t>
            </a:r>
          </a:p>
        </p:txBody>
      </p:sp>
      <p:sp>
        <p:nvSpPr>
          <p:cNvPr id="7" name="Raute 6">
            <a:extLst>
              <a:ext uri="{FF2B5EF4-FFF2-40B4-BE49-F238E27FC236}">
                <a16:creationId xmlns:a16="http://schemas.microsoft.com/office/drawing/2014/main" id="{8DA269B8-D211-AF0B-4A04-33D9BB6F8D73}"/>
              </a:ext>
            </a:extLst>
          </p:cNvPr>
          <p:cNvSpPr/>
          <p:nvPr/>
        </p:nvSpPr>
        <p:spPr>
          <a:xfrm>
            <a:off x="4295800" y="1947597"/>
            <a:ext cx="633235" cy="6786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4385013-9124-0FCD-9A2F-7158EBD54E14}"/>
              </a:ext>
            </a:extLst>
          </p:cNvPr>
          <p:cNvSpPr/>
          <p:nvPr/>
        </p:nvSpPr>
        <p:spPr>
          <a:xfrm rot="18783178">
            <a:off x="3315497" y="1600128"/>
            <a:ext cx="109173" cy="131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4475952-CBA5-77A8-D5A6-1C0865EA61ED}"/>
              </a:ext>
            </a:extLst>
          </p:cNvPr>
          <p:cNvSpPr/>
          <p:nvPr/>
        </p:nvSpPr>
        <p:spPr>
          <a:xfrm rot="18790895">
            <a:off x="6334174" y="1601118"/>
            <a:ext cx="109173" cy="131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9710B36-8837-2609-83C3-A317BA8A3EC4}"/>
              </a:ext>
            </a:extLst>
          </p:cNvPr>
          <p:cNvSpPr/>
          <p:nvPr/>
        </p:nvSpPr>
        <p:spPr>
          <a:xfrm rot="18783178">
            <a:off x="6245575" y="3693075"/>
            <a:ext cx="109173" cy="131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73466D2-5C5D-CB40-2C87-F4EDD3E404F1}"/>
              </a:ext>
            </a:extLst>
          </p:cNvPr>
          <p:cNvSpPr/>
          <p:nvPr/>
        </p:nvSpPr>
        <p:spPr>
          <a:xfrm rot="18790895">
            <a:off x="3316413" y="3782352"/>
            <a:ext cx="109173" cy="131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07B5835-A954-6089-959C-B19E82E9AE7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07568" y="2269069"/>
            <a:ext cx="2088232" cy="1786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FA3E808-9B60-C511-8DF3-A2BF24525F5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3408353" y="4384050"/>
            <a:ext cx="4821311" cy="1353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CED11484-89E2-B103-0AAC-F9E3AE02481E}"/>
              </a:ext>
            </a:extLst>
          </p:cNvPr>
          <p:cNvCxnSpPr>
            <a:cxnSpLocks/>
            <a:stCxn id="32" idx="1"/>
            <a:endCxn id="33" idx="3"/>
          </p:cNvCxnSpPr>
          <p:nvPr/>
        </p:nvCxnSpPr>
        <p:spPr>
          <a:xfrm flipH="1">
            <a:off x="6337427" y="2295963"/>
            <a:ext cx="13980" cy="201226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3026B6F-2DF6-8639-F7C4-DF08C1B8EFF8}"/>
              </a:ext>
            </a:extLst>
          </p:cNvPr>
          <p:cNvCxnSpPr>
            <a:cxnSpLocks/>
          </p:cNvCxnSpPr>
          <p:nvPr/>
        </p:nvCxnSpPr>
        <p:spPr>
          <a:xfrm>
            <a:off x="3440808" y="2329294"/>
            <a:ext cx="7083" cy="8371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A71F84F-35A0-A99F-1FF1-385D3E8E78D0}"/>
              </a:ext>
            </a:extLst>
          </p:cNvPr>
          <p:cNvCxnSpPr>
            <a:cxnSpLocks/>
          </p:cNvCxnSpPr>
          <p:nvPr/>
        </p:nvCxnSpPr>
        <p:spPr>
          <a:xfrm>
            <a:off x="2388886" y="2334326"/>
            <a:ext cx="105192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A88899D9-B4C1-4AFC-B3E9-E650F8C3D72E}"/>
              </a:ext>
            </a:extLst>
          </p:cNvPr>
          <p:cNvCxnSpPr>
            <a:cxnSpLocks/>
          </p:cNvCxnSpPr>
          <p:nvPr/>
        </p:nvCxnSpPr>
        <p:spPr>
          <a:xfrm>
            <a:off x="6324412" y="4395664"/>
            <a:ext cx="0" cy="14768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53">
            <a:extLst>
              <a:ext uri="{FF2B5EF4-FFF2-40B4-BE49-F238E27FC236}">
                <a16:creationId xmlns:a16="http://schemas.microsoft.com/office/drawing/2014/main" id="{AFBC16BB-7E5F-0276-155E-E4943A7DF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385" y="4131302"/>
            <a:ext cx="281457" cy="43849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67D87EA1-6310-6869-3CB5-552192427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468" y="4295932"/>
            <a:ext cx="106811" cy="12351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BE97B89-AF35-2128-75F8-50B587D08648}"/>
              </a:ext>
            </a:extLst>
          </p:cNvPr>
          <p:cNvGrpSpPr/>
          <p:nvPr/>
        </p:nvGrpSpPr>
        <p:grpSpPr>
          <a:xfrm rot="5400000">
            <a:off x="6185108" y="5766884"/>
            <a:ext cx="281457" cy="438495"/>
            <a:chOff x="9819402" y="5352434"/>
            <a:chExt cx="281457" cy="438495"/>
          </a:xfrm>
        </p:grpSpPr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06BA04A8-E37F-005E-D90B-787323784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9402" y="5352434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57">
              <a:extLst>
                <a:ext uri="{FF2B5EF4-FFF2-40B4-BE49-F238E27FC236}">
                  <a16:creationId xmlns:a16="http://schemas.microsoft.com/office/drawing/2014/main" id="{69391DFE-A1D9-9B63-F8A7-32FE9DC5F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485" y="5517064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31AD888B-60BC-5844-DFFD-A010306AECE8}"/>
              </a:ext>
            </a:extLst>
          </p:cNvPr>
          <p:cNvSpPr txBox="1"/>
          <p:nvPr/>
        </p:nvSpPr>
        <p:spPr>
          <a:xfrm>
            <a:off x="8441123" y="446925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0D98B7E-21EA-E486-5914-BE429DE83893}"/>
              </a:ext>
            </a:extLst>
          </p:cNvPr>
          <p:cNvSpPr txBox="1"/>
          <p:nvPr/>
        </p:nvSpPr>
        <p:spPr>
          <a:xfrm>
            <a:off x="6502356" y="58954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F2E0E39-1FC1-8B80-5394-BD9AD7122FE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929035" y="2273188"/>
            <a:ext cx="1490767" cy="137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6B683769-D2AA-E385-1703-32DB63300ACE}"/>
              </a:ext>
            </a:extLst>
          </p:cNvPr>
          <p:cNvSpPr/>
          <p:nvPr/>
        </p:nvSpPr>
        <p:spPr>
          <a:xfrm>
            <a:off x="1570085" y="2132203"/>
            <a:ext cx="818801" cy="32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70868A91-CEFA-598C-047E-C7C6A9BDB067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3408354" y="3772081"/>
            <a:ext cx="10321" cy="6255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8C4E7047-C934-8D57-B490-8C5206E72DF1}"/>
              </a:ext>
            </a:extLst>
          </p:cNvPr>
          <p:cNvCxnSpPr>
            <a:cxnSpLocks/>
          </p:cNvCxnSpPr>
          <p:nvPr/>
        </p:nvCxnSpPr>
        <p:spPr>
          <a:xfrm>
            <a:off x="4592819" y="2648135"/>
            <a:ext cx="0" cy="383122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7D5D079D-DD1C-AE94-7DF4-CE5EC070DA75}"/>
              </a:ext>
            </a:extLst>
          </p:cNvPr>
          <p:cNvCxnSpPr>
            <a:cxnSpLocks/>
          </p:cNvCxnSpPr>
          <p:nvPr/>
        </p:nvCxnSpPr>
        <p:spPr>
          <a:xfrm>
            <a:off x="3719887" y="3463686"/>
            <a:ext cx="4785955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aute 5">
            <a:extLst>
              <a:ext uri="{FF2B5EF4-FFF2-40B4-BE49-F238E27FC236}">
                <a16:creationId xmlns:a16="http://schemas.microsoft.com/office/drawing/2014/main" id="{4A10003D-F1E2-9FE2-E9BB-51B8DC042357}"/>
              </a:ext>
            </a:extLst>
          </p:cNvPr>
          <p:cNvSpPr/>
          <p:nvPr/>
        </p:nvSpPr>
        <p:spPr>
          <a:xfrm>
            <a:off x="3120050" y="3121221"/>
            <a:ext cx="633235" cy="6786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9001EDD-5BC4-4E31-BB60-9038BE8D1B42}"/>
              </a:ext>
            </a:extLst>
          </p:cNvPr>
          <p:cNvCxnSpPr>
            <a:cxnSpLocks/>
          </p:cNvCxnSpPr>
          <p:nvPr/>
        </p:nvCxnSpPr>
        <p:spPr>
          <a:xfrm flipH="1">
            <a:off x="6318694" y="2295963"/>
            <a:ext cx="32713" cy="355652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1A7B2FD2-466C-E3E5-140D-88456F2EE7FB}"/>
              </a:ext>
            </a:extLst>
          </p:cNvPr>
          <p:cNvSpPr/>
          <p:nvPr/>
        </p:nvSpPr>
        <p:spPr>
          <a:xfrm>
            <a:off x="7677376" y="3156312"/>
            <a:ext cx="594750" cy="588670"/>
          </a:xfrm>
          <a:prstGeom prst="ellipse">
            <a:avLst/>
          </a:prstGeom>
          <a:gradFill flip="none" rotWithShape="1">
            <a:gsLst>
              <a:gs pos="62900">
                <a:srgbClr val="F3F3A0"/>
              </a:gs>
              <a:gs pos="0">
                <a:schemeClr val="bg1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33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CBF8EC1-5B60-DF73-2085-7D795908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Folgerungen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D7D5D55-DEE7-7DDB-67EC-643A0247F5FD}"/>
              </a:ext>
            </a:extLst>
          </p:cNvPr>
          <p:cNvSpPr txBox="1">
            <a:spLocks/>
          </p:cNvSpPr>
          <p:nvPr/>
        </p:nvSpPr>
        <p:spPr>
          <a:xfrm>
            <a:off x="479376" y="1340768"/>
            <a:ext cx="10153128" cy="496855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>
                <a:solidFill>
                  <a:schemeClr val="tx1"/>
                </a:solidFill>
              </a:rPr>
              <a:t>Eine Welcher-Weg-Markierung ist keine Markierung im klassischen Sinn.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Erst bei Messung wird die Markierung eindeutig.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Ab dann ist auch der Weg bestimmt.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Bis zur Messung war der Weg unbestimmt.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Also ist die </a:t>
            </a:r>
            <a:r>
              <a:rPr lang="de-DE" i="1" dirty="0">
                <a:solidFill>
                  <a:schemeClr val="tx1"/>
                </a:solidFill>
              </a:rPr>
              <a:t>Welcher-Weg-Information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keine Information, welcher Weg genommen wurde,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sondern: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eine unbestimmte Markierung, die die Interferenz verhindert.</a:t>
            </a:r>
          </a:p>
        </p:txBody>
      </p:sp>
    </p:spTree>
    <p:extLst>
      <p:ext uri="{BB962C8B-B14F-4D97-AF65-F5344CB8AC3E}">
        <p14:creationId xmlns:p14="http://schemas.microsoft.com/office/powerpoint/2010/main" val="39988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Antworten</a:t>
            </a:r>
            <a:endParaRPr lang="de-DE" i="1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C1C9830-515D-DD77-E204-C99272DE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24744"/>
            <a:ext cx="7867154" cy="55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Bedeutet </a:t>
            </a:r>
            <a:r>
              <a:rPr lang="de-DE" sz="2400" i="1" dirty="0"/>
              <a:t>Welcher-Weg-Information</a:t>
            </a:r>
            <a:r>
              <a:rPr lang="de-DE" sz="2400" dirty="0"/>
              <a:t>, dass man weiß, </a:t>
            </a:r>
            <a:br>
              <a:rPr lang="de-DE" sz="2400" dirty="0"/>
            </a:br>
            <a:r>
              <a:rPr lang="de-DE" sz="2400" dirty="0"/>
              <a:t>welchen Weg das Quantenobjekt gegangen ist?</a:t>
            </a:r>
            <a:br>
              <a:rPr lang="de-DE" sz="2400" dirty="0"/>
            </a:b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dirty="0"/>
              <a:t> Nein.</a:t>
            </a:r>
            <a:br>
              <a:rPr lang="de-DE" sz="2400" dirty="0"/>
            </a:br>
            <a:endParaRPr lang="de-DE" sz="2400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Wann hat man eine </a:t>
            </a:r>
            <a:r>
              <a:rPr lang="de-DE" sz="2400" i="1" dirty="0"/>
              <a:t>Welcher-Weg-Information</a:t>
            </a:r>
            <a:r>
              <a:rPr lang="de-DE" sz="2400" dirty="0"/>
              <a:t>?</a:t>
            </a:r>
            <a:br>
              <a:rPr lang="de-DE" sz="2400" dirty="0"/>
            </a:b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dirty="0"/>
              <a:t> Zuordnung / Unterscheidbarkeit</a:t>
            </a:r>
            <a:br>
              <a:rPr lang="de-DE" sz="2400" dirty="0"/>
            </a:br>
            <a:endParaRPr lang="de-DE" sz="2400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Wie gewinnt man eine </a:t>
            </a:r>
            <a:r>
              <a:rPr lang="de-DE" sz="2400" i="1" dirty="0"/>
              <a:t>Welcher-Weg-Information</a:t>
            </a:r>
            <a:r>
              <a:rPr lang="de-DE" sz="2400" dirty="0"/>
              <a:t>?</a:t>
            </a:r>
            <a:br>
              <a:rPr lang="de-DE" sz="2400" dirty="0"/>
            </a:b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dirty="0"/>
              <a:t> Markierung / Streupartner</a:t>
            </a:r>
            <a:br>
              <a:rPr lang="de-DE" sz="2400" dirty="0"/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39191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F89A4BB1-25FC-8F78-DF44-0F18E96DF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12192000" cy="60852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AE759C9-4DAA-90CE-7407-08A79C149695}"/>
              </a:ext>
            </a:extLst>
          </p:cNvPr>
          <p:cNvSpPr/>
          <p:nvPr/>
        </p:nvSpPr>
        <p:spPr>
          <a:xfrm>
            <a:off x="5634844" y="620688"/>
            <a:ext cx="360040" cy="5760640"/>
          </a:xfrm>
          <a:prstGeom prst="rect">
            <a:avLst/>
          </a:prstGeom>
          <a:solidFill>
            <a:srgbClr val="FCAD5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E9989A-1C21-6650-2FD8-CF821052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370" y="805044"/>
            <a:ext cx="3802632" cy="4536504"/>
          </a:xfrm>
          <a:solidFill>
            <a:srgbClr val="FCAD56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de-DE" sz="1200" dirty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r>
              <a:rPr lang="de-DE" b="1" dirty="0">
                <a:solidFill>
                  <a:schemeClr val="tx1"/>
                </a:solidFill>
              </a:rPr>
              <a:t>Warnung!</a:t>
            </a:r>
            <a:endParaRPr lang="de-DE" dirty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endParaRPr lang="de-DE" sz="900" dirty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r>
              <a:rPr lang="de-DE" dirty="0">
                <a:solidFill>
                  <a:schemeClr val="tx1"/>
                </a:solidFill>
              </a:rPr>
              <a:t>„</a:t>
            </a:r>
            <a:r>
              <a:rPr lang="de-DE" i="1" dirty="0">
                <a:solidFill>
                  <a:schemeClr val="tx1"/>
                </a:solidFill>
              </a:rPr>
              <a:t>Der Versuch der </a:t>
            </a:r>
            <a:br>
              <a:rPr lang="de-DE" i="1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Wegmarkierung wird </a:t>
            </a:r>
            <a:br>
              <a:rPr lang="de-DE" i="1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mit Entzug der </a:t>
            </a:r>
            <a:br>
              <a:rPr lang="de-DE" i="1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Interferenz bestraft.“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E8D2C25-A2B0-AA68-5D5E-BF90EC9B1CAC}"/>
              </a:ext>
            </a:extLst>
          </p:cNvPr>
          <p:cNvGrpSpPr/>
          <p:nvPr/>
        </p:nvGrpSpPr>
        <p:grpSpPr>
          <a:xfrm>
            <a:off x="4859383" y="3534196"/>
            <a:ext cx="1865312" cy="1374182"/>
            <a:chOff x="8040216" y="1710531"/>
            <a:chExt cx="3597132" cy="2232703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C39A6E04-C702-C80C-E0FE-39FBA889C71D}"/>
                </a:ext>
              </a:extLst>
            </p:cNvPr>
            <p:cNvGrpSpPr/>
            <p:nvPr/>
          </p:nvGrpSpPr>
          <p:grpSpPr>
            <a:xfrm>
              <a:off x="8040216" y="1710531"/>
              <a:ext cx="3597132" cy="2232703"/>
              <a:chOff x="3071664" y="1772816"/>
              <a:chExt cx="4176464" cy="2592288"/>
            </a:xfrm>
          </p:grpSpPr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7B465E4D-1D7A-5571-3923-82A4AFADE85F}"/>
                  </a:ext>
                </a:extLst>
              </p:cNvPr>
              <p:cNvGrpSpPr/>
              <p:nvPr/>
            </p:nvGrpSpPr>
            <p:grpSpPr>
              <a:xfrm>
                <a:off x="3071664" y="1772816"/>
                <a:ext cx="4176464" cy="2592288"/>
                <a:chOff x="3071664" y="1772816"/>
                <a:chExt cx="4176464" cy="2592288"/>
              </a:xfrm>
            </p:grpSpPr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42C8C0AA-08F7-170C-3AD0-6F0196790506}"/>
                    </a:ext>
                  </a:extLst>
                </p:cNvPr>
                <p:cNvSpPr/>
                <p:nvPr/>
              </p:nvSpPr>
              <p:spPr>
                <a:xfrm>
                  <a:off x="3071664" y="1772816"/>
                  <a:ext cx="4176464" cy="2592288"/>
                </a:xfrm>
                <a:prstGeom prst="rect">
                  <a:avLst/>
                </a:prstGeom>
                <a:solidFill>
                  <a:srgbClr val="FFFDE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grpSp>
              <p:nvGrpSpPr>
                <p:cNvPr id="20" name="Gruppieren 19">
                  <a:extLst>
                    <a:ext uri="{FF2B5EF4-FFF2-40B4-BE49-F238E27FC236}">
                      <a16:creationId xmlns:a16="http://schemas.microsoft.com/office/drawing/2014/main" id="{07110438-BFC0-A9D8-A02D-04923EF69F69}"/>
                    </a:ext>
                  </a:extLst>
                </p:cNvPr>
                <p:cNvGrpSpPr/>
                <p:nvPr/>
              </p:nvGrpSpPr>
              <p:grpSpPr>
                <a:xfrm>
                  <a:off x="3791744" y="2100368"/>
                  <a:ext cx="1324915" cy="1798949"/>
                  <a:chOff x="4788024" y="3860256"/>
                  <a:chExt cx="1324914" cy="1798949"/>
                </a:xfrm>
              </p:grpSpPr>
              <p:sp>
                <p:nvSpPr>
                  <p:cNvPr id="22" name="Rectangle 50">
                    <a:extLst>
                      <a:ext uri="{FF2B5EF4-FFF2-40B4-BE49-F238E27FC236}">
                        <a16:creationId xmlns:a16="http://schemas.microsoft.com/office/drawing/2014/main" id="{D23B20A0-DFE9-213C-229D-6C4DD4AD73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3860256"/>
                    <a:ext cx="892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" name="Rectangle 50">
                    <a:extLst>
                      <a:ext uri="{FF2B5EF4-FFF2-40B4-BE49-F238E27FC236}">
                        <a16:creationId xmlns:a16="http://schemas.microsoft.com/office/drawing/2014/main" id="{6E047CD7-8F07-5CA8-C59D-82B368686B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4624110"/>
                    <a:ext cx="93138" cy="27809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" name="Rectangle 50">
                    <a:extLst>
                      <a:ext uri="{FF2B5EF4-FFF2-40B4-BE49-F238E27FC236}">
                        <a16:creationId xmlns:a16="http://schemas.microsoft.com/office/drawing/2014/main" id="{BC700434-2B7B-7B35-29EE-830DB50A8C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36393" y="5064788"/>
                    <a:ext cx="765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Rectangle 51" descr="Diagonal weit nach oben">
                    <a:extLst>
                      <a:ext uri="{FF2B5EF4-FFF2-40B4-BE49-F238E27FC236}">
                        <a16:creationId xmlns:a16="http://schemas.microsoft.com/office/drawing/2014/main" id="{6387FAE8-E738-22B4-2BB6-0B5C8A8F3A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88024" y="4570682"/>
                    <a:ext cx="693482" cy="360990"/>
                  </a:xfrm>
                  <a:prstGeom prst="rect">
                    <a:avLst/>
                  </a:prstGeom>
                  <a:pattFill prst="wd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9" name="Rectangle 50">
                <a:extLst>
                  <a:ext uri="{FF2B5EF4-FFF2-40B4-BE49-F238E27FC236}">
                    <a16:creationId xmlns:a16="http://schemas.microsoft.com/office/drawing/2014/main" id="{D98EA542-6A30-757E-26F3-50A98489F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977379" y="2160504"/>
                <a:ext cx="45719" cy="175376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5F51152D-29B6-E282-60C5-763D5B5FE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7697" y="2586896"/>
              <a:ext cx="540491" cy="17516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F35FF575-E97B-F3AD-AFB7-55D4E78F9E22}"/>
                </a:ext>
              </a:extLst>
            </p:cNvPr>
            <p:cNvCxnSpPr>
              <a:cxnSpLocks/>
            </p:cNvCxnSpPr>
            <p:nvPr/>
          </p:nvCxnSpPr>
          <p:spPr>
            <a:xfrm>
              <a:off x="9770165" y="2584174"/>
              <a:ext cx="1653679" cy="3695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AD2CE908-8BBA-1420-E7AF-1D55C42EEFE4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9257697" y="2759986"/>
              <a:ext cx="532346" cy="211814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F07B7210-362C-41FD-3824-47779C928BAC}"/>
                </a:ext>
              </a:extLst>
            </p:cNvPr>
            <p:cNvCxnSpPr>
              <a:cxnSpLocks/>
            </p:cNvCxnSpPr>
            <p:nvPr/>
          </p:nvCxnSpPr>
          <p:spPr>
            <a:xfrm>
              <a:off x="9770165" y="2961861"/>
              <a:ext cx="1673368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F5A52FD-FD64-1DA7-17AA-9FDD4E11F19C}"/>
              </a:ext>
            </a:extLst>
          </p:cNvPr>
          <p:cNvCxnSpPr>
            <a:cxnSpLocks/>
          </p:cNvCxnSpPr>
          <p:nvPr/>
        </p:nvCxnSpPr>
        <p:spPr>
          <a:xfrm flipV="1">
            <a:off x="4655840" y="3534196"/>
            <a:ext cx="2262188" cy="1406972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605F9A6-B223-7C99-4F2C-4EE1B96962A8}"/>
              </a:ext>
            </a:extLst>
          </p:cNvPr>
          <p:cNvCxnSpPr>
            <a:cxnSpLocks/>
          </p:cNvCxnSpPr>
          <p:nvPr/>
        </p:nvCxnSpPr>
        <p:spPr>
          <a:xfrm flipH="1" flipV="1">
            <a:off x="4666050" y="3467362"/>
            <a:ext cx="2183435" cy="1406972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EB70A2FE-B041-864E-2277-6DF0DA9C5E36}"/>
              </a:ext>
            </a:extLst>
          </p:cNvPr>
          <p:cNvSpPr txBox="1"/>
          <p:nvPr/>
        </p:nvSpPr>
        <p:spPr>
          <a:xfrm>
            <a:off x="10147899" y="2708920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 : J. Küblbeck, 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CC BY-SA 4.0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4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785"/>
            <a:ext cx="10972800" cy="576064"/>
          </a:xfrm>
        </p:spPr>
        <p:txBody>
          <a:bodyPr/>
          <a:lstStyle/>
          <a:p>
            <a:r>
              <a:rPr lang="de-DE" dirty="0"/>
              <a:t>Realexperiment zum </a:t>
            </a:r>
            <a:r>
              <a:rPr lang="de-DE" dirty="0" err="1"/>
              <a:t>Komplementaritätsprinzip</a:t>
            </a:r>
            <a:endParaRPr lang="de-DE" i="1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C1C9830-515D-DD77-E204-C99272DE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53095"/>
            <a:ext cx="377924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sz="2400" dirty="0"/>
              <a:t>Atom-Interferometer </a:t>
            </a:r>
            <a:br>
              <a:rPr lang="de-DE" sz="2400" dirty="0"/>
            </a:br>
            <a:r>
              <a:rPr lang="de-DE" sz="2400" dirty="0"/>
              <a:t>[Dürr, Nonn, Rempe 1998]</a:t>
            </a: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D7227332-A7B0-B608-9D7C-CB13C0560B87}"/>
              </a:ext>
            </a:extLst>
          </p:cNvPr>
          <p:cNvGrpSpPr/>
          <p:nvPr/>
        </p:nvGrpSpPr>
        <p:grpSpPr>
          <a:xfrm>
            <a:off x="6113128" y="3861048"/>
            <a:ext cx="6175560" cy="2648104"/>
            <a:chOff x="5991989" y="4087633"/>
            <a:chExt cx="6175560" cy="2648104"/>
          </a:xfrm>
        </p:grpSpPr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4B9A3264-537D-F1F8-EC8E-9983599E8C25}"/>
                </a:ext>
              </a:extLst>
            </p:cNvPr>
            <p:cNvCxnSpPr>
              <a:cxnSpLocks/>
            </p:cNvCxnSpPr>
            <p:nvPr/>
          </p:nvCxnSpPr>
          <p:spPr>
            <a:xfrm>
              <a:off x="6014467" y="6159589"/>
              <a:ext cx="280831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C26656C5-D046-9C90-2B98-2C84D3037C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8814" y="4221088"/>
              <a:ext cx="0" cy="195945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81746A6C-B1EE-C482-5F9C-1F2A7A49B2A3}"/>
                </a:ext>
              </a:extLst>
            </p:cNvPr>
            <p:cNvCxnSpPr/>
            <p:nvPr/>
          </p:nvCxnSpPr>
          <p:spPr>
            <a:xfrm>
              <a:off x="7418623" y="6381328"/>
              <a:ext cx="0" cy="21602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94CCA63D-22E1-5F39-4DA3-30E3F7BCA24A}"/>
                </a:ext>
              </a:extLst>
            </p:cNvPr>
            <p:cNvSpPr/>
            <p:nvPr/>
          </p:nvSpPr>
          <p:spPr>
            <a:xfrm>
              <a:off x="6164348" y="5665470"/>
              <a:ext cx="49762" cy="493395"/>
            </a:xfrm>
            <a:custGeom>
              <a:avLst/>
              <a:gdLst>
                <a:gd name="connsiteX0" fmla="*/ 49762 w 49762"/>
                <a:gd name="connsiteY0" fmla="*/ 0 h 493395"/>
                <a:gd name="connsiteX1" fmla="*/ 47857 w 49762"/>
                <a:gd name="connsiteY1" fmla="*/ 9525 h 493395"/>
                <a:gd name="connsiteX2" fmla="*/ 44047 w 49762"/>
                <a:gd name="connsiteY2" fmla="*/ 20955 h 493395"/>
                <a:gd name="connsiteX3" fmla="*/ 42142 w 49762"/>
                <a:gd name="connsiteY3" fmla="*/ 49530 h 493395"/>
                <a:gd name="connsiteX4" fmla="*/ 40237 w 49762"/>
                <a:gd name="connsiteY4" fmla="*/ 64770 h 493395"/>
                <a:gd name="connsiteX5" fmla="*/ 38332 w 49762"/>
                <a:gd name="connsiteY5" fmla="*/ 125730 h 493395"/>
                <a:gd name="connsiteX6" fmla="*/ 34522 w 49762"/>
                <a:gd name="connsiteY6" fmla="*/ 152400 h 493395"/>
                <a:gd name="connsiteX7" fmla="*/ 32617 w 49762"/>
                <a:gd name="connsiteY7" fmla="*/ 169545 h 493395"/>
                <a:gd name="connsiteX8" fmla="*/ 30712 w 49762"/>
                <a:gd name="connsiteY8" fmla="*/ 203835 h 493395"/>
                <a:gd name="connsiteX9" fmla="*/ 26902 w 49762"/>
                <a:gd name="connsiteY9" fmla="*/ 222885 h 493395"/>
                <a:gd name="connsiteX10" fmla="*/ 24997 w 49762"/>
                <a:gd name="connsiteY10" fmla="*/ 253365 h 493395"/>
                <a:gd name="connsiteX11" fmla="*/ 19282 w 49762"/>
                <a:gd name="connsiteY11" fmla="*/ 283845 h 493395"/>
                <a:gd name="connsiteX12" fmla="*/ 13567 w 49762"/>
                <a:gd name="connsiteY12" fmla="*/ 325755 h 493395"/>
                <a:gd name="connsiteX13" fmla="*/ 11662 w 49762"/>
                <a:gd name="connsiteY13" fmla="*/ 381000 h 493395"/>
                <a:gd name="connsiteX14" fmla="*/ 5947 w 49762"/>
                <a:gd name="connsiteY14" fmla="*/ 417195 h 493395"/>
                <a:gd name="connsiteX15" fmla="*/ 4042 w 49762"/>
                <a:gd name="connsiteY15" fmla="*/ 449580 h 493395"/>
                <a:gd name="connsiteX16" fmla="*/ 2137 w 49762"/>
                <a:gd name="connsiteY16" fmla="*/ 461010 h 493395"/>
                <a:gd name="connsiteX17" fmla="*/ 232 w 49762"/>
                <a:gd name="connsiteY17" fmla="*/ 466725 h 493395"/>
                <a:gd name="connsiteX18" fmla="*/ 232 w 49762"/>
                <a:gd name="connsiteY18" fmla="*/ 493395 h 49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762" h="493395">
                  <a:moveTo>
                    <a:pt x="49762" y="0"/>
                  </a:moveTo>
                  <a:cubicBezTo>
                    <a:pt x="49127" y="3175"/>
                    <a:pt x="48709" y="6401"/>
                    <a:pt x="47857" y="9525"/>
                  </a:cubicBezTo>
                  <a:cubicBezTo>
                    <a:pt x="46800" y="13400"/>
                    <a:pt x="44615" y="16979"/>
                    <a:pt x="44047" y="20955"/>
                  </a:cubicBezTo>
                  <a:cubicBezTo>
                    <a:pt x="42697" y="30405"/>
                    <a:pt x="42969" y="40020"/>
                    <a:pt x="42142" y="49530"/>
                  </a:cubicBezTo>
                  <a:cubicBezTo>
                    <a:pt x="41698" y="54630"/>
                    <a:pt x="40872" y="59690"/>
                    <a:pt x="40237" y="64770"/>
                  </a:cubicBezTo>
                  <a:cubicBezTo>
                    <a:pt x="39602" y="85090"/>
                    <a:pt x="39277" y="105422"/>
                    <a:pt x="38332" y="125730"/>
                  </a:cubicBezTo>
                  <a:cubicBezTo>
                    <a:pt x="37430" y="145132"/>
                    <a:pt x="38306" y="141048"/>
                    <a:pt x="34522" y="152400"/>
                  </a:cubicBezTo>
                  <a:cubicBezTo>
                    <a:pt x="33887" y="158115"/>
                    <a:pt x="33042" y="163811"/>
                    <a:pt x="32617" y="169545"/>
                  </a:cubicBezTo>
                  <a:cubicBezTo>
                    <a:pt x="31771" y="180961"/>
                    <a:pt x="31663" y="192427"/>
                    <a:pt x="30712" y="203835"/>
                  </a:cubicBezTo>
                  <a:cubicBezTo>
                    <a:pt x="30128" y="210841"/>
                    <a:pt x="28557" y="216267"/>
                    <a:pt x="26902" y="222885"/>
                  </a:cubicBezTo>
                  <a:cubicBezTo>
                    <a:pt x="26267" y="233045"/>
                    <a:pt x="25919" y="243227"/>
                    <a:pt x="24997" y="253365"/>
                  </a:cubicBezTo>
                  <a:cubicBezTo>
                    <a:pt x="23753" y="267049"/>
                    <a:pt x="20956" y="267938"/>
                    <a:pt x="19282" y="283845"/>
                  </a:cubicBezTo>
                  <a:cubicBezTo>
                    <a:pt x="15262" y="322037"/>
                    <a:pt x="19308" y="308531"/>
                    <a:pt x="13567" y="325755"/>
                  </a:cubicBezTo>
                  <a:cubicBezTo>
                    <a:pt x="12932" y="344170"/>
                    <a:pt x="12888" y="362615"/>
                    <a:pt x="11662" y="381000"/>
                  </a:cubicBezTo>
                  <a:cubicBezTo>
                    <a:pt x="9971" y="406369"/>
                    <a:pt x="10626" y="403159"/>
                    <a:pt x="5947" y="417195"/>
                  </a:cubicBezTo>
                  <a:cubicBezTo>
                    <a:pt x="5312" y="427990"/>
                    <a:pt x="4979" y="438807"/>
                    <a:pt x="4042" y="449580"/>
                  </a:cubicBezTo>
                  <a:cubicBezTo>
                    <a:pt x="3707" y="453428"/>
                    <a:pt x="2975" y="457239"/>
                    <a:pt x="2137" y="461010"/>
                  </a:cubicBezTo>
                  <a:cubicBezTo>
                    <a:pt x="1701" y="462970"/>
                    <a:pt x="350" y="464720"/>
                    <a:pt x="232" y="466725"/>
                  </a:cubicBezTo>
                  <a:cubicBezTo>
                    <a:pt x="-290" y="475600"/>
                    <a:pt x="232" y="484505"/>
                    <a:pt x="232" y="493395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99B83706-6896-AEE4-9932-B4377570C2C0}"/>
                </a:ext>
              </a:extLst>
            </p:cNvPr>
            <p:cNvSpPr/>
            <p:nvPr/>
          </p:nvSpPr>
          <p:spPr>
            <a:xfrm>
              <a:off x="6217920" y="5343525"/>
              <a:ext cx="38349" cy="325755"/>
            </a:xfrm>
            <a:custGeom>
              <a:avLst/>
              <a:gdLst>
                <a:gd name="connsiteX0" fmla="*/ 0 w 38349"/>
                <a:gd name="connsiteY0" fmla="*/ 325755 h 325755"/>
                <a:gd name="connsiteX1" fmla="*/ 1905 w 38349"/>
                <a:gd name="connsiteY1" fmla="*/ 280035 h 325755"/>
                <a:gd name="connsiteX2" fmla="*/ 5715 w 38349"/>
                <a:gd name="connsiteY2" fmla="*/ 272415 h 325755"/>
                <a:gd name="connsiteX3" fmla="*/ 7620 w 38349"/>
                <a:gd name="connsiteY3" fmla="*/ 259080 h 325755"/>
                <a:gd name="connsiteX4" fmla="*/ 11430 w 38349"/>
                <a:gd name="connsiteY4" fmla="*/ 240030 h 325755"/>
                <a:gd name="connsiteX5" fmla="*/ 13335 w 38349"/>
                <a:gd name="connsiteY5" fmla="*/ 217170 h 325755"/>
                <a:gd name="connsiteX6" fmla="*/ 19050 w 38349"/>
                <a:gd name="connsiteY6" fmla="*/ 182880 h 325755"/>
                <a:gd name="connsiteX7" fmla="*/ 20955 w 38349"/>
                <a:gd name="connsiteY7" fmla="*/ 160020 h 325755"/>
                <a:gd name="connsiteX8" fmla="*/ 24765 w 38349"/>
                <a:gd name="connsiteY8" fmla="*/ 112395 h 325755"/>
                <a:gd name="connsiteX9" fmla="*/ 26670 w 38349"/>
                <a:gd name="connsiteY9" fmla="*/ 85725 h 325755"/>
                <a:gd name="connsiteX10" fmla="*/ 30480 w 38349"/>
                <a:gd name="connsiteY10" fmla="*/ 78105 h 325755"/>
                <a:gd name="connsiteX11" fmla="*/ 32385 w 38349"/>
                <a:gd name="connsiteY11" fmla="*/ 64770 h 325755"/>
                <a:gd name="connsiteX12" fmla="*/ 36195 w 38349"/>
                <a:gd name="connsiteY12" fmla="*/ 49530 h 325755"/>
                <a:gd name="connsiteX13" fmla="*/ 38100 w 38349"/>
                <a:gd name="connsiteY13" fmla="*/ 43815 h 325755"/>
                <a:gd name="connsiteX14" fmla="*/ 38100 w 38349"/>
                <a:gd name="connsiteY14" fmla="*/ 0 h 32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49" h="325755">
                  <a:moveTo>
                    <a:pt x="0" y="325755"/>
                  </a:moveTo>
                  <a:cubicBezTo>
                    <a:pt x="635" y="310515"/>
                    <a:pt x="280" y="295201"/>
                    <a:pt x="1905" y="280035"/>
                  </a:cubicBezTo>
                  <a:cubicBezTo>
                    <a:pt x="2208" y="277211"/>
                    <a:pt x="4968" y="275155"/>
                    <a:pt x="5715" y="272415"/>
                  </a:cubicBezTo>
                  <a:cubicBezTo>
                    <a:pt x="6896" y="268083"/>
                    <a:pt x="6840" y="263502"/>
                    <a:pt x="7620" y="259080"/>
                  </a:cubicBezTo>
                  <a:cubicBezTo>
                    <a:pt x="8745" y="252703"/>
                    <a:pt x="10160" y="246380"/>
                    <a:pt x="11430" y="240030"/>
                  </a:cubicBezTo>
                  <a:cubicBezTo>
                    <a:pt x="12065" y="232410"/>
                    <a:pt x="12324" y="224749"/>
                    <a:pt x="13335" y="217170"/>
                  </a:cubicBezTo>
                  <a:cubicBezTo>
                    <a:pt x="14866" y="205684"/>
                    <a:pt x="18088" y="194428"/>
                    <a:pt x="19050" y="182880"/>
                  </a:cubicBezTo>
                  <a:cubicBezTo>
                    <a:pt x="19685" y="175260"/>
                    <a:pt x="20463" y="167651"/>
                    <a:pt x="20955" y="160020"/>
                  </a:cubicBezTo>
                  <a:cubicBezTo>
                    <a:pt x="23840" y="115308"/>
                    <a:pt x="20625" y="137232"/>
                    <a:pt x="24765" y="112395"/>
                  </a:cubicBezTo>
                  <a:cubicBezTo>
                    <a:pt x="25400" y="103505"/>
                    <a:pt x="25205" y="94516"/>
                    <a:pt x="26670" y="85725"/>
                  </a:cubicBezTo>
                  <a:cubicBezTo>
                    <a:pt x="27137" y="82924"/>
                    <a:pt x="29733" y="80845"/>
                    <a:pt x="30480" y="78105"/>
                  </a:cubicBezTo>
                  <a:cubicBezTo>
                    <a:pt x="31661" y="73773"/>
                    <a:pt x="31504" y="69173"/>
                    <a:pt x="32385" y="64770"/>
                  </a:cubicBezTo>
                  <a:cubicBezTo>
                    <a:pt x="33412" y="59635"/>
                    <a:pt x="34539" y="54498"/>
                    <a:pt x="36195" y="49530"/>
                  </a:cubicBezTo>
                  <a:cubicBezTo>
                    <a:pt x="36830" y="47625"/>
                    <a:pt x="38023" y="45822"/>
                    <a:pt x="38100" y="43815"/>
                  </a:cubicBezTo>
                  <a:cubicBezTo>
                    <a:pt x="38661" y="29221"/>
                    <a:pt x="38100" y="14605"/>
                    <a:pt x="38100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327AC349-C9C7-879D-E00D-78D9BA28A268}"/>
                </a:ext>
              </a:extLst>
            </p:cNvPr>
            <p:cNvSpPr/>
            <p:nvPr/>
          </p:nvSpPr>
          <p:spPr>
            <a:xfrm>
              <a:off x="6256020" y="4941570"/>
              <a:ext cx="53569" cy="407670"/>
            </a:xfrm>
            <a:custGeom>
              <a:avLst/>
              <a:gdLst>
                <a:gd name="connsiteX0" fmla="*/ 0 w 53569"/>
                <a:gd name="connsiteY0" fmla="*/ 407670 h 407670"/>
                <a:gd name="connsiteX1" fmla="*/ 1905 w 53569"/>
                <a:gd name="connsiteY1" fmla="*/ 337185 h 407670"/>
                <a:gd name="connsiteX2" fmla="*/ 5715 w 53569"/>
                <a:gd name="connsiteY2" fmla="*/ 304800 h 407670"/>
                <a:gd name="connsiteX3" fmla="*/ 7620 w 53569"/>
                <a:gd name="connsiteY3" fmla="*/ 295275 h 407670"/>
                <a:gd name="connsiteX4" fmla="*/ 11430 w 53569"/>
                <a:gd name="connsiteY4" fmla="*/ 287655 h 407670"/>
                <a:gd name="connsiteX5" fmla="*/ 13335 w 53569"/>
                <a:gd name="connsiteY5" fmla="*/ 260985 h 407670"/>
                <a:gd name="connsiteX6" fmla="*/ 17145 w 53569"/>
                <a:gd name="connsiteY6" fmla="*/ 232410 h 407670"/>
                <a:gd name="connsiteX7" fmla="*/ 19050 w 53569"/>
                <a:gd name="connsiteY7" fmla="*/ 217170 h 407670"/>
                <a:gd name="connsiteX8" fmla="*/ 22860 w 53569"/>
                <a:gd name="connsiteY8" fmla="*/ 190500 h 407670"/>
                <a:gd name="connsiteX9" fmla="*/ 24765 w 53569"/>
                <a:gd name="connsiteY9" fmla="*/ 171450 h 407670"/>
                <a:gd name="connsiteX10" fmla="*/ 28575 w 53569"/>
                <a:gd name="connsiteY10" fmla="*/ 156210 h 407670"/>
                <a:gd name="connsiteX11" fmla="*/ 32385 w 53569"/>
                <a:gd name="connsiteY11" fmla="*/ 135255 h 407670"/>
                <a:gd name="connsiteX12" fmla="*/ 36195 w 53569"/>
                <a:gd name="connsiteY12" fmla="*/ 127635 h 407670"/>
                <a:gd name="connsiteX13" fmla="*/ 38100 w 53569"/>
                <a:gd name="connsiteY13" fmla="*/ 114300 h 407670"/>
                <a:gd name="connsiteX14" fmla="*/ 45720 w 53569"/>
                <a:gd name="connsiteY14" fmla="*/ 81915 h 407670"/>
                <a:gd name="connsiteX15" fmla="*/ 49530 w 53569"/>
                <a:gd name="connsiteY15" fmla="*/ 57150 h 407670"/>
                <a:gd name="connsiteX16" fmla="*/ 53340 w 53569"/>
                <a:gd name="connsiteY16" fmla="*/ 41910 h 407670"/>
                <a:gd name="connsiteX17" fmla="*/ 53340 w 53569"/>
                <a:gd name="connsiteY17" fmla="*/ 0 h 4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569" h="407670">
                  <a:moveTo>
                    <a:pt x="0" y="407670"/>
                  </a:moveTo>
                  <a:cubicBezTo>
                    <a:pt x="635" y="384175"/>
                    <a:pt x="966" y="360670"/>
                    <a:pt x="1905" y="337185"/>
                  </a:cubicBezTo>
                  <a:cubicBezTo>
                    <a:pt x="3080" y="307811"/>
                    <a:pt x="2096" y="321084"/>
                    <a:pt x="5715" y="304800"/>
                  </a:cubicBezTo>
                  <a:cubicBezTo>
                    <a:pt x="6417" y="301639"/>
                    <a:pt x="6596" y="298347"/>
                    <a:pt x="7620" y="295275"/>
                  </a:cubicBezTo>
                  <a:cubicBezTo>
                    <a:pt x="8518" y="292581"/>
                    <a:pt x="10160" y="290195"/>
                    <a:pt x="11430" y="287655"/>
                  </a:cubicBezTo>
                  <a:cubicBezTo>
                    <a:pt x="12065" y="278765"/>
                    <a:pt x="12651" y="269871"/>
                    <a:pt x="13335" y="260985"/>
                  </a:cubicBezTo>
                  <a:cubicBezTo>
                    <a:pt x="15200" y="236745"/>
                    <a:pt x="12876" y="245216"/>
                    <a:pt x="17145" y="232410"/>
                  </a:cubicBezTo>
                  <a:cubicBezTo>
                    <a:pt x="17780" y="227330"/>
                    <a:pt x="18514" y="222261"/>
                    <a:pt x="19050" y="217170"/>
                  </a:cubicBezTo>
                  <a:cubicBezTo>
                    <a:pt x="21618" y="192770"/>
                    <a:pt x="18599" y="203282"/>
                    <a:pt x="22860" y="190500"/>
                  </a:cubicBezTo>
                  <a:cubicBezTo>
                    <a:pt x="23495" y="184150"/>
                    <a:pt x="23716" y="177745"/>
                    <a:pt x="24765" y="171450"/>
                  </a:cubicBezTo>
                  <a:cubicBezTo>
                    <a:pt x="25626" y="166285"/>
                    <a:pt x="27714" y="161375"/>
                    <a:pt x="28575" y="156210"/>
                  </a:cubicBezTo>
                  <a:cubicBezTo>
                    <a:pt x="28895" y="154291"/>
                    <a:pt x="31497" y="137918"/>
                    <a:pt x="32385" y="135255"/>
                  </a:cubicBezTo>
                  <a:cubicBezTo>
                    <a:pt x="33283" y="132561"/>
                    <a:pt x="34925" y="130175"/>
                    <a:pt x="36195" y="127635"/>
                  </a:cubicBezTo>
                  <a:cubicBezTo>
                    <a:pt x="36830" y="123190"/>
                    <a:pt x="37159" y="118690"/>
                    <a:pt x="38100" y="114300"/>
                  </a:cubicBezTo>
                  <a:cubicBezTo>
                    <a:pt x="43597" y="88645"/>
                    <a:pt x="41132" y="114034"/>
                    <a:pt x="45720" y="81915"/>
                  </a:cubicBezTo>
                  <a:cubicBezTo>
                    <a:pt x="46328" y="77661"/>
                    <a:pt x="48473" y="61908"/>
                    <a:pt x="49530" y="57150"/>
                  </a:cubicBezTo>
                  <a:cubicBezTo>
                    <a:pt x="51260" y="49364"/>
                    <a:pt x="52974" y="51790"/>
                    <a:pt x="53340" y="41910"/>
                  </a:cubicBezTo>
                  <a:cubicBezTo>
                    <a:pt x="53857" y="27950"/>
                    <a:pt x="53340" y="13970"/>
                    <a:pt x="53340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2C1CCB4-015C-0405-DFA2-5CED71777CF1}"/>
                </a:ext>
              </a:extLst>
            </p:cNvPr>
            <p:cNvSpPr/>
            <p:nvPr/>
          </p:nvSpPr>
          <p:spPr>
            <a:xfrm>
              <a:off x="6309360" y="4495800"/>
              <a:ext cx="142875" cy="443865"/>
            </a:xfrm>
            <a:custGeom>
              <a:avLst/>
              <a:gdLst>
                <a:gd name="connsiteX0" fmla="*/ 0 w 142875"/>
                <a:gd name="connsiteY0" fmla="*/ 443865 h 443865"/>
                <a:gd name="connsiteX1" fmla="*/ 3810 w 142875"/>
                <a:gd name="connsiteY1" fmla="*/ 413385 h 443865"/>
                <a:gd name="connsiteX2" fmla="*/ 7620 w 142875"/>
                <a:gd name="connsiteY2" fmla="*/ 365760 h 443865"/>
                <a:gd name="connsiteX3" fmla="*/ 9525 w 142875"/>
                <a:gd name="connsiteY3" fmla="*/ 360045 h 443865"/>
                <a:gd name="connsiteX4" fmla="*/ 11430 w 142875"/>
                <a:gd name="connsiteY4" fmla="*/ 346710 h 443865"/>
                <a:gd name="connsiteX5" fmla="*/ 13335 w 142875"/>
                <a:gd name="connsiteY5" fmla="*/ 339090 h 443865"/>
                <a:gd name="connsiteX6" fmla="*/ 15240 w 142875"/>
                <a:gd name="connsiteY6" fmla="*/ 323850 h 443865"/>
                <a:gd name="connsiteX7" fmla="*/ 19050 w 142875"/>
                <a:gd name="connsiteY7" fmla="*/ 310515 h 443865"/>
                <a:gd name="connsiteX8" fmla="*/ 20955 w 142875"/>
                <a:gd name="connsiteY8" fmla="*/ 302895 h 443865"/>
                <a:gd name="connsiteX9" fmla="*/ 24765 w 142875"/>
                <a:gd name="connsiteY9" fmla="*/ 283845 h 443865"/>
                <a:gd name="connsiteX10" fmla="*/ 28575 w 142875"/>
                <a:gd name="connsiteY10" fmla="*/ 247650 h 443865"/>
                <a:gd name="connsiteX11" fmla="*/ 30480 w 142875"/>
                <a:gd name="connsiteY11" fmla="*/ 240030 h 443865"/>
                <a:gd name="connsiteX12" fmla="*/ 32385 w 142875"/>
                <a:gd name="connsiteY12" fmla="*/ 230505 h 443865"/>
                <a:gd name="connsiteX13" fmla="*/ 36195 w 142875"/>
                <a:gd name="connsiteY13" fmla="*/ 222885 h 443865"/>
                <a:gd name="connsiteX14" fmla="*/ 38100 w 142875"/>
                <a:gd name="connsiteY14" fmla="*/ 213360 h 443865"/>
                <a:gd name="connsiteX15" fmla="*/ 40005 w 142875"/>
                <a:gd name="connsiteY15" fmla="*/ 201930 h 443865"/>
                <a:gd name="connsiteX16" fmla="*/ 43815 w 142875"/>
                <a:gd name="connsiteY16" fmla="*/ 194310 h 443865"/>
                <a:gd name="connsiteX17" fmla="*/ 55245 w 142875"/>
                <a:gd name="connsiteY17" fmla="*/ 142875 h 443865"/>
                <a:gd name="connsiteX18" fmla="*/ 59055 w 142875"/>
                <a:gd name="connsiteY18" fmla="*/ 120015 h 443865"/>
                <a:gd name="connsiteX19" fmla="*/ 62865 w 142875"/>
                <a:gd name="connsiteY19" fmla="*/ 112395 h 443865"/>
                <a:gd name="connsiteX20" fmla="*/ 68580 w 142875"/>
                <a:gd name="connsiteY20" fmla="*/ 100965 h 443865"/>
                <a:gd name="connsiteX21" fmla="*/ 72390 w 142875"/>
                <a:gd name="connsiteY21" fmla="*/ 80010 h 443865"/>
                <a:gd name="connsiteX22" fmla="*/ 76200 w 142875"/>
                <a:gd name="connsiteY22" fmla="*/ 72390 h 443865"/>
                <a:gd name="connsiteX23" fmla="*/ 80010 w 142875"/>
                <a:gd name="connsiteY23" fmla="*/ 60960 h 443865"/>
                <a:gd name="connsiteX24" fmla="*/ 83820 w 142875"/>
                <a:gd name="connsiteY24" fmla="*/ 55245 h 443865"/>
                <a:gd name="connsiteX25" fmla="*/ 91440 w 142875"/>
                <a:gd name="connsiteY25" fmla="*/ 40005 h 443865"/>
                <a:gd name="connsiteX26" fmla="*/ 97155 w 142875"/>
                <a:gd name="connsiteY26" fmla="*/ 34290 h 443865"/>
                <a:gd name="connsiteX27" fmla="*/ 100965 w 142875"/>
                <a:gd name="connsiteY27" fmla="*/ 26670 h 443865"/>
                <a:gd name="connsiteX28" fmla="*/ 106680 w 142875"/>
                <a:gd name="connsiteY28" fmla="*/ 22860 h 443865"/>
                <a:gd name="connsiteX29" fmla="*/ 118110 w 142875"/>
                <a:gd name="connsiteY29" fmla="*/ 11430 h 443865"/>
                <a:gd name="connsiteX30" fmla="*/ 123825 w 142875"/>
                <a:gd name="connsiteY30" fmla="*/ 5715 h 443865"/>
                <a:gd name="connsiteX31" fmla="*/ 131445 w 142875"/>
                <a:gd name="connsiteY31" fmla="*/ 3810 h 443865"/>
                <a:gd name="connsiteX32" fmla="*/ 142875 w 142875"/>
                <a:gd name="connsiteY32" fmla="*/ 0 h 44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2875" h="443865">
                  <a:moveTo>
                    <a:pt x="0" y="443865"/>
                  </a:moveTo>
                  <a:cubicBezTo>
                    <a:pt x="2846" y="429637"/>
                    <a:pt x="2554" y="432854"/>
                    <a:pt x="3810" y="413385"/>
                  </a:cubicBezTo>
                  <a:cubicBezTo>
                    <a:pt x="5183" y="392100"/>
                    <a:pt x="3398" y="382649"/>
                    <a:pt x="7620" y="365760"/>
                  </a:cubicBezTo>
                  <a:cubicBezTo>
                    <a:pt x="8107" y="363812"/>
                    <a:pt x="8890" y="361950"/>
                    <a:pt x="9525" y="360045"/>
                  </a:cubicBezTo>
                  <a:cubicBezTo>
                    <a:pt x="10160" y="355600"/>
                    <a:pt x="10627" y="351128"/>
                    <a:pt x="11430" y="346710"/>
                  </a:cubicBezTo>
                  <a:cubicBezTo>
                    <a:pt x="11898" y="344134"/>
                    <a:pt x="12905" y="341673"/>
                    <a:pt x="13335" y="339090"/>
                  </a:cubicBezTo>
                  <a:cubicBezTo>
                    <a:pt x="14177" y="334040"/>
                    <a:pt x="14398" y="328900"/>
                    <a:pt x="15240" y="323850"/>
                  </a:cubicBezTo>
                  <a:cubicBezTo>
                    <a:pt x="16431" y="316704"/>
                    <a:pt x="17238" y="316856"/>
                    <a:pt x="19050" y="310515"/>
                  </a:cubicBezTo>
                  <a:cubicBezTo>
                    <a:pt x="19769" y="307998"/>
                    <a:pt x="20442" y="305462"/>
                    <a:pt x="20955" y="302895"/>
                  </a:cubicBezTo>
                  <a:cubicBezTo>
                    <a:pt x="25626" y="279541"/>
                    <a:pt x="20340" y="301544"/>
                    <a:pt x="24765" y="283845"/>
                  </a:cubicBezTo>
                  <a:cubicBezTo>
                    <a:pt x="25869" y="270594"/>
                    <a:pt x="26278" y="260285"/>
                    <a:pt x="28575" y="247650"/>
                  </a:cubicBezTo>
                  <a:cubicBezTo>
                    <a:pt x="29043" y="245074"/>
                    <a:pt x="29912" y="242586"/>
                    <a:pt x="30480" y="240030"/>
                  </a:cubicBezTo>
                  <a:cubicBezTo>
                    <a:pt x="31182" y="236869"/>
                    <a:pt x="31361" y="233577"/>
                    <a:pt x="32385" y="230505"/>
                  </a:cubicBezTo>
                  <a:cubicBezTo>
                    <a:pt x="33283" y="227811"/>
                    <a:pt x="34925" y="225425"/>
                    <a:pt x="36195" y="222885"/>
                  </a:cubicBezTo>
                  <a:cubicBezTo>
                    <a:pt x="36830" y="219710"/>
                    <a:pt x="37521" y="216546"/>
                    <a:pt x="38100" y="213360"/>
                  </a:cubicBezTo>
                  <a:cubicBezTo>
                    <a:pt x="38791" y="209560"/>
                    <a:pt x="38895" y="205630"/>
                    <a:pt x="40005" y="201930"/>
                  </a:cubicBezTo>
                  <a:cubicBezTo>
                    <a:pt x="40821" y="199210"/>
                    <a:pt x="42545" y="196850"/>
                    <a:pt x="43815" y="194310"/>
                  </a:cubicBezTo>
                  <a:cubicBezTo>
                    <a:pt x="52305" y="143369"/>
                    <a:pt x="41730" y="202340"/>
                    <a:pt x="55245" y="142875"/>
                  </a:cubicBezTo>
                  <a:cubicBezTo>
                    <a:pt x="56478" y="137451"/>
                    <a:pt x="57084" y="125927"/>
                    <a:pt x="59055" y="120015"/>
                  </a:cubicBezTo>
                  <a:cubicBezTo>
                    <a:pt x="59953" y="117321"/>
                    <a:pt x="61746" y="115005"/>
                    <a:pt x="62865" y="112395"/>
                  </a:cubicBezTo>
                  <a:cubicBezTo>
                    <a:pt x="67597" y="101353"/>
                    <a:pt x="61258" y="111948"/>
                    <a:pt x="68580" y="100965"/>
                  </a:cubicBezTo>
                  <a:cubicBezTo>
                    <a:pt x="69275" y="96097"/>
                    <a:pt x="70317" y="85537"/>
                    <a:pt x="72390" y="80010"/>
                  </a:cubicBezTo>
                  <a:cubicBezTo>
                    <a:pt x="73387" y="77351"/>
                    <a:pt x="75145" y="75027"/>
                    <a:pt x="76200" y="72390"/>
                  </a:cubicBezTo>
                  <a:cubicBezTo>
                    <a:pt x="77692" y="68661"/>
                    <a:pt x="77782" y="64302"/>
                    <a:pt x="80010" y="60960"/>
                  </a:cubicBezTo>
                  <a:cubicBezTo>
                    <a:pt x="81280" y="59055"/>
                    <a:pt x="82724" y="57255"/>
                    <a:pt x="83820" y="55245"/>
                  </a:cubicBezTo>
                  <a:cubicBezTo>
                    <a:pt x="86540" y="50259"/>
                    <a:pt x="87424" y="44021"/>
                    <a:pt x="91440" y="40005"/>
                  </a:cubicBezTo>
                  <a:cubicBezTo>
                    <a:pt x="93345" y="38100"/>
                    <a:pt x="95589" y="36482"/>
                    <a:pt x="97155" y="34290"/>
                  </a:cubicBezTo>
                  <a:cubicBezTo>
                    <a:pt x="98806" y="31979"/>
                    <a:pt x="99147" y="28852"/>
                    <a:pt x="100965" y="26670"/>
                  </a:cubicBezTo>
                  <a:cubicBezTo>
                    <a:pt x="102431" y="24911"/>
                    <a:pt x="104969" y="24381"/>
                    <a:pt x="106680" y="22860"/>
                  </a:cubicBezTo>
                  <a:cubicBezTo>
                    <a:pt x="110707" y="19280"/>
                    <a:pt x="114300" y="15240"/>
                    <a:pt x="118110" y="11430"/>
                  </a:cubicBezTo>
                  <a:cubicBezTo>
                    <a:pt x="120015" y="9525"/>
                    <a:pt x="121211" y="6368"/>
                    <a:pt x="123825" y="5715"/>
                  </a:cubicBezTo>
                  <a:cubicBezTo>
                    <a:pt x="126365" y="5080"/>
                    <a:pt x="128937" y="4562"/>
                    <a:pt x="131445" y="3810"/>
                  </a:cubicBezTo>
                  <a:cubicBezTo>
                    <a:pt x="135292" y="2656"/>
                    <a:pt x="142875" y="0"/>
                    <a:pt x="142875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4C3163F3-B4C5-D157-DE9E-D3C627BDB22A}"/>
                </a:ext>
              </a:extLst>
            </p:cNvPr>
            <p:cNvSpPr/>
            <p:nvPr/>
          </p:nvSpPr>
          <p:spPr>
            <a:xfrm>
              <a:off x="6444615" y="4484278"/>
              <a:ext cx="245745" cy="13427"/>
            </a:xfrm>
            <a:custGeom>
              <a:avLst/>
              <a:gdLst>
                <a:gd name="connsiteX0" fmla="*/ 0 w 245745"/>
                <a:gd name="connsiteY0" fmla="*/ 13427 h 13427"/>
                <a:gd name="connsiteX1" fmla="*/ 64770 w 245745"/>
                <a:gd name="connsiteY1" fmla="*/ 11522 h 13427"/>
                <a:gd name="connsiteX2" fmla="*/ 78105 w 245745"/>
                <a:gd name="connsiteY2" fmla="*/ 9617 h 13427"/>
                <a:gd name="connsiteX3" fmla="*/ 95250 w 245745"/>
                <a:gd name="connsiteY3" fmla="*/ 7712 h 13427"/>
                <a:gd name="connsiteX4" fmla="*/ 131445 w 245745"/>
                <a:gd name="connsiteY4" fmla="*/ 5807 h 13427"/>
                <a:gd name="connsiteX5" fmla="*/ 163830 w 245745"/>
                <a:gd name="connsiteY5" fmla="*/ 1997 h 13427"/>
                <a:gd name="connsiteX6" fmla="*/ 245745 w 245745"/>
                <a:gd name="connsiteY6" fmla="*/ 92 h 1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745" h="13427">
                  <a:moveTo>
                    <a:pt x="0" y="13427"/>
                  </a:moveTo>
                  <a:lnTo>
                    <a:pt x="64770" y="11522"/>
                  </a:lnTo>
                  <a:cubicBezTo>
                    <a:pt x="69255" y="11303"/>
                    <a:pt x="73650" y="10174"/>
                    <a:pt x="78105" y="9617"/>
                  </a:cubicBezTo>
                  <a:cubicBezTo>
                    <a:pt x="83811" y="8904"/>
                    <a:pt x="89514" y="8122"/>
                    <a:pt x="95250" y="7712"/>
                  </a:cubicBezTo>
                  <a:cubicBezTo>
                    <a:pt x="107301" y="6851"/>
                    <a:pt x="119380" y="6442"/>
                    <a:pt x="131445" y="5807"/>
                  </a:cubicBezTo>
                  <a:cubicBezTo>
                    <a:pt x="146351" y="2080"/>
                    <a:pt x="138813" y="3513"/>
                    <a:pt x="163830" y="1997"/>
                  </a:cubicBezTo>
                  <a:cubicBezTo>
                    <a:pt x="207297" y="-637"/>
                    <a:pt x="199804" y="92"/>
                    <a:pt x="245745" y="92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5E9119A8-0913-FC15-4B8C-B8979E6994E5}"/>
                </a:ext>
              </a:extLst>
            </p:cNvPr>
            <p:cNvSpPr/>
            <p:nvPr/>
          </p:nvSpPr>
          <p:spPr>
            <a:xfrm>
              <a:off x="6688455" y="4480560"/>
              <a:ext cx="365760" cy="26670"/>
            </a:xfrm>
            <a:custGeom>
              <a:avLst/>
              <a:gdLst>
                <a:gd name="connsiteX0" fmla="*/ 0 w 365760"/>
                <a:gd name="connsiteY0" fmla="*/ 3810 h 26670"/>
                <a:gd name="connsiteX1" fmla="*/ 104775 w 365760"/>
                <a:gd name="connsiteY1" fmla="*/ 0 h 26670"/>
                <a:gd name="connsiteX2" fmla="*/ 217170 w 365760"/>
                <a:gd name="connsiteY2" fmla="*/ 1905 h 26670"/>
                <a:gd name="connsiteX3" fmla="*/ 251460 w 365760"/>
                <a:gd name="connsiteY3" fmla="*/ 5715 h 26670"/>
                <a:gd name="connsiteX4" fmla="*/ 308610 w 365760"/>
                <a:gd name="connsiteY4" fmla="*/ 9525 h 26670"/>
                <a:gd name="connsiteX5" fmla="*/ 316230 w 365760"/>
                <a:gd name="connsiteY5" fmla="*/ 11430 h 26670"/>
                <a:gd name="connsiteX6" fmla="*/ 325755 w 365760"/>
                <a:gd name="connsiteY6" fmla="*/ 13335 h 26670"/>
                <a:gd name="connsiteX7" fmla="*/ 331470 w 365760"/>
                <a:gd name="connsiteY7" fmla="*/ 15240 h 26670"/>
                <a:gd name="connsiteX8" fmla="*/ 350520 w 365760"/>
                <a:gd name="connsiteY8" fmla="*/ 19050 h 26670"/>
                <a:gd name="connsiteX9" fmla="*/ 361950 w 365760"/>
                <a:gd name="connsiteY9" fmla="*/ 22860 h 26670"/>
                <a:gd name="connsiteX10" fmla="*/ 365760 w 365760"/>
                <a:gd name="connsiteY10" fmla="*/ 26670 h 2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760" h="26670">
                  <a:moveTo>
                    <a:pt x="0" y="3810"/>
                  </a:moveTo>
                  <a:cubicBezTo>
                    <a:pt x="28681" y="2506"/>
                    <a:pt x="79161" y="0"/>
                    <a:pt x="104775" y="0"/>
                  </a:cubicBezTo>
                  <a:cubicBezTo>
                    <a:pt x="142245" y="0"/>
                    <a:pt x="179705" y="1270"/>
                    <a:pt x="217170" y="1905"/>
                  </a:cubicBezTo>
                  <a:cubicBezTo>
                    <a:pt x="228600" y="3175"/>
                    <a:pt x="239976" y="5111"/>
                    <a:pt x="251460" y="5715"/>
                  </a:cubicBezTo>
                  <a:cubicBezTo>
                    <a:pt x="294659" y="7989"/>
                    <a:pt x="275623" y="6526"/>
                    <a:pt x="308610" y="9525"/>
                  </a:cubicBezTo>
                  <a:cubicBezTo>
                    <a:pt x="311150" y="10160"/>
                    <a:pt x="313674" y="10862"/>
                    <a:pt x="316230" y="11430"/>
                  </a:cubicBezTo>
                  <a:cubicBezTo>
                    <a:pt x="319391" y="12132"/>
                    <a:pt x="322614" y="12550"/>
                    <a:pt x="325755" y="13335"/>
                  </a:cubicBezTo>
                  <a:cubicBezTo>
                    <a:pt x="327703" y="13822"/>
                    <a:pt x="329510" y="14804"/>
                    <a:pt x="331470" y="15240"/>
                  </a:cubicBezTo>
                  <a:cubicBezTo>
                    <a:pt x="344711" y="18182"/>
                    <a:pt x="339676" y="15797"/>
                    <a:pt x="350520" y="19050"/>
                  </a:cubicBezTo>
                  <a:cubicBezTo>
                    <a:pt x="354367" y="20204"/>
                    <a:pt x="359110" y="20020"/>
                    <a:pt x="361950" y="22860"/>
                  </a:cubicBezTo>
                  <a:lnTo>
                    <a:pt x="365760" y="26670"/>
                  </a:ln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46E0883-9DAB-B2ED-62F2-1B81E36726A8}"/>
                </a:ext>
              </a:extLst>
            </p:cNvPr>
            <p:cNvSpPr/>
            <p:nvPr/>
          </p:nvSpPr>
          <p:spPr>
            <a:xfrm>
              <a:off x="7054215" y="4509135"/>
              <a:ext cx="114322" cy="470535"/>
            </a:xfrm>
            <a:custGeom>
              <a:avLst/>
              <a:gdLst>
                <a:gd name="connsiteX0" fmla="*/ 0 w 114322"/>
                <a:gd name="connsiteY0" fmla="*/ 0 h 470535"/>
                <a:gd name="connsiteX1" fmla="*/ 3810 w 114322"/>
                <a:gd name="connsiteY1" fmla="*/ 9525 h 470535"/>
                <a:gd name="connsiteX2" fmla="*/ 11430 w 114322"/>
                <a:gd name="connsiteY2" fmla="*/ 22860 h 470535"/>
                <a:gd name="connsiteX3" fmla="*/ 13335 w 114322"/>
                <a:gd name="connsiteY3" fmla="*/ 30480 h 470535"/>
                <a:gd name="connsiteX4" fmla="*/ 22860 w 114322"/>
                <a:gd name="connsiteY4" fmla="*/ 49530 h 470535"/>
                <a:gd name="connsiteX5" fmla="*/ 28575 w 114322"/>
                <a:gd name="connsiteY5" fmla="*/ 55245 h 470535"/>
                <a:gd name="connsiteX6" fmla="*/ 30480 w 114322"/>
                <a:gd name="connsiteY6" fmla="*/ 60960 h 470535"/>
                <a:gd name="connsiteX7" fmla="*/ 32385 w 114322"/>
                <a:gd name="connsiteY7" fmla="*/ 68580 h 470535"/>
                <a:gd name="connsiteX8" fmla="*/ 36195 w 114322"/>
                <a:gd name="connsiteY8" fmla="*/ 74295 h 470535"/>
                <a:gd name="connsiteX9" fmla="*/ 43815 w 114322"/>
                <a:gd name="connsiteY9" fmla="*/ 89535 h 470535"/>
                <a:gd name="connsiteX10" fmla="*/ 47625 w 114322"/>
                <a:gd name="connsiteY10" fmla="*/ 104775 h 470535"/>
                <a:gd name="connsiteX11" fmla="*/ 51435 w 114322"/>
                <a:gd name="connsiteY11" fmla="*/ 114300 h 470535"/>
                <a:gd name="connsiteX12" fmla="*/ 55245 w 114322"/>
                <a:gd name="connsiteY12" fmla="*/ 133350 h 470535"/>
                <a:gd name="connsiteX13" fmla="*/ 59055 w 114322"/>
                <a:gd name="connsiteY13" fmla="*/ 146685 h 470535"/>
                <a:gd name="connsiteX14" fmla="*/ 60960 w 114322"/>
                <a:gd name="connsiteY14" fmla="*/ 161925 h 470535"/>
                <a:gd name="connsiteX15" fmla="*/ 64770 w 114322"/>
                <a:gd name="connsiteY15" fmla="*/ 167640 h 470535"/>
                <a:gd name="connsiteX16" fmla="*/ 66675 w 114322"/>
                <a:gd name="connsiteY16" fmla="*/ 173355 h 470535"/>
                <a:gd name="connsiteX17" fmla="*/ 68580 w 114322"/>
                <a:gd name="connsiteY17" fmla="*/ 184785 h 470535"/>
                <a:gd name="connsiteX18" fmla="*/ 74295 w 114322"/>
                <a:gd name="connsiteY18" fmla="*/ 201930 h 470535"/>
                <a:gd name="connsiteX19" fmla="*/ 76200 w 114322"/>
                <a:gd name="connsiteY19" fmla="*/ 207645 h 470535"/>
                <a:gd name="connsiteX20" fmla="*/ 80010 w 114322"/>
                <a:gd name="connsiteY20" fmla="*/ 224790 h 470535"/>
                <a:gd name="connsiteX21" fmla="*/ 81915 w 114322"/>
                <a:gd name="connsiteY21" fmla="*/ 236220 h 470535"/>
                <a:gd name="connsiteX22" fmla="*/ 83820 w 114322"/>
                <a:gd name="connsiteY22" fmla="*/ 241935 h 470535"/>
                <a:gd name="connsiteX23" fmla="*/ 87630 w 114322"/>
                <a:gd name="connsiteY23" fmla="*/ 257175 h 470535"/>
                <a:gd name="connsiteX24" fmla="*/ 89535 w 114322"/>
                <a:gd name="connsiteY24" fmla="*/ 272415 h 470535"/>
                <a:gd name="connsiteX25" fmla="*/ 95250 w 114322"/>
                <a:gd name="connsiteY25" fmla="*/ 308610 h 470535"/>
                <a:gd name="connsiteX26" fmla="*/ 97155 w 114322"/>
                <a:gd name="connsiteY26" fmla="*/ 320040 h 470535"/>
                <a:gd name="connsiteX27" fmla="*/ 99060 w 114322"/>
                <a:gd name="connsiteY27" fmla="*/ 325755 h 470535"/>
                <a:gd name="connsiteX28" fmla="*/ 100965 w 114322"/>
                <a:gd name="connsiteY28" fmla="*/ 337185 h 470535"/>
                <a:gd name="connsiteX29" fmla="*/ 102870 w 114322"/>
                <a:gd name="connsiteY29" fmla="*/ 342900 h 470535"/>
                <a:gd name="connsiteX30" fmla="*/ 104775 w 114322"/>
                <a:gd name="connsiteY30" fmla="*/ 352425 h 470535"/>
                <a:gd name="connsiteX31" fmla="*/ 106680 w 114322"/>
                <a:gd name="connsiteY31" fmla="*/ 400050 h 470535"/>
                <a:gd name="connsiteX32" fmla="*/ 108585 w 114322"/>
                <a:gd name="connsiteY32" fmla="*/ 405765 h 470535"/>
                <a:gd name="connsiteX33" fmla="*/ 112395 w 114322"/>
                <a:gd name="connsiteY33" fmla="*/ 455295 h 470535"/>
                <a:gd name="connsiteX34" fmla="*/ 114300 w 114322"/>
                <a:gd name="connsiteY34" fmla="*/ 47053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4322" h="470535">
                  <a:moveTo>
                    <a:pt x="0" y="0"/>
                  </a:moveTo>
                  <a:cubicBezTo>
                    <a:pt x="1270" y="3175"/>
                    <a:pt x="2281" y="6466"/>
                    <a:pt x="3810" y="9525"/>
                  </a:cubicBezTo>
                  <a:cubicBezTo>
                    <a:pt x="9337" y="20579"/>
                    <a:pt x="6420" y="9501"/>
                    <a:pt x="11430" y="22860"/>
                  </a:cubicBezTo>
                  <a:cubicBezTo>
                    <a:pt x="12349" y="25311"/>
                    <a:pt x="12507" y="27996"/>
                    <a:pt x="13335" y="30480"/>
                  </a:cubicBezTo>
                  <a:cubicBezTo>
                    <a:pt x="15584" y="37227"/>
                    <a:pt x="18565" y="43803"/>
                    <a:pt x="22860" y="49530"/>
                  </a:cubicBezTo>
                  <a:cubicBezTo>
                    <a:pt x="24476" y="51685"/>
                    <a:pt x="26670" y="53340"/>
                    <a:pt x="28575" y="55245"/>
                  </a:cubicBezTo>
                  <a:cubicBezTo>
                    <a:pt x="29210" y="57150"/>
                    <a:pt x="29928" y="59029"/>
                    <a:pt x="30480" y="60960"/>
                  </a:cubicBezTo>
                  <a:cubicBezTo>
                    <a:pt x="31199" y="63477"/>
                    <a:pt x="31354" y="66174"/>
                    <a:pt x="32385" y="68580"/>
                  </a:cubicBezTo>
                  <a:cubicBezTo>
                    <a:pt x="33287" y="70684"/>
                    <a:pt x="35099" y="72285"/>
                    <a:pt x="36195" y="74295"/>
                  </a:cubicBezTo>
                  <a:cubicBezTo>
                    <a:pt x="38915" y="79281"/>
                    <a:pt x="43815" y="89535"/>
                    <a:pt x="43815" y="89535"/>
                  </a:cubicBezTo>
                  <a:cubicBezTo>
                    <a:pt x="45439" y="97656"/>
                    <a:pt x="45115" y="98080"/>
                    <a:pt x="47625" y="104775"/>
                  </a:cubicBezTo>
                  <a:cubicBezTo>
                    <a:pt x="48826" y="107977"/>
                    <a:pt x="50554" y="110996"/>
                    <a:pt x="51435" y="114300"/>
                  </a:cubicBezTo>
                  <a:cubicBezTo>
                    <a:pt x="53104" y="120557"/>
                    <a:pt x="53674" y="127068"/>
                    <a:pt x="55245" y="133350"/>
                  </a:cubicBezTo>
                  <a:cubicBezTo>
                    <a:pt x="57637" y="142918"/>
                    <a:pt x="56322" y="138486"/>
                    <a:pt x="59055" y="146685"/>
                  </a:cubicBezTo>
                  <a:cubicBezTo>
                    <a:pt x="59690" y="151765"/>
                    <a:pt x="59613" y="156986"/>
                    <a:pt x="60960" y="161925"/>
                  </a:cubicBezTo>
                  <a:cubicBezTo>
                    <a:pt x="61562" y="164134"/>
                    <a:pt x="63746" y="165592"/>
                    <a:pt x="64770" y="167640"/>
                  </a:cubicBezTo>
                  <a:cubicBezTo>
                    <a:pt x="65668" y="169436"/>
                    <a:pt x="66239" y="171395"/>
                    <a:pt x="66675" y="173355"/>
                  </a:cubicBezTo>
                  <a:cubicBezTo>
                    <a:pt x="67513" y="177126"/>
                    <a:pt x="67585" y="181053"/>
                    <a:pt x="68580" y="184785"/>
                  </a:cubicBezTo>
                  <a:cubicBezTo>
                    <a:pt x="70132" y="190606"/>
                    <a:pt x="72390" y="196215"/>
                    <a:pt x="74295" y="201930"/>
                  </a:cubicBezTo>
                  <a:cubicBezTo>
                    <a:pt x="74930" y="203835"/>
                    <a:pt x="75713" y="205697"/>
                    <a:pt x="76200" y="207645"/>
                  </a:cubicBezTo>
                  <a:cubicBezTo>
                    <a:pt x="78238" y="215799"/>
                    <a:pt x="78398" y="215922"/>
                    <a:pt x="80010" y="224790"/>
                  </a:cubicBezTo>
                  <a:cubicBezTo>
                    <a:pt x="80701" y="228590"/>
                    <a:pt x="81077" y="232449"/>
                    <a:pt x="81915" y="236220"/>
                  </a:cubicBezTo>
                  <a:cubicBezTo>
                    <a:pt x="82351" y="238180"/>
                    <a:pt x="83333" y="239987"/>
                    <a:pt x="83820" y="241935"/>
                  </a:cubicBezTo>
                  <a:lnTo>
                    <a:pt x="87630" y="257175"/>
                  </a:lnTo>
                  <a:cubicBezTo>
                    <a:pt x="88265" y="262255"/>
                    <a:pt x="89091" y="267315"/>
                    <a:pt x="89535" y="272415"/>
                  </a:cubicBezTo>
                  <a:cubicBezTo>
                    <a:pt x="92400" y="305366"/>
                    <a:pt x="86941" y="291993"/>
                    <a:pt x="95250" y="308610"/>
                  </a:cubicBezTo>
                  <a:cubicBezTo>
                    <a:pt x="95885" y="312420"/>
                    <a:pt x="96317" y="316269"/>
                    <a:pt x="97155" y="320040"/>
                  </a:cubicBezTo>
                  <a:cubicBezTo>
                    <a:pt x="97591" y="322000"/>
                    <a:pt x="98624" y="323795"/>
                    <a:pt x="99060" y="325755"/>
                  </a:cubicBezTo>
                  <a:cubicBezTo>
                    <a:pt x="99898" y="329526"/>
                    <a:pt x="100127" y="333414"/>
                    <a:pt x="100965" y="337185"/>
                  </a:cubicBezTo>
                  <a:cubicBezTo>
                    <a:pt x="101401" y="339145"/>
                    <a:pt x="102383" y="340952"/>
                    <a:pt x="102870" y="342900"/>
                  </a:cubicBezTo>
                  <a:cubicBezTo>
                    <a:pt x="103655" y="346041"/>
                    <a:pt x="104140" y="349250"/>
                    <a:pt x="104775" y="352425"/>
                  </a:cubicBezTo>
                  <a:cubicBezTo>
                    <a:pt x="105410" y="368300"/>
                    <a:pt x="105548" y="384203"/>
                    <a:pt x="106680" y="400050"/>
                  </a:cubicBezTo>
                  <a:cubicBezTo>
                    <a:pt x="106823" y="402053"/>
                    <a:pt x="108255" y="403784"/>
                    <a:pt x="108585" y="405765"/>
                  </a:cubicBezTo>
                  <a:cubicBezTo>
                    <a:pt x="111256" y="421789"/>
                    <a:pt x="110958" y="439489"/>
                    <a:pt x="112395" y="455295"/>
                  </a:cubicBezTo>
                  <a:cubicBezTo>
                    <a:pt x="114674" y="480360"/>
                    <a:pt x="114300" y="453538"/>
                    <a:pt x="114300" y="470535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7D6EC9D-A803-8097-D62A-418CB28363B2}"/>
                </a:ext>
              </a:extLst>
            </p:cNvPr>
            <p:cNvSpPr/>
            <p:nvPr/>
          </p:nvSpPr>
          <p:spPr>
            <a:xfrm>
              <a:off x="7164705" y="4973955"/>
              <a:ext cx="70499" cy="607695"/>
            </a:xfrm>
            <a:custGeom>
              <a:avLst/>
              <a:gdLst>
                <a:gd name="connsiteX0" fmla="*/ 0 w 70499"/>
                <a:gd name="connsiteY0" fmla="*/ 0 h 607695"/>
                <a:gd name="connsiteX1" fmla="*/ 1905 w 70499"/>
                <a:gd name="connsiteY1" fmla="*/ 51435 h 607695"/>
                <a:gd name="connsiteX2" fmla="*/ 5715 w 70499"/>
                <a:gd name="connsiteY2" fmla="*/ 64770 h 607695"/>
                <a:gd name="connsiteX3" fmla="*/ 7620 w 70499"/>
                <a:gd name="connsiteY3" fmla="*/ 76200 h 607695"/>
                <a:gd name="connsiteX4" fmla="*/ 11430 w 70499"/>
                <a:gd name="connsiteY4" fmla="*/ 106680 h 607695"/>
                <a:gd name="connsiteX5" fmla="*/ 15240 w 70499"/>
                <a:gd name="connsiteY5" fmla="*/ 129540 h 607695"/>
                <a:gd name="connsiteX6" fmla="*/ 17145 w 70499"/>
                <a:gd name="connsiteY6" fmla="*/ 139065 h 607695"/>
                <a:gd name="connsiteX7" fmla="*/ 20955 w 70499"/>
                <a:gd name="connsiteY7" fmla="*/ 160020 h 607695"/>
                <a:gd name="connsiteX8" fmla="*/ 22860 w 70499"/>
                <a:gd name="connsiteY8" fmla="*/ 200025 h 607695"/>
                <a:gd name="connsiteX9" fmla="*/ 28575 w 70499"/>
                <a:gd name="connsiteY9" fmla="*/ 222885 h 607695"/>
                <a:gd name="connsiteX10" fmla="*/ 30480 w 70499"/>
                <a:gd name="connsiteY10" fmla="*/ 230505 h 607695"/>
                <a:gd name="connsiteX11" fmla="*/ 34290 w 70499"/>
                <a:gd name="connsiteY11" fmla="*/ 251460 h 607695"/>
                <a:gd name="connsiteX12" fmla="*/ 38100 w 70499"/>
                <a:gd name="connsiteY12" fmla="*/ 335280 h 607695"/>
                <a:gd name="connsiteX13" fmla="*/ 40005 w 70499"/>
                <a:gd name="connsiteY13" fmla="*/ 346710 h 607695"/>
                <a:gd name="connsiteX14" fmla="*/ 41910 w 70499"/>
                <a:gd name="connsiteY14" fmla="*/ 360045 h 607695"/>
                <a:gd name="connsiteX15" fmla="*/ 43815 w 70499"/>
                <a:gd name="connsiteY15" fmla="*/ 424815 h 607695"/>
                <a:gd name="connsiteX16" fmla="*/ 47625 w 70499"/>
                <a:gd name="connsiteY16" fmla="*/ 438150 h 607695"/>
                <a:gd name="connsiteX17" fmla="*/ 53340 w 70499"/>
                <a:gd name="connsiteY17" fmla="*/ 455295 h 607695"/>
                <a:gd name="connsiteX18" fmla="*/ 55245 w 70499"/>
                <a:gd name="connsiteY18" fmla="*/ 518160 h 607695"/>
                <a:gd name="connsiteX19" fmla="*/ 57150 w 70499"/>
                <a:gd name="connsiteY19" fmla="*/ 525780 h 607695"/>
                <a:gd name="connsiteX20" fmla="*/ 60960 w 70499"/>
                <a:gd name="connsiteY20" fmla="*/ 531495 h 607695"/>
                <a:gd name="connsiteX21" fmla="*/ 62865 w 70499"/>
                <a:gd name="connsiteY21" fmla="*/ 544830 h 607695"/>
                <a:gd name="connsiteX22" fmla="*/ 64770 w 70499"/>
                <a:gd name="connsiteY22" fmla="*/ 552450 h 607695"/>
                <a:gd name="connsiteX23" fmla="*/ 66675 w 70499"/>
                <a:gd name="connsiteY23" fmla="*/ 584835 h 607695"/>
                <a:gd name="connsiteX24" fmla="*/ 68580 w 70499"/>
                <a:gd name="connsiteY24" fmla="*/ 596265 h 607695"/>
                <a:gd name="connsiteX25" fmla="*/ 70485 w 70499"/>
                <a:gd name="connsiteY25" fmla="*/ 607695 h 60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99" h="607695">
                  <a:moveTo>
                    <a:pt x="0" y="0"/>
                  </a:moveTo>
                  <a:cubicBezTo>
                    <a:pt x="635" y="17145"/>
                    <a:pt x="800" y="34314"/>
                    <a:pt x="1905" y="51435"/>
                  </a:cubicBezTo>
                  <a:cubicBezTo>
                    <a:pt x="2282" y="57281"/>
                    <a:pt x="4527" y="59426"/>
                    <a:pt x="5715" y="64770"/>
                  </a:cubicBezTo>
                  <a:cubicBezTo>
                    <a:pt x="6553" y="68541"/>
                    <a:pt x="7110" y="72371"/>
                    <a:pt x="7620" y="76200"/>
                  </a:cubicBezTo>
                  <a:cubicBezTo>
                    <a:pt x="11119" y="102439"/>
                    <a:pt x="7855" y="84036"/>
                    <a:pt x="11430" y="106680"/>
                  </a:cubicBezTo>
                  <a:cubicBezTo>
                    <a:pt x="12635" y="114311"/>
                    <a:pt x="13725" y="121965"/>
                    <a:pt x="15240" y="129540"/>
                  </a:cubicBezTo>
                  <a:cubicBezTo>
                    <a:pt x="15875" y="132715"/>
                    <a:pt x="16613" y="135871"/>
                    <a:pt x="17145" y="139065"/>
                  </a:cubicBezTo>
                  <a:cubicBezTo>
                    <a:pt x="20558" y="159542"/>
                    <a:pt x="17298" y="145391"/>
                    <a:pt x="20955" y="160020"/>
                  </a:cubicBezTo>
                  <a:cubicBezTo>
                    <a:pt x="21590" y="173355"/>
                    <a:pt x="21254" y="186772"/>
                    <a:pt x="22860" y="200025"/>
                  </a:cubicBezTo>
                  <a:cubicBezTo>
                    <a:pt x="23805" y="207822"/>
                    <a:pt x="26670" y="215265"/>
                    <a:pt x="28575" y="222885"/>
                  </a:cubicBezTo>
                  <a:cubicBezTo>
                    <a:pt x="29210" y="225425"/>
                    <a:pt x="30155" y="227907"/>
                    <a:pt x="30480" y="230505"/>
                  </a:cubicBezTo>
                  <a:cubicBezTo>
                    <a:pt x="32634" y="247738"/>
                    <a:pt x="30766" y="240888"/>
                    <a:pt x="34290" y="251460"/>
                  </a:cubicBezTo>
                  <a:cubicBezTo>
                    <a:pt x="39325" y="296776"/>
                    <a:pt x="33422" y="239376"/>
                    <a:pt x="38100" y="335280"/>
                  </a:cubicBezTo>
                  <a:cubicBezTo>
                    <a:pt x="38288" y="339138"/>
                    <a:pt x="39418" y="342892"/>
                    <a:pt x="40005" y="346710"/>
                  </a:cubicBezTo>
                  <a:cubicBezTo>
                    <a:pt x="40688" y="351148"/>
                    <a:pt x="41275" y="355600"/>
                    <a:pt x="41910" y="360045"/>
                  </a:cubicBezTo>
                  <a:cubicBezTo>
                    <a:pt x="42545" y="381635"/>
                    <a:pt x="42680" y="403246"/>
                    <a:pt x="43815" y="424815"/>
                  </a:cubicBezTo>
                  <a:cubicBezTo>
                    <a:pt x="44007" y="428465"/>
                    <a:pt x="46579" y="434490"/>
                    <a:pt x="47625" y="438150"/>
                  </a:cubicBezTo>
                  <a:cubicBezTo>
                    <a:pt x="51727" y="452505"/>
                    <a:pt x="46772" y="438875"/>
                    <a:pt x="53340" y="455295"/>
                  </a:cubicBezTo>
                  <a:cubicBezTo>
                    <a:pt x="53975" y="476250"/>
                    <a:pt x="54113" y="497226"/>
                    <a:pt x="55245" y="518160"/>
                  </a:cubicBezTo>
                  <a:cubicBezTo>
                    <a:pt x="55386" y="520774"/>
                    <a:pt x="56119" y="523374"/>
                    <a:pt x="57150" y="525780"/>
                  </a:cubicBezTo>
                  <a:cubicBezTo>
                    <a:pt x="58052" y="527884"/>
                    <a:pt x="59690" y="529590"/>
                    <a:pt x="60960" y="531495"/>
                  </a:cubicBezTo>
                  <a:cubicBezTo>
                    <a:pt x="61595" y="535940"/>
                    <a:pt x="62062" y="540412"/>
                    <a:pt x="62865" y="544830"/>
                  </a:cubicBezTo>
                  <a:cubicBezTo>
                    <a:pt x="63333" y="547406"/>
                    <a:pt x="64522" y="549844"/>
                    <a:pt x="64770" y="552450"/>
                  </a:cubicBezTo>
                  <a:cubicBezTo>
                    <a:pt x="65795" y="563215"/>
                    <a:pt x="65738" y="574062"/>
                    <a:pt x="66675" y="584835"/>
                  </a:cubicBezTo>
                  <a:cubicBezTo>
                    <a:pt x="67010" y="588683"/>
                    <a:pt x="67822" y="592477"/>
                    <a:pt x="68580" y="596265"/>
                  </a:cubicBezTo>
                  <a:cubicBezTo>
                    <a:pt x="70793" y="607330"/>
                    <a:pt x="70485" y="600193"/>
                    <a:pt x="70485" y="607695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8D0248A0-BCA3-DD08-742C-69D8FED0EA1C}"/>
                </a:ext>
              </a:extLst>
            </p:cNvPr>
            <p:cNvSpPr/>
            <p:nvPr/>
          </p:nvSpPr>
          <p:spPr>
            <a:xfrm>
              <a:off x="7231380" y="5570220"/>
              <a:ext cx="76269" cy="478155"/>
            </a:xfrm>
            <a:custGeom>
              <a:avLst/>
              <a:gdLst>
                <a:gd name="connsiteX0" fmla="*/ 0 w 76269"/>
                <a:gd name="connsiteY0" fmla="*/ 0 h 478155"/>
                <a:gd name="connsiteX1" fmla="*/ 1905 w 76269"/>
                <a:gd name="connsiteY1" fmla="*/ 9525 h 478155"/>
                <a:gd name="connsiteX2" fmla="*/ 7620 w 76269"/>
                <a:gd name="connsiteY2" fmla="*/ 24765 h 478155"/>
                <a:gd name="connsiteX3" fmla="*/ 9525 w 76269"/>
                <a:gd name="connsiteY3" fmla="*/ 30480 h 478155"/>
                <a:gd name="connsiteX4" fmla="*/ 13335 w 76269"/>
                <a:gd name="connsiteY4" fmla="*/ 74295 h 478155"/>
                <a:gd name="connsiteX5" fmla="*/ 15240 w 76269"/>
                <a:gd name="connsiteY5" fmla="*/ 80010 h 478155"/>
                <a:gd name="connsiteX6" fmla="*/ 17145 w 76269"/>
                <a:gd name="connsiteY6" fmla="*/ 99060 h 478155"/>
                <a:gd name="connsiteX7" fmla="*/ 19050 w 76269"/>
                <a:gd name="connsiteY7" fmla="*/ 106680 h 478155"/>
                <a:gd name="connsiteX8" fmla="*/ 22860 w 76269"/>
                <a:gd name="connsiteY8" fmla="*/ 121920 h 478155"/>
                <a:gd name="connsiteX9" fmla="*/ 24765 w 76269"/>
                <a:gd name="connsiteY9" fmla="*/ 140970 h 478155"/>
                <a:gd name="connsiteX10" fmla="*/ 28575 w 76269"/>
                <a:gd name="connsiteY10" fmla="*/ 150495 h 478155"/>
                <a:gd name="connsiteX11" fmla="*/ 32385 w 76269"/>
                <a:gd name="connsiteY11" fmla="*/ 184785 h 478155"/>
                <a:gd name="connsiteX12" fmla="*/ 34290 w 76269"/>
                <a:gd name="connsiteY12" fmla="*/ 224790 h 478155"/>
                <a:gd name="connsiteX13" fmla="*/ 38100 w 76269"/>
                <a:gd name="connsiteY13" fmla="*/ 243840 h 478155"/>
                <a:gd name="connsiteX14" fmla="*/ 40005 w 76269"/>
                <a:gd name="connsiteY14" fmla="*/ 253365 h 478155"/>
                <a:gd name="connsiteX15" fmla="*/ 43815 w 76269"/>
                <a:gd name="connsiteY15" fmla="*/ 280035 h 478155"/>
                <a:gd name="connsiteX16" fmla="*/ 45720 w 76269"/>
                <a:gd name="connsiteY16" fmla="*/ 291465 h 478155"/>
                <a:gd name="connsiteX17" fmla="*/ 53340 w 76269"/>
                <a:gd name="connsiteY17" fmla="*/ 337185 h 478155"/>
                <a:gd name="connsiteX18" fmla="*/ 55245 w 76269"/>
                <a:gd name="connsiteY18" fmla="*/ 352425 h 478155"/>
                <a:gd name="connsiteX19" fmla="*/ 57150 w 76269"/>
                <a:gd name="connsiteY19" fmla="*/ 358140 h 478155"/>
                <a:gd name="connsiteX20" fmla="*/ 60960 w 76269"/>
                <a:gd name="connsiteY20" fmla="*/ 373380 h 478155"/>
                <a:gd name="connsiteX21" fmla="*/ 64770 w 76269"/>
                <a:gd name="connsiteY21" fmla="*/ 405765 h 478155"/>
                <a:gd name="connsiteX22" fmla="*/ 68580 w 76269"/>
                <a:gd name="connsiteY22" fmla="*/ 417195 h 478155"/>
                <a:gd name="connsiteX23" fmla="*/ 70485 w 76269"/>
                <a:gd name="connsiteY23" fmla="*/ 434340 h 478155"/>
                <a:gd name="connsiteX24" fmla="*/ 72390 w 76269"/>
                <a:gd name="connsiteY24" fmla="*/ 440055 h 478155"/>
                <a:gd name="connsiteX25" fmla="*/ 74295 w 76269"/>
                <a:gd name="connsiteY25" fmla="*/ 447675 h 478155"/>
                <a:gd name="connsiteX26" fmla="*/ 76200 w 76269"/>
                <a:gd name="connsiteY26" fmla="*/ 478155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69" h="478155">
                  <a:moveTo>
                    <a:pt x="0" y="0"/>
                  </a:moveTo>
                  <a:cubicBezTo>
                    <a:pt x="635" y="3175"/>
                    <a:pt x="1120" y="6384"/>
                    <a:pt x="1905" y="9525"/>
                  </a:cubicBezTo>
                  <a:cubicBezTo>
                    <a:pt x="2986" y="13849"/>
                    <a:pt x="6309" y="21269"/>
                    <a:pt x="7620" y="24765"/>
                  </a:cubicBezTo>
                  <a:cubicBezTo>
                    <a:pt x="8325" y="26645"/>
                    <a:pt x="8890" y="28575"/>
                    <a:pt x="9525" y="30480"/>
                  </a:cubicBezTo>
                  <a:cubicBezTo>
                    <a:pt x="10795" y="45085"/>
                    <a:pt x="11655" y="59732"/>
                    <a:pt x="13335" y="74295"/>
                  </a:cubicBezTo>
                  <a:cubicBezTo>
                    <a:pt x="13565" y="76290"/>
                    <a:pt x="14935" y="78025"/>
                    <a:pt x="15240" y="80010"/>
                  </a:cubicBezTo>
                  <a:cubicBezTo>
                    <a:pt x="16210" y="86317"/>
                    <a:pt x="16242" y="92742"/>
                    <a:pt x="17145" y="99060"/>
                  </a:cubicBezTo>
                  <a:cubicBezTo>
                    <a:pt x="17515" y="101652"/>
                    <a:pt x="18482" y="104124"/>
                    <a:pt x="19050" y="106680"/>
                  </a:cubicBezTo>
                  <a:cubicBezTo>
                    <a:pt x="22115" y="120473"/>
                    <a:pt x="19456" y="111708"/>
                    <a:pt x="22860" y="121920"/>
                  </a:cubicBezTo>
                  <a:cubicBezTo>
                    <a:pt x="23495" y="128270"/>
                    <a:pt x="23513" y="134712"/>
                    <a:pt x="24765" y="140970"/>
                  </a:cubicBezTo>
                  <a:cubicBezTo>
                    <a:pt x="25436" y="144323"/>
                    <a:pt x="27989" y="147126"/>
                    <a:pt x="28575" y="150495"/>
                  </a:cubicBezTo>
                  <a:cubicBezTo>
                    <a:pt x="30545" y="161825"/>
                    <a:pt x="32385" y="184785"/>
                    <a:pt x="32385" y="184785"/>
                  </a:cubicBezTo>
                  <a:cubicBezTo>
                    <a:pt x="33020" y="198120"/>
                    <a:pt x="33004" y="211502"/>
                    <a:pt x="34290" y="224790"/>
                  </a:cubicBezTo>
                  <a:cubicBezTo>
                    <a:pt x="34914" y="231236"/>
                    <a:pt x="36830" y="237490"/>
                    <a:pt x="38100" y="243840"/>
                  </a:cubicBezTo>
                  <a:lnTo>
                    <a:pt x="40005" y="253365"/>
                  </a:lnTo>
                  <a:cubicBezTo>
                    <a:pt x="43802" y="272351"/>
                    <a:pt x="40195" y="252884"/>
                    <a:pt x="43815" y="280035"/>
                  </a:cubicBezTo>
                  <a:cubicBezTo>
                    <a:pt x="44325" y="283864"/>
                    <a:pt x="45260" y="287630"/>
                    <a:pt x="45720" y="291465"/>
                  </a:cubicBezTo>
                  <a:cubicBezTo>
                    <a:pt x="50722" y="333145"/>
                    <a:pt x="44789" y="315809"/>
                    <a:pt x="53340" y="337185"/>
                  </a:cubicBezTo>
                  <a:cubicBezTo>
                    <a:pt x="53975" y="342265"/>
                    <a:pt x="54329" y="347388"/>
                    <a:pt x="55245" y="352425"/>
                  </a:cubicBezTo>
                  <a:cubicBezTo>
                    <a:pt x="55604" y="354401"/>
                    <a:pt x="56663" y="356192"/>
                    <a:pt x="57150" y="358140"/>
                  </a:cubicBezTo>
                  <a:lnTo>
                    <a:pt x="60960" y="373380"/>
                  </a:lnTo>
                  <a:cubicBezTo>
                    <a:pt x="61168" y="375254"/>
                    <a:pt x="64166" y="402945"/>
                    <a:pt x="64770" y="405765"/>
                  </a:cubicBezTo>
                  <a:cubicBezTo>
                    <a:pt x="65611" y="409692"/>
                    <a:pt x="68580" y="417195"/>
                    <a:pt x="68580" y="417195"/>
                  </a:cubicBezTo>
                  <a:cubicBezTo>
                    <a:pt x="69215" y="422910"/>
                    <a:pt x="69540" y="428668"/>
                    <a:pt x="70485" y="434340"/>
                  </a:cubicBezTo>
                  <a:cubicBezTo>
                    <a:pt x="70815" y="436321"/>
                    <a:pt x="71838" y="438124"/>
                    <a:pt x="72390" y="440055"/>
                  </a:cubicBezTo>
                  <a:cubicBezTo>
                    <a:pt x="73109" y="442572"/>
                    <a:pt x="73865" y="445092"/>
                    <a:pt x="74295" y="447675"/>
                  </a:cubicBezTo>
                  <a:cubicBezTo>
                    <a:pt x="76830" y="462886"/>
                    <a:pt x="76200" y="462827"/>
                    <a:pt x="76200" y="478155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4D95B0DA-E6BC-18F0-A566-8254EE0F5880}"/>
                </a:ext>
              </a:extLst>
            </p:cNvPr>
            <p:cNvSpPr/>
            <p:nvPr/>
          </p:nvSpPr>
          <p:spPr>
            <a:xfrm>
              <a:off x="7309485" y="6052185"/>
              <a:ext cx="57211" cy="205740"/>
            </a:xfrm>
            <a:custGeom>
              <a:avLst/>
              <a:gdLst>
                <a:gd name="connsiteX0" fmla="*/ 0 w 57211"/>
                <a:gd name="connsiteY0" fmla="*/ 0 h 205740"/>
                <a:gd name="connsiteX1" fmla="*/ 3810 w 57211"/>
                <a:gd name="connsiteY1" fmla="*/ 38100 h 205740"/>
                <a:gd name="connsiteX2" fmla="*/ 9525 w 57211"/>
                <a:gd name="connsiteY2" fmla="*/ 55245 h 205740"/>
                <a:gd name="connsiteX3" fmla="*/ 13335 w 57211"/>
                <a:gd name="connsiteY3" fmla="*/ 60960 h 205740"/>
                <a:gd name="connsiteX4" fmla="*/ 17145 w 57211"/>
                <a:gd name="connsiteY4" fmla="*/ 76200 h 205740"/>
                <a:gd name="connsiteX5" fmla="*/ 19050 w 57211"/>
                <a:gd name="connsiteY5" fmla="*/ 81915 h 205740"/>
                <a:gd name="connsiteX6" fmla="*/ 26670 w 57211"/>
                <a:gd name="connsiteY6" fmla="*/ 97155 h 205740"/>
                <a:gd name="connsiteX7" fmla="*/ 28575 w 57211"/>
                <a:gd name="connsiteY7" fmla="*/ 102870 h 205740"/>
                <a:gd name="connsiteX8" fmla="*/ 32385 w 57211"/>
                <a:gd name="connsiteY8" fmla="*/ 112395 h 205740"/>
                <a:gd name="connsiteX9" fmla="*/ 36195 w 57211"/>
                <a:gd name="connsiteY9" fmla="*/ 118110 h 205740"/>
                <a:gd name="connsiteX10" fmla="*/ 40005 w 57211"/>
                <a:gd name="connsiteY10" fmla="*/ 133350 h 205740"/>
                <a:gd name="connsiteX11" fmla="*/ 45720 w 57211"/>
                <a:gd name="connsiteY11" fmla="*/ 161925 h 205740"/>
                <a:gd name="connsiteX12" fmla="*/ 51435 w 57211"/>
                <a:gd name="connsiteY12" fmla="*/ 182880 h 205740"/>
                <a:gd name="connsiteX13" fmla="*/ 53340 w 57211"/>
                <a:gd name="connsiteY13" fmla="*/ 192405 h 205740"/>
                <a:gd name="connsiteX14" fmla="*/ 57150 w 57211"/>
                <a:gd name="connsiteY14" fmla="*/ 20574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211" h="205740">
                  <a:moveTo>
                    <a:pt x="0" y="0"/>
                  </a:moveTo>
                  <a:cubicBezTo>
                    <a:pt x="1316" y="18426"/>
                    <a:pt x="814" y="23121"/>
                    <a:pt x="3810" y="38100"/>
                  </a:cubicBezTo>
                  <a:cubicBezTo>
                    <a:pt x="5023" y="44163"/>
                    <a:pt x="6730" y="49655"/>
                    <a:pt x="9525" y="55245"/>
                  </a:cubicBezTo>
                  <a:cubicBezTo>
                    <a:pt x="10549" y="57293"/>
                    <a:pt x="12311" y="58912"/>
                    <a:pt x="13335" y="60960"/>
                  </a:cubicBezTo>
                  <a:cubicBezTo>
                    <a:pt x="15512" y="65315"/>
                    <a:pt x="16058" y="71853"/>
                    <a:pt x="17145" y="76200"/>
                  </a:cubicBezTo>
                  <a:cubicBezTo>
                    <a:pt x="17632" y="78148"/>
                    <a:pt x="18345" y="80035"/>
                    <a:pt x="19050" y="81915"/>
                  </a:cubicBezTo>
                  <a:cubicBezTo>
                    <a:pt x="28938" y="108283"/>
                    <a:pt x="17463" y="78741"/>
                    <a:pt x="26670" y="97155"/>
                  </a:cubicBezTo>
                  <a:cubicBezTo>
                    <a:pt x="27568" y="98951"/>
                    <a:pt x="27870" y="100990"/>
                    <a:pt x="28575" y="102870"/>
                  </a:cubicBezTo>
                  <a:cubicBezTo>
                    <a:pt x="29776" y="106072"/>
                    <a:pt x="30856" y="109336"/>
                    <a:pt x="32385" y="112395"/>
                  </a:cubicBezTo>
                  <a:cubicBezTo>
                    <a:pt x="33409" y="114443"/>
                    <a:pt x="35171" y="116062"/>
                    <a:pt x="36195" y="118110"/>
                  </a:cubicBezTo>
                  <a:cubicBezTo>
                    <a:pt x="38035" y="121791"/>
                    <a:pt x="39462" y="130089"/>
                    <a:pt x="40005" y="133350"/>
                  </a:cubicBezTo>
                  <a:cubicBezTo>
                    <a:pt x="42132" y="146113"/>
                    <a:pt x="41426" y="149042"/>
                    <a:pt x="45720" y="161925"/>
                  </a:cubicBezTo>
                  <a:cubicBezTo>
                    <a:pt x="48457" y="170136"/>
                    <a:pt x="49286" y="172137"/>
                    <a:pt x="51435" y="182880"/>
                  </a:cubicBezTo>
                  <a:cubicBezTo>
                    <a:pt x="52070" y="186055"/>
                    <a:pt x="52316" y="189333"/>
                    <a:pt x="53340" y="192405"/>
                  </a:cubicBezTo>
                  <a:cubicBezTo>
                    <a:pt x="58002" y="206391"/>
                    <a:pt x="57150" y="194058"/>
                    <a:pt x="57150" y="20574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49D64E24-6F46-DE97-E777-06068086A3BF}"/>
                </a:ext>
              </a:extLst>
            </p:cNvPr>
            <p:cNvSpPr/>
            <p:nvPr/>
          </p:nvSpPr>
          <p:spPr>
            <a:xfrm>
              <a:off x="7452360" y="5968365"/>
              <a:ext cx="45720" cy="272415"/>
            </a:xfrm>
            <a:custGeom>
              <a:avLst/>
              <a:gdLst>
                <a:gd name="connsiteX0" fmla="*/ 0 w 45720"/>
                <a:gd name="connsiteY0" fmla="*/ 272415 h 272415"/>
                <a:gd name="connsiteX1" fmla="*/ 3810 w 45720"/>
                <a:gd name="connsiteY1" fmla="*/ 262890 h 272415"/>
                <a:gd name="connsiteX2" fmla="*/ 5715 w 45720"/>
                <a:gd name="connsiteY2" fmla="*/ 253365 h 272415"/>
                <a:gd name="connsiteX3" fmla="*/ 11430 w 45720"/>
                <a:gd name="connsiteY3" fmla="*/ 243840 h 272415"/>
                <a:gd name="connsiteX4" fmla="*/ 13335 w 45720"/>
                <a:gd name="connsiteY4" fmla="*/ 196215 h 272415"/>
                <a:gd name="connsiteX5" fmla="*/ 17145 w 45720"/>
                <a:gd name="connsiteY5" fmla="*/ 180975 h 272415"/>
                <a:gd name="connsiteX6" fmla="*/ 22860 w 45720"/>
                <a:gd name="connsiteY6" fmla="*/ 161925 h 272415"/>
                <a:gd name="connsiteX7" fmla="*/ 26670 w 45720"/>
                <a:gd name="connsiteY7" fmla="*/ 146685 h 272415"/>
                <a:gd name="connsiteX8" fmla="*/ 28575 w 45720"/>
                <a:gd name="connsiteY8" fmla="*/ 108585 h 272415"/>
                <a:gd name="connsiteX9" fmla="*/ 30480 w 45720"/>
                <a:gd name="connsiteY9" fmla="*/ 102870 h 272415"/>
                <a:gd name="connsiteX10" fmla="*/ 32385 w 45720"/>
                <a:gd name="connsiteY10" fmla="*/ 83820 h 272415"/>
                <a:gd name="connsiteX11" fmla="*/ 34290 w 45720"/>
                <a:gd name="connsiteY11" fmla="*/ 78105 h 272415"/>
                <a:gd name="connsiteX12" fmla="*/ 36195 w 45720"/>
                <a:gd name="connsiteY12" fmla="*/ 70485 h 272415"/>
                <a:gd name="connsiteX13" fmla="*/ 40005 w 45720"/>
                <a:gd name="connsiteY13" fmla="*/ 43815 h 272415"/>
                <a:gd name="connsiteX14" fmla="*/ 43815 w 45720"/>
                <a:gd name="connsiteY14" fmla="*/ 28575 h 272415"/>
                <a:gd name="connsiteX15" fmla="*/ 45720 w 45720"/>
                <a:gd name="connsiteY15" fmla="*/ 20955 h 272415"/>
                <a:gd name="connsiteX16" fmla="*/ 45720 w 45720"/>
                <a:gd name="connsiteY16" fmla="*/ 0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20" h="272415">
                  <a:moveTo>
                    <a:pt x="0" y="272415"/>
                  </a:moveTo>
                  <a:cubicBezTo>
                    <a:pt x="1270" y="269240"/>
                    <a:pt x="2827" y="266165"/>
                    <a:pt x="3810" y="262890"/>
                  </a:cubicBezTo>
                  <a:cubicBezTo>
                    <a:pt x="4740" y="259789"/>
                    <a:pt x="4512" y="256371"/>
                    <a:pt x="5715" y="253365"/>
                  </a:cubicBezTo>
                  <a:cubicBezTo>
                    <a:pt x="7090" y="249927"/>
                    <a:pt x="9525" y="247015"/>
                    <a:pt x="11430" y="243840"/>
                  </a:cubicBezTo>
                  <a:cubicBezTo>
                    <a:pt x="12065" y="227965"/>
                    <a:pt x="11897" y="212037"/>
                    <a:pt x="13335" y="196215"/>
                  </a:cubicBezTo>
                  <a:cubicBezTo>
                    <a:pt x="13809" y="191000"/>
                    <a:pt x="16284" y="186140"/>
                    <a:pt x="17145" y="180975"/>
                  </a:cubicBezTo>
                  <a:cubicBezTo>
                    <a:pt x="22027" y="151681"/>
                    <a:pt x="15477" y="184075"/>
                    <a:pt x="22860" y="161925"/>
                  </a:cubicBezTo>
                  <a:cubicBezTo>
                    <a:pt x="24516" y="156957"/>
                    <a:pt x="26670" y="146685"/>
                    <a:pt x="26670" y="146685"/>
                  </a:cubicBezTo>
                  <a:cubicBezTo>
                    <a:pt x="27305" y="133985"/>
                    <a:pt x="27473" y="121253"/>
                    <a:pt x="28575" y="108585"/>
                  </a:cubicBezTo>
                  <a:cubicBezTo>
                    <a:pt x="28749" y="106585"/>
                    <a:pt x="30175" y="104855"/>
                    <a:pt x="30480" y="102870"/>
                  </a:cubicBezTo>
                  <a:cubicBezTo>
                    <a:pt x="31450" y="96563"/>
                    <a:pt x="31415" y="90127"/>
                    <a:pt x="32385" y="83820"/>
                  </a:cubicBezTo>
                  <a:cubicBezTo>
                    <a:pt x="32690" y="81835"/>
                    <a:pt x="33738" y="80036"/>
                    <a:pt x="34290" y="78105"/>
                  </a:cubicBezTo>
                  <a:cubicBezTo>
                    <a:pt x="35009" y="75588"/>
                    <a:pt x="35560" y="73025"/>
                    <a:pt x="36195" y="70485"/>
                  </a:cubicBezTo>
                  <a:cubicBezTo>
                    <a:pt x="37688" y="57047"/>
                    <a:pt x="37406" y="55079"/>
                    <a:pt x="40005" y="43815"/>
                  </a:cubicBezTo>
                  <a:cubicBezTo>
                    <a:pt x="41182" y="38713"/>
                    <a:pt x="42545" y="33655"/>
                    <a:pt x="43815" y="28575"/>
                  </a:cubicBezTo>
                  <a:cubicBezTo>
                    <a:pt x="44450" y="26035"/>
                    <a:pt x="45720" y="23573"/>
                    <a:pt x="45720" y="20955"/>
                  </a:cubicBezTo>
                  <a:lnTo>
                    <a:pt x="45720" y="0"/>
                  </a:ln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E008E8D7-F44F-1CAC-C54F-B4AC00A820B4}"/>
                </a:ext>
              </a:extLst>
            </p:cNvPr>
            <p:cNvSpPr/>
            <p:nvPr/>
          </p:nvSpPr>
          <p:spPr>
            <a:xfrm>
              <a:off x="7501890" y="5715000"/>
              <a:ext cx="28764" cy="255270"/>
            </a:xfrm>
            <a:custGeom>
              <a:avLst/>
              <a:gdLst>
                <a:gd name="connsiteX0" fmla="*/ 0 w 28764"/>
                <a:gd name="connsiteY0" fmla="*/ 255270 h 255270"/>
                <a:gd name="connsiteX1" fmla="*/ 5715 w 28764"/>
                <a:gd name="connsiteY1" fmla="*/ 215265 h 255270"/>
                <a:gd name="connsiteX2" fmla="*/ 11430 w 28764"/>
                <a:gd name="connsiteY2" fmla="*/ 198120 h 255270"/>
                <a:gd name="connsiteX3" fmla="*/ 13335 w 28764"/>
                <a:gd name="connsiteY3" fmla="*/ 192405 h 255270"/>
                <a:gd name="connsiteX4" fmla="*/ 15240 w 28764"/>
                <a:gd name="connsiteY4" fmla="*/ 177165 h 255270"/>
                <a:gd name="connsiteX5" fmla="*/ 20955 w 28764"/>
                <a:gd name="connsiteY5" fmla="*/ 74295 h 255270"/>
                <a:gd name="connsiteX6" fmla="*/ 24765 w 28764"/>
                <a:gd name="connsiteY6" fmla="*/ 47625 h 255270"/>
                <a:gd name="connsiteX7" fmla="*/ 26670 w 28764"/>
                <a:gd name="connsiteY7" fmla="*/ 20955 h 255270"/>
                <a:gd name="connsiteX8" fmla="*/ 28575 w 28764"/>
                <a:gd name="connsiteY8" fmla="*/ 0 h 25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64" h="255270">
                  <a:moveTo>
                    <a:pt x="0" y="255270"/>
                  </a:moveTo>
                  <a:cubicBezTo>
                    <a:pt x="1087" y="243311"/>
                    <a:pt x="1826" y="226932"/>
                    <a:pt x="5715" y="215265"/>
                  </a:cubicBezTo>
                  <a:lnTo>
                    <a:pt x="11430" y="198120"/>
                  </a:lnTo>
                  <a:lnTo>
                    <a:pt x="13335" y="192405"/>
                  </a:lnTo>
                  <a:cubicBezTo>
                    <a:pt x="13970" y="187325"/>
                    <a:pt x="14862" y="182271"/>
                    <a:pt x="15240" y="177165"/>
                  </a:cubicBezTo>
                  <a:cubicBezTo>
                    <a:pt x="17778" y="142905"/>
                    <a:pt x="17696" y="108509"/>
                    <a:pt x="20955" y="74295"/>
                  </a:cubicBezTo>
                  <a:cubicBezTo>
                    <a:pt x="22015" y="63169"/>
                    <a:pt x="23018" y="58109"/>
                    <a:pt x="24765" y="47625"/>
                  </a:cubicBezTo>
                  <a:cubicBezTo>
                    <a:pt x="25400" y="38735"/>
                    <a:pt x="25686" y="29813"/>
                    <a:pt x="26670" y="20955"/>
                  </a:cubicBezTo>
                  <a:cubicBezTo>
                    <a:pt x="29653" y="-5893"/>
                    <a:pt x="28575" y="41276"/>
                    <a:pt x="28575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350C9D4F-BA8F-FCC5-E45C-D171357C6679}"/>
                </a:ext>
              </a:extLst>
            </p:cNvPr>
            <p:cNvSpPr/>
            <p:nvPr/>
          </p:nvSpPr>
          <p:spPr>
            <a:xfrm>
              <a:off x="7530465" y="5349240"/>
              <a:ext cx="43820" cy="375285"/>
            </a:xfrm>
            <a:custGeom>
              <a:avLst/>
              <a:gdLst>
                <a:gd name="connsiteX0" fmla="*/ 0 w 43820"/>
                <a:gd name="connsiteY0" fmla="*/ 375285 h 375285"/>
                <a:gd name="connsiteX1" fmla="*/ 1905 w 43820"/>
                <a:gd name="connsiteY1" fmla="*/ 354330 h 375285"/>
                <a:gd name="connsiteX2" fmla="*/ 5715 w 43820"/>
                <a:gd name="connsiteY2" fmla="*/ 335280 h 375285"/>
                <a:gd name="connsiteX3" fmla="*/ 7620 w 43820"/>
                <a:gd name="connsiteY3" fmla="*/ 323850 h 375285"/>
                <a:gd name="connsiteX4" fmla="*/ 11430 w 43820"/>
                <a:gd name="connsiteY4" fmla="*/ 281940 h 375285"/>
                <a:gd name="connsiteX5" fmla="*/ 17145 w 43820"/>
                <a:gd name="connsiteY5" fmla="*/ 266700 h 375285"/>
                <a:gd name="connsiteX6" fmla="*/ 20955 w 43820"/>
                <a:gd name="connsiteY6" fmla="*/ 240030 h 375285"/>
                <a:gd name="connsiteX7" fmla="*/ 22860 w 43820"/>
                <a:gd name="connsiteY7" fmla="*/ 161925 h 375285"/>
                <a:gd name="connsiteX8" fmla="*/ 26670 w 43820"/>
                <a:gd name="connsiteY8" fmla="*/ 140970 h 375285"/>
                <a:gd name="connsiteX9" fmla="*/ 28575 w 43820"/>
                <a:gd name="connsiteY9" fmla="*/ 118110 h 375285"/>
                <a:gd name="connsiteX10" fmla="*/ 30480 w 43820"/>
                <a:gd name="connsiteY10" fmla="*/ 106680 h 375285"/>
                <a:gd name="connsiteX11" fmla="*/ 36195 w 43820"/>
                <a:gd name="connsiteY11" fmla="*/ 55245 h 375285"/>
                <a:gd name="connsiteX12" fmla="*/ 38100 w 43820"/>
                <a:gd name="connsiteY12" fmla="*/ 49530 h 375285"/>
                <a:gd name="connsiteX13" fmla="*/ 40005 w 43820"/>
                <a:gd name="connsiteY13" fmla="*/ 36195 h 375285"/>
                <a:gd name="connsiteX14" fmla="*/ 41910 w 43820"/>
                <a:gd name="connsiteY14" fmla="*/ 30480 h 375285"/>
                <a:gd name="connsiteX15" fmla="*/ 43815 w 43820"/>
                <a:gd name="connsiteY15" fmla="*/ 0 h 37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820" h="375285">
                  <a:moveTo>
                    <a:pt x="0" y="375285"/>
                  </a:moveTo>
                  <a:cubicBezTo>
                    <a:pt x="635" y="368300"/>
                    <a:pt x="913" y="361273"/>
                    <a:pt x="1905" y="354330"/>
                  </a:cubicBezTo>
                  <a:cubicBezTo>
                    <a:pt x="2821" y="347919"/>
                    <a:pt x="4522" y="341645"/>
                    <a:pt x="5715" y="335280"/>
                  </a:cubicBezTo>
                  <a:cubicBezTo>
                    <a:pt x="6427" y="331484"/>
                    <a:pt x="6985" y="327660"/>
                    <a:pt x="7620" y="323850"/>
                  </a:cubicBezTo>
                  <a:cubicBezTo>
                    <a:pt x="8536" y="309198"/>
                    <a:pt x="8318" y="295943"/>
                    <a:pt x="11430" y="281940"/>
                  </a:cubicBezTo>
                  <a:cubicBezTo>
                    <a:pt x="12177" y="278580"/>
                    <a:pt x="16403" y="268554"/>
                    <a:pt x="17145" y="266700"/>
                  </a:cubicBezTo>
                  <a:cubicBezTo>
                    <a:pt x="18415" y="257810"/>
                    <a:pt x="20466" y="248997"/>
                    <a:pt x="20955" y="240030"/>
                  </a:cubicBezTo>
                  <a:cubicBezTo>
                    <a:pt x="22373" y="214026"/>
                    <a:pt x="21753" y="187944"/>
                    <a:pt x="22860" y="161925"/>
                  </a:cubicBezTo>
                  <a:cubicBezTo>
                    <a:pt x="22992" y="158829"/>
                    <a:pt x="25940" y="144619"/>
                    <a:pt x="26670" y="140970"/>
                  </a:cubicBezTo>
                  <a:cubicBezTo>
                    <a:pt x="27305" y="133350"/>
                    <a:pt x="27731" y="125710"/>
                    <a:pt x="28575" y="118110"/>
                  </a:cubicBezTo>
                  <a:cubicBezTo>
                    <a:pt x="29002" y="114271"/>
                    <a:pt x="30076" y="110521"/>
                    <a:pt x="30480" y="106680"/>
                  </a:cubicBezTo>
                  <a:cubicBezTo>
                    <a:pt x="33845" y="74715"/>
                    <a:pt x="30378" y="88208"/>
                    <a:pt x="36195" y="55245"/>
                  </a:cubicBezTo>
                  <a:cubicBezTo>
                    <a:pt x="36544" y="53268"/>
                    <a:pt x="37465" y="51435"/>
                    <a:pt x="38100" y="49530"/>
                  </a:cubicBezTo>
                  <a:cubicBezTo>
                    <a:pt x="38735" y="45085"/>
                    <a:pt x="39124" y="40598"/>
                    <a:pt x="40005" y="36195"/>
                  </a:cubicBezTo>
                  <a:cubicBezTo>
                    <a:pt x="40399" y="34226"/>
                    <a:pt x="41645" y="32470"/>
                    <a:pt x="41910" y="30480"/>
                  </a:cubicBezTo>
                  <a:cubicBezTo>
                    <a:pt x="44026" y="14610"/>
                    <a:pt x="43815" y="12103"/>
                    <a:pt x="43815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2E34915E-1945-EF0A-CCF3-CB2562CB7D38}"/>
                </a:ext>
              </a:extLst>
            </p:cNvPr>
            <p:cNvSpPr/>
            <p:nvPr/>
          </p:nvSpPr>
          <p:spPr>
            <a:xfrm>
              <a:off x="7572375" y="5004435"/>
              <a:ext cx="47625" cy="342900"/>
            </a:xfrm>
            <a:custGeom>
              <a:avLst/>
              <a:gdLst>
                <a:gd name="connsiteX0" fmla="*/ 0 w 47625"/>
                <a:gd name="connsiteY0" fmla="*/ 342900 h 342900"/>
                <a:gd name="connsiteX1" fmla="*/ 1905 w 47625"/>
                <a:gd name="connsiteY1" fmla="*/ 325755 h 342900"/>
                <a:gd name="connsiteX2" fmla="*/ 3810 w 47625"/>
                <a:gd name="connsiteY2" fmla="*/ 318135 h 342900"/>
                <a:gd name="connsiteX3" fmla="*/ 7620 w 47625"/>
                <a:gd name="connsiteY3" fmla="*/ 302895 h 342900"/>
                <a:gd name="connsiteX4" fmla="*/ 9525 w 47625"/>
                <a:gd name="connsiteY4" fmla="*/ 266700 h 342900"/>
                <a:gd name="connsiteX5" fmla="*/ 13335 w 47625"/>
                <a:gd name="connsiteY5" fmla="*/ 228600 h 342900"/>
                <a:gd name="connsiteX6" fmla="*/ 15240 w 47625"/>
                <a:gd name="connsiteY6" fmla="*/ 190500 h 342900"/>
                <a:gd name="connsiteX7" fmla="*/ 20955 w 47625"/>
                <a:gd name="connsiteY7" fmla="*/ 171450 h 342900"/>
                <a:gd name="connsiteX8" fmla="*/ 22860 w 47625"/>
                <a:gd name="connsiteY8" fmla="*/ 160020 h 342900"/>
                <a:gd name="connsiteX9" fmla="*/ 26670 w 47625"/>
                <a:gd name="connsiteY9" fmla="*/ 139065 h 342900"/>
                <a:gd name="connsiteX10" fmla="*/ 28575 w 47625"/>
                <a:gd name="connsiteY10" fmla="*/ 106680 h 342900"/>
                <a:gd name="connsiteX11" fmla="*/ 30480 w 47625"/>
                <a:gd name="connsiteY11" fmla="*/ 99060 h 342900"/>
                <a:gd name="connsiteX12" fmla="*/ 32385 w 47625"/>
                <a:gd name="connsiteY12" fmla="*/ 85725 h 342900"/>
                <a:gd name="connsiteX13" fmla="*/ 34290 w 47625"/>
                <a:gd name="connsiteY13" fmla="*/ 76200 h 342900"/>
                <a:gd name="connsiteX14" fmla="*/ 38100 w 47625"/>
                <a:gd name="connsiteY14" fmla="*/ 49530 h 342900"/>
                <a:gd name="connsiteX15" fmla="*/ 40005 w 47625"/>
                <a:gd name="connsiteY15" fmla="*/ 43815 h 342900"/>
                <a:gd name="connsiteX16" fmla="*/ 45720 w 47625"/>
                <a:gd name="connsiteY16" fmla="*/ 17145 h 342900"/>
                <a:gd name="connsiteX17" fmla="*/ 47625 w 47625"/>
                <a:gd name="connsiteY17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25" h="342900">
                  <a:moveTo>
                    <a:pt x="0" y="342900"/>
                  </a:moveTo>
                  <a:cubicBezTo>
                    <a:pt x="635" y="337185"/>
                    <a:pt x="1031" y="331438"/>
                    <a:pt x="1905" y="325755"/>
                  </a:cubicBezTo>
                  <a:cubicBezTo>
                    <a:pt x="2303" y="323167"/>
                    <a:pt x="3242" y="320691"/>
                    <a:pt x="3810" y="318135"/>
                  </a:cubicBezTo>
                  <a:cubicBezTo>
                    <a:pt x="6875" y="304342"/>
                    <a:pt x="4216" y="313107"/>
                    <a:pt x="7620" y="302895"/>
                  </a:cubicBezTo>
                  <a:cubicBezTo>
                    <a:pt x="8255" y="290830"/>
                    <a:pt x="8598" y="278746"/>
                    <a:pt x="9525" y="266700"/>
                  </a:cubicBezTo>
                  <a:cubicBezTo>
                    <a:pt x="10504" y="253974"/>
                    <a:pt x="12698" y="241347"/>
                    <a:pt x="13335" y="228600"/>
                  </a:cubicBezTo>
                  <a:cubicBezTo>
                    <a:pt x="13970" y="215900"/>
                    <a:pt x="13836" y="203138"/>
                    <a:pt x="15240" y="190500"/>
                  </a:cubicBezTo>
                  <a:cubicBezTo>
                    <a:pt x="16854" y="175970"/>
                    <a:pt x="18781" y="181231"/>
                    <a:pt x="20955" y="171450"/>
                  </a:cubicBezTo>
                  <a:cubicBezTo>
                    <a:pt x="21793" y="167679"/>
                    <a:pt x="22102" y="163808"/>
                    <a:pt x="22860" y="160020"/>
                  </a:cubicBezTo>
                  <a:cubicBezTo>
                    <a:pt x="27351" y="137565"/>
                    <a:pt x="21827" y="172963"/>
                    <a:pt x="26670" y="139065"/>
                  </a:cubicBezTo>
                  <a:cubicBezTo>
                    <a:pt x="27305" y="128270"/>
                    <a:pt x="27550" y="117445"/>
                    <a:pt x="28575" y="106680"/>
                  </a:cubicBezTo>
                  <a:cubicBezTo>
                    <a:pt x="28823" y="104074"/>
                    <a:pt x="30012" y="101636"/>
                    <a:pt x="30480" y="99060"/>
                  </a:cubicBezTo>
                  <a:cubicBezTo>
                    <a:pt x="31283" y="94642"/>
                    <a:pt x="31647" y="90154"/>
                    <a:pt x="32385" y="85725"/>
                  </a:cubicBezTo>
                  <a:cubicBezTo>
                    <a:pt x="32917" y="82531"/>
                    <a:pt x="33798" y="79400"/>
                    <a:pt x="34290" y="76200"/>
                  </a:cubicBezTo>
                  <a:cubicBezTo>
                    <a:pt x="35732" y="66828"/>
                    <a:pt x="36064" y="58691"/>
                    <a:pt x="38100" y="49530"/>
                  </a:cubicBezTo>
                  <a:cubicBezTo>
                    <a:pt x="38536" y="47570"/>
                    <a:pt x="39453" y="45746"/>
                    <a:pt x="40005" y="43815"/>
                  </a:cubicBezTo>
                  <a:cubicBezTo>
                    <a:pt x="42045" y="36676"/>
                    <a:pt x="44948" y="22033"/>
                    <a:pt x="45720" y="17145"/>
                  </a:cubicBezTo>
                  <a:cubicBezTo>
                    <a:pt x="46617" y="11465"/>
                    <a:pt x="47625" y="0"/>
                    <a:pt x="47625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723E3428-4001-48F4-6ACB-E83402E2A97C}"/>
                </a:ext>
              </a:extLst>
            </p:cNvPr>
            <p:cNvSpPr/>
            <p:nvPr/>
          </p:nvSpPr>
          <p:spPr>
            <a:xfrm>
              <a:off x="7623810" y="4726305"/>
              <a:ext cx="38105" cy="280035"/>
            </a:xfrm>
            <a:custGeom>
              <a:avLst/>
              <a:gdLst>
                <a:gd name="connsiteX0" fmla="*/ 0 w 38105"/>
                <a:gd name="connsiteY0" fmla="*/ 280035 h 280035"/>
                <a:gd name="connsiteX1" fmla="*/ 1905 w 38105"/>
                <a:gd name="connsiteY1" fmla="*/ 232410 h 280035"/>
                <a:gd name="connsiteX2" fmla="*/ 3810 w 38105"/>
                <a:gd name="connsiteY2" fmla="*/ 224790 h 280035"/>
                <a:gd name="connsiteX3" fmla="*/ 5715 w 38105"/>
                <a:gd name="connsiteY3" fmla="*/ 215265 h 280035"/>
                <a:gd name="connsiteX4" fmla="*/ 9525 w 38105"/>
                <a:gd name="connsiteY4" fmla="*/ 156210 h 280035"/>
                <a:gd name="connsiteX5" fmla="*/ 13335 w 38105"/>
                <a:gd name="connsiteY5" fmla="*/ 137160 h 280035"/>
                <a:gd name="connsiteX6" fmla="*/ 17145 w 38105"/>
                <a:gd name="connsiteY6" fmla="*/ 95250 h 280035"/>
                <a:gd name="connsiteX7" fmla="*/ 19050 w 38105"/>
                <a:gd name="connsiteY7" fmla="*/ 85725 h 280035"/>
                <a:gd name="connsiteX8" fmla="*/ 22860 w 38105"/>
                <a:gd name="connsiteY8" fmla="*/ 62865 h 280035"/>
                <a:gd name="connsiteX9" fmla="*/ 24765 w 38105"/>
                <a:gd name="connsiteY9" fmla="*/ 57150 h 280035"/>
                <a:gd name="connsiteX10" fmla="*/ 28575 w 38105"/>
                <a:gd name="connsiteY10" fmla="*/ 43815 h 280035"/>
                <a:gd name="connsiteX11" fmla="*/ 30480 w 38105"/>
                <a:gd name="connsiteY11" fmla="*/ 36195 h 280035"/>
                <a:gd name="connsiteX12" fmla="*/ 34290 w 38105"/>
                <a:gd name="connsiteY12" fmla="*/ 26670 h 280035"/>
                <a:gd name="connsiteX13" fmla="*/ 36195 w 38105"/>
                <a:gd name="connsiteY13" fmla="*/ 7620 h 280035"/>
                <a:gd name="connsiteX14" fmla="*/ 38100 w 38105"/>
                <a:gd name="connsiteY14" fmla="*/ 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5" h="280035">
                  <a:moveTo>
                    <a:pt x="0" y="280035"/>
                  </a:moveTo>
                  <a:cubicBezTo>
                    <a:pt x="635" y="264160"/>
                    <a:pt x="812" y="248260"/>
                    <a:pt x="1905" y="232410"/>
                  </a:cubicBezTo>
                  <a:cubicBezTo>
                    <a:pt x="2085" y="229798"/>
                    <a:pt x="3242" y="227346"/>
                    <a:pt x="3810" y="224790"/>
                  </a:cubicBezTo>
                  <a:cubicBezTo>
                    <a:pt x="4512" y="221629"/>
                    <a:pt x="5080" y="218440"/>
                    <a:pt x="5715" y="215265"/>
                  </a:cubicBezTo>
                  <a:cubicBezTo>
                    <a:pt x="6528" y="197377"/>
                    <a:pt x="6632" y="175014"/>
                    <a:pt x="9525" y="156210"/>
                  </a:cubicBezTo>
                  <a:cubicBezTo>
                    <a:pt x="13012" y="133545"/>
                    <a:pt x="10048" y="167840"/>
                    <a:pt x="13335" y="137160"/>
                  </a:cubicBezTo>
                  <a:cubicBezTo>
                    <a:pt x="14829" y="123212"/>
                    <a:pt x="14394" y="109005"/>
                    <a:pt x="17145" y="95250"/>
                  </a:cubicBezTo>
                  <a:cubicBezTo>
                    <a:pt x="17780" y="92075"/>
                    <a:pt x="18487" y="88914"/>
                    <a:pt x="19050" y="85725"/>
                  </a:cubicBezTo>
                  <a:cubicBezTo>
                    <a:pt x="20393" y="78117"/>
                    <a:pt x="21345" y="70440"/>
                    <a:pt x="22860" y="62865"/>
                  </a:cubicBezTo>
                  <a:cubicBezTo>
                    <a:pt x="23254" y="60896"/>
                    <a:pt x="24188" y="59073"/>
                    <a:pt x="24765" y="57150"/>
                  </a:cubicBezTo>
                  <a:cubicBezTo>
                    <a:pt x="26093" y="52722"/>
                    <a:pt x="27359" y="48275"/>
                    <a:pt x="28575" y="43815"/>
                  </a:cubicBezTo>
                  <a:cubicBezTo>
                    <a:pt x="29264" y="41289"/>
                    <a:pt x="29652" y="38679"/>
                    <a:pt x="30480" y="36195"/>
                  </a:cubicBezTo>
                  <a:cubicBezTo>
                    <a:pt x="31561" y="32951"/>
                    <a:pt x="33020" y="29845"/>
                    <a:pt x="34290" y="26670"/>
                  </a:cubicBezTo>
                  <a:cubicBezTo>
                    <a:pt x="34925" y="20320"/>
                    <a:pt x="35225" y="13927"/>
                    <a:pt x="36195" y="7620"/>
                  </a:cubicBezTo>
                  <a:cubicBezTo>
                    <a:pt x="38301" y="-6068"/>
                    <a:pt x="38100" y="6244"/>
                    <a:pt x="38100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14A4BB9B-2074-DD30-ABD6-7C73FFC7DB05}"/>
                </a:ext>
              </a:extLst>
            </p:cNvPr>
            <p:cNvSpPr/>
            <p:nvPr/>
          </p:nvSpPr>
          <p:spPr>
            <a:xfrm>
              <a:off x="7658100" y="4480545"/>
              <a:ext cx="188595" cy="247665"/>
            </a:xfrm>
            <a:custGeom>
              <a:avLst/>
              <a:gdLst>
                <a:gd name="connsiteX0" fmla="*/ 0 w 188595"/>
                <a:gd name="connsiteY0" fmla="*/ 247665 h 247665"/>
                <a:gd name="connsiteX1" fmla="*/ 1905 w 188595"/>
                <a:gd name="connsiteY1" fmla="*/ 232425 h 247665"/>
                <a:gd name="connsiteX2" fmla="*/ 3810 w 188595"/>
                <a:gd name="connsiteY2" fmla="*/ 207660 h 247665"/>
                <a:gd name="connsiteX3" fmla="*/ 7620 w 188595"/>
                <a:gd name="connsiteY3" fmla="*/ 200040 h 247665"/>
                <a:gd name="connsiteX4" fmla="*/ 9525 w 188595"/>
                <a:gd name="connsiteY4" fmla="*/ 190515 h 247665"/>
                <a:gd name="connsiteX5" fmla="*/ 13335 w 188595"/>
                <a:gd name="connsiteY5" fmla="*/ 184800 h 247665"/>
                <a:gd name="connsiteX6" fmla="*/ 17145 w 188595"/>
                <a:gd name="connsiteY6" fmla="*/ 158130 h 247665"/>
                <a:gd name="connsiteX7" fmla="*/ 22860 w 188595"/>
                <a:gd name="connsiteY7" fmla="*/ 140985 h 247665"/>
                <a:gd name="connsiteX8" fmla="*/ 26670 w 188595"/>
                <a:gd name="connsiteY8" fmla="*/ 112410 h 247665"/>
                <a:gd name="connsiteX9" fmla="*/ 30480 w 188595"/>
                <a:gd name="connsiteY9" fmla="*/ 100980 h 247665"/>
                <a:gd name="connsiteX10" fmla="*/ 32385 w 188595"/>
                <a:gd name="connsiteY10" fmla="*/ 91455 h 247665"/>
                <a:gd name="connsiteX11" fmla="*/ 41910 w 188595"/>
                <a:gd name="connsiteY11" fmla="*/ 64785 h 247665"/>
                <a:gd name="connsiteX12" fmla="*/ 51435 w 188595"/>
                <a:gd name="connsiteY12" fmla="*/ 49545 h 247665"/>
                <a:gd name="connsiteX13" fmla="*/ 64770 w 188595"/>
                <a:gd name="connsiteY13" fmla="*/ 28590 h 247665"/>
                <a:gd name="connsiteX14" fmla="*/ 70485 w 188595"/>
                <a:gd name="connsiteY14" fmla="*/ 26685 h 247665"/>
                <a:gd name="connsiteX15" fmla="*/ 78105 w 188595"/>
                <a:gd name="connsiteY15" fmla="*/ 22875 h 247665"/>
                <a:gd name="connsiteX16" fmla="*/ 85725 w 188595"/>
                <a:gd name="connsiteY16" fmla="*/ 20970 h 247665"/>
                <a:gd name="connsiteX17" fmla="*/ 97155 w 188595"/>
                <a:gd name="connsiteY17" fmla="*/ 15255 h 247665"/>
                <a:gd name="connsiteX18" fmla="*/ 110490 w 188595"/>
                <a:gd name="connsiteY18" fmla="*/ 9540 h 247665"/>
                <a:gd name="connsiteX19" fmla="*/ 131445 w 188595"/>
                <a:gd name="connsiteY19" fmla="*/ 1920 h 247665"/>
                <a:gd name="connsiteX20" fmla="*/ 188595 w 188595"/>
                <a:gd name="connsiteY20" fmla="*/ 15 h 2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595" h="247665">
                  <a:moveTo>
                    <a:pt x="0" y="247665"/>
                  </a:moveTo>
                  <a:cubicBezTo>
                    <a:pt x="635" y="242585"/>
                    <a:pt x="1420" y="237521"/>
                    <a:pt x="1905" y="232425"/>
                  </a:cubicBezTo>
                  <a:cubicBezTo>
                    <a:pt x="2690" y="224183"/>
                    <a:pt x="2371" y="215813"/>
                    <a:pt x="3810" y="207660"/>
                  </a:cubicBezTo>
                  <a:cubicBezTo>
                    <a:pt x="4304" y="204863"/>
                    <a:pt x="6350" y="202580"/>
                    <a:pt x="7620" y="200040"/>
                  </a:cubicBezTo>
                  <a:cubicBezTo>
                    <a:pt x="8255" y="196865"/>
                    <a:pt x="8388" y="193547"/>
                    <a:pt x="9525" y="190515"/>
                  </a:cubicBezTo>
                  <a:cubicBezTo>
                    <a:pt x="10329" y="188371"/>
                    <a:pt x="12811" y="187029"/>
                    <a:pt x="13335" y="184800"/>
                  </a:cubicBezTo>
                  <a:cubicBezTo>
                    <a:pt x="15392" y="176058"/>
                    <a:pt x="14305" y="166649"/>
                    <a:pt x="17145" y="158130"/>
                  </a:cubicBezTo>
                  <a:lnTo>
                    <a:pt x="22860" y="140985"/>
                  </a:lnTo>
                  <a:cubicBezTo>
                    <a:pt x="23494" y="135277"/>
                    <a:pt x="24960" y="119251"/>
                    <a:pt x="26670" y="112410"/>
                  </a:cubicBezTo>
                  <a:cubicBezTo>
                    <a:pt x="27644" y="108514"/>
                    <a:pt x="29423" y="104855"/>
                    <a:pt x="30480" y="100980"/>
                  </a:cubicBezTo>
                  <a:cubicBezTo>
                    <a:pt x="31332" y="97856"/>
                    <a:pt x="31495" y="94568"/>
                    <a:pt x="32385" y="91455"/>
                  </a:cubicBezTo>
                  <a:cubicBezTo>
                    <a:pt x="33365" y="88026"/>
                    <a:pt x="39164" y="70276"/>
                    <a:pt x="41910" y="64785"/>
                  </a:cubicBezTo>
                  <a:cubicBezTo>
                    <a:pt x="45430" y="57746"/>
                    <a:pt x="47657" y="55590"/>
                    <a:pt x="51435" y="49545"/>
                  </a:cubicBezTo>
                  <a:cubicBezTo>
                    <a:pt x="52726" y="47480"/>
                    <a:pt x="63481" y="29020"/>
                    <a:pt x="64770" y="28590"/>
                  </a:cubicBezTo>
                  <a:cubicBezTo>
                    <a:pt x="66675" y="27955"/>
                    <a:pt x="68639" y="27476"/>
                    <a:pt x="70485" y="26685"/>
                  </a:cubicBezTo>
                  <a:cubicBezTo>
                    <a:pt x="73095" y="25566"/>
                    <a:pt x="75446" y="23872"/>
                    <a:pt x="78105" y="22875"/>
                  </a:cubicBezTo>
                  <a:cubicBezTo>
                    <a:pt x="80556" y="21956"/>
                    <a:pt x="83185" y="21605"/>
                    <a:pt x="85725" y="20970"/>
                  </a:cubicBezTo>
                  <a:cubicBezTo>
                    <a:pt x="102103" y="10051"/>
                    <a:pt x="81381" y="23142"/>
                    <a:pt x="97155" y="15255"/>
                  </a:cubicBezTo>
                  <a:cubicBezTo>
                    <a:pt x="110311" y="8677"/>
                    <a:pt x="94631" y="13505"/>
                    <a:pt x="110490" y="9540"/>
                  </a:cubicBezTo>
                  <a:cubicBezTo>
                    <a:pt x="118613" y="4125"/>
                    <a:pt x="118442" y="3313"/>
                    <a:pt x="131445" y="1920"/>
                  </a:cubicBezTo>
                  <a:cubicBezTo>
                    <a:pt x="152185" y="-302"/>
                    <a:pt x="168666" y="15"/>
                    <a:pt x="188595" y="15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E7893D61-C367-D1BA-FF0D-0D4D2DB61E83}"/>
                </a:ext>
              </a:extLst>
            </p:cNvPr>
            <p:cNvSpPr/>
            <p:nvPr/>
          </p:nvSpPr>
          <p:spPr>
            <a:xfrm>
              <a:off x="7848600" y="4476964"/>
              <a:ext cx="413385" cy="5501"/>
            </a:xfrm>
            <a:custGeom>
              <a:avLst/>
              <a:gdLst>
                <a:gd name="connsiteX0" fmla="*/ 0 w 413385"/>
                <a:gd name="connsiteY0" fmla="*/ 5501 h 5501"/>
                <a:gd name="connsiteX1" fmla="*/ 384810 w 413385"/>
                <a:gd name="connsiteY1" fmla="*/ 3596 h 5501"/>
                <a:gd name="connsiteX2" fmla="*/ 413385 w 413385"/>
                <a:gd name="connsiteY2" fmla="*/ 5501 h 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3385" h="5501">
                  <a:moveTo>
                    <a:pt x="0" y="5501"/>
                  </a:moveTo>
                  <a:cubicBezTo>
                    <a:pt x="128090" y="-5173"/>
                    <a:pt x="255738" y="2837"/>
                    <a:pt x="384810" y="3596"/>
                  </a:cubicBezTo>
                  <a:cubicBezTo>
                    <a:pt x="412113" y="5546"/>
                    <a:pt x="402567" y="5501"/>
                    <a:pt x="413385" y="5501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97E4B21-D889-FC51-D342-F5333C321072}"/>
                </a:ext>
              </a:extLst>
            </p:cNvPr>
            <p:cNvSpPr/>
            <p:nvPr/>
          </p:nvSpPr>
          <p:spPr>
            <a:xfrm>
              <a:off x="8260080" y="4486275"/>
              <a:ext cx="179071" cy="228600"/>
            </a:xfrm>
            <a:custGeom>
              <a:avLst/>
              <a:gdLst>
                <a:gd name="connsiteX0" fmla="*/ 0 w 179071"/>
                <a:gd name="connsiteY0" fmla="*/ 0 h 228600"/>
                <a:gd name="connsiteX1" fmla="*/ 62865 w 179071"/>
                <a:gd name="connsiteY1" fmla="*/ 1905 h 228600"/>
                <a:gd name="connsiteX2" fmla="*/ 76200 w 179071"/>
                <a:gd name="connsiteY2" fmla="*/ 7620 h 228600"/>
                <a:gd name="connsiteX3" fmla="*/ 87630 w 179071"/>
                <a:gd name="connsiteY3" fmla="*/ 19050 h 228600"/>
                <a:gd name="connsiteX4" fmla="*/ 95250 w 179071"/>
                <a:gd name="connsiteY4" fmla="*/ 20955 h 228600"/>
                <a:gd name="connsiteX5" fmla="*/ 104775 w 179071"/>
                <a:gd name="connsiteY5" fmla="*/ 32385 h 228600"/>
                <a:gd name="connsiteX6" fmla="*/ 116205 w 179071"/>
                <a:gd name="connsiteY6" fmla="*/ 43815 h 228600"/>
                <a:gd name="connsiteX7" fmla="*/ 121920 w 179071"/>
                <a:gd name="connsiteY7" fmla="*/ 51435 h 228600"/>
                <a:gd name="connsiteX8" fmla="*/ 125730 w 179071"/>
                <a:gd name="connsiteY8" fmla="*/ 59055 h 228600"/>
                <a:gd name="connsiteX9" fmla="*/ 131445 w 179071"/>
                <a:gd name="connsiteY9" fmla="*/ 68580 h 228600"/>
                <a:gd name="connsiteX10" fmla="*/ 133350 w 179071"/>
                <a:gd name="connsiteY10" fmla="*/ 83820 h 228600"/>
                <a:gd name="connsiteX11" fmla="*/ 137160 w 179071"/>
                <a:gd name="connsiteY11" fmla="*/ 91440 h 228600"/>
                <a:gd name="connsiteX12" fmla="*/ 139065 w 179071"/>
                <a:gd name="connsiteY12" fmla="*/ 99060 h 228600"/>
                <a:gd name="connsiteX13" fmla="*/ 142875 w 179071"/>
                <a:gd name="connsiteY13" fmla="*/ 106680 h 228600"/>
                <a:gd name="connsiteX14" fmla="*/ 146685 w 179071"/>
                <a:gd name="connsiteY14" fmla="*/ 116205 h 228600"/>
                <a:gd name="connsiteX15" fmla="*/ 148590 w 179071"/>
                <a:gd name="connsiteY15" fmla="*/ 121920 h 228600"/>
                <a:gd name="connsiteX16" fmla="*/ 152400 w 179071"/>
                <a:gd name="connsiteY16" fmla="*/ 129540 h 228600"/>
                <a:gd name="connsiteX17" fmla="*/ 156210 w 179071"/>
                <a:gd name="connsiteY17" fmla="*/ 142875 h 228600"/>
                <a:gd name="connsiteX18" fmla="*/ 158115 w 179071"/>
                <a:gd name="connsiteY18" fmla="*/ 148590 h 228600"/>
                <a:gd name="connsiteX19" fmla="*/ 161925 w 179071"/>
                <a:gd name="connsiteY19" fmla="*/ 167640 h 228600"/>
                <a:gd name="connsiteX20" fmla="*/ 165735 w 179071"/>
                <a:gd name="connsiteY20" fmla="*/ 190500 h 228600"/>
                <a:gd name="connsiteX21" fmla="*/ 169545 w 179071"/>
                <a:gd name="connsiteY21" fmla="*/ 196215 h 228600"/>
                <a:gd name="connsiteX22" fmla="*/ 171450 w 179071"/>
                <a:gd name="connsiteY22" fmla="*/ 209550 h 228600"/>
                <a:gd name="connsiteX23" fmla="*/ 175260 w 179071"/>
                <a:gd name="connsiteY23" fmla="*/ 215265 h 228600"/>
                <a:gd name="connsiteX24" fmla="*/ 179070 w 179071"/>
                <a:gd name="connsiteY24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9071" h="228600">
                  <a:moveTo>
                    <a:pt x="0" y="0"/>
                  </a:moveTo>
                  <a:cubicBezTo>
                    <a:pt x="20955" y="635"/>
                    <a:pt x="41933" y="742"/>
                    <a:pt x="62865" y="1905"/>
                  </a:cubicBezTo>
                  <a:cubicBezTo>
                    <a:pt x="65453" y="2049"/>
                    <a:pt x="75016" y="6673"/>
                    <a:pt x="76200" y="7620"/>
                  </a:cubicBezTo>
                  <a:cubicBezTo>
                    <a:pt x="80407" y="10986"/>
                    <a:pt x="82403" y="17743"/>
                    <a:pt x="87630" y="19050"/>
                  </a:cubicBezTo>
                  <a:lnTo>
                    <a:pt x="95250" y="20955"/>
                  </a:lnTo>
                  <a:cubicBezTo>
                    <a:pt x="119195" y="38914"/>
                    <a:pt x="92557" y="16676"/>
                    <a:pt x="104775" y="32385"/>
                  </a:cubicBezTo>
                  <a:cubicBezTo>
                    <a:pt x="108083" y="36638"/>
                    <a:pt x="112972" y="39504"/>
                    <a:pt x="116205" y="43815"/>
                  </a:cubicBezTo>
                  <a:cubicBezTo>
                    <a:pt x="118110" y="46355"/>
                    <a:pt x="120237" y="48743"/>
                    <a:pt x="121920" y="51435"/>
                  </a:cubicBezTo>
                  <a:cubicBezTo>
                    <a:pt x="123425" y="53843"/>
                    <a:pt x="124351" y="56573"/>
                    <a:pt x="125730" y="59055"/>
                  </a:cubicBezTo>
                  <a:cubicBezTo>
                    <a:pt x="127528" y="62292"/>
                    <a:pt x="129540" y="65405"/>
                    <a:pt x="131445" y="68580"/>
                  </a:cubicBezTo>
                  <a:cubicBezTo>
                    <a:pt x="132080" y="73660"/>
                    <a:pt x="132108" y="78853"/>
                    <a:pt x="133350" y="83820"/>
                  </a:cubicBezTo>
                  <a:cubicBezTo>
                    <a:pt x="134039" y="86575"/>
                    <a:pt x="136163" y="88781"/>
                    <a:pt x="137160" y="91440"/>
                  </a:cubicBezTo>
                  <a:cubicBezTo>
                    <a:pt x="138079" y="93891"/>
                    <a:pt x="138146" y="96609"/>
                    <a:pt x="139065" y="99060"/>
                  </a:cubicBezTo>
                  <a:cubicBezTo>
                    <a:pt x="140062" y="101719"/>
                    <a:pt x="141722" y="104085"/>
                    <a:pt x="142875" y="106680"/>
                  </a:cubicBezTo>
                  <a:cubicBezTo>
                    <a:pt x="144264" y="109805"/>
                    <a:pt x="145484" y="113003"/>
                    <a:pt x="146685" y="116205"/>
                  </a:cubicBezTo>
                  <a:cubicBezTo>
                    <a:pt x="147390" y="118085"/>
                    <a:pt x="147799" y="120074"/>
                    <a:pt x="148590" y="121920"/>
                  </a:cubicBezTo>
                  <a:cubicBezTo>
                    <a:pt x="149709" y="124530"/>
                    <a:pt x="151281" y="126930"/>
                    <a:pt x="152400" y="129540"/>
                  </a:cubicBezTo>
                  <a:cubicBezTo>
                    <a:pt x="154358" y="134108"/>
                    <a:pt x="154829" y="138042"/>
                    <a:pt x="156210" y="142875"/>
                  </a:cubicBezTo>
                  <a:cubicBezTo>
                    <a:pt x="156762" y="144806"/>
                    <a:pt x="157663" y="146633"/>
                    <a:pt x="158115" y="148590"/>
                  </a:cubicBezTo>
                  <a:cubicBezTo>
                    <a:pt x="159571" y="154900"/>
                    <a:pt x="161122" y="161214"/>
                    <a:pt x="161925" y="167640"/>
                  </a:cubicBezTo>
                  <a:cubicBezTo>
                    <a:pt x="162345" y="171000"/>
                    <a:pt x="163514" y="185317"/>
                    <a:pt x="165735" y="190500"/>
                  </a:cubicBezTo>
                  <a:cubicBezTo>
                    <a:pt x="166637" y="192604"/>
                    <a:pt x="168275" y="194310"/>
                    <a:pt x="169545" y="196215"/>
                  </a:cubicBezTo>
                  <a:cubicBezTo>
                    <a:pt x="170180" y="200660"/>
                    <a:pt x="170160" y="205249"/>
                    <a:pt x="171450" y="209550"/>
                  </a:cubicBezTo>
                  <a:cubicBezTo>
                    <a:pt x="172108" y="211743"/>
                    <a:pt x="174330" y="213173"/>
                    <a:pt x="175260" y="215265"/>
                  </a:cubicBezTo>
                  <a:cubicBezTo>
                    <a:pt x="179271" y="224289"/>
                    <a:pt x="179070" y="223155"/>
                    <a:pt x="179070" y="22860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F758102A-5D62-F725-E4A8-081FC021F648}"/>
                </a:ext>
              </a:extLst>
            </p:cNvPr>
            <p:cNvSpPr/>
            <p:nvPr/>
          </p:nvSpPr>
          <p:spPr>
            <a:xfrm>
              <a:off x="8369165" y="4513307"/>
              <a:ext cx="114322" cy="470535"/>
            </a:xfrm>
            <a:custGeom>
              <a:avLst/>
              <a:gdLst>
                <a:gd name="connsiteX0" fmla="*/ 0 w 114322"/>
                <a:gd name="connsiteY0" fmla="*/ 0 h 470535"/>
                <a:gd name="connsiteX1" fmla="*/ 3810 w 114322"/>
                <a:gd name="connsiteY1" fmla="*/ 9525 h 470535"/>
                <a:gd name="connsiteX2" fmla="*/ 11430 w 114322"/>
                <a:gd name="connsiteY2" fmla="*/ 22860 h 470535"/>
                <a:gd name="connsiteX3" fmla="*/ 13335 w 114322"/>
                <a:gd name="connsiteY3" fmla="*/ 30480 h 470535"/>
                <a:gd name="connsiteX4" fmla="*/ 22860 w 114322"/>
                <a:gd name="connsiteY4" fmla="*/ 49530 h 470535"/>
                <a:gd name="connsiteX5" fmla="*/ 28575 w 114322"/>
                <a:gd name="connsiteY5" fmla="*/ 55245 h 470535"/>
                <a:gd name="connsiteX6" fmla="*/ 30480 w 114322"/>
                <a:gd name="connsiteY6" fmla="*/ 60960 h 470535"/>
                <a:gd name="connsiteX7" fmla="*/ 32385 w 114322"/>
                <a:gd name="connsiteY7" fmla="*/ 68580 h 470535"/>
                <a:gd name="connsiteX8" fmla="*/ 36195 w 114322"/>
                <a:gd name="connsiteY8" fmla="*/ 74295 h 470535"/>
                <a:gd name="connsiteX9" fmla="*/ 43815 w 114322"/>
                <a:gd name="connsiteY9" fmla="*/ 89535 h 470535"/>
                <a:gd name="connsiteX10" fmla="*/ 47625 w 114322"/>
                <a:gd name="connsiteY10" fmla="*/ 104775 h 470535"/>
                <a:gd name="connsiteX11" fmla="*/ 51435 w 114322"/>
                <a:gd name="connsiteY11" fmla="*/ 114300 h 470535"/>
                <a:gd name="connsiteX12" fmla="*/ 55245 w 114322"/>
                <a:gd name="connsiteY12" fmla="*/ 133350 h 470535"/>
                <a:gd name="connsiteX13" fmla="*/ 59055 w 114322"/>
                <a:gd name="connsiteY13" fmla="*/ 146685 h 470535"/>
                <a:gd name="connsiteX14" fmla="*/ 60960 w 114322"/>
                <a:gd name="connsiteY14" fmla="*/ 161925 h 470535"/>
                <a:gd name="connsiteX15" fmla="*/ 64770 w 114322"/>
                <a:gd name="connsiteY15" fmla="*/ 167640 h 470535"/>
                <a:gd name="connsiteX16" fmla="*/ 66675 w 114322"/>
                <a:gd name="connsiteY16" fmla="*/ 173355 h 470535"/>
                <a:gd name="connsiteX17" fmla="*/ 68580 w 114322"/>
                <a:gd name="connsiteY17" fmla="*/ 184785 h 470535"/>
                <a:gd name="connsiteX18" fmla="*/ 74295 w 114322"/>
                <a:gd name="connsiteY18" fmla="*/ 201930 h 470535"/>
                <a:gd name="connsiteX19" fmla="*/ 76200 w 114322"/>
                <a:gd name="connsiteY19" fmla="*/ 207645 h 470535"/>
                <a:gd name="connsiteX20" fmla="*/ 80010 w 114322"/>
                <a:gd name="connsiteY20" fmla="*/ 224790 h 470535"/>
                <a:gd name="connsiteX21" fmla="*/ 81915 w 114322"/>
                <a:gd name="connsiteY21" fmla="*/ 236220 h 470535"/>
                <a:gd name="connsiteX22" fmla="*/ 83820 w 114322"/>
                <a:gd name="connsiteY22" fmla="*/ 241935 h 470535"/>
                <a:gd name="connsiteX23" fmla="*/ 87630 w 114322"/>
                <a:gd name="connsiteY23" fmla="*/ 257175 h 470535"/>
                <a:gd name="connsiteX24" fmla="*/ 89535 w 114322"/>
                <a:gd name="connsiteY24" fmla="*/ 272415 h 470535"/>
                <a:gd name="connsiteX25" fmla="*/ 95250 w 114322"/>
                <a:gd name="connsiteY25" fmla="*/ 308610 h 470535"/>
                <a:gd name="connsiteX26" fmla="*/ 97155 w 114322"/>
                <a:gd name="connsiteY26" fmla="*/ 320040 h 470535"/>
                <a:gd name="connsiteX27" fmla="*/ 99060 w 114322"/>
                <a:gd name="connsiteY27" fmla="*/ 325755 h 470535"/>
                <a:gd name="connsiteX28" fmla="*/ 100965 w 114322"/>
                <a:gd name="connsiteY28" fmla="*/ 337185 h 470535"/>
                <a:gd name="connsiteX29" fmla="*/ 102870 w 114322"/>
                <a:gd name="connsiteY29" fmla="*/ 342900 h 470535"/>
                <a:gd name="connsiteX30" fmla="*/ 104775 w 114322"/>
                <a:gd name="connsiteY30" fmla="*/ 352425 h 470535"/>
                <a:gd name="connsiteX31" fmla="*/ 106680 w 114322"/>
                <a:gd name="connsiteY31" fmla="*/ 400050 h 470535"/>
                <a:gd name="connsiteX32" fmla="*/ 108585 w 114322"/>
                <a:gd name="connsiteY32" fmla="*/ 405765 h 470535"/>
                <a:gd name="connsiteX33" fmla="*/ 112395 w 114322"/>
                <a:gd name="connsiteY33" fmla="*/ 455295 h 470535"/>
                <a:gd name="connsiteX34" fmla="*/ 114300 w 114322"/>
                <a:gd name="connsiteY34" fmla="*/ 47053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4322" h="470535">
                  <a:moveTo>
                    <a:pt x="0" y="0"/>
                  </a:moveTo>
                  <a:cubicBezTo>
                    <a:pt x="1270" y="3175"/>
                    <a:pt x="2281" y="6466"/>
                    <a:pt x="3810" y="9525"/>
                  </a:cubicBezTo>
                  <a:cubicBezTo>
                    <a:pt x="9337" y="20579"/>
                    <a:pt x="6420" y="9501"/>
                    <a:pt x="11430" y="22860"/>
                  </a:cubicBezTo>
                  <a:cubicBezTo>
                    <a:pt x="12349" y="25311"/>
                    <a:pt x="12507" y="27996"/>
                    <a:pt x="13335" y="30480"/>
                  </a:cubicBezTo>
                  <a:cubicBezTo>
                    <a:pt x="15584" y="37227"/>
                    <a:pt x="18565" y="43803"/>
                    <a:pt x="22860" y="49530"/>
                  </a:cubicBezTo>
                  <a:cubicBezTo>
                    <a:pt x="24476" y="51685"/>
                    <a:pt x="26670" y="53340"/>
                    <a:pt x="28575" y="55245"/>
                  </a:cubicBezTo>
                  <a:cubicBezTo>
                    <a:pt x="29210" y="57150"/>
                    <a:pt x="29928" y="59029"/>
                    <a:pt x="30480" y="60960"/>
                  </a:cubicBezTo>
                  <a:cubicBezTo>
                    <a:pt x="31199" y="63477"/>
                    <a:pt x="31354" y="66174"/>
                    <a:pt x="32385" y="68580"/>
                  </a:cubicBezTo>
                  <a:cubicBezTo>
                    <a:pt x="33287" y="70684"/>
                    <a:pt x="35099" y="72285"/>
                    <a:pt x="36195" y="74295"/>
                  </a:cubicBezTo>
                  <a:cubicBezTo>
                    <a:pt x="38915" y="79281"/>
                    <a:pt x="43815" y="89535"/>
                    <a:pt x="43815" y="89535"/>
                  </a:cubicBezTo>
                  <a:cubicBezTo>
                    <a:pt x="45439" y="97656"/>
                    <a:pt x="45115" y="98080"/>
                    <a:pt x="47625" y="104775"/>
                  </a:cubicBezTo>
                  <a:cubicBezTo>
                    <a:pt x="48826" y="107977"/>
                    <a:pt x="50554" y="110996"/>
                    <a:pt x="51435" y="114300"/>
                  </a:cubicBezTo>
                  <a:cubicBezTo>
                    <a:pt x="53104" y="120557"/>
                    <a:pt x="53674" y="127068"/>
                    <a:pt x="55245" y="133350"/>
                  </a:cubicBezTo>
                  <a:cubicBezTo>
                    <a:pt x="57637" y="142918"/>
                    <a:pt x="56322" y="138486"/>
                    <a:pt x="59055" y="146685"/>
                  </a:cubicBezTo>
                  <a:cubicBezTo>
                    <a:pt x="59690" y="151765"/>
                    <a:pt x="59613" y="156986"/>
                    <a:pt x="60960" y="161925"/>
                  </a:cubicBezTo>
                  <a:cubicBezTo>
                    <a:pt x="61562" y="164134"/>
                    <a:pt x="63746" y="165592"/>
                    <a:pt x="64770" y="167640"/>
                  </a:cubicBezTo>
                  <a:cubicBezTo>
                    <a:pt x="65668" y="169436"/>
                    <a:pt x="66239" y="171395"/>
                    <a:pt x="66675" y="173355"/>
                  </a:cubicBezTo>
                  <a:cubicBezTo>
                    <a:pt x="67513" y="177126"/>
                    <a:pt x="67585" y="181053"/>
                    <a:pt x="68580" y="184785"/>
                  </a:cubicBezTo>
                  <a:cubicBezTo>
                    <a:pt x="70132" y="190606"/>
                    <a:pt x="72390" y="196215"/>
                    <a:pt x="74295" y="201930"/>
                  </a:cubicBezTo>
                  <a:cubicBezTo>
                    <a:pt x="74930" y="203835"/>
                    <a:pt x="75713" y="205697"/>
                    <a:pt x="76200" y="207645"/>
                  </a:cubicBezTo>
                  <a:cubicBezTo>
                    <a:pt x="78238" y="215799"/>
                    <a:pt x="78398" y="215922"/>
                    <a:pt x="80010" y="224790"/>
                  </a:cubicBezTo>
                  <a:cubicBezTo>
                    <a:pt x="80701" y="228590"/>
                    <a:pt x="81077" y="232449"/>
                    <a:pt x="81915" y="236220"/>
                  </a:cubicBezTo>
                  <a:cubicBezTo>
                    <a:pt x="82351" y="238180"/>
                    <a:pt x="83333" y="239987"/>
                    <a:pt x="83820" y="241935"/>
                  </a:cubicBezTo>
                  <a:lnTo>
                    <a:pt x="87630" y="257175"/>
                  </a:lnTo>
                  <a:cubicBezTo>
                    <a:pt x="88265" y="262255"/>
                    <a:pt x="89091" y="267315"/>
                    <a:pt x="89535" y="272415"/>
                  </a:cubicBezTo>
                  <a:cubicBezTo>
                    <a:pt x="92400" y="305366"/>
                    <a:pt x="86941" y="291993"/>
                    <a:pt x="95250" y="308610"/>
                  </a:cubicBezTo>
                  <a:cubicBezTo>
                    <a:pt x="95885" y="312420"/>
                    <a:pt x="96317" y="316269"/>
                    <a:pt x="97155" y="320040"/>
                  </a:cubicBezTo>
                  <a:cubicBezTo>
                    <a:pt x="97591" y="322000"/>
                    <a:pt x="98624" y="323795"/>
                    <a:pt x="99060" y="325755"/>
                  </a:cubicBezTo>
                  <a:cubicBezTo>
                    <a:pt x="99898" y="329526"/>
                    <a:pt x="100127" y="333414"/>
                    <a:pt x="100965" y="337185"/>
                  </a:cubicBezTo>
                  <a:cubicBezTo>
                    <a:pt x="101401" y="339145"/>
                    <a:pt x="102383" y="340952"/>
                    <a:pt x="102870" y="342900"/>
                  </a:cubicBezTo>
                  <a:cubicBezTo>
                    <a:pt x="103655" y="346041"/>
                    <a:pt x="104140" y="349250"/>
                    <a:pt x="104775" y="352425"/>
                  </a:cubicBezTo>
                  <a:cubicBezTo>
                    <a:pt x="105410" y="368300"/>
                    <a:pt x="105548" y="384203"/>
                    <a:pt x="106680" y="400050"/>
                  </a:cubicBezTo>
                  <a:cubicBezTo>
                    <a:pt x="106823" y="402053"/>
                    <a:pt x="108255" y="403784"/>
                    <a:pt x="108585" y="405765"/>
                  </a:cubicBezTo>
                  <a:cubicBezTo>
                    <a:pt x="111256" y="421789"/>
                    <a:pt x="110958" y="439489"/>
                    <a:pt x="112395" y="455295"/>
                  </a:cubicBezTo>
                  <a:cubicBezTo>
                    <a:pt x="114674" y="480360"/>
                    <a:pt x="114300" y="453538"/>
                    <a:pt x="114300" y="470535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E412014F-73B9-CFBB-F8D2-FE3590191055}"/>
                </a:ext>
              </a:extLst>
            </p:cNvPr>
            <p:cNvSpPr/>
            <p:nvPr/>
          </p:nvSpPr>
          <p:spPr>
            <a:xfrm>
              <a:off x="8483487" y="4956353"/>
              <a:ext cx="70499" cy="607695"/>
            </a:xfrm>
            <a:custGeom>
              <a:avLst/>
              <a:gdLst>
                <a:gd name="connsiteX0" fmla="*/ 0 w 70499"/>
                <a:gd name="connsiteY0" fmla="*/ 0 h 607695"/>
                <a:gd name="connsiteX1" fmla="*/ 1905 w 70499"/>
                <a:gd name="connsiteY1" fmla="*/ 51435 h 607695"/>
                <a:gd name="connsiteX2" fmla="*/ 5715 w 70499"/>
                <a:gd name="connsiteY2" fmla="*/ 64770 h 607695"/>
                <a:gd name="connsiteX3" fmla="*/ 7620 w 70499"/>
                <a:gd name="connsiteY3" fmla="*/ 76200 h 607695"/>
                <a:gd name="connsiteX4" fmla="*/ 11430 w 70499"/>
                <a:gd name="connsiteY4" fmla="*/ 106680 h 607695"/>
                <a:gd name="connsiteX5" fmla="*/ 15240 w 70499"/>
                <a:gd name="connsiteY5" fmla="*/ 129540 h 607695"/>
                <a:gd name="connsiteX6" fmla="*/ 17145 w 70499"/>
                <a:gd name="connsiteY6" fmla="*/ 139065 h 607695"/>
                <a:gd name="connsiteX7" fmla="*/ 20955 w 70499"/>
                <a:gd name="connsiteY7" fmla="*/ 160020 h 607695"/>
                <a:gd name="connsiteX8" fmla="*/ 22860 w 70499"/>
                <a:gd name="connsiteY8" fmla="*/ 200025 h 607695"/>
                <a:gd name="connsiteX9" fmla="*/ 28575 w 70499"/>
                <a:gd name="connsiteY9" fmla="*/ 222885 h 607695"/>
                <a:gd name="connsiteX10" fmla="*/ 30480 w 70499"/>
                <a:gd name="connsiteY10" fmla="*/ 230505 h 607695"/>
                <a:gd name="connsiteX11" fmla="*/ 34290 w 70499"/>
                <a:gd name="connsiteY11" fmla="*/ 251460 h 607695"/>
                <a:gd name="connsiteX12" fmla="*/ 38100 w 70499"/>
                <a:gd name="connsiteY12" fmla="*/ 335280 h 607695"/>
                <a:gd name="connsiteX13" fmla="*/ 40005 w 70499"/>
                <a:gd name="connsiteY13" fmla="*/ 346710 h 607695"/>
                <a:gd name="connsiteX14" fmla="*/ 41910 w 70499"/>
                <a:gd name="connsiteY14" fmla="*/ 360045 h 607695"/>
                <a:gd name="connsiteX15" fmla="*/ 43815 w 70499"/>
                <a:gd name="connsiteY15" fmla="*/ 424815 h 607695"/>
                <a:gd name="connsiteX16" fmla="*/ 47625 w 70499"/>
                <a:gd name="connsiteY16" fmla="*/ 438150 h 607695"/>
                <a:gd name="connsiteX17" fmla="*/ 53340 w 70499"/>
                <a:gd name="connsiteY17" fmla="*/ 455295 h 607695"/>
                <a:gd name="connsiteX18" fmla="*/ 55245 w 70499"/>
                <a:gd name="connsiteY18" fmla="*/ 518160 h 607695"/>
                <a:gd name="connsiteX19" fmla="*/ 57150 w 70499"/>
                <a:gd name="connsiteY19" fmla="*/ 525780 h 607695"/>
                <a:gd name="connsiteX20" fmla="*/ 60960 w 70499"/>
                <a:gd name="connsiteY20" fmla="*/ 531495 h 607695"/>
                <a:gd name="connsiteX21" fmla="*/ 62865 w 70499"/>
                <a:gd name="connsiteY21" fmla="*/ 544830 h 607695"/>
                <a:gd name="connsiteX22" fmla="*/ 64770 w 70499"/>
                <a:gd name="connsiteY22" fmla="*/ 552450 h 607695"/>
                <a:gd name="connsiteX23" fmla="*/ 66675 w 70499"/>
                <a:gd name="connsiteY23" fmla="*/ 584835 h 607695"/>
                <a:gd name="connsiteX24" fmla="*/ 68580 w 70499"/>
                <a:gd name="connsiteY24" fmla="*/ 596265 h 607695"/>
                <a:gd name="connsiteX25" fmla="*/ 70485 w 70499"/>
                <a:gd name="connsiteY25" fmla="*/ 607695 h 60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99" h="607695">
                  <a:moveTo>
                    <a:pt x="0" y="0"/>
                  </a:moveTo>
                  <a:cubicBezTo>
                    <a:pt x="635" y="17145"/>
                    <a:pt x="800" y="34314"/>
                    <a:pt x="1905" y="51435"/>
                  </a:cubicBezTo>
                  <a:cubicBezTo>
                    <a:pt x="2282" y="57281"/>
                    <a:pt x="4527" y="59426"/>
                    <a:pt x="5715" y="64770"/>
                  </a:cubicBezTo>
                  <a:cubicBezTo>
                    <a:pt x="6553" y="68541"/>
                    <a:pt x="7110" y="72371"/>
                    <a:pt x="7620" y="76200"/>
                  </a:cubicBezTo>
                  <a:cubicBezTo>
                    <a:pt x="11119" y="102439"/>
                    <a:pt x="7855" y="84036"/>
                    <a:pt x="11430" y="106680"/>
                  </a:cubicBezTo>
                  <a:cubicBezTo>
                    <a:pt x="12635" y="114311"/>
                    <a:pt x="13725" y="121965"/>
                    <a:pt x="15240" y="129540"/>
                  </a:cubicBezTo>
                  <a:cubicBezTo>
                    <a:pt x="15875" y="132715"/>
                    <a:pt x="16613" y="135871"/>
                    <a:pt x="17145" y="139065"/>
                  </a:cubicBezTo>
                  <a:cubicBezTo>
                    <a:pt x="20558" y="159542"/>
                    <a:pt x="17298" y="145391"/>
                    <a:pt x="20955" y="160020"/>
                  </a:cubicBezTo>
                  <a:cubicBezTo>
                    <a:pt x="21590" y="173355"/>
                    <a:pt x="21254" y="186772"/>
                    <a:pt x="22860" y="200025"/>
                  </a:cubicBezTo>
                  <a:cubicBezTo>
                    <a:pt x="23805" y="207822"/>
                    <a:pt x="26670" y="215265"/>
                    <a:pt x="28575" y="222885"/>
                  </a:cubicBezTo>
                  <a:cubicBezTo>
                    <a:pt x="29210" y="225425"/>
                    <a:pt x="30155" y="227907"/>
                    <a:pt x="30480" y="230505"/>
                  </a:cubicBezTo>
                  <a:cubicBezTo>
                    <a:pt x="32634" y="247738"/>
                    <a:pt x="30766" y="240888"/>
                    <a:pt x="34290" y="251460"/>
                  </a:cubicBezTo>
                  <a:cubicBezTo>
                    <a:pt x="39325" y="296776"/>
                    <a:pt x="33422" y="239376"/>
                    <a:pt x="38100" y="335280"/>
                  </a:cubicBezTo>
                  <a:cubicBezTo>
                    <a:pt x="38288" y="339138"/>
                    <a:pt x="39418" y="342892"/>
                    <a:pt x="40005" y="346710"/>
                  </a:cubicBezTo>
                  <a:cubicBezTo>
                    <a:pt x="40688" y="351148"/>
                    <a:pt x="41275" y="355600"/>
                    <a:pt x="41910" y="360045"/>
                  </a:cubicBezTo>
                  <a:cubicBezTo>
                    <a:pt x="42545" y="381635"/>
                    <a:pt x="42680" y="403246"/>
                    <a:pt x="43815" y="424815"/>
                  </a:cubicBezTo>
                  <a:cubicBezTo>
                    <a:pt x="44007" y="428465"/>
                    <a:pt x="46579" y="434490"/>
                    <a:pt x="47625" y="438150"/>
                  </a:cubicBezTo>
                  <a:cubicBezTo>
                    <a:pt x="51727" y="452505"/>
                    <a:pt x="46772" y="438875"/>
                    <a:pt x="53340" y="455295"/>
                  </a:cubicBezTo>
                  <a:cubicBezTo>
                    <a:pt x="53975" y="476250"/>
                    <a:pt x="54113" y="497226"/>
                    <a:pt x="55245" y="518160"/>
                  </a:cubicBezTo>
                  <a:cubicBezTo>
                    <a:pt x="55386" y="520774"/>
                    <a:pt x="56119" y="523374"/>
                    <a:pt x="57150" y="525780"/>
                  </a:cubicBezTo>
                  <a:cubicBezTo>
                    <a:pt x="58052" y="527884"/>
                    <a:pt x="59690" y="529590"/>
                    <a:pt x="60960" y="531495"/>
                  </a:cubicBezTo>
                  <a:cubicBezTo>
                    <a:pt x="61595" y="535940"/>
                    <a:pt x="62062" y="540412"/>
                    <a:pt x="62865" y="544830"/>
                  </a:cubicBezTo>
                  <a:cubicBezTo>
                    <a:pt x="63333" y="547406"/>
                    <a:pt x="64522" y="549844"/>
                    <a:pt x="64770" y="552450"/>
                  </a:cubicBezTo>
                  <a:cubicBezTo>
                    <a:pt x="65795" y="563215"/>
                    <a:pt x="65738" y="574062"/>
                    <a:pt x="66675" y="584835"/>
                  </a:cubicBezTo>
                  <a:cubicBezTo>
                    <a:pt x="67010" y="588683"/>
                    <a:pt x="67822" y="592477"/>
                    <a:pt x="68580" y="596265"/>
                  </a:cubicBezTo>
                  <a:cubicBezTo>
                    <a:pt x="70793" y="607330"/>
                    <a:pt x="70485" y="600193"/>
                    <a:pt x="70485" y="607695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F3C60FC3-F553-3DA8-7E7C-CD7C530BD2AD}"/>
                </a:ext>
              </a:extLst>
            </p:cNvPr>
            <p:cNvSpPr/>
            <p:nvPr/>
          </p:nvSpPr>
          <p:spPr>
            <a:xfrm>
              <a:off x="8547735" y="5549265"/>
              <a:ext cx="53340" cy="434340"/>
            </a:xfrm>
            <a:custGeom>
              <a:avLst/>
              <a:gdLst>
                <a:gd name="connsiteX0" fmla="*/ 0 w 53340"/>
                <a:gd name="connsiteY0" fmla="*/ 0 h 434340"/>
                <a:gd name="connsiteX1" fmla="*/ 3810 w 53340"/>
                <a:gd name="connsiteY1" fmla="*/ 43815 h 434340"/>
                <a:gd name="connsiteX2" fmla="*/ 5715 w 53340"/>
                <a:gd name="connsiteY2" fmla="*/ 49530 h 434340"/>
                <a:gd name="connsiteX3" fmla="*/ 9525 w 53340"/>
                <a:gd name="connsiteY3" fmla="*/ 91440 h 434340"/>
                <a:gd name="connsiteX4" fmla="*/ 13335 w 53340"/>
                <a:gd name="connsiteY4" fmla="*/ 108585 h 434340"/>
                <a:gd name="connsiteX5" fmla="*/ 17145 w 53340"/>
                <a:gd name="connsiteY5" fmla="*/ 120015 h 434340"/>
                <a:gd name="connsiteX6" fmla="*/ 20955 w 53340"/>
                <a:gd name="connsiteY6" fmla="*/ 148590 h 434340"/>
                <a:gd name="connsiteX7" fmla="*/ 24765 w 53340"/>
                <a:gd name="connsiteY7" fmla="*/ 236220 h 434340"/>
                <a:gd name="connsiteX8" fmla="*/ 28575 w 53340"/>
                <a:gd name="connsiteY8" fmla="*/ 253365 h 434340"/>
                <a:gd name="connsiteX9" fmla="*/ 30480 w 53340"/>
                <a:gd name="connsiteY9" fmla="*/ 276225 h 434340"/>
                <a:gd name="connsiteX10" fmla="*/ 32385 w 53340"/>
                <a:gd name="connsiteY10" fmla="*/ 283845 h 434340"/>
                <a:gd name="connsiteX11" fmla="*/ 34290 w 53340"/>
                <a:gd name="connsiteY11" fmla="*/ 297180 h 434340"/>
                <a:gd name="connsiteX12" fmla="*/ 36195 w 53340"/>
                <a:gd name="connsiteY12" fmla="*/ 306705 h 434340"/>
                <a:gd name="connsiteX13" fmla="*/ 38100 w 53340"/>
                <a:gd name="connsiteY13" fmla="*/ 314325 h 434340"/>
                <a:gd name="connsiteX14" fmla="*/ 40005 w 53340"/>
                <a:gd name="connsiteY14" fmla="*/ 327660 h 434340"/>
                <a:gd name="connsiteX15" fmla="*/ 41910 w 53340"/>
                <a:gd name="connsiteY15" fmla="*/ 358140 h 434340"/>
                <a:gd name="connsiteX16" fmla="*/ 43815 w 53340"/>
                <a:gd name="connsiteY16" fmla="*/ 363855 h 434340"/>
                <a:gd name="connsiteX17" fmla="*/ 45720 w 53340"/>
                <a:gd name="connsiteY17" fmla="*/ 379095 h 434340"/>
                <a:gd name="connsiteX18" fmla="*/ 49530 w 53340"/>
                <a:gd name="connsiteY18" fmla="*/ 415290 h 434340"/>
                <a:gd name="connsiteX19" fmla="*/ 51435 w 53340"/>
                <a:gd name="connsiteY19" fmla="*/ 426720 h 434340"/>
                <a:gd name="connsiteX20" fmla="*/ 53340 w 53340"/>
                <a:gd name="connsiteY20" fmla="*/ 434340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340" h="434340">
                  <a:moveTo>
                    <a:pt x="0" y="0"/>
                  </a:moveTo>
                  <a:cubicBezTo>
                    <a:pt x="806" y="12902"/>
                    <a:pt x="1073" y="30132"/>
                    <a:pt x="3810" y="43815"/>
                  </a:cubicBezTo>
                  <a:cubicBezTo>
                    <a:pt x="4204" y="45784"/>
                    <a:pt x="5080" y="47625"/>
                    <a:pt x="5715" y="49530"/>
                  </a:cubicBezTo>
                  <a:cubicBezTo>
                    <a:pt x="6708" y="62438"/>
                    <a:pt x="7645" y="78283"/>
                    <a:pt x="9525" y="91440"/>
                  </a:cubicBezTo>
                  <a:cubicBezTo>
                    <a:pt x="10019" y="94901"/>
                    <a:pt x="12201" y="104803"/>
                    <a:pt x="13335" y="108585"/>
                  </a:cubicBezTo>
                  <a:cubicBezTo>
                    <a:pt x="14489" y="112432"/>
                    <a:pt x="16485" y="116054"/>
                    <a:pt x="17145" y="120015"/>
                  </a:cubicBezTo>
                  <a:cubicBezTo>
                    <a:pt x="19995" y="137117"/>
                    <a:pt x="18623" y="127606"/>
                    <a:pt x="20955" y="148590"/>
                  </a:cubicBezTo>
                  <a:cubicBezTo>
                    <a:pt x="22225" y="177800"/>
                    <a:pt x="17674" y="207855"/>
                    <a:pt x="24765" y="236220"/>
                  </a:cubicBezTo>
                  <a:cubicBezTo>
                    <a:pt x="27455" y="246981"/>
                    <a:pt x="26157" y="241273"/>
                    <a:pt x="28575" y="253365"/>
                  </a:cubicBezTo>
                  <a:cubicBezTo>
                    <a:pt x="29210" y="260985"/>
                    <a:pt x="29532" y="268638"/>
                    <a:pt x="30480" y="276225"/>
                  </a:cubicBezTo>
                  <a:cubicBezTo>
                    <a:pt x="30805" y="278823"/>
                    <a:pt x="31917" y="281269"/>
                    <a:pt x="32385" y="283845"/>
                  </a:cubicBezTo>
                  <a:cubicBezTo>
                    <a:pt x="33188" y="288263"/>
                    <a:pt x="33552" y="292751"/>
                    <a:pt x="34290" y="297180"/>
                  </a:cubicBezTo>
                  <a:cubicBezTo>
                    <a:pt x="34822" y="300374"/>
                    <a:pt x="35493" y="303544"/>
                    <a:pt x="36195" y="306705"/>
                  </a:cubicBezTo>
                  <a:cubicBezTo>
                    <a:pt x="36763" y="309261"/>
                    <a:pt x="37632" y="311749"/>
                    <a:pt x="38100" y="314325"/>
                  </a:cubicBezTo>
                  <a:cubicBezTo>
                    <a:pt x="38903" y="318743"/>
                    <a:pt x="39370" y="323215"/>
                    <a:pt x="40005" y="327660"/>
                  </a:cubicBezTo>
                  <a:cubicBezTo>
                    <a:pt x="40640" y="337820"/>
                    <a:pt x="40844" y="348016"/>
                    <a:pt x="41910" y="358140"/>
                  </a:cubicBezTo>
                  <a:cubicBezTo>
                    <a:pt x="42120" y="360137"/>
                    <a:pt x="43456" y="361879"/>
                    <a:pt x="43815" y="363855"/>
                  </a:cubicBezTo>
                  <a:cubicBezTo>
                    <a:pt x="44731" y="368892"/>
                    <a:pt x="45155" y="374007"/>
                    <a:pt x="45720" y="379095"/>
                  </a:cubicBezTo>
                  <a:cubicBezTo>
                    <a:pt x="47060" y="391152"/>
                    <a:pt x="47536" y="403323"/>
                    <a:pt x="49530" y="415290"/>
                  </a:cubicBezTo>
                  <a:cubicBezTo>
                    <a:pt x="50165" y="419100"/>
                    <a:pt x="50677" y="422932"/>
                    <a:pt x="51435" y="426720"/>
                  </a:cubicBezTo>
                  <a:cubicBezTo>
                    <a:pt x="51948" y="429287"/>
                    <a:pt x="53340" y="434340"/>
                    <a:pt x="53340" y="43434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31B61C03-B472-E3A3-C311-B1677BD52D8B}"/>
                </a:ext>
              </a:extLst>
            </p:cNvPr>
            <p:cNvSpPr/>
            <p:nvPr/>
          </p:nvSpPr>
          <p:spPr>
            <a:xfrm>
              <a:off x="8602980" y="5989320"/>
              <a:ext cx="72390" cy="240030"/>
            </a:xfrm>
            <a:custGeom>
              <a:avLst/>
              <a:gdLst>
                <a:gd name="connsiteX0" fmla="*/ 0 w 72390"/>
                <a:gd name="connsiteY0" fmla="*/ 0 h 240030"/>
                <a:gd name="connsiteX1" fmla="*/ 3810 w 72390"/>
                <a:gd name="connsiteY1" fmla="*/ 59055 h 240030"/>
                <a:gd name="connsiteX2" fmla="*/ 7620 w 72390"/>
                <a:gd name="connsiteY2" fmla="*/ 70485 h 240030"/>
                <a:gd name="connsiteX3" fmla="*/ 11430 w 72390"/>
                <a:gd name="connsiteY3" fmla="*/ 85725 h 240030"/>
                <a:gd name="connsiteX4" fmla="*/ 13335 w 72390"/>
                <a:gd name="connsiteY4" fmla="*/ 91440 h 240030"/>
                <a:gd name="connsiteX5" fmla="*/ 17145 w 72390"/>
                <a:gd name="connsiteY5" fmla="*/ 106680 h 240030"/>
                <a:gd name="connsiteX6" fmla="*/ 19050 w 72390"/>
                <a:gd name="connsiteY6" fmla="*/ 114300 h 240030"/>
                <a:gd name="connsiteX7" fmla="*/ 24765 w 72390"/>
                <a:gd name="connsiteY7" fmla="*/ 129540 h 240030"/>
                <a:gd name="connsiteX8" fmla="*/ 28575 w 72390"/>
                <a:gd name="connsiteY8" fmla="*/ 137160 h 240030"/>
                <a:gd name="connsiteX9" fmla="*/ 32385 w 72390"/>
                <a:gd name="connsiteY9" fmla="*/ 152400 h 240030"/>
                <a:gd name="connsiteX10" fmla="*/ 36195 w 72390"/>
                <a:gd name="connsiteY10" fmla="*/ 161925 h 240030"/>
                <a:gd name="connsiteX11" fmla="*/ 38100 w 72390"/>
                <a:gd name="connsiteY11" fmla="*/ 173355 h 240030"/>
                <a:gd name="connsiteX12" fmla="*/ 40005 w 72390"/>
                <a:gd name="connsiteY12" fmla="*/ 186690 h 240030"/>
                <a:gd name="connsiteX13" fmla="*/ 49530 w 72390"/>
                <a:gd name="connsiteY13" fmla="*/ 200025 h 240030"/>
                <a:gd name="connsiteX14" fmla="*/ 55245 w 72390"/>
                <a:gd name="connsiteY14" fmla="*/ 213360 h 240030"/>
                <a:gd name="connsiteX15" fmla="*/ 59055 w 72390"/>
                <a:gd name="connsiteY15" fmla="*/ 219075 h 240030"/>
                <a:gd name="connsiteX16" fmla="*/ 72390 w 72390"/>
                <a:gd name="connsiteY16" fmla="*/ 240030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390" h="240030">
                  <a:moveTo>
                    <a:pt x="0" y="0"/>
                  </a:moveTo>
                  <a:cubicBezTo>
                    <a:pt x="1270" y="19685"/>
                    <a:pt x="1690" y="39443"/>
                    <a:pt x="3810" y="59055"/>
                  </a:cubicBezTo>
                  <a:cubicBezTo>
                    <a:pt x="4242" y="63048"/>
                    <a:pt x="6646" y="66589"/>
                    <a:pt x="7620" y="70485"/>
                  </a:cubicBezTo>
                  <a:cubicBezTo>
                    <a:pt x="8890" y="75565"/>
                    <a:pt x="9774" y="80757"/>
                    <a:pt x="11430" y="85725"/>
                  </a:cubicBezTo>
                  <a:cubicBezTo>
                    <a:pt x="12065" y="87630"/>
                    <a:pt x="12807" y="89503"/>
                    <a:pt x="13335" y="91440"/>
                  </a:cubicBezTo>
                  <a:cubicBezTo>
                    <a:pt x="14713" y="96492"/>
                    <a:pt x="15875" y="101600"/>
                    <a:pt x="17145" y="106680"/>
                  </a:cubicBezTo>
                  <a:cubicBezTo>
                    <a:pt x="17780" y="109220"/>
                    <a:pt x="17879" y="111958"/>
                    <a:pt x="19050" y="114300"/>
                  </a:cubicBezTo>
                  <a:cubicBezTo>
                    <a:pt x="29658" y="135515"/>
                    <a:pt x="16984" y="108790"/>
                    <a:pt x="24765" y="129540"/>
                  </a:cubicBezTo>
                  <a:cubicBezTo>
                    <a:pt x="25762" y="132199"/>
                    <a:pt x="27456" y="134550"/>
                    <a:pt x="28575" y="137160"/>
                  </a:cubicBezTo>
                  <a:cubicBezTo>
                    <a:pt x="31927" y="144982"/>
                    <a:pt x="29403" y="142461"/>
                    <a:pt x="32385" y="152400"/>
                  </a:cubicBezTo>
                  <a:cubicBezTo>
                    <a:pt x="33368" y="155675"/>
                    <a:pt x="34925" y="158750"/>
                    <a:pt x="36195" y="161925"/>
                  </a:cubicBezTo>
                  <a:cubicBezTo>
                    <a:pt x="36830" y="165735"/>
                    <a:pt x="37513" y="169537"/>
                    <a:pt x="38100" y="173355"/>
                  </a:cubicBezTo>
                  <a:cubicBezTo>
                    <a:pt x="38783" y="177793"/>
                    <a:pt x="38236" y="182563"/>
                    <a:pt x="40005" y="186690"/>
                  </a:cubicBezTo>
                  <a:cubicBezTo>
                    <a:pt x="42157" y="191711"/>
                    <a:pt x="46355" y="195580"/>
                    <a:pt x="49530" y="200025"/>
                  </a:cubicBezTo>
                  <a:cubicBezTo>
                    <a:pt x="51667" y="206437"/>
                    <a:pt x="51479" y="206769"/>
                    <a:pt x="55245" y="213360"/>
                  </a:cubicBezTo>
                  <a:cubicBezTo>
                    <a:pt x="56381" y="215348"/>
                    <a:pt x="57855" y="217125"/>
                    <a:pt x="59055" y="219075"/>
                  </a:cubicBezTo>
                  <a:cubicBezTo>
                    <a:pt x="71740" y="239688"/>
                    <a:pt x="65153" y="232793"/>
                    <a:pt x="72390" y="24003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486B1ECB-88C6-4360-D797-7218DE9BCBB9}"/>
                </a:ext>
              </a:extLst>
            </p:cNvPr>
            <p:cNvSpPr/>
            <p:nvPr/>
          </p:nvSpPr>
          <p:spPr>
            <a:xfrm>
              <a:off x="6065520" y="6059805"/>
              <a:ext cx="363919" cy="259080"/>
            </a:xfrm>
            <a:custGeom>
              <a:avLst/>
              <a:gdLst>
                <a:gd name="connsiteX0" fmla="*/ 0 w 363919"/>
                <a:gd name="connsiteY0" fmla="*/ 259080 h 259080"/>
                <a:gd name="connsiteX1" fmla="*/ 13335 w 363919"/>
                <a:gd name="connsiteY1" fmla="*/ 236220 h 259080"/>
                <a:gd name="connsiteX2" fmla="*/ 32385 w 363919"/>
                <a:gd name="connsiteY2" fmla="*/ 209550 h 259080"/>
                <a:gd name="connsiteX3" fmla="*/ 38100 w 363919"/>
                <a:gd name="connsiteY3" fmla="*/ 198120 h 259080"/>
                <a:gd name="connsiteX4" fmla="*/ 55245 w 363919"/>
                <a:gd name="connsiteY4" fmla="*/ 182880 h 259080"/>
                <a:gd name="connsiteX5" fmla="*/ 66675 w 363919"/>
                <a:gd name="connsiteY5" fmla="*/ 175260 h 259080"/>
                <a:gd name="connsiteX6" fmla="*/ 80010 w 363919"/>
                <a:gd name="connsiteY6" fmla="*/ 161925 h 259080"/>
                <a:gd name="connsiteX7" fmla="*/ 93345 w 363919"/>
                <a:gd name="connsiteY7" fmla="*/ 148590 h 259080"/>
                <a:gd name="connsiteX8" fmla="*/ 99060 w 363919"/>
                <a:gd name="connsiteY8" fmla="*/ 140970 h 259080"/>
                <a:gd name="connsiteX9" fmla="*/ 106680 w 363919"/>
                <a:gd name="connsiteY9" fmla="*/ 135255 h 259080"/>
                <a:gd name="connsiteX10" fmla="*/ 125730 w 363919"/>
                <a:gd name="connsiteY10" fmla="*/ 120015 h 259080"/>
                <a:gd name="connsiteX11" fmla="*/ 142875 w 363919"/>
                <a:gd name="connsiteY11" fmla="*/ 108585 h 259080"/>
                <a:gd name="connsiteX12" fmla="*/ 156210 w 363919"/>
                <a:gd name="connsiteY12" fmla="*/ 100965 h 259080"/>
                <a:gd name="connsiteX13" fmla="*/ 228600 w 363919"/>
                <a:gd name="connsiteY13" fmla="*/ 102870 h 259080"/>
                <a:gd name="connsiteX14" fmla="*/ 247650 w 363919"/>
                <a:gd name="connsiteY14" fmla="*/ 106680 h 259080"/>
                <a:gd name="connsiteX15" fmla="*/ 308610 w 363919"/>
                <a:gd name="connsiteY15" fmla="*/ 102870 h 259080"/>
                <a:gd name="connsiteX16" fmla="*/ 316230 w 363919"/>
                <a:gd name="connsiteY16" fmla="*/ 99060 h 259080"/>
                <a:gd name="connsiteX17" fmla="*/ 331470 w 363919"/>
                <a:gd name="connsiteY17" fmla="*/ 91440 h 259080"/>
                <a:gd name="connsiteX18" fmla="*/ 337185 w 363919"/>
                <a:gd name="connsiteY18" fmla="*/ 83820 h 259080"/>
                <a:gd name="connsiteX19" fmla="*/ 344805 w 363919"/>
                <a:gd name="connsiteY19" fmla="*/ 76200 h 259080"/>
                <a:gd name="connsiteX20" fmla="*/ 352425 w 363919"/>
                <a:gd name="connsiteY20" fmla="*/ 60960 h 259080"/>
                <a:gd name="connsiteX21" fmla="*/ 356235 w 363919"/>
                <a:gd name="connsiteY21" fmla="*/ 53340 h 259080"/>
                <a:gd name="connsiteX22" fmla="*/ 360045 w 363919"/>
                <a:gd name="connsiteY22" fmla="*/ 32385 h 259080"/>
                <a:gd name="connsiteX23" fmla="*/ 363855 w 363919"/>
                <a:gd name="connsiteY23" fmla="*/ 0 h 25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3919" h="259080">
                  <a:moveTo>
                    <a:pt x="0" y="259080"/>
                  </a:moveTo>
                  <a:cubicBezTo>
                    <a:pt x="4445" y="251460"/>
                    <a:pt x="8207" y="243399"/>
                    <a:pt x="13335" y="236220"/>
                  </a:cubicBezTo>
                  <a:cubicBezTo>
                    <a:pt x="19685" y="227330"/>
                    <a:pt x="27499" y="219322"/>
                    <a:pt x="32385" y="209550"/>
                  </a:cubicBezTo>
                  <a:cubicBezTo>
                    <a:pt x="34290" y="205740"/>
                    <a:pt x="35544" y="201528"/>
                    <a:pt x="38100" y="198120"/>
                  </a:cubicBezTo>
                  <a:cubicBezTo>
                    <a:pt x="50450" y="181654"/>
                    <a:pt x="45344" y="191131"/>
                    <a:pt x="55245" y="182880"/>
                  </a:cubicBezTo>
                  <a:cubicBezTo>
                    <a:pt x="64758" y="174952"/>
                    <a:pt x="56631" y="178608"/>
                    <a:pt x="66675" y="175260"/>
                  </a:cubicBezTo>
                  <a:cubicBezTo>
                    <a:pt x="75409" y="162159"/>
                    <a:pt x="69951" y="165278"/>
                    <a:pt x="80010" y="161925"/>
                  </a:cubicBezTo>
                  <a:cubicBezTo>
                    <a:pt x="88623" y="149005"/>
                    <a:pt x="77507" y="164428"/>
                    <a:pt x="93345" y="148590"/>
                  </a:cubicBezTo>
                  <a:cubicBezTo>
                    <a:pt x="95590" y="146345"/>
                    <a:pt x="96815" y="143215"/>
                    <a:pt x="99060" y="140970"/>
                  </a:cubicBezTo>
                  <a:cubicBezTo>
                    <a:pt x="101305" y="138725"/>
                    <a:pt x="104331" y="137391"/>
                    <a:pt x="106680" y="135255"/>
                  </a:cubicBezTo>
                  <a:cubicBezTo>
                    <a:pt x="123765" y="119724"/>
                    <a:pt x="113307" y="124156"/>
                    <a:pt x="125730" y="120015"/>
                  </a:cubicBezTo>
                  <a:cubicBezTo>
                    <a:pt x="144714" y="105777"/>
                    <a:pt x="120829" y="123282"/>
                    <a:pt x="142875" y="108585"/>
                  </a:cubicBezTo>
                  <a:cubicBezTo>
                    <a:pt x="154408" y="100896"/>
                    <a:pt x="146024" y="104360"/>
                    <a:pt x="156210" y="100965"/>
                  </a:cubicBezTo>
                  <a:cubicBezTo>
                    <a:pt x="180340" y="101600"/>
                    <a:pt x="204509" y="101364"/>
                    <a:pt x="228600" y="102870"/>
                  </a:cubicBezTo>
                  <a:cubicBezTo>
                    <a:pt x="235063" y="103274"/>
                    <a:pt x="241174" y="106680"/>
                    <a:pt x="247650" y="106680"/>
                  </a:cubicBezTo>
                  <a:cubicBezTo>
                    <a:pt x="268010" y="106680"/>
                    <a:pt x="288290" y="104140"/>
                    <a:pt x="308610" y="102870"/>
                  </a:cubicBezTo>
                  <a:cubicBezTo>
                    <a:pt x="311150" y="101600"/>
                    <a:pt x="313635" y="100213"/>
                    <a:pt x="316230" y="99060"/>
                  </a:cubicBezTo>
                  <a:cubicBezTo>
                    <a:pt x="321142" y="96877"/>
                    <a:pt x="327422" y="95488"/>
                    <a:pt x="331470" y="91440"/>
                  </a:cubicBezTo>
                  <a:cubicBezTo>
                    <a:pt x="333715" y="89195"/>
                    <a:pt x="335094" y="86209"/>
                    <a:pt x="337185" y="83820"/>
                  </a:cubicBezTo>
                  <a:cubicBezTo>
                    <a:pt x="339550" y="81117"/>
                    <a:pt x="342467" y="78927"/>
                    <a:pt x="344805" y="76200"/>
                  </a:cubicBezTo>
                  <a:cubicBezTo>
                    <a:pt x="349476" y="70751"/>
                    <a:pt x="349312" y="67965"/>
                    <a:pt x="352425" y="60960"/>
                  </a:cubicBezTo>
                  <a:cubicBezTo>
                    <a:pt x="353578" y="58365"/>
                    <a:pt x="355238" y="55999"/>
                    <a:pt x="356235" y="53340"/>
                  </a:cubicBezTo>
                  <a:cubicBezTo>
                    <a:pt x="358488" y="47332"/>
                    <a:pt x="359041" y="38077"/>
                    <a:pt x="360045" y="32385"/>
                  </a:cubicBezTo>
                  <a:cubicBezTo>
                    <a:pt x="364727" y="5855"/>
                    <a:pt x="363855" y="21953"/>
                    <a:pt x="363855" y="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E844A921-A398-E494-EC0C-30F98BFBE7CF}"/>
                </a:ext>
              </a:extLst>
            </p:cNvPr>
            <p:cNvSpPr/>
            <p:nvPr/>
          </p:nvSpPr>
          <p:spPr>
            <a:xfrm>
              <a:off x="6431280" y="5671185"/>
              <a:ext cx="80313" cy="392430"/>
            </a:xfrm>
            <a:custGeom>
              <a:avLst/>
              <a:gdLst>
                <a:gd name="connsiteX0" fmla="*/ 0 w 80313"/>
                <a:gd name="connsiteY0" fmla="*/ 392430 h 392430"/>
                <a:gd name="connsiteX1" fmla="*/ 3810 w 80313"/>
                <a:gd name="connsiteY1" fmla="*/ 377190 h 392430"/>
                <a:gd name="connsiteX2" fmla="*/ 5715 w 80313"/>
                <a:gd name="connsiteY2" fmla="*/ 365760 h 392430"/>
                <a:gd name="connsiteX3" fmla="*/ 9525 w 80313"/>
                <a:gd name="connsiteY3" fmla="*/ 354330 h 392430"/>
                <a:gd name="connsiteX4" fmla="*/ 11430 w 80313"/>
                <a:gd name="connsiteY4" fmla="*/ 346710 h 392430"/>
                <a:gd name="connsiteX5" fmla="*/ 15240 w 80313"/>
                <a:gd name="connsiteY5" fmla="*/ 340995 h 392430"/>
                <a:gd name="connsiteX6" fmla="*/ 19050 w 80313"/>
                <a:gd name="connsiteY6" fmla="*/ 329565 h 392430"/>
                <a:gd name="connsiteX7" fmla="*/ 24765 w 80313"/>
                <a:gd name="connsiteY7" fmla="*/ 321945 h 392430"/>
                <a:gd name="connsiteX8" fmla="*/ 28575 w 80313"/>
                <a:gd name="connsiteY8" fmla="*/ 312420 h 392430"/>
                <a:gd name="connsiteX9" fmla="*/ 32385 w 80313"/>
                <a:gd name="connsiteY9" fmla="*/ 293370 h 392430"/>
                <a:gd name="connsiteX10" fmla="*/ 34290 w 80313"/>
                <a:gd name="connsiteY10" fmla="*/ 272415 h 392430"/>
                <a:gd name="connsiteX11" fmla="*/ 36195 w 80313"/>
                <a:gd name="connsiteY11" fmla="*/ 266700 h 392430"/>
                <a:gd name="connsiteX12" fmla="*/ 38100 w 80313"/>
                <a:gd name="connsiteY12" fmla="*/ 245745 h 392430"/>
                <a:gd name="connsiteX13" fmla="*/ 43815 w 80313"/>
                <a:gd name="connsiteY13" fmla="*/ 203835 h 392430"/>
                <a:gd name="connsiteX14" fmla="*/ 45720 w 80313"/>
                <a:gd name="connsiteY14" fmla="*/ 196215 h 392430"/>
                <a:gd name="connsiteX15" fmla="*/ 49530 w 80313"/>
                <a:gd name="connsiteY15" fmla="*/ 169545 h 392430"/>
                <a:gd name="connsiteX16" fmla="*/ 55245 w 80313"/>
                <a:gd name="connsiteY16" fmla="*/ 154305 h 392430"/>
                <a:gd name="connsiteX17" fmla="*/ 59055 w 80313"/>
                <a:gd name="connsiteY17" fmla="*/ 135255 h 392430"/>
                <a:gd name="connsiteX18" fmla="*/ 60960 w 80313"/>
                <a:gd name="connsiteY18" fmla="*/ 127635 h 392430"/>
                <a:gd name="connsiteX19" fmla="*/ 64770 w 80313"/>
                <a:gd name="connsiteY19" fmla="*/ 108585 h 392430"/>
                <a:gd name="connsiteX20" fmla="*/ 66675 w 80313"/>
                <a:gd name="connsiteY20" fmla="*/ 100965 h 392430"/>
                <a:gd name="connsiteX21" fmla="*/ 70485 w 80313"/>
                <a:gd name="connsiteY21" fmla="*/ 74295 h 392430"/>
                <a:gd name="connsiteX22" fmla="*/ 80010 w 80313"/>
                <a:gd name="connsiteY22" fmla="*/ 26670 h 392430"/>
                <a:gd name="connsiteX23" fmla="*/ 80010 w 80313"/>
                <a:gd name="connsiteY23" fmla="*/ 0 h 39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313" h="392430">
                  <a:moveTo>
                    <a:pt x="0" y="392430"/>
                  </a:moveTo>
                  <a:cubicBezTo>
                    <a:pt x="1270" y="387350"/>
                    <a:pt x="2713" y="382310"/>
                    <a:pt x="3810" y="377190"/>
                  </a:cubicBezTo>
                  <a:cubicBezTo>
                    <a:pt x="4619" y="373413"/>
                    <a:pt x="4778" y="369507"/>
                    <a:pt x="5715" y="365760"/>
                  </a:cubicBezTo>
                  <a:cubicBezTo>
                    <a:pt x="6689" y="361864"/>
                    <a:pt x="8551" y="358226"/>
                    <a:pt x="9525" y="354330"/>
                  </a:cubicBezTo>
                  <a:cubicBezTo>
                    <a:pt x="10160" y="351790"/>
                    <a:pt x="10399" y="349116"/>
                    <a:pt x="11430" y="346710"/>
                  </a:cubicBezTo>
                  <a:cubicBezTo>
                    <a:pt x="12332" y="344606"/>
                    <a:pt x="14310" y="343087"/>
                    <a:pt x="15240" y="340995"/>
                  </a:cubicBezTo>
                  <a:cubicBezTo>
                    <a:pt x="16871" y="337325"/>
                    <a:pt x="16640" y="332778"/>
                    <a:pt x="19050" y="329565"/>
                  </a:cubicBezTo>
                  <a:cubicBezTo>
                    <a:pt x="20955" y="327025"/>
                    <a:pt x="23223" y="324720"/>
                    <a:pt x="24765" y="321945"/>
                  </a:cubicBezTo>
                  <a:cubicBezTo>
                    <a:pt x="26426" y="318956"/>
                    <a:pt x="27694" y="315724"/>
                    <a:pt x="28575" y="312420"/>
                  </a:cubicBezTo>
                  <a:cubicBezTo>
                    <a:pt x="30244" y="306163"/>
                    <a:pt x="32385" y="293370"/>
                    <a:pt x="32385" y="293370"/>
                  </a:cubicBezTo>
                  <a:cubicBezTo>
                    <a:pt x="33020" y="286385"/>
                    <a:pt x="33298" y="279358"/>
                    <a:pt x="34290" y="272415"/>
                  </a:cubicBezTo>
                  <a:cubicBezTo>
                    <a:pt x="34574" y="270427"/>
                    <a:pt x="35911" y="268688"/>
                    <a:pt x="36195" y="266700"/>
                  </a:cubicBezTo>
                  <a:cubicBezTo>
                    <a:pt x="37187" y="259757"/>
                    <a:pt x="37366" y="252720"/>
                    <a:pt x="38100" y="245745"/>
                  </a:cubicBezTo>
                  <a:cubicBezTo>
                    <a:pt x="38886" y="238281"/>
                    <a:pt x="43198" y="206302"/>
                    <a:pt x="43815" y="203835"/>
                  </a:cubicBezTo>
                  <a:cubicBezTo>
                    <a:pt x="44450" y="201295"/>
                    <a:pt x="45290" y="198798"/>
                    <a:pt x="45720" y="196215"/>
                  </a:cubicBezTo>
                  <a:cubicBezTo>
                    <a:pt x="46371" y="192310"/>
                    <a:pt x="48091" y="174581"/>
                    <a:pt x="49530" y="169545"/>
                  </a:cubicBezTo>
                  <a:cubicBezTo>
                    <a:pt x="51020" y="164328"/>
                    <a:pt x="53793" y="159533"/>
                    <a:pt x="55245" y="154305"/>
                  </a:cubicBezTo>
                  <a:cubicBezTo>
                    <a:pt x="56978" y="148065"/>
                    <a:pt x="57698" y="141587"/>
                    <a:pt x="59055" y="135255"/>
                  </a:cubicBezTo>
                  <a:cubicBezTo>
                    <a:pt x="59604" y="132695"/>
                    <a:pt x="60411" y="130195"/>
                    <a:pt x="60960" y="127635"/>
                  </a:cubicBezTo>
                  <a:cubicBezTo>
                    <a:pt x="62317" y="121303"/>
                    <a:pt x="63199" y="114867"/>
                    <a:pt x="64770" y="108585"/>
                  </a:cubicBezTo>
                  <a:cubicBezTo>
                    <a:pt x="65405" y="106045"/>
                    <a:pt x="66162" y="103532"/>
                    <a:pt x="66675" y="100965"/>
                  </a:cubicBezTo>
                  <a:cubicBezTo>
                    <a:pt x="71597" y="76354"/>
                    <a:pt x="65217" y="104145"/>
                    <a:pt x="70485" y="74295"/>
                  </a:cubicBezTo>
                  <a:cubicBezTo>
                    <a:pt x="73334" y="58153"/>
                    <a:pt x="78740" y="43182"/>
                    <a:pt x="80010" y="26670"/>
                  </a:cubicBezTo>
                  <a:cubicBezTo>
                    <a:pt x="80692" y="17806"/>
                    <a:pt x="80010" y="8890"/>
                    <a:pt x="80010" y="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0432DFE0-EA36-A7FE-1928-8547AAB48253}"/>
                </a:ext>
              </a:extLst>
            </p:cNvPr>
            <p:cNvSpPr/>
            <p:nvPr/>
          </p:nvSpPr>
          <p:spPr>
            <a:xfrm>
              <a:off x="6575669" y="4754880"/>
              <a:ext cx="101356" cy="590550"/>
            </a:xfrm>
            <a:custGeom>
              <a:avLst/>
              <a:gdLst>
                <a:gd name="connsiteX0" fmla="*/ 101356 w 101356"/>
                <a:gd name="connsiteY0" fmla="*/ 0 h 590550"/>
                <a:gd name="connsiteX1" fmla="*/ 97546 w 101356"/>
                <a:gd name="connsiteY1" fmla="*/ 26670 h 590550"/>
                <a:gd name="connsiteX2" fmla="*/ 95641 w 101356"/>
                <a:gd name="connsiteY2" fmla="*/ 41910 h 590550"/>
                <a:gd name="connsiteX3" fmla="*/ 91831 w 101356"/>
                <a:gd name="connsiteY3" fmla="*/ 55245 h 590550"/>
                <a:gd name="connsiteX4" fmla="*/ 88021 w 101356"/>
                <a:gd name="connsiteY4" fmla="*/ 85725 h 590550"/>
                <a:gd name="connsiteX5" fmla="*/ 86116 w 101356"/>
                <a:gd name="connsiteY5" fmla="*/ 91440 h 590550"/>
                <a:gd name="connsiteX6" fmla="*/ 80401 w 101356"/>
                <a:gd name="connsiteY6" fmla="*/ 112395 h 590550"/>
                <a:gd name="connsiteX7" fmla="*/ 78496 w 101356"/>
                <a:gd name="connsiteY7" fmla="*/ 148590 h 590550"/>
                <a:gd name="connsiteX8" fmla="*/ 74686 w 101356"/>
                <a:gd name="connsiteY8" fmla="*/ 173355 h 590550"/>
                <a:gd name="connsiteX9" fmla="*/ 70876 w 101356"/>
                <a:gd name="connsiteY9" fmla="*/ 188595 h 590550"/>
                <a:gd name="connsiteX10" fmla="*/ 68971 w 101356"/>
                <a:gd name="connsiteY10" fmla="*/ 196215 h 590550"/>
                <a:gd name="connsiteX11" fmla="*/ 65161 w 101356"/>
                <a:gd name="connsiteY11" fmla="*/ 217170 h 590550"/>
                <a:gd name="connsiteX12" fmla="*/ 63256 w 101356"/>
                <a:gd name="connsiteY12" fmla="*/ 251460 h 590550"/>
                <a:gd name="connsiteX13" fmla="*/ 61351 w 101356"/>
                <a:gd name="connsiteY13" fmla="*/ 259080 h 590550"/>
                <a:gd name="connsiteX14" fmla="*/ 55636 w 101356"/>
                <a:gd name="connsiteY14" fmla="*/ 297180 h 590550"/>
                <a:gd name="connsiteX15" fmla="*/ 53731 w 101356"/>
                <a:gd name="connsiteY15" fmla="*/ 314325 h 590550"/>
                <a:gd name="connsiteX16" fmla="*/ 51826 w 101356"/>
                <a:gd name="connsiteY16" fmla="*/ 320040 h 590550"/>
                <a:gd name="connsiteX17" fmla="*/ 46111 w 101356"/>
                <a:gd name="connsiteY17" fmla="*/ 337185 h 590550"/>
                <a:gd name="connsiteX18" fmla="*/ 44206 w 101356"/>
                <a:gd name="connsiteY18" fmla="*/ 344805 h 590550"/>
                <a:gd name="connsiteX19" fmla="*/ 42301 w 101356"/>
                <a:gd name="connsiteY19" fmla="*/ 350520 h 590550"/>
                <a:gd name="connsiteX20" fmla="*/ 38491 w 101356"/>
                <a:gd name="connsiteY20" fmla="*/ 371475 h 590550"/>
                <a:gd name="connsiteX21" fmla="*/ 34681 w 101356"/>
                <a:gd name="connsiteY21" fmla="*/ 386715 h 590550"/>
                <a:gd name="connsiteX22" fmla="*/ 32776 w 101356"/>
                <a:gd name="connsiteY22" fmla="*/ 403860 h 590550"/>
                <a:gd name="connsiteX23" fmla="*/ 30871 w 101356"/>
                <a:gd name="connsiteY23" fmla="*/ 409575 h 590550"/>
                <a:gd name="connsiteX24" fmla="*/ 27061 w 101356"/>
                <a:gd name="connsiteY24" fmla="*/ 434340 h 590550"/>
                <a:gd name="connsiteX25" fmla="*/ 23251 w 101356"/>
                <a:gd name="connsiteY25" fmla="*/ 447675 h 590550"/>
                <a:gd name="connsiteX26" fmla="*/ 21346 w 101356"/>
                <a:gd name="connsiteY26" fmla="*/ 464820 h 590550"/>
                <a:gd name="connsiteX27" fmla="*/ 17536 w 101356"/>
                <a:gd name="connsiteY27" fmla="*/ 478155 h 590550"/>
                <a:gd name="connsiteX28" fmla="*/ 11821 w 101356"/>
                <a:gd name="connsiteY28" fmla="*/ 499110 h 590550"/>
                <a:gd name="connsiteX29" fmla="*/ 9916 w 101356"/>
                <a:gd name="connsiteY29" fmla="*/ 514350 h 590550"/>
                <a:gd name="connsiteX30" fmla="*/ 6106 w 101356"/>
                <a:gd name="connsiteY30" fmla="*/ 521970 h 590550"/>
                <a:gd name="connsiteX31" fmla="*/ 4201 w 101356"/>
                <a:gd name="connsiteY31" fmla="*/ 546735 h 590550"/>
                <a:gd name="connsiteX32" fmla="*/ 391 w 101356"/>
                <a:gd name="connsiteY32" fmla="*/ 560070 h 590550"/>
                <a:gd name="connsiteX33" fmla="*/ 391 w 101356"/>
                <a:gd name="connsiteY33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356" h="590550">
                  <a:moveTo>
                    <a:pt x="101356" y="0"/>
                  </a:moveTo>
                  <a:cubicBezTo>
                    <a:pt x="100086" y="8890"/>
                    <a:pt x="98759" y="17772"/>
                    <a:pt x="97546" y="26670"/>
                  </a:cubicBezTo>
                  <a:cubicBezTo>
                    <a:pt x="96854" y="31743"/>
                    <a:pt x="96645" y="36890"/>
                    <a:pt x="95641" y="41910"/>
                  </a:cubicBezTo>
                  <a:cubicBezTo>
                    <a:pt x="94734" y="46443"/>
                    <a:pt x="92800" y="50725"/>
                    <a:pt x="91831" y="55245"/>
                  </a:cubicBezTo>
                  <a:cubicBezTo>
                    <a:pt x="89651" y="65416"/>
                    <a:pt x="89732" y="75459"/>
                    <a:pt x="88021" y="85725"/>
                  </a:cubicBezTo>
                  <a:cubicBezTo>
                    <a:pt x="87691" y="87706"/>
                    <a:pt x="86693" y="89517"/>
                    <a:pt x="86116" y="91440"/>
                  </a:cubicBezTo>
                  <a:cubicBezTo>
                    <a:pt x="82719" y="102763"/>
                    <a:pt x="82786" y="102855"/>
                    <a:pt x="80401" y="112395"/>
                  </a:cubicBezTo>
                  <a:cubicBezTo>
                    <a:pt x="79766" y="124460"/>
                    <a:pt x="79423" y="136544"/>
                    <a:pt x="78496" y="148590"/>
                  </a:cubicBezTo>
                  <a:cubicBezTo>
                    <a:pt x="78301" y="151121"/>
                    <a:pt x="75388" y="170079"/>
                    <a:pt x="74686" y="173355"/>
                  </a:cubicBezTo>
                  <a:cubicBezTo>
                    <a:pt x="73589" y="178475"/>
                    <a:pt x="72146" y="183515"/>
                    <a:pt x="70876" y="188595"/>
                  </a:cubicBezTo>
                  <a:cubicBezTo>
                    <a:pt x="70241" y="191135"/>
                    <a:pt x="69341" y="193623"/>
                    <a:pt x="68971" y="196215"/>
                  </a:cubicBezTo>
                  <a:cubicBezTo>
                    <a:pt x="66696" y="212142"/>
                    <a:pt x="68155" y="205194"/>
                    <a:pt x="65161" y="217170"/>
                  </a:cubicBezTo>
                  <a:cubicBezTo>
                    <a:pt x="64526" y="228600"/>
                    <a:pt x="64292" y="240059"/>
                    <a:pt x="63256" y="251460"/>
                  </a:cubicBezTo>
                  <a:cubicBezTo>
                    <a:pt x="63019" y="254067"/>
                    <a:pt x="61781" y="256497"/>
                    <a:pt x="61351" y="259080"/>
                  </a:cubicBezTo>
                  <a:cubicBezTo>
                    <a:pt x="59240" y="271747"/>
                    <a:pt x="57054" y="284416"/>
                    <a:pt x="55636" y="297180"/>
                  </a:cubicBezTo>
                  <a:cubicBezTo>
                    <a:pt x="55001" y="302895"/>
                    <a:pt x="54676" y="308653"/>
                    <a:pt x="53731" y="314325"/>
                  </a:cubicBezTo>
                  <a:cubicBezTo>
                    <a:pt x="53401" y="316306"/>
                    <a:pt x="52378" y="318109"/>
                    <a:pt x="51826" y="320040"/>
                  </a:cubicBezTo>
                  <a:cubicBezTo>
                    <a:pt x="42696" y="351996"/>
                    <a:pt x="59247" y="297777"/>
                    <a:pt x="46111" y="337185"/>
                  </a:cubicBezTo>
                  <a:cubicBezTo>
                    <a:pt x="45283" y="339669"/>
                    <a:pt x="44925" y="342288"/>
                    <a:pt x="44206" y="344805"/>
                  </a:cubicBezTo>
                  <a:cubicBezTo>
                    <a:pt x="43654" y="346736"/>
                    <a:pt x="42936" y="348615"/>
                    <a:pt x="42301" y="350520"/>
                  </a:cubicBezTo>
                  <a:cubicBezTo>
                    <a:pt x="38999" y="373635"/>
                    <a:pt x="42084" y="355307"/>
                    <a:pt x="38491" y="371475"/>
                  </a:cubicBezTo>
                  <a:cubicBezTo>
                    <a:pt x="35426" y="385268"/>
                    <a:pt x="38085" y="376503"/>
                    <a:pt x="34681" y="386715"/>
                  </a:cubicBezTo>
                  <a:cubicBezTo>
                    <a:pt x="34046" y="392430"/>
                    <a:pt x="33721" y="398188"/>
                    <a:pt x="32776" y="403860"/>
                  </a:cubicBezTo>
                  <a:cubicBezTo>
                    <a:pt x="32446" y="405841"/>
                    <a:pt x="31241" y="407601"/>
                    <a:pt x="30871" y="409575"/>
                  </a:cubicBezTo>
                  <a:cubicBezTo>
                    <a:pt x="29332" y="417784"/>
                    <a:pt x="28512" y="426115"/>
                    <a:pt x="27061" y="434340"/>
                  </a:cubicBezTo>
                  <a:cubicBezTo>
                    <a:pt x="26164" y="439423"/>
                    <a:pt x="24837" y="442916"/>
                    <a:pt x="23251" y="447675"/>
                  </a:cubicBezTo>
                  <a:cubicBezTo>
                    <a:pt x="22616" y="453390"/>
                    <a:pt x="22220" y="459137"/>
                    <a:pt x="21346" y="464820"/>
                  </a:cubicBezTo>
                  <a:cubicBezTo>
                    <a:pt x="20226" y="472099"/>
                    <a:pt x="19293" y="471712"/>
                    <a:pt x="17536" y="478155"/>
                  </a:cubicBezTo>
                  <a:cubicBezTo>
                    <a:pt x="11090" y="501789"/>
                    <a:pt x="16206" y="485956"/>
                    <a:pt x="11821" y="499110"/>
                  </a:cubicBezTo>
                  <a:cubicBezTo>
                    <a:pt x="11186" y="504190"/>
                    <a:pt x="11158" y="509383"/>
                    <a:pt x="9916" y="514350"/>
                  </a:cubicBezTo>
                  <a:cubicBezTo>
                    <a:pt x="9227" y="517105"/>
                    <a:pt x="6600" y="519173"/>
                    <a:pt x="6106" y="521970"/>
                  </a:cubicBezTo>
                  <a:cubicBezTo>
                    <a:pt x="4667" y="530123"/>
                    <a:pt x="5429" y="538547"/>
                    <a:pt x="4201" y="546735"/>
                  </a:cubicBezTo>
                  <a:cubicBezTo>
                    <a:pt x="3515" y="551307"/>
                    <a:pt x="791" y="555465"/>
                    <a:pt x="391" y="560070"/>
                  </a:cubicBezTo>
                  <a:cubicBezTo>
                    <a:pt x="-489" y="570192"/>
                    <a:pt x="391" y="580390"/>
                    <a:pt x="391" y="59055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5D89AE74-FAA3-D985-C41F-63E021F29975}"/>
                </a:ext>
              </a:extLst>
            </p:cNvPr>
            <p:cNvSpPr/>
            <p:nvPr/>
          </p:nvSpPr>
          <p:spPr>
            <a:xfrm>
              <a:off x="6507451" y="5347335"/>
              <a:ext cx="68609" cy="358140"/>
            </a:xfrm>
            <a:custGeom>
              <a:avLst/>
              <a:gdLst>
                <a:gd name="connsiteX0" fmla="*/ 68609 w 68609"/>
                <a:gd name="connsiteY0" fmla="*/ 0 h 358140"/>
                <a:gd name="connsiteX1" fmla="*/ 64799 w 68609"/>
                <a:gd name="connsiteY1" fmla="*/ 9525 h 358140"/>
                <a:gd name="connsiteX2" fmla="*/ 59084 w 68609"/>
                <a:gd name="connsiteY2" fmla="*/ 32385 h 358140"/>
                <a:gd name="connsiteX3" fmla="*/ 55274 w 68609"/>
                <a:gd name="connsiteY3" fmla="*/ 59055 h 358140"/>
                <a:gd name="connsiteX4" fmla="*/ 53369 w 68609"/>
                <a:gd name="connsiteY4" fmla="*/ 80010 h 358140"/>
                <a:gd name="connsiteX5" fmla="*/ 49559 w 68609"/>
                <a:gd name="connsiteY5" fmla="*/ 87630 h 358140"/>
                <a:gd name="connsiteX6" fmla="*/ 43844 w 68609"/>
                <a:gd name="connsiteY6" fmla="*/ 100965 h 358140"/>
                <a:gd name="connsiteX7" fmla="*/ 41939 w 68609"/>
                <a:gd name="connsiteY7" fmla="*/ 112395 h 358140"/>
                <a:gd name="connsiteX8" fmla="*/ 38129 w 68609"/>
                <a:gd name="connsiteY8" fmla="*/ 148590 h 358140"/>
                <a:gd name="connsiteX9" fmla="*/ 34319 w 68609"/>
                <a:gd name="connsiteY9" fmla="*/ 175260 h 358140"/>
                <a:gd name="connsiteX10" fmla="*/ 30509 w 68609"/>
                <a:gd name="connsiteY10" fmla="*/ 207645 h 358140"/>
                <a:gd name="connsiteX11" fmla="*/ 28604 w 68609"/>
                <a:gd name="connsiteY11" fmla="*/ 226695 h 358140"/>
                <a:gd name="connsiteX12" fmla="*/ 24794 w 68609"/>
                <a:gd name="connsiteY12" fmla="*/ 236220 h 358140"/>
                <a:gd name="connsiteX13" fmla="*/ 22889 w 68609"/>
                <a:gd name="connsiteY13" fmla="*/ 251460 h 358140"/>
                <a:gd name="connsiteX14" fmla="*/ 20984 w 68609"/>
                <a:gd name="connsiteY14" fmla="*/ 259080 h 358140"/>
                <a:gd name="connsiteX15" fmla="*/ 19079 w 68609"/>
                <a:gd name="connsiteY15" fmla="*/ 270510 h 358140"/>
                <a:gd name="connsiteX16" fmla="*/ 15269 w 68609"/>
                <a:gd name="connsiteY16" fmla="*/ 280035 h 358140"/>
                <a:gd name="connsiteX17" fmla="*/ 9554 w 68609"/>
                <a:gd name="connsiteY17" fmla="*/ 321945 h 358140"/>
                <a:gd name="connsiteX18" fmla="*/ 7649 w 68609"/>
                <a:gd name="connsiteY18" fmla="*/ 331470 h 358140"/>
                <a:gd name="connsiteX19" fmla="*/ 1934 w 68609"/>
                <a:gd name="connsiteY19" fmla="*/ 339090 h 358140"/>
                <a:gd name="connsiteX20" fmla="*/ 29 w 68609"/>
                <a:gd name="connsiteY20" fmla="*/ 358140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609" h="358140">
                  <a:moveTo>
                    <a:pt x="68609" y="0"/>
                  </a:moveTo>
                  <a:cubicBezTo>
                    <a:pt x="67339" y="3175"/>
                    <a:pt x="65628" y="6208"/>
                    <a:pt x="64799" y="9525"/>
                  </a:cubicBezTo>
                  <a:cubicBezTo>
                    <a:pt x="57633" y="38188"/>
                    <a:pt x="68200" y="9595"/>
                    <a:pt x="59084" y="32385"/>
                  </a:cubicBezTo>
                  <a:cubicBezTo>
                    <a:pt x="57814" y="41275"/>
                    <a:pt x="56087" y="50112"/>
                    <a:pt x="55274" y="59055"/>
                  </a:cubicBezTo>
                  <a:cubicBezTo>
                    <a:pt x="54639" y="66040"/>
                    <a:pt x="54745" y="73132"/>
                    <a:pt x="53369" y="80010"/>
                  </a:cubicBezTo>
                  <a:cubicBezTo>
                    <a:pt x="52812" y="82795"/>
                    <a:pt x="50556" y="84971"/>
                    <a:pt x="49559" y="87630"/>
                  </a:cubicBezTo>
                  <a:cubicBezTo>
                    <a:pt x="44287" y="101689"/>
                    <a:pt x="51565" y="89383"/>
                    <a:pt x="43844" y="100965"/>
                  </a:cubicBezTo>
                  <a:cubicBezTo>
                    <a:pt x="43209" y="104775"/>
                    <a:pt x="42399" y="108560"/>
                    <a:pt x="41939" y="112395"/>
                  </a:cubicBezTo>
                  <a:cubicBezTo>
                    <a:pt x="40494" y="124440"/>
                    <a:pt x="40508" y="136694"/>
                    <a:pt x="38129" y="148590"/>
                  </a:cubicBezTo>
                  <a:cubicBezTo>
                    <a:pt x="35586" y="161303"/>
                    <a:pt x="35711" y="159248"/>
                    <a:pt x="34319" y="175260"/>
                  </a:cubicBezTo>
                  <a:cubicBezTo>
                    <a:pt x="31669" y="205740"/>
                    <a:pt x="35368" y="193068"/>
                    <a:pt x="30509" y="207645"/>
                  </a:cubicBezTo>
                  <a:cubicBezTo>
                    <a:pt x="29874" y="213995"/>
                    <a:pt x="29856" y="220437"/>
                    <a:pt x="28604" y="226695"/>
                  </a:cubicBezTo>
                  <a:cubicBezTo>
                    <a:pt x="27933" y="230048"/>
                    <a:pt x="25563" y="232888"/>
                    <a:pt x="24794" y="236220"/>
                  </a:cubicBezTo>
                  <a:cubicBezTo>
                    <a:pt x="23643" y="241208"/>
                    <a:pt x="23731" y="246410"/>
                    <a:pt x="22889" y="251460"/>
                  </a:cubicBezTo>
                  <a:cubicBezTo>
                    <a:pt x="22459" y="254043"/>
                    <a:pt x="21497" y="256513"/>
                    <a:pt x="20984" y="259080"/>
                  </a:cubicBezTo>
                  <a:cubicBezTo>
                    <a:pt x="20226" y="262868"/>
                    <a:pt x="20095" y="266784"/>
                    <a:pt x="19079" y="270510"/>
                  </a:cubicBezTo>
                  <a:cubicBezTo>
                    <a:pt x="18179" y="273809"/>
                    <a:pt x="16539" y="276860"/>
                    <a:pt x="15269" y="280035"/>
                  </a:cubicBezTo>
                  <a:cubicBezTo>
                    <a:pt x="11654" y="341487"/>
                    <a:pt x="17857" y="294267"/>
                    <a:pt x="9554" y="321945"/>
                  </a:cubicBezTo>
                  <a:cubicBezTo>
                    <a:pt x="8624" y="325046"/>
                    <a:pt x="8964" y="328511"/>
                    <a:pt x="7649" y="331470"/>
                  </a:cubicBezTo>
                  <a:cubicBezTo>
                    <a:pt x="6360" y="334371"/>
                    <a:pt x="3839" y="336550"/>
                    <a:pt x="1934" y="339090"/>
                  </a:cubicBezTo>
                  <a:cubicBezTo>
                    <a:pt x="-389" y="353025"/>
                    <a:pt x="29" y="346657"/>
                    <a:pt x="29" y="35814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3D329B17-CB00-F514-658F-79FA88716B40}"/>
                </a:ext>
              </a:extLst>
            </p:cNvPr>
            <p:cNvSpPr/>
            <p:nvPr/>
          </p:nvSpPr>
          <p:spPr>
            <a:xfrm>
              <a:off x="6677025" y="4535805"/>
              <a:ext cx="154305" cy="226695"/>
            </a:xfrm>
            <a:custGeom>
              <a:avLst/>
              <a:gdLst>
                <a:gd name="connsiteX0" fmla="*/ 0 w 154305"/>
                <a:gd name="connsiteY0" fmla="*/ 226695 h 226695"/>
                <a:gd name="connsiteX1" fmla="*/ 1905 w 154305"/>
                <a:gd name="connsiteY1" fmla="*/ 215265 h 226695"/>
                <a:gd name="connsiteX2" fmla="*/ 3810 w 154305"/>
                <a:gd name="connsiteY2" fmla="*/ 200025 h 226695"/>
                <a:gd name="connsiteX3" fmla="*/ 7620 w 154305"/>
                <a:gd name="connsiteY3" fmla="*/ 190500 h 226695"/>
                <a:gd name="connsiteX4" fmla="*/ 11430 w 154305"/>
                <a:gd name="connsiteY4" fmla="*/ 169545 h 226695"/>
                <a:gd name="connsiteX5" fmla="*/ 15240 w 154305"/>
                <a:gd name="connsiteY5" fmla="*/ 152400 h 226695"/>
                <a:gd name="connsiteX6" fmla="*/ 22860 w 154305"/>
                <a:gd name="connsiteY6" fmla="*/ 125730 h 226695"/>
                <a:gd name="connsiteX7" fmla="*/ 26670 w 154305"/>
                <a:gd name="connsiteY7" fmla="*/ 70485 h 226695"/>
                <a:gd name="connsiteX8" fmla="*/ 28575 w 154305"/>
                <a:gd name="connsiteY8" fmla="*/ 62865 h 226695"/>
                <a:gd name="connsiteX9" fmla="*/ 32385 w 154305"/>
                <a:gd name="connsiteY9" fmla="*/ 45720 h 226695"/>
                <a:gd name="connsiteX10" fmla="*/ 45720 w 154305"/>
                <a:gd name="connsiteY10" fmla="*/ 22860 h 226695"/>
                <a:gd name="connsiteX11" fmla="*/ 55245 w 154305"/>
                <a:gd name="connsiteY11" fmla="*/ 11430 h 226695"/>
                <a:gd name="connsiteX12" fmla="*/ 64770 w 154305"/>
                <a:gd name="connsiteY12" fmla="*/ 1905 h 226695"/>
                <a:gd name="connsiteX13" fmla="*/ 76200 w 154305"/>
                <a:gd name="connsiteY13" fmla="*/ 0 h 226695"/>
                <a:gd name="connsiteX14" fmla="*/ 87630 w 154305"/>
                <a:gd name="connsiteY14" fmla="*/ 1905 h 226695"/>
                <a:gd name="connsiteX15" fmla="*/ 93345 w 154305"/>
                <a:gd name="connsiteY15" fmla="*/ 15240 h 226695"/>
                <a:gd name="connsiteX16" fmla="*/ 97155 w 154305"/>
                <a:gd name="connsiteY16" fmla="*/ 20955 h 226695"/>
                <a:gd name="connsiteX17" fmla="*/ 99060 w 154305"/>
                <a:gd name="connsiteY17" fmla="*/ 26670 h 226695"/>
                <a:gd name="connsiteX18" fmla="*/ 106680 w 154305"/>
                <a:gd name="connsiteY18" fmla="*/ 40005 h 226695"/>
                <a:gd name="connsiteX19" fmla="*/ 114300 w 154305"/>
                <a:gd name="connsiteY19" fmla="*/ 53340 h 226695"/>
                <a:gd name="connsiteX20" fmla="*/ 120015 w 154305"/>
                <a:gd name="connsiteY20" fmla="*/ 66675 h 226695"/>
                <a:gd name="connsiteX21" fmla="*/ 123825 w 154305"/>
                <a:gd name="connsiteY21" fmla="*/ 78105 h 226695"/>
                <a:gd name="connsiteX22" fmla="*/ 125730 w 154305"/>
                <a:gd name="connsiteY22" fmla="*/ 93345 h 226695"/>
                <a:gd name="connsiteX23" fmla="*/ 127635 w 154305"/>
                <a:gd name="connsiteY23" fmla="*/ 99060 h 226695"/>
                <a:gd name="connsiteX24" fmla="*/ 129540 w 154305"/>
                <a:gd name="connsiteY24" fmla="*/ 108585 h 226695"/>
                <a:gd name="connsiteX25" fmla="*/ 131445 w 154305"/>
                <a:gd name="connsiteY25" fmla="*/ 114300 h 226695"/>
                <a:gd name="connsiteX26" fmla="*/ 133350 w 154305"/>
                <a:gd name="connsiteY26" fmla="*/ 123825 h 226695"/>
                <a:gd name="connsiteX27" fmla="*/ 135255 w 154305"/>
                <a:gd name="connsiteY27" fmla="*/ 135255 h 226695"/>
                <a:gd name="connsiteX28" fmla="*/ 144780 w 154305"/>
                <a:gd name="connsiteY28" fmla="*/ 154305 h 226695"/>
                <a:gd name="connsiteX29" fmla="*/ 146685 w 154305"/>
                <a:gd name="connsiteY29" fmla="*/ 163830 h 226695"/>
                <a:gd name="connsiteX30" fmla="*/ 148590 w 154305"/>
                <a:gd name="connsiteY30" fmla="*/ 169545 h 226695"/>
                <a:gd name="connsiteX31" fmla="*/ 152400 w 154305"/>
                <a:gd name="connsiteY31" fmla="*/ 186690 h 226695"/>
                <a:gd name="connsiteX32" fmla="*/ 154305 w 154305"/>
                <a:gd name="connsiteY32" fmla="*/ 200025 h 22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305" h="226695">
                  <a:moveTo>
                    <a:pt x="0" y="226695"/>
                  </a:moveTo>
                  <a:cubicBezTo>
                    <a:pt x="635" y="222885"/>
                    <a:pt x="1359" y="219089"/>
                    <a:pt x="1905" y="215265"/>
                  </a:cubicBezTo>
                  <a:cubicBezTo>
                    <a:pt x="2629" y="210197"/>
                    <a:pt x="2659" y="205013"/>
                    <a:pt x="3810" y="200025"/>
                  </a:cubicBezTo>
                  <a:cubicBezTo>
                    <a:pt x="4579" y="196693"/>
                    <a:pt x="6350" y="193675"/>
                    <a:pt x="7620" y="190500"/>
                  </a:cubicBezTo>
                  <a:cubicBezTo>
                    <a:pt x="12463" y="156602"/>
                    <a:pt x="6939" y="192000"/>
                    <a:pt x="11430" y="169545"/>
                  </a:cubicBezTo>
                  <a:cubicBezTo>
                    <a:pt x="16566" y="143867"/>
                    <a:pt x="10606" y="168157"/>
                    <a:pt x="15240" y="152400"/>
                  </a:cubicBezTo>
                  <a:cubicBezTo>
                    <a:pt x="17849" y="143530"/>
                    <a:pt x="22860" y="125730"/>
                    <a:pt x="22860" y="125730"/>
                  </a:cubicBezTo>
                  <a:cubicBezTo>
                    <a:pt x="23770" y="106611"/>
                    <a:pt x="23584" y="89002"/>
                    <a:pt x="26670" y="70485"/>
                  </a:cubicBezTo>
                  <a:cubicBezTo>
                    <a:pt x="27100" y="67902"/>
                    <a:pt x="28062" y="65432"/>
                    <a:pt x="28575" y="62865"/>
                  </a:cubicBezTo>
                  <a:cubicBezTo>
                    <a:pt x="30739" y="52044"/>
                    <a:pt x="29295" y="53753"/>
                    <a:pt x="32385" y="45720"/>
                  </a:cubicBezTo>
                  <a:cubicBezTo>
                    <a:pt x="40417" y="24836"/>
                    <a:pt x="34461" y="30366"/>
                    <a:pt x="45720" y="22860"/>
                  </a:cubicBezTo>
                  <a:cubicBezTo>
                    <a:pt x="55180" y="8671"/>
                    <a:pt x="43022" y="26098"/>
                    <a:pt x="55245" y="11430"/>
                  </a:cubicBezTo>
                  <a:cubicBezTo>
                    <a:pt x="59153" y="6741"/>
                    <a:pt x="58322" y="4054"/>
                    <a:pt x="64770" y="1905"/>
                  </a:cubicBezTo>
                  <a:cubicBezTo>
                    <a:pt x="68434" y="684"/>
                    <a:pt x="72390" y="635"/>
                    <a:pt x="76200" y="0"/>
                  </a:cubicBezTo>
                  <a:cubicBezTo>
                    <a:pt x="80010" y="635"/>
                    <a:pt x="84355" y="-142"/>
                    <a:pt x="87630" y="1905"/>
                  </a:cubicBezTo>
                  <a:cubicBezTo>
                    <a:pt x="90513" y="3707"/>
                    <a:pt x="91832" y="12215"/>
                    <a:pt x="93345" y="15240"/>
                  </a:cubicBezTo>
                  <a:cubicBezTo>
                    <a:pt x="94369" y="17288"/>
                    <a:pt x="96131" y="18907"/>
                    <a:pt x="97155" y="20955"/>
                  </a:cubicBezTo>
                  <a:cubicBezTo>
                    <a:pt x="98053" y="22751"/>
                    <a:pt x="98269" y="24824"/>
                    <a:pt x="99060" y="26670"/>
                  </a:cubicBezTo>
                  <a:cubicBezTo>
                    <a:pt x="103994" y="38183"/>
                    <a:pt x="101214" y="30439"/>
                    <a:pt x="106680" y="40005"/>
                  </a:cubicBezTo>
                  <a:cubicBezTo>
                    <a:pt x="116348" y="56924"/>
                    <a:pt x="105018" y="39416"/>
                    <a:pt x="114300" y="53340"/>
                  </a:cubicBezTo>
                  <a:cubicBezTo>
                    <a:pt x="119339" y="73497"/>
                    <a:pt x="112497" y="49760"/>
                    <a:pt x="120015" y="66675"/>
                  </a:cubicBezTo>
                  <a:cubicBezTo>
                    <a:pt x="121646" y="70345"/>
                    <a:pt x="123825" y="78105"/>
                    <a:pt x="123825" y="78105"/>
                  </a:cubicBezTo>
                  <a:cubicBezTo>
                    <a:pt x="124460" y="83185"/>
                    <a:pt x="124814" y="88308"/>
                    <a:pt x="125730" y="93345"/>
                  </a:cubicBezTo>
                  <a:cubicBezTo>
                    <a:pt x="126089" y="95321"/>
                    <a:pt x="127148" y="97112"/>
                    <a:pt x="127635" y="99060"/>
                  </a:cubicBezTo>
                  <a:cubicBezTo>
                    <a:pt x="128420" y="102201"/>
                    <a:pt x="128755" y="105444"/>
                    <a:pt x="129540" y="108585"/>
                  </a:cubicBezTo>
                  <a:cubicBezTo>
                    <a:pt x="130027" y="110533"/>
                    <a:pt x="130958" y="112352"/>
                    <a:pt x="131445" y="114300"/>
                  </a:cubicBezTo>
                  <a:cubicBezTo>
                    <a:pt x="132230" y="117441"/>
                    <a:pt x="132771" y="120639"/>
                    <a:pt x="133350" y="123825"/>
                  </a:cubicBezTo>
                  <a:cubicBezTo>
                    <a:pt x="134041" y="127625"/>
                    <a:pt x="134239" y="131529"/>
                    <a:pt x="135255" y="135255"/>
                  </a:cubicBezTo>
                  <a:cubicBezTo>
                    <a:pt x="137415" y="143177"/>
                    <a:pt x="140581" y="147306"/>
                    <a:pt x="144780" y="154305"/>
                  </a:cubicBezTo>
                  <a:cubicBezTo>
                    <a:pt x="145415" y="157480"/>
                    <a:pt x="145900" y="160689"/>
                    <a:pt x="146685" y="163830"/>
                  </a:cubicBezTo>
                  <a:cubicBezTo>
                    <a:pt x="147172" y="165778"/>
                    <a:pt x="148154" y="167585"/>
                    <a:pt x="148590" y="169545"/>
                  </a:cubicBezTo>
                  <a:cubicBezTo>
                    <a:pt x="153060" y="189661"/>
                    <a:pt x="148112" y="173825"/>
                    <a:pt x="152400" y="186690"/>
                  </a:cubicBezTo>
                  <a:lnTo>
                    <a:pt x="154305" y="200025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4F5F7DE1-202F-179A-6468-02CFB283D6F5}"/>
                </a:ext>
              </a:extLst>
            </p:cNvPr>
            <p:cNvSpPr/>
            <p:nvPr/>
          </p:nvSpPr>
          <p:spPr>
            <a:xfrm>
              <a:off x="6831330" y="4768215"/>
              <a:ext cx="72390" cy="335280"/>
            </a:xfrm>
            <a:custGeom>
              <a:avLst/>
              <a:gdLst>
                <a:gd name="connsiteX0" fmla="*/ 0 w 72390"/>
                <a:gd name="connsiteY0" fmla="*/ 0 h 335280"/>
                <a:gd name="connsiteX1" fmla="*/ 1905 w 72390"/>
                <a:gd name="connsiteY1" fmla="*/ 9525 h 335280"/>
                <a:gd name="connsiteX2" fmla="*/ 3810 w 72390"/>
                <a:gd name="connsiteY2" fmla="*/ 15240 h 335280"/>
                <a:gd name="connsiteX3" fmla="*/ 5715 w 72390"/>
                <a:gd name="connsiteY3" fmla="*/ 24765 h 335280"/>
                <a:gd name="connsiteX4" fmla="*/ 7620 w 72390"/>
                <a:gd name="connsiteY4" fmla="*/ 30480 h 335280"/>
                <a:gd name="connsiteX5" fmla="*/ 9525 w 72390"/>
                <a:gd name="connsiteY5" fmla="*/ 38100 h 335280"/>
                <a:gd name="connsiteX6" fmla="*/ 15240 w 72390"/>
                <a:gd name="connsiteY6" fmla="*/ 45720 h 335280"/>
                <a:gd name="connsiteX7" fmla="*/ 17145 w 72390"/>
                <a:gd name="connsiteY7" fmla="*/ 55245 h 335280"/>
                <a:gd name="connsiteX8" fmla="*/ 20955 w 72390"/>
                <a:gd name="connsiteY8" fmla="*/ 60960 h 335280"/>
                <a:gd name="connsiteX9" fmla="*/ 24765 w 72390"/>
                <a:gd name="connsiteY9" fmla="*/ 76200 h 335280"/>
                <a:gd name="connsiteX10" fmla="*/ 30480 w 72390"/>
                <a:gd name="connsiteY10" fmla="*/ 121920 h 335280"/>
                <a:gd name="connsiteX11" fmla="*/ 34290 w 72390"/>
                <a:gd name="connsiteY11" fmla="*/ 137160 h 335280"/>
                <a:gd name="connsiteX12" fmla="*/ 36195 w 72390"/>
                <a:gd name="connsiteY12" fmla="*/ 144780 h 335280"/>
                <a:gd name="connsiteX13" fmla="*/ 40005 w 72390"/>
                <a:gd name="connsiteY13" fmla="*/ 154305 h 335280"/>
                <a:gd name="connsiteX14" fmla="*/ 41910 w 72390"/>
                <a:gd name="connsiteY14" fmla="*/ 167640 h 335280"/>
                <a:gd name="connsiteX15" fmla="*/ 45720 w 72390"/>
                <a:gd name="connsiteY15" fmla="*/ 175260 h 335280"/>
                <a:gd name="connsiteX16" fmla="*/ 47625 w 72390"/>
                <a:gd name="connsiteY16" fmla="*/ 196215 h 335280"/>
                <a:gd name="connsiteX17" fmla="*/ 49530 w 72390"/>
                <a:gd name="connsiteY17" fmla="*/ 203835 h 335280"/>
                <a:gd name="connsiteX18" fmla="*/ 53340 w 72390"/>
                <a:gd name="connsiteY18" fmla="*/ 215265 h 335280"/>
                <a:gd name="connsiteX19" fmla="*/ 57150 w 72390"/>
                <a:gd name="connsiteY19" fmla="*/ 251460 h 335280"/>
                <a:gd name="connsiteX20" fmla="*/ 64770 w 72390"/>
                <a:gd name="connsiteY20" fmla="*/ 280035 h 335280"/>
                <a:gd name="connsiteX21" fmla="*/ 70485 w 72390"/>
                <a:gd name="connsiteY21" fmla="*/ 304800 h 335280"/>
                <a:gd name="connsiteX22" fmla="*/ 72390 w 72390"/>
                <a:gd name="connsiteY22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390" h="335280">
                  <a:moveTo>
                    <a:pt x="0" y="0"/>
                  </a:moveTo>
                  <a:cubicBezTo>
                    <a:pt x="635" y="3175"/>
                    <a:pt x="1120" y="6384"/>
                    <a:pt x="1905" y="9525"/>
                  </a:cubicBezTo>
                  <a:cubicBezTo>
                    <a:pt x="2392" y="11473"/>
                    <a:pt x="3323" y="13292"/>
                    <a:pt x="3810" y="15240"/>
                  </a:cubicBezTo>
                  <a:cubicBezTo>
                    <a:pt x="4595" y="18381"/>
                    <a:pt x="4930" y="21624"/>
                    <a:pt x="5715" y="24765"/>
                  </a:cubicBezTo>
                  <a:cubicBezTo>
                    <a:pt x="6202" y="26713"/>
                    <a:pt x="7068" y="28549"/>
                    <a:pt x="7620" y="30480"/>
                  </a:cubicBezTo>
                  <a:cubicBezTo>
                    <a:pt x="8339" y="32997"/>
                    <a:pt x="8354" y="35758"/>
                    <a:pt x="9525" y="38100"/>
                  </a:cubicBezTo>
                  <a:cubicBezTo>
                    <a:pt x="10945" y="40940"/>
                    <a:pt x="13335" y="43180"/>
                    <a:pt x="15240" y="45720"/>
                  </a:cubicBezTo>
                  <a:cubicBezTo>
                    <a:pt x="15875" y="48895"/>
                    <a:pt x="16008" y="52213"/>
                    <a:pt x="17145" y="55245"/>
                  </a:cubicBezTo>
                  <a:cubicBezTo>
                    <a:pt x="17949" y="57389"/>
                    <a:pt x="19931" y="58912"/>
                    <a:pt x="20955" y="60960"/>
                  </a:cubicBezTo>
                  <a:cubicBezTo>
                    <a:pt x="22715" y="64480"/>
                    <a:pt x="24351" y="73198"/>
                    <a:pt x="24765" y="76200"/>
                  </a:cubicBezTo>
                  <a:cubicBezTo>
                    <a:pt x="26864" y="91415"/>
                    <a:pt x="26755" y="107020"/>
                    <a:pt x="30480" y="121920"/>
                  </a:cubicBezTo>
                  <a:lnTo>
                    <a:pt x="34290" y="137160"/>
                  </a:lnTo>
                  <a:cubicBezTo>
                    <a:pt x="34925" y="139700"/>
                    <a:pt x="35223" y="142349"/>
                    <a:pt x="36195" y="144780"/>
                  </a:cubicBezTo>
                  <a:lnTo>
                    <a:pt x="40005" y="154305"/>
                  </a:lnTo>
                  <a:cubicBezTo>
                    <a:pt x="40640" y="158750"/>
                    <a:pt x="40729" y="163308"/>
                    <a:pt x="41910" y="167640"/>
                  </a:cubicBezTo>
                  <a:cubicBezTo>
                    <a:pt x="42657" y="170380"/>
                    <a:pt x="45163" y="172475"/>
                    <a:pt x="45720" y="175260"/>
                  </a:cubicBezTo>
                  <a:cubicBezTo>
                    <a:pt x="47096" y="182138"/>
                    <a:pt x="46698" y="189263"/>
                    <a:pt x="47625" y="196215"/>
                  </a:cubicBezTo>
                  <a:cubicBezTo>
                    <a:pt x="47971" y="198810"/>
                    <a:pt x="48778" y="201327"/>
                    <a:pt x="49530" y="203835"/>
                  </a:cubicBezTo>
                  <a:cubicBezTo>
                    <a:pt x="50684" y="207682"/>
                    <a:pt x="53340" y="215265"/>
                    <a:pt x="53340" y="215265"/>
                  </a:cubicBezTo>
                  <a:cubicBezTo>
                    <a:pt x="54610" y="227330"/>
                    <a:pt x="53817" y="239795"/>
                    <a:pt x="57150" y="251460"/>
                  </a:cubicBezTo>
                  <a:cubicBezTo>
                    <a:pt x="58667" y="256769"/>
                    <a:pt x="64066" y="275104"/>
                    <a:pt x="64770" y="280035"/>
                  </a:cubicBezTo>
                  <a:cubicBezTo>
                    <a:pt x="67243" y="297346"/>
                    <a:pt x="65255" y="289110"/>
                    <a:pt x="70485" y="304800"/>
                  </a:cubicBezTo>
                  <a:cubicBezTo>
                    <a:pt x="72432" y="334009"/>
                    <a:pt x="72390" y="323829"/>
                    <a:pt x="72390" y="3352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CD889E73-7464-9D5C-9B03-F241DE017CAE}"/>
                </a:ext>
              </a:extLst>
            </p:cNvPr>
            <p:cNvSpPr/>
            <p:nvPr/>
          </p:nvSpPr>
          <p:spPr>
            <a:xfrm>
              <a:off x="6831328" y="4730115"/>
              <a:ext cx="1907" cy="38100"/>
            </a:xfrm>
            <a:custGeom>
              <a:avLst/>
              <a:gdLst>
                <a:gd name="connsiteX0" fmla="*/ 1907 w 1907"/>
                <a:gd name="connsiteY0" fmla="*/ 38100 h 38100"/>
                <a:gd name="connsiteX1" fmla="*/ 2 w 1907"/>
                <a:gd name="connsiteY1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7" h="38100">
                  <a:moveTo>
                    <a:pt x="1907" y="38100"/>
                  </a:moveTo>
                  <a:cubicBezTo>
                    <a:pt x="-156" y="5085"/>
                    <a:pt x="2" y="17800"/>
                    <a:pt x="2" y="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4E8EDFB3-5691-C88A-B3A0-F55E51F18C74}"/>
                </a:ext>
              </a:extLst>
            </p:cNvPr>
            <p:cNvSpPr/>
            <p:nvPr/>
          </p:nvSpPr>
          <p:spPr>
            <a:xfrm>
              <a:off x="6898005" y="5093970"/>
              <a:ext cx="78105" cy="474345"/>
            </a:xfrm>
            <a:custGeom>
              <a:avLst/>
              <a:gdLst>
                <a:gd name="connsiteX0" fmla="*/ 0 w 78105"/>
                <a:gd name="connsiteY0" fmla="*/ 0 h 474345"/>
                <a:gd name="connsiteX1" fmla="*/ 1905 w 78105"/>
                <a:gd name="connsiteY1" fmla="*/ 9525 h 474345"/>
                <a:gd name="connsiteX2" fmla="*/ 9525 w 78105"/>
                <a:gd name="connsiteY2" fmla="*/ 36195 h 474345"/>
                <a:gd name="connsiteX3" fmla="*/ 11430 w 78105"/>
                <a:gd name="connsiteY3" fmla="*/ 45720 h 474345"/>
                <a:gd name="connsiteX4" fmla="*/ 15240 w 78105"/>
                <a:gd name="connsiteY4" fmla="*/ 55245 h 474345"/>
                <a:gd name="connsiteX5" fmla="*/ 19050 w 78105"/>
                <a:gd name="connsiteY5" fmla="*/ 74295 h 474345"/>
                <a:gd name="connsiteX6" fmla="*/ 24765 w 78105"/>
                <a:gd name="connsiteY6" fmla="*/ 89535 h 474345"/>
                <a:gd name="connsiteX7" fmla="*/ 26670 w 78105"/>
                <a:gd name="connsiteY7" fmla="*/ 100965 h 474345"/>
                <a:gd name="connsiteX8" fmla="*/ 28575 w 78105"/>
                <a:gd name="connsiteY8" fmla="*/ 108585 h 474345"/>
                <a:gd name="connsiteX9" fmla="*/ 30480 w 78105"/>
                <a:gd name="connsiteY9" fmla="*/ 123825 h 474345"/>
                <a:gd name="connsiteX10" fmla="*/ 32385 w 78105"/>
                <a:gd name="connsiteY10" fmla="*/ 133350 h 474345"/>
                <a:gd name="connsiteX11" fmla="*/ 36195 w 78105"/>
                <a:gd name="connsiteY11" fmla="*/ 154305 h 474345"/>
                <a:gd name="connsiteX12" fmla="*/ 40005 w 78105"/>
                <a:gd name="connsiteY12" fmla="*/ 198120 h 474345"/>
                <a:gd name="connsiteX13" fmla="*/ 41910 w 78105"/>
                <a:gd name="connsiteY13" fmla="*/ 220980 h 474345"/>
                <a:gd name="connsiteX14" fmla="*/ 43815 w 78105"/>
                <a:gd name="connsiteY14" fmla="*/ 230505 h 474345"/>
                <a:gd name="connsiteX15" fmla="*/ 47625 w 78105"/>
                <a:gd name="connsiteY15" fmla="*/ 247650 h 474345"/>
                <a:gd name="connsiteX16" fmla="*/ 51435 w 78105"/>
                <a:gd name="connsiteY16" fmla="*/ 278130 h 474345"/>
                <a:gd name="connsiteX17" fmla="*/ 57150 w 78105"/>
                <a:gd name="connsiteY17" fmla="*/ 297180 h 474345"/>
                <a:gd name="connsiteX18" fmla="*/ 60960 w 78105"/>
                <a:gd name="connsiteY18" fmla="*/ 316230 h 474345"/>
                <a:gd name="connsiteX19" fmla="*/ 64770 w 78105"/>
                <a:gd name="connsiteY19" fmla="*/ 333375 h 474345"/>
                <a:gd name="connsiteX20" fmla="*/ 68580 w 78105"/>
                <a:gd name="connsiteY20" fmla="*/ 373380 h 474345"/>
                <a:gd name="connsiteX21" fmla="*/ 72390 w 78105"/>
                <a:gd name="connsiteY21" fmla="*/ 384810 h 474345"/>
                <a:gd name="connsiteX22" fmla="*/ 74295 w 78105"/>
                <a:gd name="connsiteY22" fmla="*/ 447675 h 474345"/>
                <a:gd name="connsiteX23" fmla="*/ 76200 w 78105"/>
                <a:gd name="connsiteY23" fmla="*/ 457200 h 474345"/>
                <a:gd name="connsiteX24" fmla="*/ 78105 w 78105"/>
                <a:gd name="connsiteY24" fmla="*/ 474345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8105" h="474345">
                  <a:moveTo>
                    <a:pt x="0" y="0"/>
                  </a:moveTo>
                  <a:cubicBezTo>
                    <a:pt x="635" y="3175"/>
                    <a:pt x="1081" y="6394"/>
                    <a:pt x="1905" y="9525"/>
                  </a:cubicBezTo>
                  <a:cubicBezTo>
                    <a:pt x="4258" y="18466"/>
                    <a:pt x="7712" y="27129"/>
                    <a:pt x="9525" y="36195"/>
                  </a:cubicBezTo>
                  <a:cubicBezTo>
                    <a:pt x="10160" y="39370"/>
                    <a:pt x="10500" y="42619"/>
                    <a:pt x="11430" y="45720"/>
                  </a:cubicBezTo>
                  <a:cubicBezTo>
                    <a:pt x="12413" y="48995"/>
                    <a:pt x="14359" y="51941"/>
                    <a:pt x="15240" y="55245"/>
                  </a:cubicBezTo>
                  <a:cubicBezTo>
                    <a:pt x="16909" y="61502"/>
                    <a:pt x="17002" y="68152"/>
                    <a:pt x="19050" y="74295"/>
                  </a:cubicBezTo>
                  <a:cubicBezTo>
                    <a:pt x="22036" y="83254"/>
                    <a:pt x="20209" y="78146"/>
                    <a:pt x="24765" y="89535"/>
                  </a:cubicBezTo>
                  <a:cubicBezTo>
                    <a:pt x="25400" y="93345"/>
                    <a:pt x="25912" y="97177"/>
                    <a:pt x="26670" y="100965"/>
                  </a:cubicBezTo>
                  <a:cubicBezTo>
                    <a:pt x="27183" y="103532"/>
                    <a:pt x="28145" y="106002"/>
                    <a:pt x="28575" y="108585"/>
                  </a:cubicBezTo>
                  <a:cubicBezTo>
                    <a:pt x="29417" y="113635"/>
                    <a:pt x="29702" y="118765"/>
                    <a:pt x="30480" y="123825"/>
                  </a:cubicBezTo>
                  <a:cubicBezTo>
                    <a:pt x="30972" y="127025"/>
                    <a:pt x="31853" y="130156"/>
                    <a:pt x="32385" y="133350"/>
                  </a:cubicBezTo>
                  <a:cubicBezTo>
                    <a:pt x="35798" y="153827"/>
                    <a:pt x="32538" y="139676"/>
                    <a:pt x="36195" y="154305"/>
                  </a:cubicBezTo>
                  <a:cubicBezTo>
                    <a:pt x="37465" y="168910"/>
                    <a:pt x="38753" y="183513"/>
                    <a:pt x="40005" y="198120"/>
                  </a:cubicBezTo>
                  <a:cubicBezTo>
                    <a:pt x="40658" y="205738"/>
                    <a:pt x="40410" y="213482"/>
                    <a:pt x="41910" y="220980"/>
                  </a:cubicBezTo>
                  <a:cubicBezTo>
                    <a:pt x="42545" y="224155"/>
                    <a:pt x="43113" y="227344"/>
                    <a:pt x="43815" y="230505"/>
                  </a:cubicBezTo>
                  <a:cubicBezTo>
                    <a:pt x="45479" y="237993"/>
                    <a:pt x="46476" y="239606"/>
                    <a:pt x="47625" y="247650"/>
                  </a:cubicBezTo>
                  <a:cubicBezTo>
                    <a:pt x="49073" y="257786"/>
                    <a:pt x="49987" y="267994"/>
                    <a:pt x="51435" y="278130"/>
                  </a:cubicBezTo>
                  <a:cubicBezTo>
                    <a:pt x="54251" y="297843"/>
                    <a:pt x="51884" y="277431"/>
                    <a:pt x="57150" y="297180"/>
                  </a:cubicBezTo>
                  <a:cubicBezTo>
                    <a:pt x="58819" y="303437"/>
                    <a:pt x="59389" y="309948"/>
                    <a:pt x="60960" y="316230"/>
                  </a:cubicBezTo>
                  <a:cubicBezTo>
                    <a:pt x="63650" y="326991"/>
                    <a:pt x="62352" y="321283"/>
                    <a:pt x="64770" y="333375"/>
                  </a:cubicBezTo>
                  <a:cubicBezTo>
                    <a:pt x="65371" y="342386"/>
                    <a:pt x="65737" y="362009"/>
                    <a:pt x="68580" y="373380"/>
                  </a:cubicBezTo>
                  <a:cubicBezTo>
                    <a:pt x="69554" y="377276"/>
                    <a:pt x="71120" y="381000"/>
                    <a:pt x="72390" y="384810"/>
                  </a:cubicBezTo>
                  <a:cubicBezTo>
                    <a:pt x="73025" y="405765"/>
                    <a:pt x="73193" y="426739"/>
                    <a:pt x="74295" y="447675"/>
                  </a:cubicBezTo>
                  <a:cubicBezTo>
                    <a:pt x="74465" y="450908"/>
                    <a:pt x="75708" y="454000"/>
                    <a:pt x="76200" y="457200"/>
                  </a:cubicBezTo>
                  <a:cubicBezTo>
                    <a:pt x="78184" y="470094"/>
                    <a:pt x="78105" y="467690"/>
                    <a:pt x="78105" y="474345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C09E6E6A-4455-C7DD-AB21-08871E7FC3EA}"/>
                </a:ext>
              </a:extLst>
            </p:cNvPr>
            <p:cNvSpPr/>
            <p:nvPr/>
          </p:nvSpPr>
          <p:spPr>
            <a:xfrm>
              <a:off x="6976110" y="5570220"/>
              <a:ext cx="100965" cy="491490"/>
            </a:xfrm>
            <a:custGeom>
              <a:avLst/>
              <a:gdLst>
                <a:gd name="connsiteX0" fmla="*/ 0 w 100965"/>
                <a:gd name="connsiteY0" fmla="*/ 0 h 491490"/>
                <a:gd name="connsiteX1" fmla="*/ 3810 w 100965"/>
                <a:gd name="connsiteY1" fmla="*/ 64770 h 491490"/>
                <a:gd name="connsiteX2" fmla="*/ 5715 w 100965"/>
                <a:gd name="connsiteY2" fmla="*/ 72390 h 491490"/>
                <a:gd name="connsiteX3" fmla="*/ 11430 w 100965"/>
                <a:gd name="connsiteY3" fmla="*/ 91440 h 491490"/>
                <a:gd name="connsiteX4" fmla="*/ 13335 w 100965"/>
                <a:gd name="connsiteY4" fmla="*/ 106680 h 491490"/>
                <a:gd name="connsiteX5" fmla="*/ 17145 w 100965"/>
                <a:gd name="connsiteY5" fmla="*/ 114300 h 491490"/>
                <a:gd name="connsiteX6" fmla="*/ 19050 w 100965"/>
                <a:gd name="connsiteY6" fmla="*/ 120015 h 491490"/>
                <a:gd name="connsiteX7" fmla="*/ 22860 w 100965"/>
                <a:gd name="connsiteY7" fmla="*/ 135255 h 491490"/>
                <a:gd name="connsiteX8" fmla="*/ 24765 w 100965"/>
                <a:gd name="connsiteY8" fmla="*/ 142875 h 491490"/>
                <a:gd name="connsiteX9" fmla="*/ 28575 w 100965"/>
                <a:gd name="connsiteY9" fmla="*/ 152400 h 491490"/>
                <a:gd name="connsiteX10" fmla="*/ 32385 w 100965"/>
                <a:gd name="connsiteY10" fmla="*/ 173355 h 491490"/>
                <a:gd name="connsiteX11" fmla="*/ 34290 w 100965"/>
                <a:gd name="connsiteY11" fmla="*/ 184785 h 491490"/>
                <a:gd name="connsiteX12" fmla="*/ 38100 w 100965"/>
                <a:gd name="connsiteY12" fmla="*/ 192405 h 491490"/>
                <a:gd name="connsiteX13" fmla="*/ 40005 w 100965"/>
                <a:gd name="connsiteY13" fmla="*/ 201930 h 491490"/>
                <a:gd name="connsiteX14" fmla="*/ 47625 w 100965"/>
                <a:gd name="connsiteY14" fmla="*/ 230505 h 491490"/>
                <a:gd name="connsiteX15" fmla="*/ 49530 w 100965"/>
                <a:gd name="connsiteY15" fmla="*/ 243840 h 491490"/>
                <a:gd name="connsiteX16" fmla="*/ 59055 w 100965"/>
                <a:gd name="connsiteY16" fmla="*/ 268605 h 491490"/>
                <a:gd name="connsiteX17" fmla="*/ 62865 w 100965"/>
                <a:gd name="connsiteY17" fmla="*/ 287655 h 491490"/>
                <a:gd name="connsiteX18" fmla="*/ 64770 w 100965"/>
                <a:gd name="connsiteY18" fmla="*/ 297180 h 491490"/>
                <a:gd name="connsiteX19" fmla="*/ 68580 w 100965"/>
                <a:gd name="connsiteY19" fmla="*/ 310515 h 491490"/>
                <a:gd name="connsiteX20" fmla="*/ 70485 w 100965"/>
                <a:gd name="connsiteY20" fmla="*/ 331470 h 491490"/>
                <a:gd name="connsiteX21" fmla="*/ 72390 w 100965"/>
                <a:gd name="connsiteY21" fmla="*/ 340995 h 491490"/>
                <a:gd name="connsiteX22" fmla="*/ 74295 w 100965"/>
                <a:gd name="connsiteY22" fmla="*/ 358140 h 491490"/>
                <a:gd name="connsiteX23" fmla="*/ 76200 w 100965"/>
                <a:gd name="connsiteY23" fmla="*/ 365760 h 491490"/>
                <a:gd name="connsiteX24" fmla="*/ 80010 w 100965"/>
                <a:gd name="connsiteY24" fmla="*/ 384810 h 491490"/>
                <a:gd name="connsiteX25" fmla="*/ 81915 w 100965"/>
                <a:gd name="connsiteY25" fmla="*/ 398145 h 491490"/>
                <a:gd name="connsiteX26" fmla="*/ 85725 w 100965"/>
                <a:gd name="connsiteY26" fmla="*/ 405765 h 491490"/>
                <a:gd name="connsiteX27" fmla="*/ 87630 w 100965"/>
                <a:gd name="connsiteY27" fmla="*/ 413385 h 491490"/>
                <a:gd name="connsiteX28" fmla="*/ 91440 w 100965"/>
                <a:gd name="connsiteY28" fmla="*/ 432435 h 491490"/>
                <a:gd name="connsiteX29" fmla="*/ 100965 w 100965"/>
                <a:gd name="connsiteY29" fmla="*/ 491490 h 49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965" h="491490">
                  <a:moveTo>
                    <a:pt x="0" y="0"/>
                  </a:moveTo>
                  <a:cubicBezTo>
                    <a:pt x="5904" y="29519"/>
                    <a:pt x="-399" y="-4671"/>
                    <a:pt x="3810" y="64770"/>
                  </a:cubicBezTo>
                  <a:cubicBezTo>
                    <a:pt x="3968" y="67383"/>
                    <a:pt x="5147" y="69834"/>
                    <a:pt x="5715" y="72390"/>
                  </a:cubicBezTo>
                  <a:cubicBezTo>
                    <a:pt x="8935" y="86878"/>
                    <a:pt x="5737" y="77209"/>
                    <a:pt x="11430" y="91440"/>
                  </a:cubicBezTo>
                  <a:cubicBezTo>
                    <a:pt x="12065" y="96520"/>
                    <a:pt x="12093" y="101713"/>
                    <a:pt x="13335" y="106680"/>
                  </a:cubicBezTo>
                  <a:cubicBezTo>
                    <a:pt x="14024" y="109435"/>
                    <a:pt x="16026" y="111690"/>
                    <a:pt x="17145" y="114300"/>
                  </a:cubicBezTo>
                  <a:cubicBezTo>
                    <a:pt x="17936" y="116146"/>
                    <a:pt x="18522" y="118078"/>
                    <a:pt x="19050" y="120015"/>
                  </a:cubicBezTo>
                  <a:cubicBezTo>
                    <a:pt x="20428" y="125067"/>
                    <a:pt x="21590" y="130175"/>
                    <a:pt x="22860" y="135255"/>
                  </a:cubicBezTo>
                  <a:cubicBezTo>
                    <a:pt x="23495" y="137795"/>
                    <a:pt x="23793" y="140444"/>
                    <a:pt x="24765" y="142875"/>
                  </a:cubicBezTo>
                  <a:lnTo>
                    <a:pt x="28575" y="152400"/>
                  </a:lnTo>
                  <a:cubicBezTo>
                    <a:pt x="34188" y="186081"/>
                    <a:pt x="27060" y="144067"/>
                    <a:pt x="32385" y="173355"/>
                  </a:cubicBezTo>
                  <a:cubicBezTo>
                    <a:pt x="33076" y="177155"/>
                    <a:pt x="33180" y="181085"/>
                    <a:pt x="34290" y="184785"/>
                  </a:cubicBezTo>
                  <a:cubicBezTo>
                    <a:pt x="35106" y="187505"/>
                    <a:pt x="36830" y="189865"/>
                    <a:pt x="38100" y="192405"/>
                  </a:cubicBezTo>
                  <a:cubicBezTo>
                    <a:pt x="38735" y="195580"/>
                    <a:pt x="39220" y="198789"/>
                    <a:pt x="40005" y="201930"/>
                  </a:cubicBezTo>
                  <a:cubicBezTo>
                    <a:pt x="43524" y="216007"/>
                    <a:pt x="44652" y="215642"/>
                    <a:pt x="47625" y="230505"/>
                  </a:cubicBezTo>
                  <a:cubicBezTo>
                    <a:pt x="48506" y="234908"/>
                    <a:pt x="48296" y="239523"/>
                    <a:pt x="49530" y="243840"/>
                  </a:cubicBezTo>
                  <a:cubicBezTo>
                    <a:pt x="60995" y="283966"/>
                    <a:pt x="50255" y="233404"/>
                    <a:pt x="59055" y="268605"/>
                  </a:cubicBezTo>
                  <a:cubicBezTo>
                    <a:pt x="60626" y="274887"/>
                    <a:pt x="61595" y="281305"/>
                    <a:pt x="62865" y="287655"/>
                  </a:cubicBezTo>
                  <a:cubicBezTo>
                    <a:pt x="63500" y="290830"/>
                    <a:pt x="63880" y="294067"/>
                    <a:pt x="64770" y="297180"/>
                  </a:cubicBezTo>
                  <a:lnTo>
                    <a:pt x="68580" y="310515"/>
                  </a:lnTo>
                  <a:cubicBezTo>
                    <a:pt x="69215" y="317500"/>
                    <a:pt x="69615" y="324510"/>
                    <a:pt x="70485" y="331470"/>
                  </a:cubicBezTo>
                  <a:cubicBezTo>
                    <a:pt x="70887" y="334683"/>
                    <a:pt x="71932" y="337790"/>
                    <a:pt x="72390" y="340995"/>
                  </a:cubicBezTo>
                  <a:cubicBezTo>
                    <a:pt x="73203" y="346687"/>
                    <a:pt x="73421" y="352457"/>
                    <a:pt x="74295" y="358140"/>
                  </a:cubicBezTo>
                  <a:cubicBezTo>
                    <a:pt x="74693" y="360728"/>
                    <a:pt x="75651" y="363200"/>
                    <a:pt x="76200" y="365760"/>
                  </a:cubicBezTo>
                  <a:cubicBezTo>
                    <a:pt x="77557" y="372092"/>
                    <a:pt x="79094" y="378399"/>
                    <a:pt x="80010" y="384810"/>
                  </a:cubicBezTo>
                  <a:cubicBezTo>
                    <a:pt x="80645" y="389255"/>
                    <a:pt x="80734" y="393813"/>
                    <a:pt x="81915" y="398145"/>
                  </a:cubicBezTo>
                  <a:cubicBezTo>
                    <a:pt x="82662" y="400885"/>
                    <a:pt x="84728" y="403106"/>
                    <a:pt x="85725" y="405765"/>
                  </a:cubicBezTo>
                  <a:cubicBezTo>
                    <a:pt x="86644" y="408216"/>
                    <a:pt x="87081" y="410825"/>
                    <a:pt x="87630" y="413385"/>
                  </a:cubicBezTo>
                  <a:cubicBezTo>
                    <a:pt x="88987" y="419717"/>
                    <a:pt x="90170" y="426085"/>
                    <a:pt x="91440" y="432435"/>
                  </a:cubicBezTo>
                  <a:cubicBezTo>
                    <a:pt x="95345" y="451959"/>
                    <a:pt x="100965" y="471360"/>
                    <a:pt x="100965" y="49149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B0493FA1-F52D-020E-6261-802949298F74}"/>
                </a:ext>
              </a:extLst>
            </p:cNvPr>
            <p:cNvSpPr/>
            <p:nvPr/>
          </p:nvSpPr>
          <p:spPr>
            <a:xfrm>
              <a:off x="7077075" y="6057900"/>
              <a:ext cx="268605" cy="209550"/>
            </a:xfrm>
            <a:custGeom>
              <a:avLst/>
              <a:gdLst>
                <a:gd name="connsiteX0" fmla="*/ 0 w 268605"/>
                <a:gd name="connsiteY0" fmla="*/ 0 h 209550"/>
                <a:gd name="connsiteX1" fmla="*/ 3810 w 268605"/>
                <a:gd name="connsiteY1" fmla="*/ 78105 h 209550"/>
                <a:gd name="connsiteX2" fmla="*/ 7620 w 268605"/>
                <a:gd name="connsiteY2" fmla="*/ 91440 h 209550"/>
                <a:gd name="connsiteX3" fmla="*/ 11430 w 268605"/>
                <a:gd name="connsiteY3" fmla="*/ 97155 h 209550"/>
                <a:gd name="connsiteX4" fmla="*/ 22860 w 268605"/>
                <a:gd name="connsiteY4" fmla="*/ 110490 h 209550"/>
                <a:gd name="connsiteX5" fmla="*/ 38100 w 268605"/>
                <a:gd name="connsiteY5" fmla="*/ 120015 h 209550"/>
                <a:gd name="connsiteX6" fmla="*/ 51435 w 268605"/>
                <a:gd name="connsiteY6" fmla="*/ 133350 h 209550"/>
                <a:gd name="connsiteX7" fmla="*/ 60960 w 268605"/>
                <a:gd name="connsiteY7" fmla="*/ 137160 h 209550"/>
                <a:gd name="connsiteX8" fmla="*/ 76200 w 268605"/>
                <a:gd name="connsiteY8" fmla="*/ 133350 h 209550"/>
                <a:gd name="connsiteX9" fmla="*/ 83820 w 268605"/>
                <a:gd name="connsiteY9" fmla="*/ 131445 h 209550"/>
                <a:gd name="connsiteX10" fmla="*/ 106680 w 268605"/>
                <a:gd name="connsiteY10" fmla="*/ 129540 h 209550"/>
                <a:gd name="connsiteX11" fmla="*/ 114300 w 268605"/>
                <a:gd name="connsiteY11" fmla="*/ 125730 h 209550"/>
                <a:gd name="connsiteX12" fmla="*/ 194310 w 268605"/>
                <a:gd name="connsiteY12" fmla="*/ 127635 h 209550"/>
                <a:gd name="connsiteX13" fmla="*/ 205740 w 268605"/>
                <a:gd name="connsiteY13" fmla="*/ 142875 h 209550"/>
                <a:gd name="connsiteX14" fmla="*/ 209550 w 268605"/>
                <a:gd name="connsiteY14" fmla="*/ 148590 h 209550"/>
                <a:gd name="connsiteX15" fmla="*/ 222885 w 268605"/>
                <a:gd name="connsiteY15" fmla="*/ 161925 h 209550"/>
                <a:gd name="connsiteX16" fmla="*/ 226695 w 268605"/>
                <a:gd name="connsiteY16" fmla="*/ 167640 h 209550"/>
                <a:gd name="connsiteX17" fmla="*/ 234315 w 268605"/>
                <a:gd name="connsiteY17" fmla="*/ 173355 h 209550"/>
                <a:gd name="connsiteX18" fmla="*/ 238125 w 268605"/>
                <a:gd name="connsiteY18" fmla="*/ 179070 h 209550"/>
                <a:gd name="connsiteX19" fmla="*/ 243840 w 268605"/>
                <a:gd name="connsiteY19" fmla="*/ 182880 h 209550"/>
                <a:gd name="connsiteX20" fmla="*/ 251460 w 268605"/>
                <a:gd name="connsiteY20" fmla="*/ 192405 h 209550"/>
                <a:gd name="connsiteX21" fmla="*/ 259080 w 268605"/>
                <a:gd name="connsiteY21" fmla="*/ 198120 h 209550"/>
                <a:gd name="connsiteX22" fmla="*/ 268605 w 268605"/>
                <a:gd name="connsiteY22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605" h="209550">
                  <a:moveTo>
                    <a:pt x="0" y="0"/>
                  </a:moveTo>
                  <a:cubicBezTo>
                    <a:pt x="1270" y="26035"/>
                    <a:pt x="2076" y="52097"/>
                    <a:pt x="3810" y="78105"/>
                  </a:cubicBezTo>
                  <a:cubicBezTo>
                    <a:pt x="3904" y="79514"/>
                    <a:pt x="6650" y="89499"/>
                    <a:pt x="7620" y="91440"/>
                  </a:cubicBezTo>
                  <a:cubicBezTo>
                    <a:pt x="8644" y="93488"/>
                    <a:pt x="10099" y="95292"/>
                    <a:pt x="11430" y="97155"/>
                  </a:cubicBezTo>
                  <a:cubicBezTo>
                    <a:pt x="15392" y="102702"/>
                    <a:pt x="17759" y="106117"/>
                    <a:pt x="22860" y="110490"/>
                  </a:cubicBezTo>
                  <a:cubicBezTo>
                    <a:pt x="29784" y="116425"/>
                    <a:pt x="30294" y="116112"/>
                    <a:pt x="38100" y="120015"/>
                  </a:cubicBezTo>
                  <a:cubicBezTo>
                    <a:pt x="47683" y="134390"/>
                    <a:pt x="41003" y="129438"/>
                    <a:pt x="51435" y="133350"/>
                  </a:cubicBezTo>
                  <a:cubicBezTo>
                    <a:pt x="54637" y="134551"/>
                    <a:pt x="57785" y="135890"/>
                    <a:pt x="60960" y="137160"/>
                  </a:cubicBezTo>
                  <a:lnTo>
                    <a:pt x="76200" y="133350"/>
                  </a:lnTo>
                  <a:cubicBezTo>
                    <a:pt x="78740" y="132715"/>
                    <a:pt x="81211" y="131662"/>
                    <a:pt x="83820" y="131445"/>
                  </a:cubicBezTo>
                  <a:lnTo>
                    <a:pt x="106680" y="129540"/>
                  </a:lnTo>
                  <a:cubicBezTo>
                    <a:pt x="109220" y="128270"/>
                    <a:pt x="111486" y="126114"/>
                    <a:pt x="114300" y="125730"/>
                  </a:cubicBezTo>
                  <a:cubicBezTo>
                    <a:pt x="145631" y="121458"/>
                    <a:pt x="161534" y="124904"/>
                    <a:pt x="194310" y="127635"/>
                  </a:cubicBezTo>
                  <a:cubicBezTo>
                    <a:pt x="198120" y="132715"/>
                    <a:pt x="202218" y="137591"/>
                    <a:pt x="205740" y="142875"/>
                  </a:cubicBezTo>
                  <a:cubicBezTo>
                    <a:pt x="207010" y="144780"/>
                    <a:pt x="208018" y="146888"/>
                    <a:pt x="209550" y="148590"/>
                  </a:cubicBezTo>
                  <a:cubicBezTo>
                    <a:pt x="213755" y="153262"/>
                    <a:pt x="219398" y="156695"/>
                    <a:pt x="222885" y="161925"/>
                  </a:cubicBezTo>
                  <a:cubicBezTo>
                    <a:pt x="224155" y="163830"/>
                    <a:pt x="225076" y="166021"/>
                    <a:pt x="226695" y="167640"/>
                  </a:cubicBezTo>
                  <a:cubicBezTo>
                    <a:pt x="228940" y="169885"/>
                    <a:pt x="232070" y="171110"/>
                    <a:pt x="234315" y="173355"/>
                  </a:cubicBezTo>
                  <a:cubicBezTo>
                    <a:pt x="235934" y="174974"/>
                    <a:pt x="236506" y="177451"/>
                    <a:pt x="238125" y="179070"/>
                  </a:cubicBezTo>
                  <a:cubicBezTo>
                    <a:pt x="239744" y="180689"/>
                    <a:pt x="242221" y="181261"/>
                    <a:pt x="243840" y="182880"/>
                  </a:cubicBezTo>
                  <a:cubicBezTo>
                    <a:pt x="246715" y="185755"/>
                    <a:pt x="248585" y="189530"/>
                    <a:pt x="251460" y="192405"/>
                  </a:cubicBezTo>
                  <a:cubicBezTo>
                    <a:pt x="253705" y="194650"/>
                    <a:pt x="256669" y="196054"/>
                    <a:pt x="259080" y="198120"/>
                  </a:cubicBezTo>
                  <a:cubicBezTo>
                    <a:pt x="264784" y="203009"/>
                    <a:pt x="264686" y="203671"/>
                    <a:pt x="268605" y="20955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4A27906B-F204-14F3-9AF3-E1DCB1DDBD28}"/>
                </a:ext>
              </a:extLst>
            </p:cNvPr>
            <p:cNvSpPr/>
            <p:nvPr/>
          </p:nvSpPr>
          <p:spPr>
            <a:xfrm>
              <a:off x="7469505" y="5945505"/>
              <a:ext cx="65127" cy="308610"/>
            </a:xfrm>
            <a:custGeom>
              <a:avLst/>
              <a:gdLst>
                <a:gd name="connsiteX0" fmla="*/ 0 w 65127"/>
                <a:gd name="connsiteY0" fmla="*/ 308610 h 308610"/>
                <a:gd name="connsiteX1" fmla="*/ 3810 w 65127"/>
                <a:gd name="connsiteY1" fmla="*/ 287655 h 308610"/>
                <a:gd name="connsiteX2" fmla="*/ 7620 w 65127"/>
                <a:gd name="connsiteY2" fmla="*/ 272415 h 308610"/>
                <a:gd name="connsiteX3" fmla="*/ 11430 w 65127"/>
                <a:gd name="connsiteY3" fmla="*/ 264795 h 308610"/>
                <a:gd name="connsiteX4" fmla="*/ 13335 w 65127"/>
                <a:gd name="connsiteY4" fmla="*/ 255270 h 308610"/>
                <a:gd name="connsiteX5" fmla="*/ 19050 w 65127"/>
                <a:gd name="connsiteY5" fmla="*/ 247650 h 308610"/>
                <a:gd name="connsiteX6" fmla="*/ 24765 w 65127"/>
                <a:gd name="connsiteY6" fmla="*/ 228600 h 308610"/>
                <a:gd name="connsiteX7" fmla="*/ 26670 w 65127"/>
                <a:gd name="connsiteY7" fmla="*/ 213360 h 308610"/>
                <a:gd name="connsiteX8" fmla="*/ 30480 w 65127"/>
                <a:gd name="connsiteY8" fmla="*/ 205740 h 308610"/>
                <a:gd name="connsiteX9" fmla="*/ 34290 w 65127"/>
                <a:gd name="connsiteY9" fmla="*/ 184785 h 308610"/>
                <a:gd name="connsiteX10" fmla="*/ 36195 w 65127"/>
                <a:gd name="connsiteY10" fmla="*/ 177165 h 308610"/>
                <a:gd name="connsiteX11" fmla="*/ 40005 w 65127"/>
                <a:gd name="connsiteY11" fmla="*/ 160020 h 308610"/>
                <a:gd name="connsiteX12" fmla="*/ 49530 w 65127"/>
                <a:gd name="connsiteY12" fmla="*/ 135255 h 308610"/>
                <a:gd name="connsiteX13" fmla="*/ 53340 w 65127"/>
                <a:gd name="connsiteY13" fmla="*/ 116205 h 308610"/>
                <a:gd name="connsiteX14" fmla="*/ 59055 w 65127"/>
                <a:gd name="connsiteY14" fmla="*/ 85725 h 308610"/>
                <a:gd name="connsiteX15" fmla="*/ 60960 w 65127"/>
                <a:gd name="connsiteY15" fmla="*/ 76200 h 308610"/>
                <a:gd name="connsiteX16" fmla="*/ 62865 w 65127"/>
                <a:gd name="connsiteY16" fmla="*/ 66675 h 308610"/>
                <a:gd name="connsiteX17" fmla="*/ 64770 w 65127"/>
                <a:gd name="connsiteY17" fmla="*/ 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127" h="308610">
                  <a:moveTo>
                    <a:pt x="0" y="308610"/>
                  </a:moveTo>
                  <a:cubicBezTo>
                    <a:pt x="4400" y="273409"/>
                    <a:pt x="-595" y="305275"/>
                    <a:pt x="3810" y="287655"/>
                  </a:cubicBezTo>
                  <a:cubicBezTo>
                    <a:pt x="5599" y="280499"/>
                    <a:pt x="5007" y="278511"/>
                    <a:pt x="7620" y="272415"/>
                  </a:cubicBezTo>
                  <a:cubicBezTo>
                    <a:pt x="8739" y="269805"/>
                    <a:pt x="10160" y="267335"/>
                    <a:pt x="11430" y="264795"/>
                  </a:cubicBezTo>
                  <a:cubicBezTo>
                    <a:pt x="12065" y="261620"/>
                    <a:pt x="12020" y="258229"/>
                    <a:pt x="13335" y="255270"/>
                  </a:cubicBezTo>
                  <a:cubicBezTo>
                    <a:pt x="14624" y="252369"/>
                    <a:pt x="17965" y="250634"/>
                    <a:pt x="19050" y="247650"/>
                  </a:cubicBezTo>
                  <a:cubicBezTo>
                    <a:pt x="28857" y="220682"/>
                    <a:pt x="14600" y="243847"/>
                    <a:pt x="24765" y="228600"/>
                  </a:cubicBezTo>
                  <a:cubicBezTo>
                    <a:pt x="25400" y="223520"/>
                    <a:pt x="25428" y="218327"/>
                    <a:pt x="26670" y="213360"/>
                  </a:cubicBezTo>
                  <a:cubicBezTo>
                    <a:pt x="27359" y="210605"/>
                    <a:pt x="29748" y="208484"/>
                    <a:pt x="30480" y="205740"/>
                  </a:cubicBezTo>
                  <a:cubicBezTo>
                    <a:pt x="32309" y="198880"/>
                    <a:pt x="32898" y="191747"/>
                    <a:pt x="34290" y="184785"/>
                  </a:cubicBezTo>
                  <a:cubicBezTo>
                    <a:pt x="34803" y="182218"/>
                    <a:pt x="35627" y="179721"/>
                    <a:pt x="36195" y="177165"/>
                  </a:cubicBezTo>
                  <a:cubicBezTo>
                    <a:pt x="36853" y="174202"/>
                    <a:pt x="38738" y="163399"/>
                    <a:pt x="40005" y="160020"/>
                  </a:cubicBezTo>
                  <a:cubicBezTo>
                    <a:pt x="45004" y="146689"/>
                    <a:pt x="46109" y="155779"/>
                    <a:pt x="49530" y="135255"/>
                  </a:cubicBezTo>
                  <a:cubicBezTo>
                    <a:pt x="56058" y="96088"/>
                    <a:pt x="47656" y="144623"/>
                    <a:pt x="53340" y="116205"/>
                  </a:cubicBezTo>
                  <a:cubicBezTo>
                    <a:pt x="55367" y="106069"/>
                    <a:pt x="57121" y="95879"/>
                    <a:pt x="59055" y="85725"/>
                  </a:cubicBezTo>
                  <a:cubicBezTo>
                    <a:pt x="59661" y="82544"/>
                    <a:pt x="60325" y="79375"/>
                    <a:pt x="60960" y="76200"/>
                  </a:cubicBezTo>
                  <a:cubicBezTo>
                    <a:pt x="61595" y="73025"/>
                    <a:pt x="62543" y="69897"/>
                    <a:pt x="62865" y="66675"/>
                  </a:cubicBezTo>
                  <a:cubicBezTo>
                    <a:pt x="66350" y="31829"/>
                    <a:pt x="64770" y="54007"/>
                    <a:pt x="64770" y="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1BD20498-09EE-FC46-306E-7EE4A51AF950}"/>
                </a:ext>
              </a:extLst>
            </p:cNvPr>
            <p:cNvSpPr/>
            <p:nvPr/>
          </p:nvSpPr>
          <p:spPr>
            <a:xfrm>
              <a:off x="7536180" y="5600700"/>
              <a:ext cx="40010" cy="346710"/>
            </a:xfrm>
            <a:custGeom>
              <a:avLst/>
              <a:gdLst>
                <a:gd name="connsiteX0" fmla="*/ 0 w 40010"/>
                <a:gd name="connsiteY0" fmla="*/ 346710 h 346710"/>
                <a:gd name="connsiteX1" fmla="*/ 3810 w 40010"/>
                <a:gd name="connsiteY1" fmla="*/ 329565 h 346710"/>
                <a:gd name="connsiteX2" fmla="*/ 9525 w 40010"/>
                <a:gd name="connsiteY2" fmla="*/ 304800 h 346710"/>
                <a:gd name="connsiteX3" fmla="*/ 13335 w 40010"/>
                <a:gd name="connsiteY3" fmla="*/ 289560 h 346710"/>
                <a:gd name="connsiteX4" fmla="*/ 20955 w 40010"/>
                <a:gd name="connsiteY4" fmla="*/ 262890 h 346710"/>
                <a:gd name="connsiteX5" fmla="*/ 22860 w 40010"/>
                <a:gd name="connsiteY5" fmla="*/ 146685 h 346710"/>
                <a:gd name="connsiteX6" fmla="*/ 24765 w 40010"/>
                <a:gd name="connsiteY6" fmla="*/ 120015 h 346710"/>
                <a:gd name="connsiteX7" fmla="*/ 28575 w 40010"/>
                <a:gd name="connsiteY7" fmla="*/ 110490 h 346710"/>
                <a:gd name="connsiteX8" fmla="*/ 32385 w 40010"/>
                <a:gd name="connsiteY8" fmla="*/ 62865 h 346710"/>
                <a:gd name="connsiteX9" fmla="*/ 34290 w 40010"/>
                <a:gd name="connsiteY9" fmla="*/ 57150 h 346710"/>
                <a:gd name="connsiteX10" fmla="*/ 38100 w 40010"/>
                <a:gd name="connsiteY10" fmla="*/ 38100 h 346710"/>
                <a:gd name="connsiteX11" fmla="*/ 40005 w 40010"/>
                <a:gd name="connsiteY11" fmla="*/ 0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10" h="346710">
                  <a:moveTo>
                    <a:pt x="0" y="346710"/>
                  </a:moveTo>
                  <a:cubicBezTo>
                    <a:pt x="1270" y="340995"/>
                    <a:pt x="2848" y="335340"/>
                    <a:pt x="3810" y="329565"/>
                  </a:cubicBezTo>
                  <a:cubicBezTo>
                    <a:pt x="7693" y="306270"/>
                    <a:pt x="2322" y="319207"/>
                    <a:pt x="9525" y="304800"/>
                  </a:cubicBezTo>
                  <a:cubicBezTo>
                    <a:pt x="14185" y="281499"/>
                    <a:pt x="8942" y="305669"/>
                    <a:pt x="13335" y="289560"/>
                  </a:cubicBezTo>
                  <a:cubicBezTo>
                    <a:pt x="20511" y="263248"/>
                    <a:pt x="13655" y="284791"/>
                    <a:pt x="20955" y="262890"/>
                  </a:cubicBezTo>
                  <a:cubicBezTo>
                    <a:pt x="21590" y="224155"/>
                    <a:pt x="21827" y="185411"/>
                    <a:pt x="22860" y="146685"/>
                  </a:cubicBezTo>
                  <a:cubicBezTo>
                    <a:pt x="23098" y="137776"/>
                    <a:pt x="23375" y="128819"/>
                    <a:pt x="24765" y="120015"/>
                  </a:cubicBezTo>
                  <a:cubicBezTo>
                    <a:pt x="25298" y="116637"/>
                    <a:pt x="27305" y="113665"/>
                    <a:pt x="28575" y="110490"/>
                  </a:cubicBezTo>
                  <a:cubicBezTo>
                    <a:pt x="29347" y="96596"/>
                    <a:pt x="29403" y="77774"/>
                    <a:pt x="32385" y="62865"/>
                  </a:cubicBezTo>
                  <a:cubicBezTo>
                    <a:pt x="32779" y="60896"/>
                    <a:pt x="33838" y="59107"/>
                    <a:pt x="34290" y="57150"/>
                  </a:cubicBezTo>
                  <a:cubicBezTo>
                    <a:pt x="35746" y="50840"/>
                    <a:pt x="38100" y="38100"/>
                    <a:pt x="38100" y="38100"/>
                  </a:cubicBezTo>
                  <a:cubicBezTo>
                    <a:pt x="40216" y="6357"/>
                    <a:pt x="40005" y="19071"/>
                    <a:pt x="40005" y="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1F63E49E-4EBB-1360-839A-293CF538A9CF}"/>
                </a:ext>
              </a:extLst>
            </p:cNvPr>
            <p:cNvSpPr/>
            <p:nvPr/>
          </p:nvSpPr>
          <p:spPr>
            <a:xfrm>
              <a:off x="7574280" y="5297805"/>
              <a:ext cx="30579" cy="302895"/>
            </a:xfrm>
            <a:custGeom>
              <a:avLst/>
              <a:gdLst>
                <a:gd name="connsiteX0" fmla="*/ 0 w 30579"/>
                <a:gd name="connsiteY0" fmla="*/ 302895 h 302895"/>
                <a:gd name="connsiteX1" fmla="*/ 1905 w 30579"/>
                <a:gd name="connsiteY1" fmla="*/ 276225 h 302895"/>
                <a:gd name="connsiteX2" fmla="*/ 3810 w 30579"/>
                <a:gd name="connsiteY2" fmla="*/ 245745 h 302895"/>
                <a:gd name="connsiteX3" fmla="*/ 5715 w 30579"/>
                <a:gd name="connsiteY3" fmla="*/ 234315 h 302895"/>
                <a:gd name="connsiteX4" fmla="*/ 9525 w 30579"/>
                <a:gd name="connsiteY4" fmla="*/ 205740 h 302895"/>
                <a:gd name="connsiteX5" fmla="*/ 11430 w 30579"/>
                <a:gd name="connsiteY5" fmla="*/ 196215 h 302895"/>
                <a:gd name="connsiteX6" fmla="*/ 17145 w 30579"/>
                <a:gd name="connsiteY6" fmla="*/ 121920 h 302895"/>
                <a:gd name="connsiteX7" fmla="*/ 19050 w 30579"/>
                <a:gd name="connsiteY7" fmla="*/ 104775 h 302895"/>
                <a:gd name="connsiteX8" fmla="*/ 20955 w 30579"/>
                <a:gd name="connsiteY8" fmla="*/ 76200 h 302895"/>
                <a:gd name="connsiteX9" fmla="*/ 22860 w 30579"/>
                <a:gd name="connsiteY9" fmla="*/ 68580 h 302895"/>
                <a:gd name="connsiteX10" fmla="*/ 24765 w 30579"/>
                <a:gd name="connsiteY10" fmla="*/ 57150 h 302895"/>
                <a:gd name="connsiteX11" fmla="*/ 26670 w 30579"/>
                <a:gd name="connsiteY11" fmla="*/ 47625 h 302895"/>
                <a:gd name="connsiteX12" fmla="*/ 30480 w 30579"/>
                <a:gd name="connsiteY12" fmla="*/ 11430 h 302895"/>
                <a:gd name="connsiteX13" fmla="*/ 30480 w 30579"/>
                <a:gd name="connsiteY13" fmla="*/ 0 h 30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579" h="302895">
                  <a:moveTo>
                    <a:pt x="0" y="302895"/>
                  </a:moveTo>
                  <a:cubicBezTo>
                    <a:pt x="635" y="294005"/>
                    <a:pt x="1312" y="285118"/>
                    <a:pt x="1905" y="276225"/>
                  </a:cubicBezTo>
                  <a:cubicBezTo>
                    <a:pt x="2582" y="266068"/>
                    <a:pt x="2888" y="255883"/>
                    <a:pt x="3810" y="245745"/>
                  </a:cubicBezTo>
                  <a:cubicBezTo>
                    <a:pt x="4160" y="241898"/>
                    <a:pt x="5128" y="238133"/>
                    <a:pt x="5715" y="234315"/>
                  </a:cubicBezTo>
                  <a:cubicBezTo>
                    <a:pt x="7176" y="224817"/>
                    <a:pt x="8064" y="215238"/>
                    <a:pt x="9525" y="205740"/>
                  </a:cubicBezTo>
                  <a:cubicBezTo>
                    <a:pt x="10017" y="202540"/>
                    <a:pt x="10795" y="199390"/>
                    <a:pt x="11430" y="196215"/>
                  </a:cubicBezTo>
                  <a:cubicBezTo>
                    <a:pt x="13335" y="171450"/>
                    <a:pt x="14402" y="146606"/>
                    <a:pt x="17145" y="121920"/>
                  </a:cubicBezTo>
                  <a:cubicBezTo>
                    <a:pt x="17780" y="116205"/>
                    <a:pt x="18572" y="110505"/>
                    <a:pt x="19050" y="104775"/>
                  </a:cubicBezTo>
                  <a:cubicBezTo>
                    <a:pt x="19843" y="95262"/>
                    <a:pt x="19956" y="85694"/>
                    <a:pt x="20955" y="76200"/>
                  </a:cubicBezTo>
                  <a:cubicBezTo>
                    <a:pt x="21229" y="73596"/>
                    <a:pt x="22347" y="71147"/>
                    <a:pt x="22860" y="68580"/>
                  </a:cubicBezTo>
                  <a:cubicBezTo>
                    <a:pt x="23618" y="64792"/>
                    <a:pt x="24074" y="60950"/>
                    <a:pt x="24765" y="57150"/>
                  </a:cubicBezTo>
                  <a:cubicBezTo>
                    <a:pt x="25344" y="53964"/>
                    <a:pt x="26178" y="50825"/>
                    <a:pt x="26670" y="47625"/>
                  </a:cubicBezTo>
                  <a:cubicBezTo>
                    <a:pt x="28061" y="38586"/>
                    <a:pt x="30008" y="19453"/>
                    <a:pt x="30480" y="11430"/>
                  </a:cubicBezTo>
                  <a:cubicBezTo>
                    <a:pt x="30704" y="7627"/>
                    <a:pt x="30480" y="3810"/>
                    <a:pt x="30480" y="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CF301690-2C31-A389-D604-1F7E4A6BEDDD}"/>
                </a:ext>
              </a:extLst>
            </p:cNvPr>
            <p:cNvSpPr/>
            <p:nvPr/>
          </p:nvSpPr>
          <p:spPr>
            <a:xfrm>
              <a:off x="7608570" y="4903470"/>
              <a:ext cx="38259" cy="394335"/>
            </a:xfrm>
            <a:custGeom>
              <a:avLst/>
              <a:gdLst>
                <a:gd name="connsiteX0" fmla="*/ 0 w 38259"/>
                <a:gd name="connsiteY0" fmla="*/ 394335 h 394335"/>
                <a:gd name="connsiteX1" fmla="*/ 1905 w 38259"/>
                <a:gd name="connsiteY1" fmla="*/ 363855 h 394335"/>
                <a:gd name="connsiteX2" fmla="*/ 5715 w 38259"/>
                <a:gd name="connsiteY2" fmla="*/ 312420 h 394335"/>
                <a:gd name="connsiteX3" fmla="*/ 7620 w 38259"/>
                <a:gd name="connsiteY3" fmla="*/ 262890 h 394335"/>
                <a:gd name="connsiteX4" fmla="*/ 13335 w 38259"/>
                <a:gd name="connsiteY4" fmla="*/ 224790 h 394335"/>
                <a:gd name="connsiteX5" fmla="*/ 22860 w 38259"/>
                <a:gd name="connsiteY5" fmla="*/ 91440 h 394335"/>
                <a:gd name="connsiteX6" fmla="*/ 26670 w 38259"/>
                <a:gd name="connsiteY6" fmla="*/ 64770 h 394335"/>
                <a:gd name="connsiteX7" fmla="*/ 28575 w 38259"/>
                <a:gd name="connsiteY7" fmla="*/ 49530 h 394335"/>
                <a:gd name="connsiteX8" fmla="*/ 32385 w 38259"/>
                <a:gd name="connsiteY8" fmla="*/ 36195 h 394335"/>
                <a:gd name="connsiteX9" fmla="*/ 34290 w 38259"/>
                <a:gd name="connsiteY9" fmla="*/ 20955 h 394335"/>
                <a:gd name="connsiteX10" fmla="*/ 36195 w 38259"/>
                <a:gd name="connsiteY10" fmla="*/ 13335 h 394335"/>
                <a:gd name="connsiteX11" fmla="*/ 38100 w 38259"/>
                <a:gd name="connsiteY11" fmla="*/ 7620 h 394335"/>
                <a:gd name="connsiteX12" fmla="*/ 38100 w 38259"/>
                <a:gd name="connsiteY12" fmla="*/ 0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59" h="394335">
                  <a:moveTo>
                    <a:pt x="0" y="394335"/>
                  </a:moveTo>
                  <a:cubicBezTo>
                    <a:pt x="635" y="384175"/>
                    <a:pt x="1340" y="374019"/>
                    <a:pt x="1905" y="363855"/>
                  </a:cubicBezTo>
                  <a:cubicBezTo>
                    <a:pt x="4421" y="318561"/>
                    <a:pt x="1875" y="339300"/>
                    <a:pt x="5715" y="312420"/>
                  </a:cubicBezTo>
                  <a:cubicBezTo>
                    <a:pt x="6350" y="295910"/>
                    <a:pt x="6414" y="279368"/>
                    <a:pt x="7620" y="262890"/>
                  </a:cubicBezTo>
                  <a:cubicBezTo>
                    <a:pt x="8842" y="246183"/>
                    <a:pt x="10562" y="238657"/>
                    <a:pt x="13335" y="224790"/>
                  </a:cubicBezTo>
                  <a:cubicBezTo>
                    <a:pt x="17036" y="180376"/>
                    <a:pt x="19054" y="135849"/>
                    <a:pt x="22860" y="91440"/>
                  </a:cubicBezTo>
                  <a:cubicBezTo>
                    <a:pt x="24151" y="76379"/>
                    <a:pt x="24748" y="78223"/>
                    <a:pt x="26670" y="64770"/>
                  </a:cubicBezTo>
                  <a:cubicBezTo>
                    <a:pt x="27394" y="59702"/>
                    <a:pt x="27733" y="54580"/>
                    <a:pt x="28575" y="49530"/>
                  </a:cubicBezTo>
                  <a:cubicBezTo>
                    <a:pt x="29372" y="44746"/>
                    <a:pt x="30875" y="40725"/>
                    <a:pt x="32385" y="36195"/>
                  </a:cubicBezTo>
                  <a:cubicBezTo>
                    <a:pt x="33020" y="31115"/>
                    <a:pt x="33448" y="26005"/>
                    <a:pt x="34290" y="20955"/>
                  </a:cubicBezTo>
                  <a:cubicBezTo>
                    <a:pt x="34720" y="18372"/>
                    <a:pt x="35476" y="15852"/>
                    <a:pt x="36195" y="13335"/>
                  </a:cubicBezTo>
                  <a:cubicBezTo>
                    <a:pt x="36747" y="11404"/>
                    <a:pt x="37816" y="9608"/>
                    <a:pt x="38100" y="7620"/>
                  </a:cubicBezTo>
                  <a:cubicBezTo>
                    <a:pt x="38459" y="5106"/>
                    <a:pt x="38100" y="2540"/>
                    <a:pt x="38100" y="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4125EAD0-1A9E-88AA-7A9E-ADED64A0C491}"/>
                </a:ext>
              </a:extLst>
            </p:cNvPr>
            <p:cNvSpPr/>
            <p:nvPr/>
          </p:nvSpPr>
          <p:spPr>
            <a:xfrm>
              <a:off x="7648575" y="4749165"/>
              <a:ext cx="146690" cy="201930"/>
            </a:xfrm>
            <a:custGeom>
              <a:avLst/>
              <a:gdLst>
                <a:gd name="connsiteX0" fmla="*/ 0 w 146690"/>
                <a:gd name="connsiteY0" fmla="*/ 158115 h 201930"/>
                <a:gd name="connsiteX1" fmla="*/ 5715 w 146690"/>
                <a:gd name="connsiteY1" fmla="*/ 137160 h 201930"/>
                <a:gd name="connsiteX2" fmla="*/ 9525 w 146690"/>
                <a:gd name="connsiteY2" fmla="*/ 121920 h 201930"/>
                <a:gd name="connsiteX3" fmla="*/ 15240 w 146690"/>
                <a:gd name="connsiteY3" fmla="*/ 108585 h 201930"/>
                <a:gd name="connsiteX4" fmla="*/ 20955 w 146690"/>
                <a:gd name="connsiteY4" fmla="*/ 78105 h 201930"/>
                <a:gd name="connsiteX5" fmla="*/ 22860 w 146690"/>
                <a:gd name="connsiteY5" fmla="*/ 64770 h 201930"/>
                <a:gd name="connsiteX6" fmla="*/ 24765 w 146690"/>
                <a:gd name="connsiteY6" fmla="*/ 53340 h 201930"/>
                <a:gd name="connsiteX7" fmla="*/ 26670 w 146690"/>
                <a:gd name="connsiteY7" fmla="*/ 43815 h 201930"/>
                <a:gd name="connsiteX8" fmla="*/ 30480 w 146690"/>
                <a:gd name="connsiteY8" fmla="*/ 36195 h 201930"/>
                <a:gd name="connsiteX9" fmla="*/ 38100 w 146690"/>
                <a:gd name="connsiteY9" fmla="*/ 19050 h 201930"/>
                <a:gd name="connsiteX10" fmla="*/ 40005 w 146690"/>
                <a:gd name="connsiteY10" fmla="*/ 13335 h 201930"/>
                <a:gd name="connsiteX11" fmla="*/ 45720 w 146690"/>
                <a:gd name="connsiteY11" fmla="*/ 9525 h 201930"/>
                <a:gd name="connsiteX12" fmla="*/ 62865 w 146690"/>
                <a:gd name="connsiteY12" fmla="*/ 0 h 201930"/>
                <a:gd name="connsiteX13" fmla="*/ 85725 w 146690"/>
                <a:gd name="connsiteY13" fmla="*/ 3810 h 201930"/>
                <a:gd name="connsiteX14" fmla="*/ 93345 w 146690"/>
                <a:gd name="connsiteY14" fmla="*/ 11430 h 201930"/>
                <a:gd name="connsiteX15" fmla="*/ 99060 w 146690"/>
                <a:gd name="connsiteY15" fmla="*/ 24765 h 201930"/>
                <a:gd name="connsiteX16" fmla="*/ 102870 w 146690"/>
                <a:gd name="connsiteY16" fmla="*/ 34290 h 201930"/>
                <a:gd name="connsiteX17" fmla="*/ 106680 w 146690"/>
                <a:gd name="connsiteY17" fmla="*/ 41910 h 201930"/>
                <a:gd name="connsiteX18" fmla="*/ 116205 w 146690"/>
                <a:gd name="connsiteY18" fmla="*/ 66675 h 201930"/>
                <a:gd name="connsiteX19" fmla="*/ 118110 w 146690"/>
                <a:gd name="connsiteY19" fmla="*/ 80010 h 201930"/>
                <a:gd name="connsiteX20" fmla="*/ 123825 w 146690"/>
                <a:gd name="connsiteY20" fmla="*/ 91440 h 201930"/>
                <a:gd name="connsiteX21" fmla="*/ 125730 w 146690"/>
                <a:gd name="connsiteY21" fmla="*/ 97155 h 201930"/>
                <a:gd name="connsiteX22" fmla="*/ 127635 w 146690"/>
                <a:gd name="connsiteY22" fmla="*/ 104775 h 201930"/>
                <a:gd name="connsiteX23" fmla="*/ 129540 w 146690"/>
                <a:gd name="connsiteY23" fmla="*/ 114300 h 201930"/>
                <a:gd name="connsiteX24" fmla="*/ 133350 w 146690"/>
                <a:gd name="connsiteY24" fmla="*/ 123825 h 201930"/>
                <a:gd name="connsiteX25" fmla="*/ 135255 w 146690"/>
                <a:gd name="connsiteY25" fmla="*/ 150495 h 201930"/>
                <a:gd name="connsiteX26" fmla="*/ 140970 w 146690"/>
                <a:gd name="connsiteY26" fmla="*/ 171450 h 201930"/>
                <a:gd name="connsiteX27" fmla="*/ 144780 w 146690"/>
                <a:gd name="connsiteY27" fmla="*/ 194310 h 201930"/>
                <a:gd name="connsiteX28" fmla="*/ 146685 w 146690"/>
                <a:gd name="connsiteY28" fmla="*/ 201930 h 20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6690" h="201930">
                  <a:moveTo>
                    <a:pt x="0" y="158115"/>
                  </a:moveTo>
                  <a:cubicBezTo>
                    <a:pt x="4641" y="134909"/>
                    <a:pt x="-1536" y="163746"/>
                    <a:pt x="5715" y="137160"/>
                  </a:cubicBezTo>
                  <a:cubicBezTo>
                    <a:pt x="7951" y="128960"/>
                    <a:pt x="6635" y="128664"/>
                    <a:pt x="9525" y="121920"/>
                  </a:cubicBezTo>
                  <a:cubicBezTo>
                    <a:pt x="16587" y="105442"/>
                    <a:pt x="10772" y="121988"/>
                    <a:pt x="15240" y="108585"/>
                  </a:cubicBezTo>
                  <a:cubicBezTo>
                    <a:pt x="19460" y="70601"/>
                    <a:pt x="14114" y="110029"/>
                    <a:pt x="20955" y="78105"/>
                  </a:cubicBezTo>
                  <a:cubicBezTo>
                    <a:pt x="21896" y="73715"/>
                    <a:pt x="22177" y="69208"/>
                    <a:pt x="22860" y="64770"/>
                  </a:cubicBezTo>
                  <a:cubicBezTo>
                    <a:pt x="23447" y="60952"/>
                    <a:pt x="24074" y="57140"/>
                    <a:pt x="24765" y="53340"/>
                  </a:cubicBezTo>
                  <a:cubicBezTo>
                    <a:pt x="25344" y="50154"/>
                    <a:pt x="25646" y="46887"/>
                    <a:pt x="26670" y="43815"/>
                  </a:cubicBezTo>
                  <a:cubicBezTo>
                    <a:pt x="27568" y="41121"/>
                    <a:pt x="29210" y="38735"/>
                    <a:pt x="30480" y="36195"/>
                  </a:cubicBezTo>
                  <a:cubicBezTo>
                    <a:pt x="34009" y="18551"/>
                    <a:pt x="29461" y="34169"/>
                    <a:pt x="38100" y="19050"/>
                  </a:cubicBezTo>
                  <a:cubicBezTo>
                    <a:pt x="39096" y="17307"/>
                    <a:pt x="38751" y="14903"/>
                    <a:pt x="40005" y="13335"/>
                  </a:cubicBezTo>
                  <a:cubicBezTo>
                    <a:pt x="41435" y="11547"/>
                    <a:pt x="43857" y="10856"/>
                    <a:pt x="45720" y="9525"/>
                  </a:cubicBezTo>
                  <a:cubicBezTo>
                    <a:pt x="57252" y="1288"/>
                    <a:pt x="49125" y="5496"/>
                    <a:pt x="62865" y="0"/>
                  </a:cubicBezTo>
                  <a:cubicBezTo>
                    <a:pt x="70485" y="1270"/>
                    <a:pt x="78492" y="1098"/>
                    <a:pt x="85725" y="3810"/>
                  </a:cubicBezTo>
                  <a:cubicBezTo>
                    <a:pt x="89088" y="5071"/>
                    <a:pt x="91190" y="8556"/>
                    <a:pt x="93345" y="11430"/>
                  </a:cubicBezTo>
                  <a:cubicBezTo>
                    <a:pt x="96690" y="15890"/>
                    <a:pt x="97221" y="19860"/>
                    <a:pt x="99060" y="24765"/>
                  </a:cubicBezTo>
                  <a:cubicBezTo>
                    <a:pt x="100261" y="27967"/>
                    <a:pt x="101481" y="31165"/>
                    <a:pt x="102870" y="34290"/>
                  </a:cubicBezTo>
                  <a:cubicBezTo>
                    <a:pt x="104023" y="36885"/>
                    <a:pt x="105661" y="39259"/>
                    <a:pt x="106680" y="41910"/>
                  </a:cubicBezTo>
                  <a:cubicBezTo>
                    <a:pt x="117702" y="70566"/>
                    <a:pt x="107623" y="49510"/>
                    <a:pt x="116205" y="66675"/>
                  </a:cubicBezTo>
                  <a:cubicBezTo>
                    <a:pt x="116840" y="71120"/>
                    <a:pt x="116790" y="75718"/>
                    <a:pt x="118110" y="80010"/>
                  </a:cubicBezTo>
                  <a:cubicBezTo>
                    <a:pt x="119363" y="84081"/>
                    <a:pt x="122095" y="87547"/>
                    <a:pt x="123825" y="91440"/>
                  </a:cubicBezTo>
                  <a:cubicBezTo>
                    <a:pt x="124641" y="93275"/>
                    <a:pt x="125178" y="95224"/>
                    <a:pt x="125730" y="97155"/>
                  </a:cubicBezTo>
                  <a:cubicBezTo>
                    <a:pt x="126449" y="99672"/>
                    <a:pt x="127067" y="102219"/>
                    <a:pt x="127635" y="104775"/>
                  </a:cubicBezTo>
                  <a:cubicBezTo>
                    <a:pt x="128337" y="107936"/>
                    <a:pt x="128610" y="111199"/>
                    <a:pt x="129540" y="114300"/>
                  </a:cubicBezTo>
                  <a:cubicBezTo>
                    <a:pt x="130523" y="117575"/>
                    <a:pt x="132080" y="120650"/>
                    <a:pt x="133350" y="123825"/>
                  </a:cubicBezTo>
                  <a:cubicBezTo>
                    <a:pt x="133985" y="132715"/>
                    <a:pt x="134051" y="141664"/>
                    <a:pt x="135255" y="150495"/>
                  </a:cubicBezTo>
                  <a:cubicBezTo>
                    <a:pt x="136247" y="157767"/>
                    <a:pt x="138677" y="164570"/>
                    <a:pt x="140970" y="171450"/>
                  </a:cubicBezTo>
                  <a:cubicBezTo>
                    <a:pt x="142045" y="178977"/>
                    <a:pt x="142923" y="186882"/>
                    <a:pt x="144780" y="194310"/>
                  </a:cubicBezTo>
                  <a:cubicBezTo>
                    <a:pt x="146886" y="202733"/>
                    <a:pt x="146685" y="197351"/>
                    <a:pt x="146685" y="20193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A237EB81-B4B2-20ED-0358-A0326A70D4F0}"/>
                </a:ext>
              </a:extLst>
            </p:cNvPr>
            <p:cNvSpPr/>
            <p:nvPr/>
          </p:nvSpPr>
          <p:spPr>
            <a:xfrm>
              <a:off x="7795260" y="4951095"/>
              <a:ext cx="106685" cy="541020"/>
            </a:xfrm>
            <a:custGeom>
              <a:avLst/>
              <a:gdLst>
                <a:gd name="connsiteX0" fmla="*/ 0 w 106685"/>
                <a:gd name="connsiteY0" fmla="*/ 0 h 533400"/>
                <a:gd name="connsiteX1" fmla="*/ 1905 w 106685"/>
                <a:gd name="connsiteY1" fmla="*/ 15240 h 533400"/>
                <a:gd name="connsiteX2" fmla="*/ 5715 w 106685"/>
                <a:gd name="connsiteY2" fmla="*/ 22860 h 533400"/>
                <a:gd name="connsiteX3" fmla="*/ 7620 w 106685"/>
                <a:gd name="connsiteY3" fmla="*/ 28575 h 533400"/>
                <a:gd name="connsiteX4" fmla="*/ 11430 w 106685"/>
                <a:gd name="connsiteY4" fmla="*/ 36195 h 533400"/>
                <a:gd name="connsiteX5" fmla="*/ 15240 w 106685"/>
                <a:gd name="connsiteY5" fmla="*/ 49530 h 533400"/>
                <a:gd name="connsiteX6" fmla="*/ 19050 w 106685"/>
                <a:gd name="connsiteY6" fmla="*/ 59055 h 533400"/>
                <a:gd name="connsiteX7" fmla="*/ 22860 w 106685"/>
                <a:gd name="connsiteY7" fmla="*/ 76200 h 533400"/>
                <a:gd name="connsiteX8" fmla="*/ 28575 w 106685"/>
                <a:gd name="connsiteY8" fmla="*/ 99060 h 533400"/>
                <a:gd name="connsiteX9" fmla="*/ 34290 w 106685"/>
                <a:gd name="connsiteY9" fmla="*/ 118110 h 533400"/>
                <a:gd name="connsiteX10" fmla="*/ 41910 w 106685"/>
                <a:gd name="connsiteY10" fmla="*/ 152400 h 533400"/>
                <a:gd name="connsiteX11" fmla="*/ 45720 w 106685"/>
                <a:gd name="connsiteY11" fmla="*/ 160020 h 533400"/>
                <a:gd name="connsiteX12" fmla="*/ 47625 w 106685"/>
                <a:gd name="connsiteY12" fmla="*/ 169545 h 533400"/>
                <a:gd name="connsiteX13" fmla="*/ 51435 w 106685"/>
                <a:gd name="connsiteY13" fmla="*/ 209550 h 533400"/>
                <a:gd name="connsiteX14" fmla="*/ 59055 w 106685"/>
                <a:gd name="connsiteY14" fmla="*/ 236220 h 533400"/>
                <a:gd name="connsiteX15" fmla="*/ 62865 w 106685"/>
                <a:gd name="connsiteY15" fmla="*/ 264795 h 533400"/>
                <a:gd name="connsiteX16" fmla="*/ 66675 w 106685"/>
                <a:gd name="connsiteY16" fmla="*/ 278130 h 533400"/>
                <a:gd name="connsiteX17" fmla="*/ 68580 w 106685"/>
                <a:gd name="connsiteY17" fmla="*/ 299085 h 533400"/>
                <a:gd name="connsiteX18" fmla="*/ 70485 w 106685"/>
                <a:gd name="connsiteY18" fmla="*/ 312420 h 533400"/>
                <a:gd name="connsiteX19" fmla="*/ 74295 w 106685"/>
                <a:gd name="connsiteY19" fmla="*/ 339090 h 533400"/>
                <a:gd name="connsiteX20" fmla="*/ 76200 w 106685"/>
                <a:gd name="connsiteY20" fmla="*/ 381000 h 533400"/>
                <a:gd name="connsiteX21" fmla="*/ 78105 w 106685"/>
                <a:gd name="connsiteY21" fmla="*/ 388620 h 533400"/>
                <a:gd name="connsiteX22" fmla="*/ 80010 w 106685"/>
                <a:gd name="connsiteY22" fmla="*/ 398145 h 533400"/>
                <a:gd name="connsiteX23" fmla="*/ 81915 w 106685"/>
                <a:gd name="connsiteY23" fmla="*/ 413385 h 533400"/>
                <a:gd name="connsiteX24" fmla="*/ 87630 w 106685"/>
                <a:gd name="connsiteY24" fmla="*/ 440055 h 533400"/>
                <a:gd name="connsiteX25" fmla="*/ 89535 w 106685"/>
                <a:gd name="connsiteY25" fmla="*/ 455295 h 533400"/>
                <a:gd name="connsiteX26" fmla="*/ 93345 w 106685"/>
                <a:gd name="connsiteY26" fmla="*/ 466725 h 533400"/>
                <a:gd name="connsiteX27" fmla="*/ 95250 w 106685"/>
                <a:gd name="connsiteY27" fmla="*/ 472440 h 533400"/>
                <a:gd name="connsiteX28" fmla="*/ 100965 w 106685"/>
                <a:gd name="connsiteY28" fmla="*/ 497205 h 533400"/>
                <a:gd name="connsiteX29" fmla="*/ 102870 w 106685"/>
                <a:gd name="connsiteY29" fmla="*/ 518160 h 533400"/>
                <a:gd name="connsiteX30" fmla="*/ 104775 w 106685"/>
                <a:gd name="connsiteY30" fmla="*/ 525780 h 533400"/>
                <a:gd name="connsiteX31" fmla="*/ 106680 w 106685"/>
                <a:gd name="connsiteY31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6685" h="533400">
                  <a:moveTo>
                    <a:pt x="0" y="0"/>
                  </a:moveTo>
                  <a:cubicBezTo>
                    <a:pt x="635" y="5080"/>
                    <a:pt x="663" y="10273"/>
                    <a:pt x="1905" y="15240"/>
                  </a:cubicBezTo>
                  <a:cubicBezTo>
                    <a:pt x="2594" y="17995"/>
                    <a:pt x="4596" y="20250"/>
                    <a:pt x="5715" y="22860"/>
                  </a:cubicBezTo>
                  <a:cubicBezTo>
                    <a:pt x="6506" y="24706"/>
                    <a:pt x="6829" y="26729"/>
                    <a:pt x="7620" y="28575"/>
                  </a:cubicBezTo>
                  <a:cubicBezTo>
                    <a:pt x="8739" y="31185"/>
                    <a:pt x="10311" y="33585"/>
                    <a:pt x="11430" y="36195"/>
                  </a:cubicBezTo>
                  <a:cubicBezTo>
                    <a:pt x="14182" y="42616"/>
                    <a:pt x="12823" y="42280"/>
                    <a:pt x="15240" y="49530"/>
                  </a:cubicBezTo>
                  <a:cubicBezTo>
                    <a:pt x="16321" y="52774"/>
                    <a:pt x="17969" y="55811"/>
                    <a:pt x="19050" y="59055"/>
                  </a:cubicBezTo>
                  <a:cubicBezTo>
                    <a:pt x="20761" y="64189"/>
                    <a:pt x="21652" y="71066"/>
                    <a:pt x="22860" y="76200"/>
                  </a:cubicBezTo>
                  <a:cubicBezTo>
                    <a:pt x="24659" y="83846"/>
                    <a:pt x="27284" y="91312"/>
                    <a:pt x="28575" y="99060"/>
                  </a:cubicBezTo>
                  <a:cubicBezTo>
                    <a:pt x="30947" y="113291"/>
                    <a:pt x="28753" y="107035"/>
                    <a:pt x="34290" y="118110"/>
                  </a:cubicBezTo>
                  <a:cubicBezTo>
                    <a:pt x="35851" y="127474"/>
                    <a:pt x="38584" y="145748"/>
                    <a:pt x="41910" y="152400"/>
                  </a:cubicBezTo>
                  <a:lnTo>
                    <a:pt x="45720" y="160020"/>
                  </a:lnTo>
                  <a:cubicBezTo>
                    <a:pt x="46355" y="163195"/>
                    <a:pt x="47254" y="166328"/>
                    <a:pt x="47625" y="169545"/>
                  </a:cubicBezTo>
                  <a:cubicBezTo>
                    <a:pt x="49160" y="182852"/>
                    <a:pt x="48186" y="196555"/>
                    <a:pt x="51435" y="209550"/>
                  </a:cubicBezTo>
                  <a:cubicBezTo>
                    <a:pt x="56219" y="228686"/>
                    <a:pt x="53589" y="219822"/>
                    <a:pt x="59055" y="236220"/>
                  </a:cubicBezTo>
                  <a:cubicBezTo>
                    <a:pt x="60325" y="245745"/>
                    <a:pt x="61146" y="255341"/>
                    <a:pt x="62865" y="264795"/>
                  </a:cubicBezTo>
                  <a:cubicBezTo>
                    <a:pt x="63692" y="269343"/>
                    <a:pt x="65915" y="273570"/>
                    <a:pt x="66675" y="278130"/>
                  </a:cubicBezTo>
                  <a:cubicBezTo>
                    <a:pt x="67828" y="285048"/>
                    <a:pt x="67805" y="292114"/>
                    <a:pt x="68580" y="299085"/>
                  </a:cubicBezTo>
                  <a:cubicBezTo>
                    <a:pt x="69076" y="303548"/>
                    <a:pt x="69892" y="307969"/>
                    <a:pt x="70485" y="312420"/>
                  </a:cubicBezTo>
                  <a:cubicBezTo>
                    <a:pt x="73664" y="336261"/>
                    <a:pt x="70949" y="319013"/>
                    <a:pt x="74295" y="339090"/>
                  </a:cubicBezTo>
                  <a:cubicBezTo>
                    <a:pt x="74930" y="353060"/>
                    <a:pt x="75127" y="367057"/>
                    <a:pt x="76200" y="381000"/>
                  </a:cubicBezTo>
                  <a:cubicBezTo>
                    <a:pt x="76401" y="383610"/>
                    <a:pt x="77537" y="386064"/>
                    <a:pt x="78105" y="388620"/>
                  </a:cubicBezTo>
                  <a:cubicBezTo>
                    <a:pt x="78807" y="391781"/>
                    <a:pt x="79518" y="394945"/>
                    <a:pt x="80010" y="398145"/>
                  </a:cubicBezTo>
                  <a:cubicBezTo>
                    <a:pt x="80788" y="403205"/>
                    <a:pt x="81025" y="408343"/>
                    <a:pt x="81915" y="413385"/>
                  </a:cubicBezTo>
                  <a:cubicBezTo>
                    <a:pt x="82808" y="418446"/>
                    <a:pt x="86579" y="433221"/>
                    <a:pt x="87630" y="440055"/>
                  </a:cubicBezTo>
                  <a:cubicBezTo>
                    <a:pt x="88408" y="445115"/>
                    <a:pt x="88462" y="450289"/>
                    <a:pt x="89535" y="455295"/>
                  </a:cubicBezTo>
                  <a:cubicBezTo>
                    <a:pt x="90376" y="459222"/>
                    <a:pt x="92075" y="462915"/>
                    <a:pt x="93345" y="466725"/>
                  </a:cubicBezTo>
                  <a:cubicBezTo>
                    <a:pt x="93980" y="468630"/>
                    <a:pt x="94856" y="470471"/>
                    <a:pt x="95250" y="472440"/>
                  </a:cubicBezTo>
                  <a:cubicBezTo>
                    <a:pt x="98182" y="487100"/>
                    <a:pt x="96370" y="478824"/>
                    <a:pt x="100965" y="497205"/>
                  </a:cubicBezTo>
                  <a:cubicBezTo>
                    <a:pt x="101600" y="504190"/>
                    <a:pt x="101943" y="511208"/>
                    <a:pt x="102870" y="518160"/>
                  </a:cubicBezTo>
                  <a:cubicBezTo>
                    <a:pt x="103216" y="520755"/>
                    <a:pt x="104056" y="523263"/>
                    <a:pt x="104775" y="525780"/>
                  </a:cubicBezTo>
                  <a:cubicBezTo>
                    <a:pt x="106881" y="533150"/>
                    <a:pt x="106680" y="529154"/>
                    <a:pt x="106680" y="53340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8EDB96BD-57CE-C218-F1FC-981D933521A9}"/>
                </a:ext>
              </a:extLst>
            </p:cNvPr>
            <p:cNvSpPr/>
            <p:nvPr/>
          </p:nvSpPr>
          <p:spPr>
            <a:xfrm>
              <a:off x="7901940" y="5494020"/>
              <a:ext cx="70490" cy="421005"/>
            </a:xfrm>
            <a:custGeom>
              <a:avLst/>
              <a:gdLst>
                <a:gd name="connsiteX0" fmla="*/ 0 w 70490"/>
                <a:gd name="connsiteY0" fmla="*/ 0 h 421005"/>
                <a:gd name="connsiteX1" fmla="*/ 1905 w 70490"/>
                <a:gd name="connsiteY1" fmla="*/ 59055 h 421005"/>
                <a:gd name="connsiteX2" fmla="*/ 5715 w 70490"/>
                <a:gd name="connsiteY2" fmla="*/ 72390 h 421005"/>
                <a:gd name="connsiteX3" fmla="*/ 7620 w 70490"/>
                <a:gd name="connsiteY3" fmla="*/ 80010 h 421005"/>
                <a:gd name="connsiteX4" fmla="*/ 11430 w 70490"/>
                <a:gd name="connsiteY4" fmla="*/ 87630 h 421005"/>
                <a:gd name="connsiteX5" fmla="*/ 13335 w 70490"/>
                <a:gd name="connsiteY5" fmla="*/ 95250 h 421005"/>
                <a:gd name="connsiteX6" fmla="*/ 17145 w 70490"/>
                <a:gd name="connsiteY6" fmla="*/ 121920 h 421005"/>
                <a:gd name="connsiteX7" fmla="*/ 20955 w 70490"/>
                <a:gd name="connsiteY7" fmla="*/ 135255 h 421005"/>
                <a:gd name="connsiteX8" fmla="*/ 24765 w 70490"/>
                <a:gd name="connsiteY8" fmla="*/ 163830 h 421005"/>
                <a:gd name="connsiteX9" fmla="*/ 30480 w 70490"/>
                <a:gd name="connsiteY9" fmla="*/ 180975 h 421005"/>
                <a:gd name="connsiteX10" fmla="*/ 32385 w 70490"/>
                <a:gd name="connsiteY10" fmla="*/ 205740 h 421005"/>
                <a:gd name="connsiteX11" fmla="*/ 38100 w 70490"/>
                <a:gd name="connsiteY11" fmla="*/ 232410 h 421005"/>
                <a:gd name="connsiteX12" fmla="*/ 40005 w 70490"/>
                <a:gd name="connsiteY12" fmla="*/ 259080 h 421005"/>
                <a:gd name="connsiteX13" fmla="*/ 41910 w 70490"/>
                <a:gd name="connsiteY13" fmla="*/ 272415 h 421005"/>
                <a:gd name="connsiteX14" fmla="*/ 43815 w 70490"/>
                <a:gd name="connsiteY14" fmla="*/ 287655 h 421005"/>
                <a:gd name="connsiteX15" fmla="*/ 47625 w 70490"/>
                <a:gd name="connsiteY15" fmla="*/ 308610 h 421005"/>
                <a:gd name="connsiteX16" fmla="*/ 59055 w 70490"/>
                <a:gd name="connsiteY16" fmla="*/ 346710 h 421005"/>
                <a:gd name="connsiteX17" fmla="*/ 62865 w 70490"/>
                <a:gd name="connsiteY17" fmla="*/ 373380 h 421005"/>
                <a:gd name="connsiteX18" fmla="*/ 68580 w 70490"/>
                <a:gd name="connsiteY18" fmla="*/ 398145 h 421005"/>
                <a:gd name="connsiteX19" fmla="*/ 70485 w 70490"/>
                <a:gd name="connsiteY19" fmla="*/ 421005 h 42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490" h="421005">
                  <a:moveTo>
                    <a:pt x="0" y="0"/>
                  </a:moveTo>
                  <a:cubicBezTo>
                    <a:pt x="635" y="19685"/>
                    <a:pt x="781" y="39392"/>
                    <a:pt x="1905" y="59055"/>
                  </a:cubicBezTo>
                  <a:cubicBezTo>
                    <a:pt x="2118" y="62777"/>
                    <a:pt x="4654" y="68675"/>
                    <a:pt x="5715" y="72390"/>
                  </a:cubicBezTo>
                  <a:cubicBezTo>
                    <a:pt x="6434" y="74907"/>
                    <a:pt x="6701" y="77559"/>
                    <a:pt x="7620" y="80010"/>
                  </a:cubicBezTo>
                  <a:cubicBezTo>
                    <a:pt x="8617" y="82669"/>
                    <a:pt x="10433" y="84971"/>
                    <a:pt x="11430" y="87630"/>
                  </a:cubicBezTo>
                  <a:cubicBezTo>
                    <a:pt x="12349" y="90081"/>
                    <a:pt x="12905" y="92667"/>
                    <a:pt x="13335" y="95250"/>
                  </a:cubicBezTo>
                  <a:cubicBezTo>
                    <a:pt x="14811" y="104108"/>
                    <a:pt x="14678" y="113285"/>
                    <a:pt x="17145" y="121920"/>
                  </a:cubicBezTo>
                  <a:lnTo>
                    <a:pt x="20955" y="135255"/>
                  </a:lnTo>
                  <a:cubicBezTo>
                    <a:pt x="21169" y="136965"/>
                    <a:pt x="24108" y="161201"/>
                    <a:pt x="24765" y="163830"/>
                  </a:cubicBezTo>
                  <a:cubicBezTo>
                    <a:pt x="26226" y="169674"/>
                    <a:pt x="30480" y="180975"/>
                    <a:pt x="30480" y="180975"/>
                  </a:cubicBezTo>
                  <a:cubicBezTo>
                    <a:pt x="31115" y="189230"/>
                    <a:pt x="31518" y="197506"/>
                    <a:pt x="32385" y="205740"/>
                  </a:cubicBezTo>
                  <a:cubicBezTo>
                    <a:pt x="33391" y="215295"/>
                    <a:pt x="35739" y="222967"/>
                    <a:pt x="38100" y="232410"/>
                  </a:cubicBezTo>
                  <a:cubicBezTo>
                    <a:pt x="38735" y="241300"/>
                    <a:pt x="39160" y="250207"/>
                    <a:pt x="40005" y="259080"/>
                  </a:cubicBezTo>
                  <a:cubicBezTo>
                    <a:pt x="40431" y="263550"/>
                    <a:pt x="41317" y="267964"/>
                    <a:pt x="41910" y="272415"/>
                  </a:cubicBezTo>
                  <a:cubicBezTo>
                    <a:pt x="42587" y="277490"/>
                    <a:pt x="43091" y="282587"/>
                    <a:pt x="43815" y="287655"/>
                  </a:cubicBezTo>
                  <a:cubicBezTo>
                    <a:pt x="46012" y="303037"/>
                    <a:pt x="45164" y="294662"/>
                    <a:pt x="47625" y="308610"/>
                  </a:cubicBezTo>
                  <a:cubicBezTo>
                    <a:pt x="52800" y="337935"/>
                    <a:pt x="47663" y="323926"/>
                    <a:pt x="59055" y="346710"/>
                  </a:cubicBezTo>
                  <a:cubicBezTo>
                    <a:pt x="60325" y="355600"/>
                    <a:pt x="60917" y="364614"/>
                    <a:pt x="62865" y="373380"/>
                  </a:cubicBezTo>
                  <a:cubicBezTo>
                    <a:pt x="67243" y="393081"/>
                    <a:pt x="65255" y="384845"/>
                    <a:pt x="68580" y="398145"/>
                  </a:cubicBezTo>
                  <a:cubicBezTo>
                    <a:pt x="70695" y="417183"/>
                    <a:pt x="70485" y="409540"/>
                    <a:pt x="70485" y="421005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E96745D0-972A-BA84-99E3-53FD38F40D2F}"/>
                </a:ext>
              </a:extLst>
            </p:cNvPr>
            <p:cNvSpPr/>
            <p:nvPr/>
          </p:nvSpPr>
          <p:spPr>
            <a:xfrm>
              <a:off x="7970520" y="5905500"/>
              <a:ext cx="198120" cy="253365"/>
            </a:xfrm>
            <a:custGeom>
              <a:avLst/>
              <a:gdLst>
                <a:gd name="connsiteX0" fmla="*/ 0 w 198120"/>
                <a:gd name="connsiteY0" fmla="*/ 5715 h 253365"/>
                <a:gd name="connsiteX1" fmla="*/ 5715 w 198120"/>
                <a:gd name="connsiteY1" fmla="*/ 20955 h 253365"/>
                <a:gd name="connsiteX2" fmla="*/ 7620 w 198120"/>
                <a:gd name="connsiteY2" fmla="*/ 28575 h 253365"/>
                <a:gd name="connsiteX3" fmla="*/ 13335 w 198120"/>
                <a:gd name="connsiteY3" fmla="*/ 41910 h 253365"/>
                <a:gd name="connsiteX4" fmla="*/ 20955 w 198120"/>
                <a:gd name="connsiteY4" fmla="*/ 76200 h 253365"/>
                <a:gd name="connsiteX5" fmla="*/ 26670 w 198120"/>
                <a:gd name="connsiteY5" fmla="*/ 91440 h 253365"/>
                <a:gd name="connsiteX6" fmla="*/ 28575 w 198120"/>
                <a:gd name="connsiteY6" fmla="*/ 104775 h 253365"/>
                <a:gd name="connsiteX7" fmla="*/ 34290 w 198120"/>
                <a:gd name="connsiteY7" fmla="*/ 131445 h 253365"/>
                <a:gd name="connsiteX8" fmla="*/ 36195 w 198120"/>
                <a:gd name="connsiteY8" fmla="*/ 140970 h 253365"/>
                <a:gd name="connsiteX9" fmla="*/ 40005 w 198120"/>
                <a:gd name="connsiteY9" fmla="*/ 148590 h 253365"/>
                <a:gd name="connsiteX10" fmla="*/ 43815 w 198120"/>
                <a:gd name="connsiteY10" fmla="*/ 160020 h 253365"/>
                <a:gd name="connsiteX11" fmla="*/ 47625 w 198120"/>
                <a:gd name="connsiteY11" fmla="*/ 171450 h 253365"/>
                <a:gd name="connsiteX12" fmla="*/ 49530 w 198120"/>
                <a:gd name="connsiteY12" fmla="*/ 177165 h 253365"/>
                <a:gd name="connsiteX13" fmla="*/ 55245 w 198120"/>
                <a:gd name="connsiteY13" fmla="*/ 186690 h 253365"/>
                <a:gd name="connsiteX14" fmla="*/ 59055 w 198120"/>
                <a:gd name="connsiteY14" fmla="*/ 194310 h 253365"/>
                <a:gd name="connsiteX15" fmla="*/ 64770 w 198120"/>
                <a:gd name="connsiteY15" fmla="*/ 203835 h 253365"/>
                <a:gd name="connsiteX16" fmla="*/ 72390 w 198120"/>
                <a:gd name="connsiteY16" fmla="*/ 217170 h 253365"/>
                <a:gd name="connsiteX17" fmla="*/ 80010 w 198120"/>
                <a:gd name="connsiteY17" fmla="*/ 222885 h 253365"/>
                <a:gd name="connsiteX18" fmla="*/ 83820 w 198120"/>
                <a:gd name="connsiteY18" fmla="*/ 228600 h 253365"/>
                <a:gd name="connsiteX19" fmla="*/ 95250 w 198120"/>
                <a:gd name="connsiteY19" fmla="*/ 238125 h 253365"/>
                <a:gd name="connsiteX20" fmla="*/ 99060 w 198120"/>
                <a:gd name="connsiteY20" fmla="*/ 243840 h 253365"/>
                <a:gd name="connsiteX21" fmla="*/ 104775 w 198120"/>
                <a:gd name="connsiteY21" fmla="*/ 247650 h 253365"/>
                <a:gd name="connsiteX22" fmla="*/ 120015 w 198120"/>
                <a:gd name="connsiteY22" fmla="*/ 253365 h 253365"/>
                <a:gd name="connsiteX23" fmla="*/ 135255 w 198120"/>
                <a:gd name="connsiteY23" fmla="*/ 245745 h 253365"/>
                <a:gd name="connsiteX24" fmla="*/ 144780 w 198120"/>
                <a:gd name="connsiteY24" fmla="*/ 232410 h 253365"/>
                <a:gd name="connsiteX25" fmla="*/ 150495 w 198120"/>
                <a:gd name="connsiteY25" fmla="*/ 207645 h 253365"/>
                <a:gd name="connsiteX26" fmla="*/ 152400 w 198120"/>
                <a:gd name="connsiteY26" fmla="*/ 201930 h 253365"/>
                <a:gd name="connsiteX27" fmla="*/ 156210 w 198120"/>
                <a:gd name="connsiteY27" fmla="*/ 186690 h 253365"/>
                <a:gd name="connsiteX28" fmla="*/ 160020 w 198120"/>
                <a:gd name="connsiteY28" fmla="*/ 177165 h 253365"/>
                <a:gd name="connsiteX29" fmla="*/ 167640 w 198120"/>
                <a:gd name="connsiteY29" fmla="*/ 154305 h 253365"/>
                <a:gd name="connsiteX30" fmla="*/ 173355 w 198120"/>
                <a:gd name="connsiteY30" fmla="*/ 123825 h 253365"/>
                <a:gd name="connsiteX31" fmla="*/ 175260 w 198120"/>
                <a:gd name="connsiteY31" fmla="*/ 114300 h 253365"/>
                <a:gd name="connsiteX32" fmla="*/ 179070 w 198120"/>
                <a:gd name="connsiteY32" fmla="*/ 102870 h 253365"/>
                <a:gd name="connsiteX33" fmla="*/ 180975 w 198120"/>
                <a:gd name="connsiteY33" fmla="*/ 95250 h 253365"/>
                <a:gd name="connsiteX34" fmla="*/ 184785 w 198120"/>
                <a:gd name="connsiteY34" fmla="*/ 83820 h 253365"/>
                <a:gd name="connsiteX35" fmla="*/ 186690 w 198120"/>
                <a:gd name="connsiteY35" fmla="*/ 74295 h 253365"/>
                <a:gd name="connsiteX36" fmla="*/ 190500 w 198120"/>
                <a:gd name="connsiteY36" fmla="*/ 64770 h 253365"/>
                <a:gd name="connsiteX37" fmla="*/ 196215 w 198120"/>
                <a:gd name="connsiteY37" fmla="*/ 36195 h 253365"/>
                <a:gd name="connsiteX38" fmla="*/ 198120 w 198120"/>
                <a:gd name="connsiteY38" fmla="*/ 0 h 2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8120" h="253365">
                  <a:moveTo>
                    <a:pt x="0" y="5715"/>
                  </a:moveTo>
                  <a:cubicBezTo>
                    <a:pt x="2013" y="10747"/>
                    <a:pt x="4222" y="15729"/>
                    <a:pt x="5715" y="20955"/>
                  </a:cubicBezTo>
                  <a:cubicBezTo>
                    <a:pt x="6434" y="23472"/>
                    <a:pt x="6701" y="26124"/>
                    <a:pt x="7620" y="28575"/>
                  </a:cubicBezTo>
                  <a:cubicBezTo>
                    <a:pt x="13716" y="44831"/>
                    <a:pt x="9551" y="28664"/>
                    <a:pt x="13335" y="41910"/>
                  </a:cubicBezTo>
                  <a:cubicBezTo>
                    <a:pt x="16557" y="53188"/>
                    <a:pt x="17733" y="64922"/>
                    <a:pt x="20955" y="76200"/>
                  </a:cubicBezTo>
                  <a:cubicBezTo>
                    <a:pt x="22448" y="81426"/>
                    <a:pt x="24657" y="86408"/>
                    <a:pt x="26670" y="91440"/>
                  </a:cubicBezTo>
                  <a:cubicBezTo>
                    <a:pt x="27305" y="95885"/>
                    <a:pt x="27795" y="100353"/>
                    <a:pt x="28575" y="104775"/>
                  </a:cubicBezTo>
                  <a:cubicBezTo>
                    <a:pt x="34112" y="136152"/>
                    <a:pt x="30324" y="113597"/>
                    <a:pt x="34290" y="131445"/>
                  </a:cubicBezTo>
                  <a:cubicBezTo>
                    <a:pt x="34992" y="134606"/>
                    <a:pt x="35171" y="137898"/>
                    <a:pt x="36195" y="140970"/>
                  </a:cubicBezTo>
                  <a:cubicBezTo>
                    <a:pt x="37093" y="143664"/>
                    <a:pt x="38950" y="145953"/>
                    <a:pt x="40005" y="148590"/>
                  </a:cubicBezTo>
                  <a:cubicBezTo>
                    <a:pt x="41497" y="152319"/>
                    <a:pt x="42545" y="156210"/>
                    <a:pt x="43815" y="160020"/>
                  </a:cubicBezTo>
                  <a:lnTo>
                    <a:pt x="47625" y="171450"/>
                  </a:lnTo>
                  <a:cubicBezTo>
                    <a:pt x="48260" y="173355"/>
                    <a:pt x="48497" y="175443"/>
                    <a:pt x="49530" y="177165"/>
                  </a:cubicBezTo>
                  <a:cubicBezTo>
                    <a:pt x="51435" y="180340"/>
                    <a:pt x="53447" y="183453"/>
                    <a:pt x="55245" y="186690"/>
                  </a:cubicBezTo>
                  <a:cubicBezTo>
                    <a:pt x="56624" y="189172"/>
                    <a:pt x="57676" y="191828"/>
                    <a:pt x="59055" y="194310"/>
                  </a:cubicBezTo>
                  <a:cubicBezTo>
                    <a:pt x="60853" y="197547"/>
                    <a:pt x="63114" y="200523"/>
                    <a:pt x="64770" y="203835"/>
                  </a:cubicBezTo>
                  <a:cubicBezTo>
                    <a:pt x="69129" y="212553"/>
                    <a:pt x="63177" y="207957"/>
                    <a:pt x="72390" y="217170"/>
                  </a:cubicBezTo>
                  <a:cubicBezTo>
                    <a:pt x="74635" y="219415"/>
                    <a:pt x="77765" y="220640"/>
                    <a:pt x="80010" y="222885"/>
                  </a:cubicBezTo>
                  <a:cubicBezTo>
                    <a:pt x="81629" y="224504"/>
                    <a:pt x="82354" y="226841"/>
                    <a:pt x="83820" y="228600"/>
                  </a:cubicBezTo>
                  <a:cubicBezTo>
                    <a:pt x="88404" y="234100"/>
                    <a:pt x="89631" y="234379"/>
                    <a:pt x="95250" y="238125"/>
                  </a:cubicBezTo>
                  <a:cubicBezTo>
                    <a:pt x="96520" y="240030"/>
                    <a:pt x="97441" y="242221"/>
                    <a:pt x="99060" y="243840"/>
                  </a:cubicBezTo>
                  <a:cubicBezTo>
                    <a:pt x="100679" y="245459"/>
                    <a:pt x="102787" y="246514"/>
                    <a:pt x="104775" y="247650"/>
                  </a:cubicBezTo>
                  <a:cubicBezTo>
                    <a:pt x="112523" y="252077"/>
                    <a:pt x="111681" y="251281"/>
                    <a:pt x="120015" y="253365"/>
                  </a:cubicBezTo>
                  <a:cubicBezTo>
                    <a:pt x="124563" y="251546"/>
                    <a:pt x="131450" y="249550"/>
                    <a:pt x="135255" y="245745"/>
                  </a:cubicBezTo>
                  <a:cubicBezTo>
                    <a:pt x="137618" y="243382"/>
                    <a:pt x="142617" y="235655"/>
                    <a:pt x="144780" y="232410"/>
                  </a:cubicBezTo>
                  <a:cubicBezTo>
                    <a:pt x="154435" y="198616"/>
                    <a:pt x="143833" y="237626"/>
                    <a:pt x="150495" y="207645"/>
                  </a:cubicBezTo>
                  <a:cubicBezTo>
                    <a:pt x="150931" y="205685"/>
                    <a:pt x="151872" y="203867"/>
                    <a:pt x="152400" y="201930"/>
                  </a:cubicBezTo>
                  <a:cubicBezTo>
                    <a:pt x="153778" y="196878"/>
                    <a:pt x="154670" y="191695"/>
                    <a:pt x="156210" y="186690"/>
                  </a:cubicBezTo>
                  <a:cubicBezTo>
                    <a:pt x="157216" y="183422"/>
                    <a:pt x="158939" y="180409"/>
                    <a:pt x="160020" y="177165"/>
                  </a:cubicBezTo>
                  <a:cubicBezTo>
                    <a:pt x="169519" y="148668"/>
                    <a:pt x="158600" y="176905"/>
                    <a:pt x="167640" y="154305"/>
                  </a:cubicBezTo>
                  <a:cubicBezTo>
                    <a:pt x="170610" y="136487"/>
                    <a:pt x="168787" y="146663"/>
                    <a:pt x="173355" y="123825"/>
                  </a:cubicBezTo>
                  <a:cubicBezTo>
                    <a:pt x="173990" y="120650"/>
                    <a:pt x="174236" y="117372"/>
                    <a:pt x="175260" y="114300"/>
                  </a:cubicBezTo>
                  <a:cubicBezTo>
                    <a:pt x="176530" y="110490"/>
                    <a:pt x="177916" y="106717"/>
                    <a:pt x="179070" y="102870"/>
                  </a:cubicBezTo>
                  <a:cubicBezTo>
                    <a:pt x="179822" y="100362"/>
                    <a:pt x="180223" y="97758"/>
                    <a:pt x="180975" y="95250"/>
                  </a:cubicBezTo>
                  <a:cubicBezTo>
                    <a:pt x="182129" y="91403"/>
                    <a:pt x="183997" y="87758"/>
                    <a:pt x="184785" y="83820"/>
                  </a:cubicBezTo>
                  <a:cubicBezTo>
                    <a:pt x="185420" y="80645"/>
                    <a:pt x="185760" y="77396"/>
                    <a:pt x="186690" y="74295"/>
                  </a:cubicBezTo>
                  <a:cubicBezTo>
                    <a:pt x="187673" y="71020"/>
                    <a:pt x="189494" y="68038"/>
                    <a:pt x="190500" y="64770"/>
                  </a:cubicBezTo>
                  <a:cubicBezTo>
                    <a:pt x="194419" y="52033"/>
                    <a:pt x="194410" y="48832"/>
                    <a:pt x="196215" y="36195"/>
                  </a:cubicBezTo>
                  <a:cubicBezTo>
                    <a:pt x="198155" y="1271"/>
                    <a:pt x="198120" y="13353"/>
                    <a:pt x="198120" y="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123F6C2F-3521-FC61-B118-62E7BFB93214}"/>
                </a:ext>
              </a:extLst>
            </p:cNvPr>
            <p:cNvSpPr/>
            <p:nvPr/>
          </p:nvSpPr>
          <p:spPr>
            <a:xfrm>
              <a:off x="8170545" y="5575935"/>
              <a:ext cx="55491" cy="325755"/>
            </a:xfrm>
            <a:custGeom>
              <a:avLst/>
              <a:gdLst>
                <a:gd name="connsiteX0" fmla="*/ 0 w 55491"/>
                <a:gd name="connsiteY0" fmla="*/ 325755 h 325755"/>
                <a:gd name="connsiteX1" fmla="*/ 1905 w 55491"/>
                <a:gd name="connsiteY1" fmla="*/ 316230 h 325755"/>
                <a:gd name="connsiteX2" fmla="*/ 3810 w 55491"/>
                <a:gd name="connsiteY2" fmla="*/ 308610 h 325755"/>
                <a:gd name="connsiteX3" fmla="*/ 7620 w 55491"/>
                <a:gd name="connsiteY3" fmla="*/ 278130 h 325755"/>
                <a:gd name="connsiteX4" fmla="*/ 11430 w 55491"/>
                <a:gd name="connsiteY4" fmla="*/ 270510 h 325755"/>
                <a:gd name="connsiteX5" fmla="*/ 15240 w 55491"/>
                <a:gd name="connsiteY5" fmla="*/ 259080 h 325755"/>
                <a:gd name="connsiteX6" fmla="*/ 20955 w 55491"/>
                <a:gd name="connsiteY6" fmla="*/ 236220 h 325755"/>
                <a:gd name="connsiteX7" fmla="*/ 24765 w 55491"/>
                <a:gd name="connsiteY7" fmla="*/ 203835 h 325755"/>
                <a:gd name="connsiteX8" fmla="*/ 30480 w 55491"/>
                <a:gd name="connsiteY8" fmla="*/ 171450 h 325755"/>
                <a:gd name="connsiteX9" fmla="*/ 34290 w 55491"/>
                <a:gd name="connsiteY9" fmla="*/ 148590 h 325755"/>
                <a:gd name="connsiteX10" fmla="*/ 38100 w 55491"/>
                <a:gd name="connsiteY10" fmla="*/ 123825 h 325755"/>
                <a:gd name="connsiteX11" fmla="*/ 41910 w 55491"/>
                <a:gd name="connsiteY11" fmla="*/ 108585 h 325755"/>
                <a:gd name="connsiteX12" fmla="*/ 49530 w 55491"/>
                <a:gd name="connsiteY12" fmla="*/ 91440 h 325755"/>
                <a:gd name="connsiteX13" fmla="*/ 53340 w 55491"/>
                <a:gd name="connsiteY13" fmla="*/ 45720 h 325755"/>
                <a:gd name="connsiteX14" fmla="*/ 55245 w 55491"/>
                <a:gd name="connsiteY14" fmla="*/ 40005 h 325755"/>
                <a:gd name="connsiteX15" fmla="*/ 55245 w 55491"/>
                <a:gd name="connsiteY15" fmla="*/ 0 h 32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491" h="325755">
                  <a:moveTo>
                    <a:pt x="0" y="325755"/>
                  </a:moveTo>
                  <a:cubicBezTo>
                    <a:pt x="635" y="322580"/>
                    <a:pt x="1203" y="319391"/>
                    <a:pt x="1905" y="316230"/>
                  </a:cubicBezTo>
                  <a:cubicBezTo>
                    <a:pt x="2473" y="313674"/>
                    <a:pt x="3412" y="311198"/>
                    <a:pt x="3810" y="308610"/>
                  </a:cubicBezTo>
                  <a:cubicBezTo>
                    <a:pt x="4234" y="305854"/>
                    <a:pt x="6445" y="282437"/>
                    <a:pt x="7620" y="278130"/>
                  </a:cubicBezTo>
                  <a:cubicBezTo>
                    <a:pt x="8367" y="275390"/>
                    <a:pt x="10375" y="273147"/>
                    <a:pt x="11430" y="270510"/>
                  </a:cubicBezTo>
                  <a:cubicBezTo>
                    <a:pt x="12922" y="266781"/>
                    <a:pt x="14266" y="262976"/>
                    <a:pt x="15240" y="259080"/>
                  </a:cubicBezTo>
                  <a:cubicBezTo>
                    <a:pt x="22936" y="228297"/>
                    <a:pt x="10589" y="267318"/>
                    <a:pt x="20955" y="236220"/>
                  </a:cubicBezTo>
                  <a:cubicBezTo>
                    <a:pt x="22309" y="222678"/>
                    <a:pt x="22659" y="216469"/>
                    <a:pt x="24765" y="203835"/>
                  </a:cubicBezTo>
                  <a:cubicBezTo>
                    <a:pt x="26567" y="193022"/>
                    <a:pt x="29120" y="182327"/>
                    <a:pt x="30480" y="171450"/>
                  </a:cubicBezTo>
                  <a:cubicBezTo>
                    <a:pt x="32710" y="153612"/>
                    <a:pt x="31143" y="161177"/>
                    <a:pt x="34290" y="148590"/>
                  </a:cubicBezTo>
                  <a:cubicBezTo>
                    <a:pt x="38473" y="106762"/>
                    <a:pt x="33523" y="142133"/>
                    <a:pt x="38100" y="123825"/>
                  </a:cubicBezTo>
                  <a:cubicBezTo>
                    <a:pt x="39187" y="119478"/>
                    <a:pt x="39733" y="112940"/>
                    <a:pt x="41910" y="108585"/>
                  </a:cubicBezTo>
                  <a:cubicBezTo>
                    <a:pt x="50967" y="90472"/>
                    <a:pt x="39701" y="120928"/>
                    <a:pt x="49530" y="91440"/>
                  </a:cubicBezTo>
                  <a:cubicBezTo>
                    <a:pt x="50180" y="81691"/>
                    <a:pt x="51367" y="57557"/>
                    <a:pt x="53340" y="45720"/>
                  </a:cubicBezTo>
                  <a:cubicBezTo>
                    <a:pt x="53670" y="43739"/>
                    <a:pt x="55161" y="42011"/>
                    <a:pt x="55245" y="40005"/>
                  </a:cubicBezTo>
                  <a:cubicBezTo>
                    <a:pt x="55800" y="26682"/>
                    <a:pt x="55245" y="13335"/>
                    <a:pt x="55245" y="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E7E54906-CDDC-9A30-C855-244862E4FBBD}"/>
                </a:ext>
              </a:extLst>
            </p:cNvPr>
            <p:cNvSpPr/>
            <p:nvPr/>
          </p:nvSpPr>
          <p:spPr>
            <a:xfrm>
              <a:off x="8229600" y="5267325"/>
              <a:ext cx="47625" cy="310515"/>
            </a:xfrm>
            <a:custGeom>
              <a:avLst/>
              <a:gdLst>
                <a:gd name="connsiteX0" fmla="*/ 0 w 47625"/>
                <a:gd name="connsiteY0" fmla="*/ 310515 h 310515"/>
                <a:gd name="connsiteX1" fmla="*/ 3810 w 47625"/>
                <a:gd name="connsiteY1" fmla="*/ 270510 h 310515"/>
                <a:gd name="connsiteX2" fmla="*/ 7620 w 47625"/>
                <a:gd name="connsiteY2" fmla="*/ 259080 h 310515"/>
                <a:gd name="connsiteX3" fmla="*/ 9525 w 47625"/>
                <a:gd name="connsiteY3" fmla="*/ 245745 h 310515"/>
                <a:gd name="connsiteX4" fmla="*/ 13335 w 47625"/>
                <a:gd name="connsiteY4" fmla="*/ 234315 h 310515"/>
                <a:gd name="connsiteX5" fmla="*/ 19050 w 47625"/>
                <a:gd name="connsiteY5" fmla="*/ 213360 h 310515"/>
                <a:gd name="connsiteX6" fmla="*/ 22860 w 47625"/>
                <a:gd name="connsiteY6" fmla="*/ 127635 h 310515"/>
                <a:gd name="connsiteX7" fmla="*/ 24765 w 47625"/>
                <a:gd name="connsiteY7" fmla="*/ 121920 h 310515"/>
                <a:gd name="connsiteX8" fmla="*/ 30480 w 47625"/>
                <a:gd name="connsiteY8" fmla="*/ 112395 h 310515"/>
                <a:gd name="connsiteX9" fmla="*/ 34290 w 47625"/>
                <a:gd name="connsiteY9" fmla="*/ 106680 h 310515"/>
                <a:gd name="connsiteX10" fmla="*/ 38100 w 47625"/>
                <a:gd name="connsiteY10" fmla="*/ 57150 h 310515"/>
                <a:gd name="connsiteX11" fmla="*/ 45720 w 47625"/>
                <a:gd name="connsiteY11" fmla="*/ 17145 h 310515"/>
                <a:gd name="connsiteX12" fmla="*/ 47625 w 47625"/>
                <a:gd name="connsiteY12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" h="310515">
                  <a:moveTo>
                    <a:pt x="0" y="310515"/>
                  </a:moveTo>
                  <a:cubicBezTo>
                    <a:pt x="601" y="301504"/>
                    <a:pt x="967" y="281881"/>
                    <a:pt x="3810" y="270510"/>
                  </a:cubicBezTo>
                  <a:cubicBezTo>
                    <a:pt x="4784" y="266614"/>
                    <a:pt x="6350" y="262890"/>
                    <a:pt x="7620" y="259080"/>
                  </a:cubicBezTo>
                  <a:cubicBezTo>
                    <a:pt x="8255" y="254635"/>
                    <a:pt x="8515" y="250120"/>
                    <a:pt x="9525" y="245745"/>
                  </a:cubicBezTo>
                  <a:cubicBezTo>
                    <a:pt x="10428" y="241832"/>
                    <a:pt x="12361" y="238211"/>
                    <a:pt x="13335" y="234315"/>
                  </a:cubicBezTo>
                  <a:cubicBezTo>
                    <a:pt x="16361" y="222210"/>
                    <a:pt x="14521" y="229212"/>
                    <a:pt x="19050" y="213360"/>
                  </a:cubicBezTo>
                  <a:cubicBezTo>
                    <a:pt x="20320" y="184785"/>
                    <a:pt x="21076" y="156183"/>
                    <a:pt x="22860" y="127635"/>
                  </a:cubicBezTo>
                  <a:cubicBezTo>
                    <a:pt x="22985" y="125631"/>
                    <a:pt x="23867" y="123716"/>
                    <a:pt x="24765" y="121920"/>
                  </a:cubicBezTo>
                  <a:cubicBezTo>
                    <a:pt x="26421" y="118608"/>
                    <a:pt x="28518" y="115535"/>
                    <a:pt x="30480" y="112395"/>
                  </a:cubicBezTo>
                  <a:cubicBezTo>
                    <a:pt x="31693" y="110453"/>
                    <a:pt x="33020" y="108585"/>
                    <a:pt x="34290" y="106680"/>
                  </a:cubicBezTo>
                  <a:cubicBezTo>
                    <a:pt x="35560" y="90170"/>
                    <a:pt x="36230" y="73603"/>
                    <a:pt x="38100" y="57150"/>
                  </a:cubicBezTo>
                  <a:cubicBezTo>
                    <a:pt x="41227" y="29634"/>
                    <a:pt x="40656" y="32336"/>
                    <a:pt x="45720" y="17145"/>
                  </a:cubicBezTo>
                  <a:lnTo>
                    <a:pt x="47625" y="0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16E524BF-3862-EFFC-EF35-B8DC96622A59}"/>
                </a:ext>
              </a:extLst>
            </p:cNvPr>
            <p:cNvSpPr/>
            <p:nvPr/>
          </p:nvSpPr>
          <p:spPr>
            <a:xfrm>
              <a:off x="8274471" y="4804410"/>
              <a:ext cx="116260" cy="480060"/>
            </a:xfrm>
            <a:custGeom>
              <a:avLst/>
              <a:gdLst>
                <a:gd name="connsiteX0" fmla="*/ 116260 w 116260"/>
                <a:gd name="connsiteY0" fmla="*/ 0 h 480060"/>
                <a:gd name="connsiteX1" fmla="*/ 106735 w 116260"/>
                <a:gd name="connsiteY1" fmla="*/ 19050 h 480060"/>
                <a:gd name="connsiteX2" fmla="*/ 101020 w 116260"/>
                <a:gd name="connsiteY2" fmla="*/ 32385 h 480060"/>
                <a:gd name="connsiteX3" fmla="*/ 99115 w 116260"/>
                <a:gd name="connsiteY3" fmla="*/ 43815 h 480060"/>
                <a:gd name="connsiteX4" fmla="*/ 95305 w 116260"/>
                <a:gd name="connsiteY4" fmla="*/ 53340 h 480060"/>
                <a:gd name="connsiteX5" fmla="*/ 91495 w 116260"/>
                <a:gd name="connsiteY5" fmla="*/ 64770 h 480060"/>
                <a:gd name="connsiteX6" fmla="*/ 83875 w 116260"/>
                <a:gd name="connsiteY6" fmla="*/ 85725 h 480060"/>
                <a:gd name="connsiteX7" fmla="*/ 78160 w 116260"/>
                <a:gd name="connsiteY7" fmla="*/ 112395 h 480060"/>
                <a:gd name="connsiteX8" fmla="*/ 72445 w 116260"/>
                <a:gd name="connsiteY8" fmla="*/ 139065 h 480060"/>
                <a:gd name="connsiteX9" fmla="*/ 70540 w 116260"/>
                <a:gd name="connsiteY9" fmla="*/ 158115 h 480060"/>
                <a:gd name="connsiteX10" fmla="*/ 62920 w 116260"/>
                <a:gd name="connsiteY10" fmla="*/ 184785 h 480060"/>
                <a:gd name="connsiteX11" fmla="*/ 61015 w 116260"/>
                <a:gd name="connsiteY11" fmla="*/ 200025 h 480060"/>
                <a:gd name="connsiteX12" fmla="*/ 59110 w 116260"/>
                <a:gd name="connsiteY12" fmla="*/ 213360 h 480060"/>
                <a:gd name="connsiteX13" fmla="*/ 57205 w 116260"/>
                <a:gd name="connsiteY13" fmla="*/ 232410 h 480060"/>
                <a:gd name="connsiteX14" fmla="*/ 55300 w 116260"/>
                <a:gd name="connsiteY14" fmla="*/ 255270 h 480060"/>
                <a:gd name="connsiteX15" fmla="*/ 51490 w 116260"/>
                <a:gd name="connsiteY15" fmla="*/ 270510 h 480060"/>
                <a:gd name="connsiteX16" fmla="*/ 45775 w 116260"/>
                <a:gd name="connsiteY16" fmla="*/ 300990 h 480060"/>
                <a:gd name="connsiteX17" fmla="*/ 43870 w 116260"/>
                <a:gd name="connsiteY17" fmla="*/ 312420 h 480060"/>
                <a:gd name="connsiteX18" fmla="*/ 41965 w 116260"/>
                <a:gd name="connsiteY18" fmla="*/ 325755 h 480060"/>
                <a:gd name="connsiteX19" fmla="*/ 38155 w 116260"/>
                <a:gd name="connsiteY19" fmla="*/ 333375 h 480060"/>
                <a:gd name="connsiteX20" fmla="*/ 36250 w 116260"/>
                <a:gd name="connsiteY20" fmla="*/ 346710 h 480060"/>
                <a:gd name="connsiteX21" fmla="*/ 32440 w 116260"/>
                <a:gd name="connsiteY21" fmla="*/ 358140 h 480060"/>
                <a:gd name="connsiteX22" fmla="*/ 28630 w 116260"/>
                <a:gd name="connsiteY22" fmla="*/ 371475 h 480060"/>
                <a:gd name="connsiteX23" fmla="*/ 26725 w 116260"/>
                <a:gd name="connsiteY23" fmla="*/ 381000 h 480060"/>
                <a:gd name="connsiteX24" fmla="*/ 21010 w 116260"/>
                <a:gd name="connsiteY24" fmla="*/ 403860 h 480060"/>
                <a:gd name="connsiteX25" fmla="*/ 13390 w 116260"/>
                <a:gd name="connsiteY25" fmla="*/ 424815 h 480060"/>
                <a:gd name="connsiteX26" fmla="*/ 11485 w 116260"/>
                <a:gd name="connsiteY26" fmla="*/ 438150 h 480060"/>
                <a:gd name="connsiteX27" fmla="*/ 9580 w 116260"/>
                <a:gd name="connsiteY27" fmla="*/ 443865 h 480060"/>
                <a:gd name="connsiteX28" fmla="*/ 7675 w 116260"/>
                <a:gd name="connsiteY28" fmla="*/ 455295 h 480060"/>
                <a:gd name="connsiteX29" fmla="*/ 5770 w 116260"/>
                <a:gd name="connsiteY29" fmla="*/ 461010 h 480060"/>
                <a:gd name="connsiteX30" fmla="*/ 55 w 116260"/>
                <a:gd name="connsiteY30" fmla="*/ 478155 h 480060"/>
                <a:gd name="connsiteX31" fmla="*/ 55 w 116260"/>
                <a:gd name="connsiteY31" fmla="*/ 48006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6260" h="480060">
                  <a:moveTo>
                    <a:pt x="116260" y="0"/>
                  </a:moveTo>
                  <a:lnTo>
                    <a:pt x="106735" y="19050"/>
                  </a:lnTo>
                  <a:cubicBezTo>
                    <a:pt x="104405" y="23709"/>
                    <a:pt x="102141" y="27340"/>
                    <a:pt x="101020" y="32385"/>
                  </a:cubicBezTo>
                  <a:cubicBezTo>
                    <a:pt x="100182" y="36156"/>
                    <a:pt x="100131" y="40089"/>
                    <a:pt x="99115" y="43815"/>
                  </a:cubicBezTo>
                  <a:cubicBezTo>
                    <a:pt x="98215" y="47114"/>
                    <a:pt x="96474" y="50126"/>
                    <a:pt x="95305" y="53340"/>
                  </a:cubicBezTo>
                  <a:cubicBezTo>
                    <a:pt x="93933" y="57114"/>
                    <a:pt x="92867" y="60996"/>
                    <a:pt x="91495" y="64770"/>
                  </a:cubicBezTo>
                  <a:cubicBezTo>
                    <a:pt x="89006" y="71615"/>
                    <a:pt x="85463" y="78578"/>
                    <a:pt x="83875" y="85725"/>
                  </a:cubicBezTo>
                  <a:cubicBezTo>
                    <a:pt x="83503" y="87399"/>
                    <a:pt x="78923" y="107434"/>
                    <a:pt x="78160" y="112395"/>
                  </a:cubicBezTo>
                  <a:cubicBezTo>
                    <a:pt x="74727" y="134710"/>
                    <a:pt x="78682" y="120354"/>
                    <a:pt x="72445" y="139065"/>
                  </a:cubicBezTo>
                  <a:cubicBezTo>
                    <a:pt x="71810" y="145415"/>
                    <a:pt x="71716" y="151843"/>
                    <a:pt x="70540" y="158115"/>
                  </a:cubicBezTo>
                  <a:cubicBezTo>
                    <a:pt x="65795" y="183420"/>
                    <a:pt x="66764" y="154035"/>
                    <a:pt x="62920" y="184785"/>
                  </a:cubicBezTo>
                  <a:cubicBezTo>
                    <a:pt x="62285" y="189865"/>
                    <a:pt x="61692" y="194950"/>
                    <a:pt x="61015" y="200025"/>
                  </a:cubicBezTo>
                  <a:cubicBezTo>
                    <a:pt x="60422" y="204476"/>
                    <a:pt x="59635" y="208901"/>
                    <a:pt x="59110" y="213360"/>
                  </a:cubicBezTo>
                  <a:cubicBezTo>
                    <a:pt x="58364" y="219698"/>
                    <a:pt x="57783" y="226055"/>
                    <a:pt x="57205" y="232410"/>
                  </a:cubicBezTo>
                  <a:cubicBezTo>
                    <a:pt x="56513" y="240025"/>
                    <a:pt x="56434" y="247708"/>
                    <a:pt x="55300" y="255270"/>
                  </a:cubicBezTo>
                  <a:cubicBezTo>
                    <a:pt x="54523" y="260448"/>
                    <a:pt x="52760" y="265430"/>
                    <a:pt x="51490" y="270510"/>
                  </a:cubicBezTo>
                  <a:cubicBezTo>
                    <a:pt x="47877" y="303024"/>
                    <a:pt x="52127" y="273464"/>
                    <a:pt x="45775" y="300990"/>
                  </a:cubicBezTo>
                  <a:cubicBezTo>
                    <a:pt x="44906" y="304754"/>
                    <a:pt x="44457" y="308602"/>
                    <a:pt x="43870" y="312420"/>
                  </a:cubicBezTo>
                  <a:cubicBezTo>
                    <a:pt x="43187" y="316858"/>
                    <a:pt x="43146" y="321423"/>
                    <a:pt x="41965" y="325755"/>
                  </a:cubicBezTo>
                  <a:cubicBezTo>
                    <a:pt x="41218" y="328495"/>
                    <a:pt x="39425" y="330835"/>
                    <a:pt x="38155" y="333375"/>
                  </a:cubicBezTo>
                  <a:cubicBezTo>
                    <a:pt x="37520" y="337820"/>
                    <a:pt x="37260" y="342335"/>
                    <a:pt x="36250" y="346710"/>
                  </a:cubicBezTo>
                  <a:cubicBezTo>
                    <a:pt x="35347" y="350623"/>
                    <a:pt x="33621" y="354302"/>
                    <a:pt x="32440" y="358140"/>
                  </a:cubicBezTo>
                  <a:cubicBezTo>
                    <a:pt x="31080" y="362558"/>
                    <a:pt x="29751" y="366990"/>
                    <a:pt x="28630" y="371475"/>
                  </a:cubicBezTo>
                  <a:cubicBezTo>
                    <a:pt x="27845" y="374616"/>
                    <a:pt x="27467" y="377848"/>
                    <a:pt x="26725" y="381000"/>
                  </a:cubicBezTo>
                  <a:cubicBezTo>
                    <a:pt x="24926" y="388646"/>
                    <a:pt x="23112" y="396292"/>
                    <a:pt x="21010" y="403860"/>
                  </a:cubicBezTo>
                  <a:cubicBezTo>
                    <a:pt x="18787" y="411864"/>
                    <a:pt x="16420" y="417240"/>
                    <a:pt x="13390" y="424815"/>
                  </a:cubicBezTo>
                  <a:cubicBezTo>
                    <a:pt x="12755" y="429260"/>
                    <a:pt x="12366" y="433747"/>
                    <a:pt x="11485" y="438150"/>
                  </a:cubicBezTo>
                  <a:cubicBezTo>
                    <a:pt x="11091" y="440119"/>
                    <a:pt x="10016" y="441905"/>
                    <a:pt x="9580" y="443865"/>
                  </a:cubicBezTo>
                  <a:cubicBezTo>
                    <a:pt x="8742" y="447636"/>
                    <a:pt x="8513" y="451524"/>
                    <a:pt x="7675" y="455295"/>
                  </a:cubicBezTo>
                  <a:cubicBezTo>
                    <a:pt x="7239" y="457255"/>
                    <a:pt x="6475" y="459130"/>
                    <a:pt x="5770" y="461010"/>
                  </a:cubicBezTo>
                  <a:cubicBezTo>
                    <a:pt x="2177" y="470592"/>
                    <a:pt x="1879" y="469035"/>
                    <a:pt x="55" y="478155"/>
                  </a:cubicBezTo>
                  <a:cubicBezTo>
                    <a:pt x="-70" y="478778"/>
                    <a:pt x="55" y="479425"/>
                    <a:pt x="55" y="48006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C3E1E6CB-F5BF-DCDA-EEF2-0FE96F8338F0}"/>
                </a:ext>
              </a:extLst>
            </p:cNvPr>
            <p:cNvSpPr/>
            <p:nvPr/>
          </p:nvSpPr>
          <p:spPr>
            <a:xfrm>
              <a:off x="8387715" y="4794885"/>
              <a:ext cx="78105" cy="219075"/>
            </a:xfrm>
            <a:custGeom>
              <a:avLst/>
              <a:gdLst>
                <a:gd name="connsiteX0" fmla="*/ 0 w 78105"/>
                <a:gd name="connsiteY0" fmla="*/ 9525 h 219075"/>
                <a:gd name="connsiteX1" fmla="*/ 9525 w 78105"/>
                <a:gd name="connsiteY1" fmla="*/ 3810 h 219075"/>
                <a:gd name="connsiteX2" fmla="*/ 24765 w 78105"/>
                <a:gd name="connsiteY2" fmla="*/ 0 h 219075"/>
                <a:gd name="connsiteX3" fmla="*/ 30480 w 78105"/>
                <a:gd name="connsiteY3" fmla="*/ 1905 h 219075"/>
                <a:gd name="connsiteX4" fmla="*/ 41910 w 78105"/>
                <a:gd name="connsiteY4" fmla="*/ 15240 h 219075"/>
                <a:gd name="connsiteX5" fmla="*/ 47625 w 78105"/>
                <a:gd name="connsiteY5" fmla="*/ 49530 h 219075"/>
                <a:gd name="connsiteX6" fmla="*/ 49530 w 78105"/>
                <a:gd name="connsiteY6" fmla="*/ 66675 h 219075"/>
                <a:gd name="connsiteX7" fmla="*/ 59055 w 78105"/>
                <a:gd name="connsiteY7" fmla="*/ 85725 h 219075"/>
                <a:gd name="connsiteX8" fmla="*/ 62865 w 78105"/>
                <a:gd name="connsiteY8" fmla="*/ 104775 h 219075"/>
                <a:gd name="connsiteX9" fmla="*/ 66675 w 78105"/>
                <a:gd name="connsiteY9" fmla="*/ 133350 h 219075"/>
                <a:gd name="connsiteX10" fmla="*/ 72390 w 78105"/>
                <a:gd name="connsiteY10" fmla="*/ 173355 h 219075"/>
                <a:gd name="connsiteX11" fmla="*/ 76200 w 78105"/>
                <a:gd name="connsiteY11" fmla="*/ 209550 h 219075"/>
                <a:gd name="connsiteX12" fmla="*/ 78105 w 78105"/>
                <a:gd name="connsiteY12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105" h="219075">
                  <a:moveTo>
                    <a:pt x="0" y="9525"/>
                  </a:moveTo>
                  <a:cubicBezTo>
                    <a:pt x="3175" y="7620"/>
                    <a:pt x="6069" y="5139"/>
                    <a:pt x="9525" y="3810"/>
                  </a:cubicBezTo>
                  <a:cubicBezTo>
                    <a:pt x="14412" y="1930"/>
                    <a:pt x="24765" y="0"/>
                    <a:pt x="24765" y="0"/>
                  </a:cubicBezTo>
                  <a:cubicBezTo>
                    <a:pt x="26670" y="635"/>
                    <a:pt x="28809" y="791"/>
                    <a:pt x="30480" y="1905"/>
                  </a:cubicBezTo>
                  <a:cubicBezTo>
                    <a:pt x="34460" y="4558"/>
                    <a:pt x="39269" y="11719"/>
                    <a:pt x="41910" y="15240"/>
                  </a:cubicBezTo>
                  <a:cubicBezTo>
                    <a:pt x="44185" y="26616"/>
                    <a:pt x="46185" y="38011"/>
                    <a:pt x="47625" y="49530"/>
                  </a:cubicBezTo>
                  <a:cubicBezTo>
                    <a:pt x="48338" y="55236"/>
                    <a:pt x="48325" y="61052"/>
                    <a:pt x="49530" y="66675"/>
                  </a:cubicBezTo>
                  <a:cubicBezTo>
                    <a:pt x="50970" y="73396"/>
                    <a:pt x="55635" y="80026"/>
                    <a:pt x="59055" y="85725"/>
                  </a:cubicBezTo>
                  <a:cubicBezTo>
                    <a:pt x="60947" y="93293"/>
                    <a:pt x="61931" y="96367"/>
                    <a:pt x="62865" y="104775"/>
                  </a:cubicBezTo>
                  <a:cubicBezTo>
                    <a:pt x="65973" y="132744"/>
                    <a:pt x="62080" y="119565"/>
                    <a:pt x="66675" y="133350"/>
                  </a:cubicBezTo>
                  <a:cubicBezTo>
                    <a:pt x="70290" y="173110"/>
                    <a:pt x="66167" y="136019"/>
                    <a:pt x="72390" y="173355"/>
                  </a:cubicBezTo>
                  <a:cubicBezTo>
                    <a:pt x="74983" y="188914"/>
                    <a:pt x="74080" y="192594"/>
                    <a:pt x="76200" y="209550"/>
                  </a:cubicBezTo>
                  <a:cubicBezTo>
                    <a:pt x="76602" y="212763"/>
                    <a:pt x="77470" y="215900"/>
                    <a:pt x="78105" y="219075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845E6EE1-F3F5-7A9B-62A0-7CA610D44C56}"/>
                </a:ext>
              </a:extLst>
            </p:cNvPr>
            <p:cNvSpPr/>
            <p:nvPr/>
          </p:nvSpPr>
          <p:spPr>
            <a:xfrm>
              <a:off x="8462010" y="5010150"/>
              <a:ext cx="64772" cy="550545"/>
            </a:xfrm>
            <a:custGeom>
              <a:avLst/>
              <a:gdLst>
                <a:gd name="connsiteX0" fmla="*/ 0 w 64772"/>
                <a:gd name="connsiteY0" fmla="*/ 0 h 550545"/>
                <a:gd name="connsiteX1" fmla="*/ 3810 w 64772"/>
                <a:gd name="connsiteY1" fmla="*/ 28575 h 550545"/>
                <a:gd name="connsiteX2" fmla="*/ 5715 w 64772"/>
                <a:gd name="connsiteY2" fmla="*/ 40005 h 550545"/>
                <a:gd name="connsiteX3" fmla="*/ 9525 w 64772"/>
                <a:gd name="connsiteY3" fmla="*/ 49530 h 550545"/>
                <a:gd name="connsiteX4" fmla="*/ 11430 w 64772"/>
                <a:gd name="connsiteY4" fmla="*/ 55245 h 550545"/>
                <a:gd name="connsiteX5" fmla="*/ 17145 w 64772"/>
                <a:gd name="connsiteY5" fmla="*/ 100965 h 550545"/>
                <a:gd name="connsiteX6" fmla="*/ 19050 w 64772"/>
                <a:gd name="connsiteY6" fmla="*/ 127635 h 550545"/>
                <a:gd name="connsiteX7" fmla="*/ 22860 w 64772"/>
                <a:gd name="connsiteY7" fmla="*/ 175260 h 550545"/>
                <a:gd name="connsiteX8" fmla="*/ 26670 w 64772"/>
                <a:gd name="connsiteY8" fmla="*/ 232410 h 550545"/>
                <a:gd name="connsiteX9" fmla="*/ 28575 w 64772"/>
                <a:gd name="connsiteY9" fmla="*/ 238125 h 550545"/>
                <a:gd name="connsiteX10" fmla="*/ 32385 w 64772"/>
                <a:gd name="connsiteY10" fmla="*/ 251460 h 550545"/>
                <a:gd name="connsiteX11" fmla="*/ 34290 w 64772"/>
                <a:gd name="connsiteY11" fmla="*/ 274320 h 550545"/>
                <a:gd name="connsiteX12" fmla="*/ 36195 w 64772"/>
                <a:gd name="connsiteY12" fmla="*/ 281940 h 550545"/>
                <a:gd name="connsiteX13" fmla="*/ 40005 w 64772"/>
                <a:gd name="connsiteY13" fmla="*/ 335280 h 550545"/>
                <a:gd name="connsiteX14" fmla="*/ 43815 w 64772"/>
                <a:gd name="connsiteY14" fmla="*/ 358140 h 550545"/>
                <a:gd name="connsiteX15" fmla="*/ 47625 w 64772"/>
                <a:gd name="connsiteY15" fmla="*/ 398145 h 550545"/>
                <a:gd name="connsiteX16" fmla="*/ 51435 w 64772"/>
                <a:gd name="connsiteY16" fmla="*/ 415290 h 550545"/>
                <a:gd name="connsiteX17" fmla="*/ 53340 w 64772"/>
                <a:gd name="connsiteY17" fmla="*/ 428625 h 550545"/>
                <a:gd name="connsiteX18" fmla="*/ 57150 w 64772"/>
                <a:gd name="connsiteY18" fmla="*/ 502920 h 550545"/>
                <a:gd name="connsiteX19" fmla="*/ 60960 w 64772"/>
                <a:gd name="connsiteY19" fmla="*/ 518160 h 550545"/>
                <a:gd name="connsiteX20" fmla="*/ 62865 w 64772"/>
                <a:gd name="connsiteY20" fmla="*/ 529590 h 550545"/>
                <a:gd name="connsiteX21" fmla="*/ 64770 w 64772"/>
                <a:gd name="connsiteY21" fmla="*/ 550545 h 55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772" h="550545">
                  <a:moveTo>
                    <a:pt x="0" y="0"/>
                  </a:moveTo>
                  <a:cubicBezTo>
                    <a:pt x="3752" y="41273"/>
                    <a:pt x="-397" y="7539"/>
                    <a:pt x="3810" y="28575"/>
                  </a:cubicBezTo>
                  <a:cubicBezTo>
                    <a:pt x="4568" y="32363"/>
                    <a:pt x="4699" y="36279"/>
                    <a:pt x="5715" y="40005"/>
                  </a:cubicBezTo>
                  <a:cubicBezTo>
                    <a:pt x="6615" y="43304"/>
                    <a:pt x="8324" y="46328"/>
                    <a:pt x="9525" y="49530"/>
                  </a:cubicBezTo>
                  <a:cubicBezTo>
                    <a:pt x="10230" y="51410"/>
                    <a:pt x="10795" y="53340"/>
                    <a:pt x="11430" y="55245"/>
                  </a:cubicBezTo>
                  <a:cubicBezTo>
                    <a:pt x="13334" y="70473"/>
                    <a:pt x="15815" y="85671"/>
                    <a:pt x="17145" y="100965"/>
                  </a:cubicBezTo>
                  <a:cubicBezTo>
                    <a:pt x="17917" y="109844"/>
                    <a:pt x="18542" y="118737"/>
                    <a:pt x="19050" y="127635"/>
                  </a:cubicBezTo>
                  <a:cubicBezTo>
                    <a:pt x="21606" y="172360"/>
                    <a:pt x="17614" y="154276"/>
                    <a:pt x="22860" y="175260"/>
                  </a:cubicBezTo>
                  <a:cubicBezTo>
                    <a:pt x="23469" y="188057"/>
                    <a:pt x="23967" y="216189"/>
                    <a:pt x="26670" y="232410"/>
                  </a:cubicBezTo>
                  <a:cubicBezTo>
                    <a:pt x="27000" y="234391"/>
                    <a:pt x="28023" y="236194"/>
                    <a:pt x="28575" y="238125"/>
                  </a:cubicBezTo>
                  <a:cubicBezTo>
                    <a:pt x="33359" y="254869"/>
                    <a:pt x="27817" y="237757"/>
                    <a:pt x="32385" y="251460"/>
                  </a:cubicBezTo>
                  <a:cubicBezTo>
                    <a:pt x="33020" y="259080"/>
                    <a:pt x="33342" y="266733"/>
                    <a:pt x="34290" y="274320"/>
                  </a:cubicBezTo>
                  <a:cubicBezTo>
                    <a:pt x="34615" y="276918"/>
                    <a:pt x="35921" y="279336"/>
                    <a:pt x="36195" y="281940"/>
                  </a:cubicBezTo>
                  <a:cubicBezTo>
                    <a:pt x="38065" y="299707"/>
                    <a:pt x="37876" y="317536"/>
                    <a:pt x="40005" y="335280"/>
                  </a:cubicBezTo>
                  <a:cubicBezTo>
                    <a:pt x="40925" y="342950"/>
                    <a:pt x="42545" y="350520"/>
                    <a:pt x="43815" y="358140"/>
                  </a:cubicBezTo>
                  <a:cubicBezTo>
                    <a:pt x="46506" y="401197"/>
                    <a:pt x="43538" y="375665"/>
                    <a:pt x="47625" y="398145"/>
                  </a:cubicBezTo>
                  <a:cubicBezTo>
                    <a:pt x="50307" y="412897"/>
                    <a:pt x="48076" y="405213"/>
                    <a:pt x="51435" y="415290"/>
                  </a:cubicBezTo>
                  <a:cubicBezTo>
                    <a:pt x="52070" y="419735"/>
                    <a:pt x="52982" y="424149"/>
                    <a:pt x="53340" y="428625"/>
                  </a:cubicBezTo>
                  <a:cubicBezTo>
                    <a:pt x="60492" y="518021"/>
                    <a:pt x="49445" y="402761"/>
                    <a:pt x="57150" y="502920"/>
                  </a:cubicBezTo>
                  <a:cubicBezTo>
                    <a:pt x="58119" y="515512"/>
                    <a:pt x="58856" y="508692"/>
                    <a:pt x="60960" y="518160"/>
                  </a:cubicBezTo>
                  <a:cubicBezTo>
                    <a:pt x="61798" y="521931"/>
                    <a:pt x="62355" y="525761"/>
                    <a:pt x="62865" y="529590"/>
                  </a:cubicBezTo>
                  <a:cubicBezTo>
                    <a:pt x="64910" y="544929"/>
                    <a:pt x="64770" y="541662"/>
                    <a:pt x="64770" y="550545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58B67FA3-A97C-E1AC-280F-013116B1A49E}"/>
                </a:ext>
              </a:extLst>
            </p:cNvPr>
            <p:cNvSpPr/>
            <p:nvPr/>
          </p:nvSpPr>
          <p:spPr>
            <a:xfrm>
              <a:off x="8526780" y="5553075"/>
              <a:ext cx="36339" cy="342900"/>
            </a:xfrm>
            <a:custGeom>
              <a:avLst/>
              <a:gdLst>
                <a:gd name="connsiteX0" fmla="*/ 0 w 36339"/>
                <a:gd name="connsiteY0" fmla="*/ 0 h 342900"/>
                <a:gd name="connsiteX1" fmla="*/ 1905 w 36339"/>
                <a:gd name="connsiteY1" fmla="*/ 11430 h 342900"/>
                <a:gd name="connsiteX2" fmla="*/ 3810 w 36339"/>
                <a:gd name="connsiteY2" fmla="*/ 41910 h 342900"/>
                <a:gd name="connsiteX3" fmla="*/ 5715 w 36339"/>
                <a:gd name="connsiteY3" fmla="*/ 104775 h 342900"/>
                <a:gd name="connsiteX4" fmla="*/ 9525 w 36339"/>
                <a:gd name="connsiteY4" fmla="*/ 112395 h 342900"/>
                <a:gd name="connsiteX5" fmla="*/ 11430 w 36339"/>
                <a:gd name="connsiteY5" fmla="*/ 120015 h 342900"/>
                <a:gd name="connsiteX6" fmla="*/ 15240 w 36339"/>
                <a:gd name="connsiteY6" fmla="*/ 142875 h 342900"/>
                <a:gd name="connsiteX7" fmla="*/ 17145 w 36339"/>
                <a:gd name="connsiteY7" fmla="*/ 192405 h 342900"/>
                <a:gd name="connsiteX8" fmla="*/ 19050 w 36339"/>
                <a:gd name="connsiteY8" fmla="*/ 224790 h 342900"/>
                <a:gd name="connsiteX9" fmla="*/ 24765 w 36339"/>
                <a:gd name="connsiteY9" fmla="*/ 241935 h 342900"/>
                <a:gd name="connsiteX10" fmla="*/ 28575 w 36339"/>
                <a:gd name="connsiteY10" fmla="*/ 257175 h 342900"/>
                <a:gd name="connsiteX11" fmla="*/ 30480 w 36339"/>
                <a:gd name="connsiteY11" fmla="*/ 281940 h 342900"/>
                <a:gd name="connsiteX12" fmla="*/ 32385 w 36339"/>
                <a:gd name="connsiteY12" fmla="*/ 299085 h 342900"/>
                <a:gd name="connsiteX13" fmla="*/ 34290 w 36339"/>
                <a:gd name="connsiteY13" fmla="*/ 323850 h 342900"/>
                <a:gd name="connsiteX14" fmla="*/ 36195 w 36339"/>
                <a:gd name="connsiteY14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339" h="342900">
                  <a:moveTo>
                    <a:pt x="0" y="0"/>
                  </a:moveTo>
                  <a:cubicBezTo>
                    <a:pt x="635" y="3810"/>
                    <a:pt x="1555" y="7583"/>
                    <a:pt x="1905" y="11430"/>
                  </a:cubicBezTo>
                  <a:cubicBezTo>
                    <a:pt x="2827" y="21568"/>
                    <a:pt x="3395" y="31739"/>
                    <a:pt x="3810" y="41910"/>
                  </a:cubicBezTo>
                  <a:cubicBezTo>
                    <a:pt x="4665" y="62857"/>
                    <a:pt x="4021" y="83879"/>
                    <a:pt x="5715" y="104775"/>
                  </a:cubicBezTo>
                  <a:cubicBezTo>
                    <a:pt x="5945" y="107606"/>
                    <a:pt x="8528" y="109736"/>
                    <a:pt x="9525" y="112395"/>
                  </a:cubicBezTo>
                  <a:cubicBezTo>
                    <a:pt x="10444" y="114846"/>
                    <a:pt x="10948" y="117442"/>
                    <a:pt x="11430" y="120015"/>
                  </a:cubicBezTo>
                  <a:cubicBezTo>
                    <a:pt x="12854" y="127608"/>
                    <a:pt x="13970" y="135255"/>
                    <a:pt x="15240" y="142875"/>
                  </a:cubicBezTo>
                  <a:cubicBezTo>
                    <a:pt x="15875" y="159385"/>
                    <a:pt x="16377" y="175901"/>
                    <a:pt x="17145" y="192405"/>
                  </a:cubicBezTo>
                  <a:cubicBezTo>
                    <a:pt x="17647" y="203207"/>
                    <a:pt x="17406" y="214102"/>
                    <a:pt x="19050" y="224790"/>
                  </a:cubicBezTo>
                  <a:cubicBezTo>
                    <a:pt x="19966" y="230744"/>
                    <a:pt x="22860" y="236220"/>
                    <a:pt x="24765" y="241935"/>
                  </a:cubicBezTo>
                  <a:cubicBezTo>
                    <a:pt x="27694" y="250722"/>
                    <a:pt x="26276" y="245681"/>
                    <a:pt x="28575" y="257175"/>
                  </a:cubicBezTo>
                  <a:cubicBezTo>
                    <a:pt x="29210" y="265430"/>
                    <a:pt x="29730" y="273695"/>
                    <a:pt x="30480" y="281940"/>
                  </a:cubicBezTo>
                  <a:cubicBezTo>
                    <a:pt x="31001" y="287667"/>
                    <a:pt x="31864" y="293358"/>
                    <a:pt x="32385" y="299085"/>
                  </a:cubicBezTo>
                  <a:cubicBezTo>
                    <a:pt x="33135" y="307330"/>
                    <a:pt x="33323" y="315627"/>
                    <a:pt x="34290" y="323850"/>
                  </a:cubicBezTo>
                  <a:cubicBezTo>
                    <a:pt x="37119" y="347897"/>
                    <a:pt x="36195" y="310326"/>
                    <a:pt x="36195" y="34290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7CE96D1F-4DB7-CA8D-F877-22237C48EF27}"/>
                </a:ext>
              </a:extLst>
            </p:cNvPr>
            <p:cNvSpPr/>
            <p:nvPr/>
          </p:nvSpPr>
          <p:spPr>
            <a:xfrm>
              <a:off x="8566785" y="5901690"/>
              <a:ext cx="76200" cy="339090"/>
            </a:xfrm>
            <a:custGeom>
              <a:avLst/>
              <a:gdLst>
                <a:gd name="connsiteX0" fmla="*/ 0 w 76200"/>
                <a:gd name="connsiteY0" fmla="*/ 0 h 339090"/>
                <a:gd name="connsiteX1" fmla="*/ 3810 w 76200"/>
                <a:gd name="connsiteY1" fmla="*/ 34290 h 339090"/>
                <a:gd name="connsiteX2" fmla="*/ 9525 w 76200"/>
                <a:gd name="connsiteY2" fmla="*/ 53340 h 339090"/>
                <a:gd name="connsiteX3" fmla="*/ 15240 w 76200"/>
                <a:gd name="connsiteY3" fmla="*/ 76200 h 339090"/>
                <a:gd name="connsiteX4" fmla="*/ 17145 w 76200"/>
                <a:gd name="connsiteY4" fmla="*/ 91440 h 339090"/>
                <a:gd name="connsiteX5" fmla="*/ 20955 w 76200"/>
                <a:gd name="connsiteY5" fmla="*/ 97155 h 339090"/>
                <a:gd name="connsiteX6" fmla="*/ 24765 w 76200"/>
                <a:gd name="connsiteY6" fmla="*/ 127635 h 339090"/>
                <a:gd name="connsiteX7" fmla="*/ 28575 w 76200"/>
                <a:gd name="connsiteY7" fmla="*/ 142875 h 339090"/>
                <a:gd name="connsiteX8" fmla="*/ 32385 w 76200"/>
                <a:gd name="connsiteY8" fmla="*/ 161925 h 339090"/>
                <a:gd name="connsiteX9" fmla="*/ 34290 w 76200"/>
                <a:gd name="connsiteY9" fmla="*/ 169545 h 339090"/>
                <a:gd name="connsiteX10" fmla="*/ 36195 w 76200"/>
                <a:gd name="connsiteY10" fmla="*/ 175260 h 339090"/>
                <a:gd name="connsiteX11" fmla="*/ 41910 w 76200"/>
                <a:gd name="connsiteY11" fmla="*/ 205740 h 339090"/>
                <a:gd name="connsiteX12" fmla="*/ 43815 w 76200"/>
                <a:gd name="connsiteY12" fmla="*/ 222885 h 339090"/>
                <a:gd name="connsiteX13" fmla="*/ 49530 w 76200"/>
                <a:gd name="connsiteY13" fmla="*/ 241935 h 339090"/>
                <a:gd name="connsiteX14" fmla="*/ 53340 w 76200"/>
                <a:gd name="connsiteY14" fmla="*/ 259080 h 339090"/>
                <a:gd name="connsiteX15" fmla="*/ 59055 w 76200"/>
                <a:gd name="connsiteY15" fmla="*/ 270510 h 339090"/>
                <a:gd name="connsiteX16" fmla="*/ 62865 w 76200"/>
                <a:gd name="connsiteY16" fmla="*/ 291465 h 339090"/>
                <a:gd name="connsiteX17" fmla="*/ 64770 w 76200"/>
                <a:gd name="connsiteY17" fmla="*/ 300990 h 339090"/>
                <a:gd name="connsiteX18" fmla="*/ 68580 w 76200"/>
                <a:gd name="connsiteY18" fmla="*/ 306705 h 339090"/>
                <a:gd name="connsiteX19" fmla="*/ 70485 w 76200"/>
                <a:gd name="connsiteY19" fmla="*/ 312420 h 339090"/>
                <a:gd name="connsiteX20" fmla="*/ 74295 w 76200"/>
                <a:gd name="connsiteY20" fmla="*/ 325755 h 339090"/>
                <a:gd name="connsiteX21" fmla="*/ 76200 w 76200"/>
                <a:gd name="connsiteY21" fmla="*/ 339090 h 33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339090">
                  <a:moveTo>
                    <a:pt x="0" y="0"/>
                  </a:moveTo>
                  <a:cubicBezTo>
                    <a:pt x="372" y="4094"/>
                    <a:pt x="2155" y="27669"/>
                    <a:pt x="3810" y="34290"/>
                  </a:cubicBezTo>
                  <a:cubicBezTo>
                    <a:pt x="9515" y="57111"/>
                    <a:pt x="6293" y="30719"/>
                    <a:pt x="9525" y="53340"/>
                  </a:cubicBezTo>
                  <a:cubicBezTo>
                    <a:pt x="12468" y="73938"/>
                    <a:pt x="7928" y="65232"/>
                    <a:pt x="15240" y="76200"/>
                  </a:cubicBezTo>
                  <a:cubicBezTo>
                    <a:pt x="15875" y="81280"/>
                    <a:pt x="15798" y="86501"/>
                    <a:pt x="17145" y="91440"/>
                  </a:cubicBezTo>
                  <a:cubicBezTo>
                    <a:pt x="17747" y="93649"/>
                    <a:pt x="20297" y="94962"/>
                    <a:pt x="20955" y="97155"/>
                  </a:cubicBezTo>
                  <a:cubicBezTo>
                    <a:pt x="21978" y="100564"/>
                    <a:pt x="24536" y="126029"/>
                    <a:pt x="24765" y="127635"/>
                  </a:cubicBezTo>
                  <a:cubicBezTo>
                    <a:pt x="27701" y="148187"/>
                    <a:pt x="25251" y="128471"/>
                    <a:pt x="28575" y="142875"/>
                  </a:cubicBezTo>
                  <a:cubicBezTo>
                    <a:pt x="30031" y="149185"/>
                    <a:pt x="31028" y="155593"/>
                    <a:pt x="32385" y="161925"/>
                  </a:cubicBezTo>
                  <a:cubicBezTo>
                    <a:pt x="32934" y="164485"/>
                    <a:pt x="33571" y="167028"/>
                    <a:pt x="34290" y="169545"/>
                  </a:cubicBezTo>
                  <a:cubicBezTo>
                    <a:pt x="34842" y="171476"/>
                    <a:pt x="35743" y="173303"/>
                    <a:pt x="36195" y="175260"/>
                  </a:cubicBezTo>
                  <a:cubicBezTo>
                    <a:pt x="37443" y="180666"/>
                    <a:pt x="40921" y="198319"/>
                    <a:pt x="41910" y="205740"/>
                  </a:cubicBezTo>
                  <a:cubicBezTo>
                    <a:pt x="42670" y="211440"/>
                    <a:pt x="42755" y="217233"/>
                    <a:pt x="43815" y="222885"/>
                  </a:cubicBezTo>
                  <a:cubicBezTo>
                    <a:pt x="47993" y="245166"/>
                    <a:pt x="46243" y="228787"/>
                    <a:pt x="49530" y="241935"/>
                  </a:cubicBezTo>
                  <a:cubicBezTo>
                    <a:pt x="50950" y="247615"/>
                    <a:pt x="51489" y="253526"/>
                    <a:pt x="53340" y="259080"/>
                  </a:cubicBezTo>
                  <a:cubicBezTo>
                    <a:pt x="62652" y="287016"/>
                    <a:pt x="52577" y="244599"/>
                    <a:pt x="59055" y="270510"/>
                  </a:cubicBezTo>
                  <a:cubicBezTo>
                    <a:pt x="60624" y="276784"/>
                    <a:pt x="61733" y="285237"/>
                    <a:pt x="62865" y="291465"/>
                  </a:cubicBezTo>
                  <a:cubicBezTo>
                    <a:pt x="63444" y="294651"/>
                    <a:pt x="63633" y="297958"/>
                    <a:pt x="64770" y="300990"/>
                  </a:cubicBezTo>
                  <a:cubicBezTo>
                    <a:pt x="65574" y="303134"/>
                    <a:pt x="67556" y="304657"/>
                    <a:pt x="68580" y="306705"/>
                  </a:cubicBezTo>
                  <a:cubicBezTo>
                    <a:pt x="69478" y="308501"/>
                    <a:pt x="69908" y="310497"/>
                    <a:pt x="70485" y="312420"/>
                  </a:cubicBezTo>
                  <a:cubicBezTo>
                    <a:pt x="71813" y="316848"/>
                    <a:pt x="73326" y="321235"/>
                    <a:pt x="74295" y="325755"/>
                  </a:cubicBezTo>
                  <a:cubicBezTo>
                    <a:pt x="75236" y="330145"/>
                    <a:pt x="76200" y="339090"/>
                    <a:pt x="76200" y="33909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257A7C76-48A0-3780-96FD-F2D56B722EA4}"/>
                </a:ext>
              </a:extLst>
            </p:cNvPr>
            <p:cNvSpPr/>
            <p:nvPr/>
          </p:nvSpPr>
          <p:spPr>
            <a:xfrm>
              <a:off x="8642985" y="6244590"/>
              <a:ext cx="101134" cy="112395"/>
            </a:xfrm>
            <a:custGeom>
              <a:avLst/>
              <a:gdLst>
                <a:gd name="connsiteX0" fmla="*/ 0 w 101134"/>
                <a:gd name="connsiteY0" fmla="*/ 0 h 112395"/>
                <a:gd name="connsiteX1" fmla="*/ 3810 w 101134"/>
                <a:gd name="connsiteY1" fmla="*/ 11430 h 112395"/>
                <a:gd name="connsiteX2" fmla="*/ 7620 w 101134"/>
                <a:gd name="connsiteY2" fmla="*/ 24765 h 112395"/>
                <a:gd name="connsiteX3" fmla="*/ 15240 w 101134"/>
                <a:gd name="connsiteY3" fmla="*/ 38100 h 112395"/>
                <a:gd name="connsiteX4" fmla="*/ 17145 w 101134"/>
                <a:gd name="connsiteY4" fmla="*/ 45720 h 112395"/>
                <a:gd name="connsiteX5" fmla="*/ 32385 w 101134"/>
                <a:gd name="connsiteY5" fmla="*/ 60960 h 112395"/>
                <a:gd name="connsiteX6" fmla="*/ 40005 w 101134"/>
                <a:gd name="connsiteY6" fmla="*/ 70485 h 112395"/>
                <a:gd name="connsiteX7" fmla="*/ 55245 w 101134"/>
                <a:gd name="connsiteY7" fmla="*/ 78105 h 112395"/>
                <a:gd name="connsiteX8" fmla="*/ 66675 w 101134"/>
                <a:gd name="connsiteY8" fmla="*/ 85725 h 112395"/>
                <a:gd name="connsiteX9" fmla="*/ 74295 w 101134"/>
                <a:gd name="connsiteY9" fmla="*/ 89535 h 112395"/>
                <a:gd name="connsiteX10" fmla="*/ 80010 w 101134"/>
                <a:gd name="connsiteY10" fmla="*/ 95250 h 112395"/>
                <a:gd name="connsiteX11" fmla="*/ 87630 w 101134"/>
                <a:gd name="connsiteY11" fmla="*/ 99060 h 112395"/>
                <a:gd name="connsiteX12" fmla="*/ 100965 w 101134"/>
                <a:gd name="connsiteY12" fmla="*/ 110490 h 112395"/>
                <a:gd name="connsiteX13" fmla="*/ 100965 w 101134"/>
                <a:gd name="connsiteY13" fmla="*/ 112395 h 11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134" h="112395">
                  <a:moveTo>
                    <a:pt x="0" y="0"/>
                  </a:moveTo>
                  <a:cubicBezTo>
                    <a:pt x="1270" y="3810"/>
                    <a:pt x="2656" y="7583"/>
                    <a:pt x="3810" y="11430"/>
                  </a:cubicBezTo>
                  <a:cubicBezTo>
                    <a:pt x="4726" y="14482"/>
                    <a:pt x="6019" y="21564"/>
                    <a:pt x="7620" y="24765"/>
                  </a:cubicBezTo>
                  <a:cubicBezTo>
                    <a:pt x="13147" y="35819"/>
                    <a:pt x="10230" y="24741"/>
                    <a:pt x="15240" y="38100"/>
                  </a:cubicBezTo>
                  <a:cubicBezTo>
                    <a:pt x="16159" y="40551"/>
                    <a:pt x="15974" y="43378"/>
                    <a:pt x="17145" y="45720"/>
                  </a:cubicBezTo>
                  <a:cubicBezTo>
                    <a:pt x="21738" y="54906"/>
                    <a:pt x="24942" y="53517"/>
                    <a:pt x="32385" y="60960"/>
                  </a:cubicBezTo>
                  <a:cubicBezTo>
                    <a:pt x="35260" y="63835"/>
                    <a:pt x="36752" y="68045"/>
                    <a:pt x="40005" y="70485"/>
                  </a:cubicBezTo>
                  <a:cubicBezTo>
                    <a:pt x="44549" y="73893"/>
                    <a:pt x="50519" y="74955"/>
                    <a:pt x="55245" y="78105"/>
                  </a:cubicBezTo>
                  <a:cubicBezTo>
                    <a:pt x="59055" y="80645"/>
                    <a:pt x="62579" y="83677"/>
                    <a:pt x="66675" y="85725"/>
                  </a:cubicBezTo>
                  <a:cubicBezTo>
                    <a:pt x="69215" y="86995"/>
                    <a:pt x="71984" y="87884"/>
                    <a:pt x="74295" y="89535"/>
                  </a:cubicBezTo>
                  <a:cubicBezTo>
                    <a:pt x="76487" y="91101"/>
                    <a:pt x="77818" y="93684"/>
                    <a:pt x="80010" y="95250"/>
                  </a:cubicBezTo>
                  <a:cubicBezTo>
                    <a:pt x="82321" y="96901"/>
                    <a:pt x="85222" y="97555"/>
                    <a:pt x="87630" y="99060"/>
                  </a:cubicBezTo>
                  <a:cubicBezTo>
                    <a:pt x="91266" y="101332"/>
                    <a:pt x="98215" y="106823"/>
                    <a:pt x="100965" y="110490"/>
                  </a:cubicBezTo>
                  <a:cubicBezTo>
                    <a:pt x="101346" y="110998"/>
                    <a:pt x="100965" y="111760"/>
                    <a:pt x="100965" y="112395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FE38FF16-F273-C240-979F-AE2A08B19CE7}"/>
                </a:ext>
              </a:extLst>
            </p:cNvPr>
            <p:cNvGrpSpPr/>
            <p:nvPr/>
          </p:nvGrpSpPr>
          <p:grpSpPr>
            <a:xfrm>
              <a:off x="6478767" y="5608797"/>
              <a:ext cx="70843" cy="71437"/>
              <a:chOff x="6306223" y="5780245"/>
              <a:chExt cx="70843" cy="71437"/>
            </a:xfrm>
          </p:grpSpPr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90FE39D3-CC06-C0D7-225E-4A0B053BF0E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FB54005D-CE78-78D9-84BC-01BDF1C4ACC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D0194671-F3CC-5FE9-65BF-FC50DAAF6067}"/>
                </a:ext>
              </a:extLst>
            </p:cNvPr>
            <p:cNvGrpSpPr/>
            <p:nvPr/>
          </p:nvGrpSpPr>
          <p:grpSpPr>
            <a:xfrm>
              <a:off x="6517495" y="5433670"/>
              <a:ext cx="70843" cy="71437"/>
              <a:chOff x="6306223" y="5780245"/>
              <a:chExt cx="70843" cy="71437"/>
            </a:xfrm>
          </p:grpSpPr>
          <p:cxnSp>
            <p:nvCxnSpPr>
              <p:cNvPr id="103" name="Gerader Verbinder 102">
                <a:extLst>
                  <a:ext uri="{FF2B5EF4-FFF2-40B4-BE49-F238E27FC236}">
                    <a16:creationId xmlns:a16="http://schemas.microsoft.com/office/drawing/2014/main" id="{AE0AC0DD-72C9-9C9B-555A-3CEF2B60E94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>
                <a:extLst>
                  <a:ext uri="{FF2B5EF4-FFF2-40B4-BE49-F238E27FC236}">
                    <a16:creationId xmlns:a16="http://schemas.microsoft.com/office/drawing/2014/main" id="{060993E6-5B4B-53F8-A731-5D927160E76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E88D4571-A757-85E0-3ED7-9256EB8D7D17}"/>
                </a:ext>
              </a:extLst>
            </p:cNvPr>
            <p:cNvGrpSpPr/>
            <p:nvPr/>
          </p:nvGrpSpPr>
          <p:grpSpPr>
            <a:xfrm>
              <a:off x="6434949" y="5947886"/>
              <a:ext cx="70843" cy="71437"/>
              <a:chOff x="6306223" y="5780245"/>
              <a:chExt cx="70843" cy="71437"/>
            </a:xfrm>
          </p:grpSpPr>
          <p:cxnSp>
            <p:nvCxnSpPr>
              <p:cNvPr id="106" name="Gerader Verbinder 105">
                <a:extLst>
                  <a:ext uri="{FF2B5EF4-FFF2-40B4-BE49-F238E27FC236}">
                    <a16:creationId xmlns:a16="http://schemas.microsoft.com/office/drawing/2014/main" id="{3F41188A-D7BE-CE52-6835-D3982493191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B2E2370F-A94D-F97F-C668-41979CE8CE9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uppieren 107">
              <a:extLst>
                <a:ext uri="{FF2B5EF4-FFF2-40B4-BE49-F238E27FC236}">
                  <a16:creationId xmlns:a16="http://schemas.microsoft.com/office/drawing/2014/main" id="{C5BB9D47-50A2-66D2-EF3D-0EA30C73CC6B}"/>
                </a:ext>
              </a:extLst>
            </p:cNvPr>
            <p:cNvGrpSpPr/>
            <p:nvPr/>
          </p:nvGrpSpPr>
          <p:grpSpPr>
            <a:xfrm>
              <a:off x="6396089" y="5983836"/>
              <a:ext cx="70843" cy="71437"/>
              <a:chOff x="6306223" y="5780245"/>
              <a:chExt cx="70843" cy="71437"/>
            </a:xfrm>
          </p:grpSpPr>
          <p:cxnSp>
            <p:nvCxnSpPr>
              <p:cNvPr id="109" name="Gerader Verbinder 108">
                <a:extLst>
                  <a:ext uri="{FF2B5EF4-FFF2-40B4-BE49-F238E27FC236}">
                    <a16:creationId xmlns:a16="http://schemas.microsoft.com/office/drawing/2014/main" id="{ED4295F7-0C97-1661-FD4D-609D96BB033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>
                <a:extLst>
                  <a:ext uri="{FF2B5EF4-FFF2-40B4-BE49-F238E27FC236}">
                    <a16:creationId xmlns:a16="http://schemas.microsoft.com/office/drawing/2014/main" id="{0ECF3378-5ECA-D1AD-9054-46D49666D5E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DFB5C176-6555-DA62-0472-DD46FF4F9546}"/>
                </a:ext>
              </a:extLst>
            </p:cNvPr>
            <p:cNvGrpSpPr/>
            <p:nvPr/>
          </p:nvGrpSpPr>
          <p:grpSpPr>
            <a:xfrm>
              <a:off x="6356937" y="6109107"/>
              <a:ext cx="70843" cy="71437"/>
              <a:chOff x="6306223" y="5780245"/>
              <a:chExt cx="70843" cy="71437"/>
            </a:xfrm>
          </p:grpSpPr>
          <p:cxnSp>
            <p:nvCxnSpPr>
              <p:cNvPr id="112" name="Gerader Verbinder 111">
                <a:extLst>
                  <a:ext uri="{FF2B5EF4-FFF2-40B4-BE49-F238E27FC236}">
                    <a16:creationId xmlns:a16="http://schemas.microsoft.com/office/drawing/2014/main" id="{1E1F2D88-60BD-8574-3DCA-CD111162BB2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>
                <a:extLst>
                  <a:ext uri="{FF2B5EF4-FFF2-40B4-BE49-F238E27FC236}">
                    <a16:creationId xmlns:a16="http://schemas.microsoft.com/office/drawing/2014/main" id="{0E8F843E-1D7B-CBB1-14E2-43816694878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D7534E92-4690-5F7B-1008-282C137EECA2}"/>
                </a:ext>
              </a:extLst>
            </p:cNvPr>
            <p:cNvGrpSpPr/>
            <p:nvPr/>
          </p:nvGrpSpPr>
          <p:grpSpPr>
            <a:xfrm>
              <a:off x="6318186" y="6114097"/>
              <a:ext cx="70843" cy="71437"/>
              <a:chOff x="6306223" y="5780245"/>
              <a:chExt cx="70843" cy="71437"/>
            </a:xfrm>
          </p:grpSpPr>
          <p:cxnSp>
            <p:nvCxnSpPr>
              <p:cNvPr id="115" name="Gerader Verbinder 114">
                <a:extLst>
                  <a:ext uri="{FF2B5EF4-FFF2-40B4-BE49-F238E27FC236}">
                    <a16:creationId xmlns:a16="http://schemas.microsoft.com/office/drawing/2014/main" id="{C8B89AD8-DE7F-479A-0CD9-2CB66C436E1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>
                <a:extLst>
                  <a:ext uri="{FF2B5EF4-FFF2-40B4-BE49-F238E27FC236}">
                    <a16:creationId xmlns:a16="http://schemas.microsoft.com/office/drawing/2014/main" id="{8B2B02A9-F4D0-4370-4D87-21675C4DEB4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5C5C89AC-5631-D26C-8142-83A95BABC2DF}"/>
                </a:ext>
              </a:extLst>
            </p:cNvPr>
            <p:cNvGrpSpPr/>
            <p:nvPr/>
          </p:nvGrpSpPr>
          <p:grpSpPr>
            <a:xfrm>
              <a:off x="6273164" y="6117908"/>
              <a:ext cx="70843" cy="71437"/>
              <a:chOff x="6306223" y="5780245"/>
              <a:chExt cx="70843" cy="71437"/>
            </a:xfrm>
          </p:grpSpPr>
          <p:cxnSp>
            <p:nvCxnSpPr>
              <p:cNvPr id="118" name="Gerader Verbinder 117">
                <a:extLst>
                  <a:ext uri="{FF2B5EF4-FFF2-40B4-BE49-F238E27FC236}">
                    <a16:creationId xmlns:a16="http://schemas.microsoft.com/office/drawing/2014/main" id="{AB3444F7-970C-68D9-EFA3-F6366D3A87C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Gerader Verbinder 118">
                <a:extLst>
                  <a:ext uri="{FF2B5EF4-FFF2-40B4-BE49-F238E27FC236}">
                    <a16:creationId xmlns:a16="http://schemas.microsoft.com/office/drawing/2014/main" id="{A874ADC1-8011-E858-D585-18233823603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05B28C55-A4AD-3BC6-A608-8C0A417D1633}"/>
                </a:ext>
              </a:extLst>
            </p:cNvPr>
            <p:cNvGrpSpPr/>
            <p:nvPr/>
          </p:nvGrpSpPr>
          <p:grpSpPr>
            <a:xfrm>
              <a:off x="6062257" y="6219367"/>
              <a:ext cx="70843" cy="71437"/>
              <a:chOff x="6306223" y="5780245"/>
              <a:chExt cx="70843" cy="71437"/>
            </a:xfrm>
          </p:grpSpPr>
          <p:cxnSp>
            <p:nvCxnSpPr>
              <p:cNvPr id="121" name="Gerader Verbinder 120">
                <a:extLst>
                  <a:ext uri="{FF2B5EF4-FFF2-40B4-BE49-F238E27FC236}">
                    <a16:creationId xmlns:a16="http://schemas.microsoft.com/office/drawing/2014/main" id="{3A5AC5C0-A188-5AAB-B99C-5B8D6067E9D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121">
                <a:extLst>
                  <a:ext uri="{FF2B5EF4-FFF2-40B4-BE49-F238E27FC236}">
                    <a16:creationId xmlns:a16="http://schemas.microsoft.com/office/drawing/2014/main" id="{3E8ABF6B-7887-72AD-DA65-886BC43FF40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uppieren 122">
              <a:extLst>
                <a:ext uri="{FF2B5EF4-FFF2-40B4-BE49-F238E27FC236}">
                  <a16:creationId xmlns:a16="http://schemas.microsoft.com/office/drawing/2014/main" id="{221E82E1-2C58-C087-4FD1-83A1942342FC}"/>
                </a:ext>
              </a:extLst>
            </p:cNvPr>
            <p:cNvGrpSpPr/>
            <p:nvPr/>
          </p:nvGrpSpPr>
          <p:grpSpPr>
            <a:xfrm>
              <a:off x="6189281" y="6158865"/>
              <a:ext cx="70843" cy="71437"/>
              <a:chOff x="6306223" y="5780245"/>
              <a:chExt cx="70843" cy="71437"/>
            </a:xfrm>
          </p:grpSpPr>
          <p:cxnSp>
            <p:nvCxnSpPr>
              <p:cNvPr id="124" name="Gerader Verbinder 123">
                <a:extLst>
                  <a:ext uri="{FF2B5EF4-FFF2-40B4-BE49-F238E27FC236}">
                    <a16:creationId xmlns:a16="http://schemas.microsoft.com/office/drawing/2014/main" id="{A6517121-08BB-D47D-AFB5-F106C7C3DB1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Gerader Verbinder 124">
                <a:extLst>
                  <a:ext uri="{FF2B5EF4-FFF2-40B4-BE49-F238E27FC236}">
                    <a16:creationId xmlns:a16="http://schemas.microsoft.com/office/drawing/2014/main" id="{343DF8AC-F683-1006-5B61-4BBDAA56615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C0FB23A-35D4-10A8-24E8-556A7E1E5528}"/>
                </a:ext>
              </a:extLst>
            </p:cNvPr>
            <p:cNvGrpSpPr/>
            <p:nvPr/>
          </p:nvGrpSpPr>
          <p:grpSpPr>
            <a:xfrm>
              <a:off x="6165540" y="6126008"/>
              <a:ext cx="70843" cy="71437"/>
              <a:chOff x="6306223" y="5780245"/>
              <a:chExt cx="70843" cy="71437"/>
            </a:xfrm>
          </p:grpSpPr>
          <p:cxnSp>
            <p:nvCxnSpPr>
              <p:cNvPr id="127" name="Gerader Verbinder 126">
                <a:extLst>
                  <a:ext uri="{FF2B5EF4-FFF2-40B4-BE49-F238E27FC236}">
                    <a16:creationId xmlns:a16="http://schemas.microsoft.com/office/drawing/2014/main" id="{FCC131F4-3F79-F47E-8B40-85005A39028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Gerader Verbinder 127">
                <a:extLst>
                  <a:ext uri="{FF2B5EF4-FFF2-40B4-BE49-F238E27FC236}">
                    <a16:creationId xmlns:a16="http://schemas.microsoft.com/office/drawing/2014/main" id="{1F13BF9B-BE89-8083-FE84-A4CD165640D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52C13DB0-0CD3-FAC5-A1C8-6F8D4B76C469}"/>
                </a:ext>
              </a:extLst>
            </p:cNvPr>
            <p:cNvGrpSpPr/>
            <p:nvPr/>
          </p:nvGrpSpPr>
          <p:grpSpPr>
            <a:xfrm>
              <a:off x="6112830" y="6193556"/>
              <a:ext cx="70843" cy="71437"/>
              <a:chOff x="6306223" y="5780245"/>
              <a:chExt cx="70843" cy="71437"/>
            </a:xfrm>
          </p:grpSpPr>
          <p:cxnSp>
            <p:nvCxnSpPr>
              <p:cNvPr id="130" name="Gerader Verbinder 129">
                <a:extLst>
                  <a:ext uri="{FF2B5EF4-FFF2-40B4-BE49-F238E27FC236}">
                    <a16:creationId xmlns:a16="http://schemas.microsoft.com/office/drawing/2014/main" id="{6FC585B8-51FB-FADF-D4CA-9528C93960C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Gerader Verbinder 130">
                <a:extLst>
                  <a:ext uri="{FF2B5EF4-FFF2-40B4-BE49-F238E27FC236}">
                    <a16:creationId xmlns:a16="http://schemas.microsoft.com/office/drawing/2014/main" id="{1858F5AE-8473-D221-DFE5-1D48CEDCEB0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77581307-E1F5-6F02-0F15-5C1540F99D52}"/>
                </a:ext>
              </a:extLst>
            </p:cNvPr>
            <p:cNvGrpSpPr/>
            <p:nvPr/>
          </p:nvGrpSpPr>
          <p:grpSpPr>
            <a:xfrm>
              <a:off x="6028257" y="6278701"/>
              <a:ext cx="70843" cy="71437"/>
              <a:chOff x="6306223" y="5780245"/>
              <a:chExt cx="70843" cy="71437"/>
            </a:xfrm>
          </p:grpSpPr>
          <p:cxnSp>
            <p:nvCxnSpPr>
              <p:cNvPr id="133" name="Gerader Verbinder 132">
                <a:extLst>
                  <a:ext uri="{FF2B5EF4-FFF2-40B4-BE49-F238E27FC236}">
                    <a16:creationId xmlns:a16="http://schemas.microsoft.com/office/drawing/2014/main" id="{7CEF903F-0B89-1529-B304-B96B4E439C9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Gerader Verbinder 133">
                <a:extLst>
                  <a:ext uri="{FF2B5EF4-FFF2-40B4-BE49-F238E27FC236}">
                    <a16:creationId xmlns:a16="http://schemas.microsoft.com/office/drawing/2014/main" id="{931ED14F-277F-9283-73DE-05291234AD8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3C3E2E4E-13E9-371B-8BF2-3E524EBD61E6}"/>
                </a:ext>
              </a:extLst>
            </p:cNvPr>
            <p:cNvGrpSpPr/>
            <p:nvPr/>
          </p:nvGrpSpPr>
          <p:grpSpPr>
            <a:xfrm>
              <a:off x="7006411" y="5909786"/>
              <a:ext cx="70843" cy="71437"/>
              <a:chOff x="6306223" y="5780245"/>
              <a:chExt cx="70843" cy="71437"/>
            </a:xfrm>
          </p:grpSpPr>
          <p:cxnSp>
            <p:nvCxnSpPr>
              <p:cNvPr id="136" name="Gerader Verbinder 135">
                <a:extLst>
                  <a:ext uri="{FF2B5EF4-FFF2-40B4-BE49-F238E27FC236}">
                    <a16:creationId xmlns:a16="http://schemas.microsoft.com/office/drawing/2014/main" id="{1A4DCECA-E1C0-A0F6-6924-C760604C5F4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Gerader Verbinder 136">
                <a:extLst>
                  <a:ext uri="{FF2B5EF4-FFF2-40B4-BE49-F238E27FC236}">
                    <a16:creationId xmlns:a16="http://schemas.microsoft.com/office/drawing/2014/main" id="{3A55F6CF-AFCC-004F-FB0F-21440215F26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uppieren 137">
              <a:extLst>
                <a:ext uri="{FF2B5EF4-FFF2-40B4-BE49-F238E27FC236}">
                  <a16:creationId xmlns:a16="http://schemas.microsoft.com/office/drawing/2014/main" id="{4C706A7D-6582-493E-2E5A-BE855C3C5588}"/>
                </a:ext>
              </a:extLst>
            </p:cNvPr>
            <p:cNvGrpSpPr/>
            <p:nvPr/>
          </p:nvGrpSpPr>
          <p:grpSpPr>
            <a:xfrm>
              <a:off x="6961261" y="5640000"/>
              <a:ext cx="70843" cy="71437"/>
              <a:chOff x="6306223" y="5780245"/>
              <a:chExt cx="70843" cy="71437"/>
            </a:xfrm>
          </p:grpSpPr>
          <p:cxnSp>
            <p:nvCxnSpPr>
              <p:cNvPr id="139" name="Gerader Verbinder 138">
                <a:extLst>
                  <a:ext uri="{FF2B5EF4-FFF2-40B4-BE49-F238E27FC236}">
                    <a16:creationId xmlns:a16="http://schemas.microsoft.com/office/drawing/2014/main" id="{385F736B-6715-1EFE-E536-30AF9DC3887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Gerader Verbinder 139">
                <a:extLst>
                  <a:ext uri="{FF2B5EF4-FFF2-40B4-BE49-F238E27FC236}">
                    <a16:creationId xmlns:a16="http://schemas.microsoft.com/office/drawing/2014/main" id="{DB86C0B4-E840-5FCF-7F7C-B665D0C76FE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93C4D21F-7B06-24DB-AB69-AE00CF13A44A}"/>
                </a:ext>
              </a:extLst>
            </p:cNvPr>
            <p:cNvGrpSpPr/>
            <p:nvPr/>
          </p:nvGrpSpPr>
          <p:grpSpPr>
            <a:xfrm>
              <a:off x="6920328" y="5400685"/>
              <a:ext cx="70843" cy="71437"/>
              <a:chOff x="6306223" y="5780245"/>
              <a:chExt cx="70843" cy="71437"/>
            </a:xfrm>
          </p:grpSpPr>
          <p:cxnSp>
            <p:nvCxnSpPr>
              <p:cNvPr id="142" name="Gerader Verbinder 141">
                <a:extLst>
                  <a:ext uri="{FF2B5EF4-FFF2-40B4-BE49-F238E27FC236}">
                    <a16:creationId xmlns:a16="http://schemas.microsoft.com/office/drawing/2014/main" id="{FC8F0A89-9A39-7E5C-37AD-00464BAA508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Gerader Verbinder 142">
                <a:extLst>
                  <a:ext uri="{FF2B5EF4-FFF2-40B4-BE49-F238E27FC236}">
                    <a16:creationId xmlns:a16="http://schemas.microsoft.com/office/drawing/2014/main" id="{247C9EFC-97C7-0BAA-31F4-2AC8B241D7A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B157327-5224-A191-172F-6ACBCFCF2D57}"/>
                </a:ext>
              </a:extLst>
            </p:cNvPr>
            <p:cNvGrpSpPr/>
            <p:nvPr/>
          </p:nvGrpSpPr>
          <p:grpSpPr>
            <a:xfrm>
              <a:off x="6592204" y="5129379"/>
              <a:ext cx="70843" cy="71437"/>
              <a:chOff x="6306223" y="5780245"/>
              <a:chExt cx="70843" cy="71437"/>
            </a:xfrm>
          </p:grpSpPr>
          <p:cxnSp>
            <p:nvCxnSpPr>
              <p:cNvPr id="145" name="Gerader Verbinder 144">
                <a:extLst>
                  <a:ext uri="{FF2B5EF4-FFF2-40B4-BE49-F238E27FC236}">
                    <a16:creationId xmlns:a16="http://schemas.microsoft.com/office/drawing/2014/main" id="{DB401095-6912-A3ED-BB83-54B83C4A032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Gerader Verbinder 145">
                <a:extLst>
                  <a:ext uri="{FF2B5EF4-FFF2-40B4-BE49-F238E27FC236}">
                    <a16:creationId xmlns:a16="http://schemas.microsoft.com/office/drawing/2014/main" id="{88D39DCB-7206-BEE2-9A61-3BE4EE0ABD8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uppieren 146">
              <a:extLst>
                <a:ext uri="{FF2B5EF4-FFF2-40B4-BE49-F238E27FC236}">
                  <a16:creationId xmlns:a16="http://schemas.microsoft.com/office/drawing/2014/main" id="{9B5BA13E-9A96-57CB-35B7-96B4B02CE789}"/>
                </a:ext>
              </a:extLst>
            </p:cNvPr>
            <p:cNvGrpSpPr/>
            <p:nvPr/>
          </p:nvGrpSpPr>
          <p:grpSpPr>
            <a:xfrm>
              <a:off x="6884573" y="5250671"/>
              <a:ext cx="70843" cy="71437"/>
              <a:chOff x="6306223" y="5780245"/>
              <a:chExt cx="70843" cy="71437"/>
            </a:xfrm>
          </p:grpSpPr>
          <p:cxnSp>
            <p:nvCxnSpPr>
              <p:cNvPr id="148" name="Gerader Verbinder 147">
                <a:extLst>
                  <a:ext uri="{FF2B5EF4-FFF2-40B4-BE49-F238E27FC236}">
                    <a16:creationId xmlns:a16="http://schemas.microsoft.com/office/drawing/2014/main" id="{F66AF0FC-B047-B44D-B0F5-AC2977050B9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Gerader Verbinder 148">
                <a:extLst>
                  <a:ext uri="{FF2B5EF4-FFF2-40B4-BE49-F238E27FC236}">
                    <a16:creationId xmlns:a16="http://schemas.microsoft.com/office/drawing/2014/main" id="{29558BE3-E8BE-23BB-B24A-6565C1D33F6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D0F22318-6A40-4777-22D1-6F25D67DA3F2}"/>
                </a:ext>
              </a:extLst>
            </p:cNvPr>
            <p:cNvGrpSpPr/>
            <p:nvPr/>
          </p:nvGrpSpPr>
          <p:grpSpPr>
            <a:xfrm>
              <a:off x="6838430" y="5038839"/>
              <a:ext cx="70843" cy="71437"/>
              <a:chOff x="6306223" y="5780245"/>
              <a:chExt cx="70843" cy="71437"/>
            </a:xfrm>
          </p:grpSpPr>
          <p:cxnSp>
            <p:nvCxnSpPr>
              <p:cNvPr id="151" name="Gerader Verbinder 150">
                <a:extLst>
                  <a:ext uri="{FF2B5EF4-FFF2-40B4-BE49-F238E27FC236}">
                    <a16:creationId xmlns:a16="http://schemas.microsoft.com/office/drawing/2014/main" id="{1394C676-5878-0DBC-5EB9-4C7AD3A558E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Gerader Verbinder 151">
                <a:extLst>
                  <a:ext uri="{FF2B5EF4-FFF2-40B4-BE49-F238E27FC236}">
                    <a16:creationId xmlns:a16="http://schemas.microsoft.com/office/drawing/2014/main" id="{F40D8D78-A666-03F0-912D-9F7D2EA8F42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uppieren 152">
              <a:extLst>
                <a:ext uri="{FF2B5EF4-FFF2-40B4-BE49-F238E27FC236}">
                  <a16:creationId xmlns:a16="http://schemas.microsoft.com/office/drawing/2014/main" id="{2A7BE514-D870-7DB6-629A-37069CA1C01E}"/>
                </a:ext>
              </a:extLst>
            </p:cNvPr>
            <p:cNvGrpSpPr/>
            <p:nvPr/>
          </p:nvGrpSpPr>
          <p:grpSpPr>
            <a:xfrm>
              <a:off x="6554180" y="4994585"/>
              <a:ext cx="70843" cy="71437"/>
              <a:chOff x="6306223" y="5780245"/>
              <a:chExt cx="70843" cy="71437"/>
            </a:xfrm>
          </p:grpSpPr>
          <p:cxnSp>
            <p:nvCxnSpPr>
              <p:cNvPr id="154" name="Gerader Verbinder 153">
                <a:extLst>
                  <a:ext uri="{FF2B5EF4-FFF2-40B4-BE49-F238E27FC236}">
                    <a16:creationId xmlns:a16="http://schemas.microsoft.com/office/drawing/2014/main" id="{6A3D351E-BCCD-AA21-85DD-6546BDCC030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Gerader Verbinder 154">
                <a:extLst>
                  <a:ext uri="{FF2B5EF4-FFF2-40B4-BE49-F238E27FC236}">
                    <a16:creationId xmlns:a16="http://schemas.microsoft.com/office/drawing/2014/main" id="{ADCE0E96-3900-1974-852A-E50D8156442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FE892FFC-E1ED-71F2-55A7-894D9B69C145}"/>
                </a:ext>
              </a:extLst>
            </p:cNvPr>
            <p:cNvGrpSpPr/>
            <p:nvPr/>
          </p:nvGrpSpPr>
          <p:grpSpPr>
            <a:xfrm>
              <a:off x="6800492" y="4889872"/>
              <a:ext cx="70843" cy="71437"/>
              <a:chOff x="6306223" y="5780245"/>
              <a:chExt cx="70843" cy="71437"/>
            </a:xfrm>
          </p:grpSpPr>
          <p:cxnSp>
            <p:nvCxnSpPr>
              <p:cNvPr id="157" name="Gerader Verbinder 156">
                <a:extLst>
                  <a:ext uri="{FF2B5EF4-FFF2-40B4-BE49-F238E27FC236}">
                    <a16:creationId xmlns:a16="http://schemas.microsoft.com/office/drawing/2014/main" id="{76AF1A17-4206-B239-2EFC-88D486EF790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Gerader Verbinder 157">
                <a:extLst>
                  <a:ext uri="{FF2B5EF4-FFF2-40B4-BE49-F238E27FC236}">
                    <a16:creationId xmlns:a16="http://schemas.microsoft.com/office/drawing/2014/main" id="{904C9143-2B10-544E-7CDF-09A0DF9D0AF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uppieren 158">
              <a:extLst>
                <a:ext uri="{FF2B5EF4-FFF2-40B4-BE49-F238E27FC236}">
                  <a16:creationId xmlns:a16="http://schemas.microsoft.com/office/drawing/2014/main" id="{91632156-558E-BF43-CEDF-401205B194EA}"/>
                </a:ext>
              </a:extLst>
            </p:cNvPr>
            <p:cNvGrpSpPr/>
            <p:nvPr/>
          </p:nvGrpSpPr>
          <p:grpSpPr>
            <a:xfrm>
              <a:off x="6760304" y="4734163"/>
              <a:ext cx="70843" cy="71437"/>
              <a:chOff x="6306223" y="5780245"/>
              <a:chExt cx="70843" cy="71437"/>
            </a:xfrm>
          </p:grpSpPr>
          <p:cxnSp>
            <p:nvCxnSpPr>
              <p:cNvPr id="160" name="Gerader Verbinder 159">
                <a:extLst>
                  <a:ext uri="{FF2B5EF4-FFF2-40B4-BE49-F238E27FC236}">
                    <a16:creationId xmlns:a16="http://schemas.microsoft.com/office/drawing/2014/main" id="{77421801-5CB1-68F0-54DD-6D88D1DAAF8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Gerader Verbinder 160">
                <a:extLst>
                  <a:ext uri="{FF2B5EF4-FFF2-40B4-BE49-F238E27FC236}">
                    <a16:creationId xmlns:a16="http://schemas.microsoft.com/office/drawing/2014/main" id="{8C38C1FD-D73F-75D6-8C8A-83E9A64FEE8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uppieren 161">
              <a:extLst>
                <a:ext uri="{FF2B5EF4-FFF2-40B4-BE49-F238E27FC236}">
                  <a16:creationId xmlns:a16="http://schemas.microsoft.com/office/drawing/2014/main" id="{0BD3A4BA-2292-BC13-2B40-014603AE0D8C}"/>
                </a:ext>
              </a:extLst>
            </p:cNvPr>
            <p:cNvGrpSpPr/>
            <p:nvPr/>
          </p:nvGrpSpPr>
          <p:grpSpPr>
            <a:xfrm>
              <a:off x="6633169" y="4764881"/>
              <a:ext cx="70843" cy="71437"/>
              <a:chOff x="6306223" y="5780245"/>
              <a:chExt cx="70843" cy="71437"/>
            </a:xfrm>
          </p:grpSpPr>
          <p:cxnSp>
            <p:nvCxnSpPr>
              <p:cNvPr id="163" name="Gerader Verbinder 162">
                <a:extLst>
                  <a:ext uri="{FF2B5EF4-FFF2-40B4-BE49-F238E27FC236}">
                    <a16:creationId xmlns:a16="http://schemas.microsoft.com/office/drawing/2014/main" id="{59DAC567-C549-12EE-A7CC-6C94960B2F7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Gerader Verbinder 163">
                <a:extLst>
                  <a:ext uri="{FF2B5EF4-FFF2-40B4-BE49-F238E27FC236}">
                    <a16:creationId xmlns:a16="http://schemas.microsoft.com/office/drawing/2014/main" id="{BCE67756-9D24-D6BC-4779-2BE2058DB17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uppieren 164">
              <a:extLst>
                <a:ext uri="{FF2B5EF4-FFF2-40B4-BE49-F238E27FC236}">
                  <a16:creationId xmlns:a16="http://schemas.microsoft.com/office/drawing/2014/main" id="{F17D92F6-1023-FBE1-F9A3-F27D226A2C02}"/>
                </a:ext>
              </a:extLst>
            </p:cNvPr>
            <p:cNvGrpSpPr/>
            <p:nvPr/>
          </p:nvGrpSpPr>
          <p:grpSpPr>
            <a:xfrm>
              <a:off x="6629747" y="4610675"/>
              <a:ext cx="70843" cy="71437"/>
              <a:chOff x="6306223" y="5780245"/>
              <a:chExt cx="70843" cy="71437"/>
            </a:xfrm>
          </p:grpSpPr>
          <p:cxnSp>
            <p:nvCxnSpPr>
              <p:cNvPr id="166" name="Gerader Verbinder 165">
                <a:extLst>
                  <a:ext uri="{FF2B5EF4-FFF2-40B4-BE49-F238E27FC236}">
                    <a16:creationId xmlns:a16="http://schemas.microsoft.com/office/drawing/2014/main" id="{6308DC00-5947-24AC-1E65-0D3BD2B4BD8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Gerader Verbinder 166">
                <a:extLst>
                  <a:ext uri="{FF2B5EF4-FFF2-40B4-BE49-F238E27FC236}">
                    <a16:creationId xmlns:a16="http://schemas.microsoft.com/office/drawing/2014/main" id="{A6C03ECA-0FFC-35CB-42B6-CFB0ADDFB38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uppieren 167">
              <a:extLst>
                <a:ext uri="{FF2B5EF4-FFF2-40B4-BE49-F238E27FC236}">
                  <a16:creationId xmlns:a16="http://schemas.microsoft.com/office/drawing/2014/main" id="{8EB4AD05-155E-1B57-55A6-653162A0F699}"/>
                </a:ext>
              </a:extLst>
            </p:cNvPr>
            <p:cNvGrpSpPr/>
            <p:nvPr/>
          </p:nvGrpSpPr>
          <p:grpSpPr>
            <a:xfrm>
              <a:off x="6682381" y="4576137"/>
              <a:ext cx="70843" cy="71437"/>
              <a:chOff x="6306223" y="5780245"/>
              <a:chExt cx="70843" cy="71437"/>
            </a:xfrm>
          </p:grpSpPr>
          <p:cxnSp>
            <p:nvCxnSpPr>
              <p:cNvPr id="169" name="Gerader Verbinder 168">
                <a:extLst>
                  <a:ext uri="{FF2B5EF4-FFF2-40B4-BE49-F238E27FC236}">
                    <a16:creationId xmlns:a16="http://schemas.microsoft.com/office/drawing/2014/main" id="{C05494E9-F9B4-F90F-5913-B6CF467E515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Gerader Verbinder 169">
                <a:extLst>
                  <a:ext uri="{FF2B5EF4-FFF2-40B4-BE49-F238E27FC236}">
                    <a16:creationId xmlns:a16="http://schemas.microsoft.com/office/drawing/2014/main" id="{1234125A-C259-CC8F-B89E-916C4E49EAF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0FA050A7-5640-43FA-4BFA-037D400D7868}"/>
                </a:ext>
              </a:extLst>
            </p:cNvPr>
            <p:cNvGrpSpPr/>
            <p:nvPr/>
          </p:nvGrpSpPr>
          <p:grpSpPr>
            <a:xfrm>
              <a:off x="7048887" y="6115338"/>
              <a:ext cx="70843" cy="71437"/>
              <a:chOff x="6306223" y="5780245"/>
              <a:chExt cx="70843" cy="71437"/>
            </a:xfrm>
          </p:grpSpPr>
          <p:cxnSp>
            <p:nvCxnSpPr>
              <p:cNvPr id="172" name="Gerader Verbinder 171">
                <a:extLst>
                  <a:ext uri="{FF2B5EF4-FFF2-40B4-BE49-F238E27FC236}">
                    <a16:creationId xmlns:a16="http://schemas.microsoft.com/office/drawing/2014/main" id="{ECBC0BD5-9034-6482-A53A-137E9048F52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Gerader Verbinder 172">
                <a:extLst>
                  <a:ext uri="{FF2B5EF4-FFF2-40B4-BE49-F238E27FC236}">
                    <a16:creationId xmlns:a16="http://schemas.microsoft.com/office/drawing/2014/main" id="{0154E305-0F33-04F8-D526-3AE4FE6B3F9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uppieren 173">
              <a:extLst>
                <a:ext uri="{FF2B5EF4-FFF2-40B4-BE49-F238E27FC236}">
                  <a16:creationId xmlns:a16="http://schemas.microsoft.com/office/drawing/2014/main" id="{CAEC5BAC-54BD-4A83-CC10-58B9B2008711}"/>
                </a:ext>
              </a:extLst>
            </p:cNvPr>
            <p:cNvGrpSpPr/>
            <p:nvPr/>
          </p:nvGrpSpPr>
          <p:grpSpPr>
            <a:xfrm>
              <a:off x="7088591" y="6154786"/>
              <a:ext cx="70843" cy="71437"/>
              <a:chOff x="6306223" y="5780245"/>
              <a:chExt cx="70843" cy="71437"/>
            </a:xfrm>
          </p:grpSpPr>
          <p:cxnSp>
            <p:nvCxnSpPr>
              <p:cNvPr id="175" name="Gerader Verbinder 174">
                <a:extLst>
                  <a:ext uri="{FF2B5EF4-FFF2-40B4-BE49-F238E27FC236}">
                    <a16:creationId xmlns:a16="http://schemas.microsoft.com/office/drawing/2014/main" id="{F96AFD6B-DCC6-2DCD-85F0-09F6F728383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Gerader Verbinder 175">
                <a:extLst>
                  <a:ext uri="{FF2B5EF4-FFF2-40B4-BE49-F238E27FC236}">
                    <a16:creationId xmlns:a16="http://schemas.microsoft.com/office/drawing/2014/main" id="{0C24C506-08FB-37A3-BB53-17D7191D62F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uppieren 176">
              <a:extLst>
                <a:ext uri="{FF2B5EF4-FFF2-40B4-BE49-F238E27FC236}">
                  <a16:creationId xmlns:a16="http://schemas.microsoft.com/office/drawing/2014/main" id="{D1D5BEAD-95FB-D82D-4859-DB2FC252DAC0}"/>
                </a:ext>
              </a:extLst>
            </p:cNvPr>
            <p:cNvGrpSpPr/>
            <p:nvPr/>
          </p:nvGrpSpPr>
          <p:grpSpPr>
            <a:xfrm>
              <a:off x="7127446" y="6195832"/>
              <a:ext cx="70843" cy="71437"/>
              <a:chOff x="6306223" y="5780245"/>
              <a:chExt cx="70843" cy="71437"/>
            </a:xfrm>
          </p:grpSpPr>
          <p:cxnSp>
            <p:nvCxnSpPr>
              <p:cNvPr id="178" name="Gerader Verbinder 177">
                <a:extLst>
                  <a:ext uri="{FF2B5EF4-FFF2-40B4-BE49-F238E27FC236}">
                    <a16:creationId xmlns:a16="http://schemas.microsoft.com/office/drawing/2014/main" id="{D9BBB563-F997-45AE-70D3-9A197A1C072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Gerader Verbinder 178">
                <a:extLst>
                  <a:ext uri="{FF2B5EF4-FFF2-40B4-BE49-F238E27FC236}">
                    <a16:creationId xmlns:a16="http://schemas.microsoft.com/office/drawing/2014/main" id="{E5A705D0-BA9D-376E-1789-077FC1FAED9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6A6CF26E-D634-F4F9-EE1D-2D89AFD4F328}"/>
                </a:ext>
              </a:extLst>
            </p:cNvPr>
            <p:cNvGrpSpPr/>
            <p:nvPr/>
          </p:nvGrpSpPr>
          <p:grpSpPr>
            <a:xfrm>
              <a:off x="7161832" y="6203650"/>
              <a:ext cx="70843" cy="71437"/>
              <a:chOff x="6306223" y="5780245"/>
              <a:chExt cx="70843" cy="71437"/>
            </a:xfrm>
          </p:grpSpPr>
          <p:cxnSp>
            <p:nvCxnSpPr>
              <p:cNvPr id="181" name="Gerader Verbinder 180">
                <a:extLst>
                  <a:ext uri="{FF2B5EF4-FFF2-40B4-BE49-F238E27FC236}">
                    <a16:creationId xmlns:a16="http://schemas.microsoft.com/office/drawing/2014/main" id="{E2468D54-A608-EEBD-3AAB-36FC7A44BDB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Gerader Verbinder 181">
                <a:extLst>
                  <a:ext uri="{FF2B5EF4-FFF2-40B4-BE49-F238E27FC236}">
                    <a16:creationId xmlns:a16="http://schemas.microsoft.com/office/drawing/2014/main" id="{362BA872-9F1C-22BD-ADE6-E8542FBA50F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uppieren 182">
              <a:extLst>
                <a:ext uri="{FF2B5EF4-FFF2-40B4-BE49-F238E27FC236}">
                  <a16:creationId xmlns:a16="http://schemas.microsoft.com/office/drawing/2014/main" id="{28DF8BFA-B7E1-9522-6225-F1E6897E05A5}"/>
                </a:ext>
              </a:extLst>
            </p:cNvPr>
            <p:cNvGrpSpPr/>
            <p:nvPr/>
          </p:nvGrpSpPr>
          <p:grpSpPr>
            <a:xfrm>
              <a:off x="7289093" y="6214112"/>
              <a:ext cx="70843" cy="71437"/>
              <a:chOff x="6306223" y="5780245"/>
              <a:chExt cx="70843" cy="71437"/>
            </a:xfrm>
          </p:grpSpPr>
          <p:cxnSp>
            <p:nvCxnSpPr>
              <p:cNvPr id="184" name="Gerader Verbinder 183">
                <a:extLst>
                  <a:ext uri="{FF2B5EF4-FFF2-40B4-BE49-F238E27FC236}">
                    <a16:creationId xmlns:a16="http://schemas.microsoft.com/office/drawing/2014/main" id="{6321653B-59CF-76D2-D3DE-6B30698DFD9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Gerader Verbinder 184">
                <a:extLst>
                  <a:ext uri="{FF2B5EF4-FFF2-40B4-BE49-F238E27FC236}">
                    <a16:creationId xmlns:a16="http://schemas.microsoft.com/office/drawing/2014/main" id="{5162C947-B0B2-EB83-88E4-042F06BF494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uppieren 185">
              <a:extLst>
                <a:ext uri="{FF2B5EF4-FFF2-40B4-BE49-F238E27FC236}">
                  <a16:creationId xmlns:a16="http://schemas.microsoft.com/office/drawing/2014/main" id="{5F0E549A-A63B-AE2F-7CE8-2386AD18EC66}"/>
                </a:ext>
              </a:extLst>
            </p:cNvPr>
            <p:cNvGrpSpPr/>
            <p:nvPr/>
          </p:nvGrpSpPr>
          <p:grpSpPr>
            <a:xfrm>
              <a:off x="7215809" y="6153627"/>
              <a:ext cx="70843" cy="71437"/>
              <a:chOff x="6306223" y="5780245"/>
              <a:chExt cx="70843" cy="71437"/>
            </a:xfrm>
          </p:grpSpPr>
          <p:cxnSp>
            <p:nvCxnSpPr>
              <p:cNvPr id="187" name="Gerader Verbinder 186">
                <a:extLst>
                  <a:ext uri="{FF2B5EF4-FFF2-40B4-BE49-F238E27FC236}">
                    <a16:creationId xmlns:a16="http://schemas.microsoft.com/office/drawing/2014/main" id="{3FD3EDC1-6B91-F96B-E327-D3584A919DB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>
                <a:extLst>
                  <a:ext uri="{FF2B5EF4-FFF2-40B4-BE49-F238E27FC236}">
                    <a16:creationId xmlns:a16="http://schemas.microsoft.com/office/drawing/2014/main" id="{F98FAFCD-3FDE-7A98-57C5-8AE7B518631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uppieren 188">
              <a:extLst>
                <a:ext uri="{FF2B5EF4-FFF2-40B4-BE49-F238E27FC236}">
                  <a16:creationId xmlns:a16="http://schemas.microsoft.com/office/drawing/2014/main" id="{2C10B35C-AEB5-7A58-BB26-DF28BAF7A8A6}"/>
                </a:ext>
              </a:extLst>
            </p:cNvPr>
            <p:cNvGrpSpPr/>
            <p:nvPr/>
          </p:nvGrpSpPr>
          <p:grpSpPr>
            <a:xfrm>
              <a:off x="7258496" y="6222311"/>
              <a:ext cx="70843" cy="71437"/>
              <a:chOff x="6306223" y="5780245"/>
              <a:chExt cx="70843" cy="71437"/>
            </a:xfrm>
          </p:grpSpPr>
          <p:cxnSp>
            <p:nvCxnSpPr>
              <p:cNvPr id="190" name="Gerader Verbinder 189">
                <a:extLst>
                  <a:ext uri="{FF2B5EF4-FFF2-40B4-BE49-F238E27FC236}">
                    <a16:creationId xmlns:a16="http://schemas.microsoft.com/office/drawing/2014/main" id="{2AF2FC55-B7C7-ECEA-E210-1961519B0AD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Gerader Verbinder 190">
                <a:extLst>
                  <a:ext uri="{FF2B5EF4-FFF2-40B4-BE49-F238E27FC236}">
                    <a16:creationId xmlns:a16="http://schemas.microsoft.com/office/drawing/2014/main" id="{19813C3C-686E-1CFC-C5A8-A71B0937045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uppieren 194">
              <a:extLst>
                <a:ext uri="{FF2B5EF4-FFF2-40B4-BE49-F238E27FC236}">
                  <a16:creationId xmlns:a16="http://schemas.microsoft.com/office/drawing/2014/main" id="{F5AF43D1-5655-9545-A0AD-0D8ED77BD0EE}"/>
                </a:ext>
              </a:extLst>
            </p:cNvPr>
            <p:cNvGrpSpPr/>
            <p:nvPr/>
          </p:nvGrpSpPr>
          <p:grpSpPr>
            <a:xfrm>
              <a:off x="7450781" y="6132386"/>
              <a:ext cx="70843" cy="71437"/>
              <a:chOff x="6306223" y="5780245"/>
              <a:chExt cx="70843" cy="71437"/>
            </a:xfrm>
          </p:grpSpPr>
          <p:cxnSp>
            <p:nvCxnSpPr>
              <p:cNvPr id="196" name="Gerader Verbinder 195">
                <a:extLst>
                  <a:ext uri="{FF2B5EF4-FFF2-40B4-BE49-F238E27FC236}">
                    <a16:creationId xmlns:a16="http://schemas.microsoft.com/office/drawing/2014/main" id="{61CCB012-91A4-7543-3262-8BA4A086BF9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Gerader Verbinder 196">
                <a:extLst>
                  <a:ext uri="{FF2B5EF4-FFF2-40B4-BE49-F238E27FC236}">
                    <a16:creationId xmlns:a16="http://schemas.microsoft.com/office/drawing/2014/main" id="{41B96B11-BAAF-FB97-9B2C-9E5BBE64928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uppieren 197">
              <a:extLst>
                <a:ext uri="{FF2B5EF4-FFF2-40B4-BE49-F238E27FC236}">
                  <a16:creationId xmlns:a16="http://schemas.microsoft.com/office/drawing/2014/main" id="{EEA0535E-61FA-9D55-737F-8BE07874BABE}"/>
                </a:ext>
              </a:extLst>
            </p:cNvPr>
            <p:cNvGrpSpPr/>
            <p:nvPr/>
          </p:nvGrpSpPr>
          <p:grpSpPr>
            <a:xfrm>
              <a:off x="7491620" y="5914186"/>
              <a:ext cx="70843" cy="71437"/>
              <a:chOff x="6306223" y="5780245"/>
              <a:chExt cx="70843" cy="71437"/>
            </a:xfrm>
          </p:grpSpPr>
          <p:cxnSp>
            <p:nvCxnSpPr>
              <p:cNvPr id="199" name="Gerader Verbinder 198">
                <a:extLst>
                  <a:ext uri="{FF2B5EF4-FFF2-40B4-BE49-F238E27FC236}">
                    <a16:creationId xmlns:a16="http://schemas.microsoft.com/office/drawing/2014/main" id="{E452370F-40AE-485D-5FC3-D7BB1378CAC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Gerader Verbinder 199">
                <a:extLst>
                  <a:ext uri="{FF2B5EF4-FFF2-40B4-BE49-F238E27FC236}">
                    <a16:creationId xmlns:a16="http://schemas.microsoft.com/office/drawing/2014/main" id="{43781B23-C003-4116-29D0-46F152E7BF1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uppieren 200">
              <a:extLst>
                <a:ext uri="{FF2B5EF4-FFF2-40B4-BE49-F238E27FC236}">
                  <a16:creationId xmlns:a16="http://schemas.microsoft.com/office/drawing/2014/main" id="{F97C00D9-14C0-0A94-8427-3B8FBDD2A2C0}"/>
                </a:ext>
              </a:extLst>
            </p:cNvPr>
            <p:cNvGrpSpPr/>
            <p:nvPr/>
          </p:nvGrpSpPr>
          <p:grpSpPr>
            <a:xfrm>
              <a:off x="7525495" y="5643201"/>
              <a:ext cx="70843" cy="71437"/>
              <a:chOff x="6306223" y="5780245"/>
              <a:chExt cx="70843" cy="71437"/>
            </a:xfrm>
          </p:grpSpPr>
          <p:cxnSp>
            <p:nvCxnSpPr>
              <p:cNvPr id="202" name="Gerader Verbinder 201">
                <a:extLst>
                  <a:ext uri="{FF2B5EF4-FFF2-40B4-BE49-F238E27FC236}">
                    <a16:creationId xmlns:a16="http://schemas.microsoft.com/office/drawing/2014/main" id="{809CBBCB-756E-3D4E-1E42-4A29E908660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>
                <a:extLst>
                  <a:ext uri="{FF2B5EF4-FFF2-40B4-BE49-F238E27FC236}">
                    <a16:creationId xmlns:a16="http://schemas.microsoft.com/office/drawing/2014/main" id="{8866FDD7-7AFA-8507-9B55-D958E8B7A4D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uppieren 203">
              <a:extLst>
                <a:ext uri="{FF2B5EF4-FFF2-40B4-BE49-F238E27FC236}">
                  <a16:creationId xmlns:a16="http://schemas.microsoft.com/office/drawing/2014/main" id="{3AC1B659-DA5D-74A3-5C0F-95E34530A514}"/>
                </a:ext>
              </a:extLst>
            </p:cNvPr>
            <p:cNvGrpSpPr/>
            <p:nvPr/>
          </p:nvGrpSpPr>
          <p:grpSpPr>
            <a:xfrm>
              <a:off x="7894216" y="5597599"/>
              <a:ext cx="70843" cy="71437"/>
              <a:chOff x="6306223" y="5780245"/>
              <a:chExt cx="70843" cy="71437"/>
            </a:xfrm>
          </p:grpSpPr>
          <p:cxnSp>
            <p:nvCxnSpPr>
              <p:cNvPr id="205" name="Gerader Verbinder 204">
                <a:extLst>
                  <a:ext uri="{FF2B5EF4-FFF2-40B4-BE49-F238E27FC236}">
                    <a16:creationId xmlns:a16="http://schemas.microsoft.com/office/drawing/2014/main" id="{3DBCC4A7-C9C9-2B3C-FBFD-C75A62EC46B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Gerader Verbinder 205">
                <a:extLst>
                  <a:ext uri="{FF2B5EF4-FFF2-40B4-BE49-F238E27FC236}">
                    <a16:creationId xmlns:a16="http://schemas.microsoft.com/office/drawing/2014/main" id="{8D16E927-AAE0-602F-7EE2-4A76E2E526B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uppieren 206">
              <a:extLst>
                <a:ext uri="{FF2B5EF4-FFF2-40B4-BE49-F238E27FC236}">
                  <a16:creationId xmlns:a16="http://schemas.microsoft.com/office/drawing/2014/main" id="{D3CD3234-0FFB-F7E9-6EE7-F67C463906ED}"/>
                </a:ext>
              </a:extLst>
            </p:cNvPr>
            <p:cNvGrpSpPr/>
            <p:nvPr/>
          </p:nvGrpSpPr>
          <p:grpSpPr>
            <a:xfrm>
              <a:off x="7811273" y="5321716"/>
              <a:ext cx="70843" cy="71437"/>
              <a:chOff x="6306223" y="5780245"/>
              <a:chExt cx="70843" cy="71437"/>
            </a:xfrm>
          </p:grpSpPr>
          <p:cxnSp>
            <p:nvCxnSpPr>
              <p:cNvPr id="208" name="Gerader Verbinder 207">
                <a:extLst>
                  <a:ext uri="{FF2B5EF4-FFF2-40B4-BE49-F238E27FC236}">
                    <a16:creationId xmlns:a16="http://schemas.microsoft.com/office/drawing/2014/main" id="{25BCAF3D-1818-C07A-3962-3178BC805C5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Gerader Verbinder 208">
                <a:extLst>
                  <a:ext uri="{FF2B5EF4-FFF2-40B4-BE49-F238E27FC236}">
                    <a16:creationId xmlns:a16="http://schemas.microsoft.com/office/drawing/2014/main" id="{AAA2BC69-3966-DDF9-A1CC-0559B1729E7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uppieren 209">
              <a:extLst>
                <a:ext uri="{FF2B5EF4-FFF2-40B4-BE49-F238E27FC236}">
                  <a16:creationId xmlns:a16="http://schemas.microsoft.com/office/drawing/2014/main" id="{7A5BFA7D-0B57-0D52-4BFB-1161C65DCE44}"/>
                </a:ext>
              </a:extLst>
            </p:cNvPr>
            <p:cNvGrpSpPr/>
            <p:nvPr/>
          </p:nvGrpSpPr>
          <p:grpSpPr>
            <a:xfrm>
              <a:off x="7851234" y="5321731"/>
              <a:ext cx="70843" cy="71437"/>
              <a:chOff x="6306223" y="5780245"/>
              <a:chExt cx="70843" cy="71437"/>
            </a:xfrm>
          </p:grpSpPr>
          <p:cxnSp>
            <p:nvCxnSpPr>
              <p:cNvPr id="211" name="Gerader Verbinder 210">
                <a:extLst>
                  <a:ext uri="{FF2B5EF4-FFF2-40B4-BE49-F238E27FC236}">
                    <a16:creationId xmlns:a16="http://schemas.microsoft.com/office/drawing/2014/main" id="{021F0430-DD9F-07B7-D19B-B7CCF670CC0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Gerader Verbinder 211">
                <a:extLst>
                  <a:ext uri="{FF2B5EF4-FFF2-40B4-BE49-F238E27FC236}">
                    <a16:creationId xmlns:a16="http://schemas.microsoft.com/office/drawing/2014/main" id="{923AC2CC-D5DE-9A44-801D-ADC2654624F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uppieren 212">
              <a:extLst>
                <a:ext uri="{FF2B5EF4-FFF2-40B4-BE49-F238E27FC236}">
                  <a16:creationId xmlns:a16="http://schemas.microsoft.com/office/drawing/2014/main" id="{B1D99ABF-31D7-73B8-4C2F-8141CC76ACEB}"/>
                </a:ext>
              </a:extLst>
            </p:cNvPr>
            <p:cNvGrpSpPr/>
            <p:nvPr/>
          </p:nvGrpSpPr>
          <p:grpSpPr>
            <a:xfrm>
              <a:off x="7570856" y="5287840"/>
              <a:ext cx="70843" cy="71437"/>
              <a:chOff x="6306223" y="5780245"/>
              <a:chExt cx="70843" cy="71437"/>
            </a:xfrm>
          </p:grpSpPr>
          <p:cxnSp>
            <p:nvCxnSpPr>
              <p:cNvPr id="214" name="Gerader Verbinder 213">
                <a:extLst>
                  <a:ext uri="{FF2B5EF4-FFF2-40B4-BE49-F238E27FC236}">
                    <a16:creationId xmlns:a16="http://schemas.microsoft.com/office/drawing/2014/main" id="{AEEE81B0-E515-FF36-5D8E-19EAC4E984A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Gerader Verbinder 214">
                <a:extLst>
                  <a:ext uri="{FF2B5EF4-FFF2-40B4-BE49-F238E27FC236}">
                    <a16:creationId xmlns:a16="http://schemas.microsoft.com/office/drawing/2014/main" id="{C6ABFDAF-9D86-5B1B-6A27-12623301064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uppieren 215">
              <a:extLst>
                <a:ext uri="{FF2B5EF4-FFF2-40B4-BE49-F238E27FC236}">
                  <a16:creationId xmlns:a16="http://schemas.microsoft.com/office/drawing/2014/main" id="{9A232843-36AF-9053-22CF-70E044018724}"/>
                </a:ext>
              </a:extLst>
            </p:cNvPr>
            <p:cNvGrpSpPr/>
            <p:nvPr/>
          </p:nvGrpSpPr>
          <p:grpSpPr>
            <a:xfrm>
              <a:off x="7615974" y="4988832"/>
              <a:ext cx="70843" cy="71437"/>
              <a:chOff x="6306223" y="5780245"/>
              <a:chExt cx="70843" cy="71437"/>
            </a:xfrm>
          </p:grpSpPr>
          <p:cxnSp>
            <p:nvCxnSpPr>
              <p:cNvPr id="217" name="Gerader Verbinder 216">
                <a:extLst>
                  <a:ext uri="{FF2B5EF4-FFF2-40B4-BE49-F238E27FC236}">
                    <a16:creationId xmlns:a16="http://schemas.microsoft.com/office/drawing/2014/main" id="{9C443201-A47F-AFCB-227F-A6887256EB5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Gerader Verbinder 217">
                <a:extLst>
                  <a:ext uri="{FF2B5EF4-FFF2-40B4-BE49-F238E27FC236}">
                    <a16:creationId xmlns:a16="http://schemas.microsoft.com/office/drawing/2014/main" id="{290279E8-E009-F53E-836E-BC64D5C434B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uppieren 218">
              <a:extLst>
                <a:ext uri="{FF2B5EF4-FFF2-40B4-BE49-F238E27FC236}">
                  <a16:creationId xmlns:a16="http://schemas.microsoft.com/office/drawing/2014/main" id="{E348AE8E-A63E-4D99-480B-DA8897708BE7}"/>
                </a:ext>
              </a:extLst>
            </p:cNvPr>
            <p:cNvGrpSpPr/>
            <p:nvPr/>
          </p:nvGrpSpPr>
          <p:grpSpPr>
            <a:xfrm>
              <a:off x="7641096" y="4868475"/>
              <a:ext cx="70843" cy="71437"/>
              <a:chOff x="6306223" y="5780245"/>
              <a:chExt cx="70843" cy="71437"/>
            </a:xfrm>
          </p:grpSpPr>
          <p:cxnSp>
            <p:nvCxnSpPr>
              <p:cNvPr id="220" name="Gerader Verbinder 219">
                <a:extLst>
                  <a:ext uri="{FF2B5EF4-FFF2-40B4-BE49-F238E27FC236}">
                    <a16:creationId xmlns:a16="http://schemas.microsoft.com/office/drawing/2014/main" id="{427E0CEE-1803-5F82-BC9A-8961F7BCB28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Gerader Verbinder 220">
                <a:extLst>
                  <a:ext uri="{FF2B5EF4-FFF2-40B4-BE49-F238E27FC236}">
                    <a16:creationId xmlns:a16="http://schemas.microsoft.com/office/drawing/2014/main" id="{32A06C82-0449-0B08-8880-38418E20B81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uppieren 221">
              <a:extLst>
                <a:ext uri="{FF2B5EF4-FFF2-40B4-BE49-F238E27FC236}">
                  <a16:creationId xmlns:a16="http://schemas.microsoft.com/office/drawing/2014/main" id="{C2B91CFC-E680-A997-2276-02DF4BB85B80}"/>
                </a:ext>
              </a:extLst>
            </p:cNvPr>
            <p:cNvGrpSpPr/>
            <p:nvPr/>
          </p:nvGrpSpPr>
          <p:grpSpPr>
            <a:xfrm>
              <a:off x="7727036" y="4820851"/>
              <a:ext cx="70843" cy="71437"/>
              <a:chOff x="6306223" y="5780245"/>
              <a:chExt cx="70843" cy="71437"/>
            </a:xfrm>
          </p:grpSpPr>
          <p:cxnSp>
            <p:nvCxnSpPr>
              <p:cNvPr id="223" name="Gerader Verbinder 222">
                <a:extLst>
                  <a:ext uri="{FF2B5EF4-FFF2-40B4-BE49-F238E27FC236}">
                    <a16:creationId xmlns:a16="http://schemas.microsoft.com/office/drawing/2014/main" id="{0D72AE66-F33F-AB96-4F57-4B399F819C5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Gerader Verbinder 223">
                <a:extLst>
                  <a:ext uri="{FF2B5EF4-FFF2-40B4-BE49-F238E27FC236}">
                    <a16:creationId xmlns:a16="http://schemas.microsoft.com/office/drawing/2014/main" id="{46CC3208-A349-A0E7-43CD-1F928B6155E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Gruppieren 224">
              <a:extLst>
                <a:ext uri="{FF2B5EF4-FFF2-40B4-BE49-F238E27FC236}">
                  <a16:creationId xmlns:a16="http://schemas.microsoft.com/office/drawing/2014/main" id="{C148A572-B53D-6EB2-0357-E0D7C0637C9D}"/>
                </a:ext>
              </a:extLst>
            </p:cNvPr>
            <p:cNvGrpSpPr/>
            <p:nvPr/>
          </p:nvGrpSpPr>
          <p:grpSpPr>
            <a:xfrm>
              <a:off x="7773984" y="4818848"/>
              <a:ext cx="70843" cy="71437"/>
              <a:chOff x="6306223" y="5780245"/>
              <a:chExt cx="70843" cy="71437"/>
            </a:xfrm>
          </p:grpSpPr>
          <p:cxnSp>
            <p:nvCxnSpPr>
              <p:cNvPr id="226" name="Gerader Verbinder 225">
                <a:extLst>
                  <a:ext uri="{FF2B5EF4-FFF2-40B4-BE49-F238E27FC236}">
                    <a16:creationId xmlns:a16="http://schemas.microsoft.com/office/drawing/2014/main" id="{5077C8B6-928E-FF3C-ADD5-04A4A281B91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Gerader Verbinder 226">
                <a:extLst>
                  <a:ext uri="{FF2B5EF4-FFF2-40B4-BE49-F238E27FC236}">
                    <a16:creationId xmlns:a16="http://schemas.microsoft.com/office/drawing/2014/main" id="{34DC90CF-01CC-FFBD-46A3-2918C77E9E5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Gruppieren 227">
              <a:extLst>
                <a:ext uri="{FF2B5EF4-FFF2-40B4-BE49-F238E27FC236}">
                  <a16:creationId xmlns:a16="http://schemas.microsoft.com/office/drawing/2014/main" id="{247566DF-3261-DD5A-B953-0F66670384D1}"/>
                </a:ext>
              </a:extLst>
            </p:cNvPr>
            <p:cNvGrpSpPr/>
            <p:nvPr/>
          </p:nvGrpSpPr>
          <p:grpSpPr>
            <a:xfrm>
              <a:off x="7691525" y="4891803"/>
              <a:ext cx="70843" cy="71437"/>
              <a:chOff x="6306223" y="5780245"/>
              <a:chExt cx="70843" cy="71437"/>
            </a:xfrm>
          </p:grpSpPr>
          <p:cxnSp>
            <p:nvCxnSpPr>
              <p:cNvPr id="229" name="Gerader Verbinder 228">
                <a:extLst>
                  <a:ext uri="{FF2B5EF4-FFF2-40B4-BE49-F238E27FC236}">
                    <a16:creationId xmlns:a16="http://schemas.microsoft.com/office/drawing/2014/main" id="{F3A5B626-4528-14B2-9435-9DC61984345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Gerader Verbinder 229">
                <a:extLst>
                  <a:ext uri="{FF2B5EF4-FFF2-40B4-BE49-F238E27FC236}">
                    <a16:creationId xmlns:a16="http://schemas.microsoft.com/office/drawing/2014/main" id="{74AB0A36-DE0C-2A58-43B7-C05D4406259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uppieren 230">
              <a:extLst>
                <a:ext uri="{FF2B5EF4-FFF2-40B4-BE49-F238E27FC236}">
                  <a16:creationId xmlns:a16="http://schemas.microsoft.com/office/drawing/2014/main" id="{CB434ED2-8F6C-594F-4C14-A65AED30CD3C}"/>
                </a:ext>
              </a:extLst>
            </p:cNvPr>
            <p:cNvGrpSpPr/>
            <p:nvPr/>
          </p:nvGrpSpPr>
          <p:grpSpPr>
            <a:xfrm>
              <a:off x="7936330" y="5791816"/>
              <a:ext cx="70843" cy="71437"/>
              <a:chOff x="6306223" y="5780245"/>
              <a:chExt cx="70843" cy="71437"/>
            </a:xfrm>
          </p:grpSpPr>
          <p:cxnSp>
            <p:nvCxnSpPr>
              <p:cNvPr id="232" name="Gerader Verbinder 231">
                <a:extLst>
                  <a:ext uri="{FF2B5EF4-FFF2-40B4-BE49-F238E27FC236}">
                    <a16:creationId xmlns:a16="http://schemas.microsoft.com/office/drawing/2014/main" id="{D563D473-4DBC-594B-D369-11D20559A38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3" name="Gerader Verbinder 232">
                <a:extLst>
                  <a:ext uri="{FF2B5EF4-FFF2-40B4-BE49-F238E27FC236}">
                    <a16:creationId xmlns:a16="http://schemas.microsoft.com/office/drawing/2014/main" id="{8F49283D-ED10-5B92-91C8-19E1E3C6027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uppieren 233">
              <a:extLst>
                <a:ext uri="{FF2B5EF4-FFF2-40B4-BE49-F238E27FC236}">
                  <a16:creationId xmlns:a16="http://schemas.microsoft.com/office/drawing/2014/main" id="{31255162-8420-182F-1E81-ECF661599AC2}"/>
                </a:ext>
              </a:extLst>
            </p:cNvPr>
            <p:cNvGrpSpPr/>
            <p:nvPr/>
          </p:nvGrpSpPr>
          <p:grpSpPr>
            <a:xfrm>
              <a:off x="7972811" y="5954901"/>
              <a:ext cx="70843" cy="71437"/>
              <a:chOff x="6306223" y="5780245"/>
              <a:chExt cx="70843" cy="71437"/>
            </a:xfrm>
          </p:grpSpPr>
          <p:cxnSp>
            <p:nvCxnSpPr>
              <p:cNvPr id="235" name="Gerader Verbinder 234">
                <a:extLst>
                  <a:ext uri="{FF2B5EF4-FFF2-40B4-BE49-F238E27FC236}">
                    <a16:creationId xmlns:a16="http://schemas.microsoft.com/office/drawing/2014/main" id="{9E456237-2BE0-2B1C-75C5-C27837810B7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6" name="Gerader Verbinder 235">
                <a:extLst>
                  <a:ext uri="{FF2B5EF4-FFF2-40B4-BE49-F238E27FC236}">
                    <a16:creationId xmlns:a16="http://schemas.microsoft.com/office/drawing/2014/main" id="{8EE0066C-2C8A-4CFD-DCB4-7E43AB001C3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uppieren 236">
              <a:extLst>
                <a:ext uri="{FF2B5EF4-FFF2-40B4-BE49-F238E27FC236}">
                  <a16:creationId xmlns:a16="http://schemas.microsoft.com/office/drawing/2014/main" id="{946CC998-BB66-FC8D-0CDE-BEBFC2E34289}"/>
                </a:ext>
              </a:extLst>
            </p:cNvPr>
            <p:cNvGrpSpPr/>
            <p:nvPr/>
          </p:nvGrpSpPr>
          <p:grpSpPr>
            <a:xfrm>
              <a:off x="8012043" y="6096844"/>
              <a:ext cx="70843" cy="71437"/>
              <a:chOff x="6306223" y="5780245"/>
              <a:chExt cx="70843" cy="71437"/>
            </a:xfrm>
          </p:grpSpPr>
          <p:cxnSp>
            <p:nvCxnSpPr>
              <p:cNvPr id="238" name="Gerader Verbinder 237">
                <a:extLst>
                  <a:ext uri="{FF2B5EF4-FFF2-40B4-BE49-F238E27FC236}">
                    <a16:creationId xmlns:a16="http://schemas.microsoft.com/office/drawing/2014/main" id="{AAEF5546-97D8-DC14-4594-E442C576E1D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" name="Gerader Verbinder 238">
                <a:extLst>
                  <a:ext uri="{FF2B5EF4-FFF2-40B4-BE49-F238E27FC236}">
                    <a16:creationId xmlns:a16="http://schemas.microsoft.com/office/drawing/2014/main" id="{1333FC46-6DA1-0AA8-7033-3966248BA8D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20FCEB48-C96E-E788-9E07-BF5E90D39C2C}"/>
                </a:ext>
              </a:extLst>
            </p:cNvPr>
            <p:cNvGrpSpPr/>
            <p:nvPr/>
          </p:nvGrpSpPr>
          <p:grpSpPr>
            <a:xfrm>
              <a:off x="8059728" y="6016145"/>
              <a:ext cx="70843" cy="71437"/>
              <a:chOff x="6306223" y="5780245"/>
              <a:chExt cx="70843" cy="71437"/>
            </a:xfrm>
          </p:grpSpPr>
          <p:cxnSp>
            <p:nvCxnSpPr>
              <p:cNvPr id="241" name="Gerader Verbinder 240">
                <a:extLst>
                  <a:ext uri="{FF2B5EF4-FFF2-40B4-BE49-F238E27FC236}">
                    <a16:creationId xmlns:a16="http://schemas.microsoft.com/office/drawing/2014/main" id="{98C21579-8862-53BA-25D0-E3CF7738B50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" name="Gerader Verbinder 241">
                <a:extLst>
                  <a:ext uri="{FF2B5EF4-FFF2-40B4-BE49-F238E27FC236}">
                    <a16:creationId xmlns:a16="http://schemas.microsoft.com/office/drawing/2014/main" id="{5E338A53-25C9-04CE-FECD-02CA0A5DE9D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uppieren 242">
              <a:extLst>
                <a:ext uri="{FF2B5EF4-FFF2-40B4-BE49-F238E27FC236}">
                  <a16:creationId xmlns:a16="http://schemas.microsoft.com/office/drawing/2014/main" id="{24F7AD8F-43A0-25DB-0FEB-A38A7F68180A}"/>
                </a:ext>
              </a:extLst>
            </p:cNvPr>
            <p:cNvGrpSpPr/>
            <p:nvPr/>
          </p:nvGrpSpPr>
          <p:grpSpPr>
            <a:xfrm>
              <a:off x="8170236" y="5552508"/>
              <a:ext cx="70843" cy="71437"/>
              <a:chOff x="6306223" y="5780245"/>
              <a:chExt cx="70843" cy="71437"/>
            </a:xfrm>
          </p:grpSpPr>
          <p:cxnSp>
            <p:nvCxnSpPr>
              <p:cNvPr id="244" name="Gerader Verbinder 243">
                <a:extLst>
                  <a:ext uri="{FF2B5EF4-FFF2-40B4-BE49-F238E27FC236}">
                    <a16:creationId xmlns:a16="http://schemas.microsoft.com/office/drawing/2014/main" id="{03A0D3EB-3669-6D47-7813-0AA334DFDB0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Gerader Verbinder 244">
                <a:extLst>
                  <a:ext uri="{FF2B5EF4-FFF2-40B4-BE49-F238E27FC236}">
                    <a16:creationId xmlns:a16="http://schemas.microsoft.com/office/drawing/2014/main" id="{439DA6D1-831C-548A-6A95-BF335E65CE9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uppieren 245">
              <a:extLst>
                <a:ext uri="{FF2B5EF4-FFF2-40B4-BE49-F238E27FC236}">
                  <a16:creationId xmlns:a16="http://schemas.microsoft.com/office/drawing/2014/main" id="{0AF215E5-03B7-607B-1308-6B17D3D9B1C2}"/>
                </a:ext>
              </a:extLst>
            </p:cNvPr>
            <p:cNvGrpSpPr/>
            <p:nvPr/>
          </p:nvGrpSpPr>
          <p:grpSpPr>
            <a:xfrm>
              <a:off x="8098749" y="5989817"/>
              <a:ext cx="70843" cy="71437"/>
              <a:chOff x="6306223" y="5780245"/>
              <a:chExt cx="70843" cy="71437"/>
            </a:xfrm>
          </p:grpSpPr>
          <p:cxnSp>
            <p:nvCxnSpPr>
              <p:cNvPr id="247" name="Gerader Verbinder 246">
                <a:extLst>
                  <a:ext uri="{FF2B5EF4-FFF2-40B4-BE49-F238E27FC236}">
                    <a16:creationId xmlns:a16="http://schemas.microsoft.com/office/drawing/2014/main" id="{EB532475-BC6F-A6FF-63C3-CE6E29582EF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" name="Gerader Verbinder 247">
                <a:extLst>
                  <a:ext uri="{FF2B5EF4-FFF2-40B4-BE49-F238E27FC236}">
                    <a16:creationId xmlns:a16="http://schemas.microsoft.com/office/drawing/2014/main" id="{7785DC81-8C5D-3948-EEC8-AFCDC931416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uppieren 248">
              <a:extLst>
                <a:ext uri="{FF2B5EF4-FFF2-40B4-BE49-F238E27FC236}">
                  <a16:creationId xmlns:a16="http://schemas.microsoft.com/office/drawing/2014/main" id="{0AB82D9C-70F6-84A8-B9CD-8E5D36A44A09}"/>
                </a:ext>
              </a:extLst>
            </p:cNvPr>
            <p:cNvGrpSpPr/>
            <p:nvPr/>
          </p:nvGrpSpPr>
          <p:grpSpPr>
            <a:xfrm>
              <a:off x="8131457" y="5819075"/>
              <a:ext cx="70843" cy="71437"/>
              <a:chOff x="6306223" y="5780245"/>
              <a:chExt cx="70843" cy="71437"/>
            </a:xfrm>
          </p:grpSpPr>
          <p:cxnSp>
            <p:nvCxnSpPr>
              <p:cNvPr id="250" name="Gerader Verbinder 249">
                <a:extLst>
                  <a:ext uri="{FF2B5EF4-FFF2-40B4-BE49-F238E27FC236}">
                    <a16:creationId xmlns:a16="http://schemas.microsoft.com/office/drawing/2014/main" id="{33DC8BB3-00AA-3A44-3E20-AD727F5C4DC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" name="Gerader Verbinder 250">
                <a:extLst>
                  <a:ext uri="{FF2B5EF4-FFF2-40B4-BE49-F238E27FC236}">
                    <a16:creationId xmlns:a16="http://schemas.microsoft.com/office/drawing/2014/main" id="{F54C2858-48F4-81E4-C880-05C3B78B2D3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FCB12201-E66A-4FB1-C01D-2585378B345E}"/>
                </a:ext>
              </a:extLst>
            </p:cNvPr>
            <p:cNvGrpSpPr/>
            <p:nvPr/>
          </p:nvGrpSpPr>
          <p:grpSpPr>
            <a:xfrm>
              <a:off x="8212669" y="5367823"/>
              <a:ext cx="70843" cy="71437"/>
              <a:chOff x="6306223" y="5780245"/>
              <a:chExt cx="70843" cy="71437"/>
            </a:xfrm>
          </p:grpSpPr>
          <p:cxnSp>
            <p:nvCxnSpPr>
              <p:cNvPr id="253" name="Gerader Verbinder 252">
                <a:extLst>
                  <a:ext uri="{FF2B5EF4-FFF2-40B4-BE49-F238E27FC236}">
                    <a16:creationId xmlns:a16="http://schemas.microsoft.com/office/drawing/2014/main" id="{907D8569-146A-B4A7-C8BC-57679E97345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Gerader Verbinder 253">
                <a:extLst>
                  <a:ext uri="{FF2B5EF4-FFF2-40B4-BE49-F238E27FC236}">
                    <a16:creationId xmlns:a16="http://schemas.microsoft.com/office/drawing/2014/main" id="{1582D175-5EC0-E7A5-EE70-A73A9883E89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uppieren 254">
              <a:extLst>
                <a:ext uri="{FF2B5EF4-FFF2-40B4-BE49-F238E27FC236}">
                  <a16:creationId xmlns:a16="http://schemas.microsoft.com/office/drawing/2014/main" id="{5BAAF33B-C7FB-147F-55E4-4ED6C2DB3F15}"/>
                </a:ext>
              </a:extLst>
            </p:cNvPr>
            <p:cNvGrpSpPr/>
            <p:nvPr/>
          </p:nvGrpSpPr>
          <p:grpSpPr>
            <a:xfrm>
              <a:off x="8252615" y="5110753"/>
              <a:ext cx="70843" cy="71437"/>
              <a:chOff x="6306223" y="5780245"/>
              <a:chExt cx="70843" cy="71437"/>
            </a:xfrm>
          </p:grpSpPr>
          <p:cxnSp>
            <p:nvCxnSpPr>
              <p:cNvPr id="256" name="Gerader Verbinder 255">
                <a:extLst>
                  <a:ext uri="{FF2B5EF4-FFF2-40B4-BE49-F238E27FC236}">
                    <a16:creationId xmlns:a16="http://schemas.microsoft.com/office/drawing/2014/main" id="{6CBC579B-1768-8269-E69B-170B7059A31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7" name="Gerader Verbinder 256">
                <a:extLst>
                  <a:ext uri="{FF2B5EF4-FFF2-40B4-BE49-F238E27FC236}">
                    <a16:creationId xmlns:a16="http://schemas.microsoft.com/office/drawing/2014/main" id="{5357753C-4722-0F52-64E3-29ABB345462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uppieren 257">
              <a:extLst>
                <a:ext uri="{FF2B5EF4-FFF2-40B4-BE49-F238E27FC236}">
                  <a16:creationId xmlns:a16="http://schemas.microsoft.com/office/drawing/2014/main" id="{E3B28AEB-B38F-073A-FB24-7855DF5B5C99}"/>
                </a:ext>
              </a:extLst>
            </p:cNvPr>
            <p:cNvGrpSpPr/>
            <p:nvPr/>
          </p:nvGrpSpPr>
          <p:grpSpPr>
            <a:xfrm>
              <a:off x="8452877" y="5056119"/>
              <a:ext cx="70843" cy="71437"/>
              <a:chOff x="6306223" y="5780245"/>
              <a:chExt cx="70843" cy="71437"/>
            </a:xfrm>
          </p:grpSpPr>
          <p:cxnSp>
            <p:nvCxnSpPr>
              <p:cNvPr id="259" name="Gerader Verbinder 258">
                <a:extLst>
                  <a:ext uri="{FF2B5EF4-FFF2-40B4-BE49-F238E27FC236}">
                    <a16:creationId xmlns:a16="http://schemas.microsoft.com/office/drawing/2014/main" id="{1421DBD9-CA72-8A7A-0A8C-A4F03758D7B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0" name="Gerader Verbinder 259">
                <a:extLst>
                  <a:ext uri="{FF2B5EF4-FFF2-40B4-BE49-F238E27FC236}">
                    <a16:creationId xmlns:a16="http://schemas.microsoft.com/office/drawing/2014/main" id="{D78045F1-B6D5-002B-7C6E-14E620D6033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Gruppieren 260">
              <a:extLst>
                <a:ext uri="{FF2B5EF4-FFF2-40B4-BE49-F238E27FC236}">
                  <a16:creationId xmlns:a16="http://schemas.microsoft.com/office/drawing/2014/main" id="{829336FB-78FD-F44E-7F96-C4A6C582374B}"/>
                </a:ext>
              </a:extLst>
            </p:cNvPr>
            <p:cNvGrpSpPr/>
            <p:nvPr/>
          </p:nvGrpSpPr>
          <p:grpSpPr>
            <a:xfrm>
              <a:off x="8492276" y="5454244"/>
              <a:ext cx="70843" cy="71437"/>
              <a:chOff x="6306223" y="5780245"/>
              <a:chExt cx="70843" cy="71437"/>
            </a:xfrm>
          </p:grpSpPr>
          <p:cxnSp>
            <p:nvCxnSpPr>
              <p:cNvPr id="262" name="Gerader Verbinder 261">
                <a:extLst>
                  <a:ext uri="{FF2B5EF4-FFF2-40B4-BE49-F238E27FC236}">
                    <a16:creationId xmlns:a16="http://schemas.microsoft.com/office/drawing/2014/main" id="{A113A68B-B6CE-C537-E7B9-78F6293F1E0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" name="Gerader Verbinder 262">
                <a:extLst>
                  <a:ext uri="{FF2B5EF4-FFF2-40B4-BE49-F238E27FC236}">
                    <a16:creationId xmlns:a16="http://schemas.microsoft.com/office/drawing/2014/main" id="{0AB7F558-8660-6033-87E3-7D879788AA3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Gruppieren 263">
              <a:extLst>
                <a:ext uri="{FF2B5EF4-FFF2-40B4-BE49-F238E27FC236}">
                  <a16:creationId xmlns:a16="http://schemas.microsoft.com/office/drawing/2014/main" id="{272B8221-6DA9-A395-9E29-34BA52B20D00}"/>
                </a:ext>
              </a:extLst>
            </p:cNvPr>
            <p:cNvGrpSpPr/>
            <p:nvPr/>
          </p:nvGrpSpPr>
          <p:grpSpPr>
            <a:xfrm>
              <a:off x="8294116" y="4878937"/>
              <a:ext cx="70843" cy="71437"/>
              <a:chOff x="6306223" y="5780245"/>
              <a:chExt cx="70843" cy="71437"/>
            </a:xfrm>
          </p:grpSpPr>
          <p:cxnSp>
            <p:nvCxnSpPr>
              <p:cNvPr id="265" name="Gerader Verbinder 264">
                <a:extLst>
                  <a:ext uri="{FF2B5EF4-FFF2-40B4-BE49-F238E27FC236}">
                    <a16:creationId xmlns:a16="http://schemas.microsoft.com/office/drawing/2014/main" id="{B5A2ED54-6277-9B85-44EB-5914FE1BD13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6" name="Gerader Verbinder 265">
                <a:extLst>
                  <a:ext uri="{FF2B5EF4-FFF2-40B4-BE49-F238E27FC236}">
                    <a16:creationId xmlns:a16="http://schemas.microsoft.com/office/drawing/2014/main" id="{92131DE5-3CDD-279C-CDC2-345574F7781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uppieren 266">
              <a:extLst>
                <a:ext uri="{FF2B5EF4-FFF2-40B4-BE49-F238E27FC236}">
                  <a16:creationId xmlns:a16="http://schemas.microsoft.com/office/drawing/2014/main" id="{5F47B62D-EB0C-2A71-CD5B-7B0AADA3210A}"/>
                </a:ext>
              </a:extLst>
            </p:cNvPr>
            <p:cNvGrpSpPr/>
            <p:nvPr/>
          </p:nvGrpSpPr>
          <p:grpSpPr>
            <a:xfrm>
              <a:off x="8332971" y="4801238"/>
              <a:ext cx="70843" cy="71437"/>
              <a:chOff x="6306223" y="5780245"/>
              <a:chExt cx="70843" cy="71437"/>
            </a:xfrm>
          </p:grpSpPr>
          <p:cxnSp>
            <p:nvCxnSpPr>
              <p:cNvPr id="268" name="Gerader Verbinder 267">
                <a:extLst>
                  <a:ext uri="{FF2B5EF4-FFF2-40B4-BE49-F238E27FC236}">
                    <a16:creationId xmlns:a16="http://schemas.microsoft.com/office/drawing/2014/main" id="{683E4EF6-92D8-8D93-945A-2E75E725B57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" name="Gerader Verbinder 268">
                <a:extLst>
                  <a:ext uri="{FF2B5EF4-FFF2-40B4-BE49-F238E27FC236}">
                    <a16:creationId xmlns:a16="http://schemas.microsoft.com/office/drawing/2014/main" id="{C635D95D-E360-5DAC-0D1D-429812A4BDC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uppieren 269">
              <a:extLst>
                <a:ext uri="{FF2B5EF4-FFF2-40B4-BE49-F238E27FC236}">
                  <a16:creationId xmlns:a16="http://schemas.microsoft.com/office/drawing/2014/main" id="{36E9C225-E4D3-708A-389F-161A87FEE569}"/>
                </a:ext>
              </a:extLst>
            </p:cNvPr>
            <p:cNvGrpSpPr/>
            <p:nvPr/>
          </p:nvGrpSpPr>
          <p:grpSpPr>
            <a:xfrm>
              <a:off x="8371715" y="4816539"/>
              <a:ext cx="70843" cy="71437"/>
              <a:chOff x="6306223" y="5780245"/>
              <a:chExt cx="70843" cy="71437"/>
            </a:xfrm>
          </p:grpSpPr>
          <p:cxnSp>
            <p:nvCxnSpPr>
              <p:cNvPr id="271" name="Gerader Verbinder 270">
                <a:extLst>
                  <a:ext uri="{FF2B5EF4-FFF2-40B4-BE49-F238E27FC236}">
                    <a16:creationId xmlns:a16="http://schemas.microsoft.com/office/drawing/2014/main" id="{DC3F6125-F584-1418-6466-FCDA5C8BC01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" name="Gerader Verbinder 271">
                <a:extLst>
                  <a:ext uri="{FF2B5EF4-FFF2-40B4-BE49-F238E27FC236}">
                    <a16:creationId xmlns:a16="http://schemas.microsoft.com/office/drawing/2014/main" id="{33B88409-D75D-984F-85A9-5236D9B40AA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uppieren 272">
              <a:extLst>
                <a:ext uri="{FF2B5EF4-FFF2-40B4-BE49-F238E27FC236}">
                  <a16:creationId xmlns:a16="http://schemas.microsoft.com/office/drawing/2014/main" id="{3EFD65DE-C36E-07A4-EDE1-1C3DE5D8DB8B}"/>
                </a:ext>
              </a:extLst>
            </p:cNvPr>
            <p:cNvGrpSpPr/>
            <p:nvPr/>
          </p:nvGrpSpPr>
          <p:grpSpPr>
            <a:xfrm>
              <a:off x="8532137" y="5811469"/>
              <a:ext cx="70843" cy="71437"/>
              <a:chOff x="6306223" y="5780245"/>
              <a:chExt cx="70843" cy="71437"/>
            </a:xfrm>
          </p:grpSpPr>
          <p:cxnSp>
            <p:nvCxnSpPr>
              <p:cNvPr id="274" name="Gerader Verbinder 273">
                <a:extLst>
                  <a:ext uri="{FF2B5EF4-FFF2-40B4-BE49-F238E27FC236}">
                    <a16:creationId xmlns:a16="http://schemas.microsoft.com/office/drawing/2014/main" id="{8AA29A6B-995D-B929-2E93-8215AB20D6A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" name="Gerader Verbinder 274">
                <a:extLst>
                  <a:ext uri="{FF2B5EF4-FFF2-40B4-BE49-F238E27FC236}">
                    <a16:creationId xmlns:a16="http://schemas.microsoft.com/office/drawing/2014/main" id="{1F23B908-1E53-4791-3AA4-EA896FAD6E7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uppieren 275">
              <a:extLst>
                <a:ext uri="{FF2B5EF4-FFF2-40B4-BE49-F238E27FC236}">
                  <a16:creationId xmlns:a16="http://schemas.microsoft.com/office/drawing/2014/main" id="{B3A8328A-CC3F-7301-28B4-FC82B624D013}"/>
                </a:ext>
              </a:extLst>
            </p:cNvPr>
            <p:cNvGrpSpPr/>
            <p:nvPr/>
          </p:nvGrpSpPr>
          <p:grpSpPr>
            <a:xfrm>
              <a:off x="8578659" y="6180291"/>
              <a:ext cx="70843" cy="71437"/>
              <a:chOff x="6306223" y="5780245"/>
              <a:chExt cx="70843" cy="71437"/>
            </a:xfrm>
          </p:grpSpPr>
          <p:cxnSp>
            <p:nvCxnSpPr>
              <p:cNvPr id="277" name="Gerader Verbinder 276">
                <a:extLst>
                  <a:ext uri="{FF2B5EF4-FFF2-40B4-BE49-F238E27FC236}">
                    <a16:creationId xmlns:a16="http://schemas.microsoft.com/office/drawing/2014/main" id="{0CCD5FCB-D795-1674-3F21-D83D0DBF5CD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8" name="Gerader Verbinder 277">
                <a:extLst>
                  <a:ext uri="{FF2B5EF4-FFF2-40B4-BE49-F238E27FC236}">
                    <a16:creationId xmlns:a16="http://schemas.microsoft.com/office/drawing/2014/main" id="{991E8C03-16F1-C432-35B4-F1242A6521D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uppieren 278">
              <a:extLst>
                <a:ext uri="{FF2B5EF4-FFF2-40B4-BE49-F238E27FC236}">
                  <a16:creationId xmlns:a16="http://schemas.microsoft.com/office/drawing/2014/main" id="{BFF9189E-A094-B37E-25C8-3C20B7540098}"/>
                </a:ext>
              </a:extLst>
            </p:cNvPr>
            <p:cNvGrpSpPr/>
            <p:nvPr/>
          </p:nvGrpSpPr>
          <p:grpSpPr>
            <a:xfrm>
              <a:off x="8627590" y="6247561"/>
              <a:ext cx="70843" cy="71437"/>
              <a:chOff x="6306223" y="5780245"/>
              <a:chExt cx="70843" cy="71437"/>
            </a:xfrm>
          </p:grpSpPr>
          <p:cxnSp>
            <p:nvCxnSpPr>
              <p:cNvPr id="280" name="Gerader Verbinder 279">
                <a:extLst>
                  <a:ext uri="{FF2B5EF4-FFF2-40B4-BE49-F238E27FC236}">
                    <a16:creationId xmlns:a16="http://schemas.microsoft.com/office/drawing/2014/main" id="{6A28C1E2-9EAF-E45F-4088-BD3A2BA94F5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1" name="Gerader Verbinder 280">
                <a:extLst>
                  <a:ext uri="{FF2B5EF4-FFF2-40B4-BE49-F238E27FC236}">
                    <a16:creationId xmlns:a16="http://schemas.microsoft.com/office/drawing/2014/main" id="{2397A080-7F52-AA18-25BE-41CA6D82837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uppieren 281">
              <a:extLst>
                <a:ext uri="{FF2B5EF4-FFF2-40B4-BE49-F238E27FC236}">
                  <a16:creationId xmlns:a16="http://schemas.microsoft.com/office/drawing/2014/main" id="{68485ED9-2E26-D475-8216-CA09D94EB633}"/>
                </a:ext>
              </a:extLst>
            </p:cNvPr>
            <p:cNvGrpSpPr/>
            <p:nvPr/>
          </p:nvGrpSpPr>
          <p:grpSpPr>
            <a:xfrm>
              <a:off x="8670414" y="6301402"/>
              <a:ext cx="70843" cy="71437"/>
              <a:chOff x="6306223" y="5780245"/>
              <a:chExt cx="70843" cy="71437"/>
            </a:xfrm>
          </p:grpSpPr>
          <p:cxnSp>
            <p:nvCxnSpPr>
              <p:cNvPr id="283" name="Gerader Verbinder 282">
                <a:extLst>
                  <a:ext uri="{FF2B5EF4-FFF2-40B4-BE49-F238E27FC236}">
                    <a16:creationId xmlns:a16="http://schemas.microsoft.com/office/drawing/2014/main" id="{C4D75F2E-5A92-6DF9-2998-DFBB2217890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" name="Gerader Verbinder 283">
                <a:extLst>
                  <a:ext uri="{FF2B5EF4-FFF2-40B4-BE49-F238E27FC236}">
                    <a16:creationId xmlns:a16="http://schemas.microsoft.com/office/drawing/2014/main" id="{F0CA32B5-59C2-9193-490B-BF8EFA5D236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8" name="Gruppieren 287">
              <a:extLst>
                <a:ext uri="{FF2B5EF4-FFF2-40B4-BE49-F238E27FC236}">
                  <a16:creationId xmlns:a16="http://schemas.microsoft.com/office/drawing/2014/main" id="{FABE8B8E-AD4A-2DC8-0795-805001744CA6}"/>
                </a:ext>
              </a:extLst>
            </p:cNvPr>
            <p:cNvGrpSpPr/>
            <p:nvPr/>
          </p:nvGrpSpPr>
          <p:grpSpPr>
            <a:xfrm>
              <a:off x="8467229" y="4600188"/>
              <a:ext cx="70843" cy="71437"/>
              <a:chOff x="6306223" y="5780245"/>
              <a:chExt cx="70843" cy="71437"/>
            </a:xfrm>
          </p:grpSpPr>
          <p:cxnSp>
            <p:nvCxnSpPr>
              <p:cNvPr id="289" name="Gerader Verbinder 288">
                <a:extLst>
                  <a:ext uri="{FF2B5EF4-FFF2-40B4-BE49-F238E27FC236}">
                    <a16:creationId xmlns:a16="http://schemas.microsoft.com/office/drawing/2014/main" id="{9A78C21A-64C6-16A6-6C72-AEEFECF5FC4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" name="Gerader Verbinder 289">
                <a:extLst>
                  <a:ext uri="{FF2B5EF4-FFF2-40B4-BE49-F238E27FC236}">
                    <a16:creationId xmlns:a16="http://schemas.microsoft.com/office/drawing/2014/main" id="{B59B2F86-53A8-3193-F2D0-34BAC56F3F3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3D6E3E0B-3F68-2E51-AF6C-E0DF3BC1B1D6}"/>
                </a:ext>
              </a:extLst>
            </p:cNvPr>
            <p:cNvSpPr/>
            <p:nvPr/>
          </p:nvSpPr>
          <p:spPr>
            <a:xfrm>
              <a:off x="9261569" y="5694412"/>
              <a:ext cx="49762" cy="493395"/>
            </a:xfrm>
            <a:custGeom>
              <a:avLst/>
              <a:gdLst>
                <a:gd name="connsiteX0" fmla="*/ 49762 w 49762"/>
                <a:gd name="connsiteY0" fmla="*/ 0 h 493395"/>
                <a:gd name="connsiteX1" fmla="*/ 47857 w 49762"/>
                <a:gd name="connsiteY1" fmla="*/ 9525 h 493395"/>
                <a:gd name="connsiteX2" fmla="*/ 44047 w 49762"/>
                <a:gd name="connsiteY2" fmla="*/ 20955 h 493395"/>
                <a:gd name="connsiteX3" fmla="*/ 42142 w 49762"/>
                <a:gd name="connsiteY3" fmla="*/ 49530 h 493395"/>
                <a:gd name="connsiteX4" fmla="*/ 40237 w 49762"/>
                <a:gd name="connsiteY4" fmla="*/ 64770 h 493395"/>
                <a:gd name="connsiteX5" fmla="*/ 38332 w 49762"/>
                <a:gd name="connsiteY5" fmla="*/ 125730 h 493395"/>
                <a:gd name="connsiteX6" fmla="*/ 34522 w 49762"/>
                <a:gd name="connsiteY6" fmla="*/ 152400 h 493395"/>
                <a:gd name="connsiteX7" fmla="*/ 32617 w 49762"/>
                <a:gd name="connsiteY7" fmla="*/ 169545 h 493395"/>
                <a:gd name="connsiteX8" fmla="*/ 30712 w 49762"/>
                <a:gd name="connsiteY8" fmla="*/ 203835 h 493395"/>
                <a:gd name="connsiteX9" fmla="*/ 26902 w 49762"/>
                <a:gd name="connsiteY9" fmla="*/ 222885 h 493395"/>
                <a:gd name="connsiteX10" fmla="*/ 24997 w 49762"/>
                <a:gd name="connsiteY10" fmla="*/ 253365 h 493395"/>
                <a:gd name="connsiteX11" fmla="*/ 19282 w 49762"/>
                <a:gd name="connsiteY11" fmla="*/ 283845 h 493395"/>
                <a:gd name="connsiteX12" fmla="*/ 13567 w 49762"/>
                <a:gd name="connsiteY12" fmla="*/ 325755 h 493395"/>
                <a:gd name="connsiteX13" fmla="*/ 11662 w 49762"/>
                <a:gd name="connsiteY13" fmla="*/ 381000 h 493395"/>
                <a:gd name="connsiteX14" fmla="*/ 5947 w 49762"/>
                <a:gd name="connsiteY14" fmla="*/ 417195 h 493395"/>
                <a:gd name="connsiteX15" fmla="*/ 4042 w 49762"/>
                <a:gd name="connsiteY15" fmla="*/ 449580 h 493395"/>
                <a:gd name="connsiteX16" fmla="*/ 2137 w 49762"/>
                <a:gd name="connsiteY16" fmla="*/ 461010 h 493395"/>
                <a:gd name="connsiteX17" fmla="*/ 232 w 49762"/>
                <a:gd name="connsiteY17" fmla="*/ 466725 h 493395"/>
                <a:gd name="connsiteX18" fmla="*/ 232 w 49762"/>
                <a:gd name="connsiteY18" fmla="*/ 493395 h 49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762" h="493395">
                  <a:moveTo>
                    <a:pt x="49762" y="0"/>
                  </a:moveTo>
                  <a:cubicBezTo>
                    <a:pt x="49127" y="3175"/>
                    <a:pt x="48709" y="6401"/>
                    <a:pt x="47857" y="9525"/>
                  </a:cubicBezTo>
                  <a:cubicBezTo>
                    <a:pt x="46800" y="13400"/>
                    <a:pt x="44615" y="16979"/>
                    <a:pt x="44047" y="20955"/>
                  </a:cubicBezTo>
                  <a:cubicBezTo>
                    <a:pt x="42697" y="30405"/>
                    <a:pt x="42969" y="40020"/>
                    <a:pt x="42142" y="49530"/>
                  </a:cubicBezTo>
                  <a:cubicBezTo>
                    <a:pt x="41698" y="54630"/>
                    <a:pt x="40872" y="59690"/>
                    <a:pt x="40237" y="64770"/>
                  </a:cubicBezTo>
                  <a:cubicBezTo>
                    <a:pt x="39602" y="85090"/>
                    <a:pt x="39277" y="105422"/>
                    <a:pt x="38332" y="125730"/>
                  </a:cubicBezTo>
                  <a:cubicBezTo>
                    <a:pt x="37430" y="145132"/>
                    <a:pt x="38306" y="141048"/>
                    <a:pt x="34522" y="152400"/>
                  </a:cubicBezTo>
                  <a:cubicBezTo>
                    <a:pt x="33887" y="158115"/>
                    <a:pt x="33042" y="163811"/>
                    <a:pt x="32617" y="169545"/>
                  </a:cubicBezTo>
                  <a:cubicBezTo>
                    <a:pt x="31771" y="180961"/>
                    <a:pt x="31663" y="192427"/>
                    <a:pt x="30712" y="203835"/>
                  </a:cubicBezTo>
                  <a:cubicBezTo>
                    <a:pt x="30128" y="210841"/>
                    <a:pt x="28557" y="216267"/>
                    <a:pt x="26902" y="222885"/>
                  </a:cubicBezTo>
                  <a:cubicBezTo>
                    <a:pt x="26267" y="233045"/>
                    <a:pt x="25919" y="243227"/>
                    <a:pt x="24997" y="253365"/>
                  </a:cubicBezTo>
                  <a:cubicBezTo>
                    <a:pt x="23753" y="267049"/>
                    <a:pt x="20956" y="267938"/>
                    <a:pt x="19282" y="283845"/>
                  </a:cubicBezTo>
                  <a:cubicBezTo>
                    <a:pt x="15262" y="322037"/>
                    <a:pt x="19308" y="308531"/>
                    <a:pt x="13567" y="325755"/>
                  </a:cubicBezTo>
                  <a:cubicBezTo>
                    <a:pt x="12932" y="344170"/>
                    <a:pt x="12888" y="362615"/>
                    <a:pt x="11662" y="381000"/>
                  </a:cubicBezTo>
                  <a:cubicBezTo>
                    <a:pt x="9971" y="406369"/>
                    <a:pt x="10626" y="403159"/>
                    <a:pt x="5947" y="417195"/>
                  </a:cubicBezTo>
                  <a:cubicBezTo>
                    <a:pt x="5312" y="427990"/>
                    <a:pt x="4979" y="438807"/>
                    <a:pt x="4042" y="449580"/>
                  </a:cubicBezTo>
                  <a:cubicBezTo>
                    <a:pt x="3707" y="453428"/>
                    <a:pt x="2975" y="457239"/>
                    <a:pt x="2137" y="461010"/>
                  </a:cubicBezTo>
                  <a:cubicBezTo>
                    <a:pt x="1701" y="462970"/>
                    <a:pt x="350" y="464720"/>
                    <a:pt x="232" y="466725"/>
                  </a:cubicBezTo>
                  <a:cubicBezTo>
                    <a:pt x="-290" y="475600"/>
                    <a:pt x="232" y="484505"/>
                    <a:pt x="232" y="493395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76D6F43E-7F72-2016-6BCB-30D48CFA8E38}"/>
                </a:ext>
              </a:extLst>
            </p:cNvPr>
            <p:cNvSpPr/>
            <p:nvPr/>
          </p:nvSpPr>
          <p:spPr>
            <a:xfrm>
              <a:off x="10307146" y="5588227"/>
              <a:ext cx="53340" cy="434340"/>
            </a:xfrm>
            <a:custGeom>
              <a:avLst/>
              <a:gdLst>
                <a:gd name="connsiteX0" fmla="*/ 0 w 53340"/>
                <a:gd name="connsiteY0" fmla="*/ 0 h 434340"/>
                <a:gd name="connsiteX1" fmla="*/ 3810 w 53340"/>
                <a:gd name="connsiteY1" fmla="*/ 43815 h 434340"/>
                <a:gd name="connsiteX2" fmla="*/ 5715 w 53340"/>
                <a:gd name="connsiteY2" fmla="*/ 49530 h 434340"/>
                <a:gd name="connsiteX3" fmla="*/ 9525 w 53340"/>
                <a:gd name="connsiteY3" fmla="*/ 91440 h 434340"/>
                <a:gd name="connsiteX4" fmla="*/ 13335 w 53340"/>
                <a:gd name="connsiteY4" fmla="*/ 108585 h 434340"/>
                <a:gd name="connsiteX5" fmla="*/ 17145 w 53340"/>
                <a:gd name="connsiteY5" fmla="*/ 120015 h 434340"/>
                <a:gd name="connsiteX6" fmla="*/ 20955 w 53340"/>
                <a:gd name="connsiteY6" fmla="*/ 148590 h 434340"/>
                <a:gd name="connsiteX7" fmla="*/ 24765 w 53340"/>
                <a:gd name="connsiteY7" fmla="*/ 236220 h 434340"/>
                <a:gd name="connsiteX8" fmla="*/ 28575 w 53340"/>
                <a:gd name="connsiteY8" fmla="*/ 253365 h 434340"/>
                <a:gd name="connsiteX9" fmla="*/ 30480 w 53340"/>
                <a:gd name="connsiteY9" fmla="*/ 276225 h 434340"/>
                <a:gd name="connsiteX10" fmla="*/ 32385 w 53340"/>
                <a:gd name="connsiteY10" fmla="*/ 283845 h 434340"/>
                <a:gd name="connsiteX11" fmla="*/ 34290 w 53340"/>
                <a:gd name="connsiteY11" fmla="*/ 297180 h 434340"/>
                <a:gd name="connsiteX12" fmla="*/ 36195 w 53340"/>
                <a:gd name="connsiteY12" fmla="*/ 306705 h 434340"/>
                <a:gd name="connsiteX13" fmla="*/ 38100 w 53340"/>
                <a:gd name="connsiteY13" fmla="*/ 314325 h 434340"/>
                <a:gd name="connsiteX14" fmla="*/ 40005 w 53340"/>
                <a:gd name="connsiteY14" fmla="*/ 327660 h 434340"/>
                <a:gd name="connsiteX15" fmla="*/ 41910 w 53340"/>
                <a:gd name="connsiteY15" fmla="*/ 358140 h 434340"/>
                <a:gd name="connsiteX16" fmla="*/ 43815 w 53340"/>
                <a:gd name="connsiteY16" fmla="*/ 363855 h 434340"/>
                <a:gd name="connsiteX17" fmla="*/ 45720 w 53340"/>
                <a:gd name="connsiteY17" fmla="*/ 379095 h 434340"/>
                <a:gd name="connsiteX18" fmla="*/ 49530 w 53340"/>
                <a:gd name="connsiteY18" fmla="*/ 415290 h 434340"/>
                <a:gd name="connsiteX19" fmla="*/ 51435 w 53340"/>
                <a:gd name="connsiteY19" fmla="*/ 426720 h 434340"/>
                <a:gd name="connsiteX20" fmla="*/ 53340 w 53340"/>
                <a:gd name="connsiteY20" fmla="*/ 434340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340" h="434340">
                  <a:moveTo>
                    <a:pt x="0" y="0"/>
                  </a:moveTo>
                  <a:cubicBezTo>
                    <a:pt x="806" y="12902"/>
                    <a:pt x="1073" y="30132"/>
                    <a:pt x="3810" y="43815"/>
                  </a:cubicBezTo>
                  <a:cubicBezTo>
                    <a:pt x="4204" y="45784"/>
                    <a:pt x="5080" y="47625"/>
                    <a:pt x="5715" y="49530"/>
                  </a:cubicBezTo>
                  <a:cubicBezTo>
                    <a:pt x="6708" y="62438"/>
                    <a:pt x="7645" y="78283"/>
                    <a:pt x="9525" y="91440"/>
                  </a:cubicBezTo>
                  <a:cubicBezTo>
                    <a:pt x="10019" y="94901"/>
                    <a:pt x="12201" y="104803"/>
                    <a:pt x="13335" y="108585"/>
                  </a:cubicBezTo>
                  <a:cubicBezTo>
                    <a:pt x="14489" y="112432"/>
                    <a:pt x="16485" y="116054"/>
                    <a:pt x="17145" y="120015"/>
                  </a:cubicBezTo>
                  <a:cubicBezTo>
                    <a:pt x="19995" y="137117"/>
                    <a:pt x="18623" y="127606"/>
                    <a:pt x="20955" y="148590"/>
                  </a:cubicBezTo>
                  <a:cubicBezTo>
                    <a:pt x="22225" y="177800"/>
                    <a:pt x="17674" y="207855"/>
                    <a:pt x="24765" y="236220"/>
                  </a:cubicBezTo>
                  <a:cubicBezTo>
                    <a:pt x="27455" y="246981"/>
                    <a:pt x="26157" y="241273"/>
                    <a:pt x="28575" y="253365"/>
                  </a:cubicBezTo>
                  <a:cubicBezTo>
                    <a:pt x="29210" y="260985"/>
                    <a:pt x="29532" y="268638"/>
                    <a:pt x="30480" y="276225"/>
                  </a:cubicBezTo>
                  <a:cubicBezTo>
                    <a:pt x="30805" y="278823"/>
                    <a:pt x="31917" y="281269"/>
                    <a:pt x="32385" y="283845"/>
                  </a:cubicBezTo>
                  <a:cubicBezTo>
                    <a:pt x="33188" y="288263"/>
                    <a:pt x="33552" y="292751"/>
                    <a:pt x="34290" y="297180"/>
                  </a:cubicBezTo>
                  <a:cubicBezTo>
                    <a:pt x="34822" y="300374"/>
                    <a:pt x="35493" y="303544"/>
                    <a:pt x="36195" y="306705"/>
                  </a:cubicBezTo>
                  <a:cubicBezTo>
                    <a:pt x="36763" y="309261"/>
                    <a:pt x="37632" y="311749"/>
                    <a:pt x="38100" y="314325"/>
                  </a:cubicBezTo>
                  <a:cubicBezTo>
                    <a:pt x="38903" y="318743"/>
                    <a:pt x="39370" y="323215"/>
                    <a:pt x="40005" y="327660"/>
                  </a:cubicBezTo>
                  <a:cubicBezTo>
                    <a:pt x="40640" y="337820"/>
                    <a:pt x="40844" y="348016"/>
                    <a:pt x="41910" y="358140"/>
                  </a:cubicBezTo>
                  <a:cubicBezTo>
                    <a:pt x="42120" y="360137"/>
                    <a:pt x="43456" y="361879"/>
                    <a:pt x="43815" y="363855"/>
                  </a:cubicBezTo>
                  <a:cubicBezTo>
                    <a:pt x="44731" y="368892"/>
                    <a:pt x="45155" y="374007"/>
                    <a:pt x="45720" y="379095"/>
                  </a:cubicBezTo>
                  <a:cubicBezTo>
                    <a:pt x="47060" y="391152"/>
                    <a:pt x="47536" y="403323"/>
                    <a:pt x="49530" y="415290"/>
                  </a:cubicBezTo>
                  <a:cubicBezTo>
                    <a:pt x="50165" y="419100"/>
                    <a:pt x="50677" y="422932"/>
                    <a:pt x="51435" y="426720"/>
                  </a:cubicBezTo>
                  <a:cubicBezTo>
                    <a:pt x="51948" y="429287"/>
                    <a:pt x="53340" y="434340"/>
                    <a:pt x="53340" y="43434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D4819FB4-0326-AD88-264C-9D8A641982D1}"/>
                </a:ext>
              </a:extLst>
            </p:cNvPr>
            <p:cNvSpPr/>
            <p:nvPr/>
          </p:nvSpPr>
          <p:spPr>
            <a:xfrm>
              <a:off x="10226444" y="4770710"/>
              <a:ext cx="70499" cy="607695"/>
            </a:xfrm>
            <a:custGeom>
              <a:avLst/>
              <a:gdLst>
                <a:gd name="connsiteX0" fmla="*/ 0 w 70499"/>
                <a:gd name="connsiteY0" fmla="*/ 0 h 607695"/>
                <a:gd name="connsiteX1" fmla="*/ 1905 w 70499"/>
                <a:gd name="connsiteY1" fmla="*/ 51435 h 607695"/>
                <a:gd name="connsiteX2" fmla="*/ 5715 w 70499"/>
                <a:gd name="connsiteY2" fmla="*/ 64770 h 607695"/>
                <a:gd name="connsiteX3" fmla="*/ 7620 w 70499"/>
                <a:gd name="connsiteY3" fmla="*/ 76200 h 607695"/>
                <a:gd name="connsiteX4" fmla="*/ 11430 w 70499"/>
                <a:gd name="connsiteY4" fmla="*/ 106680 h 607695"/>
                <a:gd name="connsiteX5" fmla="*/ 15240 w 70499"/>
                <a:gd name="connsiteY5" fmla="*/ 129540 h 607695"/>
                <a:gd name="connsiteX6" fmla="*/ 17145 w 70499"/>
                <a:gd name="connsiteY6" fmla="*/ 139065 h 607695"/>
                <a:gd name="connsiteX7" fmla="*/ 20955 w 70499"/>
                <a:gd name="connsiteY7" fmla="*/ 160020 h 607695"/>
                <a:gd name="connsiteX8" fmla="*/ 22860 w 70499"/>
                <a:gd name="connsiteY8" fmla="*/ 200025 h 607695"/>
                <a:gd name="connsiteX9" fmla="*/ 28575 w 70499"/>
                <a:gd name="connsiteY9" fmla="*/ 222885 h 607695"/>
                <a:gd name="connsiteX10" fmla="*/ 30480 w 70499"/>
                <a:gd name="connsiteY10" fmla="*/ 230505 h 607695"/>
                <a:gd name="connsiteX11" fmla="*/ 34290 w 70499"/>
                <a:gd name="connsiteY11" fmla="*/ 251460 h 607695"/>
                <a:gd name="connsiteX12" fmla="*/ 38100 w 70499"/>
                <a:gd name="connsiteY12" fmla="*/ 335280 h 607695"/>
                <a:gd name="connsiteX13" fmla="*/ 40005 w 70499"/>
                <a:gd name="connsiteY13" fmla="*/ 346710 h 607695"/>
                <a:gd name="connsiteX14" fmla="*/ 41910 w 70499"/>
                <a:gd name="connsiteY14" fmla="*/ 360045 h 607695"/>
                <a:gd name="connsiteX15" fmla="*/ 43815 w 70499"/>
                <a:gd name="connsiteY15" fmla="*/ 424815 h 607695"/>
                <a:gd name="connsiteX16" fmla="*/ 47625 w 70499"/>
                <a:gd name="connsiteY16" fmla="*/ 438150 h 607695"/>
                <a:gd name="connsiteX17" fmla="*/ 53340 w 70499"/>
                <a:gd name="connsiteY17" fmla="*/ 455295 h 607695"/>
                <a:gd name="connsiteX18" fmla="*/ 55245 w 70499"/>
                <a:gd name="connsiteY18" fmla="*/ 518160 h 607695"/>
                <a:gd name="connsiteX19" fmla="*/ 57150 w 70499"/>
                <a:gd name="connsiteY19" fmla="*/ 525780 h 607695"/>
                <a:gd name="connsiteX20" fmla="*/ 60960 w 70499"/>
                <a:gd name="connsiteY20" fmla="*/ 531495 h 607695"/>
                <a:gd name="connsiteX21" fmla="*/ 62865 w 70499"/>
                <a:gd name="connsiteY21" fmla="*/ 544830 h 607695"/>
                <a:gd name="connsiteX22" fmla="*/ 64770 w 70499"/>
                <a:gd name="connsiteY22" fmla="*/ 552450 h 607695"/>
                <a:gd name="connsiteX23" fmla="*/ 66675 w 70499"/>
                <a:gd name="connsiteY23" fmla="*/ 584835 h 607695"/>
                <a:gd name="connsiteX24" fmla="*/ 68580 w 70499"/>
                <a:gd name="connsiteY24" fmla="*/ 596265 h 607695"/>
                <a:gd name="connsiteX25" fmla="*/ 70485 w 70499"/>
                <a:gd name="connsiteY25" fmla="*/ 607695 h 60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99" h="607695">
                  <a:moveTo>
                    <a:pt x="0" y="0"/>
                  </a:moveTo>
                  <a:cubicBezTo>
                    <a:pt x="635" y="17145"/>
                    <a:pt x="800" y="34314"/>
                    <a:pt x="1905" y="51435"/>
                  </a:cubicBezTo>
                  <a:cubicBezTo>
                    <a:pt x="2282" y="57281"/>
                    <a:pt x="4527" y="59426"/>
                    <a:pt x="5715" y="64770"/>
                  </a:cubicBezTo>
                  <a:cubicBezTo>
                    <a:pt x="6553" y="68541"/>
                    <a:pt x="7110" y="72371"/>
                    <a:pt x="7620" y="76200"/>
                  </a:cubicBezTo>
                  <a:cubicBezTo>
                    <a:pt x="11119" y="102439"/>
                    <a:pt x="7855" y="84036"/>
                    <a:pt x="11430" y="106680"/>
                  </a:cubicBezTo>
                  <a:cubicBezTo>
                    <a:pt x="12635" y="114311"/>
                    <a:pt x="13725" y="121965"/>
                    <a:pt x="15240" y="129540"/>
                  </a:cubicBezTo>
                  <a:cubicBezTo>
                    <a:pt x="15875" y="132715"/>
                    <a:pt x="16613" y="135871"/>
                    <a:pt x="17145" y="139065"/>
                  </a:cubicBezTo>
                  <a:cubicBezTo>
                    <a:pt x="20558" y="159542"/>
                    <a:pt x="17298" y="145391"/>
                    <a:pt x="20955" y="160020"/>
                  </a:cubicBezTo>
                  <a:cubicBezTo>
                    <a:pt x="21590" y="173355"/>
                    <a:pt x="21254" y="186772"/>
                    <a:pt x="22860" y="200025"/>
                  </a:cubicBezTo>
                  <a:cubicBezTo>
                    <a:pt x="23805" y="207822"/>
                    <a:pt x="26670" y="215265"/>
                    <a:pt x="28575" y="222885"/>
                  </a:cubicBezTo>
                  <a:cubicBezTo>
                    <a:pt x="29210" y="225425"/>
                    <a:pt x="30155" y="227907"/>
                    <a:pt x="30480" y="230505"/>
                  </a:cubicBezTo>
                  <a:cubicBezTo>
                    <a:pt x="32634" y="247738"/>
                    <a:pt x="30766" y="240888"/>
                    <a:pt x="34290" y="251460"/>
                  </a:cubicBezTo>
                  <a:cubicBezTo>
                    <a:pt x="39325" y="296776"/>
                    <a:pt x="33422" y="239376"/>
                    <a:pt x="38100" y="335280"/>
                  </a:cubicBezTo>
                  <a:cubicBezTo>
                    <a:pt x="38288" y="339138"/>
                    <a:pt x="39418" y="342892"/>
                    <a:pt x="40005" y="346710"/>
                  </a:cubicBezTo>
                  <a:cubicBezTo>
                    <a:pt x="40688" y="351148"/>
                    <a:pt x="41275" y="355600"/>
                    <a:pt x="41910" y="360045"/>
                  </a:cubicBezTo>
                  <a:cubicBezTo>
                    <a:pt x="42545" y="381635"/>
                    <a:pt x="42680" y="403246"/>
                    <a:pt x="43815" y="424815"/>
                  </a:cubicBezTo>
                  <a:cubicBezTo>
                    <a:pt x="44007" y="428465"/>
                    <a:pt x="46579" y="434490"/>
                    <a:pt x="47625" y="438150"/>
                  </a:cubicBezTo>
                  <a:cubicBezTo>
                    <a:pt x="51727" y="452505"/>
                    <a:pt x="46772" y="438875"/>
                    <a:pt x="53340" y="455295"/>
                  </a:cubicBezTo>
                  <a:cubicBezTo>
                    <a:pt x="53975" y="476250"/>
                    <a:pt x="54113" y="497226"/>
                    <a:pt x="55245" y="518160"/>
                  </a:cubicBezTo>
                  <a:cubicBezTo>
                    <a:pt x="55386" y="520774"/>
                    <a:pt x="56119" y="523374"/>
                    <a:pt x="57150" y="525780"/>
                  </a:cubicBezTo>
                  <a:cubicBezTo>
                    <a:pt x="58052" y="527884"/>
                    <a:pt x="59690" y="529590"/>
                    <a:pt x="60960" y="531495"/>
                  </a:cubicBezTo>
                  <a:cubicBezTo>
                    <a:pt x="61595" y="535940"/>
                    <a:pt x="62062" y="540412"/>
                    <a:pt x="62865" y="544830"/>
                  </a:cubicBezTo>
                  <a:cubicBezTo>
                    <a:pt x="63333" y="547406"/>
                    <a:pt x="64522" y="549844"/>
                    <a:pt x="64770" y="552450"/>
                  </a:cubicBezTo>
                  <a:cubicBezTo>
                    <a:pt x="65795" y="563215"/>
                    <a:pt x="65738" y="574062"/>
                    <a:pt x="66675" y="584835"/>
                  </a:cubicBezTo>
                  <a:cubicBezTo>
                    <a:pt x="67010" y="588683"/>
                    <a:pt x="67822" y="592477"/>
                    <a:pt x="68580" y="596265"/>
                  </a:cubicBezTo>
                  <a:cubicBezTo>
                    <a:pt x="70793" y="607330"/>
                    <a:pt x="70485" y="600193"/>
                    <a:pt x="70485" y="607695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3E47F8A7-E624-7F4A-8A88-65EEC70BBF14}"/>
                </a:ext>
              </a:extLst>
            </p:cNvPr>
            <p:cNvSpPr/>
            <p:nvPr/>
          </p:nvSpPr>
          <p:spPr>
            <a:xfrm>
              <a:off x="9612802" y="4545406"/>
              <a:ext cx="413385" cy="5501"/>
            </a:xfrm>
            <a:custGeom>
              <a:avLst/>
              <a:gdLst>
                <a:gd name="connsiteX0" fmla="*/ 0 w 413385"/>
                <a:gd name="connsiteY0" fmla="*/ 5501 h 5501"/>
                <a:gd name="connsiteX1" fmla="*/ 384810 w 413385"/>
                <a:gd name="connsiteY1" fmla="*/ 3596 h 5501"/>
                <a:gd name="connsiteX2" fmla="*/ 413385 w 413385"/>
                <a:gd name="connsiteY2" fmla="*/ 5501 h 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3385" h="5501">
                  <a:moveTo>
                    <a:pt x="0" y="5501"/>
                  </a:moveTo>
                  <a:cubicBezTo>
                    <a:pt x="128090" y="-5173"/>
                    <a:pt x="255738" y="2837"/>
                    <a:pt x="384810" y="3596"/>
                  </a:cubicBezTo>
                  <a:cubicBezTo>
                    <a:pt x="412113" y="5546"/>
                    <a:pt x="402567" y="5501"/>
                    <a:pt x="413385" y="5501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Freihandform: Form 295">
              <a:extLst>
                <a:ext uri="{FF2B5EF4-FFF2-40B4-BE49-F238E27FC236}">
                  <a16:creationId xmlns:a16="http://schemas.microsoft.com/office/drawing/2014/main" id="{AA0C1DBF-FB72-218A-34E4-B975E6DDB509}"/>
                </a:ext>
              </a:extLst>
            </p:cNvPr>
            <p:cNvSpPr/>
            <p:nvPr/>
          </p:nvSpPr>
          <p:spPr>
            <a:xfrm>
              <a:off x="9422315" y="4549760"/>
              <a:ext cx="188595" cy="247665"/>
            </a:xfrm>
            <a:custGeom>
              <a:avLst/>
              <a:gdLst>
                <a:gd name="connsiteX0" fmla="*/ 0 w 188595"/>
                <a:gd name="connsiteY0" fmla="*/ 247665 h 247665"/>
                <a:gd name="connsiteX1" fmla="*/ 1905 w 188595"/>
                <a:gd name="connsiteY1" fmla="*/ 232425 h 247665"/>
                <a:gd name="connsiteX2" fmla="*/ 3810 w 188595"/>
                <a:gd name="connsiteY2" fmla="*/ 207660 h 247665"/>
                <a:gd name="connsiteX3" fmla="*/ 7620 w 188595"/>
                <a:gd name="connsiteY3" fmla="*/ 200040 h 247665"/>
                <a:gd name="connsiteX4" fmla="*/ 9525 w 188595"/>
                <a:gd name="connsiteY4" fmla="*/ 190515 h 247665"/>
                <a:gd name="connsiteX5" fmla="*/ 13335 w 188595"/>
                <a:gd name="connsiteY5" fmla="*/ 184800 h 247665"/>
                <a:gd name="connsiteX6" fmla="*/ 17145 w 188595"/>
                <a:gd name="connsiteY6" fmla="*/ 158130 h 247665"/>
                <a:gd name="connsiteX7" fmla="*/ 22860 w 188595"/>
                <a:gd name="connsiteY7" fmla="*/ 140985 h 247665"/>
                <a:gd name="connsiteX8" fmla="*/ 26670 w 188595"/>
                <a:gd name="connsiteY8" fmla="*/ 112410 h 247665"/>
                <a:gd name="connsiteX9" fmla="*/ 30480 w 188595"/>
                <a:gd name="connsiteY9" fmla="*/ 100980 h 247665"/>
                <a:gd name="connsiteX10" fmla="*/ 32385 w 188595"/>
                <a:gd name="connsiteY10" fmla="*/ 91455 h 247665"/>
                <a:gd name="connsiteX11" fmla="*/ 41910 w 188595"/>
                <a:gd name="connsiteY11" fmla="*/ 64785 h 247665"/>
                <a:gd name="connsiteX12" fmla="*/ 51435 w 188595"/>
                <a:gd name="connsiteY12" fmla="*/ 49545 h 247665"/>
                <a:gd name="connsiteX13" fmla="*/ 64770 w 188595"/>
                <a:gd name="connsiteY13" fmla="*/ 28590 h 247665"/>
                <a:gd name="connsiteX14" fmla="*/ 70485 w 188595"/>
                <a:gd name="connsiteY14" fmla="*/ 26685 h 247665"/>
                <a:gd name="connsiteX15" fmla="*/ 78105 w 188595"/>
                <a:gd name="connsiteY15" fmla="*/ 22875 h 247665"/>
                <a:gd name="connsiteX16" fmla="*/ 85725 w 188595"/>
                <a:gd name="connsiteY16" fmla="*/ 20970 h 247665"/>
                <a:gd name="connsiteX17" fmla="*/ 97155 w 188595"/>
                <a:gd name="connsiteY17" fmla="*/ 15255 h 247665"/>
                <a:gd name="connsiteX18" fmla="*/ 110490 w 188595"/>
                <a:gd name="connsiteY18" fmla="*/ 9540 h 247665"/>
                <a:gd name="connsiteX19" fmla="*/ 131445 w 188595"/>
                <a:gd name="connsiteY19" fmla="*/ 1920 h 247665"/>
                <a:gd name="connsiteX20" fmla="*/ 188595 w 188595"/>
                <a:gd name="connsiteY20" fmla="*/ 15 h 2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595" h="247665">
                  <a:moveTo>
                    <a:pt x="0" y="247665"/>
                  </a:moveTo>
                  <a:cubicBezTo>
                    <a:pt x="635" y="242585"/>
                    <a:pt x="1420" y="237521"/>
                    <a:pt x="1905" y="232425"/>
                  </a:cubicBezTo>
                  <a:cubicBezTo>
                    <a:pt x="2690" y="224183"/>
                    <a:pt x="2371" y="215813"/>
                    <a:pt x="3810" y="207660"/>
                  </a:cubicBezTo>
                  <a:cubicBezTo>
                    <a:pt x="4304" y="204863"/>
                    <a:pt x="6350" y="202580"/>
                    <a:pt x="7620" y="200040"/>
                  </a:cubicBezTo>
                  <a:cubicBezTo>
                    <a:pt x="8255" y="196865"/>
                    <a:pt x="8388" y="193547"/>
                    <a:pt x="9525" y="190515"/>
                  </a:cubicBezTo>
                  <a:cubicBezTo>
                    <a:pt x="10329" y="188371"/>
                    <a:pt x="12811" y="187029"/>
                    <a:pt x="13335" y="184800"/>
                  </a:cubicBezTo>
                  <a:cubicBezTo>
                    <a:pt x="15392" y="176058"/>
                    <a:pt x="14305" y="166649"/>
                    <a:pt x="17145" y="158130"/>
                  </a:cubicBezTo>
                  <a:lnTo>
                    <a:pt x="22860" y="140985"/>
                  </a:lnTo>
                  <a:cubicBezTo>
                    <a:pt x="23494" y="135277"/>
                    <a:pt x="24960" y="119251"/>
                    <a:pt x="26670" y="112410"/>
                  </a:cubicBezTo>
                  <a:cubicBezTo>
                    <a:pt x="27644" y="108514"/>
                    <a:pt x="29423" y="104855"/>
                    <a:pt x="30480" y="100980"/>
                  </a:cubicBezTo>
                  <a:cubicBezTo>
                    <a:pt x="31332" y="97856"/>
                    <a:pt x="31495" y="94568"/>
                    <a:pt x="32385" y="91455"/>
                  </a:cubicBezTo>
                  <a:cubicBezTo>
                    <a:pt x="33365" y="88026"/>
                    <a:pt x="39164" y="70276"/>
                    <a:pt x="41910" y="64785"/>
                  </a:cubicBezTo>
                  <a:cubicBezTo>
                    <a:pt x="45430" y="57746"/>
                    <a:pt x="47657" y="55590"/>
                    <a:pt x="51435" y="49545"/>
                  </a:cubicBezTo>
                  <a:cubicBezTo>
                    <a:pt x="52726" y="47480"/>
                    <a:pt x="63481" y="29020"/>
                    <a:pt x="64770" y="28590"/>
                  </a:cubicBezTo>
                  <a:cubicBezTo>
                    <a:pt x="66675" y="27955"/>
                    <a:pt x="68639" y="27476"/>
                    <a:pt x="70485" y="26685"/>
                  </a:cubicBezTo>
                  <a:cubicBezTo>
                    <a:pt x="73095" y="25566"/>
                    <a:pt x="75446" y="23872"/>
                    <a:pt x="78105" y="22875"/>
                  </a:cubicBezTo>
                  <a:cubicBezTo>
                    <a:pt x="80556" y="21956"/>
                    <a:pt x="83185" y="21605"/>
                    <a:pt x="85725" y="20970"/>
                  </a:cubicBezTo>
                  <a:cubicBezTo>
                    <a:pt x="102103" y="10051"/>
                    <a:pt x="81381" y="23142"/>
                    <a:pt x="97155" y="15255"/>
                  </a:cubicBezTo>
                  <a:cubicBezTo>
                    <a:pt x="110311" y="8677"/>
                    <a:pt x="94631" y="13505"/>
                    <a:pt x="110490" y="9540"/>
                  </a:cubicBezTo>
                  <a:cubicBezTo>
                    <a:pt x="118613" y="4125"/>
                    <a:pt x="118442" y="3313"/>
                    <a:pt x="131445" y="1920"/>
                  </a:cubicBezTo>
                  <a:cubicBezTo>
                    <a:pt x="152185" y="-302"/>
                    <a:pt x="168666" y="15"/>
                    <a:pt x="188595" y="15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Freihandform: Form 297">
              <a:extLst>
                <a:ext uri="{FF2B5EF4-FFF2-40B4-BE49-F238E27FC236}">
                  <a16:creationId xmlns:a16="http://schemas.microsoft.com/office/drawing/2014/main" id="{C05E28CA-1D36-1F8E-4F9A-4C4090D15626}"/>
                </a:ext>
              </a:extLst>
            </p:cNvPr>
            <p:cNvSpPr/>
            <p:nvPr/>
          </p:nvSpPr>
          <p:spPr>
            <a:xfrm>
              <a:off x="10051169" y="4557142"/>
              <a:ext cx="179071" cy="228600"/>
            </a:xfrm>
            <a:custGeom>
              <a:avLst/>
              <a:gdLst>
                <a:gd name="connsiteX0" fmla="*/ 0 w 179071"/>
                <a:gd name="connsiteY0" fmla="*/ 0 h 228600"/>
                <a:gd name="connsiteX1" fmla="*/ 62865 w 179071"/>
                <a:gd name="connsiteY1" fmla="*/ 1905 h 228600"/>
                <a:gd name="connsiteX2" fmla="*/ 76200 w 179071"/>
                <a:gd name="connsiteY2" fmla="*/ 7620 h 228600"/>
                <a:gd name="connsiteX3" fmla="*/ 87630 w 179071"/>
                <a:gd name="connsiteY3" fmla="*/ 19050 h 228600"/>
                <a:gd name="connsiteX4" fmla="*/ 95250 w 179071"/>
                <a:gd name="connsiteY4" fmla="*/ 20955 h 228600"/>
                <a:gd name="connsiteX5" fmla="*/ 104775 w 179071"/>
                <a:gd name="connsiteY5" fmla="*/ 32385 h 228600"/>
                <a:gd name="connsiteX6" fmla="*/ 116205 w 179071"/>
                <a:gd name="connsiteY6" fmla="*/ 43815 h 228600"/>
                <a:gd name="connsiteX7" fmla="*/ 121920 w 179071"/>
                <a:gd name="connsiteY7" fmla="*/ 51435 h 228600"/>
                <a:gd name="connsiteX8" fmla="*/ 125730 w 179071"/>
                <a:gd name="connsiteY8" fmla="*/ 59055 h 228600"/>
                <a:gd name="connsiteX9" fmla="*/ 131445 w 179071"/>
                <a:gd name="connsiteY9" fmla="*/ 68580 h 228600"/>
                <a:gd name="connsiteX10" fmla="*/ 133350 w 179071"/>
                <a:gd name="connsiteY10" fmla="*/ 83820 h 228600"/>
                <a:gd name="connsiteX11" fmla="*/ 137160 w 179071"/>
                <a:gd name="connsiteY11" fmla="*/ 91440 h 228600"/>
                <a:gd name="connsiteX12" fmla="*/ 139065 w 179071"/>
                <a:gd name="connsiteY12" fmla="*/ 99060 h 228600"/>
                <a:gd name="connsiteX13" fmla="*/ 142875 w 179071"/>
                <a:gd name="connsiteY13" fmla="*/ 106680 h 228600"/>
                <a:gd name="connsiteX14" fmla="*/ 146685 w 179071"/>
                <a:gd name="connsiteY14" fmla="*/ 116205 h 228600"/>
                <a:gd name="connsiteX15" fmla="*/ 148590 w 179071"/>
                <a:gd name="connsiteY15" fmla="*/ 121920 h 228600"/>
                <a:gd name="connsiteX16" fmla="*/ 152400 w 179071"/>
                <a:gd name="connsiteY16" fmla="*/ 129540 h 228600"/>
                <a:gd name="connsiteX17" fmla="*/ 156210 w 179071"/>
                <a:gd name="connsiteY17" fmla="*/ 142875 h 228600"/>
                <a:gd name="connsiteX18" fmla="*/ 158115 w 179071"/>
                <a:gd name="connsiteY18" fmla="*/ 148590 h 228600"/>
                <a:gd name="connsiteX19" fmla="*/ 161925 w 179071"/>
                <a:gd name="connsiteY19" fmla="*/ 167640 h 228600"/>
                <a:gd name="connsiteX20" fmla="*/ 165735 w 179071"/>
                <a:gd name="connsiteY20" fmla="*/ 190500 h 228600"/>
                <a:gd name="connsiteX21" fmla="*/ 169545 w 179071"/>
                <a:gd name="connsiteY21" fmla="*/ 196215 h 228600"/>
                <a:gd name="connsiteX22" fmla="*/ 171450 w 179071"/>
                <a:gd name="connsiteY22" fmla="*/ 209550 h 228600"/>
                <a:gd name="connsiteX23" fmla="*/ 175260 w 179071"/>
                <a:gd name="connsiteY23" fmla="*/ 215265 h 228600"/>
                <a:gd name="connsiteX24" fmla="*/ 179070 w 179071"/>
                <a:gd name="connsiteY24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9071" h="228600">
                  <a:moveTo>
                    <a:pt x="0" y="0"/>
                  </a:moveTo>
                  <a:cubicBezTo>
                    <a:pt x="20955" y="635"/>
                    <a:pt x="41933" y="742"/>
                    <a:pt x="62865" y="1905"/>
                  </a:cubicBezTo>
                  <a:cubicBezTo>
                    <a:pt x="65453" y="2049"/>
                    <a:pt x="75016" y="6673"/>
                    <a:pt x="76200" y="7620"/>
                  </a:cubicBezTo>
                  <a:cubicBezTo>
                    <a:pt x="80407" y="10986"/>
                    <a:pt x="82403" y="17743"/>
                    <a:pt x="87630" y="19050"/>
                  </a:cubicBezTo>
                  <a:lnTo>
                    <a:pt x="95250" y="20955"/>
                  </a:lnTo>
                  <a:cubicBezTo>
                    <a:pt x="119195" y="38914"/>
                    <a:pt x="92557" y="16676"/>
                    <a:pt x="104775" y="32385"/>
                  </a:cubicBezTo>
                  <a:cubicBezTo>
                    <a:pt x="108083" y="36638"/>
                    <a:pt x="112972" y="39504"/>
                    <a:pt x="116205" y="43815"/>
                  </a:cubicBezTo>
                  <a:cubicBezTo>
                    <a:pt x="118110" y="46355"/>
                    <a:pt x="120237" y="48743"/>
                    <a:pt x="121920" y="51435"/>
                  </a:cubicBezTo>
                  <a:cubicBezTo>
                    <a:pt x="123425" y="53843"/>
                    <a:pt x="124351" y="56573"/>
                    <a:pt x="125730" y="59055"/>
                  </a:cubicBezTo>
                  <a:cubicBezTo>
                    <a:pt x="127528" y="62292"/>
                    <a:pt x="129540" y="65405"/>
                    <a:pt x="131445" y="68580"/>
                  </a:cubicBezTo>
                  <a:cubicBezTo>
                    <a:pt x="132080" y="73660"/>
                    <a:pt x="132108" y="78853"/>
                    <a:pt x="133350" y="83820"/>
                  </a:cubicBezTo>
                  <a:cubicBezTo>
                    <a:pt x="134039" y="86575"/>
                    <a:pt x="136163" y="88781"/>
                    <a:pt x="137160" y="91440"/>
                  </a:cubicBezTo>
                  <a:cubicBezTo>
                    <a:pt x="138079" y="93891"/>
                    <a:pt x="138146" y="96609"/>
                    <a:pt x="139065" y="99060"/>
                  </a:cubicBezTo>
                  <a:cubicBezTo>
                    <a:pt x="140062" y="101719"/>
                    <a:pt x="141722" y="104085"/>
                    <a:pt x="142875" y="106680"/>
                  </a:cubicBezTo>
                  <a:cubicBezTo>
                    <a:pt x="144264" y="109805"/>
                    <a:pt x="145484" y="113003"/>
                    <a:pt x="146685" y="116205"/>
                  </a:cubicBezTo>
                  <a:cubicBezTo>
                    <a:pt x="147390" y="118085"/>
                    <a:pt x="147799" y="120074"/>
                    <a:pt x="148590" y="121920"/>
                  </a:cubicBezTo>
                  <a:cubicBezTo>
                    <a:pt x="149709" y="124530"/>
                    <a:pt x="151281" y="126930"/>
                    <a:pt x="152400" y="129540"/>
                  </a:cubicBezTo>
                  <a:cubicBezTo>
                    <a:pt x="154358" y="134108"/>
                    <a:pt x="154829" y="138042"/>
                    <a:pt x="156210" y="142875"/>
                  </a:cubicBezTo>
                  <a:cubicBezTo>
                    <a:pt x="156762" y="144806"/>
                    <a:pt x="157663" y="146633"/>
                    <a:pt x="158115" y="148590"/>
                  </a:cubicBezTo>
                  <a:cubicBezTo>
                    <a:pt x="159571" y="154900"/>
                    <a:pt x="161122" y="161214"/>
                    <a:pt x="161925" y="167640"/>
                  </a:cubicBezTo>
                  <a:cubicBezTo>
                    <a:pt x="162345" y="171000"/>
                    <a:pt x="163514" y="185317"/>
                    <a:pt x="165735" y="190500"/>
                  </a:cubicBezTo>
                  <a:cubicBezTo>
                    <a:pt x="166637" y="192604"/>
                    <a:pt x="168275" y="194310"/>
                    <a:pt x="169545" y="196215"/>
                  </a:cubicBezTo>
                  <a:cubicBezTo>
                    <a:pt x="170180" y="200660"/>
                    <a:pt x="170160" y="205249"/>
                    <a:pt x="171450" y="209550"/>
                  </a:cubicBezTo>
                  <a:cubicBezTo>
                    <a:pt x="172108" y="211743"/>
                    <a:pt x="174330" y="213173"/>
                    <a:pt x="175260" y="215265"/>
                  </a:cubicBezTo>
                  <a:cubicBezTo>
                    <a:pt x="179271" y="224289"/>
                    <a:pt x="179070" y="223155"/>
                    <a:pt x="179070" y="22860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Freihandform: Form 298">
              <a:extLst>
                <a:ext uri="{FF2B5EF4-FFF2-40B4-BE49-F238E27FC236}">
                  <a16:creationId xmlns:a16="http://schemas.microsoft.com/office/drawing/2014/main" id="{7C5CC397-966F-3D85-FE2C-7666308D77A7}"/>
                </a:ext>
              </a:extLst>
            </p:cNvPr>
            <p:cNvSpPr/>
            <p:nvPr/>
          </p:nvSpPr>
          <p:spPr>
            <a:xfrm>
              <a:off x="9386214" y="4777206"/>
              <a:ext cx="38105" cy="280035"/>
            </a:xfrm>
            <a:custGeom>
              <a:avLst/>
              <a:gdLst>
                <a:gd name="connsiteX0" fmla="*/ 0 w 38105"/>
                <a:gd name="connsiteY0" fmla="*/ 280035 h 280035"/>
                <a:gd name="connsiteX1" fmla="*/ 1905 w 38105"/>
                <a:gd name="connsiteY1" fmla="*/ 232410 h 280035"/>
                <a:gd name="connsiteX2" fmla="*/ 3810 w 38105"/>
                <a:gd name="connsiteY2" fmla="*/ 224790 h 280035"/>
                <a:gd name="connsiteX3" fmla="*/ 5715 w 38105"/>
                <a:gd name="connsiteY3" fmla="*/ 215265 h 280035"/>
                <a:gd name="connsiteX4" fmla="*/ 9525 w 38105"/>
                <a:gd name="connsiteY4" fmla="*/ 156210 h 280035"/>
                <a:gd name="connsiteX5" fmla="*/ 13335 w 38105"/>
                <a:gd name="connsiteY5" fmla="*/ 137160 h 280035"/>
                <a:gd name="connsiteX6" fmla="*/ 17145 w 38105"/>
                <a:gd name="connsiteY6" fmla="*/ 95250 h 280035"/>
                <a:gd name="connsiteX7" fmla="*/ 19050 w 38105"/>
                <a:gd name="connsiteY7" fmla="*/ 85725 h 280035"/>
                <a:gd name="connsiteX8" fmla="*/ 22860 w 38105"/>
                <a:gd name="connsiteY8" fmla="*/ 62865 h 280035"/>
                <a:gd name="connsiteX9" fmla="*/ 24765 w 38105"/>
                <a:gd name="connsiteY9" fmla="*/ 57150 h 280035"/>
                <a:gd name="connsiteX10" fmla="*/ 28575 w 38105"/>
                <a:gd name="connsiteY10" fmla="*/ 43815 h 280035"/>
                <a:gd name="connsiteX11" fmla="*/ 30480 w 38105"/>
                <a:gd name="connsiteY11" fmla="*/ 36195 h 280035"/>
                <a:gd name="connsiteX12" fmla="*/ 34290 w 38105"/>
                <a:gd name="connsiteY12" fmla="*/ 26670 h 280035"/>
                <a:gd name="connsiteX13" fmla="*/ 36195 w 38105"/>
                <a:gd name="connsiteY13" fmla="*/ 7620 h 280035"/>
                <a:gd name="connsiteX14" fmla="*/ 38100 w 38105"/>
                <a:gd name="connsiteY14" fmla="*/ 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5" h="280035">
                  <a:moveTo>
                    <a:pt x="0" y="280035"/>
                  </a:moveTo>
                  <a:cubicBezTo>
                    <a:pt x="635" y="264160"/>
                    <a:pt x="812" y="248260"/>
                    <a:pt x="1905" y="232410"/>
                  </a:cubicBezTo>
                  <a:cubicBezTo>
                    <a:pt x="2085" y="229798"/>
                    <a:pt x="3242" y="227346"/>
                    <a:pt x="3810" y="224790"/>
                  </a:cubicBezTo>
                  <a:cubicBezTo>
                    <a:pt x="4512" y="221629"/>
                    <a:pt x="5080" y="218440"/>
                    <a:pt x="5715" y="215265"/>
                  </a:cubicBezTo>
                  <a:cubicBezTo>
                    <a:pt x="6528" y="197377"/>
                    <a:pt x="6632" y="175014"/>
                    <a:pt x="9525" y="156210"/>
                  </a:cubicBezTo>
                  <a:cubicBezTo>
                    <a:pt x="13012" y="133545"/>
                    <a:pt x="10048" y="167840"/>
                    <a:pt x="13335" y="137160"/>
                  </a:cubicBezTo>
                  <a:cubicBezTo>
                    <a:pt x="14829" y="123212"/>
                    <a:pt x="14394" y="109005"/>
                    <a:pt x="17145" y="95250"/>
                  </a:cubicBezTo>
                  <a:cubicBezTo>
                    <a:pt x="17780" y="92075"/>
                    <a:pt x="18487" y="88914"/>
                    <a:pt x="19050" y="85725"/>
                  </a:cubicBezTo>
                  <a:cubicBezTo>
                    <a:pt x="20393" y="78117"/>
                    <a:pt x="21345" y="70440"/>
                    <a:pt x="22860" y="62865"/>
                  </a:cubicBezTo>
                  <a:cubicBezTo>
                    <a:pt x="23254" y="60896"/>
                    <a:pt x="24188" y="59073"/>
                    <a:pt x="24765" y="57150"/>
                  </a:cubicBezTo>
                  <a:cubicBezTo>
                    <a:pt x="26093" y="52722"/>
                    <a:pt x="27359" y="48275"/>
                    <a:pt x="28575" y="43815"/>
                  </a:cubicBezTo>
                  <a:cubicBezTo>
                    <a:pt x="29264" y="41289"/>
                    <a:pt x="29652" y="38679"/>
                    <a:pt x="30480" y="36195"/>
                  </a:cubicBezTo>
                  <a:cubicBezTo>
                    <a:pt x="31561" y="32951"/>
                    <a:pt x="33020" y="29845"/>
                    <a:pt x="34290" y="26670"/>
                  </a:cubicBezTo>
                  <a:cubicBezTo>
                    <a:pt x="34925" y="20320"/>
                    <a:pt x="35225" y="13927"/>
                    <a:pt x="36195" y="7620"/>
                  </a:cubicBezTo>
                  <a:cubicBezTo>
                    <a:pt x="38301" y="-6068"/>
                    <a:pt x="38100" y="6244"/>
                    <a:pt x="38100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Freihandform: Form 299">
              <a:extLst>
                <a:ext uri="{FF2B5EF4-FFF2-40B4-BE49-F238E27FC236}">
                  <a16:creationId xmlns:a16="http://schemas.microsoft.com/office/drawing/2014/main" id="{B77AF934-9683-2DE3-2FD3-F00F5FE934A5}"/>
                </a:ext>
              </a:extLst>
            </p:cNvPr>
            <p:cNvSpPr/>
            <p:nvPr/>
          </p:nvSpPr>
          <p:spPr>
            <a:xfrm>
              <a:off x="9339201" y="5017770"/>
              <a:ext cx="47625" cy="342900"/>
            </a:xfrm>
            <a:custGeom>
              <a:avLst/>
              <a:gdLst>
                <a:gd name="connsiteX0" fmla="*/ 0 w 47625"/>
                <a:gd name="connsiteY0" fmla="*/ 342900 h 342900"/>
                <a:gd name="connsiteX1" fmla="*/ 1905 w 47625"/>
                <a:gd name="connsiteY1" fmla="*/ 325755 h 342900"/>
                <a:gd name="connsiteX2" fmla="*/ 3810 w 47625"/>
                <a:gd name="connsiteY2" fmla="*/ 318135 h 342900"/>
                <a:gd name="connsiteX3" fmla="*/ 7620 w 47625"/>
                <a:gd name="connsiteY3" fmla="*/ 302895 h 342900"/>
                <a:gd name="connsiteX4" fmla="*/ 9525 w 47625"/>
                <a:gd name="connsiteY4" fmla="*/ 266700 h 342900"/>
                <a:gd name="connsiteX5" fmla="*/ 13335 w 47625"/>
                <a:gd name="connsiteY5" fmla="*/ 228600 h 342900"/>
                <a:gd name="connsiteX6" fmla="*/ 15240 w 47625"/>
                <a:gd name="connsiteY6" fmla="*/ 190500 h 342900"/>
                <a:gd name="connsiteX7" fmla="*/ 20955 w 47625"/>
                <a:gd name="connsiteY7" fmla="*/ 171450 h 342900"/>
                <a:gd name="connsiteX8" fmla="*/ 22860 w 47625"/>
                <a:gd name="connsiteY8" fmla="*/ 160020 h 342900"/>
                <a:gd name="connsiteX9" fmla="*/ 26670 w 47625"/>
                <a:gd name="connsiteY9" fmla="*/ 139065 h 342900"/>
                <a:gd name="connsiteX10" fmla="*/ 28575 w 47625"/>
                <a:gd name="connsiteY10" fmla="*/ 106680 h 342900"/>
                <a:gd name="connsiteX11" fmla="*/ 30480 w 47625"/>
                <a:gd name="connsiteY11" fmla="*/ 99060 h 342900"/>
                <a:gd name="connsiteX12" fmla="*/ 32385 w 47625"/>
                <a:gd name="connsiteY12" fmla="*/ 85725 h 342900"/>
                <a:gd name="connsiteX13" fmla="*/ 34290 w 47625"/>
                <a:gd name="connsiteY13" fmla="*/ 76200 h 342900"/>
                <a:gd name="connsiteX14" fmla="*/ 38100 w 47625"/>
                <a:gd name="connsiteY14" fmla="*/ 49530 h 342900"/>
                <a:gd name="connsiteX15" fmla="*/ 40005 w 47625"/>
                <a:gd name="connsiteY15" fmla="*/ 43815 h 342900"/>
                <a:gd name="connsiteX16" fmla="*/ 45720 w 47625"/>
                <a:gd name="connsiteY16" fmla="*/ 17145 h 342900"/>
                <a:gd name="connsiteX17" fmla="*/ 47625 w 47625"/>
                <a:gd name="connsiteY17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25" h="342900">
                  <a:moveTo>
                    <a:pt x="0" y="342900"/>
                  </a:moveTo>
                  <a:cubicBezTo>
                    <a:pt x="635" y="337185"/>
                    <a:pt x="1031" y="331438"/>
                    <a:pt x="1905" y="325755"/>
                  </a:cubicBezTo>
                  <a:cubicBezTo>
                    <a:pt x="2303" y="323167"/>
                    <a:pt x="3242" y="320691"/>
                    <a:pt x="3810" y="318135"/>
                  </a:cubicBezTo>
                  <a:cubicBezTo>
                    <a:pt x="6875" y="304342"/>
                    <a:pt x="4216" y="313107"/>
                    <a:pt x="7620" y="302895"/>
                  </a:cubicBezTo>
                  <a:cubicBezTo>
                    <a:pt x="8255" y="290830"/>
                    <a:pt x="8598" y="278746"/>
                    <a:pt x="9525" y="266700"/>
                  </a:cubicBezTo>
                  <a:cubicBezTo>
                    <a:pt x="10504" y="253974"/>
                    <a:pt x="12698" y="241347"/>
                    <a:pt x="13335" y="228600"/>
                  </a:cubicBezTo>
                  <a:cubicBezTo>
                    <a:pt x="13970" y="215900"/>
                    <a:pt x="13836" y="203138"/>
                    <a:pt x="15240" y="190500"/>
                  </a:cubicBezTo>
                  <a:cubicBezTo>
                    <a:pt x="16854" y="175970"/>
                    <a:pt x="18781" y="181231"/>
                    <a:pt x="20955" y="171450"/>
                  </a:cubicBezTo>
                  <a:cubicBezTo>
                    <a:pt x="21793" y="167679"/>
                    <a:pt x="22102" y="163808"/>
                    <a:pt x="22860" y="160020"/>
                  </a:cubicBezTo>
                  <a:cubicBezTo>
                    <a:pt x="27351" y="137565"/>
                    <a:pt x="21827" y="172963"/>
                    <a:pt x="26670" y="139065"/>
                  </a:cubicBezTo>
                  <a:cubicBezTo>
                    <a:pt x="27305" y="128270"/>
                    <a:pt x="27550" y="117445"/>
                    <a:pt x="28575" y="106680"/>
                  </a:cubicBezTo>
                  <a:cubicBezTo>
                    <a:pt x="28823" y="104074"/>
                    <a:pt x="30012" y="101636"/>
                    <a:pt x="30480" y="99060"/>
                  </a:cubicBezTo>
                  <a:cubicBezTo>
                    <a:pt x="31283" y="94642"/>
                    <a:pt x="31647" y="90154"/>
                    <a:pt x="32385" y="85725"/>
                  </a:cubicBezTo>
                  <a:cubicBezTo>
                    <a:pt x="32917" y="82531"/>
                    <a:pt x="33798" y="79400"/>
                    <a:pt x="34290" y="76200"/>
                  </a:cubicBezTo>
                  <a:cubicBezTo>
                    <a:pt x="35732" y="66828"/>
                    <a:pt x="36064" y="58691"/>
                    <a:pt x="38100" y="49530"/>
                  </a:cubicBezTo>
                  <a:cubicBezTo>
                    <a:pt x="38536" y="47570"/>
                    <a:pt x="39453" y="45746"/>
                    <a:pt x="40005" y="43815"/>
                  </a:cubicBezTo>
                  <a:cubicBezTo>
                    <a:pt x="42045" y="36676"/>
                    <a:pt x="44948" y="22033"/>
                    <a:pt x="45720" y="17145"/>
                  </a:cubicBezTo>
                  <a:cubicBezTo>
                    <a:pt x="46617" y="11465"/>
                    <a:pt x="47625" y="0"/>
                    <a:pt x="47625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Freihandform: Form 300">
              <a:extLst>
                <a:ext uri="{FF2B5EF4-FFF2-40B4-BE49-F238E27FC236}">
                  <a16:creationId xmlns:a16="http://schemas.microsoft.com/office/drawing/2014/main" id="{4C771331-CB76-3AB9-093E-11B217160C39}"/>
                </a:ext>
              </a:extLst>
            </p:cNvPr>
            <p:cNvSpPr/>
            <p:nvPr/>
          </p:nvSpPr>
          <p:spPr>
            <a:xfrm>
              <a:off x="9300242" y="5337761"/>
              <a:ext cx="43820" cy="375285"/>
            </a:xfrm>
            <a:custGeom>
              <a:avLst/>
              <a:gdLst>
                <a:gd name="connsiteX0" fmla="*/ 0 w 43820"/>
                <a:gd name="connsiteY0" fmla="*/ 375285 h 375285"/>
                <a:gd name="connsiteX1" fmla="*/ 1905 w 43820"/>
                <a:gd name="connsiteY1" fmla="*/ 354330 h 375285"/>
                <a:gd name="connsiteX2" fmla="*/ 5715 w 43820"/>
                <a:gd name="connsiteY2" fmla="*/ 335280 h 375285"/>
                <a:gd name="connsiteX3" fmla="*/ 7620 w 43820"/>
                <a:gd name="connsiteY3" fmla="*/ 323850 h 375285"/>
                <a:gd name="connsiteX4" fmla="*/ 11430 w 43820"/>
                <a:gd name="connsiteY4" fmla="*/ 281940 h 375285"/>
                <a:gd name="connsiteX5" fmla="*/ 17145 w 43820"/>
                <a:gd name="connsiteY5" fmla="*/ 266700 h 375285"/>
                <a:gd name="connsiteX6" fmla="*/ 20955 w 43820"/>
                <a:gd name="connsiteY6" fmla="*/ 240030 h 375285"/>
                <a:gd name="connsiteX7" fmla="*/ 22860 w 43820"/>
                <a:gd name="connsiteY7" fmla="*/ 161925 h 375285"/>
                <a:gd name="connsiteX8" fmla="*/ 26670 w 43820"/>
                <a:gd name="connsiteY8" fmla="*/ 140970 h 375285"/>
                <a:gd name="connsiteX9" fmla="*/ 28575 w 43820"/>
                <a:gd name="connsiteY9" fmla="*/ 118110 h 375285"/>
                <a:gd name="connsiteX10" fmla="*/ 30480 w 43820"/>
                <a:gd name="connsiteY10" fmla="*/ 106680 h 375285"/>
                <a:gd name="connsiteX11" fmla="*/ 36195 w 43820"/>
                <a:gd name="connsiteY11" fmla="*/ 55245 h 375285"/>
                <a:gd name="connsiteX12" fmla="*/ 38100 w 43820"/>
                <a:gd name="connsiteY12" fmla="*/ 49530 h 375285"/>
                <a:gd name="connsiteX13" fmla="*/ 40005 w 43820"/>
                <a:gd name="connsiteY13" fmla="*/ 36195 h 375285"/>
                <a:gd name="connsiteX14" fmla="*/ 41910 w 43820"/>
                <a:gd name="connsiteY14" fmla="*/ 30480 h 375285"/>
                <a:gd name="connsiteX15" fmla="*/ 43815 w 43820"/>
                <a:gd name="connsiteY15" fmla="*/ 0 h 37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820" h="375285">
                  <a:moveTo>
                    <a:pt x="0" y="375285"/>
                  </a:moveTo>
                  <a:cubicBezTo>
                    <a:pt x="635" y="368300"/>
                    <a:pt x="913" y="361273"/>
                    <a:pt x="1905" y="354330"/>
                  </a:cubicBezTo>
                  <a:cubicBezTo>
                    <a:pt x="2821" y="347919"/>
                    <a:pt x="4522" y="341645"/>
                    <a:pt x="5715" y="335280"/>
                  </a:cubicBezTo>
                  <a:cubicBezTo>
                    <a:pt x="6427" y="331484"/>
                    <a:pt x="6985" y="327660"/>
                    <a:pt x="7620" y="323850"/>
                  </a:cubicBezTo>
                  <a:cubicBezTo>
                    <a:pt x="8536" y="309198"/>
                    <a:pt x="8318" y="295943"/>
                    <a:pt x="11430" y="281940"/>
                  </a:cubicBezTo>
                  <a:cubicBezTo>
                    <a:pt x="12177" y="278580"/>
                    <a:pt x="16403" y="268554"/>
                    <a:pt x="17145" y="266700"/>
                  </a:cubicBezTo>
                  <a:cubicBezTo>
                    <a:pt x="18415" y="257810"/>
                    <a:pt x="20466" y="248997"/>
                    <a:pt x="20955" y="240030"/>
                  </a:cubicBezTo>
                  <a:cubicBezTo>
                    <a:pt x="22373" y="214026"/>
                    <a:pt x="21753" y="187944"/>
                    <a:pt x="22860" y="161925"/>
                  </a:cubicBezTo>
                  <a:cubicBezTo>
                    <a:pt x="22992" y="158829"/>
                    <a:pt x="25940" y="144619"/>
                    <a:pt x="26670" y="140970"/>
                  </a:cubicBezTo>
                  <a:cubicBezTo>
                    <a:pt x="27305" y="133350"/>
                    <a:pt x="27731" y="125710"/>
                    <a:pt x="28575" y="118110"/>
                  </a:cubicBezTo>
                  <a:cubicBezTo>
                    <a:pt x="29002" y="114271"/>
                    <a:pt x="30076" y="110521"/>
                    <a:pt x="30480" y="106680"/>
                  </a:cubicBezTo>
                  <a:cubicBezTo>
                    <a:pt x="33845" y="74715"/>
                    <a:pt x="30378" y="88208"/>
                    <a:pt x="36195" y="55245"/>
                  </a:cubicBezTo>
                  <a:cubicBezTo>
                    <a:pt x="36544" y="53268"/>
                    <a:pt x="37465" y="51435"/>
                    <a:pt x="38100" y="49530"/>
                  </a:cubicBezTo>
                  <a:cubicBezTo>
                    <a:pt x="38735" y="45085"/>
                    <a:pt x="39124" y="40598"/>
                    <a:pt x="40005" y="36195"/>
                  </a:cubicBezTo>
                  <a:cubicBezTo>
                    <a:pt x="40399" y="34226"/>
                    <a:pt x="41645" y="32470"/>
                    <a:pt x="41910" y="30480"/>
                  </a:cubicBezTo>
                  <a:cubicBezTo>
                    <a:pt x="44026" y="14610"/>
                    <a:pt x="43815" y="12103"/>
                    <a:pt x="43815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Freihandform: Form 301">
              <a:extLst>
                <a:ext uri="{FF2B5EF4-FFF2-40B4-BE49-F238E27FC236}">
                  <a16:creationId xmlns:a16="http://schemas.microsoft.com/office/drawing/2014/main" id="{05BFED40-94A5-1689-8C56-9F0AE66E8542}"/>
                </a:ext>
              </a:extLst>
            </p:cNvPr>
            <p:cNvSpPr/>
            <p:nvPr/>
          </p:nvSpPr>
          <p:spPr>
            <a:xfrm>
              <a:off x="10020300" y="4556760"/>
              <a:ext cx="53340" cy="0"/>
            </a:xfrm>
            <a:custGeom>
              <a:avLst/>
              <a:gdLst>
                <a:gd name="connsiteX0" fmla="*/ 53340 w 53340"/>
                <a:gd name="connsiteY0" fmla="*/ 0 h 0"/>
                <a:gd name="connsiteX1" fmla="*/ 0 w 533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Freihandform: Form 302">
              <a:extLst>
                <a:ext uri="{FF2B5EF4-FFF2-40B4-BE49-F238E27FC236}">
                  <a16:creationId xmlns:a16="http://schemas.microsoft.com/office/drawing/2014/main" id="{ECA52FBE-E8D4-1D4C-9D9C-40D35E0F6976}"/>
                </a:ext>
              </a:extLst>
            </p:cNvPr>
            <p:cNvSpPr/>
            <p:nvPr/>
          </p:nvSpPr>
          <p:spPr>
            <a:xfrm>
              <a:off x="10292080" y="5361940"/>
              <a:ext cx="20320" cy="246380"/>
            </a:xfrm>
            <a:custGeom>
              <a:avLst/>
              <a:gdLst>
                <a:gd name="connsiteX0" fmla="*/ 0 w 20320"/>
                <a:gd name="connsiteY0" fmla="*/ 0 h 246380"/>
                <a:gd name="connsiteX1" fmla="*/ 10160 w 20320"/>
                <a:gd name="connsiteY1" fmla="*/ 71120 h 246380"/>
                <a:gd name="connsiteX2" fmla="*/ 12700 w 20320"/>
                <a:gd name="connsiteY2" fmla="*/ 142240 h 246380"/>
                <a:gd name="connsiteX3" fmla="*/ 15240 w 20320"/>
                <a:gd name="connsiteY3" fmla="*/ 162560 h 246380"/>
                <a:gd name="connsiteX4" fmla="*/ 17780 w 20320"/>
                <a:gd name="connsiteY4" fmla="*/ 223520 h 246380"/>
                <a:gd name="connsiteX5" fmla="*/ 20320 w 20320"/>
                <a:gd name="connsiteY5" fmla="*/ 246380 h 24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0" h="246380">
                  <a:moveTo>
                    <a:pt x="0" y="0"/>
                  </a:moveTo>
                  <a:cubicBezTo>
                    <a:pt x="8633" y="57551"/>
                    <a:pt x="5496" y="33809"/>
                    <a:pt x="10160" y="71120"/>
                  </a:cubicBezTo>
                  <a:cubicBezTo>
                    <a:pt x="11007" y="94827"/>
                    <a:pt x="11384" y="118555"/>
                    <a:pt x="12700" y="142240"/>
                  </a:cubicBezTo>
                  <a:cubicBezTo>
                    <a:pt x="13079" y="149056"/>
                    <a:pt x="14814" y="155747"/>
                    <a:pt x="15240" y="162560"/>
                  </a:cubicBezTo>
                  <a:cubicBezTo>
                    <a:pt x="16509" y="182858"/>
                    <a:pt x="16550" y="203220"/>
                    <a:pt x="17780" y="223520"/>
                  </a:cubicBezTo>
                  <a:cubicBezTo>
                    <a:pt x="18244" y="231173"/>
                    <a:pt x="20320" y="246380"/>
                    <a:pt x="20320" y="24638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Freihandform: Form 304">
              <a:extLst>
                <a:ext uri="{FF2B5EF4-FFF2-40B4-BE49-F238E27FC236}">
                  <a16:creationId xmlns:a16="http://schemas.microsoft.com/office/drawing/2014/main" id="{048530AF-1FA9-1670-5A5A-07FB148FE454}"/>
                </a:ext>
              </a:extLst>
            </p:cNvPr>
            <p:cNvSpPr/>
            <p:nvPr/>
          </p:nvSpPr>
          <p:spPr>
            <a:xfrm>
              <a:off x="10359390" y="5867400"/>
              <a:ext cx="264935" cy="483870"/>
            </a:xfrm>
            <a:custGeom>
              <a:avLst/>
              <a:gdLst>
                <a:gd name="connsiteX0" fmla="*/ 0 w 264935"/>
                <a:gd name="connsiteY0" fmla="*/ 146685 h 483870"/>
                <a:gd name="connsiteX1" fmla="*/ 1905 w 264935"/>
                <a:gd name="connsiteY1" fmla="*/ 163830 h 483870"/>
                <a:gd name="connsiteX2" fmla="*/ 3810 w 264935"/>
                <a:gd name="connsiteY2" fmla="*/ 184785 h 483870"/>
                <a:gd name="connsiteX3" fmla="*/ 7620 w 264935"/>
                <a:gd name="connsiteY3" fmla="*/ 196215 h 483870"/>
                <a:gd name="connsiteX4" fmla="*/ 9525 w 264935"/>
                <a:gd name="connsiteY4" fmla="*/ 203835 h 483870"/>
                <a:gd name="connsiteX5" fmla="*/ 11430 w 264935"/>
                <a:gd name="connsiteY5" fmla="*/ 215265 h 483870"/>
                <a:gd name="connsiteX6" fmla="*/ 15240 w 264935"/>
                <a:gd name="connsiteY6" fmla="*/ 230505 h 483870"/>
                <a:gd name="connsiteX7" fmla="*/ 17145 w 264935"/>
                <a:gd name="connsiteY7" fmla="*/ 241935 h 483870"/>
                <a:gd name="connsiteX8" fmla="*/ 20955 w 264935"/>
                <a:gd name="connsiteY8" fmla="*/ 253365 h 483870"/>
                <a:gd name="connsiteX9" fmla="*/ 22860 w 264935"/>
                <a:gd name="connsiteY9" fmla="*/ 264795 h 483870"/>
                <a:gd name="connsiteX10" fmla="*/ 26670 w 264935"/>
                <a:gd name="connsiteY10" fmla="*/ 281940 h 483870"/>
                <a:gd name="connsiteX11" fmla="*/ 28575 w 264935"/>
                <a:gd name="connsiteY11" fmla="*/ 300990 h 483870"/>
                <a:gd name="connsiteX12" fmla="*/ 32385 w 264935"/>
                <a:gd name="connsiteY12" fmla="*/ 310515 h 483870"/>
                <a:gd name="connsiteX13" fmla="*/ 34290 w 264935"/>
                <a:gd name="connsiteY13" fmla="*/ 318135 h 483870"/>
                <a:gd name="connsiteX14" fmla="*/ 36195 w 264935"/>
                <a:gd name="connsiteY14" fmla="*/ 331470 h 483870"/>
                <a:gd name="connsiteX15" fmla="*/ 40005 w 264935"/>
                <a:gd name="connsiteY15" fmla="*/ 339090 h 483870"/>
                <a:gd name="connsiteX16" fmla="*/ 43815 w 264935"/>
                <a:gd name="connsiteY16" fmla="*/ 348615 h 483870"/>
                <a:gd name="connsiteX17" fmla="*/ 47625 w 264935"/>
                <a:gd name="connsiteY17" fmla="*/ 354330 h 483870"/>
                <a:gd name="connsiteX18" fmla="*/ 51435 w 264935"/>
                <a:gd name="connsiteY18" fmla="*/ 365760 h 483870"/>
                <a:gd name="connsiteX19" fmla="*/ 57150 w 264935"/>
                <a:gd name="connsiteY19" fmla="*/ 375285 h 483870"/>
                <a:gd name="connsiteX20" fmla="*/ 59055 w 264935"/>
                <a:gd name="connsiteY20" fmla="*/ 381000 h 483870"/>
                <a:gd name="connsiteX21" fmla="*/ 62865 w 264935"/>
                <a:gd name="connsiteY21" fmla="*/ 390525 h 483870"/>
                <a:gd name="connsiteX22" fmla="*/ 68580 w 264935"/>
                <a:gd name="connsiteY22" fmla="*/ 400050 h 483870"/>
                <a:gd name="connsiteX23" fmla="*/ 70485 w 264935"/>
                <a:gd name="connsiteY23" fmla="*/ 405765 h 483870"/>
                <a:gd name="connsiteX24" fmla="*/ 74295 w 264935"/>
                <a:gd name="connsiteY24" fmla="*/ 413385 h 483870"/>
                <a:gd name="connsiteX25" fmla="*/ 78105 w 264935"/>
                <a:gd name="connsiteY25" fmla="*/ 422910 h 483870"/>
                <a:gd name="connsiteX26" fmla="*/ 80010 w 264935"/>
                <a:gd name="connsiteY26" fmla="*/ 428625 h 483870"/>
                <a:gd name="connsiteX27" fmla="*/ 87630 w 264935"/>
                <a:gd name="connsiteY27" fmla="*/ 436245 h 483870"/>
                <a:gd name="connsiteX28" fmla="*/ 95250 w 264935"/>
                <a:gd name="connsiteY28" fmla="*/ 451485 h 483870"/>
                <a:gd name="connsiteX29" fmla="*/ 110490 w 264935"/>
                <a:gd name="connsiteY29" fmla="*/ 468630 h 483870"/>
                <a:gd name="connsiteX30" fmla="*/ 114300 w 264935"/>
                <a:gd name="connsiteY30" fmla="*/ 474345 h 483870"/>
                <a:gd name="connsiteX31" fmla="*/ 135255 w 264935"/>
                <a:gd name="connsiteY31" fmla="*/ 483870 h 483870"/>
                <a:gd name="connsiteX32" fmla="*/ 160020 w 264935"/>
                <a:gd name="connsiteY32" fmla="*/ 481965 h 483870"/>
                <a:gd name="connsiteX33" fmla="*/ 165735 w 264935"/>
                <a:gd name="connsiteY33" fmla="*/ 480060 h 483870"/>
                <a:gd name="connsiteX34" fmla="*/ 173355 w 264935"/>
                <a:gd name="connsiteY34" fmla="*/ 474345 h 483870"/>
                <a:gd name="connsiteX35" fmla="*/ 179070 w 264935"/>
                <a:gd name="connsiteY35" fmla="*/ 466725 h 483870"/>
                <a:gd name="connsiteX36" fmla="*/ 186690 w 264935"/>
                <a:gd name="connsiteY36" fmla="*/ 451485 h 483870"/>
                <a:gd name="connsiteX37" fmla="*/ 190500 w 264935"/>
                <a:gd name="connsiteY37" fmla="*/ 438150 h 483870"/>
                <a:gd name="connsiteX38" fmla="*/ 192405 w 264935"/>
                <a:gd name="connsiteY38" fmla="*/ 432435 h 483870"/>
                <a:gd name="connsiteX39" fmla="*/ 194310 w 264935"/>
                <a:gd name="connsiteY39" fmla="*/ 421005 h 483870"/>
                <a:gd name="connsiteX40" fmla="*/ 198120 w 264935"/>
                <a:gd name="connsiteY40" fmla="*/ 400050 h 483870"/>
                <a:gd name="connsiteX41" fmla="*/ 200025 w 264935"/>
                <a:gd name="connsiteY41" fmla="*/ 384810 h 483870"/>
                <a:gd name="connsiteX42" fmla="*/ 203835 w 264935"/>
                <a:gd name="connsiteY42" fmla="*/ 375285 h 483870"/>
                <a:gd name="connsiteX43" fmla="*/ 207645 w 264935"/>
                <a:gd name="connsiteY43" fmla="*/ 350520 h 483870"/>
                <a:gd name="connsiteX44" fmla="*/ 211455 w 264935"/>
                <a:gd name="connsiteY44" fmla="*/ 337185 h 483870"/>
                <a:gd name="connsiteX45" fmla="*/ 213360 w 264935"/>
                <a:gd name="connsiteY45" fmla="*/ 327660 h 483870"/>
                <a:gd name="connsiteX46" fmla="*/ 217170 w 264935"/>
                <a:gd name="connsiteY46" fmla="*/ 310515 h 483870"/>
                <a:gd name="connsiteX47" fmla="*/ 219075 w 264935"/>
                <a:gd name="connsiteY47" fmla="*/ 293370 h 483870"/>
                <a:gd name="connsiteX48" fmla="*/ 220980 w 264935"/>
                <a:gd name="connsiteY48" fmla="*/ 287655 h 483870"/>
                <a:gd name="connsiteX49" fmla="*/ 224790 w 264935"/>
                <a:gd name="connsiteY49" fmla="*/ 274320 h 483870"/>
                <a:gd name="connsiteX50" fmla="*/ 228600 w 264935"/>
                <a:gd name="connsiteY50" fmla="*/ 255270 h 483870"/>
                <a:gd name="connsiteX51" fmla="*/ 232410 w 264935"/>
                <a:gd name="connsiteY51" fmla="*/ 247650 h 483870"/>
                <a:gd name="connsiteX52" fmla="*/ 236220 w 264935"/>
                <a:gd name="connsiteY52" fmla="*/ 230505 h 483870"/>
                <a:gd name="connsiteX53" fmla="*/ 238125 w 264935"/>
                <a:gd name="connsiteY53" fmla="*/ 222885 h 483870"/>
                <a:gd name="connsiteX54" fmla="*/ 240030 w 264935"/>
                <a:gd name="connsiteY54" fmla="*/ 211455 h 483870"/>
                <a:gd name="connsiteX55" fmla="*/ 247650 w 264935"/>
                <a:gd name="connsiteY55" fmla="*/ 127635 h 483870"/>
                <a:gd name="connsiteX56" fmla="*/ 253365 w 264935"/>
                <a:gd name="connsiteY56" fmla="*/ 100965 h 483870"/>
                <a:gd name="connsiteX57" fmla="*/ 255270 w 264935"/>
                <a:gd name="connsiteY57" fmla="*/ 80010 h 483870"/>
                <a:gd name="connsiteX58" fmla="*/ 257175 w 264935"/>
                <a:gd name="connsiteY58" fmla="*/ 49530 h 483870"/>
                <a:gd name="connsiteX59" fmla="*/ 260985 w 264935"/>
                <a:gd name="connsiteY59" fmla="*/ 32385 h 483870"/>
                <a:gd name="connsiteX60" fmla="*/ 262890 w 264935"/>
                <a:gd name="connsiteY60" fmla="*/ 19050 h 483870"/>
                <a:gd name="connsiteX61" fmla="*/ 264795 w 264935"/>
                <a:gd name="connsiteY61" fmla="*/ 9525 h 483870"/>
                <a:gd name="connsiteX62" fmla="*/ 264795 w 264935"/>
                <a:gd name="connsiteY62" fmla="*/ 0 h 48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64935" h="483870">
                  <a:moveTo>
                    <a:pt x="0" y="146685"/>
                  </a:moveTo>
                  <a:cubicBezTo>
                    <a:pt x="635" y="152400"/>
                    <a:pt x="1333" y="158108"/>
                    <a:pt x="1905" y="163830"/>
                  </a:cubicBezTo>
                  <a:cubicBezTo>
                    <a:pt x="2603" y="170809"/>
                    <a:pt x="2591" y="177878"/>
                    <a:pt x="3810" y="184785"/>
                  </a:cubicBezTo>
                  <a:cubicBezTo>
                    <a:pt x="4508" y="188740"/>
                    <a:pt x="6646" y="192319"/>
                    <a:pt x="7620" y="196215"/>
                  </a:cubicBezTo>
                  <a:cubicBezTo>
                    <a:pt x="8255" y="198755"/>
                    <a:pt x="9012" y="201268"/>
                    <a:pt x="9525" y="203835"/>
                  </a:cubicBezTo>
                  <a:cubicBezTo>
                    <a:pt x="10283" y="207623"/>
                    <a:pt x="10621" y="211488"/>
                    <a:pt x="11430" y="215265"/>
                  </a:cubicBezTo>
                  <a:cubicBezTo>
                    <a:pt x="12527" y="220385"/>
                    <a:pt x="14143" y="225385"/>
                    <a:pt x="15240" y="230505"/>
                  </a:cubicBezTo>
                  <a:cubicBezTo>
                    <a:pt x="16049" y="234282"/>
                    <a:pt x="16208" y="238188"/>
                    <a:pt x="17145" y="241935"/>
                  </a:cubicBezTo>
                  <a:cubicBezTo>
                    <a:pt x="18119" y="245831"/>
                    <a:pt x="19981" y="249469"/>
                    <a:pt x="20955" y="253365"/>
                  </a:cubicBezTo>
                  <a:cubicBezTo>
                    <a:pt x="21892" y="257112"/>
                    <a:pt x="22102" y="261007"/>
                    <a:pt x="22860" y="264795"/>
                  </a:cubicBezTo>
                  <a:cubicBezTo>
                    <a:pt x="24008" y="270536"/>
                    <a:pt x="25400" y="276225"/>
                    <a:pt x="26670" y="281940"/>
                  </a:cubicBezTo>
                  <a:cubicBezTo>
                    <a:pt x="27305" y="288290"/>
                    <a:pt x="27323" y="294732"/>
                    <a:pt x="28575" y="300990"/>
                  </a:cubicBezTo>
                  <a:cubicBezTo>
                    <a:pt x="29246" y="304343"/>
                    <a:pt x="31304" y="307271"/>
                    <a:pt x="32385" y="310515"/>
                  </a:cubicBezTo>
                  <a:cubicBezTo>
                    <a:pt x="33213" y="312999"/>
                    <a:pt x="33822" y="315559"/>
                    <a:pt x="34290" y="318135"/>
                  </a:cubicBezTo>
                  <a:cubicBezTo>
                    <a:pt x="35093" y="322553"/>
                    <a:pt x="35014" y="327138"/>
                    <a:pt x="36195" y="331470"/>
                  </a:cubicBezTo>
                  <a:cubicBezTo>
                    <a:pt x="36942" y="334210"/>
                    <a:pt x="38852" y="336495"/>
                    <a:pt x="40005" y="339090"/>
                  </a:cubicBezTo>
                  <a:cubicBezTo>
                    <a:pt x="41394" y="342215"/>
                    <a:pt x="42286" y="345556"/>
                    <a:pt x="43815" y="348615"/>
                  </a:cubicBezTo>
                  <a:cubicBezTo>
                    <a:pt x="44839" y="350663"/>
                    <a:pt x="46695" y="352238"/>
                    <a:pt x="47625" y="354330"/>
                  </a:cubicBezTo>
                  <a:cubicBezTo>
                    <a:pt x="49256" y="358000"/>
                    <a:pt x="49369" y="362316"/>
                    <a:pt x="51435" y="365760"/>
                  </a:cubicBezTo>
                  <a:cubicBezTo>
                    <a:pt x="53340" y="368935"/>
                    <a:pt x="55494" y="371973"/>
                    <a:pt x="57150" y="375285"/>
                  </a:cubicBezTo>
                  <a:cubicBezTo>
                    <a:pt x="58048" y="377081"/>
                    <a:pt x="58350" y="379120"/>
                    <a:pt x="59055" y="381000"/>
                  </a:cubicBezTo>
                  <a:cubicBezTo>
                    <a:pt x="60256" y="384202"/>
                    <a:pt x="61336" y="387466"/>
                    <a:pt x="62865" y="390525"/>
                  </a:cubicBezTo>
                  <a:cubicBezTo>
                    <a:pt x="64521" y="393837"/>
                    <a:pt x="66924" y="396738"/>
                    <a:pt x="68580" y="400050"/>
                  </a:cubicBezTo>
                  <a:cubicBezTo>
                    <a:pt x="69478" y="401846"/>
                    <a:pt x="69694" y="403919"/>
                    <a:pt x="70485" y="405765"/>
                  </a:cubicBezTo>
                  <a:cubicBezTo>
                    <a:pt x="71604" y="408375"/>
                    <a:pt x="73142" y="410790"/>
                    <a:pt x="74295" y="413385"/>
                  </a:cubicBezTo>
                  <a:cubicBezTo>
                    <a:pt x="75684" y="416510"/>
                    <a:pt x="76904" y="419708"/>
                    <a:pt x="78105" y="422910"/>
                  </a:cubicBezTo>
                  <a:cubicBezTo>
                    <a:pt x="78810" y="424790"/>
                    <a:pt x="78843" y="426991"/>
                    <a:pt x="80010" y="428625"/>
                  </a:cubicBezTo>
                  <a:cubicBezTo>
                    <a:pt x="82098" y="431548"/>
                    <a:pt x="85637" y="433256"/>
                    <a:pt x="87630" y="436245"/>
                  </a:cubicBezTo>
                  <a:cubicBezTo>
                    <a:pt x="90780" y="440971"/>
                    <a:pt x="92100" y="446759"/>
                    <a:pt x="95250" y="451485"/>
                  </a:cubicBezTo>
                  <a:cubicBezTo>
                    <a:pt x="112768" y="477761"/>
                    <a:pt x="93565" y="451705"/>
                    <a:pt x="110490" y="468630"/>
                  </a:cubicBezTo>
                  <a:cubicBezTo>
                    <a:pt x="112109" y="470249"/>
                    <a:pt x="112577" y="472837"/>
                    <a:pt x="114300" y="474345"/>
                  </a:cubicBezTo>
                  <a:cubicBezTo>
                    <a:pt x="124065" y="482889"/>
                    <a:pt x="124322" y="481683"/>
                    <a:pt x="135255" y="483870"/>
                  </a:cubicBezTo>
                  <a:cubicBezTo>
                    <a:pt x="143510" y="483235"/>
                    <a:pt x="151805" y="482992"/>
                    <a:pt x="160020" y="481965"/>
                  </a:cubicBezTo>
                  <a:cubicBezTo>
                    <a:pt x="162013" y="481716"/>
                    <a:pt x="163992" y="481056"/>
                    <a:pt x="165735" y="480060"/>
                  </a:cubicBezTo>
                  <a:cubicBezTo>
                    <a:pt x="168492" y="478485"/>
                    <a:pt x="171110" y="476590"/>
                    <a:pt x="173355" y="474345"/>
                  </a:cubicBezTo>
                  <a:cubicBezTo>
                    <a:pt x="175600" y="472100"/>
                    <a:pt x="177165" y="469265"/>
                    <a:pt x="179070" y="466725"/>
                  </a:cubicBezTo>
                  <a:cubicBezTo>
                    <a:pt x="183366" y="453838"/>
                    <a:pt x="177692" y="469480"/>
                    <a:pt x="186690" y="451485"/>
                  </a:cubicBezTo>
                  <a:cubicBezTo>
                    <a:pt x="188213" y="448440"/>
                    <a:pt x="189686" y="440998"/>
                    <a:pt x="190500" y="438150"/>
                  </a:cubicBezTo>
                  <a:cubicBezTo>
                    <a:pt x="191052" y="436219"/>
                    <a:pt x="191969" y="434395"/>
                    <a:pt x="192405" y="432435"/>
                  </a:cubicBezTo>
                  <a:cubicBezTo>
                    <a:pt x="193243" y="428664"/>
                    <a:pt x="193552" y="424793"/>
                    <a:pt x="194310" y="421005"/>
                  </a:cubicBezTo>
                  <a:cubicBezTo>
                    <a:pt x="198236" y="401374"/>
                    <a:pt x="194246" y="429106"/>
                    <a:pt x="198120" y="400050"/>
                  </a:cubicBezTo>
                  <a:cubicBezTo>
                    <a:pt x="198797" y="394975"/>
                    <a:pt x="198874" y="389798"/>
                    <a:pt x="200025" y="384810"/>
                  </a:cubicBezTo>
                  <a:cubicBezTo>
                    <a:pt x="200794" y="381478"/>
                    <a:pt x="202565" y="378460"/>
                    <a:pt x="203835" y="375285"/>
                  </a:cubicBezTo>
                  <a:cubicBezTo>
                    <a:pt x="204750" y="368880"/>
                    <a:pt x="206323" y="357128"/>
                    <a:pt x="207645" y="350520"/>
                  </a:cubicBezTo>
                  <a:cubicBezTo>
                    <a:pt x="211208" y="332703"/>
                    <a:pt x="207824" y="351710"/>
                    <a:pt x="211455" y="337185"/>
                  </a:cubicBezTo>
                  <a:cubicBezTo>
                    <a:pt x="212240" y="334044"/>
                    <a:pt x="212658" y="330821"/>
                    <a:pt x="213360" y="327660"/>
                  </a:cubicBezTo>
                  <a:cubicBezTo>
                    <a:pt x="215024" y="320172"/>
                    <a:pt x="216021" y="318559"/>
                    <a:pt x="217170" y="310515"/>
                  </a:cubicBezTo>
                  <a:cubicBezTo>
                    <a:pt x="217983" y="304823"/>
                    <a:pt x="218130" y="299042"/>
                    <a:pt x="219075" y="293370"/>
                  </a:cubicBezTo>
                  <a:cubicBezTo>
                    <a:pt x="219405" y="291389"/>
                    <a:pt x="220403" y="289578"/>
                    <a:pt x="220980" y="287655"/>
                  </a:cubicBezTo>
                  <a:cubicBezTo>
                    <a:pt x="222308" y="283227"/>
                    <a:pt x="223731" y="278820"/>
                    <a:pt x="224790" y="274320"/>
                  </a:cubicBezTo>
                  <a:cubicBezTo>
                    <a:pt x="226273" y="268016"/>
                    <a:pt x="225704" y="261062"/>
                    <a:pt x="228600" y="255270"/>
                  </a:cubicBezTo>
                  <a:cubicBezTo>
                    <a:pt x="229870" y="252730"/>
                    <a:pt x="231291" y="250260"/>
                    <a:pt x="232410" y="247650"/>
                  </a:cubicBezTo>
                  <a:cubicBezTo>
                    <a:pt x="235191" y="241162"/>
                    <a:pt x="234650" y="238354"/>
                    <a:pt x="236220" y="230505"/>
                  </a:cubicBezTo>
                  <a:cubicBezTo>
                    <a:pt x="236733" y="227938"/>
                    <a:pt x="237612" y="225452"/>
                    <a:pt x="238125" y="222885"/>
                  </a:cubicBezTo>
                  <a:cubicBezTo>
                    <a:pt x="238883" y="219097"/>
                    <a:pt x="239395" y="215265"/>
                    <a:pt x="240030" y="211455"/>
                  </a:cubicBezTo>
                  <a:cubicBezTo>
                    <a:pt x="246665" y="98663"/>
                    <a:pt x="238867" y="180336"/>
                    <a:pt x="247650" y="127635"/>
                  </a:cubicBezTo>
                  <a:cubicBezTo>
                    <a:pt x="251655" y="103604"/>
                    <a:pt x="246679" y="121022"/>
                    <a:pt x="253365" y="100965"/>
                  </a:cubicBezTo>
                  <a:cubicBezTo>
                    <a:pt x="254000" y="93980"/>
                    <a:pt x="254752" y="87005"/>
                    <a:pt x="255270" y="80010"/>
                  </a:cubicBezTo>
                  <a:cubicBezTo>
                    <a:pt x="256022" y="69858"/>
                    <a:pt x="256210" y="59664"/>
                    <a:pt x="257175" y="49530"/>
                  </a:cubicBezTo>
                  <a:cubicBezTo>
                    <a:pt x="257931" y="41589"/>
                    <a:pt x="259639" y="39789"/>
                    <a:pt x="260985" y="32385"/>
                  </a:cubicBezTo>
                  <a:cubicBezTo>
                    <a:pt x="261788" y="27967"/>
                    <a:pt x="262152" y="23479"/>
                    <a:pt x="262890" y="19050"/>
                  </a:cubicBezTo>
                  <a:cubicBezTo>
                    <a:pt x="263422" y="15856"/>
                    <a:pt x="264473" y="12747"/>
                    <a:pt x="264795" y="9525"/>
                  </a:cubicBezTo>
                  <a:cubicBezTo>
                    <a:pt x="265111" y="6366"/>
                    <a:pt x="264795" y="3175"/>
                    <a:pt x="264795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Freihandform: Form 305">
              <a:extLst>
                <a:ext uri="{FF2B5EF4-FFF2-40B4-BE49-F238E27FC236}">
                  <a16:creationId xmlns:a16="http://schemas.microsoft.com/office/drawing/2014/main" id="{5034482C-639D-A621-7E48-278FD07D40CF}"/>
                </a:ext>
              </a:extLst>
            </p:cNvPr>
            <p:cNvSpPr/>
            <p:nvPr/>
          </p:nvSpPr>
          <p:spPr>
            <a:xfrm>
              <a:off x="10626090" y="5393055"/>
              <a:ext cx="47654" cy="472440"/>
            </a:xfrm>
            <a:custGeom>
              <a:avLst/>
              <a:gdLst>
                <a:gd name="connsiteX0" fmla="*/ 0 w 47654"/>
                <a:gd name="connsiteY0" fmla="*/ 472440 h 472440"/>
                <a:gd name="connsiteX1" fmla="*/ 3810 w 47654"/>
                <a:gd name="connsiteY1" fmla="*/ 430530 h 472440"/>
                <a:gd name="connsiteX2" fmla="*/ 7620 w 47654"/>
                <a:gd name="connsiteY2" fmla="*/ 401955 h 472440"/>
                <a:gd name="connsiteX3" fmla="*/ 11430 w 47654"/>
                <a:gd name="connsiteY3" fmla="*/ 390525 h 472440"/>
                <a:gd name="connsiteX4" fmla="*/ 13335 w 47654"/>
                <a:gd name="connsiteY4" fmla="*/ 373380 h 472440"/>
                <a:gd name="connsiteX5" fmla="*/ 15240 w 47654"/>
                <a:gd name="connsiteY5" fmla="*/ 363855 h 472440"/>
                <a:gd name="connsiteX6" fmla="*/ 19050 w 47654"/>
                <a:gd name="connsiteY6" fmla="*/ 283845 h 472440"/>
                <a:gd name="connsiteX7" fmla="*/ 22860 w 47654"/>
                <a:gd name="connsiteY7" fmla="*/ 259080 h 472440"/>
                <a:gd name="connsiteX8" fmla="*/ 24765 w 47654"/>
                <a:gd name="connsiteY8" fmla="*/ 226695 h 472440"/>
                <a:gd name="connsiteX9" fmla="*/ 26670 w 47654"/>
                <a:gd name="connsiteY9" fmla="*/ 163830 h 472440"/>
                <a:gd name="connsiteX10" fmla="*/ 30480 w 47654"/>
                <a:gd name="connsiteY10" fmla="*/ 140970 h 472440"/>
                <a:gd name="connsiteX11" fmla="*/ 32385 w 47654"/>
                <a:gd name="connsiteY11" fmla="*/ 108585 h 472440"/>
                <a:gd name="connsiteX12" fmla="*/ 36195 w 47654"/>
                <a:gd name="connsiteY12" fmla="*/ 76200 h 472440"/>
                <a:gd name="connsiteX13" fmla="*/ 38100 w 47654"/>
                <a:gd name="connsiteY13" fmla="*/ 66675 h 472440"/>
                <a:gd name="connsiteX14" fmla="*/ 41910 w 47654"/>
                <a:gd name="connsiteY14" fmla="*/ 57150 h 472440"/>
                <a:gd name="connsiteX15" fmla="*/ 45720 w 47654"/>
                <a:gd name="connsiteY15" fmla="*/ 19050 h 472440"/>
                <a:gd name="connsiteX16" fmla="*/ 47625 w 47654"/>
                <a:gd name="connsiteY16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54" h="472440">
                  <a:moveTo>
                    <a:pt x="0" y="472440"/>
                  </a:moveTo>
                  <a:cubicBezTo>
                    <a:pt x="4016" y="404171"/>
                    <a:pt x="-791" y="460435"/>
                    <a:pt x="3810" y="430530"/>
                  </a:cubicBezTo>
                  <a:cubicBezTo>
                    <a:pt x="4287" y="427429"/>
                    <a:pt x="6732" y="405804"/>
                    <a:pt x="7620" y="401955"/>
                  </a:cubicBezTo>
                  <a:cubicBezTo>
                    <a:pt x="8523" y="398042"/>
                    <a:pt x="10160" y="394335"/>
                    <a:pt x="11430" y="390525"/>
                  </a:cubicBezTo>
                  <a:cubicBezTo>
                    <a:pt x="12065" y="384810"/>
                    <a:pt x="12522" y="379072"/>
                    <a:pt x="13335" y="373380"/>
                  </a:cubicBezTo>
                  <a:cubicBezTo>
                    <a:pt x="13793" y="370175"/>
                    <a:pt x="15034" y="367086"/>
                    <a:pt x="15240" y="363855"/>
                  </a:cubicBezTo>
                  <a:cubicBezTo>
                    <a:pt x="16941" y="337209"/>
                    <a:pt x="17418" y="310495"/>
                    <a:pt x="19050" y="283845"/>
                  </a:cubicBezTo>
                  <a:cubicBezTo>
                    <a:pt x="19287" y="279970"/>
                    <a:pt x="22121" y="263512"/>
                    <a:pt x="22860" y="259080"/>
                  </a:cubicBezTo>
                  <a:cubicBezTo>
                    <a:pt x="23495" y="248285"/>
                    <a:pt x="24333" y="237500"/>
                    <a:pt x="24765" y="226695"/>
                  </a:cubicBezTo>
                  <a:cubicBezTo>
                    <a:pt x="25603" y="205747"/>
                    <a:pt x="25623" y="184768"/>
                    <a:pt x="26670" y="163830"/>
                  </a:cubicBezTo>
                  <a:cubicBezTo>
                    <a:pt x="26985" y="157529"/>
                    <a:pt x="29171" y="147514"/>
                    <a:pt x="30480" y="140970"/>
                  </a:cubicBezTo>
                  <a:cubicBezTo>
                    <a:pt x="31115" y="130175"/>
                    <a:pt x="31666" y="119375"/>
                    <a:pt x="32385" y="108585"/>
                  </a:cubicBezTo>
                  <a:cubicBezTo>
                    <a:pt x="34679" y="74176"/>
                    <a:pt x="32222" y="94076"/>
                    <a:pt x="36195" y="76200"/>
                  </a:cubicBezTo>
                  <a:cubicBezTo>
                    <a:pt x="36897" y="73039"/>
                    <a:pt x="37170" y="69776"/>
                    <a:pt x="38100" y="66675"/>
                  </a:cubicBezTo>
                  <a:cubicBezTo>
                    <a:pt x="39083" y="63400"/>
                    <a:pt x="40640" y="60325"/>
                    <a:pt x="41910" y="57150"/>
                  </a:cubicBezTo>
                  <a:cubicBezTo>
                    <a:pt x="43180" y="44450"/>
                    <a:pt x="43622" y="31640"/>
                    <a:pt x="45720" y="19050"/>
                  </a:cubicBezTo>
                  <a:cubicBezTo>
                    <a:pt x="48043" y="5115"/>
                    <a:pt x="47625" y="11483"/>
                    <a:pt x="47625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Freihandform: Form 306">
              <a:extLst>
                <a:ext uri="{FF2B5EF4-FFF2-40B4-BE49-F238E27FC236}">
                  <a16:creationId xmlns:a16="http://schemas.microsoft.com/office/drawing/2014/main" id="{D6BDA759-0A18-7C49-04EA-4E98BF86D826}"/>
                </a:ext>
              </a:extLst>
            </p:cNvPr>
            <p:cNvSpPr/>
            <p:nvPr/>
          </p:nvSpPr>
          <p:spPr>
            <a:xfrm>
              <a:off x="11636477" y="5580250"/>
              <a:ext cx="53340" cy="434340"/>
            </a:xfrm>
            <a:custGeom>
              <a:avLst/>
              <a:gdLst>
                <a:gd name="connsiteX0" fmla="*/ 0 w 53340"/>
                <a:gd name="connsiteY0" fmla="*/ 0 h 434340"/>
                <a:gd name="connsiteX1" fmla="*/ 3810 w 53340"/>
                <a:gd name="connsiteY1" fmla="*/ 43815 h 434340"/>
                <a:gd name="connsiteX2" fmla="*/ 5715 w 53340"/>
                <a:gd name="connsiteY2" fmla="*/ 49530 h 434340"/>
                <a:gd name="connsiteX3" fmla="*/ 9525 w 53340"/>
                <a:gd name="connsiteY3" fmla="*/ 91440 h 434340"/>
                <a:gd name="connsiteX4" fmla="*/ 13335 w 53340"/>
                <a:gd name="connsiteY4" fmla="*/ 108585 h 434340"/>
                <a:gd name="connsiteX5" fmla="*/ 17145 w 53340"/>
                <a:gd name="connsiteY5" fmla="*/ 120015 h 434340"/>
                <a:gd name="connsiteX6" fmla="*/ 20955 w 53340"/>
                <a:gd name="connsiteY6" fmla="*/ 148590 h 434340"/>
                <a:gd name="connsiteX7" fmla="*/ 24765 w 53340"/>
                <a:gd name="connsiteY7" fmla="*/ 236220 h 434340"/>
                <a:gd name="connsiteX8" fmla="*/ 28575 w 53340"/>
                <a:gd name="connsiteY8" fmla="*/ 253365 h 434340"/>
                <a:gd name="connsiteX9" fmla="*/ 30480 w 53340"/>
                <a:gd name="connsiteY9" fmla="*/ 276225 h 434340"/>
                <a:gd name="connsiteX10" fmla="*/ 32385 w 53340"/>
                <a:gd name="connsiteY10" fmla="*/ 283845 h 434340"/>
                <a:gd name="connsiteX11" fmla="*/ 34290 w 53340"/>
                <a:gd name="connsiteY11" fmla="*/ 297180 h 434340"/>
                <a:gd name="connsiteX12" fmla="*/ 36195 w 53340"/>
                <a:gd name="connsiteY12" fmla="*/ 306705 h 434340"/>
                <a:gd name="connsiteX13" fmla="*/ 38100 w 53340"/>
                <a:gd name="connsiteY13" fmla="*/ 314325 h 434340"/>
                <a:gd name="connsiteX14" fmla="*/ 40005 w 53340"/>
                <a:gd name="connsiteY14" fmla="*/ 327660 h 434340"/>
                <a:gd name="connsiteX15" fmla="*/ 41910 w 53340"/>
                <a:gd name="connsiteY15" fmla="*/ 358140 h 434340"/>
                <a:gd name="connsiteX16" fmla="*/ 43815 w 53340"/>
                <a:gd name="connsiteY16" fmla="*/ 363855 h 434340"/>
                <a:gd name="connsiteX17" fmla="*/ 45720 w 53340"/>
                <a:gd name="connsiteY17" fmla="*/ 379095 h 434340"/>
                <a:gd name="connsiteX18" fmla="*/ 49530 w 53340"/>
                <a:gd name="connsiteY18" fmla="*/ 415290 h 434340"/>
                <a:gd name="connsiteX19" fmla="*/ 51435 w 53340"/>
                <a:gd name="connsiteY19" fmla="*/ 426720 h 434340"/>
                <a:gd name="connsiteX20" fmla="*/ 53340 w 53340"/>
                <a:gd name="connsiteY20" fmla="*/ 434340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340" h="434340">
                  <a:moveTo>
                    <a:pt x="0" y="0"/>
                  </a:moveTo>
                  <a:cubicBezTo>
                    <a:pt x="806" y="12902"/>
                    <a:pt x="1073" y="30132"/>
                    <a:pt x="3810" y="43815"/>
                  </a:cubicBezTo>
                  <a:cubicBezTo>
                    <a:pt x="4204" y="45784"/>
                    <a:pt x="5080" y="47625"/>
                    <a:pt x="5715" y="49530"/>
                  </a:cubicBezTo>
                  <a:cubicBezTo>
                    <a:pt x="6708" y="62438"/>
                    <a:pt x="7645" y="78283"/>
                    <a:pt x="9525" y="91440"/>
                  </a:cubicBezTo>
                  <a:cubicBezTo>
                    <a:pt x="10019" y="94901"/>
                    <a:pt x="12201" y="104803"/>
                    <a:pt x="13335" y="108585"/>
                  </a:cubicBezTo>
                  <a:cubicBezTo>
                    <a:pt x="14489" y="112432"/>
                    <a:pt x="16485" y="116054"/>
                    <a:pt x="17145" y="120015"/>
                  </a:cubicBezTo>
                  <a:cubicBezTo>
                    <a:pt x="19995" y="137117"/>
                    <a:pt x="18623" y="127606"/>
                    <a:pt x="20955" y="148590"/>
                  </a:cubicBezTo>
                  <a:cubicBezTo>
                    <a:pt x="22225" y="177800"/>
                    <a:pt x="17674" y="207855"/>
                    <a:pt x="24765" y="236220"/>
                  </a:cubicBezTo>
                  <a:cubicBezTo>
                    <a:pt x="27455" y="246981"/>
                    <a:pt x="26157" y="241273"/>
                    <a:pt x="28575" y="253365"/>
                  </a:cubicBezTo>
                  <a:cubicBezTo>
                    <a:pt x="29210" y="260985"/>
                    <a:pt x="29532" y="268638"/>
                    <a:pt x="30480" y="276225"/>
                  </a:cubicBezTo>
                  <a:cubicBezTo>
                    <a:pt x="30805" y="278823"/>
                    <a:pt x="31917" y="281269"/>
                    <a:pt x="32385" y="283845"/>
                  </a:cubicBezTo>
                  <a:cubicBezTo>
                    <a:pt x="33188" y="288263"/>
                    <a:pt x="33552" y="292751"/>
                    <a:pt x="34290" y="297180"/>
                  </a:cubicBezTo>
                  <a:cubicBezTo>
                    <a:pt x="34822" y="300374"/>
                    <a:pt x="35493" y="303544"/>
                    <a:pt x="36195" y="306705"/>
                  </a:cubicBezTo>
                  <a:cubicBezTo>
                    <a:pt x="36763" y="309261"/>
                    <a:pt x="37632" y="311749"/>
                    <a:pt x="38100" y="314325"/>
                  </a:cubicBezTo>
                  <a:cubicBezTo>
                    <a:pt x="38903" y="318743"/>
                    <a:pt x="39370" y="323215"/>
                    <a:pt x="40005" y="327660"/>
                  </a:cubicBezTo>
                  <a:cubicBezTo>
                    <a:pt x="40640" y="337820"/>
                    <a:pt x="40844" y="348016"/>
                    <a:pt x="41910" y="358140"/>
                  </a:cubicBezTo>
                  <a:cubicBezTo>
                    <a:pt x="42120" y="360137"/>
                    <a:pt x="43456" y="361879"/>
                    <a:pt x="43815" y="363855"/>
                  </a:cubicBezTo>
                  <a:cubicBezTo>
                    <a:pt x="44731" y="368892"/>
                    <a:pt x="45155" y="374007"/>
                    <a:pt x="45720" y="379095"/>
                  </a:cubicBezTo>
                  <a:cubicBezTo>
                    <a:pt x="47060" y="391152"/>
                    <a:pt x="47536" y="403323"/>
                    <a:pt x="49530" y="415290"/>
                  </a:cubicBezTo>
                  <a:cubicBezTo>
                    <a:pt x="50165" y="419100"/>
                    <a:pt x="50677" y="422932"/>
                    <a:pt x="51435" y="426720"/>
                  </a:cubicBezTo>
                  <a:cubicBezTo>
                    <a:pt x="51948" y="429287"/>
                    <a:pt x="53340" y="434340"/>
                    <a:pt x="53340" y="43434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Freihandform: Form 307">
              <a:extLst>
                <a:ext uri="{FF2B5EF4-FFF2-40B4-BE49-F238E27FC236}">
                  <a16:creationId xmlns:a16="http://schemas.microsoft.com/office/drawing/2014/main" id="{E8F85895-1174-0B87-C99F-AC11399B0853}"/>
                </a:ext>
              </a:extLst>
            </p:cNvPr>
            <p:cNvSpPr/>
            <p:nvPr/>
          </p:nvSpPr>
          <p:spPr>
            <a:xfrm>
              <a:off x="11555775" y="4762733"/>
              <a:ext cx="70499" cy="607695"/>
            </a:xfrm>
            <a:custGeom>
              <a:avLst/>
              <a:gdLst>
                <a:gd name="connsiteX0" fmla="*/ 0 w 70499"/>
                <a:gd name="connsiteY0" fmla="*/ 0 h 607695"/>
                <a:gd name="connsiteX1" fmla="*/ 1905 w 70499"/>
                <a:gd name="connsiteY1" fmla="*/ 51435 h 607695"/>
                <a:gd name="connsiteX2" fmla="*/ 5715 w 70499"/>
                <a:gd name="connsiteY2" fmla="*/ 64770 h 607695"/>
                <a:gd name="connsiteX3" fmla="*/ 7620 w 70499"/>
                <a:gd name="connsiteY3" fmla="*/ 76200 h 607695"/>
                <a:gd name="connsiteX4" fmla="*/ 11430 w 70499"/>
                <a:gd name="connsiteY4" fmla="*/ 106680 h 607695"/>
                <a:gd name="connsiteX5" fmla="*/ 15240 w 70499"/>
                <a:gd name="connsiteY5" fmla="*/ 129540 h 607695"/>
                <a:gd name="connsiteX6" fmla="*/ 17145 w 70499"/>
                <a:gd name="connsiteY6" fmla="*/ 139065 h 607695"/>
                <a:gd name="connsiteX7" fmla="*/ 20955 w 70499"/>
                <a:gd name="connsiteY7" fmla="*/ 160020 h 607695"/>
                <a:gd name="connsiteX8" fmla="*/ 22860 w 70499"/>
                <a:gd name="connsiteY8" fmla="*/ 200025 h 607695"/>
                <a:gd name="connsiteX9" fmla="*/ 28575 w 70499"/>
                <a:gd name="connsiteY9" fmla="*/ 222885 h 607695"/>
                <a:gd name="connsiteX10" fmla="*/ 30480 w 70499"/>
                <a:gd name="connsiteY10" fmla="*/ 230505 h 607695"/>
                <a:gd name="connsiteX11" fmla="*/ 34290 w 70499"/>
                <a:gd name="connsiteY11" fmla="*/ 251460 h 607695"/>
                <a:gd name="connsiteX12" fmla="*/ 38100 w 70499"/>
                <a:gd name="connsiteY12" fmla="*/ 335280 h 607695"/>
                <a:gd name="connsiteX13" fmla="*/ 40005 w 70499"/>
                <a:gd name="connsiteY13" fmla="*/ 346710 h 607695"/>
                <a:gd name="connsiteX14" fmla="*/ 41910 w 70499"/>
                <a:gd name="connsiteY14" fmla="*/ 360045 h 607695"/>
                <a:gd name="connsiteX15" fmla="*/ 43815 w 70499"/>
                <a:gd name="connsiteY15" fmla="*/ 424815 h 607695"/>
                <a:gd name="connsiteX16" fmla="*/ 47625 w 70499"/>
                <a:gd name="connsiteY16" fmla="*/ 438150 h 607695"/>
                <a:gd name="connsiteX17" fmla="*/ 53340 w 70499"/>
                <a:gd name="connsiteY17" fmla="*/ 455295 h 607695"/>
                <a:gd name="connsiteX18" fmla="*/ 55245 w 70499"/>
                <a:gd name="connsiteY18" fmla="*/ 518160 h 607695"/>
                <a:gd name="connsiteX19" fmla="*/ 57150 w 70499"/>
                <a:gd name="connsiteY19" fmla="*/ 525780 h 607695"/>
                <a:gd name="connsiteX20" fmla="*/ 60960 w 70499"/>
                <a:gd name="connsiteY20" fmla="*/ 531495 h 607695"/>
                <a:gd name="connsiteX21" fmla="*/ 62865 w 70499"/>
                <a:gd name="connsiteY21" fmla="*/ 544830 h 607695"/>
                <a:gd name="connsiteX22" fmla="*/ 64770 w 70499"/>
                <a:gd name="connsiteY22" fmla="*/ 552450 h 607695"/>
                <a:gd name="connsiteX23" fmla="*/ 66675 w 70499"/>
                <a:gd name="connsiteY23" fmla="*/ 584835 h 607695"/>
                <a:gd name="connsiteX24" fmla="*/ 68580 w 70499"/>
                <a:gd name="connsiteY24" fmla="*/ 596265 h 607695"/>
                <a:gd name="connsiteX25" fmla="*/ 70485 w 70499"/>
                <a:gd name="connsiteY25" fmla="*/ 607695 h 60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99" h="607695">
                  <a:moveTo>
                    <a:pt x="0" y="0"/>
                  </a:moveTo>
                  <a:cubicBezTo>
                    <a:pt x="635" y="17145"/>
                    <a:pt x="800" y="34314"/>
                    <a:pt x="1905" y="51435"/>
                  </a:cubicBezTo>
                  <a:cubicBezTo>
                    <a:pt x="2282" y="57281"/>
                    <a:pt x="4527" y="59426"/>
                    <a:pt x="5715" y="64770"/>
                  </a:cubicBezTo>
                  <a:cubicBezTo>
                    <a:pt x="6553" y="68541"/>
                    <a:pt x="7110" y="72371"/>
                    <a:pt x="7620" y="76200"/>
                  </a:cubicBezTo>
                  <a:cubicBezTo>
                    <a:pt x="11119" y="102439"/>
                    <a:pt x="7855" y="84036"/>
                    <a:pt x="11430" y="106680"/>
                  </a:cubicBezTo>
                  <a:cubicBezTo>
                    <a:pt x="12635" y="114311"/>
                    <a:pt x="13725" y="121965"/>
                    <a:pt x="15240" y="129540"/>
                  </a:cubicBezTo>
                  <a:cubicBezTo>
                    <a:pt x="15875" y="132715"/>
                    <a:pt x="16613" y="135871"/>
                    <a:pt x="17145" y="139065"/>
                  </a:cubicBezTo>
                  <a:cubicBezTo>
                    <a:pt x="20558" y="159542"/>
                    <a:pt x="17298" y="145391"/>
                    <a:pt x="20955" y="160020"/>
                  </a:cubicBezTo>
                  <a:cubicBezTo>
                    <a:pt x="21590" y="173355"/>
                    <a:pt x="21254" y="186772"/>
                    <a:pt x="22860" y="200025"/>
                  </a:cubicBezTo>
                  <a:cubicBezTo>
                    <a:pt x="23805" y="207822"/>
                    <a:pt x="26670" y="215265"/>
                    <a:pt x="28575" y="222885"/>
                  </a:cubicBezTo>
                  <a:cubicBezTo>
                    <a:pt x="29210" y="225425"/>
                    <a:pt x="30155" y="227907"/>
                    <a:pt x="30480" y="230505"/>
                  </a:cubicBezTo>
                  <a:cubicBezTo>
                    <a:pt x="32634" y="247738"/>
                    <a:pt x="30766" y="240888"/>
                    <a:pt x="34290" y="251460"/>
                  </a:cubicBezTo>
                  <a:cubicBezTo>
                    <a:pt x="39325" y="296776"/>
                    <a:pt x="33422" y="239376"/>
                    <a:pt x="38100" y="335280"/>
                  </a:cubicBezTo>
                  <a:cubicBezTo>
                    <a:pt x="38288" y="339138"/>
                    <a:pt x="39418" y="342892"/>
                    <a:pt x="40005" y="346710"/>
                  </a:cubicBezTo>
                  <a:cubicBezTo>
                    <a:pt x="40688" y="351148"/>
                    <a:pt x="41275" y="355600"/>
                    <a:pt x="41910" y="360045"/>
                  </a:cubicBezTo>
                  <a:cubicBezTo>
                    <a:pt x="42545" y="381635"/>
                    <a:pt x="42680" y="403246"/>
                    <a:pt x="43815" y="424815"/>
                  </a:cubicBezTo>
                  <a:cubicBezTo>
                    <a:pt x="44007" y="428465"/>
                    <a:pt x="46579" y="434490"/>
                    <a:pt x="47625" y="438150"/>
                  </a:cubicBezTo>
                  <a:cubicBezTo>
                    <a:pt x="51727" y="452505"/>
                    <a:pt x="46772" y="438875"/>
                    <a:pt x="53340" y="455295"/>
                  </a:cubicBezTo>
                  <a:cubicBezTo>
                    <a:pt x="53975" y="476250"/>
                    <a:pt x="54113" y="497226"/>
                    <a:pt x="55245" y="518160"/>
                  </a:cubicBezTo>
                  <a:cubicBezTo>
                    <a:pt x="55386" y="520774"/>
                    <a:pt x="56119" y="523374"/>
                    <a:pt x="57150" y="525780"/>
                  </a:cubicBezTo>
                  <a:cubicBezTo>
                    <a:pt x="58052" y="527884"/>
                    <a:pt x="59690" y="529590"/>
                    <a:pt x="60960" y="531495"/>
                  </a:cubicBezTo>
                  <a:cubicBezTo>
                    <a:pt x="61595" y="535940"/>
                    <a:pt x="62062" y="540412"/>
                    <a:pt x="62865" y="544830"/>
                  </a:cubicBezTo>
                  <a:cubicBezTo>
                    <a:pt x="63333" y="547406"/>
                    <a:pt x="64522" y="549844"/>
                    <a:pt x="64770" y="552450"/>
                  </a:cubicBezTo>
                  <a:cubicBezTo>
                    <a:pt x="65795" y="563215"/>
                    <a:pt x="65738" y="574062"/>
                    <a:pt x="66675" y="584835"/>
                  </a:cubicBezTo>
                  <a:cubicBezTo>
                    <a:pt x="67010" y="588683"/>
                    <a:pt x="67822" y="592477"/>
                    <a:pt x="68580" y="596265"/>
                  </a:cubicBezTo>
                  <a:cubicBezTo>
                    <a:pt x="70793" y="607330"/>
                    <a:pt x="70485" y="600193"/>
                    <a:pt x="70485" y="607695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Freihandform: Form 308">
              <a:extLst>
                <a:ext uri="{FF2B5EF4-FFF2-40B4-BE49-F238E27FC236}">
                  <a16:creationId xmlns:a16="http://schemas.microsoft.com/office/drawing/2014/main" id="{EF42C025-46E5-68B3-2B9D-9253D83FB1B1}"/>
                </a:ext>
              </a:extLst>
            </p:cNvPr>
            <p:cNvSpPr/>
            <p:nvPr/>
          </p:nvSpPr>
          <p:spPr>
            <a:xfrm>
              <a:off x="10751646" y="4541783"/>
              <a:ext cx="188595" cy="247665"/>
            </a:xfrm>
            <a:custGeom>
              <a:avLst/>
              <a:gdLst>
                <a:gd name="connsiteX0" fmla="*/ 0 w 188595"/>
                <a:gd name="connsiteY0" fmla="*/ 247665 h 247665"/>
                <a:gd name="connsiteX1" fmla="*/ 1905 w 188595"/>
                <a:gd name="connsiteY1" fmla="*/ 232425 h 247665"/>
                <a:gd name="connsiteX2" fmla="*/ 3810 w 188595"/>
                <a:gd name="connsiteY2" fmla="*/ 207660 h 247665"/>
                <a:gd name="connsiteX3" fmla="*/ 7620 w 188595"/>
                <a:gd name="connsiteY3" fmla="*/ 200040 h 247665"/>
                <a:gd name="connsiteX4" fmla="*/ 9525 w 188595"/>
                <a:gd name="connsiteY4" fmla="*/ 190515 h 247665"/>
                <a:gd name="connsiteX5" fmla="*/ 13335 w 188595"/>
                <a:gd name="connsiteY5" fmla="*/ 184800 h 247665"/>
                <a:gd name="connsiteX6" fmla="*/ 17145 w 188595"/>
                <a:gd name="connsiteY6" fmla="*/ 158130 h 247665"/>
                <a:gd name="connsiteX7" fmla="*/ 22860 w 188595"/>
                <a:gd name="connsiteY7" fmla="*/ 140985 h 247665"/>
                <a:gd name="connsiteX8" fmla="*/ 26670 w 188595"/>
                <a:gd name="connsiteY8" fmla="*/ 112410 h 247665"/>
                <a:gd name="connsiteX9" fmla="*/ 30480 w 188595"/>
                <a:gd name="connsiteY9" fmla="*/ 100980 h 247665"/>
                <a:gd name="connsiteX10" fmla="*/ 32385 w 188595"/>
                <a:gd name="connsiteY10" fmla="*/ 91455 h 247665"/>
                <a:gd name="connsiteX11" fmla="*/ 41910 w 188595"/>
                <a:gd name="connsiteY11" fmla="*/ 64785 h 247665"/>
                <a:gd name="connsiteX12" fmla="*/ 51435 w 188595"/>
                <a:gd name="connsiteY12" fmla="*/ 49545 h 247665"/>
                <a:gd name="connsiteX13" fmla="*/ 64770 w 188595"/>
                <a:gd name="connsiteY13" fmla="*/ 28590 h 247665"/>
                <a:gd name="connsiteX14" fmla="*/ 70485 w 188595"/>
                <a:gd name="connsiteY14" fmla="*/ 26685 h 247665"/>
                <a:gd name="connsiteX15" fmla="*/ 78105 w 188595"/>
                <a:gd name="connsiteY15" fmla="*/ 22875 h 247665"/>
                <a:gd name="connsiteX16" fmla="*/ 85725 w 188595"/>
                <a:gd name="connsiteY16" fmla="*/ 20970 h 247665"/>
                <a:gd name="connsiteX17" fmla="*/ 97155 w 188595"/>
                <a:gd name="connsiteY17" fmla="*/ 15255 h 247665"/>
                <a:gd name="connsiteX18" fmla="*/ 110490 w 188595"/>
                <a:gd name="connsiteY18" fmla="*/ 9540 h 247665"/>
                <a:gd name="connsiteX19" fmla="*/ 131445 w 188595"/>
                <a:gd name="connsiteY19" fmla="*/ 1920 h 247665"/>
                <a:gd name="connsiteX20" fmla="*/ 188595 w 188595"/>
                <a:gd name="connsiteY20" fmla="*/ 15 h 2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595" h="247665">
                  <a:moveTo>
                    <a:pt x="0" y="247665"/>
                  </a:moveTo>
                  <a:cubicBezTo>
                    <a:pt x="635" y="242585"/>
                    <a:pt x="1420" y="237521"/>
                    <a:pt x="1905" y="232425"/>
                  </a:cubicBezTo>
                  <a:cubicBezTo>
                    <a:pt x="2690" y="224183"/>
                    <a:pt x="2371" y="215813"/>
                    <a:pt x="3810" y="207660"/>
                  </a:cubicBezTo>
                  <a:cubicBezTo>
                    <a:pt x="4304" y="204863"/>
                    <a:pt x="6350" y="202580"/>
                    <a:pt x="7620" y="200040"/>
                  </a:cubicBezTo>
                  <a:cubicBezTo>
                    <a:pt x="8255" y="196865"/>
                    <a:pt x="8388" y="193547"/>
                    <a:pt x="9525" y="190515"/>
                  </a:cubicBezTo>
                  <a:cubicBezTo>
                    <a:pt x="10329" y="188371"/>
                    <a:pt x="12811" y="187029"/>
                    <a:pt x="13335" y="184800"/>
                  </a:cubicBezTo>
                  <a:cubicBezTo>
                    <a:pt x="15392" y="176058"/>
                    <a:pt x="14305" y="166649"/>
                    <a:pt x="17145" y="158130"/>
                  </a:cubicBezTo>
                  <a:lnTo>
                    <a:pt x="22860" y="140985"/>
                  </a:lnTo>
                  <a:cubicBezTo>
                    <a:pt x="23494" y="135277"/>
                    <a:pt x="24960" y="119251"/>
                    <a:pt x="26670" y="112410"/>
                  </a:cubicBezTo>
                  <a:cubicBezTo>
                    <a:pt x="27644" y="108514"/>
                    <a:pt x="29423" y="104855"/>
                    <a:pt x="30480" y="100980"/>
                  </a:cubicBezTo>
                  <a:cubicBezTo>
                    <a:pt x="31332" y="97856"/>
                    <a:pt x="31495" y="94568"/>
                    <a:pt x="32385" y="91455"/>
                  </a:cubicBezTo>
                  <a:cubicBezTo>
                    <a:pt x="33365" y="88026"/>
                    <a:pt x="39164" y="70276"/>
                    <a:pt x="41910" y="64785"/>
                  </a:cubicBezTo>
                  <a:cubicBezTo>
                    <a:pt x="45430" y="57746"/>
                    <a:pt x="47657" y="55590"/>
                    <a:pt x="51435" y="49545"/>
                  </a:cubicBezTo>
                  <a:cubicBezTo>
                    <a:pt x="52726" y="47480"/>
                    <a:pt x="63481" y="29020"/>
                    <a:pt x="64770" y="28590"/>
                  </a:cubicBezTo>
                  <a:cubicBezTo>
                    <a:pt x="66675" y="27955"/>
                    <a:pt x="68639" y="27476"/>
                    <a:pt x="70485" y="26685"/>
                  </a:cubicBezTo>
                  <a:cubicBezTo>
                    <a:pt x="73095" y="25566"/>
                    <a:pt x="75446" y="23872"/>
                    <a:pt x="78105" y="22875"/>
                  </a:cubicBezTo>
                  <a:cubicBezTo>
                    <a:pt x="80556" y="21956"/>
                    <a:pt x="83185" y="21605"/>
                    <a:pt x="85725" y="20970"/>
                  </a:cubicBezTo>
                  <a:cubicBezTo>
                    <a:pt x="102103" y="10051"/>
                    <a:pt x="81381" y="23142"/>
                    <a:pt x="97155" y="15255"/>
                  </a:cubicBezTo>
                  <a:cubicBezTo>
                    <a:pt x="110311" y="8677"/>
                    <a:pt x="94631" y="13505"/>
                    <a:pt x="110490" y="9540"/>
                  </a:cubicBezTo>
                  <a:cubicBezTo>
                    <a:pt x="118613" y="4125"/>
                    <a:pt x="118442" y="3313"/>
                    <a:pt x="131445" y="1920"/>
                  </a:cubicBezTo>
                  <a:cubicBezTo>
                    <a:pt x="152185" y="-302"/>
                    <a:pt x="168666" y="15"/>
                    <a:pt x="188595" y="15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Freihandform: Form 309">
              <a:extLst>
                <a:ext uri="{FF2B5EF4-FFF2-40B4-BE49-F238E27FC236}">
                  <a16:creationId xmlns:a16="http://schemas.microsoft.com/office/drawing/2014/main" id="{826A0061-BA68-4DE3-7787-F2410584AAA6}"/>
                </a:ext>
              </a:extLst>
            </p:cNvPr>
            <p:cNvSpPr/>
            <p:nvPr/>
          </p:nvSpPr>
          <p:spPr>
            <a:xfrm>
              <a:off x="11380500" y="4549165"/>
              <a:ext cx="179071" cy="228600"/>
            </a:xfrm>
            <a:custGeom>
              <a:avLst/>
              <a:gdLst>
                <a:gd name="connsiteX0" fmla="*/ 0 w 179071"/>
                <a:gd name="connsiteY0" fmla="*/ 0 h 228600"/>
                <a:gd name="connsiteX1" fmla="*/ 62865 w 179071"/>
                <a:gd name="connsiteY1" fmla="*/ 1905 h 228600"/>
                <a:gd name="connsiteX2" fmla="*/ 76200 w 179071"/>
                <a:gd name="connsiteY2" fmla="*/ 7620 h 228600"/>
                <a:gd name="connsiteX3" fmla="*/ 87630 w 179071"/>
                <a:gd name="connsiteY3" fmla="*/ 19050 h 228600"/>
                <a:gd name="connsiteX4" fmla="*/ 95250 w 179071"/>
                <a:gd name="connsiteY4" fmla="*/ 20955 h 228600"/>
                <a:gd name="connsiteX5" fmla="*/ 104775 w 179071"/>
                <a:gd name="connsiteY5" fmla="*/ 32385 h 228600"/>
                <a:gd name="connsiteX6" fmla="*/ 116205 w 179071"/>
                <a:gd name="connsiteY6" fmla="*/ 43815 h 228600"/>
                <a:gd name="connsiteX7" fmla="*/ 121920 w 179071"/>
                <a:gd name="connsiteY7" fmla="*/ 51435 h 228600"/>
                <a:gd name="connsiteX8" fmla="*/ 125730 w 179071"/>
                <a:gd name="connsiteY8" fmla="*/ 59055 h 228600"/>
                <a:gd name="connsiteX9" fmla="*/ 131445 w 179071"/>
                <a:gd name="connsiteY9" fmla="*/ 68580 h 228600"/>
                <a:gd name="connsiteX10" fmla="*/ 133350 w 179071"/>
                <a:gd name="connsiteY10" fmla="*/ 83820 h 228600"/>
                <a:gd name="connsiteX11" fmla="*/ 137160 w 179071"/>
                <a:gd name="connsiteY11" fmla="*/ 91440 h 228600"/>
                <a:gd name="connsiteX12" fmla="*/ 139065 w 179071"/>
                <a:gd name="connsiteY12" fmla="*/ 99060 h 228600"/>
                <a:gd name="connsiteX13" fmla="*/ 142875 w 179071"/>
                <a:gd name="connsiteY13" fmla="*/ 106680 h 228600"/>
                <a:gd name="connsiteX14" fmla="*/ 146685 w 179071"/>
                <a:gd name="connsiteY14" fmla="*/ 116205 h 228600"/>
                <a:gd name="connsiteX15" fmla="*/ 148590 w 179071"/>
                <a:gd name="connsiteY15" fmla="*/ 121920 h 228600"/>
                <a:gd name="connsiteX16" fmla="*/ 152400 w 179071"/>
                <a:gd name="connsiteY16" fmla="*/ 129540 h 228600"/>
                <a:gd name="connsiteX17" fmla="*/ 156210 w 179071"/>
                <a:gd name="connsiteY17" fmla="*/ 142875 h 228600"/>
                <a:gd name="connsiteX18" fmla="*/ 158115 w 179071"/>
                <a:gd name="connsiteY18" fmla="*/ 148590 h 228600"/>
                <a:gd name="connsiteX19" fmla="*/ 161925 w 179071"/>
                <a:gd name="connsiteY19" fmla="*/ 167640 h 228600"/>
                <a:gd name="connsiteX20" fmla="*/ 165735 w 179071"/>
                <a:gd name="connsiteY20" fmla="*/ 190500 h 228600"/>
                <a:gd name="connsiteX21" fmla="*/ 169545 w 179071"/>
                <a:gd name="connsiteY21" fmla="*/ 196215 h 228600"/>
                <a:gd name="connsiteX22" fmla="*/ 171450 w 179071"/>
                <a:gd name="connsiteY22" fmla="*/ 209550 h 228600"/>
                <a:gd name="connsiteX23" fmla="*/ 175260 w 179071"/>
                <a:gd name="connsiteY23" fmla="*/ 215265 h 228600"/>
                <a:gd name="connsiteX24" fmla="*/ 179070 w 179071"/>
                <a:gd name="connsiteY24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9071" h="228600">
                  <a:moveTo>
                    <a:pt x="0" y="0"/>
                  </a:moveTo>
                  <a:cubicBezTo>
                    <a:pt x="20955" y="635"/>
                    <a:pt x="41933" y="742"/>
                    <a:pt x="62865" y="1905"/>
                  </a:cubicBezTo>
                  <a:cubicBezTo>
                    <a:pt x="65453" y="2049"/>
                    <a:pt x="75016" y="6673"/>
                    <a:pt x="76200" y="7620"/>
                  </a:cubicBezTo>
                  <a:cubicBezTo>
                    <a:pt x="80407" y="10986"/>
                    <a:pt x="82403" y="17743"/>
                    <a:pt x="87630" y="19050"/>
                  </a:cubicBezTo>
                  <a:lnTo>
                    <a:pt x="95250" y="20955"/>
                  </a:lnTo>
                  <a:cubicBezTo>
                    <a:pt x="119195" y="38914"/>
                    <a:pt x="92557" y="16676"/>
                    <a:pt x="104775" y="32385"/>
                  </a:cubicBezTo>
                  <a:cubicBezTo>
                    <a:pt x="108083" y="36638"/>
                    <a:pt x="112972" y="39504"/>
                    <a:pt x="116205" y="43815"/>
                  </a:cubicBezTo>
                  <a:cubicBezTo>
                    <a:pt x="118110" y="46355"/>
                    <a:pt x="120237" y="48743"/>
                    <a:pt x="121920" y="51435"/>
                  </a:cubicBezTo>
                  <a:cubicBezTo>
                    <a:pt x="123425" y="53843"/>
                    <a:pt x="124351" y="56573"/>
                    <a:pt x="125730" y="59055"/>
                  </a:cubicBezTo>
                  <a:cubicBezTo>
                    <a:pt x="127528" y="62292"/>
                    <a:pt x="129540" y="65405"/>
                    <a:pt x="131445" y="68580"/>
                  </a:cubicBezTo>
                  <a:cubicBezTo>
                    <a:pt x="132080" y="73660"/>
                    <a:pt x="132108" y="78853"/>
                    <a:pt x="133350" y="83820"/>
                  </a:cubicBezTo>
                  <a:cubicBezTo>
                    <a:pt x="134039" y="86575"/>
                    <a:pt x="136163" y="88781"/>
                    <a:pt x="137160" y="91440"/>
                  </a:cubicBezTo>
                  <a:cubicBezTo>
                    <a:pt x="138079" y="93891"/>
                    <a:pt x="138146" y="96609"/>
                    <a:pt x="139065" y="99060"/>
                  </a:cubicBezTo>
                  <a:cubicBezTo>
                    <a:pt x="140062" y="101719"/>
                    <a:pt x="141722" y="104085"/>
                    <a:pt x="142875" y="106680"/>
                  </a:cubicBezTo>
                  <a:cubicBezTo>
                    <a:pt x="144264" y="109805"/>
                    <a:pt x="145484" y="113003"/>
                    <a:pt x="146685" y="116205"/>
                  </a:cubicBezTo>
                  <a:cubicBezTo>
                    <a:pt x="147390" y="118085"/>
                    <a:pt x="147799" y="120074"/>
                    <a:pt x="148590" y="121920"/>
                  </a:cubicBezTo>
                  <a:cubicBezTo>
                    <a:pt x="149709" y="124530"/>
                    <a:pt x="151281" y="126930"/>
                    <a:pt x="152400" y="129540"/>
                  </a:cubicBezTo>
                  <a:cubicBezTo>
                    <a:pt x="154358" y="134108"/>
                    <a:pt x="154829" y="138042"/>
                    <a:pt x="156210" y="142875"/>
                  </a:cubicBezTo>
                  <a:cubicBezTo>
                    <a:pt x="156762" y="144806"/>
                    <a:pt x="157663" y="146633"/>
                    <a:pt x="158115" y="148590"/>
                  </a:cubicBezTo>
                  <a:cubicBezTo>
                    <a:pt x="159571" y="154900"/>
                    <a:pt x="161122" y="161214"/>
                    <a:pt x="161925" y="167640"/>
                  </a:cubicBezTo>
                  <a:cubicBezTo>
                    <a:pt x="162345" y="171000"/>
                    <a:pt x="163514" y="185317"/>
                    <a:pt x="165735" y="190500"/>
                  </a:cubicBezTo>
                  <a:cubicBezTo>
                    <a:pt x="166637" y="192604"/>
                    <a:pt x="168275" y="194310"/>
                    <a:pt x="169545" y="196215"/>
                  </a:cubicBezTo>
                  <a:cubicBezTo>
                    <a:pt x="170180" y="200660"/>
                    <a:pt x="170160" y="205249"/>
                    <a:pt x="171450" y="209550"/>
                  </a:cubicBezTo>
                  <a:cubicBezTo>
                    <a:pt x="172108" y="211743"/>
                    <a:pt x="174330" y="213173"/>
                    <a:pt x="175260" y="215265"/>
                  </a:cubicBezTo>
                  <a:cubicBezTo>
                    <a:pt x="179271" y="224289"/>
                    <a:pt x="179070" y="223155"/>
                    <a:pt x="179070" y="22860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Freihandform: Form 310">
              <a:extLst>
                <a:ext uri="{FF2B5EF4-FFF2-40B4-BE49-F238E27FC236}">
                  <a16:creationId xmlns:a16="http://schemas.microsoft.com/office/drawing/2014/main" id="{58005AC7-1BF5-DA43-203B-CA2EF0CEFA47}"/>
                </a:ext>
              </a:extLst>
            </p:cNvPr>
            <p:cNvSpPr/>
            <p:nvPr/>
          </p:nvSpPr>
          <p:spPr>
            <a:xfrm>
              <a:off x="10715545" y="4769229"/>
              <a:ext cx="38105" cy="280035"/>
            </a:xfrm>
            <a:custGeom>
              <a:avLst/>
              <a:gdLst>
                <a:gd name="connsiteX0" fmla="*/ 0 w 38105"/>
                <a:gd name="connsiteY0" fmla="*/ 280035 h 280035"/>
                <a:gd name="connsiteX1" fmla="*/ 1905 w 38105"/>
                <a:gd name="connsiteY1" fmla="*/ 232410 h 280035"/>
                <a:gd name="connsiteX2" fmla="*/ 3810 w 38105"/>
                <a:gd name="connsiteY2" fmla="*/ 224790 h 280035"/>
                <a:gd name="connsiteX3" fmla="*/ 5715 w 38105"/>
                <a:gd name="connsiteY3" fmla="*/ 215265 h 280035"/>
                <a:gd name="connsiteX4" fmla="*/ 9525 w 38105"/>
                <a:gd name="connsiteY4" fmla="*/ 156210 h 280035"/>
                <a:gd name="connsiteX5" fmla="*/ 13335 w 38105"/>
                <a:gd name="connsiteY5" fmla="*/ 137160 h 280035"/>
                <a:gd name="connsiteX6" fmla="*/ 17145 w 38105"/>
                <a:gd name="connsiteY6" fmla="*/ 95250 h 280035"/>
                <a:gd name="connsiteX7" fmla="*/ 19050 w 38105"/>
                <a:gd name="connsiteY7" fmla="*/ 85725 h 280035"/>
                <a:gd name="connsiteX8" fmla="*/ 22860 w 38105"/>
                <a:gd name="connsiteY8" fmla="*/ 62865 h 280035"/>
                <a:gd name="connsiteX9" fmla="*/ 24765 w 38105"/>
                <a:gd name="connsiteY9" fmla="*/ 57150 h 280035"/>
                <a:gd name="connsiteX10" fmla="*/ 28575 w 38105"/>
                <a:gd name="connsiteY10" fmla="*/ 43815 h 280035"/>
                <a:gd name="connsiteX11" fmla="*/ 30480 w 38105"/>
                <a:gd name="connsiteY11" fmla="*/ 36195 h 280035"/>
                <a:gd name="connsiteX12" fmla="*/ 34290 w 38105"/>
                <a:gd name="connsiteY12" fmla="*/ 26670 h 280035"/>
                <a:gd name="connsiteX13" fmla="*/ 36195 w 38105"/>
                <a:gd name="connsiteY13" fmla="*/ 7620 h 280035"/>
                <a:gd name="connsiteX14" fmla="*/ 38100 w 38105"/>
                <a:gd name="connsiteY14" fmla="*/ 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5" h="280035">
                  <a:moveTo>
                    <a:pt x="0" y="280035"/>
                  </a:moveTo>
                  <a:cubicBezTo>
                    <a:pt x="635" y="264160"/>
                    <a:pt x="812" y="248260"/>
                    <a:pt x="1905" y="232410"/>
                  </a:cubicBezTo>
                  <a:cubicBezTo>
                    <a:pt x="2085" y="229798"/>
                    <a:pt x="3242" y="227346"/>
                    <a:pt x="3810" y="224790"/>
                  </a:cubicBezTo>
                  <a:cubicBezTo>
                    <a:pt x="4512" y="221629"/>
                    <a:pt x="5080" y="218440"/>
                    <a:pt x="5715" y="215265"/>
                  </a:cubicBezTo>
                  <a:cubicBezTo>
                    <a:pt x="6528" y="197377"/>
                    <a:pt x="6632" y="175014"/>
                    <a:pt x="9525" y="156210"/>
                  </a:cubicBezTo>
                  <a:cubicBezTo>
                    <a:pt x="13012" y="133545"/>
                    <a:pt x="10048" y="167840"/>
                    <a:pt x="13335" y="137160"/>
                  </a:cubicBezTo>
                  <a:cubicBezTo>
                    <a:pt x="14829" y="123212"/>
                    <a:pt x="14394" y="109005"/>
                    <a:pt x="17145" y="95250"/>
                  </a:cubicBezTo>
                  <a:cubicBezTo>
                    <a:pt x="17780" y="92075"/>
                    <a:pt x="18487" y="88914"/>
                    <a:pt x="19050" y="85725"/>
                  </a:cubicBezTo>
                  <a:cubicBezTo>
                    <a:pt x="20393" y="78117"/>
                    <a:pt x="21345" y="70440"/>
                    <a:pt x="22860" y="62865"/>
                  </a:cubicBezTo>
                  <a:cubicBezTo>
                    <a:pt x="23254" y="60896"/>
                    <a:pt x="24188" y="59073"/>
                    <a:pt x="24765" y="57150"/>
                  </a:cubicBezTo>
                  <a:cubicBezTo>
                    <a:pt x="26093" y="52722"/>
                    <a:pt x="27359" y="48275"/>
                    <a:pt x="28575" y="43815"/>
                  </a:cubicBezTo>
                  <a:cubicBezTo>
                    <a:pt x="29264" y="41289"/>
                    <a:pt x="29652" y="38679"/>
                    <a:pt x="30480" y="36195"/>
                  </a:cubicBezTo>
                  <a:cubicBezTo>
                    <a:pt x="31561" y="32951"/>
                    <a:pt x="33020" y="29845"/>
                    <a:pt x="34290" y="26670"/>
                  </a:cubicBezTo>
                  <a:cubicBezTo>
                    <a:pt x="34925" y="20320"/>
                    <a:pt x="35225" y="13927"/>
                    <a:pt x="36195" y="7620"/>
                  </a:cubicBezTo>
                  <a:cubicBezTo>
                    <a:pt x="38301" y="-6068"/>
                    <a:pt x="38100" y="6244"/>
                    <a:pt x="38100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Freihandform: Form 311">
              <a:extLst>
                <a:ext uri="{FF2B5EF4-FFF2-40B4-BE49-F238E27FC236}">
                  <a16:creationId xmlns:a16="http://schemas.microsoft.com/office/drawing/2014/main" id="{20070749-4F6D-898B-7C8B-67AF95C4E894}"/>
                </a:ext>
              </a:extLst>
            </p:cNvPr>
            <p:cNvSpPr/>
            <p:nvPr/>
          </p:nvSpPr>
          <p:spPr>
            <a:xfrm>
              <a:off x="11349631" y="4548783"/>
              <a:ext cx="53340" cy="0"/>
            </a:xfrm>
            <a:custGeom>
              <a:avLst/>
              <a:gdLst>
                <a:gd name="connsiteX0" fmla="*/ 53340 w 53340"/>
                <a:gd name="connsiteY0" fmla="*/ 0 h 0"/>
                <a:gd name="connsiteX1" fmla="*/ 0 w 533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Freihandform: Form 312">
              <a:extLst>
                <a:ext uri="{FF2B5EF4-FFF2-40B4-BE49-F238E27FC236}">
                  <a16:creationId xmlns:a16="http://schemas.microsoft.com/office/drawing/2014/main" id="{73F9D6C6-A1B1-60A9-2C65-58B257795D50}"/>
                </a:ext>
              </a:extLst>
            </p:cNvPr>
            <p:cNvSpPr/>
            <p:nvPr/>
          </p:nvSpPr>
          <p:spPr>
            <a:xfrm>
              <a:off x="11621411" y="5353963"/>
              <a:ext cx="20320" cy="246380"/>
            </a:xfrm>
            <a:custGeom>
              <a:avLst/>
              <a:gdLst>
                <a:gd name="connsiteX0" fmla="*/ 0 w 20320"/>
                <a:gd name="connsiteY0" fmla="*/ 0 h 246380"/>
                <a:gd name="connsiteX1" fmla="*/ 10160 w 20320"/>
                <a:gd name="connsiteY1" fmla="*/ 71120 h 246380"/>
                <a:gd name="connsiteX2" fmla="*/ 12700 w 20320"/>
                <a:gd name="connsiteY2" fmla="*/ 142240 h 246380"/>
                <a:gd name="connsiteX3" fmla="*/ 15240 w 20320"/>
                <a:gd name="connsiteY3" fmla="*/ 162560 h 246380"/>
                <a:gd name="connsiteX4" fmla="*/ 17780 w 20320"/>
                <a:gd name="connsiteY4" fmla="*/ 223520 h 246380"/>
                <a:gd name="connsiteX5" fmla="*/ 20320 w 20320"/>
                <a:gd name="connsiteY5" fmla="*/ 246380 h 24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0" h="246380">
                  <a:moveTo>
                    <a:pt x="0" y="0"/>
                  </a:moveTo>
                  <a:cubicBezTo>
                    <a:pt x="8633" y="57551"/>
                    <a:pt x="5496" y="33809"/>
                    <a:pt x="10160" y="71120"/>
                  </a:cubicBezTo>
                  <a:cubicBezTo>
                    <a:pt x="11007" y="94827"/>
                    <a:pt x="11384" y="118555"/>
                    <a:pt x="12700" y="142240"/>
                  </a:cubicBezTo>
                  <a:cubicBezTo>
                    <a:pt x="13079" y="149056"/>
                    <a:pt x="14814" y="155747"/>
                    <a:pt x="15240" y="162560"/>
                  </a:cubicBezTo>
                  <a:cubicBezTo>
                    <a:pt x="16509" y="182858"/>
                    <a:pt x="16550" y="203220"/>
                    <a:pt x="17780" y="223520"/>
                  </a:cubicBezTo>
                  <a:cubicBezTo>
                    <a:pt x="18244" y="231173"/>
                    <a:pt x="20320" y="246380"/>
                    <a:pt x="20320" y="24638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Freihandform: Form 314">
              <a:extLst>
                <a:ext uri="{FF2B5EF4-FFF2-40B4-BE49-F238E27FC236}">
                  <a16:creationId xmlns:a16="http://schemas.microsoft.com/office/drawing/2014/main" id="{E1604913-6376-D384-56E2-00BCCB5593FB}"/>
                </a:ext>
              </a:extLst>
            </p:cNvPr>
            <p:cNvSpPr/>
            <p:nvPr/>
          </p:nvSpPr>
          <p:spPr>
            <a:xfrm>
              <a:off x="10936246" y="4540674"/>
              <a:ext cx="413385" cy="5501"/>
            </a:xfrm>
            <a:custGeom>
              <a:avLst/>
              <a:gdLst>
                <a:gd name="connsiteX0" fmla="*/ 0 w 413385"/>
                <a:gd name="connsiteY0" fmla="*/ 5501 h 5501"/>
                <a:gd name="connsiteX1" fmla="*/ 384810 w 413385"/>
                <a:gd name="connsiteY1" fmla="*/ 3596 h 5501"/>
                <a:gd name="connsiteX2" fmla="*/ 413385 w 413385"/>
                <a:gd name="connsiteY2" fmla="*/ 5501 h 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3385" h="5501">
                  <a:moveTo>
                    <a:pt x="0" y="5501"/>
                  </a:moveTo>
                  <a:cubicBezTo>
                    <a:pt x="128090" y="-5173"/>
                    <a:pt x="255738" y="2837"/>
                    <a:pt x="384810" y="3596"/>
                  </a:cubicBezTo>
                  <a:cubicBezTo>
                    <a:pt x="412113" y="5546"/>
                    <a:pt x="402567" y="5501"/>
                    <a:pt x="413385" y="5501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Freihandform: Form 315">
              <a:extLst>
                <a:ext uri="{FF2B5EF4-FFF2-40B4-BE49-F238E27FC236}">
                  <a16:creationId xmlns:a16="http://schemas.microsoft.com/office/drawing/2014/main" id="{B4F183B6-9A59-6AA3-55E8-51F016599464}"/>
                </a:ext>
              </a:extLst>
            </p:cNvPr>
            <p:cNvSpPr/>
            <p:nvPr/>
          </p:nvSpPr>
          <p:spPr>
            <a:xfrm>
              <a:off x="10676275" y="5050155"/>
              <a:ext cx="47625" cy="342900"/>
            </a:xfrm>
            <a:custGeom>
              <a:avLst/>
              <a:gdLst>
                <a:gd name="connsiteX0" fmla="*/ 0 w 47625"/>
                <a:gd name="connsiteY0" fmla="*/ 342900 h 342900"/>
                <a:gd name="connsiteX1" fmla="*/ 1905 w 47625"/>
                <a:gd name="connsiteY1" fmla="*/ 325755 h 342900"/>
                <a:gd name="connsiteX2" fmla="*/ 3810 w 47625"/>
                <a:gd name="connsiteY2" fmla="*/ 318135 h 342900"/>
                <a:gd name="connsiteX3" fmla="*/ 7620 w 47625"/>
                <a:gd name="connsiteY3" fmla="*/ 302895 h 342900"/>
                <a:gd name="connsiteX4" fmla="*/ 9525 w 47625"/>
                <a:gd name="connsiteY4" fmla="*/ 266700 h 342900"/>
                <a:gd name="connsiteX5" fmla="*/ 13335 w 47625"/>
                <a:gd name="connsiteY5" fmla="*/ 228600 h 342900"/>
                <a:gd name="connsiteX6" fmla="*/ 15240 w 47625"/>
                <a:gd name="connsiteY6" fmla="*/ 190500 h 342900"/>
                <a:gd name="connsiteX7" fmla="*/ 20955 w 47625"/>
                <a:gd name="connsiteY7" fmla="*/ 171450 h 342900"/>
                <a:gd name="connsiteX8" fmla="*/ 22860 w 47625"/>
                <a:gd name="connsiteY8" fmla="*/ 160020 h 342900"/>
                <a:gd name="connsiteX9" fmla="*/ 26670 w 47625"/>
                <a:gd name="connsiteY9" fmla="*/ 139065 h 342900"/>
                <a:gd name="connsiteX10" fmla="*/ 28575 w 47625"/>
                <a:gd name="connsiteY10" fmla="*/ 106680 h 342900"/>
                <a:gd name="connsiteX11" fmla="*/ 30480 w 47625"/>
                <a:gd name="connsiteY11" fmla="*/ 99060 h 342900"/>
                <a:gd name="connsiteX12" fmla="*/ 32385 w 47625"/>
                <a:gd name="connsiteY12" fmla="*/ 85725 h 342900"/>
                <a:gd name="connsiteX13" fmla="*/ 34290 w 47625"/>
                <a:gd name="connsiteY13" fmla="*/ 76200 h 342900"/>
                <a:gd name="connsiteX14" fmla="*/ 38100 w 47625"/>
                <a:gd name="connsiteY14" fmla="*/ 49530 h 342900"/>
                <a:gd name="connsiteX15" fmla="*/ 40005 w 47625"/>
                <a:gd name="connsiteY15" fmla="*/ 43815 h 342900"/>
                <a:gd name="connsiteX16" fmla="*/ 45720 w 47625"/>
                <a:gd name="connsiteY16" fmla="*/ 17145 h 342900"/>
                <a:gd name="connsiteX17" fmla="*/ 47625 w 47625"/>
                <a:gd name="connsiteY17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25" h="342900">
                  <a:moveTo>
                    <a:pt x="0" y="342900"/>
                  </a:moveTo>
                  <a:cubicBezTo>
                    <a:pt x="635" y="337185"/>
                    <a:pt x="1031" y="331438"/>
                    <a:pt x="1905" y="325755"/>
                  </a:cubicBezTo>
                  <a:cubicBezTo>
                    <a:pt x="2303" y="323167"/>
                    <a:pt x="3242" y="320691"/>
                    <a:pt x="3810" y="318135"/>
                  </a:cubicBezTo>
                  <a:cubicBezTo>
                    <a:pt x="6875" y="304342"/>
                    <a:pt x="4216" y="313107"/>
                    <a:pt x="7620" y="302895"/>
                  </a:cubicBezTo>
                  <a:cubicBezTo>
                    <a:pt x="8255" y="290830"/>
                    <a:pt x="8598" y="278746"/>
                    <a:pt x="9525" y="266700"/>
                  </a:cubicBezTo>
                  <a:cubicBezTo>
                    <a:pt x="10504" y="253974"/>
                    <a:pt x="12698" y="241347"/>
                    <a:pt x="13335" y="228600"/>
                  </a:cubicBezTo>
                  <a:cubicBezTo>
                    <a:pt x="13970" y="215900"/>
                    <a:pt x="13836" y="203138"/>
                    <a:pt x="15240" y="190500"/>
                  </a:cubicBezTo>
                  <a:cubicBezTo>
                    <a:pt x="16854" y="175970"/>
                    <a:pt x="18781" y="181231"/>
                    <a:pt x="20955" y="171450"/>
                  </a:cubicBezTo>
                  <a:cubicBezTo>
                    <a:pt x="21793" y="167679"/>
                    <a:pt x="22102" y="163808"/>
                    <a:pt x="22860" y="160020"/>
                  </a:cubicBezTo>
                  <a:cubicBezTo>
                    <a:pt x="27351" y="137565"/>
                    <a:pt x="21827" y="172963"/>
                    <a:pt x="26670" y="139065"/>
                  </a:cubicBezTo>
                  <a:cubicBezTo>
                    <a:pt x="27305" y="128270"/>
                    <a:pt x="27550" y="117445"/>
                    <a:pt x="28575" y="106680"/>
                  </a:cubicBezTo>
                  <a:cubicBezTo>
                    <a:pt x="28823" y="104074"/>
                    <a:pt x="30012" y="101636"/>
                    <a:pt x="30480" y="99060"/>
                  </a:cubicBezTo>
                  <a:cubicBezTo>
                    <a:pt x="31283" y="94642"/>
                    <a:pt x="31647" y="90154"/>
                    <a:pt x="32385" y="85725"/>
                  </a:cubicBezTo>
                  <a:cubicBezTo>
                    <a:pt x="32917" y="82531"/>
                    <a:pt x="33798" y="79400"/>
                    <a:pt x="34290" y="76200"/>
                  </a:cubicBezTo>
                  <a:cubicBezTo>
                    <a:pt x="35732" y="66828"/>
                    <a:pt x="36064" y="58691"/>
                    <a:pt x="38100" y="49530"/>
                  </a:cubicBezTo>
                  <a:cubicBezTo>
                    <a:pt x="38536" y="47570"/>
                    <a:pt x="39453" y="45746"/>
                    <a:pt x="40005" y="43815"/>
                  </a:cubicBezTo>
                  <a:cubicBezTo>
                    <a:pt x="42045" y="36676"/>
                    <a:pt x="44948" y="22033"/>
                    <a:pt x="45720" y="17145"/>
                  </a:cubicBezTo>
                  <a:cubicBezTo>
                    <a:pt x="46617" y="11465"/>
                    <a:pt x="47625" y="0"/>
                    <a:pt x="47625" y="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Freihandform: Form 317">
              <a:extLst>
                <a:ext uri="{FF2B5EF4-FFF2-40B4-BE49-F238E27FC236}">
                  <a16:creationId xmlns:a16="http://schemas.microsoft.com/office/drawing/2014/main" id="{A9F7AB95-03CF-F10C-8797-8D2C5A006CAD}"/>
                </a:ext>
              </a:extLst>
            </p:cNvPr>
            <p:cNvSpPr/>
            <p:nvPr/>
          </p:nvSpPr>
          <p:spPr>
            <a:xfrm>
              <a:off x="9265910" y="5783580"/>
              <a:ext cx="91450" cy="508635"/>
            </a:xfrm>
            <a:custGeom>
              <a:avLst/>
              <a:gdLst>
                <a:gd name="connsiteX0" fmla="*/ 91450 w 91450"/>
                <a:gd name="connsiteY0" fmla="*/ 0 h 508635"/>
                <a:gd name="connsiteX1" fmla="*/ 89545 w 91450"/>
                <a:gd name="connsiteY1" fmla="*/ 11430 h 508635"/>
                <a:gd name="connsiteX2" fmla="*/ 81925 w 91450"/>
                <a:gd name="connsiteY2" fmla="*/ 47625 h 508635"/>
                <a:gd name="connsiteX3" fmla="*/ 80020 w 91450"/>
                <a:gd name="connsiteY3" fmla="*/ 60960 h 508635"/>
                <a:gd name="connsiteX4" fmla="*/ 78115 w 91450"/>
                <a:gd name="connsiteY4" fmla="*/ 68580 h 508635"/>
                <a:gd name="connsiteX5" fmla="*/ 74305 w 91450"/>
                <a:gd name="connsiteY5" fmla="*/ 85725 h 508635"/>
                <a:gd name="connsiteX6" fmla="*/ 68590 w 91450"/>
                <a:gd name="connsiteY6" fmla="*/ 171450 h 508635"/>
                <a:gd name="connsiteX7" fmla="*/ 64780 w 91450"/>
                <a:gd name="connsiteY7" fmla="*/ 190500 h 508635"/>
                <a:gd name="connsiteX8" fmla="*/ 62875 w 91450"/>
                <a:gd name="connsiteY8" fmla="*/ 207645 h 508635"/>
                <a:gd name="connsiteX9" fmla="*/ 59065 w 91450"/>
                <a:gd name="connsiteY9" fmla="*/ 220980 h 508635"/>
                <a:gd name="connsiteX10" fmla="*/ 55255 w 91450"/>
                <a:gd name="connsiteY10" fmla="*/ 249555 h 508635"/>
                <a:gd name="connsiteX11" fmla="*/ 49540 w 91450"/>
                <a:gd name="connsiteY11" fmla="*/ 274320 h 508635"/>
                <a:gd name="connsiteX12" fmla="*/ 47635 w 91450"/>
                <a:gd name="connsiteY12" fmla="*/ 289560 h 508635"/>
                <a:gd name="connsiteX13" fmla="*/ 45730 w 91450"/>
                <a:gd name="connsiteY13" fmla="*/ 295275 h 508635"/>
                <a:gd name="connsiteX14" fmla="*/ 38110 w 91450"/>
                <a:gd name="connsiteY14" fmla="*/ 329565 h 508635"/>
                <a:gd name="connsiteX15" fmla="*/ 34300 w 91450"/>
                <a:gd name="connsiteY15" fmla="*/ 358140 h 508635"/>
                <a:gd name="connsiteX16" fmla="*/ 32395 w 91450"/>
                <a:gd name="connsiteY16" fmla="*/ 375285 h 508635"/>
                <a:gd name="connsiteX17" fmla="*/ 30490 w 91450"/>
                <a:gd name="connsiteY17" fmla="*/ 382905 h 508635"/>
                <a:gd name="connsiteX18" fmla="*/ 26680 w 91450"/>
                <a:gd name="connsiteY18" fmla="*/ 400050 h 508635"/>
                <a:gd name="connsiteX19" fmla="*/ 22870 w 91450"/>
                <a:gd name="connsiteY19" fmla="*/ 407670 h 508635"/>
                <a:gd name="connsiteX20" fmla="*/ 20965 w 91450"/>
                <a:gd name="connsiteY20" fmla="*/ 417195 h 508635"/>
                <a:gd name="connsiteX21" fmla="*/ 17155 w 91450"/>
                <a:gd name="connsiteY21" fmla="*/ 428625 h 508635"/>
                <a:gd name="connsiteX22" fmla="*/ 15250 w 91450"/>
                <a:gd name="connsiteY22" fmla="*/ 436245 h 508635"/>
                <a:gd name="connsiteX23" fmla="*/ 11440 w 91450"/>
                <a:gd name="connsiteY23" fmla="*/ 447675 h 508635"/>
                <a:gd name="connsiteX24" fmla="*/ 7630 w 91450"/>
                <a:gd name="connsiteY24" fmla="*/ 468630 h 508635"/>
                <a:gd name="connsiteX25" fmla="*/ 5725 w 91450"/>
                <a:gd name="connsiteY25" fmla="*/ 474345 h 508635"/>
                <a:gd name="connsiteX26" fmla="*/ 3820 w 91450"/>
                <a:gd name="connsiteY26" fmla="*/ 493395 h 508635"/>
                <a:gd name="connsiteX27" fmla="*/ 10 w 91450"/>
                <a:gd name="connsiteY27" fmla="*/ 508635 h 5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450" h="508635">
                  <a:moveTo>
                    <a:pt x="91450" y="0"/>
                  </a:moveTo>
                  <a:cubicBezTo>
                    <a:pt x="90815" y="3810"/>
                    <a:pt x="90303" y="7642"/>
                    <a:pt x="89545" y="11430"/>
                  </a:cubicBezTo>
                  <a:cubicBezTo>
                    <a:pt x="87127" y="23520"/>
                    <a:pt x="83669" y="35419"/>
                    <a:pt x="81925" y="47625"/>
                  </a:cubicBezTo>
                  <a:cubicBezTo>
                    <a:pt x="81290" y="52070"/>
                    <a:pt x="80823" y="56542"/>
                    <a:pt x="80020" y="60960"/>
                  </a:cubicBezTo>
                  <a:cubicBezTo>
                    <a:pt x="79552" y="63536"/>
                    <a:pt x="78683" y="66024"/>
                    <a:pt x="78115" y="68580"/>
                  </a:cubicBezTo>
                  <a:cubicBezTo>
                    <a:pt x="73278" y="90346"/>
                    <a:pt x="78951" y="67141"/>
                    <a:pt x="74305" y="85725"/>
                  </a:cubicBezTo>
                  <a:cubicBezTo>
                    <a:pt x="72400" y="114300"/>
                    <a:pt x="75536" y="143667"/>
                    <a:pt x="68590" y="171450"/>
                  </a:cubicBezTo>
                  <a:cubicBezTo>
                    <a:pt x="66427" y="180103"/>
                    <a:pt x="66115" y="180491"/>
                    <a:pt x="64780" y="190500"/>
                  </a:cubicBezTo>
                  <a:cubicBezTo>
                    <a:pt x="64020" y="196200"/>
                    <a:pt x="63749" y="201962"/>
                    <a:pt x="62875" y="207645"/>
                  </a:cubicBezTo>
                  <a:cubicBezTo>
                    <a:pt x="60801" y="221129"/>
                    <a:pt x="61554" y="209778"/>
                    <a:pt x="59065" y="220980"/>
                  </a:cubicBezTo>
                  <a:cubicBezTo>
                    <a:pt x="55405" y="237452"/>
                    <a:pt x="58792" y="229509"/>
                    <a:pt x="55255" y="249555"/>
                  </a:cubicBezTo>
                  <a:cubicBezTo>
                    <a:pt x="50004" y="279311"/>
                    <a:pt x="52877" y="252627"/>
                    <a:pt x="49540" y="274320"/>
                  </a:cubicBezTo>
                  <a:cubicBezTo>
                    <a:pt x="48762" y="279380"/>
                    <a:pt x="48551" y="284523"/>
                    <a:pt x="47635" y="289560"/>
                  </a:cubicBezTo>
                  <a:cubicBezTo>
                    <a:pt x="47276" y="291536"/>
                    <a:pt x="46282" y="293344"/>
                    <a:pt x="45730" y="295275"/>
                  </a:cubicBezTo>
                  <a:cubicBezTo>
                    <a:pt x="43411" y="303390"/>
                    <a:pt x="38153" y="329244"/>
                    <a:pt x="38110" y="329565"/>
                  </a:cubicBezTo>
                  <a:cubicBezTo>
                    <a:pt x="36840" y="339090"/>
                    <a:pt x="35492" y="348605"/>
                    <a:pt x="34300" y="358140"/>
                  </a:cubicBezTo>
                  <a:cubicBezTo>
                    <a:pt x="33587" y="363846"/>
                    <a:pt x="33269" y="369602"/>
                    <a:pt x="32395" y="375285"/>
                  </a:cubicBezTo>
                  <a:cubicBezTo>
                    <a:pt x="31997" y="377873"/>
                    <a:pt x="31079" y="380354"/>
                    <a:pt x="30490" y="382905"/>
                  </a:cubicBezTo>
                  <a:cubicBezTo>
                    <a:pt x="29174" y="388609"/>
                    <a:pt x="28402" y="394454"/>
                    <a:pt x="26680" y="400050"/>
                  </a:cubicBezTo>
                  <a:cubicBezTo>
                    <a:pt x="25845" y="402764"/>
                    <a:pt x="24140" y="405130"/>
                    <a:pt x="22870" y="407670"/>
                  </a:cubicBezTo>
                  <a:cubicBezTo>
                    <a:pt x="22235" y="410845"/>
                    <a:pt x="21817" y="414071"/>
                    <a:pt x="20965" y="417195"/>
                  </a:cubicBezTo>
                  <a:cubicBezTo>
                    <a:pt x="19908" y="421070"/>
                    <a:pt x="18129" y="424729"/>
                    <a:pt x="17155" y="428625"/>
                  </a:cubicBezTo>
                  <a:cubicBezTo>
                    <a:pt x="16520" y="431165"/>
                    <a:pt x="16002" y="433737"/>
                    <a:pt x="15250" y="436245"/>
                  </a:cubicBezTo>
                  <a:cubicBezTo>
                    <a:pt x="14096" y="440092"/>
                    <a:pt x="12100" y="443714"/>
                    <a:pt x="11440" y="447675"/>
                  </a:cubicBezTo>
                  <a:cubicBezTo>
                    <a:pt x="10591" y="452770"/>
                    <a:pt x="8961" y="463305"/>
                    <a:pt x="7630" y="468630"/>
                  </a:cubicBezTo>
                  <a:cubicBezTo>
                    <a:pt x="7143" y="470578"/>
                    <a:pt x="6360" y="472440"/>
                    <a:pt x="5725" y="474345"/>
                  </a:cubicBezTo>
                  <a:cubicBezTo>
                    <a:pt x="5090" y="480695"/>
                    <a:pt x="4996" y="487123"/>
                    <a:pt x="3820" y="493395"/>
                  </a:cubicBezTo>
                  <a:cubicBezTo>
                    <a:pt x="-392" y="515857"/>
                    <a:pt x="10" y="497701"/>
                    <a:pt x="10" y="508635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Freihandform: Form 318">
              <a:extLst>
                <a:ext uri="{FF2B5EF4-FFF2-40B4-BE49-F238E27FC236}">
                  <a16:creationId xmlns:a16="http://schemas.microsoft.com/office/drawing/2014/main" id="{F4232894-1AAC-EBE7-1DEC-1315C0DABE64}"/>
                </a:ext>
              </a:extLst>
            </p:cNvPr>
            <p:cNvSpPr/>
            <p:nvPr/>
          </p:nvSpPr>
          <p:spPr>
            <a:xfrm>
              <a:off x="9357360" y="5431155"/>
              <a:ext cx="281940" cy="354330"/>
            </a:xfrm>
            <a:custGeom>
              <a:avLst/>
              <a:gdLst>
                <a:gd name="connsiteX0" fmla="*/ 0 w 281940"/>
                <a:gd name="connsiteY0" fmla="*/ 354330 h 354330"/>
                <a:gd name="connsiteX1" fmla="*/ 3810 w 281940"/>
                <a:gd name="connsiteY1" fmla="*/ 329565 h 354330"/>
                <a:gd name="connsiteX2" fmla="*/ 9525 w 281940"/>
                <a:gd name="connsiteY2" fmla="*/ 300990 h 354330"/>
                <a:gd name="connsiteX3" fmla="*/ 11430 w 281940"/>
                <a:gd name="connsiteY3" fmla="*/ 293370 h 354330"/>
                <a:gd name="connsiteX4" fmla="*/ 13335 w 281940"/>
                <a:gd name="connsiteY4" fmla="*/ 283845 h 354330"/>
                <a:gd name="connsiteX5" fmla="*/ 17145 w 281940"/>
                <a:gd name="connsiteY5" fmla="*/ 278130 h 354330"/>
                <a:gd name="connsiteX6" fmla="*/ 19050 w 281940"/>
                <a:gd name="connsiteY6" fmla="*/ 268605 h 354330"/>
                <a:gd name="connsiteX7" fmla="*/ 22860 w 281940"/>
                <a:gd name="connsiteY7" fmla="*/ 255270 h 354330"/>
                <a:gd name="connsiteX8" fmla="*/ 24765 w 281940"/>
                <a:gd name="connsiteY8" fmla="*/ 238125 h 354330"/>
                <a:gd name="connsiteX9" fmla="*/ 28575 w 281940"/>
                <a:gd name="connsiteY9" fmla="*/ 228600 h 354330"/>
                <a:gd name="connsiteX10" fmla="*/ 32385 w 281940"/>
                <a:gd name="connsiteY10" fmla="*/ 213360 h 354330"/>
                <a:gd name="connsiteX11" fmla="*/ 34290 w 281940"/>
                <a:gd name="connsiteY11" fmla="*/ 203835 h 354330"/>
                <a:gd name="connsiteX12" fmla="*/ 36195 w 281940"/>
                <a:gd name="connsiteY12" fmla="*/ 196215 h 354330"/>
                <a:gd name="connsiteX13" fmla="*/ 38100 w 281940"/>
                <a:gd name="connsiteY13" fmla="*/ 186690 h 354330"/>
                <a:gd name="connsiteX14" fmla="*/ 41910 w 281940"/>
                <a:gd name="connsiteY14" fmla="*/ 177165 h 354330"/>
                <a:gd name="connsiteX15" fmla="*/ 43815 w 281940"/>
                <a:gd name="connsiteY15" fmla="*/ 167640 h 354330"/>
                <a:gd name="connsiteX16" fmla="*/ 47625 w 281940"/>
                <a:gd name="connsiteY16" fmla="*/ 160020 h 354330"/>
                <a:gd name="connsiteX17" fmla="*/ 51435 w 281940"/>
                <a:gd name="connsiteY17" fmla="*/ 148590 h 354330"/>
                <a:gd name="connsiteX18" fmla="*/ 53340 w 281940"/>
                <a:gd name="connsiteY18" fmla="*/ 142875 h 354330"/>
                <a:gd name="connsiteX19" fmla="*/ 57150 w 281940"/>
                <a:gd name="connsiteY19" fmla="*/ 137160 h 354330"/>
                <a:gd name="connsiteX20" fmla="*/ 60960 w 281940"/>
                <a:gd name="connsiteY20" fmla="*/ 123825 h 354330"/>
                <a:gd name="connsiteX21" fmla="*/ 62865 w 281940"/>
                <a:gd name="connsiteY21" fmla="*/ 118110 h 354330"/>
                <a:gd name="connsiteX22" fmla="*/ 64770 w 281940"/>
                <a:gd name="connsiteY22" fmla="*/ 110490 h 354330"/>
                <a:gd name="connsiteX23" fmla="*/ 70485 w 281940"/>
                <a:gd name="connsiteY23" fmla="*/ 102870 h 354330"/>
                <a:gd name="connsiteX24" fmla="*/ 72390 w 281940"/>
                <a:gd name="connsiteY24" fmla="*/ 95250 h 354330"/>
                <a:gd name="connsiteX25" fmla="*/ 76200 w 281940"/>
                <a:gd name="connsiteY25" fmla="*/ 89535 h 354330"/>
                <a:gd name="connsiteX26" fmla="*/ 80010 w 281940"/>
                <a:gd name="connsiteY26" fmla="*/ 81915 h 354330"/>
                <a:gd name="connsiteX27" fmla="*/ 85725 w 281940"/>
                <a:gd name="connsiteY27" fmla="*/ 72390 h 354330"/>
                <a:gd name="connsiteX28" fmla="*/ 87630 w 281940"/>
                <a:gd name="connsiteY28" fmla="*/ 66675 h 354330"/>
                <a:gd name="connsiteX29" fmla="*/ 102870 w 281940"/>
                <a:gd name="connsiteY29" fmla="*/ 51435 h 354330"/>
                <a:gd name="connsiteX30" fmla="*/ 106680 w 281940"/>
                <a:gd name="connsiteY30" fmla="*/ 45720 h 354330"/>
                <a:gd name="connsiteX31" fmla="*/ 114300 w 281940"/>
                <a:gd name="connsiteY31" fmla="*/ 28575 h 354330"/>
                <a:gd name="connsiteX32" fmla="*/ 121920 w 281940"/>
                <a:gd name="connsiteY32" fmla="*/ 22860 h 354330"/>
                <a:gd name="connsiteX33" fmla="*/ 135255 w 281940"/>
                <a:gd name="connsiteY33" fmla="*/ 15240 h 354330"/>
                <a:gd name="connsiteX34" fmla="*/ 142875 w 281940"/>
                <a:gd name="connsiteY34" fmla="*/ 13335 h 354330"/>
                <a:gd name="connsiteX35" fmla="*/ 148590 w 281940"/>
                <a:gd name="connsiteY35" fmla="*/ 11430 h 354330"/>
                <a:gd name="connsiteX36" fmla="*/ 156210 w 281940"/>
                <a:gd name="connsiteY36" fmla="*/ 9525 h 354330"/>
                <a:gd name="connsiteX37" fmla="*/ 173355 w 281940"/>
                <a:gd name="connsiteY37" fmla="*/ 3810 h 354330"/>
                <a:gd name="connsiteX38" fmla="*/ 179070 w 281940"/>
                <a:gd name="connsiteY38" fmla="*/ 0 h 354330"/>
                <a:gd name="connsiteX39" fmla="*/ 281940 w 281940"/>
                <a:gd name="connsiteY39" fmla="*/ 1905 h 35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1940" h="354330">
                  <a:moveTo>
                    <a:pt x="0" y="354330"/>
                  </a:moveTo>
                  <a:cubicBezTo>
                    <a:pt x="1270" y="346075"/>
                    <a:pt x="2815" y="337858"/>
                    <a:pt x="3810" y="329565"/>
                  </a:cubicBezTo>
                  <a:cubicBezTo>
                    <a:pt x="7029" y="302737"/>
                    <a:pt x="1137" y="313572"/>
                    <a:pt x="9525" y="300990"/>
                  </a:cubicBezTo>
                  <a:cubicBezTo>
                    <a:pt x="10160" y="298450"/>
                    <a:pt x="10862" y="295926"/>
                    <a:pt x="11430" y="293370"/>
                  </a:cubicBezTo>
                  <a:cubicBezTo>
                    <a:pt x="12132" y="290209"/>
                    <a:pt x="12198" y="286877"/>
                    <a:pt x="13335" y="283845"/>
                  </a:cubicBezTo>
                  <a:cubicBezTo>
                    <a:pt x="14139" y="281701"/>
                    <a:pt x="15875" y="280035"/>
                    <a:pt x="17145" y="278130"/>
                  </a:cubicBezTo>
                  <a:cubicBezTo>
                    <a:pt x="17780" y="274955"/>
                    <a:pt x="18265" y="271746"/>
                    <a:pt x="19050" y="268605"/>
                  </a:cubicBezTo>
                  <a:cubicBezTo>
                    <a:pt x="20171" y="264120"/>
                    <a:pt x="22008" y="259814"/>
                    <a:pt x="22860" y="255270"/>
                  </a:cubicBezTo>
                  <a:cubicBezTo>
                    <a:pt x="23920" y="249618"/>
                    <a:pt x="23560" y="243748"/>
                    <a:pt x="24765" y="238125"/>
                  </a:cubicBezTo>
                  <a:cubicBezTo>
                    <a:pt x="25482" y="234781"/>
                    <a:pt x="27569" y="231868"/>
                    <a:pt x="28575" y="228600"/>
                  </a:cubicBezTo>
                  <a:cubicBezTo>
                    <a:pt x="30115" y="223595"/>
                    <a:pt x="31208" y="218462"/>
                    <a:pt x="32385" y="213360"/>
                  </a:cubicBezTo>
                  <a:cubicBezTo>
                    <a:pt x="33113" y="210205"/>
                    <a:pt x="33588" y="206996"/>
                    <a:pt x="34290" y="203835"/>
                  </a:cubicBezTo>
                  <a:cubicBezTo>
                    <a:pt x="34858" y="201279"/>
                    <a:pt x="35627" y="198771"/>
                    <a:pt x="36195" y="196215"/>
                  </a:cubicBezTo>
                  <a:cubicBezTo>
                    <a:pt x="36897" y="193054"/>
                    <a:pt x="37170" y="189791"/>
                    <a:pt x="38100" y="186690"/>
                  </a:cubicBezTo>
                  <a:cubicBezTo>
                    <a:pt x="39083" y="183415"/>
                    <a:pt x="40927" y="180440"/>
                    <a:pt x="41910" y="177165"/>
                  </a:cubicBezTo>
                  <a:cubicBezTo>
                    <a:pt x="42840" y="174064"/>
                    <a:pt x="42791" y="170712"/>
                    <a:pt x="43815" y="167640"/>
                  </a:cubicBezTo>
                  <a:cubicBezTo>
                    <a:pt x="44713" y="164946"/>
                    <a:pt x="46570" y="162657"/>
                    <a:pt x="47625" y="160020"/>
                  </a:cubicBezTo>
                  <a:cubicBezTo>
                    <a:pt x="49117" y="156291"/>
                    <a:pt x="50165" y="152400"/>
                    <a:pt x="51435" y="148590"/>
                  </a:cubicBezTo>
                  <a:cubicBezTo>
                    <a:pt x="52070" y="146685"/>
                    <a:pt x="52226" y="144546"/>
                    <a:pt x="53340" y="142875"/>
                  </a:cubicBezTo>
                  <a:cubicBezTo>
                    <a:pt x="54610" y="140970"/>
                    <a:pt x="56126" y="139208"/>
                    <a:pt x="57150" y="137160"/>
                  </a:cubicBezTo>
                  <a:cubicBezTo>
                    <a:pt x="58673" y="134115"/>
                    <a:pt x="60146" y="126673"/>
                    <a:pt x="60960" y="123825"/>
                  </a:cubicBezTo>
                  <a:cubicBezTo>
                    <a:pt x="61512" y="121894"/>
                    <a:pt x="62313" y="120041"/>
                    <a:pt x="62865" y="118110"/>
                  </a:cubicBezTo>
                  <a:cubicBezTo>
                    <a:pt x="63584" y="115593"/>
                    <a:pt x="63599" y="112832"/>
                    <a:pt x="64770" y="110490"/>
                  </a:cubicBezTo>
                  <a:cubicBezTo>
                    <a:pt x="66190" y="107650"/>
                    <a:pt x="68580" y="105410"/>
                    <a:pt x="70485" y="102870"/>
                  </a:cubicBezTo>
                  <a:cubicBezTo>
                    <a:pt x="71120" y="100330"/>
                    <a:pt x="71359" y="97656"/>
                    <a:pt x="72390" y="95250"/>
                  </a:cubicBezTo>
                  <a:cubicBezTo>
                    <a:pt x="73292" y="93146"/>
                    <a:pt x="75064" y="91523"/>
                    <a:pt x="76200" y="89535"/>
                  </a:cubicBezTo>
                  <a:cubicBezTo>
                    <a:pt x="77609" y="87069"/>
                    <a:pt x="78631" y="84397"/>
                    <a:pt x="80010" y="81915"/>
                  </a:cubicBezTo>
                  <a:cubicBezTo>
                    <a:pt x="81808" y="78678"/>
                    <a:pt x="84069" y="75702"/>
                    <a:pt x="85725" y="72390"/>
                  </a:cubicBezTo>
                  <a:cubicBezTo>
                    <a:pt x="86623" y="70594"/>
                    <a:pt x="86358" y="68229"/>
                    <a:pt x="87630" y="66675"/>
                  </a:cubicBezTo>
                  <a:cubicBezTo>
                    <a:pt x="92179" y="61115"/>
                    <a:pt x="98885" y="57413"/>
                    <a:pt x="102870" y="51435"/>
                  </a:cubicBezTo>
                  <a:cubicBezTo>
                    <a:pt x="104140" y="49530"/>
                    <a:pt x="105750" y="47812"/>
                    <a:pt x="106680" y="45720"/>
                  </a:cubicBezTo>
                  <a:cubicBezTo>
                    <a:pt x="109698" y="38929"/>
                    <a:pt x="109126" y="33749"/>
                    <a:pt x="114300" y="28575"/>
                  </a:cubicBezTo>
                  <a:cubicBezTo>
                    <a:pt x="116545" y="26330"/>
                    <a:pt x="119336" y="24705"/>
                    <a:pt x="121920" y="22860"/>
                  </a:cubicBezTo>
                  <a:cubicBezTo>
                    <a:pt x="125992" y="19951"/>
                    <a:pt x="130555" y="17002"/>
                    <a:pt x="135255" y="15240"/>
                  </a:cubicBezTo>
                  <a:cubicBezTo>
                    <a:pt x="137706" y="14321"/>
                    <a:pt x="140358" y="14054"/>
                    <a:pt x="142875" y="13335"/>
                  </a:cubicBezTo>
                  <a:cubicBezTo>
                    <a:pt x="144806" y="12783"/>
                    <a:pt x="146659" y="11982"/>
                    <a:pt x="148590" y="11430"/>
                  </a:cubicBezTo>
                  <a:cubicBezTo>
                    <a:pt x="151107" y="10711"/>
                    <a:pt x="153726" y="10353"/>
                    <a:pt x="156210" y="9525"/>
                  </a:cubicBezTo>
                  <a:cubicBezTo>
                    <a:pt x="177731" y="2351"/>
                    <a:pt x="155094" y="8375"/>
                    <a:pt x="173355" y="3810"/>
                  </a:cubicBezTo>
                  <a:cubicBezTo>
                    <a:pt x="175260" y="2540"/>
                    <a:pt x="176781" y="40"/>
                    <a:pt x="179070" y="0"/>
                  </a:cubicBezTo>
                  <a:lnTo>
                    <a:pt x="281940" y="1905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Freihandform: Form 319">
              <a:extLst>
                <a:ext uri="{FF2B5EF4-FFF2-40B4-BE49-F238E27FC236}">
                  <a16:creationId xmlns:a16="http://schemas.microsoft.com/office/drawing/2014/main" id="{0521FA61-ADA9-7038-D709-D75AE138A64A}"/>
                </a:ext>
              </a:extLst>
            </p:cNvPr>
            <p:cNvSpPr/>
            <p:nvPr/>
          </p:nvSpPr>
          <p:spPr>
            <a:xfrm>
              <a:off x="9637396" y="5429250"/>
              <a:ext cx="594360" cy="184785"/>
            </a:xfrm>
            <a:custGeom>
              <a:avLst/>
              <a:gdLst>
                <a:gd name="connsiteX0" fmla="*/ 0 w 592455"/>
                <a:gd name="connsiteY0" fmla="*/ 0 h 184785"/>
                <a:gd name="connsiteX1" fmla="*/ 129540 w 592455"/>
                <a:gd name="connsiteY1" fmla="*/ 5715 h 184785"/>
                <a:gd name="connsiteX2" fmla="*/ 390525 w 592455"/>
                <a:gd name="connsiteY2" fmla="*/ 9525 h 184785"/>
                <a:gd name="connsiteX3" fmla="*/ 472440 w 592455"/>
                <a:gd name="connsiteY3" fmla="*/ 11430 h 184785"/>
                <a:gd name="connsiteX4" fmla="*/ 504825 w 592455"/>
                <a:gd name="connsiteY4" fmla="*/ 17145 h 184785"/>
                <a:gd name="connsiteX5" fmla="*/ 518160 w 592455"/>
                <a:gd name="connsiteY5" fmla="*/ 20955 h 184785"/>
                <a:gd name="connsiteX6" fmla="*/ 523875 w 592455"/>
                <a:gd name="connsiteY6" fmla="*/ 24765 h 184785"/>
                <a:gd name="connsiteX7" fmla="*/ 539115 w 592455"/>
                <a:gd name="connsiteY7" fmla="*/ 34290 h 184785"/>
                <a:gd name="connsiteX8" fmla="*/ 550545 w 592455"/>
                <a:gd name="connsiteY8" fmla="*/ 41910 h 184785"/>
                <a:gd name="connsiteX9" fmla="*/ 567690 w 592455"/>
                <a:gd name="connsiteY9" fmla="*/ 62865 h 184785"/>
                <a:gd name="connsiteX10" fmla="*/ 575310 w 592455"/>
                <a:gd name="connsiteY10" fmla="*/ 76200 h 184785"/>
                <a:gd name="connsiteX11" fmla="*/ 579120 w 592455"/>
                <a:gd name="connsiteY11" fmla="*/ 85725 h 184785"/>
                <a:gd name="connsiteX12" fmla="*/ 581025 w 592455"/>
                <a:gd name="connsiteY12" fmla="*/ 97155 h 184785"/>
                <a:gd name="connsiteX13" fmla="*/ 586740 w 592455"/>
                <a:gd name="connsiteY13" fmla="*/ 116205 h 184785"/>
                <a:gd name="connsiteX14" fmla="*/ 588645 w 592455"/>
                <a:gd name="connsiteY14" fmla="*/ 154305 h 184785"/>
                <a:gd name="connsiteX15" fmla="*/ 590550 w 592455"/>
                <a:gd name="connsiteY15" fmla="*/ 163830 h 184785"/>
                <a:gd name="connsiteX16" fmla="*/ 592455 w 592455"/>
                <a:gd name="connsiteY16" fmla="*/ 184785 h 18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455" h="184785">
                  <a:moveTo>
                    <a:pt x="0" y="0"/>
                  </a:moveTo>
                  <a:cubicBezTo>
                    <a:pt x="43127" y="3081"/>
                    <a:pt x="86328" y="4321"/>
                    <a:pt x="129540" y="5715"/>
                  </a:cubicBezTo>
                  <a:cubicBezTo>
                    <a:pt x="247290" y="9513"/>
                    <a:pt x="206496" y="7755"/>
                    <a:pt x="390525" y="9525"/>
                  </a:cubicBezTo>
                  <a:lnTo>
                    <a:pt x="472440" y="11430"/>
                  </a:lnTo>
                  <a:cubicBezTo>
                    <a:pt x="479200" y="11700"/>
                    <a:pt x="500101" y="16133"/>
                    <a:pt x="504825" y="17145"/>
                  </a:cubicBezTo>
                  <a:cubicBezTo>
                    <a:pt x="506961" y="17603"/>
                    <a:pt x="515661" y="19706"/>
                    <a:pt x="518160" y="20955"/>
                  </a:cubicBezTo>
                  <a:cubicBezTo>
                    <a:pt x="520208" y="21979"/>
                    <a:pt x="521887" y="23629"/>
                    <a:pt x="523875" y="24765"/>
                  </a:cubicBezTo>
                  <a:cubicBezTo>
                    <a:pt x="533632" y="30340"/>
                    <a:pt x="530009" y="26485"/>
                    <a:pt x="539115" y="34290"/>
                  </a:cubicBezTo>
                  <a:cubicBezTo>
                    <a:pt x="548196" y="42074"/>
                    <a:pt x="540824" y="38670"/>
                    <a:pt x="550545" y="41910"/>
                  </a:cubicBezTo>
                  <a:cubicBezTo>
                    <a:pt x="560656" y="57076"/>
                    <a:pt x="554927" y="50102"/>
                    <a:pt x="567690" y="62865"/>
                  </a:cubicBezTo>
                  <a:cubicBezTo>
                    <a:pt x="572301" y="76698"/>
                    <a:pt x="565699" y="58900"/>
                    <a:pt x="575310" y="76200"/>
                  </a:cubicBezTo>
                  <a:cubicBezTo>
                    <a:pt x="576971" y="79189"/>
                    <a:pt x="577850" y="82550"/>
                    <a:pt x="579120" y="85725"/>
                  </a:cubicBezTo>
                  <a:cubicBezTo>
                    <a:pt x="579755" y="89535"/>
                    <a:pt x="580009" y="93429"/>
                    <a:pt x="581025" y="97155"/>
                  </a:cubicBezTo>
                  <a:cubicBezTo>
                    <a:pt x="590423" y="131616"/>
                    <a:pt x="580011" y="82562"/>
                    <a:pt x="586740" y="116205"/>
                  </a:cubicBezTo>
                  <a:cubicBezTo>
                    <a:pt x="587375" y="128905"/>
                    <a:pt x="587631" y="141630"/>
                    <a:pt x="588645" y="154305"/>
                  </a:cubicBezTo>
                  <a:cubicBezTo>
                    <a:pt x="588903" y="157533"/>
                    <a:pt x="590122" y="160621"/>
                    <a:pt x="590550" y="163830"/>
                  </a:cubicBezTo>
                  <a:cubicBezTo>
                    <a:pt x="592518" y="178591"/>
                    <a:pt x="592455" y="176988"/>
                    <a:pt x="592455" y="184785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Freihandform: Form 322">
              <a:extLst>
                <a:ext uri="{FF2B5EF4-FFF2-40B4-BE49-F238E27FC236}">
                  <a16:creationId xmlns:a16="http://schemas.microsoft.com/office/drawing/2014/main" id="{8BF21EA9-D769-D0E0-B4B8-492629E23506}"/>
                </a:ext>
              </a:extLst>
            </p:cNvPr>
            <p:cNvSpPr/>
            <p:nvPr/>
          </p:nvSpPr>
          <p:spPr>
            <a:xfrm>
              <a:off x="10233660" y="5596890"/>
              <a:ext cx="72390" cy="375285"/>
            </a:xfrm>
            <a:custGeom>
              <a:avLst/>
              <a:gdLst>
                <a:gd name="connsiteX0" fmla="*/ 0 w 72390"/>
                <a:gd name="connsiteY0" fmla="*/ 0 h 375285"/>
                <a:gd name="connsiteX1" fmla="*/ 3810 w 72390"/>
                <a:gd name="connsiteY1" fmla="*/ 22860 h 375285"/>
                <a:gd name="connsiteX2" fmla="*/ 7620 w 72390"/>
                <a:gd name="connsiteY2" fmla="*/ 28575 h 375285"/>
                <a:gd name="connsiteX3" fmla="*/ 15240 w 72390"/>
                <a:gd name="connsiteY3" fmla="*/ 45720 h 375285"/>
                <a:gd name="connsiteX4" fmla="*/ 19050 w 72390"/>
                <a:gd name="connsiteY4" fmla="*/ 68580 h 375285"/>
                <a:gd name="connsiteX5" fmla="*/ 22860 w 72390"/>
                <a:gd name="connsiteY5" fmla="*/ 91440 h 375285"/>
                <a:gd name="connsiteX6" fmla="*/ 24765 w 72390"/>
                <a:gd name="connsiteY6" fmla="*/ 106680 h 375285"/>
                <a:gd name="connsiteX7" fmla="*/ 28575 w 72390"/>
                <a:gd name="connsiteY7" fmla="*/ 121920 h 375285"/>
                <a:gd name="connsiteX8" fmla="*/ 30480 w 72390"/>
                <a:gd name="connsiteY8" fmla="*/ 133350 h 375285"/>
                <a:gd name="connsiteX9" fmla="*/ 34290 w 72390"/>
                <a:gd name="connsiteY9" fmla="*/ 150495 h 375285"/>
                <a:gd name="connsiteX10" fmla="*/ 36195 w 72390"/>
                <a:gd name="connsiteY10" fmla="*/ 165735 h 375285"/>
                <a:gd name="connsiteX11" fmla="*/ 41910 w 72390"/>
                <a:gd name="connsiteY11" fmla="*/ 182880 h 375285"/>
                <a:gd name="connsiteX12" fmla="*/ 45720 w 72390"/>
                <a:gd name="connsiteY12" fmla="*/ 198120 h 375285"/>
                <a:gd name="connsiteX13" fmla="*/ 47625 w 72390"/>
                <a:gd name="connsiteY13" fmla="*/ 205740 h 375285"/>
                <a:gd name="connsiteX14" fmla="*/ 49530 w 72390"/>
                <a:gd name="connsiteY14" fmla="*/ 238125 h 375285"/>
                <a:gd name="connsiteX15" fmla="*/ 53340 w 72390"/>
                <a:gd name="connsiteY15" fmla="*/ 245745 h 375285"/>
                <a:gd name="connsiteX16" fmla="*/ 55245 w 72390"/>
                <a:gd name="connsiteY16" fmla="*/ 260985 h 375285"/>
                <a:gd name="connsiteX17" fmla="*/ 57150 w 72390"/>
                <a:gd name="connsiteY17" fmla="*/ 274320 h 375285"/>
                <a:gd name="connsiteX18" fmla="*/ 60960 w 72390"/>
                <a:gd name="connsiteY18" fmla="*/ 297180 h 375285"/>
                <a:gd name="connsiteX19" fmla="*/ 66675 w 72390"/>
                <a:gd name="connsiteY19" fmla="*/ 329565 h 375285"/>
                <a:gd name="connsiteX20" fmla="*/ 68580 w 72390"/>
                <a:gd name="connsiteY20" fmla="*/ 340995 h 375285"/>
                <a:gd name="connsiteX21" fmla="*/ 72390 w 72390"/>
                <a:gd name="connsiteY21" fmla="*/ 375285 h 37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" h="375285">
                  <a:moveTo>
                    <a:pt x="0" y="0"/>
                  </a:moveTo>
                  <a:cubicBezTo>
                    <a:pt x="420" y="3360"/>
                    <a:pt x="1589" y="17677"/>
                    <a:pt x="3810" y="22860"/>
                  </a:cubicBezTo>
                  <a:cubicBezTo>
                    <a:pt x="4712" y="24964"/>
                    <a:pt x="6484" y="26587"/>
                    <a:pt x="7620" y="28575"/>
                  </a:cubicBezTo>
                  <a:cubicBezTo>
                    <a:pt x="11180" y="34804"/>
                    <a:pt x="12518" y="38916"/>
                    <a:pt x="15240" y="45720"/>
                  </a:cubicBezTo>
                  <a:cubicBezTo>
                    <a:pt x="16510" y="53340"/>
                    <a:pt x="17958" y="60933"/>
                    <a:pt x="19050" y="68580"/>
                  </a:cubicBezTo>
                  <a:cubicBezTo>
                    <a:pt x="22240" y="90911"/>
                    <a:pt x="18765" y="79156"/>
                    <a:pt x="22860" y="91440"/>
                  </a:cubicBezTo>
                  <a:cubicBezTo>
                    <a:pt x="23495" y="96520"/>
                    <a:pt x="23822" y="101648"/>
                    <a:pt x="24765" y="106680"/>
                  </a:cubicBezTo>
                  <a:cubicBezTo>
                    <a:pt x="25730" y="111827"/>
                    <a:pt x="27714" y="116755"/>
                    <a:pt x="28575" y="121920"/>
                  </a:cubicBezTo>
                  <a:cubicBezTo>
                    <a:pt x="29210" y="125730"/>
                    <a:pt x="29722" y="129562"/>
                    <a:pt x="30480" y="133350"/>
                  </a:cubicBezTo>
                  <a:cubicBezTo>
                    <a:pt x="31628" y="139091"/>
                    <a:pt x="33273" y="144730"/>
                    <a:pt x="34290" y="150495"/>
                  </a:cubicBezTo>
                  <a:cubicBezTo>
                    <a:pt x="35180" y="155537"/>
                    <a:pt x="35022" y="160752"/>
                    <a:pt x="36195" y="165735"/>
                  </a:cubicBezTo>
                  <a:cubicBezTo>
                    <a:pt x="37575" y="171599"/>
                    <a:pt x="40449" y="177036"/>
                    <a:pt x="41910" y="182880"/>
                  </a:cubicBezTo>
                  <a:lnTo>
                    <a:pt x="45720" y="198120"/>
                  </a:lnTo>
                  <a:lnTo>
                    <a:pt x="47625" y="205740"/>
                  </a:lnTo>
                  <a:cubicBezTo>
                    <a:pt x="48260" y="216535"/>
                    <a:pt x="48001" y="227420"/>
                    <a:pt x="49530" y="238125"/>
                  </a:cubicBezTo>
                  <a:cubicBezTo>
                    <a:pt x="49932" y="240936"/>
                    <a:pt x="52651" y="242990"/>
                    <a:pt x="53340" y="245745"/>
                  </a:cubicBezTo>
                  <a:cubicBezTo>
                    <a:pt x="54582" y="250712"/>
                    <a:pt x="54568" y="255910"/>
                    <a:pt x="55245" y="260985"/>
                  </a:cubicBezTo>
                  <a:cubicBezTo>
                    <a:pt x="55838" y="265436"/>
                    <a:pt x="56347" y="269902"/>
                    <a:pt x="57150" y="274320"/>
                  </a:cubicBezTo>
                  <a:cubicBezTo>
                    <a:pt x="60533" y="292926"/>
                    <a:pt x="58268" y="267572"/>
                    <a:pt x="60960" y="297180"/>
                  </a:cubicBezTo>
                  <a:cubicBezTo>
                    <a:pt x="63681" y="327113"/>
                    <a:pt x="57753" y="316183"/>
                    <a:pt x="66675" y="329565"/>
                  </a:cubicBezTo>
                  <a:cubicBezTo>
                    <a:pt x="67310" y="333375"/>
                    <a:pt x="68214" y="337150"/>
                    <a:pt x="68580" y="340995"/>
                  </a:cubicBezTo>
                  <a:cubicBezTo>
                    <a:pt x="71842" y="375243"/>
                    <a:pt x="67209" y="359742"/>
                    <a:pt x="72390" y="375285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Freihandform: Form 323">
              <a:extLst>
                <a:ext uri="{FF2B5EF4-FFF2-40B4-BE49-F238E27FC236}">
                  <a16:creationId xmlns:a16="http://schemas.microsoft.com/office/drawing/2014/main" id="{3CE1CC76-4BF3-1604-61ED-D95D29EA7AE0}"/>
                </a:ext>
              </a:extLst>
            </p:cNvPr>
            <p:cNvSpPr/>
            <p:nvPr/>
          </p:nvSpPr>
          <p:spPr>
            <a:xfrm>
              <a:off x="10307955" y="5972175"/>
              <a:ext cx="133357" cy="348615"/>
            </a:xfrm>
            <a:custGeom>
              <a:avLst/>
              <a:gdLst>
                <a:gd name="connsiteX0" fmla="*/ 0 w 133357"/>
                <a:gd name="connsiteY0" fmla="*/ 0 h 348615"/>
                <a:gd name="connsiteX1" fmla="*/ 11430 w 133357"/>
                <a:gd name="connsiteY1" fmla="*/ 34290 h 348615"/>
                <a:gd name="connsiteX2" fmla="*/ 17145 w 133357"/>
                <a:gd name="connsiteY2" fmla="*/ 57150 h 348615"/>
                <a:gd name="connsiteX3" fmla="*/ 20955 w 133357"/>
                <a:gd name="connsiteY3" fmla="*/ 64770 h 348615"/>
                <a:gd name="connsiteX4" fmla="*/ 24765 w 133357"/>
                <a:gd name="connsiteY4" fmla="*/ 78105 h 348615"/>
                <a:gd name="connsiteX5" fmla="*/ 28575 w 133357"/>
                <a:gd name="connsiteY5" fmla="*/ 83820 h 348615"/>
                <a:gd name="connsiteX6" fmla="*/ 30480 w 133357"/>
                <a:gd name="connsiteY6" fmla="*/ 97155 h 348615"/>
                <a:gd name="connsiteX7" fmla="*/ 32385 w 133357"/>
                <a:gd name="connsiteY7" fmla="*/ 104775 h 348615"/>
                <a:gd name="connsiteX8" fmla="*/ 34290 w 133357"/>
                <a:gd name="connsiteY8" fmla="*/ 120015 h 348615"/>
                <a:gd name="connsiteX9" fmla="*/ 38100 w 133357"/>
                <a:gd name="connsiteY9" fmla="*/ 137160 h 348615"/>
                <a:gd name="connsiteX10" fmla="*/ 41910 w 133357"/>
                <a:gd name="connsiteY10" fmla="*/ 171450 h 348615"/>
                <a:gd name="connsiteX11" fmla="*/ 43815 w 133357"/>
                <a:gd name="connsiteY11" fmla="*/ 179070 h 348615"/>
                <a:gd name="connsiteX12" fmla="*/ 47625 w 133357"/>
                <a:gd name="connsiteY12" fmla="*/ 203835 h 348615"/>
                <a:gd name="connsiteX13" fmla="*/ 51435 w 133357"/>
                <a:gd name="connsiteY13" fmla="*/ 209550 h 348615"/>
                <a:gd name="connsiteX14" fmla="*/ 53340 w 133357"/>
                <a:gd name="connsiteY14" fmla="*/ 215265 h 348615"/>
                <a:gd name="connsiteX15" fmla="*/ 57150 w 133357"/>
                <a:gd name="connsiteY15" fmla="*/ 220980 h 348615"/>
                <a:gd name="connsiteX16" fmla="*/ 64770 w 133357"/>
                <a:gd name="connsiteY16" fmla="*/ 245745 h 348615"/>
                <a:gd name="connsiteX17" fmla="*/ 66675 w 133357"/>
                <a:gd name="connsiteY17" fmla="*/ 253365 h 348615"/>
                <a:gd name="connsiteX18" fmla="*/ 70485 w 133357"/>
                <a:gd name="connsiteY18" fmla="*/ 260985 h 348615"/>
                <a:gd name="connsiteX19" fmla="*/ 74295 w 133357"/>
                <a:gd name="connsiteY19" fmla="*/ 272415 h 348615"/>
                <a:gd name="connsiteX20" fmla="*/ 80010 w 133357"/>
                <a:gd name="connsiteY20" fmla="*/ 289560 h 348615"/>
                <a:gd name="connsiteX21" fmla="*/ 91440 w 133357"/>
                <a:gd name="connsiteY21" fmla="*/ 302895 h 348615"/>
                <a:gd name="connsiteX22" fmla="*/ 97155 w 133357"/>
                <a:gd name="connsiteY22" fmla="*/ 312420 h 348615"/>
                <a:gd name="connsiteX23" fmla="*/ 104775 w 133357"/>
                <a:gd name="connsiteY23" fmla="*/ 320040 h 348615"/>
                <a:gd name="connsiteX24" fmla="*/ 110490 w 133357"/>
                <a:gd name="connsiteY24" fmla="*/ 329565 h 348615"/>
                <a:gd name="connsiteX25" fmla="*/ 121920 w 133357"/>
                <a:gd name="connsiteY25" fmla="*/ 339090 h 348615"/>
                <a:gd name="connsiteX26" fmla="*/ 127635 w 133357"/>
                <a:gd name="connsiteY26" fmla="*/ 340995 h 348615"/>
                <a:gd name="connsiteX27" fmla="*/ 133350 w 133357"/>
                <a:gd name="connsiteY27" fmla="*/ 348615 h 34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3357" h="348615">
                  <a:moveTo>
                    <a:pt x="0" y="0"/>
                  </a:moveTo>
                  <a:cubicBezTo>
                    <a:pt x="3810" y="11430"/>
                    <a:pt x="7968" y="22750"/>
                    <a:pt x="11430" y="34290"/>
                  </a:cubicBezTo>
                  <a:cubicBezTo>
                    <a:pt x="13687" y="41813"/>
                    <a:pt x="13632" y="50125"/>
                    <a:pt x="17145" y="57150"/>
                  </a:cubicBezTo>
                  <a:cubicBezTo>
                    <a:pt x="18415" y="59690"/>
                    <a:pt x="19958" y="62111"/>
                    <a:pt x="20955" y="64770"/>
                  </a:cubicBezTo>
                  <a:cubicBezTo>
                    <a:pt x="22786" y="69653"/>
                    <a:pt x="22462" y="73500"/>
                    <a:pt x="24765" y="78105"/>
                  </a:cubicBezTo>
                  <a:cubicBezTo>
                    <a:pt x="25789" y="80153"/>
                    <a:pt x="27305" y="81915"/>
                    <a:pt x="28575" y="83820"/>
                  </a:cubicBezTo>
                  <a:cubicBezTo>
                    <a:pt x="29210" y="88265"/>
                    <a:pt x="29677" y="92737"/>
                    <a:pt x="30480" y="97155"/>
                  </a:cubicBezTo>
                  <a:cubicBezTo>
                    <a:pt x="30948" y="99731"/>
                    <a:pt x="31955" y="102192"/>
                    <a:pt x="32385" y="104775"/>
                  </a:cubicBezTo>
                  <a:cubicBezTo>
                    <a:pt x="33227" y="109825"/>
                    <a:pt x="33512" y="114955"/>
                    <a:pt x="34290" y="120015"/>
                  </a:cubicBezTo>
                  <a:cubicBezTo>
                    <a:pt x="38071" y="144594"/>
                    <a:pt x="34308" y="116302"/>
                    <a:pt x="38100" y="137160"/>
                  </a:cubicBezTo>
                  <a:cubicBezTo>
                    <a:pt x="41414" y="155386"/>
                    <a:pt x="38947" y="149229"/>
                    <a:pt x="41910" y="171450"/>
                  </a:cubicBezTo>
                  <a:cubicBezTo>
                    <a:pt x="42256" y="174045"/>
                    <a:pt x="43180" y="176530"/>
                    <a:pt x="43815" y="179070"/>
                  </a:cubicBezTo>
                  <a:cubicBezTo>
                    <a:pt x="44197" y="182512"/>
                    <a:pt x="45150" y="198061"/>
                    <a:pt x="47625" y="203835"/>
                  </a:cubicBezTo>
                  <a:cubicBezTo>
                    <a:pt x="48527" y="205939"/>
                    <a:pt x="50411" y="207502"/>
                    <a:pt x="51435" y="209550"/>
                  </a:cubicBezTo>
                  <a:cubicBezTo>
                    <a:pt x="52333" y="211346"/>
                    <a:pt x="52442" y="213469"/>
                    <a:pt x="53340" y="215265"/>
                  </a:cubicBezTo>
                  <a:cubicBezTo>
                    <a:pt x="54364" y="217313"/>
                    <a:pt x="56220" y="218888"/>
                    <a:pt x="57150" y="220980"/>
                  </a:cubicBezTo>
                  <a:cubicBezTo>
                    <a:pt x="59129" y="225432"/>
                    <a:pt x="63647" y="241629"/>
                    <a:pt x="64770" y="245745"/>
                  </a:cubicBezTo>
                  <a:cubicBezTo>
                    <a:pt x="65459" y="248271"/>
                    <a:pt x="65756" y="250914"/>
                    <a:pt x="66675" y="253365"/>
                  </a:cubicBezTo>
                  <a:cubicBezTo>
                    <a:pt x="67672" y="256024"/>
                    <a:pt x="69430" y="258348"/>
                    <a:pt x="70485" y="260985"/>
                  </a:cubicBezTo>
                  <a:cubicBezTo>
                    <a:pt x="71977" y="264714"/>
                    <a:pt x="73025" y="268605"/>
                    <a:pt x="74295" y="272415"/>
                  </a:cubicBezTo>
                  <a:lnTo>
                    <a:pt x="80010" y="289560"/>
                  </a:lnTo>
                  <a:cubicBezTo>
                    <a:pt x="85896" y="295446"/>
                    <a:pt x="86552" y="295564"/>
                    <a:pt x="91440" y="302895"/>
                  </a:cubicBezTo>
                  <a:cubicBezTo>
                    <a:pt x="93494" y="305976"/>
                    <a:pt x="94882" y="309497"/>
                    <a:pt x="97155" y="312420"/>
                  </a:cubicBezTo>
                  <a:cubicBezTo>
                    <a:pt x="99360" y="315255"/>
                    <a:pt x="102570" y="317205"/>
                    <a:pt x="104775" y="320040"/>
                  </a:cubicBezTo>
                  <a:cubicBezTo>
                    <a:pt x="107048" y="322963"/>
                    <a:pt x="108268" y="326603"/>
                    <a:pt x="110490" y="329565"/>
                  </a:cubicBezTo>
                  <a:cubicBezTo>
                    <a:pt x="113018" y="332935"/>
                    <a:pt x="118048" y="337154"/>
                    <a:pt x="121920" y="339090"/>
                  </a:cubicBezTo>
                  <a:cubicBezTo>
                    <a:pt x="123716" y="339988"/>
                    <a:pt x="125730" y="340360"/>
                    <a:pt x="127635" y="340995"/>
                  </a:cubicBezTo>
                  <a:cubicBezTo>
                    <a:pt x="133799" y="347159"/>
                    <a:pt x="133350" y="344016"/>
                    <a:pt x="133350" y="348615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Freihandform: Form 324">
              <a:extLst>
                <a:ext uri="{FF2B5EF4-FFF2-40B4-BE49-F238E27FC236}">
                  <a16:creationId xmlns:a16="http://schemas.microsoft.com/office/drawing/2014/main" id="{F3796D8F-7413-6966-01F1-C841CEF26440}"/>
                </a:ext>
              </a:extLst>
            </p:cNvPr>
            <p:cNvSpPr/>
            <p:nvPr/>
          </p:nvSpPr>
          <p:spPr>
            <a:xfrm>
              <a:off x="10547985" y="6055995"/>
              <a:ext cx="95313" cy="264795"/>
            </a:xfrm>
            <a:custGeom>
              <a:avLst/>
              <a:gdLst>
                <a:gd name="connsiteX0" fmla="*/ 0 w 95313"/>
                <a:gd name="connsiteY0" fmla="*/ 264795 h 264795"/>
                <a:gd name="connsiteX1" fmla="*/ 9525 w 95313"/>
                <a:gd name="connsiteY1" fmla="*/ 257175 h 264795"/>
                <a:gd name="connsiteX2" fmla="*/ 20955 w 95313"/>
                <a:gd name="connsiteY2" fmla="*/ 241935 h 264795"/>
                <a:gd name="connsiteX3" fmla="*/ 26670 w 95313"/>
                <a:gd name="connsiteY3" fmla="*/ 236220 h 264795"/>
                <a:gd name="connsiteX4" fmla="*/ 32385 w 95313"/>
                <a:gd name="connsiteY4" fmla="*/ 224790 h 264795"/>
                <a:gd name="connsiteX5" fmla="*/ 36195 w 95313"/>
                <a:gd name="connsiteY5" fmla="*/ 213360 h 264795"/>
                <a:gd name="connsiteX6" fmla="*/ 43815 w 95313"/>
                <a:gd name="connsiteY6" fmla="*/ 196215 h 264795"/>
                <a:gd name="connsiteX7" fmla="*/ 45720 w 95313"/>
                <a:gd name="connsiteY7" fmla="*/ 184785 h 264795"/>
                <a:gd name="connsiteX8" fmla="*/ 47625 w 95313"/>
                <a:gd name="connsiteY8" fmla="*/ 179070 h 264795"/>
                <a:gd name="connsiteX9" fmla="*/ 49530 w 95313"/>
                <a:gd name="connsiteY9" fmla="*/ 167640 h 264795"/>
                <a:gd name="connsiteX10" fmla="*/ 55245 w 95313"/>
                <a:gd name="connsiteY10" fmla="*/ 154305 h 264795"/>
                <a:gd name="connsiteX11" fmla="*/ 57150 w 95313"/>
                <a:gd name="connsiteY11" fmla="*/ 144780 h 264795"/>
                <a:gd name="connsiteX12" fmla="*/ 59055 w 95313"/>
                <a:gd name="connsiteY12" fmla="*/ 133350 h 264795"/>
                <a:gd name="connsiteX13" fmla="*/ 62865 w 95313"/>
                <a:gd name="connsiteY13" fmla="*/ 127635 h 264795"/>
                <a:gd name="connsiteX14" fmla="*/ 68580 w 95313"/>
                <a:gd name="connsiteY14" fmla="*/ 106680 h 264795"/>
                <a:gd name="connsiteX15" fmla="*/ 74295 w 95313"/>
                <a:gd name="connsiteY15" fmla="*/ 85725 h 264795"/>
                <a:gd name="connsiteX16" fmla="*/ 83820 w 95313"/>
                <a:gd name="connsiteY16" fmla="*/ 62865 h 264795"/>
                <a:gd name="connsiteX17" fmla="*/ 87630 w 95313"/>
                <a:gd name="connsiteY17" fmla="*/ 40005 h 264795"/>
                <a:gd name="connsiteX18" fmla="*/ 91440 w 95313"/>
                <a:gd name="connsiteY18" fmla="*/ 28575 h 264795"/>
                <a:gd name="connsiteX19" fmla="*/ 93345 w 95313"/>
                <a:gd name="connsiteY19" fmla="*/ 11430 h 264795"/>
                <a:gd name="connsiteX20" fmla="*/ 95250 w 95313"/>
                <a:gd name="connsiteY20" fmla="*/ 0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313" h="264795">
                  <a:moveTo>
                    <a:pt x="0" y="264795"/>
                  </a:moveTo>
                  <a:cubicBezTo>
                    <a:pt x="3175" y="262255"/>
                    <a:pt x="6650" y="260050"/>
                    <a:pt x="9525" y="257175"/>
                  </a:cubicBezTo>
                  <a:cubicBezTo>
                    <a:pt x="23420" y="243280"/>
                    <a:pt x="12162" y="252487"/>
                    <a:pt x="20955" y="241935"/>
                  </a:cubicBezTo>
                  <a:cubicBezTo>
                    <a:pt x="22680" y="239865"/>
                    <a:pt x="24765" y="238125"/>
                    <a:pt x="26670" y="236220"/>
                  </a:cubicBezTo>
                  <a:cubicBezTo>
                    <a:pt x="33618" y="215377"/>
                    <a:pt x="22537" y="246947"/>
                    <a:pt x="32385" y="224790"/>
                  </a:cubicBezTo>
                  <a:cubicBezTo>
                    <a:pt x="34016" y="221120"/>
                    <a:pt x="33967" y="216702"/>
                    <a:pt x="36195" y="213360"/>
                  </a:cubicBezTo>
                  <a:cubicBezTo>
                    <a:pt x="40510" y="206888"/>
                    <a:pt x="42304" y="205283"/>
                    <a:pt x="43815" y="196215"/>
                  </a:cubicBezTo>
                  <a:cubicBezTo>
                    <a:pt x="44450" y="192405"/>
                    <a:pt x="44882" y="188556"/>
                    <a:pt x="45720" y="184785"/>
                  </a:cubicBezTo>
                  <a:cubicBezTo>
                    <a:pt x="46156" y="182825"/>
                    <a:pt x="47189" y="181030"/>
                    <a:pt x="47625" y="179070"/>
                  </a:cubicBezTo>
                  <a:cubicBezTo>
                    <a:pt x="48463" y="175299"/>
                    <a:pt x="48692" y="171411"/>
                    <a:pt x="49530" y="167640"/>
                  </a:cubicBezTo>
                  <a:cubicBezTo>
                    <a:pt x="50651" y="162595"/>
                    <a:pt x="52915" y="158964"/>
                    <a:pt x="55245" y="154305"/>
                  </a:cubicBezTo>
                  <a:cubicBezTo>
                    <a:pt x="55880" y="151130"/>
                    <a:pt x="56571" y="147966"/>
                    <a:pt x="57150" y="144780"/>
                  </a:cubicBezTo>
                  <a:cubicBezTo>
                    <a:pt x="57841" y="140980"/>
                    <a:pt x="57834" y="137014"/>
                    <a:pt x="59055" y="133350"/>
                  </a:cubicBezTo>
                  <a:cubicBezTo>
                    <a:pt x="59779" y="131178"/>
                    <a:pt x="61595" y="129540"/>
                    <a:pt x="62865" y="127635"/>
                  </a:cubicBezTo>
                  <a:cubicBezTo>
                    <a:pt x="67471" y="95390"/>
                    <a:pt x="61307" y="128498"/>
                    <a:pt x="68580" y="106680"/>
                  </a:cubicBezTo>
                  <a:cubicBezTo>
                    <a:pt x="69321" y="104458"/>
                    <a:pt x="72098" y="90668"/>
                    <a:pt x="74295" y="85725"/>
                  </a:cubicBezTo>
                  <a:cubicBezTo>
                    <a:pt x="80557" y="71634"/>
                    <a:pt x="79840" y="77458"/>
                    <a:pt x="83820" y="62865"/>
                  </a:cubicBezTo>
                  <a:cubicBezTo>
                    <a:pt x="87850" y="48088"/>
                    <a:pt x="83541" y="57723"/>
                    <a:pt x="87630" y="40005"/>
                  </a:cubicBezTo>
                  <a:cubicBezTo>
                    <a:pt x="88533" y="36092"/>
                    <a:pt x="90170" y="32385"/>
                    <a:pt x="91440" y="28575"/>
                  </a:cubicBezTo>
                  <a:cubicBezTo>
                    <a:pt x="92075" y="22860"/>
                    <a:pt x="92400" y="17102"/>
                    <a:pt x="93345" y="11430"/>
                  </a:cubicBezTo>
                  <a:cubicBezTo>
                    <a:pt x="95852" y="-3614"/>
                    <a:pt x="95250" y="14859"/>
                    <a:pt x="95250" y="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Freihandform: Form 325">
              <a:extLst>
                <a:ext uri="{FF2B5EF4-FFF2-40B4-BE49-F238E27FC236}">
                  <a16:creationId xmlns:a16="http://schemas.microsoft.com/office/drawing/2014/main" id="{2CE15AA8-7842-3968-6C47-326ABA584A07}"/>
                </a:ext>
              </a:extLst>
            </p:cNvPr>
            <p:cNvSpPr/>
            <p:nvPr/>
          </p:nvSpPr>
          <p:spPr>
            <a:xfrm>
              <a:off x="10692595" y="5434706"/>
              <a:ext cx="281940" cy="354330"/>
            </a:xfrm>
            <a:custGeom>
              <a:avLst/>
              <a:gdLst>
                <a:gd name="connsiteX0" fmla="*/ 0 w 281940"/>
                <a:gd name="connsiteY0" fmla="*/ 354330 h 354330"/>
                <a:gd name="connsiteX1" fmla="*/ 3810 w 281940"/>
                <a:gd name="connsiteY1" fmla="*/ 329565 h 354330"/>
                <a:gd name="connsiteX2" fmla="*/ 9525 w 281940"/>
                <a:gd name="connsiteY2" fmla="*/ 300990 h 354330"/>
                <a:gd name="connsiteX3" fmla="*/ 11430 w 281940"/>
                <a:gd name="connsiteY3" fmla="*/ 293370 h 354330"/>
                <a:gd name="connsiteX4" fmla="*/ 13335 w 281940"/>
                <a:gd name="connsiteY4" fmla="*/ 283845 h 354330"/>
                <a:gd name="connsiteX5" fmla="*/ 17145 w 281940"/>
                <a:gd name="connsiteY5" fmla="*/ 278130 h 354330"/>
                <a:gd name="connsiteX6" fmla="*/ 19050 w 281940"/>
                <a:gd name="connsiteY6" fmla="*/ 268605 h 354330"/>
                <a:gd name="connsiteX7" fmla="*/ 22860 w 281940"/>
                <a:gd name="connsiteY7" fmla="*/ 255270 h 354330"/>
                <a:gd name="connsiteX8" fmla="*/ 24765 w 281940"/>
                <a:gd name="connsiteY8" fmla="*/ 238125 h 354330"/>
                <a:gd name="connsiteX9" fmla="*/ 28575 w 281940"/>
                <a:gd name="connsiteY9" fmla="*/ 228600 h 354330"/>
                <a:gd name="connsiteX10" fmla="*/ 32385 w 281940"/>
                <a:gd name="connsiteY10" fmla="*/ 213360 h 354330"/>
                <a:gd name="connsiteX11" fmla="*/ 34290 w 281940"/>
                <a:gd name="connsiteY11" fmla="*/ 203835 h 354330"/>
                <a:gd name="connsiteX12" fmla="*/ 36195 w 281940"/>
                <a:gd name="connsiteY12" fmla="*/ 196215 h 354330"/>
                <a:gd name="connsiteX13" fmla="*/ 38100 w 281940"/>
                <a:gd name="connsiteY13" fmla="*/ 186690 h 354330"/>
                <a:gd name="connsiteX14" fmla="*/ 41910 w 281940"/>
                <a:gd name="connsiteY14" fmla="*/ 177165 h 354330"/>
                <a:gd name="connsiteX15" fmla="*/ 43815 w 281940"/>
                <a:gd name="connsiteY15" fmla="*/ 167640 h 354330"/>
                <a:gd name="connsiteX16" fmla="*/ 47625 w 281940"/>
                <a:gd name="connsiteY16" fmla="*/ 160020 h 354330"/>
                <a:gd name="connsiteX17" fmla="*/ 51435 w 281940"/>
                <a:gd name="connsiteY17" fmla="*/ 148590 h 354330"/>
                <a:gd name="connsiteX18" fmla="*/ 53340 w 281940"/>
                <a:gd name="connsiteY18" fmla="*/ 142875 h 354330"/>
                <a:gd name="connsiteX19" fmla="*/ 57150 w 281940"/>
                <a:gd name="connsiteY19" fmla="*/ 137160 h 354330"/>
                <a:gd name="connsiteX20" fmla="*/ 60960 w 281940"/>
                <a:gd name="connsiteY20" fmla="*/ 123825 h 354330"/>
                <a:gd name="connsiteX21" fmla="*/ 62865 w 281940"/>
                <a:gd name="connsiteY21" fmla="*/ 118110 h 354330"/>
                <a:gd name="connsiteX22" fmla="*/ 64770 w 281940"/>
                <a:gd name="connsiteY22" fmla="*/ 110490 h 354330"/>
                <a:gd name="connsiteX23" fmla="*/ 70485 w 281940"/>
                <a:gd name="connsiteY23" fmla="*/ 102870 h 354330"/>
                <a:gd name="connsiteX24" fmla="*/ 72390 w 281940"/>
                <a:gd name="connsiteY24" fmla="*/ 95250 h 354330"/>
                <a:gd name="connsiteX25" fmla="*/ 76200 w 281940"/>
                <a:gd name="connsiteY25" fmla="*/ 89535 h 354330"/>
                <a:gd name="connsiteX26" fmla="*/ 80010 w 281940"/>
                <a:gd name="connsiteY26" fmla="*/ 81915 h 354330"/>
                <a:gd name="connsiteX27" fmla="*/ 85725 w 281940"/>
                <a:gd name="connsiteY27" fmla="*/ 72390 h 354330"/>
                <a:gd name="connsiteX28" fmla="*/ 87630 w 281940"/>
                <a:gd name="connsiteY28" fmla="*/ 66675 h 354330"/>
                <a:gd name="connsiteX29" fmla="*/ 102870 w 281940"/>
                <a:gd name="connsiteY29" fmla="*/ 51435 h 354330"/>
                <a:gd name="connsiteX30" fmla="*/ 106680 w 281940"/>
                <a:gd name="connsiteY30" fmla="*/ 45720 h 354330"/>
                <a:gd name="connsiteX31" fmla="*/ 114300 w 281940"/>
                <a:gd name="connsiteY31" fmla="*/ 28575 h 354330"/>
                <a:gd name="connsiteX32" fmla="*/ 121920 w 281940"/>
                <a:gd name="connsiteY32" fmla="*/ 22860 h 354330"/>
                <a:gd name="connsiteX33" fmla="*/ 135255 w 281940"/>
                <a:gd name="connsiteY33" fmla="*/ 15240 h 354330"/>
                <a:gd name="connsiteX34" fmla="*/ 142875 w 281940"/>
                <a:gd name="connsiteY34" fmla="*/ 13335 h 354330"/>
                <a:gd name="connsiteX35" fmla="*/ 148590 w 281940"/>
                <a:gd name="connsiteY35" fmla="*/ 11430 h 354330"/>
                <a:gd name="connsiteX36" fmla="*/ 156210 w 281940"/>
                <a:gd name="connsiteY36" fmla="*/ 9525 h 354330"/>
                <a:gd name="connsiteX37" fmla="*/ 173355 w 281940"/>
                <a:gd name="connsiteY37" fmla="*/ 3810 h 354330"/>
                <a:gd name="connsiteX38" fmla="*/ 179070 w 281940"/>
                <a:gd name="connsiteY38" fmla="*/ 0 h 354330"/>
                <a:gd name="connsiteX39" fmla="*/ 281940 w 281940"/>
                <a:gd name="connsiteY39" fmla="*/ 1905 h 35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1940" h="354330">
                  <a:moveTo>
                    <a:pt x="0" y="354330"/>
                  </a:moveTo>
                  <a:cubicBezTo>
                    <a:pt x="1270" y="346075"/>
                    <a:pt x="2815" y="337858"/>
                    <a:pt x="3810" y="329565"/>
                  </a:cubicBezTo>
                  <a:cubicBezTo>
                    <a:pt x="7029" y="302737"/>
                    <a:pt x="1137" y="313572"/>
                    <a:pt x="9525" y="300990"/>
                  </a:cubicBezTo>
                  <a:cubicBezTo>
                    <a:pt x="10160" y="298450"/>
                    <a:pt x="10862" y="295926"/>
                    <a:pt x="11430" y="293370"/>
                  </a:cubicBezTo>
                  <a:cubicBezTo>
                    <a:pt x="12132" y="290209"/>
                    <a:pt x="12198" y="286877"/>
                    <a:pt x="13335" y="283845"/>
                  </a:cubicBezTo>
                  <a:cubicBezTo>
                    <a:pt x="14139" y="281701"/>
                    <a:pt x="15875" y="280035"/>
                    <a:pt x="17145" y="278130"/>
                  </a:cubicBezTo>
                  <a:cubicBezTo>
                    <a:pt x="17780" y="274955"/>
                    <a:pt x="18265" y="271746"/>
                    <a:pt x="19050" y="268605"/>
                  </a:cubicBezTo>
                  <a:cubicBezTo>
                    <a:pt x="20171" y="264120"/>
                    <a:pt x="22008" y="259814"/>
                    <a:pt x="22860" y="255270"/>
                  </a:cubicBezTo>
                  <a:cubicBezTo>
                    <a:pt x="23920" y="249618"/>
                    <a:pt x="23560" y="243748"/>
                    <a:pt x="24765" y="238125"/>
                  </a:cubicBezTo>
                  <a:cubicBezTo>
                    <a:pt x="25482" y="234781"/>
                    <a:pt x="27569" y="231868"/>
                    <a:pt x="28575" y="228600"/>
                  </a:cubicBezTo>
                  <a:cubicBezTo>
                    <a:pt x="30115" y="223595"/>
                    <a:pt x="31208" y="218462"/>
                    <a:pt x="32385" y="213360"/>
                  </a:cubicBezTo>
                  <a:cubicBezTo>
                    <a:pt x="33113" y="210205"/>
                    <a:pt x="33588" y="206996"/>
                    <a:pt x="34290" y="203835"/>
                  </a:cubicBezTo>
                  <a:cubicBezTo>
                    <a:pt x="34858" y="201279"/>
                    <a:pt x="35627" y="198771"/>
                    <a:pt x="36195" y="196215"/>
                  </a:cubicBezTo>
                  <a:cubicBezTo>
                    <a:pt x="36897" y="193054"/>
                    <a:pt x="37170" y="189791"/>
                    <a:pt x="38100" y="186690"/>
                  </a:cubicBezTo>
                  <a:cubicBezTo>
                    <a:pt x="39083" y="183415"/>
                    <a:pt x="40927" y="180440"/>
                    <a:pt x="41910" y="177165"/>
                  </a:cubicBezTo>
                  <a:cubicBezTo>
                    <a:pt x="42840" y="174064"/>
                    <a:pt x="42791" y="170712"/>
                    <a:pt x="43815" y="167640"/>
                  </a:cubicBezTo>
                  <a:cubicBezTo>
                    <a:pt x="44713" y="164946"/>
                    <a:pt x="46570" y="162657"/>
                    <a:pt x="47625" y="160020"/>
                  </a:cubicBezTo>
                  <a:cubicBezTo>
                    <a:pt x="49117" y="156291"/>
                    <a:pt x="50165" y="152400"/>
                    <a:pt x="51435" y="148590"/>
                  </a:cubicBezTo>
                  <a:cubicBezTo>
                    <a:pt x="52070" y="146685"/>
                    <a:pt x="52226" y="144546"/>
                    <a:pt x="53340" y="142875"/>
                  </a:cubicBezTo>
                  <a:cubicBezTo>
                    <a:pt x="54610" y="140970"/>
                    <a:pt x="56126" y="139208"/>
                    <a:pt x="57150" y="137160"/>
                  </a:cubicBezTo>
                  <a:cubicBezTo>
                    <a:pt x="58673" y="134115"/>
                    <a:pt x="60146" y="126673"/>
                    <a:pt x="60960" y="123825"/>
                  </a:cubicBezTo>
                  <a:cubicBezTo>
                    <a:pt x="61512" y="121894"/>
                    <a:pt x="62313" y="120041"/>
                    <a:pt x="62865" y="118110"/>
                  </a:cubicBezTo>
                  <a:cubicBezTo>
                    <a:pt x="63584" y="115593"/>
                    <a:pt x="63599" y="112832"/>
                    <a:pt x="64770" y="110490"/>
                  </a:cubicBezTo>
                  <a:cubicBezTo>
                    <a:pt x="66190" y="107650"/>
                    <a:pt x="68580" y="105410"/>
                    <a:pt x="70485" y="102870"/>
                  </a:cubicBezTo>
                  <a:cubicBezTo>
                    <a:pt x="71120" y="100330"/>
                    <a:pt x="71359" y="97656"/>
                    <a:pt x="72390" y="95250"/>
                  </a:cubicBezTo>
                  <a:cubicBezTo>
                    <a:pt x="73292" y="93146"/>
                    <a:pt x="75064" y="91523"/>
                    <a:pt x="76200" y="89535"/>
                  </a:cubicBezTo>
                  <a:cubicBezTo>
                    <a:pt x="77609" y="87069"/>
                    <a:pt x="78631" y="84397"/>
                    <a:pt x="80010" y="81915"/>
                  </a:cubicBezTo>
                  <a:cubicBezTo>
                    <a:pt x="81808" y="78678"/>
                    <a:pt x="84069" y="75702"/>
                    <a:pt x="85725" y="72390"/>
                  </a:cubicBezTo>
                  <a:cubicBezTo>
                    <a:pt x="86623" y="70594"/>
                    <a:pt x="86358" y="68229"/>
                    <a:pt x="87630" y="66675"/>
                  </a:cubicBezTo>
                  <a:cubicBezTo>
                    <a:pt x="92179" y="61115"/>
                    <a:pt x="98885" y="57413"/>
                    <a:pt x="102870" y="51435"/>
                  </a:cubicBezTo>
                  <a:cubicBezTo>
                    <a:pt x="104140" y="49530"/>
                    <a:pt x="105750" y="47812"/>
                    <a:pt x="106680" y="45720"/>
                  </a:cubicBezTo>
                  <a:cubicBezTo>
                    <a:pt x="109698" y="38929"/>
                    <a:pt x="109126" y="33749"/>
                    <a:pt x="114300" y="28575"/>
                  </a:cubicBezTo>
                  <a:cubicBezTo>
                    <a:pt x="116545" y="26330"/>
                    <a:pt x="119336" y="24705"/>
                    <a:pt x="121920" y="22860"/>
                  </a:cubicBezTo>
                  <a:cubicBezTo>
                    <a:pt x="125992" y="19951"/>
                    <a:pt x="130555" y="17002"/>
                    <a:pt x="135255" y="15240"/>
                  </a:cubicBezTo>
                  <a:cubicBezTo>
                    <a:pt x="137706" y="14321"/>
                    <a:pt x="140358" y="14054"/>
                    <a:pt x="142875" y="13335"/>
                  </a:cubicBezTo>
                  <a:cubicBezTo>
                    <a:pt x="144806" y="12783"/>
                    <a:pt x="146659" y="11982"/>
                    <a:pt x="148590" y="11430"/>
                  </a:cubicBezTo>
                  <a:cubicBezTo>
                    <a:pt x="151107" y="10711"/>
                    <a:pt x="153726" y="10353"/>
                    <a:pt x="156210" y="9525"/>
                  </a:cubicBezTo>
                  <a:cubicBezTo>
                    <a:pt x="177731" y="2351"/>
                    <a:pt x="155094" y="8375"/>
                    <a:pt x="173355" y="3810"/>
                  </a:cubicBezTo>
                  <a:cubicBezTo>
                    <a:pt x="175260" y="2540"/>
                    <a:pt x="176781" y="40"/>
                    <a:pt x="179070" y="0"/>
                  </a:cubicBezTo>
                  <a:lnTo>
                    <a:pt x="281940" y="1905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Freihandform: Form 326">
              <a:extLst>
                <a:ext uri="{FF2B5EF4-FFF2-40B4-BE49-F238E27FC236}">
                  <a16:creationId xmlns:a16="http://schemas.microsoft.com/office/drawing/2014/main" id="{50297B30-4C14-5C0E-DC87-1A21488A2B9B}"/>
                </a:ext>
              </a:extLst>
            </p:cNvPr>
            <p:cNvSpPr/>
            <p:nvPr/>
          </p:nvSpPr>
          <p:spPr>
            <a:xfrm>
              <a:off x="10972631" y="5432801"/>
              <a:ext cx="594360" cy="184785"/>
            </a:xfrm>
            <a:custGeom>
              <a:avLst/>
              <a:gdLst>
                <a:gd name="connsiteX0" fmla="*/ 0 w 592455"/>
                <a:gd name="connsiteY0" fmla="*/ 0 h 184785"/>
                <a:gd name="connsiteX1" fmla="*/ 129540 w 592455"/>
                <a:gd name="connsiteY1" fmla="*/ 5715 h 184785"/>
                <a:gd name="connsiteX2" fmla="*/ 390525 w 592455"/>
                <a:gd name="connsiteY2" fmla="*/ 9525 h 184785"/>
                <a:gd name="connsiteX3" fmla="*/ 472440 w 592455"/>
                <a:gd name="connsiteY3" fmla="*/ 11430 h 184785"/>
                <a:gd name="connsiteX4" fmla="*/ 504825 w 592455"/>
                <a:gd name="connsiteY4" fmla="*/ 17145 h 184785"/>
                <a:gd name="connsiteX5" fmla="*/ 518160 w 592455"/>
                <a:gd name="connsiteY5" fmla="*/ 20955 h 184785"/>
                <a:gd name="connsiteX6" fmla="*/ 523875 w 592455"/>
                <a:gd name="connsiteY6" fmla="*/ 24765 h 184785"/>
                <a:gd name="connsiteX7" fmla="*/ 539115 w 592455"/>
                <a:gd name="connsiteY7" fmla="*/ 34290 h 184785"/>
                <a:gd name="connsiteX8" fmla="*/ 550545 w 592455"/>
                <a:gd name="connsiteY8" fmla="*/ 41910 h 184785"/>
                <a:gd name="connsiteX9" fmla="*/ 567690 w 592455"/>
                <a:gd name="connsiteY9" fmla="*/ 62865 h 184785"/>
                <a:gd name="connsiteX10" fmla="*/ 575310 w 592455"/>
                <a:gd name="connsiteY10" fmla="*/ 76200 h 184785"/>
                <a:gd name="connsiteX11" fmla="*/ 579120 w 592455"/>
                <a:gd name="connsiteY11" fmla="*/ 85725 h 184785"/>
                <a:gd name="connsiteX12" fmla="*/ 581025 w 592455"/>
                <a:gd name="connsiteY12" fmla="*/ 97155 h 184785"/>
                <a:gd name="connsiteX13" fmla="*/ 586740 w 592455"/>
                <a:gd name="connsiteY13" fmla="*/ 116205 h 184785"/>
                <a:gd name="connsiteX14" fmla="*/ 588645 w 592455"/>
                <a:gd name="connsiteY14" fmla="*/ 154305 h 184785"/>
                <a:gd name="connsiteX15" fmla="*/ 590550 w 592455"/>
                <a:gd name="connsiteY15" fmla="*/ 163830 h 184785"/>
                <a:gd name="connsiteX16" fmla="*/ 592455 w 592455"/>
                <a:gd name="connsiteY16" fmla="*/ 184785 h 18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455" h="184785">
                  <a:moveTo>
                    <a:pt x="0" y="0"/>
                  </a:moveTo>
                  <a:cubicBezTo>
                    <a:pt x="43127" y="3081"/>
                    <a:pt x="86328" y="4321"/>
                    <a:pt x="129540" y="5715"/>
                  </a:cubicBezTo>
                  <a:cubicBezTo>
                    <a:pt x="247290" y="9513"/>
                    <a:pt x="206496" y="7755"/>
                    <a:pt x="390525" y="9525"/>
                  </a:cubicBezTo>
                  <a:lnTo>
                    <a:pt x="472440" y="11430"/>
                  </a:lnTo>
                  <a:cubicBezTo>
                    <a:pt x="479200" y="11700"/>
                    <a:pt x="500101" y="16133"/>
                    <a:pt x="504825" y="17145"/>
                  </a:cubicBezTo>
                  <a:cubicBezTo>
                    <a:pt x="506961" y="17603"/>
                    <a:pt x="515661" y="19706"/>
                    <a:pt x="518160" y="20955"/>
                  </a:cubicBezTo>
                  <a:cubicBezTo>
                    <a:pt x="520208" y="21979"/>
                    <a:pt x="521887" y="23629"/>
                    <a:pt x="523875" y="24765"/>
                  </a:cubicBezTo>
                  <a:cubicBezTo>
                    <a:pt x="533632" y="30340"/>
                    <a:pt x="530009" y="26485"/>
                    <a:pt x="539115" y="34290"/>
                  </a:cubicBezTo>
                  <a:cubicBezTo>
                    <a:pt x="548196" y="42074"/>
                    <a:pt x="540824" y="38670"/>
                    <a:pt x="550545" y="41910"/>
                  </a:cubicBezTo>
                  <a:cubicBezTo>
                    <a:pt x="560656" y="57076"/>
                    <a:pt x="554927" y="50102"/>
                    <a:pt x="567690" y="62865"/>
                  </a:cubicBezTo>
                  <a:cubicBezTo>
                    <a:pt x="572301" y="76698"/>
                    <a:pt x="565699" y="58900"/>
                    <a:pt x="575310" y="76200"/>
                  </a:cubicBezTo>
                  <a:cubicBezTo>
                    <a:pt x="576971" y="79189"/>
                    <a:pt x="577850" y="82550"/>
                    <a:pt x="579120" y="85725"/>
                  </a:cubicBezTo>
                  <a:cubicBezTo>
                    <a:pt x="579755" y="89535"/>
                    <a:pt x="580009" y="93429"/>
                    <a:pt x="581025" y="97155"/>
                  </a:cubicBezTo>
                  <a:cubicBezTo>
                    <a:pt x="590423" y="131616"/>
                    <a:pt x="580011" y="82562"/>
                    <a:pt x="586740" y="116205"/>
                  </a:cubicBezTo>
                  <a:cubicBezTo>
                    <a:pt x="587375" y="128905"/>
                    <a:pt x="587631" y="141630"/>
                    <a:pt x="588645" y="154305"/>
                  </a:cubicBezTo>
                  <a:cubicBezTo>
                    <a:pt x="588903" y="157533"/>
                    <a:pt x="590122" y="160621"/>
                    <a:pt x="590550" y="163830"/>
                  </a:cubicBezTo>
                  <a:cubicBezTo>
                    <a:pt x="592518" y="178591"/>
                    <a:pt x="592455" y="176988"/>
                    <a:pt x="592455" y="184785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Freihandform: Form 327">
              <a:extLst>
                <a:ext uri="{FF2B5EF4-FFF2-40B4-BE49-F238E27FC236}">
                  <a16:creationId xmlns:a16="http://schemas.microsoft.com/office/drawing/2014/main" id="{B5BB1F08-B774-3BE6-9E53-B00E8E889917}"/>
                </a:ext>
              </a:extLst>
            </p:cNvPr>
            <p:cNvSpPr/>
            <p:nvPr/>
          </p:nvSpPr>
          <p:spPr>
            <a:xfrm>
              <a:off x="11568895" y="5600441"/>
              <a:ext cx="72390" cy="375285"/>
            </a:xfrm>
            <a:custGeom>
              <a:avLst/>
              <a:gdLst>
                <a:gd name="connsiteX0" fmla="*/ 0 w 72390"/>
                <a:gd name="connsiteY0" fmla="*/ 0 h 375285"/>
                <a:gd name="connsiteX1" fmla="*/ 3810 w 72390"/>
                <a:gd name="connsiteY1" fmla="*/ 22860 h 375285"/>
                <a:gd name="connsiteX2" fmla="*/ 7620 w 72390"/>
                <a:gd name="connsiteY2" fmla="*/ 28575 h 375285"/>
                <a:gd name="connsiteX3" fmla="*/ 15240 w 72390"/>
                <a:gd name="connsiteY3" fmla="*/ 45720 h 375285"/>
                <a:gd name="connsiteX4" fmla="*/ 19050 w 72390"/>
                <a:gd name="connsiteY4" fmla="*/ 68580 h 375285"/>
                <a:gd name="connsiteX5" fmla="*/ 22860 w 72390"/>
                <a:gd name="connsiteY5" fmla="*/ 91440 h 375285"/>
                <a:gd name="connsiteX6" fmla="*/ 24765 w 72390"/>
                <a:gd name="connsiteY6" fmla="*/ 106680 h 375285"/>
                <a:gd name="connsiteX7" fmla="*/ 28575 w 72390"/>
                <a:gd name="connsiteY7" fmla="*/ 121920 h 375285"/>
                <a:gd name="connsiteX8" fmla="*/ 30480 w 72390"/>
                <a:gd name="connsiteY8" fmla="*/ 133350 h 375285"/>
                <a:gd name="connsiteX9" fmla="*/ 34290 w 72390"/>
                <a:gd name="connsiteY9" fmla="*/ 150495 h 375285"/>
                <a:gd name="connsiteX10" fmla="*/ 36195 w 72390"/>
                <a:gd name="connsiteY10" fmla="*/ 165735 h 375285"/>
                <a:gd name="connsiteX11" fmla="*/ 41910 w 72390"/>
                <a:gd name="connsiteY11" fmla="*/ 182880 h 375285"/>
                <a:gd name="connsiteX12" fmla="*/ 45720 w 72390"/>
                <a:gd name="connsiteY12" fmla="*/ 198120 h 375285"/>
                <a:gd name="connsiteX13" fmla="*/ 47625 w 72390"/>
                <a:gd name="connsiteY13" fmla="*/ 205740 h 375285"/>
                <a:gd name="connsiteX14" fmla="*/ 49530 w 72390"/>
                <a:gd name="connsiteY14" fmla="*/ 238125 h 375285"/>
                <a:gd name="connsiteX15" fmla="*/ 53340 w 72390"/>
                <a:gd name="connsiteY15" fmla="*/ 245745 h 375285"/>
                <a:gd name="connsiteX16" fmla="*/ 55245 w 72390"/>
                <a:gd name="connsiteY16" fmla="*/ 260985 h 375285"/>
                <a:gd name="connsiteX17" fmla="*/ 57150 w 72390"/>
                <a:gd name="connsiteY17" fmla="*/ 274320 h 375285"/>
                <a:gd name="connsiteX18" fmla="*/ 60960 w 72390"/>
                <a:gd name="connsiteY18" fmla="*/ 297180 h 375285"/>
                <a:gd name="connsiteX19" fmla="*/ 66675 w 72390"/>
                <a:gd name="connsiteY19" fmla="*/ 329565 h 375285"/>
                <a:gd name="connsiteX20" fmla="*/ 68580 w 72390"/>
                <a:gd name="connsiteY20" fmla="*/ 340995 h 375285"/>
                <a:gd name="connsiteX21" fmla="*/ 72390 w 72390"/>
                <a:gd name="connsiteY21" fmla="*/ 375285 h 37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" h="375285">
                  <a:moveTo>
                    <a:pt x="0" y="0"/>
                  </a:moveTo>
                  <a:cubicBezTo>
                    <a:pt x="420" y="3360"/>
                    <a:pt x="1589" y="17677"/>
                    <a:pt x="3810" y="22860"/>
                  </a:cubicBezTo>
                  <a:cubicBezTo>
                    <a:pt x="4712" y="24964"/>
                    <a:pt x="6484" y="26587"/>
                    <a:pt x="7620" y="28575"/>
                  </a:cubicBezTo>
                  <a:cubicBezTo>
                    <a:pt x="11180" y="34804"/>
                    <a:pt x="12518" y="38916"/>
                    <a:pt x="15240" y="45720"/>
                  </a:cubicBezTo>
                  <a:cubicBezTo>
                    <a:pt x="16510" y="53340"/>
                    <a:pt x="17958" y="60933"/>
                    <a:pt x="19050" y="68580"/>
                  </a:cubicBezTo>
                  <a:cubicBezTo>
                    <a:pt x="22240" y="90911"/>
                    <a:pt x="18765" y="79156"/>
                    <a:pt x="22860" y="91440"/>
                  </a:cubicBezTo>
                  <a:cubicBezTo>
                    <a:pt x="23495" y="96520"/>
                    <a:pt x="23822" y="101648"/>
                    <a:pt x="24765" y="106680"/>
                  </a:cubicBezTo>
                  <a:cubicBezTo>
                    <a:pt x="25730" y="111827"/>
                    <a:pt x="27714" y="116755"/>
                    <a:pt x="28575" y="121920"/>
                  </a:cubicBezTo>
                  <a:cubicBezTo>
                    <a:pt x="29210" y="125730"/>
                    <a:pt x="29722" y="129562"/>
                    <a:pt x="30480" y="133350"/>
                  </a:cubicBezTo>
                  <a:cubicBezTo>
                    <a:pt x="31628" y="139091"/>
                    <a:pt x="33273" y="144730"/>
                    <a:pt x="34290" y="150495"/>
                  </a:cubicBezTo>
                  <a:cubicBezTo>
                    <a:pt x="35180" y="155537"/>
                    <a:pt x="35022" y="160752"/>
                    <a:pt x="36195" y="165735"/>
                  </a:cubicBezTo>
                  <a:cubicBezTo>
                    <a:pt x="37575" y="171599"/>
                    <a:pt x="40449" y="177036"/>
                    <a:pt x="41910" y="182880"/>
                  </a:cubicBezTo>
                  <a:lnTo>
                    <a:pt x="45720" y="198120"/>
                  </a:lnTo>
                  <a:lnTo>
                    <a:pt x="47625" y="205740"/>
                  </a:lnTo>
                  <a:cubicBezTo>
                    <a:pt x="48260" y="216535"/>
                    <a:pt x="48001" y="227420"/>
                    <a:pt x="49530" y="238125"/>
                  </a:cubicBezTo>
                  <a:cubicBezTo>
                    <a:pt x="49932" y="240936"/>
                    <a:pt x="52651" y="242990"/>
                    <a:pt x="53340" y="245745"/>
                  </a:cubicBezTo>
                  <a:cubicBezTo>
                    <a:pt x="54582" y="250712"/>
                    <a:pt x="54568" y="255910"/>
                    <a:pt x="55245" y="260985"/>
                  </a:cubicBezTo>
                  <a:cubicBezTo>
                    <a:pt x="55838" y="265436"/>
                    <a:pt x="56347" y="269902"/>
                    <a:pt x="57150" y="274320"/>
                  </a:cubicBezTo>
                  <a:cubicBezTo>
                    <a:pt x="60533" y="292926"/>
                    <a:pt x="58268" y="267572"/>
                    <a:pt x="60960" y="297180"/>
                  </a:cubicBezTo>
                  <a:cubicBezTo>
                    <a:pt x="63681" y="327113"/>
                    <a:pt x="57753" y="316183"/>
                    <a:pt x="66675" y="329565"/>
                  </a:cubicBezTo>
                  <a:cubicBezTo>
                    <a:pt x="67310" y="333375"/>
                    <a:pt x="68214" y="337150"/>
                    <a:pt x="68580" y="340995"/>
                  </a:cubicBezTo>
                  <a:cubicBezTo>
                    <a:pt x="71842" y="375243"/>
                    <a:pt x="67209" y="359742"/>
                    <a:pt x="72390" y="375285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Freihandform: Form 328">
              <a:extLst>
                <a:ext uri="{FF2B5EF4-FFF2-40B4-BE49-F238E27FC236}">
                  <a16:creationId xmlns:a16="http://schemas.microsoft.com/office/drawing/2014/main" id="{CB0BA64D-A2AD-89A0-DD03-EC4F127DF91C}"/>
                </a:ext>
              </a:extLst>
            </p:cNvPr>
            <p:cNvSpPr/>
            <p:nvPr/>
          </p:nvSpPr>
          <p:spPr>
            <a:xfrm>
              <a:off x="11643190" y="5975726"/>
              <a:ext cx="133357" cy="348615"/>
            </a:xfrm>
            <a:custGeom>
              <a:avLst/>
              <a:gdLst>
                <a:gd name="connsiteX0" fmla="*/ 0 w 133357"/>
                <a:gd name="connsiteY0" fmla="*/ 0 h 348615"/>
                <a:gd name="connsiteX1" fmla="*/ 11430 w 133357"/>
                <a:gd name="connsiteY1" fmla="*/ 34290 h 348615"/>
                <a:gd name="connsiteX2" fmla="*/ 17145 w 133357"/>
                <a:gd name="connsiteY2" fmla="*/ 57150 h 348615"/>
                <a:gd name="connsiteX3" fmla="*/ 20955 w 133357"/>
                <a:gd name="connsiteY3" fmla="*/ 64770 h 348615"/>
                <a:gd name="connsiteX4" fmla="*/ 24765 w 133357"/>
                <a:gd name="connsiteY4" fmla="*/ 78105 h 348615"/>
                <a:gd name="connsiteX5" fmla="*/ 28575 w 133357"/>
                <a:gd name="connsiteY5" fmla="*/ 83820 h 348615"/>
                <a:gd name="connsiteX6" fmla="*/ 30480 w 133357"/>
                <a:gd name="connsiteY6" fmla="*/ 97155 h 348615"/>
                <a:gd name="connsiteX7" fmla="*/ 32385 w 133357"/>
                <a:gd name="connsiteY7" fmla="*/ 104775 h 348615"/>
                <a:gd name="connsiteX8" fmla="*/ 34290 w 133357"/>
                <a:gd name="connsiteY8" fmla="*/ 120015 h 348615"/>
                <a:gd name="connsiteX9" fmla="*/ 38100 w 133357"/>
                <a:gd name="connsiteY9" fmla="*/ 137160 h 348615"/>
                <a:gd name="connsiteX10" fmla="*/ 41910 w 133357"/>
                <a:gd name="connsiteY10" fmla="*/ 171450 h 348615"/>
                <a:gd name="connsiteX11" fmla="*/ 43815 w 133357"/>
                <a:gd name="connsiteY11" fmla="*/ 179070 h 348615"/>
                <a:gd name="connsiteX12" fmla="*/ 47625 w 133357"/>
                <a:gd name="connsiteY12" fmla="*/ 203835 h 348615"/>
                <a:gd name="connsiteX13" fmla="*/ 51435 w 133357"/>
                <a:gd name="connsiteY13" fmla="*/ 209550 h 348615"/>
                <a:gd name="connsiteX14" fmla="*/ 53340 w 133357"/>
                <a:gd name="connsiteY14" fmla="*/ 215265 h 348615"/>
                <a:gd name="connsiteX15" fmla="*/ 57150 w 133357"/>
                <a:gd name="connsiteY15" fmla="*/ 220980 h 348615"/>
                <a:gd name="connsiteX16" fmla="*/ 64770 w 133357"/>
                <a:gd name="connsiteY16" fmla="*/ 245745 h 348615"/>
                <a:gd name="connsiteX17" fmla="*/ 66675 w 133357"/>
                <a:gd name="connsiteY17" fmla="*/ 253365 h 348615"/>
                <a:gd name="connsiteX18" fmla="*/ 70485 w 133357"/>
                <a:gd name="connsiteY18" fmla="*/ 260985 h 348615"/>
                <a:gd name="connsiteX19" fmla="*/ 74295 w 133357"/>
                <a:gd name="connsiteY19" fmla="*/ 272415 h 348615"/>
                <a:gd name="connsiteX20" fmla="*/ 80010 w 133357"/>
                <a:gd name="connsiteY20" fmla="*/ 289560 h 348615"/>
                <a:gd name="connsiteX21" fmla="*/ 91440 w 133357"/>
                <a:gd name="connsiteY21" fmla="*/ 302895 h 348615"/>
                <a:gd name="connsiteX22" fmla="*/ 97155 w 133357"/>
                <a:gd name="connsiteY22" fmla="*/ 312420 h 348615"/>
                <a:gd name="connsiteX23" fmla="*/ 104775 w 133357"/>
                <a:gd name="connsiteY23" fmla="*/ 320040 h 348615"/>
                <a:gd name="connsiteX24" fmla="*/ 110490 w 133357"/>
                <a:gd name="connsiteY24" fmla="*/ 329565 h 348615"/>
                <a:gd name="connsiteX25" fmla="*/ 121920 w 133357"/>
                <a:gd name="connsiteY25" fmla="*/ 339090 h 348615"/>
                <a:gd name="connsiteX26" fmla="*/ 127635 w 133357"/>
                <a:gd name="connsiteY26" fmla="*/ 340995 h 348615"/>
                <a:gd name="connsiteX27" fmla="*/ 133350 w 133357"/>
                <a:gd name="connsiteY27" fmla="*/ 348615 h 34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3357" h="348615">
                  <a:moveTo>
                    <a:pt x="0" y="0"/>
                  </a:moveTo>
                  <a:cubicBezTo>
                    <a:pt x="3810" y="11430"/>
                    <a:pt x="7968" y="22750"/>
                    <a:pt x="11430" y="34290"/>
                  </a:cubicBezTo>
                  <a:cubicBezTo>
                    <a:pt x="13687" y="41813"/>
                    <a:pt x="13632" y="50125"/>
                    <a:pt x="17145" y="57150"/>
                  </a:cubicBezTo>
                  <a:cubicBezTo>
                    <a:pt x="18415" y="59690"/>
                    <a:pt x="19958" y="62111"/>
                    <a:pt x="20955" y="64770"/>
                  </a:cubicBezTo>
                  <a:cubicBezTo>
                    <a:pt x="22786" y="69653"/>
                    <a:pt x="22462" y="73500"/>
                    <a:pt x="24765" y="78105"/>
                  </a:cubicBezTo>
                  <a:cubicBezTo>
                    <a:pt x="25789" y="80153"/>
                    <a:pt x="27305" y="81915"/>
                    <a:pt x="28575" y="83820"/>
                  </a:cubicBezTo>
                  <a:cubicBezTo>
                    <a:pt x="29210" y="88265"/>
                    <a:pt x="29677" y="92737"/>
                    <a:pt x="30480" y="97155"/>
                  </a:cubicBezTo>
                  <a:cubicBezTo>
                    <a:pt x="30948" y="99731"/>
                    <a:pt x="31955" y="102192"/>
                    <a:pt x="32385" y="104775"/>
                  </a:cubicBezTo>
                  <a:cubicBezTo>
                    <a:pt x="33227" y="109825"/>
                    <a:pt x="33512" y="114955"/>
                    <a:pt x="34290" y="120015"/>
                  </a:cubicBezTo>
                  <a:cubicBezTo>
                    <a:pt x="38071" y="144594"/>
                    <a:pt x="34308" y="116302"/>
                    <a:pt x="38100" y="137160"/>
                  </a:cubicBezTo>
                  <a:cubicBezTo>
                    <a:pt x="41414" y="155386"/>
                    <a:pt x="38947" y="149229"/>
                    <a:pt x="41910" y="171450"/>
                  </a:cubicBezTo>
                  <a:cubicBezTo>
                    <a:pt x="42256" y="174045"/>
                    <a:pt x="43180" y="176530"/>
                    <a:pt x="43815" y="179070"/>
                  </a:cubicBezTo>
                  <a:cubicBezTo>
                    <a:pt x="44197" y="182512"/>
                    <a:pt x="45150" y="198061"/>
                    <a:pt x="47625" y="203835"/>
                  </a:cubicBezTo>
                  <a:cubicBezTo>
                    <a:pt x="48527" y="205939"/>
                    <a:pt x="50411" y="207502"/>
                    <a:pt x="51435" y="209550"/>
                  </a:cubicBezTo>
                  <a:cubicBezTo>
                    <a:pt x="52333" y="211346"/>
                    <a:pt x="52442" y="213469"/>
                    <a:pt x="53340" y="215265"/>
                  </a:cubicBezTo>
                  <a:cubicBezTo>
                    <a:pt x="54364" y="217313"/>
                    <a:pt x="56220" y="218888"/>
                    <a:pt x="57150" y="220980"/>
                  </a:cubicBezTo>
                  <a:cubicBezTo>
                    <a:pt x="59129" y="225432"/>
                    <a:pt x="63647" y="241629"/>
                    <a:pt x="64770" y="245745"/>
                  </a:cubicBezTo>
                  <a:cubicBezTo>
                    <a:pt x="65459" y="248271"/>
                    <a:pt x="65756" y="250914"/>
                    <a:pt x="66675" y="253365"/>
                  </a:cubicBezTo>
                  <a:cubicBezTo>
                    <a:pt x="67672" y="256024"/>
                    <a:pt x="69430" y="258348"/>
                    <a:pt x="70485" y="260985"/>
                  </a:cubicBezTo>
                  <a:cubicBezTo>
                    <a:pt x="71977" y="264714"/>
                    <a:pt x="73025" y="268605"/>
                    <a:pt x="74295" y="272415"/>
                  </a:cubicBezTo>
                  <a:lnTo>
                    <a:pt x="80010" y="289560"/>
                  </a:lnTo>
                  <a:cubicBezTo>
                    <a:pt x="85896" y="295446"/>
                    <a:pt x="86552" y="295564"/>
                    <a:pt x="91440" y="302895"/>
                  </a:cubicBezTo>
                  <a:cubicBezTo>
                    <a:pt x="93494" y="305976"/>
                    <a:pt x="94882" y="309497"/>
                    <a:pt x="97155" y="312420"/>
                  </a:cubicBezTo>
                  <a:cubicBezTo>
                    <a:pt x="99360" y="315255"/>
                    <a:pt x="102570" y="317205"/>
                    <a:pt x="104775" y="320040"/>
                  </a:cubicBezTo>
                  <a:cubicBezTo>
                    <a:pt x="107048" y="322963"/>
                    <a:pt x="108268" y="326603"/>
                    <a:pt x="110490" y="329565"/>
                  </a:cubicBezTo>
                  <a:cubicBezTo>
                    <a:pt x="113018" y="332935"/>
                    <a:pt x="118048" y="337154"/>
                    <a:pt x="121920" y="339090"/>
                  </a:cubicBezTo>
                  <a:cubicBezTo>
                    <a:pt x="123716" y="339988"/>
                    <a:pt x="125730" y="340360"/>
                    <a:pt x="127635" y="340995"/>
                  </a:cubicBezTo>
                  <a:cubicBezTo>
                    <a:pt x="133799" y="347159"/>
                    <a:pt x="133350" y="344016"/>
                    <a:pt x="133350" y="348615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Freihandform: Form 329">
              <a:extLst>
                <a:ext uri="{FF2B5EF4-FFF2-40B4-BE49-F238E27FC236}">
                  <a16:creationId xmlns:a16="http://schemas.microsoft.com/office/drawing/2014/main" id="{06DF4E31-3361-0111-3A35-50A15C2009A9}"/>
                </a:ext>
              </a:extLst>
            </p:cNvPr>
            <p:cNvSpPr/>
            <p:nvPr/>
          </p:nvSpPr>
          <p:spPr>
            <a:xfrm>
              <a:off x="10639424" y="5783580"/>
              <a:ext cx="55246" cy="300990"/>
            </a:xfrm>
            <a:custGeom>
              <a:avLst/>
              <a:gdLst>
                <a:gd name="connsiteX0" fmla="*/ 55246 w 55246"/>
                <a:gd name="connsiteY0" fmla="*/ 0 h 300990"/>
                <a:gd name="connsiteX1" fmla="*/ 51436 w 55246"/>
                <a:gd name="connsiteY1" fmla="*/ 24765 h 300990"/>
                <a:gd name="connsiteX2" fmla="*/ 49531 w 55246"/>
                <a:gd name="connsiteY2" fmla="*/ 47625 h 300990"/>
                <a:gd name="connsiteX3" fmla="*/ 45721 w 55246"/>
                <a:gd name="connsiteY3" fmla="*/ 70485 h 300990"/>
                <a:gd name="connsiteX4" fmla="*/ 41911 w 55246"/>
                <a:gd name="connsiteY4" fmla="*/ 81915 h 300990"/>
                <a:gd name="connsiteX5" fmla="*/ 40006 w 55246"/>
                <a:gd name="connsiteY5" fmla="*/ 100965 h 300990"/>
                <a:gd name="connsiteX6" fmla="*/ 30481 w 55246"/>
                <a:gd name="connsiteY6" fmla="*/ 156210 h 300990"/>
                <a:gd name="connsiteX7" fmla="*/ 26671 w 55246"/>
                <a:gd name="connsiteY7" fmla="*/ 180975 h 300990"/>
                <a:gd name="connsiteX8" fmla="*/ 22861 w 55246"/>
                <a:gd name="connsiteY8" fmla="*/ 205740 h 300990"/>
                <a:gd name="connsiteX9" fmla="*/ 19051 w 55246"/>
                <a:gd name="connsiteY9" fmla="*/ 245745 h 300990"/>
                <a:gd name="connsiteX10" fmla="*/ 15241 w 55246"/>
                <a:gd name="connsiteY10" fmla="*/ 255270 h 300990"/>
                <a:gd name="connsiteX11" fmla="*/ 11431 w 55246"/>
                <a:gd name="connsiteY11" fmla="*/ 270510 h 300990"/>
                <a:gd name="connsiteX12" fmla="*/ 7621 w 55246"/>
                <a:gd name="connsiteY12" fmla="*/ 278130 h 300990"/>
                <a:gd name="connsiteX13" fmla="*/ 5716 w 55246"/>
                <a:gd name="connsiteY13" fmla="*/ 283845 h 300990"/>
                <a:gd name="connsiteX14" fmla="*/ 1906 w 55246"/>
                <a:gd name="connsiteY14" fmla="*/ 289560 h 300990"/>
                <a:gd name="connsiteX15" fmla="*/ 1 w 55246"/>
                <a:gd name="connsiteY15" fmla="*/ 30099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46" h="300990">
                  <a:moveTo>
                    <a:pt x="55246" y="0"/>
                  </a:moveTo>
                  <a:cubicBezTo>
                    <a:pt x="53976" y="8255"/>
                    <a:pt x="52431" y="16472"/>
                    <a:pt x="51436" y="24765"/>
                  </a:cubicBezTo>
                  <a:cubicBezTo>
                    <a:pt x="50525" y="32357"/>
                    <a:pt x="50331" y="40021"/>
                    <a:pt x="49531" y="47625"/>
                  </a:cubicBezTo>
                  <a:cubicBezTo>
                    <a:pt x="49064" y="52064"/>
                    <a:pt x="47140" y="65283"/>
                    <a:pt x="45721" y="70485"/>
                  </a:cubicBezTo>
                  <a:cubicBezTo>
                    <a:pt x="44664" y="74360"/>
                    <a:pt x="43181" y="78105"/>
                    <a:pt x="41911" y="81915"/>
                  </a:cubicBezTo>
                  <a:cubicBezTo>
                    <a:pt x="41276" y="88265"/>
                    <a:pt x="40909" y="94647"/>
                    <a:pt x="40006" y="100965"/>
                  </a:cubicBezTo>
                  <a:cubicBezTo>
                    <a:pt x="37085" y="121410"/>
                    <a:pt x="33937" y="136627"/>
                    <a:pt x="30481" y="156210"/>
                  </a:cubicBezTo>
                  <a:cubicBezTo>
                    <a:pt x="27630" y="172366"/>
                    <a:pt x="29364" y="163471"/>
                    <a:pt x="26671" y="180975"/>
                  </a:cubicBezTo>
                  <a:cubicBezTo>
                    <a:pt x="21385" y="215336"/>
                    <a:pt x="28385" y="167073"/>
                    <a:pt x="22861" y="205740"/>
                  </a:cubicBezTo>
                  <a:cubicBezTo>
                    <a:pt x="22467" y="211651"/>
                    <a:pt x="21810" y="235628"/>
                    <a:pt x="19051" y="245745"/>
                  </a:cubicBezTo>
                  <a:cubicBezTo>
                    <a:pt x="18151" y="249044"/>
                    <a:pt x="16247" y="252002"/>
                    <a:pt x="15241" y="255270"/>
                  </a:cubicBezTo>
                  <a:cubicBezTo>
                    <a:pt x="13701" y="260275"/>
                    <a:pt x="13773" y="265826"/>
                    <a:pt x="11431" y="270510"/>
                  </a:cubicBezTo>
                  <a:cubicBezTo>
                    <a:pt x="10161" y="273050"/>
                    <a:pt x="8740" y="275520"/>
                    <a:pt x="7621" y="278130"/>
                  </a:cubicBezTo>
                  <a:cubicBezTo>
                    <a:pt x="6830" y="279976"/>
                    <a:pt x="6614" y="282049"/>
                    <a:pt x="5716" y="283845"/>
                  </a:cubicBezTo>
                  <a:cubicBezTo>
                    <a:pt x="4692" y="285893"/>
                    <a:pt x="3176" y="287655"/>
                    <a:pt x="1906" y="289560"/>
                  </a:cubicBezTo>
                  <a:cubicBezTo>
                    <a:pt x="-124" y="299708"/>
                    <a:pt x="1" y="295847"/>
                    <a:pt x="1" y="30099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Freihandform: Form 331">
              <a:extLst>
                <a:ext uri="{FF2B5EF4-FFF2-40B4-BE49-F238E27FC236}">
                  <a16:creationId xmlns:a16="http://schemas.microsoft.com/office/drawing/2014/main" id="{31A1CA9F-13CB-96FD-AB2E-60A192A8DDE7}"/>
                </a:ext>
              </a:extLst>
            </p:cNvPr>
            <p:cNvSpPr/>
            <p:nvPr/>
          </p:nvSpPr>
          <p:spPr>
            <a:xfrm>
              <a:off x="11685270" y="6000750"/>
              <a:ext cx="87630" cy="289759"/>
            </a:xfrm>
            <a:custGeom>
              <a:avLst/>
              <a:gdLst>
                <a:gd name="connsiteX0" fmla="*/ 0 w 87630"/>
                <a:gd name="connsiteY0" fmla="*/ 0 h 289759"/>
                <a:gd name="connsiteX1" fmla="*/ 3810 w 87630"/>
                <a:gd name="connsiteY1" fmla="*/ 28575 h 289759"/>
                <a:gd name="connsiteX2" fmla="*/ 7620 w 87630"/>
                <a:gd name="connsiteY2" fmla="*/ 36195 h 289759"/>
                <a:gd name="connsiteX3" fmla="*/ 11430 w 87630"/>
                <a:gd name="connsiteY3" fmla="*/ 45720 h 289759"/>
                <a:gd name="connsiteX4" fmla="*/ 15240 w 87630"/>
                <a:gd name="connsiteY4" fmla="*/ 70485 h 289759"/>
                <a:gd name="connsiteX5" fmla="*/ 17145 w 87630"/>
                <a:gd name="connsiteY5" fmla="*/ 76200 h 289759"/>
                <a:gd name="connsiteX6" fmla="*/ 19050 w 87630"/>
                <a:gd name="connsiteY6" fmla="*/ 102870 h 289759"/>
                <a:gd name="connsiteX7" fmla="*/ 22860 w 87630"/>
                <a:gd name="connsiteY7" fmla="*/ 118110 h 289759"/>
                <a:gd name="connsiteX8" fmla="*/ 26670 w 87630"/>
                <a:gd name="connsiteY8" fmla="*/ 140970 h 289759"/>
                <a:gd name="connsiteX9" fmla="*/ 30480 w 87630"/>
                <a:gd name="connsiteY9" fmla="*/ 150495 h 289759"/>
                <a:gd name="connsiteX10" fmla="*/ 34290 w 87630"/>
                <a:gd name="connsiteY10" fmla="*/ 165735 h 289759"/>
                <a:gd name="connsiteX11" fmla="*/ 36195 w 87630"/>
                <a:gd name="connsiteY11" fmla="*/ 173355 h 289759"/>
                <a:gd name="connsiteX12" fmla="*/ 38100 w 87630"/>
                <a:gd name="connsiteY12" fmla="*/ 182880 h 289759"/>
                <a:gd name="connsiteX13" fmla="*/ 41910 w 87630"/>
                <a:gd name="connsiteY13" fmla="*/ 192405 h 289759"/>
                <a:gd name="connsiteX14" fmla="*/ 45720 w 87630"/>
                <a:gd name="connsiteY14" fmla="*/ 207645 h 289759"/>
                <a:gd name="connsiteX15" fmla="*/ 49530 w 87630"/>
                <a:gd name="connsiteY15" fmla="*/ 219075 h 289759"/>
                <a:gd name="connsiteX16" fmla="*/ 51435 w 87630"/>
                <a:gd name="connsiteY16" fmla="*/ 224790 h 289759"/>
                <a:gd name="connsiteX17" fmla="*/ 53340 w 87630"/>
                <a:gd name="connsiteY17" fmla="*/ 234315 h 289759"/>
                <a:gd name="connsiteX18" fmla="*/ 57150 w 87630"/>
                <a:gd name="connsiteY18" fmla="*/ 240030 h 289759"/>
                <a:gd name="connsiteX19" fmla="*/ 62865 w 87630"/>
                <a:gd name="connsiteY19" fmla="*/ 257175 h 289759"/>
                <a:gd name="connsiteX20" fmla="*/ 70485 w 87630"/>
                <a:gd name="connsiteY20" fmla="*/ 270510 h 289759"/>
                <a:gd name="connsiteX21" fmla="*/ 76200 w 87630"/>
                <a:gd name="connsiteY21" fmla="*/ 276225 h 289759"/>
                <a:gd name="connsiteX22" fmla="*/ 81915 w 87630"/>
                <a:gd name="connsiteY22" fmla="*/ 283845 h 289759"/>
                <a:gd name="connsiteX23" fmla="*/ 85725 w 87630"/>
                <a:gd name="connsiteY23" fmla="*/ 289560 h 289759"/>
                <a:gd name="connsiteX24" fmla="*/ 87630 w 87630"/>
                <a:gd name="connsiteY24" fmla="*/ 289560 h 28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630" h="289759">
                  <a:moveTo>
                    <a:pt x="0" y="0"/>
                  </a:moveTo>
                  <a:cubicBezTo>
                    <a:pt x="156" y="1249"/>
                    <a:pt x="3203" y="26350"/>
                    <a:pt x="3810" y="28575"/>
                  </a:cubicBezTo>
                  <a:cubicBezTo>
                    <a:pt x="4557" y="31315"/>
                    <a:pt x="6467" y="33600"/>
                    <a:pt x="7620" y="36195"/>
                  </a:cubicBezTo>
                  <a:cubicBezTo>
                    <a:pt x="9009" y="39320"/>
                    <a:pt x="10160" y="42545"/>
                    <a:pt x="11430" y="45720"/>
                  </a:cubicBezTo>
                  <a:cubicBezTo>
                    <a:pt x="12038" y="49974"/>
                    <a:pt x="14183" y="65727"/>
                    <a:pt x="15240" y="70485"/>
                  </a:cubicBezTo>
                  <a:cubicBezTo>
                    <a:pt x="15676" y="72445"/>
                    <a:pt x="16510" y="74295"/>
                    <a:pt x="17145" y="76200"/>
                  </a:cubicBezTo>
                  <a:cubicBezTo>
                    <a:pt x="17780" y="85090"/>
                    <a:pt x="17846" y="94039"/>
                    <a:pt x="19050" y="102870"/>
                  </a:cubicBezTo>
                  <a:cubicBezTo>
                    <a:pt x="19757" y="108058"/>
                    <a:pt x="21833" y="112975"/>
                    <a:pt x="22860" y="118110"/>
                  </a:cubicBezTo>
                  <a:cubicBezTo>
                    <a:pt x="24375" y="125685"/>
                    <a:pt x="23801" y="133797"/>
                    <a:pt x="26670" y="140970"/>
                  </a:cubicBezTo>
                  <a:cubicBezTo>
                    <a:pt x="27940" y="144145"/>
                    <a:pt x="29474" y="147227"/>
                    <a:pt x="30480" y="150495"/>
                  </a:cubicBezTo>
                  <a:cubicBezTo>
                    <a:pt x="32020" y="155500"/>
                    <a:pt x="33020" y="160655"/>
                    <a:pt x="34290" y="165735"/>
                  </a:cubicBezTo>
                  <a:cubicBezTo>
                    <a:pt x="34925" y="168275"/>
                    <a:pt x="35682" y="170788"/>
                    <a:pt x="36195" y="173355"/>
                  </a:cubicBezTo>
                  <a:cubicBezTo>
                    <a:pt x="36830" y="176530"/>
                    <a:pt x="37170" y="179779"/>
                    <a:pt x="38100" y="182880"/>
                  </a:cubicBezTo>
                  <a:cubicBezTo>
                    <a:pt x="39083" y="186155"/>
                    <a:pt x="40904" y="189137"/>
                    <a:pt x="41910" y="192405"/>
                  </a:cubicBezTo>
                  <a:cubicBezTo>
                    <a:pt x="43450" y="197410"/>
                    <a:pt x="44064" y="202677"/>
                    <a:pt x="45720" y="207645"/>
                  </a:cubicBezTo>
                  <a:lnTo>
                    <a:pt x="49530" y="219075"/>
                  </a:lnTo>
                  <a:cubicBezTo>
                    <a:pt x="50165" y="220980"/>
                    <a:pt x="51041" y="222821"/>
                    <a:pt x="51435" y="224790"/>
                  </a:cubicBezTo>
                  <a:cubicBezTo>
                    <a:pt x="52070" y="227965"/>
                    <a:pt x="52203" y="231283"/>
                    <a:pt x="53340" y="234315"/>
                  </a:cubicBezTo>
                  <a:cubicBezTo>
                    <a:pt x="54144" y="236459"/>
                    <a:pt x="56269" y="237917"/>
                    <a:pt x="57150" y="240030"/>
                  </a:cubicBezTo>
                  <a:cubicBezTo>
                    <a:pt x="59467" y="245591"/>
                    <a:pt x="60171" y="251787"/>
                    <a:pt x="62865" y="257175"/>
                  </a:cubicBezTo>
                  <a:cubicBezTo>
                    <a:pt x="65194" y="261833"/>
                    <a:pt x="67119" y="266471"/>
                    <a:pt x="70485" y="270510"/>
                  </a:cubicBezTo>
                  <a:cubicBezTo>
                    <a:pt x="72210" y="272580"/>
                    <a:pt x="74447" y="274180"/>
                    <a:pt x="76200" y="276225"/>
                  </a:cubicBezTo>
                  <a:cubicBezTo>
                    <a:pt x="78266" y="278636"/>
                    <a:pt x="80070" y="281261"/>
                    <a:pt x="81915" y="283845"/>
                  </a:cubicBezTo>
                  <a:cubicBezTo>
                    <a:pt x="83246" y="285708"/>
                    <a:pt x="84106" y="287941"/>
                    <a:pt x="85725" y="289560"/>
                  </a:cubicBezTo>
                  <a:cubicBezTo>
                    <a:pt x="86174" y="290009"/>
                    <a:pt x="86995" y="289560"/>
                    <a:pt x="87630" y="289560"/>
                  </a:cubicBezTo>
                </a:path>
              </a:pathLst>
            </a:custGeom>
            <a:noFill/>
            <a:ln>
              <a:solidFill>
                <a:srgbClr val="FCA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C7694B76-FC63-0629-94F8-5B79D4794B52}"/>
                </a:ext>
              </a:extLst>
            </p:cNvPr>
            <p:cNvGrpSpPr/>
            <p:nvPr/>
          </p:nvGrpSpPr>
          <p:grpSpPr>
            <a:xfrm>
              <a:off x="9708052" y="5224056"/>
              <a:ext cx="70843" cy="71437"/>
              <a:chOff x="6306223" y="5780245"/>
              <a:chExt cx="70843" cy="71437"/>
            </a:xfrm>
          </p:grpSpPr>
          <p:cxnSp>
            <p:nvCxnSpPr>
              <p:cNvPr id="334" name="Gerader Verbinder 333">
                <a:extLst>
                  <a:ext uri="{FF2B5EF4-FFF2-40B4-BE49-F238E27FC236}">
                    <a16:creationId xmlns:a16="http://schemas.microsoft.com/office/drawing/2014/main" id="{E9F215AA-CA1C-98B8-A454-4E4580471B8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Gerader Verbinder 334">
                <a:extLst>
                  <a:ext uri="{FF2B5EF4-FFF2-40B4-BE49-F238E27FC236}">
                    <a16:creationId xmlns:a16="http://schemas.microsoft.com/office/drawing/2014/main" id="{1A0C41EE-93C4-43DA-EDDC-36D2F6BE533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0839A668-2014-6F17-EEED-1FD37A953DEE}"/>
                </a:ext>
              </a:extLst>
            </p:cNvPr>
            <p:cNvGrpSpPr/>
            <p:nvPr/>
          </p:nvGrpSpPr>
          <p:grpSpPr>
            <a:xfrm>
              <a:off x="9829701" y="5286370"/>
              <a:ext cx="70843" cy="71437"/>
              <a:chOff x="6306223" y="5780245"/>
              <a:chExt cx="70843" cy="71437"/>
            </a:xfrm>
          </p:grpSpPr>
          <p:cxnSp>
            <p:nvCxnSpPr>
              <p:cNvPr id="337" name="Gerader Verbinder 336">
                <a:extLst>
                  <a:ext uri="{FF2B5EF4-FFF2-40B4-BE49-F238E27FC236}">
                    <a16:creationId xmlns:a16="http://schemas.microsoft.com/office/drawing/2014/main" id="{153F4A8B-42EE-17BA-5A06-035116B011A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8" name="Gerader Verbinder 337">
                <a:extLst>
                  <a:ext uri="{FF2B5EF4-FFF2-40B4-BE49-F238E27FC236}">
                    <a16:creationId xmlns:a16="http://schemas.microsoft.com/office/drawing/2014/main" id="{385702E5-4B8F-62F0-812E-E1000C1F278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C98FA4EC-E530-0830-F89E-C044B46BB63C}"/>
                </a:ext>
              </a:extLst>
            </p:cNvPr>
            <p:cNvGrpSpPr/>
            <p:nvPr/>
          </p:nvGrpSpPr>
          <p:grpSpPr>
            <a:xfrm>
              <a:off x="9993206" y="5340628"/>
              <a:ext cx="70843" cy="71437"/>
              <a:chOff x="6306223" y="5780245"/>
              <a:chExt cx="70843" cy="71437"/>
            </a:xfrm>
          </p:grpSpPr>
          <p:cxnSp>
            <p:nvCxnSpPr>
              <p:cNvPr id="340" name="Gerader Verbinder 339">
                <a:extLst>
                  <a:ext uri="{FF2B5EF4-FFF2-40B4-BE49-F238E27FC236}">
                    <a16:creationId xmlns:a16="http://schemas.microsoft.com/office/drawing/2014/main" id="{1ECB9452-F0A4-A86F-9BF9-19CD5DD45E7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1" name="Gerader Verbinder 340">
                <a:extLst>
                  <a:ext uri="{FF2B5EF4-FFF2-40B4-BE49-F238E27FC236}">
                    <a16:creationId xmlns:a16="http://schemas.microsoft.com/office/drawing/2014/main" id="{A189FB67-623E-BBD6-DFE7-D401FB7538C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9A35CDD7-D4DD-03B9-4C86-75E8248A4C78}"/>
                </a:ext>
              </a:extLst>
            </p:cNvPr>
            <p:cNvGrpSpPr/>
            <p:nvPr/>
          </p:nvGrpSpPr>
          <p:grpSpPr>
            <a:xfrm>
              <a:off x="11264690" y="5282356"/>
              <a:ext cx="70843" cy="71437"/>
              <a:chOff x="6306223" y="5780245"/>
              <a:chExt cx="70843" cy="71437"/>
            </a:xfrm>
          </p:grpSpPr>
          <p:cxnSp>
            <p:nvCxnSpPr>
              <p:cNvPr id="343" name="Gerader Verbinder 342">
                <a:extLst>
                  <a:ext uri="{FF2B5EF4-FFF2-40B4-BE49-F238E27FC236}">
                    <a16:creationId xmlns:a16="http://schemas.microsoft.com/office/drawing/2014/main" id="{F67CF303-AC87-0127-2AFD-575C3AB2351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4" name="Gerader Verbinder 343">
                <a:extLst>
                  <a:ext uri="{FF2B5EF4-FFF2-40B4-BE49-F238E27FC236}">
                    <a16:creationId xmlns:a16="http://schemas.microsoft.com/office/drawing/2014/main" id="{3BAD5502-6A95-49A8-CA29-8E795E9BF3B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B036C399-E9A3-F233-D9E2-80482E1BDA7C}"/>
                </a:ext>
              </a:extLst>
            </p:cNvPr>
            <p:cNvGrpSpPr/>
            <p:nvPr/>
          </p:nvGrpSpPr>
          <p:grpSpPr>
            <a:xfrm>
              <a:off x="9746638" y="5393322"/>
              <a:ext cx="70843" cy="71437"/>
              <a:chOff x="6306223" y="5780245"/>
              <a:chExt cx="70843" cy="71437"/>
            </a:xfrm>
          </p:grpSpPr>
          <p:cxnSp>
            <p:nvCxnSpPr>
              <p:cNvPr id="346" name="Gerader Verbinder 345">
                <a:extLst>
                  <a:ext uri="{FF2B5EF4-FFF2-40B4-BE49-F238E27FC236}">
                    <a16:creationId xmlns:a16="http://schemas.microsoft.com/office/drawing/2014/main" id="{DCE03BB2-0175-9AEC-C273-07994E600EC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7" name="Gerader Verbinder 346">
                <a:extLst>
                  <a:ext uri="{FF2B5EF4-FFF2-40B4-BE49-F238E27FC236}">
                    <a16:creationId xmlns:a16="http://schemas.microsoft.com/office/drawing/2014/main" id="{50796AA7-959E-1145-3277-630B4DB429E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9A510FFA-1C9D-4DD6-6BE1-BD9B8719D738}"/>
                </a:ext>
              </a:extLst>
            </p:cNvPr>
            <p:cNvGrpSpPr/>
            <p:nvPr/>
          </p:nvGrpSpPr>
          <p:grpSpPr>
            <a:xfrm>
              <a:off x="9794003" y="5420127"/>
              <a:ext cx="70843" cy="71437"/>
              <a:chOff x="6306223" y="5780245"/>
              <a:chExt cx="70843" cy="71437"/>
            </a:xfrm>
          </p:grpSpPr>
          <p:cxnSp>
            <p:nvCxnSpPr>
              <p:cNvPr id="349" name="Gerader Verbinder 348">
                <a:extLst>
                  <a:ext uri="{FF2B5EF4-FFF2-40B4-BE49-F238E27FC236}">
                    <a16:creationId xmlns:a16="http://schemas.microsoft.com/office/drawing/2014/main" id="{A49D3560-54CC-C679-569D-6252536A964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0" name="Gerader Verbinder 349">
                <a:extLst>
                  <a:ext uri="{FF2B5EF4-FFF2-40B4-BE49-F238E27FC236}">
                    <a16:creationId xmlns:a16="http://schemas.microsoft.com/office/drawing/2014/main" id="{D76F2FE8-FACB-421D-2DA8-E9699E5AECC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D52E2828-6BEE-AB03-3450-6D0AA04A24CC}"/>
                </a:ext>
              </a:extLst>
            </p:cNvPr>
            <p:cNvGrpSpPr/>
            <p:nvPr/>
          </p:nvGrpSpPr>
          <p:grpSpPr>
            <a:xfrm>
              <a:off x="10072934" y="5425733"/>
              <a:ext cx="70843" cy="71437"/>
              <a:chOff x="6306223" y="5780245"/>
              <a:chExt cx="70843" cy="71437"/>
            </a:xfrm>
          </p:grpSpPr>
          <p:cxnSp>
            <p:nvCxnSpPr>
              <p:cNvPr id="352" name="Gerader Verbinder 351">
                <a:extLst>
                  <a:ext uri="{FF2B5EF4-FFF2-40B4-BE49-F238E27FC236}">
                    <a16:creationId xmlns:a16="http://schemas.microsoft.com/office/drawing/2014/main" id="{A9174237-3F90-4C0D-2D3B-565EF6CE1B5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3" name="Gerader Verbinder 352">
                <a:extLst>
                  <a:ext uri="{FF2B5EF4-FFF2-40B4-BE49-F238E27FC236}">
                    <a16:creationId xmlns:a16="http://schemas.microsoft.com/office/drawing/2014/main" id="{50E0E43C-22CB-CDE5-5CF0-80E91289D73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4" name="Gruppieren 353">
              <a:extLst>
                <a:ext uri="{FF2B5EF4-FFF2-40B4-BE49-F238E27FC236}">
                  <a16:creationId xmlns:a16="http://schemas.microsoft.com/office/drawing/2014/main" id="{28728BC0-36F9-7412-F7D6-6BD27D0C9A98}"/>
                </a:ext>
              </a:extLst>
            </p:cNvPr>
            <p:cNvGrpSpPr/>
            <p:nvPr/>
          </p:nvGrpSpPr>
          <p:grpSpPr>
            <a:xfrm>
              <a:off x="10105266" y="5465069"/>
              <a:ext cx="70843" cy="71437"/>
              <a:chOff x="6306223" y="5780245"/>
              <a:chExt cx="70843" cy="71437"/>
            </a:xfrm>
          </p:grpSpPr>
          <p:cxnSp>
            <p:nvCxnSpPr>
              <p:cNvPr id="355" name="Gerader Verbinder 354">
                <a:extLst>
                  <a:ext uri="{FF2B5EF4-FFF2-40B4-BE49-F238E27FC236}">
                    <a16:creationId xmlns:a16="http://schemas.microsoft.com/office/drawing/2014/main" id="{CC13BF43-1DD8-C63B-5D8E-09075AEB4F4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6" name="Gerader Verbinder 355">
                <a:extLst>
                  <a:ext uri="{FF2B5EF4-FFF2-40B4-BE49-F238E27FC236}">
                    <a16:creationId xmlns:a16="http://schemas.microsoft.com/office/drawing/2014/main" id="{6F5D4BF2-FA82-1F97-5D10-D697F310BAB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uppieren 356">
              <a:extLst>
                <a:ext uri="{FF2B5EF4-FFF2-40B4-BE49-F238E27FC236}">
                  <a16:creationId xmlns:a16="http://schemas.microsoft.com/office/drawing/2014/main" id="{1632E6C9-AE19-4858-537A-649F48F164B7}"/>
                </a:ext>
              </a:extLst>
            </p:cNvPr>
            <p:cNvGrpSpPr/>
            <p:nvPr/>
          </p:nvGrpSpPr>
          <p:grpSpPr>
            <a:xfrm>
              <a:off x="10147556" y="5443574"/>
              <a:ext cx="70843" cy="71437"/>
              <a:chOff x="6306223" y="5780245"/>
              <a:chExt cx="70843" cy="71437"/>
            </a:xfrm>
          </p:grpSpPr>
          <p:cxnSp>
            <p:nvCxnSpPr>
              <p:cNvPr id="358" name="Gerader Verbinder 357">
                <a:extLst>
                  <a:ext uri="{FF2B5EF4-FFF2-40B4-BE49-F238E27FC236}">
                    <a16:creationId xmlns:a16="http://schemas.microsoft.com/office/drawing/2014/main" id="{E6815358-4F7F-048A-D93F-C4DB3BEF805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9" name="Gerader Verbinder 358">
                <a:extLst>
                  <a:ext uri="{FF2B5EF4-FFF2-40B4-BE49-F238E27FC236}">
                    <a16:creationId xmlns:a16="http://schemas.microsoft.com/office/drawing/2014/main" id="{8B920C27-51E7-C433-7E54-C6A8A5264B9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0" name="Gruppieren 359">
              <a:extLst>
                <a:ext uri="{FF2B5EF4-FFF2-40B4-BE49-F238E27FC236}">
                  <a16:creationId xmlns:a16="http://schemas.microsoft.com/office/drawing/2014/main" id="{7B277DA6-7A78-6B2D-57AC-6FDABE2ACF49}"/>
                </a:ext>
              </a:extLst>
            </p:cNvPr>
            <p:cNvGrpSpPr/>
            <p:nvPr/>
          </p:nvGrpSpPr>
          <p:grpSpPr>
            <a:xfrm>
              <a:off x="10022763" y="5568315"/>
              <a:ext cx="70843" cy="71437"/>
              <a:chOff x="6306223" y="5780245"/>
              <a:chExt cx="70843" cy="71437"/>
            </a:xfrm>
          </p:grpSpPr>
          <p:cxnSp>
            <p:nvCxnSpPr>
              <p:cNvPr id="361" name="Gerader Verbinder 360">
                <a:extLst>
                  <a:ext uri="{FF2B5EF4-FFF2-40B4-BE49-F238E27FC236}">
                    <a16:creationId xmlns:a16="http://schemas.microsoft.com/office/drawing/2014/main" id="{95E110C6-9F02-9CCE-CD2D-9813431541A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2" name="Gerader Verbinder 361">
                <a:extLst>
                  <a:ext uri="{FF2B5EF4-FFF2-40B4-BE49-F238E27FC236}">
                    <a16:creationId xmlns:a16="http://schemas.microsoft.com/office/drawing/2014/main" id="{1F6E99B6-4B5D-D3E2-1122-1B2A84C6989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uppieren 362">
              <a:extLst>
                <a:ext uri="{FF2B5EF4-FFF2-40B4-BE49-F238E27FC236}">
                  <a16:creationId xmlns:a16="http://schemas.microsoft.com/office/drawing/2014/main" id="{06692850-6E59-8883-1C65-18EBD6734D40}"/>
                </a:ext>
              </a:extLst>
            </p:cNvPr>
            <p:cNvGrpSpPr/>
            <p:nvPr/>
          </p:nvGrpSpPr>
          <p:grpSpPr>
            <a:xfrm>
              <a:off x="10181956" y="5500030"/>
              <a:ext cx="70843" cy="71437"/>
              <a:chOff x="6306223" y="5780245"/>
              <a:chExt cx="70843" cy="71437"/>
            </a:xfrm>
          </p:grpSpPr>
          <p:cxnSp>
            <p:nvCxnSpPr>
              <p:cNvPr id="364" name="Gerader Verbinder 363">
                <a:extLst>
                  <a:ext uri="{FF2B5EF4-FFF2-40B4-BE49-F238E27FC236}">
                    <a16:creationId xmlns:a16="http://schemas.microsoft.com/office/drawing/2014/main" id="{A36B36B1-ED76-15C6-BD61-839FE2234C4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5" name="Gerader Verbinder 364">
                <a:extLst>
                  <a:ext uri="{FF2B5EF4-FFF2-40B4-BE49-F238E27FC236}">
                    <a16:creationId xmlns:a16="http://schemas.microsoft.com/office/drawing/2014/main" id="{D7D97122-14CE-7D11-3BD4-1483C762065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6" name="Gruppieren 365">
              <a:extLst>
                <a:ext uri="{FF2B5EF4-FFF2-40B4-BE49-F238E27FC236}">
                  <a16:creationId xmlns:a16="http://schemas.microsoft.com/office/drawing/2014/main" id="{A49B6150-0C73-706F-20AA-77BE4E90F998}"/>
                </a:ext>
              </a:extLst>
            </p:cNvPr>
            <p:cNvGrpSpPr/>
            <p:nvPr/>
          </p:nvGrpSpPr>
          <p:grpSpPr>
            <a:xfrm>
              <a:off x="9513505" y="5397952"/>
              <a:ext cx="70843" cy="71437"/>
              <a:chOff x="6306223" y="5780245"/>
              <a:chExt cx="70843" cy="71437"/>
            </a:xfrm>
          </p:grpSpPr>
          <p:cxnSp>
            <p:nvCxnSpPr>
              <p:cNvPr id="367" name="Gerader Verbinder 366">
                <a:extLst>
                  <a:ext uri="{FF2B5EF4-FFF2-40B4-BE49-F238E27FC236}">
                    <a16:creationId xmlns:a16="http://schemas.microsoft.com/office/drawing/2014/main" id="{AAACFD1C-DF6A-71C6-607E-45394A5D986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8" name="Gerader Verbinder 367">
                <a:extLst>
                  <a:ext uri="{FF2B5EF4-FFF2-40B4-BE49-F238E27FC236}">
                    <a16:creationId xmlns:a16="http://schemas.microsoft.com/office/drawing/2014/main" id="{7AEEF5E6-AB70-82EB-4E2A-B77B028375B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9" name="Gruppieren 368">
              <a:extLst>
                <a:ext uri="{FF2B5EF4-FFF2-40B4-BE49-F238E27FC236}">
                  <a16:creationId xmlns:a16="http://schemas.microsoft.com/office/drawing/2014/main" id="{3DCFD9DC-68D4-56EE-53D3-BC6AE82344C0}"/>
                </a:ext>
              </a:extLst>
            </p:cNvPr>
            <p:cNvGrpSpPr/>
            <p:nvPr/>
          </p:nvGrpSpPr>
          <p:grpSpPr>
            <a:xfrm>
              <a:off x="9951686" y="5500788"/>
              <a:ext cx="70843" cy="71437"/>
              <a:chOff x="6306223" y="5780245"/>
              <a:chExt cx="70843" cy="71437"/>
            </a:xfrm>
          </p:grpSpPr>
          <p:cxnSp>
            <p:nvCxnSpPr>
              <p:cNvPr id="370" name="Gerader Verbinder 369">
                <a:extLst>
                  <a:ext uri="{FF2B5EF4-FFF2-40B4-BE49-F238E27FC236}">
                    <a16:creationId xmlns:a16="http://schemas.microsoft.com/office/drawing/2014/main" id="{E6B91387-812C-5BF0-1A75-6F6D51296D6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1" name="Gerader Verbinder 370">
                <a:extLst>
                  <a:ext uri="{FF2B5EF4-FFF2-40B4-BE49-F238E27FC236}">
                    <a16:creationId xmlns:a16="http://schemas.microsoft.com/office/drawing/2014/main" id="{6EC39FE4-B394-6803-9857-35C077C71A1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uppieren 371">
              <a:extLst>
                <a:ext uri="{FF2B5EF4-FFF2-40B4-BE49-F238E27FC236}">
                  <a16:creationId xmlns:a16="http://schemas.microsoft.com/office/drawing/2014/main" id="{8C463529-3757-B959-7505-3C4C4373A0B1}"/>
                </a:ext>
              </a:extLst>
            </p:cNvPr>
            <p:cNvGrpSpPr/>
            <p:nvPr/>
          </p:nvGrpSpPr>
          <p:grpSpPr>
            <a:xfrm>
              <a:off x="10224063" y="5667375"/>
              <a:ext cx="70843" cy="71437"/>
              <a:chOff x="6306223" y="5780245"/>
              <a:chExt cx="70843" cy="71437"/>
            </a:xfrm>
          </p:grpSpPr>
          <p:cxnSp>
            <p:nvCxnSpPr>
              <p:cNvPr id="373" name="Gerader Verbinder 372">
                <a:extLst>
                  <a:ext uri="{FF2B5EF4-FFF2-40B4-BE49-F238E27FC236}">
                    <a16:creationId xmlns:a16="http://schemas.microsoft.com/office/drawing/2014/main" id="{AE818C61-74D8-BE7B-77DA-E1989EE1758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4" name="Gerader Verbinder 373">
                <a:extLst>
                  <a:ext uri="{FF2B5EF4-FFF2-40B4-BE49-F238E27FC236}">
                    <a16:creationId xmlns:a16="http://schemas.microsoft.com/office/drawing/2014/main" id="{C1247690-B8AF-808F-C153-6E6B9800673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uppieren 374">
              <a:extLst>
                <a:ext uri="{FF2B5EF4-FFF2-40B4-BE49-F238E27FC236}">
                  <a16:creationId xmlns:a16="http://schemas.microsoft.com/office/drawing/2014/main" id="{8A3AC04B-51F9-F750-D0D4-73403F02DABC}"/>
                </a:ext>
              </a:extLst>
            </p:cNvPr>
            <p:cNvGrpSpPr/>
            <p:nvPr/>
          </p:nvGrpSpPr>
          <p:grpSpPr>
            <a:xfrm>
              <a:off x="10268917" y="5972175"/>
              <a:ext cx="70843" cy="71437"/>
              <a:chOff x="6306223" y="5780245"/>
              <a:chExt cx="70843" cy="71437"/>
            </a:xfrm>
          </p:grpSpPr>
          <p:cxnSp>
            <p:nvCxnSpPr>
              <p:cNvPr id="376" name="Gerader Verbinder 375">
                <a:extLst>
                  <a:ext uri="{FF2B5EF4-FFF2-40B4-BE49-F238E27FC236}">
                    <a16:creationId xmlns:a16="http://schemas.microsoft.com/office/drawing/2014/main" id="{16D00C5E-0253-7298-9D9A-68251D33012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7" name="Gerader Verbinder 376">
                <a:extLst>
                  <a:ext uri="{FF2B5EF4-FFF2-40B4-BE49-F238E27FC236}">
                    <a16:creationId xmlns:a16="http://schemas.microsoft.com/office/drawing/2014/main" id="{1E27952C-53F9-DED1-2B67-A00ABC022C2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8" name="Gruppieren 377">
              <a:extLst>
                <a:ext uri="{FF2B5EF4-FFF2-40B4-BE49-F238E27FC236}">
                  <a16:creationId xmlns:a16="http://schemas.microsoft.com/office/drawing/2014/main" id="{73F54159-7861-9E6E-665D-585D368ACEC3}"/>
                </a:ext>
              </a:extLst>
            </p:cNvPr>
            <p:cNvGrpSpPr/>
            <p:nvPr/>
          </p:nvGrpSpPr>
          <p:grpSpPr>
            <a:xfrm>
              <a:off x="10301678" y="6089824"/>
              <a:ext cx="70843" cy="71437"/>
              <a:chOff x="6306223" y="5780245"/>
              <a:chExt cx="70843" cy="71437"/>
            </a:xfrm>
          </p:grpSpPr>
          <p:cxnSp>
            <p:nvCxnSpPr>
              <p:cNvPr id="379" name="Gerader Verbinder 378">
                <a:extLst>
                  <a:ext uri="{FF2B5EF4-FFF2-40B4-BE49-F238E27FC236}">
                    <a16:creationId xmlns:a16="http://schemas.microsoft.com/office/drawing/2014/main" id="{2628E013-4052-58B3-7509-84E7F912C9F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0" name="Gerader Verbinder 379">
                <a:extLst>
                  <a:ext uri="{FF2B5EF4-FFF2-40B4-BE49-F238E27FC236}">
                    <a16:creationId xmlns:a16="http://schemas.microsoft.com/office/drawing/2014/main" id="{F16CC43C-B3B1-2B02-A650-4C485F2E555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1" name="Gruppieren 380">
              <a:extLst>
                <a:ext uri="{FF2B5EF4-FFF2-40B4-BE49-F238E27FC236}">
                  <a16:creationId xmlns:a16="http://schemas.microsoft.com/office/drawing/2014/main" id="{946EF5A5-8DC6-FED5-8F69-7AC59BB0073F}"/>
                </a:ext>
              </a:extLst>
            </p:cNvPr>
            <p:cNvGrpSpPr/>
            <p:nvPr/>
          </p:nvGrpSpPr>
          <p:grpSpPr>
            <a:xfrm>
              <a:off x="10344291" y="6245933"/>
              <a:ext cx="70843" cy="71437"/>
              <a:chOff x="6306223" y="5780245"/>
              <a:chExt cx="70843" cy="71437"/>
            </a:xfrm>
          </p:grpSpPr>
          <p:cxnSp>
            <p:nvCxnSpPr>
              <p:cNvPr id="382" name="Gerader Verbinder 381">
                <a:extLst>
                  <a:ext uri="{FF2B5EF4-FFF2-40B4-BE49-F238E27FC236}">
                    <a16:creationId xmlns:a16="http://schemas.microsoft.com/office/drawing/2014/main" id="{B674BC66-D239-8632-828D-4D1E7D14D30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3" name="Gerader Verbinder 382">
                <a:extLst>
                  <a:ext uri="{FF2B5EF4-FFF2-40B4-BE49-F238E27FC236}">
                    <a16:creationId xmlns:a16="http://schemas.microsoft.com/office/drawing/2014/main" id="{949A7D00-428B-859F-BAF3-71E3AFDB558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4" name="Gruppieren 383">
              <a:extLst>
                <a:ext uri="{FF2B5EF4-FFF2-40B4-BE49-F238E27FC236}">
                  <a16:creationId xmlns:a16="http://schemas.microsoft.com/office/drawing/2014/main" id="{0E5371B5-2AA9-B61E-B571-842A290BC72A}"/>
                </a:ext>
              </a:extLst>
            </p:cNvPr>
            <p:cNvGrpSpPr/>
            <p:nvPr/>
          </p:nvGrpSpPr>
          <p:grpSpPr>
            <a:xfrm>
              <a:off x="10438408" y="6253444"/>
              <a:ext cx="70843" cy="71437"/>
              <a:chOff x="6306223" y="5780245"/>
              <a:chExt cx="70843" cy="71437"/>
            </a:xfrm>
          </p:grpSpPr>
          <p:cxnSp>
            <p:nvCxnSpPr>
              <p:cNvPr id="385" name="Gerader Verbinder 384">
                <a:extLst>
                  <a:ext uri="{FF2B5EF4-FFF2-40B4-BE49-F238E27FC236}">
                    <a16:creationId xmlns:a16="http://schemas.microsoft.com/office/drawing/2014/main" id="{CB7AFF3D-1AA3-7E1E-B05A-85C75C0513E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6" name="Gerader Verbinder 385">
                <a:extLst>
                  <a:ext uri="{FF2B5EF4-FFF2-40B4-BE49-F238E27FC236}">
                    <a16:creationId xmlns:a16="http://schemas.microsoft.com/office/drawing/2014/main" id="{F3C4C2E6-3DFD-C0C4-B150-36309013C26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7" name="Gruppieren 386">
              <a:extLst>
                <a:ext uri="{FF2B5EF4-FFF2-40B4-BE49-F238E27FC236}">
                  <a16:creationId xmlns:a16="http://schemas.microsoft.com/office/drawing/2014/main" id="{33BC455E-5F1D-3CAD-40BA-6B5F34CEDDE2}"/>
                </a:ext>
              </a:extLst>
            </p:cNvPr>
            <p:cNvGrpSpPr/>
            <p:nvPr/>
          </p:nvGrpSpPr>
          <p:grpSpPr>
            <a:xfrm>
              <a:off x="10394435" y="6278027"/>
              <a:ext cx="70843" cy="71437"/>
              <a:chOff x="6306223" y="5780245"/>
              <a:chExt cx="70843" cy="71437"/>
            </a:xfrm>
          </p:grpSpPr>
          <p:cxnSp>
            <p:nvCxnSpPr>
              <p:cNvPr id="388" name="Gerader Verbinder 387">
                <a:extLst>
                  <a:ext uri="{FF2B5EF4-FFF2-40B4-BE49-F238E27FC236}">
                    <a16:creationId xmlns:a16="http://schemas.microsoft.com/office/drawing/2014/main" id="{A014A6E5-F666-65A3-EF29-75286E01661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9" name="Gerader Verbinder 388">
                <a:extLst>
                  <a:ext uri="{FF2B5EF4-FFF2-40B4-BE49-F238E27FC236}">
                    <a16:creationId xmlns:a16="http://schemas.microsoft.com/office/drawing/2014/main" id="{E06B7EF6-3673-161C-FF97-844355AEA92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0" name="Gruppieren 389">
              <a:extLst>
                <a:ext uri="{FF2B5EF4-FFF2-40B4-BE49-F238E27FC236}">
                  <a16:creationId xmlns:a16="http://schemas.microsoft.com/office/drawing/2014/main" id="{C37F2C89-91C0-43AE-F8A1-CA8ED402082F}"/>
                </a:ext>
              </a:extLst>
            </p:cNvPr>
            <p:cNvGrpSpPr/>
            <p:nvPr/>
          </p:nvGrpSpPr>
          <p:grpSpPr>
            <a:xfrm>
              <a:off x="10622261" y="5893926"/>
              <a:ext cx="70843" cy="71437"/>
              <a:chOff x="6306223" y="5780245"/>
              <a:chExt cx="70843" cy="71437"/>
            </a:xfrm>
          </p:grpSpPr>
          <p:cxnSp>
            <p:nvCxnSpPr>
              <p:cNvPr id="391" name="Gerader Verbinder 390">
                <a:extLst>
                  <a:ext uri="{FF2B5EF4-FFF2-40B4-BE49-F238E27FC236}">
                    <a16:creationId xmlns:a16="http://schemas.microsoft.com/office/drawing/2014/main" id="{0BCB8145-E4E6-08E1-BCA8-135D995A276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2" name="Gerader Verbinder 391">
                <a:extLst>
                  <a:ext uri="{FF2B5EF4-FFF2-40B4-BE49-F238E27FC236}">
                    <a16:creationId xmlns:a16="http://schemas.microsoft.com/office/drawing/2014/main" id="{B95A1FCF-CBAD-E9D3-12EC-DE6EAD1C838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3" name="Gruppieren 392">
              <a:extLst>
                <a:ext uri="{FF2B5EF4-FFF2-40B4-BE49-F238E27FC236}">
                  <a16:creationId xmlns:a16="http://schemas.microsoft.com/office/drawing/2014/main" id="{0BD30F1E-3182-AE40-CA85-B54A38AE3AF4}"/>
                </a:ext>
              </a:extLst>
            </p:cNvPr>
            <p:cNvGrpSpPr/>
            <p:nvPr/>
          </p:nvGrpSpPr>
          <p:grpSpPr>
            <a:xfrm>
              <a:off x="10538857" y="6090291"/>
              <a:ext cx="70843" cy="71437"/>
              <a:chOff x="6306223" y="5780245"/>
              <a:chExt cx="70843" cy="71437"/>
            </a:xfrm>
          </p:grpSpPr>
          <p:cxnSp>
            <p:nvCxnSpPr>
              <p:cNvPr id="394" name="Gerader Verbinder 393">
                <a:extLst>
                  <a:ext uri="{FF2B5EF4-FFF2-40B4-BE49-F238E27FC236}">
                    <a16:creationId xmlns:a16="http://schemas.microsoft.com/office/drawing/2014/main" id="{B46A76AE-2069-EC1B-ECC7-59897D57B3D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5" name="Gerader Verbinder 394">
                <a:extLst>
                  <a:ext uri="{FF2B5EF4-FFF2-40B4-BE49-F238E27FC236}">
                    <a16:creationId xmlns:a16="http://schemas.microsoft.com/office/drawing/2014/main" id="{E0B68D2B-4C96-D951-60E3-76D29AD6593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6" name="Gruppieren 395">
              <a:extLst>
                <a:ext uri="{FF2B5EF4-FFF2-40B4-BE49-F238E27FC236}">
                  <a16:creationId xmlns:a16="http://schemas.microsoft.com/office/drawing/2014/main" id="{926FC9CF-33AA-F92B-CE5B-D3D66E802720}"/>
                </a:ext>
              </a:extLst>
            </p:cNvPr>
            <p:cNvGrpSpPr/>
            <p:nvPr/>
          </p:nvGrpSpPr>
          <p:grpSpPr>
            <a:xfrm>
              <a:off x="10583406" y="6079668"/>
              <a:ext cx="70843" cy="71437"/>
              <a:chOff x="6306223" y="5780245"/>
              <a:chExt cx="70843" cy="71437"/>
            </a:xfrm>
          </p:grpSpPr>
          <p:cxnSp>
            <p:nvCxnSpPr>
              <p:cNvPr id="397" name="Gerader Verbinder 396">
                <a:extLst>
                  <a:ext uri="{FF2B5EF4-FFF2-40B4-BE49-F238E27FC236}">
                    <a16:creationId xmlns:a16="http://schemas.microsoft.com/office/drawing/2014/main" id="{516A6705-67B8-F4AC-8308-5D9FD006E06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8" name="Gerader Verbinder 397">
                <a:extLst>
                  <a:ext uri="{FF2B5EF4-FFF2-40B4-BE49-F238E27FC236}">
                    <a16:creationId xmlns:a16="http://schemas.microsoft.com/office/drawing/2014/main" id="{4648BBC3-3DA8-FB2E-AB55-6DA684D635C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9" name="Gruppieren 398">
              <a:extLst>
                <a:ext uri="{FF2B5EF4-FFF2-40B4-BE49-F238E27FC236}">
                  <a16:creationId xmlns:a16="http://schemas.microsoft.com/office/drawing/2014/main" id="{CD98E75B-3D44-27FA-BDA5-12772F4D246E}"/>
                </a:ext>
              </a:extLst>
            </p:cNvPr>
            <p:cNvGrpSpPr/>
            <p:nvPr/>
          </p:nvGrpSpPr>
          <p:grpSpPr>
            <a:xfrm>
              <a:off x="10662589" y="5660526"/>
              <a:ext cx="70843" cy="71437"/>
              <a:chOff x="6306223" y="5780245"/>
              <a:chExt cx="70843" cy="71437"/>
            </a:xfrm>
          </p:grpSpPr>
          <p:cxnSp>
            <p:nvCxnSpPr>
              <p:cNvPr id="400" name="Gerader Verbinder 399">
                <a:extLst>
                  <a:ext uri="{FF2B5EF4-FFF2-40B4-BE49-F238E27FC236}">
                    <a16:creationId xmlns:a16="http://schemas.microsoft.com/office/drawing/2014/main" id="{D05B0A92-6C00-9D23-5A51-2110B3F2382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1" name="Gerader Verbinder 400">
                <a:extLst>
                  <a:ext uri="{FF2B5EF4-FFF2-40B4-BE49-F238E27FC236}">
                    <a16:creationId xmlns:a16="http://schemas.microsoft.com/office/drawing/2014/main" id="{44CFD913-B2CC-55CE-012B-94EEFCF2393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2" name="Gruppieren 401">
              <a:extLst>
                <a:ext uri="{FF2B5EF4-FFF2-40B4-BE49-F238E27FC236}">
                  <a16:creationId xmlns:a16="http://schemas.microsoft.com/office/drawing/2014/main" id="{75D14F35-BE75-7C89-CC9C-6FDAB3FD4FD3}"/>
                </a:ext>
              </a:extLst>
            </p:cNvPr>
            <p:cNvGrpSpPr/>
            <p:nvPr/>
          </p:nvGrpSpPr>
          <p:grpSpPr>
            <a:xfrm>
              <a:off x="10705330" y="5614242"/>
              <a:ext cx="70843" cy="71437"/>
              <a:chOff x="6306223" y="5780245"/>
              <a:chExt cx="70843" cy="71437"/>
            </a:xfrm>
          </p:grpSpPr>
          <p:cxnSp>
            <p:nvCxnSpPr>
              <p:cNvPr id="403" name="Gerader Verbinder 402">
                <a:extLst>
                  <a:ext uri="{FF2B5EF4-FFF2-40B4-BE49-F238E27FC236}">
                    <a16:creationId xmlns:a16="http://schemas.microsoft.com/office/drawing/2014/main" id="{0BE146FF-7A07-E4E7-F4EB-AA52B0A8F66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4" name="Gerader Verbinder 403">
                <a:extLst>
                  <a:ext uri="{FF2B5EF4-FFF2-40B4-BE49-F238E27FC236}">
                    <a16:creationId xmlns:a16="http://schemas.microsoft.com/office/drawing/2014/main" id="{4A9D12C8-F052-0CAA-0E8F-1C26BFF7B6A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5" name="Gruppieren 404">
              <a:extLst>
                <a:ext uri="{FF2B5EF4-FFF2-40B4-BE49-F238E27FC236}">
                  <a16:creationId xmlns:a16="http://schemas.microsoft.com/office/drawing/2014/main" id="{56A4D144-F1AA-284E-E5FB-1D5DFC0B7C81}"/>
                </a:ext>
              </a:extLst>
            </p:cNvPr>
            <p:cNvGrpSpPr/>
            <p:nvPr/>
          </p:nvGrpSpPr>
          <p:grpSpPr>
            <a:xfrm>
              <a:off x="10826154" y="5476051"/>
              <a:ext cx="70843" cy="71437"/>
              <a:chOff x="6306223" y="5780245"/>
              <a:chExt cx="70843" cy="71437"/>
            </a:xfrm>
          </p:grpSpPr>
          <p:cxnSp>
            <p:nvCxnSpPr>
              <p:cNvPr id="406" name="Gerader Verbinder 405">
                <a:extLst>
                  <a:ext uri="{FF2B5EF4-FFF2-40B4-BE49-F238E27FC236}">
                    <a16:creationId xmlns:a16="http://schemas.microsoft.com/office/drawing/2014/main" id="{0F5730BD-F963-5C26-9339-0BB30694371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7" name="Gerader Verbinder 406">
                <a:extLst>
                  <a:ext uri="{FF2B5EF4-FFF2-40B4-BE49-F238E27FC236}">
                    <a16:creationId xmlns:a16="http://schemas.microsoft.com/office/drawing/2014/main" id="{640AAD7D-8AB3-C222-D150-A70C08D6442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8" name="Gruppieren 407">
              <a:extLst>
                <a:ext uri="{FF2B5EF4-FFF2-40B4-BE49-F238E27FC236}">
                  <a16:creationId xmlns:a16="http://schemas.microsoft.com/office/drawing/2014/main" id="{E47587DD-8D21-B403-6880-05286CD3BA24}"/>
                </a:ext>
              </a:extLst>
            </p:cNvPr>
            <p:cNvGrpSpPr/>
            <p:nvPr/>
          </p:nvGrpSpPr>
          <p:grpSpPr>
            <a:xfrm>
              <a:off x="10740922" y="5367823"/>
              <a:ext cx="70843" cy="71437"/>
              <a:chOff x="6306223" y="5780245"/>
              <a:chExt cx="70843" cy="71437"/>
            </a:xfrm>
          </p:grpSpPr>
          <p:cxnSp>
            <p:nvCxnSpPr>
              <p:cNvPr id="409" name="Gerader Verbinder 408">
                <a:extLst>
                  <a:ext uri="{FF2B5EF4-FFF2-40B4-BE49-F238E27FC236}">
                    <a16:creationId xmlns:a16="http://schemas.microsoft.com/office/drawing/2014/main" id="{FFB0B225-3CA2-2D4B-04FA-6AB46A6FDC3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0" name="Gerader Verbinder 409">
                <a:extLst>
                  <a:ext uri="{FF2B5EF4-FFF2-40B4-BE49-F238E27FC236}">
                    <a16:creationId xmlns:a16="http://schemas.microsoft.com/office/drawing/2014/main" id="{4861AC9B-CF38-D2F7-817F-B4ED5D03ED4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1" name="Gruppieren 410">
              <a:extLst>
                <a:ext uri="{FF2B5EF4-FFF2-40B4-BE49-F238E27FC236}">
                  <a16:creationId xmlns:a16="http://schemas.microsoft.com/office/drawing/2014/main" id="{34ADE87E-6B1F-FB3E-67F1-BEC11CCF025C}"/>
                </a:ext>
              </a:extLst>
            </p:cNvPr>
            <p:cNvGrpSpPr/>
            <p:nvPr/>
          </p:nvGrpSpPr>
          <p:grpSpPr>
            <a:xfrm>
              <a:off x="11105981" y="5548620"/>
              <a:ext cx="70843" cy="71437"/>
              <a:chOff x="6306223" y="5780245"/>
              <a:chExt cx="70843" cy="71437"/>
            </a:xfrm>
          </p:grpSpPr>
          <p:cxnSp>
            <p:nvCxnSpPr>
              <p:cNvPr id="412" name="Gerader Verbinder 411">
                <a:extLst>
                  <a:ext uri="{FF2B5EF4-FFF2-40B4-BE49-F238E27FC236}">
                    <a16:creationId xmlns:a16="http://schemas.microsoft.com/office/drawing/2014/main" id="{88B75638-A0BC-7465-A409-F8AF12162BF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3" name="Gerader Verbinder 412">
                <a:extLst>
                  <a:ext uri="{FF2B5EF4-FFF2-40B4-BE49-F238E27FC236}">
                    <a16:creationId xmlns:a16="http://schemas.microsoft.com/office/drawing/2014/main" id="{F2A4EAAE-3C4C-C8F8-6C3B-38069E55319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4" name="Gruppieren 413">
              <a:extLst>
                <a:ext uri="{FF2B5EF4-FFF2-40B4-BE49-F238E27FC236}">
                  <a16:creationId xmlns:a16="http://schemas.microsoft.com/office/drawing/2014/main" id="{BEDCCD51-577D-6589-8F97-EA7518E47D52}"/>
                </a:ext>
              </a:extLst>
            </p:cNvPr>
            <p:cNvGrpSpPr/>
            <p:nvPr/>
          </p:nvGrpSpPr>
          <p:grpSpPr>
            <a:xfrm>
              <a:off x="10948548" y="5430769"/>
              <a:ext cx="70843" cy="71437"/>
              <a:chOff x="6306223" y="5780245"/>
              <a:chExt cx="70843" cy="71437"/>
            </a:xfrm>
          </p:grpSpPr>
          <p:cxnSp>
            <p:nvCxnSpPr>
              <p:cNvPr id="415" name="Gerader Verbinder 414">
                <a:extLst>
                  <a:ext uri="{FF2B5EF4-FFF2-40B4-BE49-F238E27FC236}">
                    <a16:creationId xmlns:a16="http://schemas.microsoft.com/office/drawing/2014/main" id="{CB217EBA-45DE-D7D2-0B33-394E0D7CFA4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6" name="Gerader Verbinder 415">
                <a:extLst>
                  <a:ext uri="{FF2B5EF4-FFF2-40B4-BE49-F238E27FC236}">
                    <a16:creationId xmlns:a16="http://schemas.microsoft.com/office/drawing/2014/main" id="{FB320DF3-C915-5724-6C81-8A49F78B761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Gruppieren 416">
              <a:extLst>
                <a:ext uri="{FF2B5EF4-FFF2-40B4-BE49-F238E27FC236}">
                  <a16:creationId xmlns:a16="http://schemas.microsoft.com/office/drawing/2014/main" id="{5A16EC7B-3F9F-6B76-A49D-AC50E329985D}"/>
                </a:ext>
              </a:extLst>
            </p:cNvPr>
            <p:cNvGrpSpPr/>
            <p:nvPr/>
          </p:nvGrpSpPr>
          <p:grpSpPr>
            <a:xfrm>
              <a:off x="10786999" y="5272216"/>
              <a:ext cx="70843" cy="71437"/>
              <a:chOff x="6306223" y="5780245"/>
              <a:chExt cx="70843" cy="71437"/>
            </a:xfrm>
          </p:grpSpPr>
          <p:cxnSp>
            <p:nvCxnSpPr>
              <p:cNvPr id="418" name="Gerader Verbinder 417">
                <a:extLst>
                  <a:ext uri="{FF2B5EF4-FFF2-40B4-BE49-F238E27FC236}">
                    <a16:creationId xmlns:a16="http://schemas.microsoft.com/office/drawing/2014/main" id="{4F880731-9EDD-019B-EE78-BF46E68A4F3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9" name="Gerader Verbinder 418">
                <a:extLst>
                  <a:ext uri="{FF2B5EF4-FFF2-40B4-BE49-F238E27FC236}">
                    <a16:creationId xmlns:a16="http://schemas.microsoft.com/office/drawing/2014/main" id="{4419953B-52CD-20F6-06C8-F81F5CB1096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0" name="Gruppieren 419">
              <a:extLst>
                <a:ext uri="{FF2B5EF4-FFF2-40B4-BE49-F238E27FC236}">
                  <a16:creationId xmlns:a16="http://schemas.microsoft.com/office/drawing/2014/main" id="{B2C4448B-7A6F-0EDA-3325-6BBEA545E600}"/>
                </a:ext>
              </a:extLst>
            </p:cNvPr>
            <p:cNvGrpSpPr/>
            <p:nvPr/>
          </p:nvGrpSpPr>
          <p:grpSpPr>
            <a:xfrm>
              <a:off x="11020918" y="5366988"/>
              <a:ext cx="70843" cy="71437"/>
              <a:chOff x="6306223" y="5780245"/>
              <a:chExt cx="70843" cy="71437"/>
            </a:xfrm>
          </p:grpSpPr>
          <p:cxnSp>
            <p:nvCxnSpPr>
              <p:cNvPr id="421" name="Gerader Verbinder 420">
                <a:extLst>
                  <a:ext uri="{FF2B5EF4-FFF2-40B4-BE49-F238E27FC236}">
                    <a16:creationId xmlns:a16="http://schemas.microsoft.com/office/drawing/2014/main" id="{BE64A520-CFCA-799B-B759-3F361E7E0C8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2" name="Gerader Verbinder 421">
                <a:extLst>
                  <a:ext uri="{FF2B5EF4-FFF2-40B4-BE49-F238E27FC236}">
                    <a16:creationId xmlns:a16="http://schemas.microsoft.com/office/drawing/2014/main" id="{F1C6625E-6FEF-15DA-3D0C-3C483C9BE6C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3" name="Gruppieren 422">
              <a:extLst>
                <a:ext uri="{FF2B5EF4-FFF2-40B4-BE49-F238E27FC236}">
                  <a16:creationId xmlns:a16="http://schemas.microsoft.com/office/drawing/2014/main" id="{8B56F927-47FD-128E-6DC2-00E8875C168D}"/>
                </a:ext>
              </a:extLst>
            </p:cNvPr>
            <p:cNvGrpSpPr/>
            <p:nvPr/>
          </p:nvGrpSpPr>
          <p:grpSpPr>
            <a:xfrm>
              <a:off x="10858620" y="5363145"/>
              <a:ext cx="70843" cy="71437"/>
              <a:chOff x="6306223" y="5780245"/>
              <a:chExt cx="70843" cy="71437"/>
            </a:xfrm>
          </p:grpSpPr>
          <p:cxnSp>
            <p:nvCxnSpPr>
              <p:cNvPr id="424" name="Gerader Verbinder 423">
                <a:extLst>
                  <a:ext uri="{FF2B5EF4-FFF2-40B4-BE49-F238E27FC236}">
                    <a16:creationId xmlns:a16="http://schemas.microsoft.com/office/drawing/2014/main" id="{5D7CFA9E-964A-D643-ADD3-28D1F37944C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5" name="Gerader Verbinder 424">
                <a:extLst>
                  <a:ext uri="{FF2B5EF4-FFF2-40B4-BE49-F238E27FC236}">
                    <a16:creationId xmlns:a16="http://schemas.microsoft.com/office/drawing/2014/main" id="{32A0A6C1-C136-8504-E8AA-ED9B87BE954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6" name="Gruppieren 425">
              <a:extLst>
                <a:ext uri="{FF2B5EF4-FFF2-40B4-BE49-F238E27FC236}">
                  <a16:creationId xmlns:a16="http://schemas.microsoft.com/office/drawing/2014/main" id="{ED059857-8BC6-6443-13A5-6077B987A8AE}"/>
                </a:ext>
              </a:extLst>
            </p:cNvPr>
            <p:cNvGrpSpPr/>
            <p:nvPr/>
          </p:nvGrpSpPr>
          <p:grpSpPr>
            <a:xfrm>
              <a:off x="10900824" y="5311065"/>
              <a:ext cx="70843" cy="71437"/>
              <a:chOff x="6306223" y="5780245"/>
              <a:chExt cx="70843" cy="71437"/>
            </a:xfrm>
          </p:grpSpPr>
          <p:cxnSp>
            <p:nvCxnSpPr>
              <p:cNvPr id="427" name="Gerader Verbinder 426">
                <a:extLst>
                  <a:ext uri="{FF2B5EF4-FFF2-40B4-BE49-F238E27FC236}">
                    <a16:creationId xmlns:a16="http://schemas.microsoft.com/office/drawing/2014/main" id="{862FB0CC-5E71-F9B8-B256-C8A80A3A4B8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8" name="Gerader Verbinder 427">
                <a:extLst>
                  <a:ext uri="{FF2B5EF4-FFF2-40B4-BE49-F238E27FC236}">
                    <a16:creationId xmlns:a16="http://schemas.microsoft.com/office/drawing/2014/main" id="{DF79CF02-59E7-D711-49B4-4C45469B7AC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9" name="Gruppieren 428">
              <a:extLst>
                <a:ext uri="{FF2B5EF4-FFF2-40B4-BE49-F238E27FC236}">
                  <a16:creationId xmlns:a16="http://schemas.microsoft.com/office/drawing/2014/main" id="{A8FB441C-253D-73BF-2E01-D675ED5BE1F1}"/>
                </a:ext>
              </a:extLst>
            </p:cNvPr>
            <p:cNvGrpSpPr/>
            <p:nvPr/>
          </p:nvGrpSpPr>
          <p:grpSpPr>
            <a:xfrm>
              <a:off x="9914984" y="5618367"/>
              <a:ext cx="70843" cy="71437"/>
              <a:chOff x="6306223" y="5780245"/>
              <a:chExt cx="70843" cy="71437"/>
            </a:xfrm>
          </p:grpSpPr>
          <p:cxnSp>
            <p:nvCxnSpPr>
              <p:cNvPr id="430" name="Gerader Verbinder 429">
                <a:extLst>
                  <a:ext uri="{FF2B5EF4-FFF2-40B4-BE49-F238E27FC236}">
                    <a16:creationId xmlns:a16="http://schemas.microsoft.com/office/drawing/2014/main" id="{DAF70DF3-B12E-428F-1A60-1BDAF84E753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1" name="Gerader Verbinder 430">
                <a:extLst>
                  <a:ext uri="{FF2B5EF4-FFF2-40B4-BE49-F238E27FC236}">
                    <a16:creationId xmlns:a16="http://schemas.microsoft.com/office/drawing/2014/main" id="{36554B19-E09C-58DE-D97D-351D6BD7359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2" name="Gruppieren 431">
              <a:extLst>
                <a:ext uri="{FF2B5EF4-FFF2-40B4-BE49-F238E27FC236}">
                  <a16:creationId xmlns:a16="http://schemas.microsoft.com/office/drawing/2014/main" id="{04F19C71-532A-B4F5-A7F9-2FE0E88592B4}"/>
                </a:ext>
              </a:extLst>
            </p:cNvPr>
            <p:cNvGrpSpPr/>
            <p:nvPr/>
          </p:nvGrpSpPr>
          <p:grpSpPr>
            <a:xfrm>
              <a:off x="9863733" y="5561881"/>
              <a:ext cx="70843" cy="71437"/>
              <a:chOff x="6306223" y="5780245"/>
              <a:chExt cx="70843" cy="71437"/>
            </a:xfrm>
          </p:grpSpPr>
          <p:cxnSp>
            <p:nvCxnSpPr>
              <p:cNvPr id="433" name="Gerader Verbinder 432">
                <a:extLst>
                  <a:ext uri="{FF2B5EF4-FFF2-40B4-BE49-F238E27FC236}">
                    <a16:creationId xmlns:a16="http://schemas.microsoft.com/office/drawing/2014/main" id="{E6AB30A3-B688-4AAB-4092-BDE274EA86F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4" name="Gerader Verbinder 433">
                <a:extLst>
                  <a:ext uri="{FF2B5EF4-FFF2-40B4-BE49-F238E27FC236}">
                    <a16:creationId xmlns:a16="http://schemas.microsoft.com/office/drawing/2014/main" id="{99592874-3AF8-F1CC-9337-91E3DF0A6B5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5" name="Gruppieren 434">
              <a:extLst>
                <a:ext uri="{FF2B5EF4-FFF2-40B4-BE49-F238E27FC236}">
                  <a16:creationId xmlns:a16="http://schemas.microsoft.com/office/drawing/2014/main" id="{DA7E86C4-72DE-CDD5-A319-FEAEF5B016D5}"/>
                </a:ext>
              </a:extLst>
            </p:cNvPr>
            <p:cNvGrpSpPr/>
            <p:nvPr/>
          </p:nvGrpSpPr>
          <p:grpSpPr>
            <a:xfrm>
              <a:off x="9673433" y="5513546"/>
              <a:ext cx="70843" cy="71437"/>
              <a:chOff x="6306223" y="5780245"/>
              <a:chExt cx="70843" cy="71437"/>
            </a:xfrm>
          </p:grpSpPr>
          <p:cxnSp>
            <p:nvCxnSpPr>
              <p:cNvPr id="436" name="Gerader Verbinder 435">
                <a:extLst>
                  <a:ext uri="{FF2B5EF4-FFF2-40B4-BE49-F238E27FC236}">
                    <a16:creationId xmlns:a16="http://schemas.microsoft.com/office/drawing/2014/main" id="{4B77B74B-671F-6F6B-3B9E-B0569511915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7" name="Gerader Verbinder 436">
                <a:extLst>
                  <a:ext uri="{FF2B5EF4-FFF2-40B4-BE49-F238E27FC236}">
                    <a16:creationId xmlns:a16="http://schemas.microsoft.com/office/drawing/2014/main" id="{83C56DFC-0293-23E8-1EF4-DCDAF707F2B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8" name="Gruppieren 437">
              <a:extLst>
                <a:ext uri="{FF2B5EF4-FFF2-40B4-BE49-F238E27FC236}">
                  <a16:creationId xmlns:a16="http://schemas.microsoft.com/office/drawing/2014/main" id="{AF479CC1-CB92-94E1-A154-DCFB21ABBE3D}"/>
                </a:ext>
              </a:extLst>
            </p:cNvPr>
            <p:cNvGrpSpPr/>
            <p:nvPr/>
          </p:nvGrpSpPr>
          <p:grpSpPr>
            <a:xfrm>
              <a:off x="9549782" y="5553026"/>
              <a:ext cx="70843" cy="71437"/>
              <a:chOff x="6306223" y="5780245"/>
              <a:chExt cx="70843" cy="71437"/>
            </a:xfrm>
          </p:grpSpPr>
          <p:cxnSp>
            <p:nvCxnSpPr>
              <p:cNvPr id="439" name="Gerader Verbinder 438">
                <a:extLst>
                  <a:ext uri="{FF2B5EF4-FFF2-40B4-BE49-F238E27FC236}">
                    <a16:creationId xmlns:a16="http://schemas.microsoft.com/office/drawing/2014/main" id="{79646811-C056-4B9D-ED4A-C6AC19F1EB5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0" name="Gerader Verbinder 439">
                <a:extLst>
                  <a:ext uri="{FF2B5EF4-FFF2-40B4-BE49-F238E27FC236}">
                    <a16:creationId xmlns:a16="http://schemas.microsoft.com/office/drawing/2014/main" id="{AD5AD2AA-A6B5-09F2-9757-86BFB3D2AFB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1" name="Gruppieren 440">
              <a:extLst>
                <a:ext uri="{FF2B5EF4-FFF2-40B4-BE49-F238E27FC236}">
                  <a16:creationId xmlns:a16="http://schemas.microsoft.com/office/drawing/2014/main" id="{3476FC88-023C-827B-4AFB-1B6ED4B63011}"/>
                </a:ext>
              </a:extLst>
            </p:cNvPr>
            <p:cNvGrpSpPr/>
            <p:nvPr/>
          </p:nvGrpSpPr>
          <p:grpSpPr>
            <a:xfrm>
              <a:off x="9590711" y="5506402"/>
              <a:ext cx="70843" cy="71437"/>
              <a:chOff x="6306223" y="5780245"/>
              <a:chExt cx="70843" cy="71437"/>
            </a:xfrm>
          </p:grpSpPr>
          <p:cxnSp>
            <p:nvCxnSpPr>
              <p:cNvPr id="442" name="Gerader Verbinder 441">
                <a:extLst>
                  <a:ext uri="{FF2B5EF4-FFF2-40B4-BE49-F238E27FC236}">
                    <a16:creationId xmlns:a16="http://schemas.microsoft.com/office/drawing/2014/main" id="{4E14F1C8-4261-32D0-464A-8E16D6FC641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Gerader Verbinder 442">
                <a:extLst>
                  <a:ext uri="{FF2B5EF4-FFF2-40B4-BE49-F238E27FC236}">
                    <a16:creationId xmlns:a16="http://schemas.microsoft.com/office/drawing/2014/main" id="{35C07AA3-3F90-2299-8837-106EDD3F4FC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4" name="Gruppieren 443">
              <a:extLst>
                <a:ext uri="{FF2B5EF4-FFF2-40B4-BE49-F238E27FC236}">
                  <a16:creationId xmlns:a16="http://schemas.microsoft.com/office/drawing/2014/main" id="{349370E1-363E-2EC9-C0EB-B405229D1C04}"/>
                </a:ext>
              </a:extLst>
            </p:cNvPr>
            <p:cNvGrpSpPr/>
            <p:nvPr/>
          </p:nvGrpSpPr>
          <p:grpSpPr>
            <a:xfrm>
              <a:off x="10979300" y="5364758"/>
              <a:ext cx="70843" cy="71437"/>
              <a:chOff x="6306223" y="5780245"/>
              <a:chExt cx="70843" cy="71437"/>
            </a:xfrm>
          </p:grpSpPr>
          <p:cxnSp>
            <p:nvCxnSpPr>
              <p:cNvPr id="445" name="Gerader Verbinder 444">
                <a:extLst>
                  <a:ext uri="{FF2B5EF4-FFF2-40B4-BE49-F238E27FC236}">
                    <a16:creationId xmlns:a16="http://schemas.microsoft.com/office/drawing/2014/main" id="{7FEEEACE-4FFA-A0EA-9323-83F8A852F9E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6" name="Gerader Verbinder 445">
                <a:extLst>
                  <a:ext uri="{FF2B5EF4-FFF2-40B4-BE49-F238E27FC236}">
                    <a16:creationId xmlns:a16="http://schemas.microsoft.com/office/drawing/2014/main" id="{B6DE202F-E26B-01D2-6DE8-F6A9CB0B032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7" name="Gruppieren 446">
              <a:extLst>
                <a:ext uri="{FF2B5EF4-FFF2-40B4-BE49-F238E27FC236}">
                  <a16:creationId xmlns:a16="http://schemas.microsoft.com/office/drawing/2014/main" id="{017B7C9C-0485-BE58-CA7B-103918A4748D}"/>
                </a:ext>
              </a:extLst>
            </p:cNvPr>
            <p:cNvGrpSpPr/>
            <p:nvPr/>
          </p:nvGrpSpPr>
          <p:grpSpPr>
            <a:xfrm>
              <a:off x="9635513" y="5474362"/>
              <a:ext cx="70843" cy="71437"/>
              <a:chOff x="6306223" y="5780245"/>
              <a:chExt cx="70843" cy="71437"/>
            </a:xfrm>
          </p:grpSpPr>
          <p:cxnSp>
            <p:nvCxnSpPr>
              <p:cNvPr id="448" name="Gerader Verbinder 447">
                <a:extLst>
                  <a:ext uri="{FF2B5EF4-FFF2-40B4-BE49-F238E27FC236}">
                    <a16:creationId xmlns:a16="http://schemas.microsoft.com/office/drawing/2014/main" id="{CB01B7EA-EEE3-7644-935D-75F37902F0C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9" name="Gerader Verbinder 448">
                <a:extLst>
                  <a:ext uri="{FF2B5EF4-FFF2-40B4-BE49-F238E27FC236}">
                    <a16:creationId xmlns:a16="http://schemas.microsoft.com/office/drawing/2014/main" id="{E9F5C819-6A3A-F212-50C2-699D43D5CB3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0" name="Gruppieren 449">
              <a:extLst>
                <a:ext uri="{FF2B5EF4-FFF2-40B4-BE49-F238E27FC236}">
                  <a16:creationId xmlns:a16="http://schemas.microsoft.com/office/drawing/2014/main" id="{E05BACB2-5250-81E3-6A14-4FBC0AD35DF8}"/>
                </a:ext>
              </a:extLst>
            </p:cNvPr>
            <p:cNvGrpSpPr/>
            <p:nvPr/>
          </p:nvGrpSpPr>
          <p:grpSpPr>
            <a:xfrm>
              <a:off x="9389931" y="5633561"/>
              <a:ext cx="70843" cy="71437"/>
              <a:chOff x="6306223" y="5780245"/>
              <a:chExt cx="70843" cy="71437"/>
            </a:xfrm>
          </p:grpSpPr>
          <p:cxnSp>
            <p:nvCxnSpPr>
              <p:cNvPr id="451" name="Gerader Verbinder 450">
                <a:extLst>
                  <a:ext uri="{FF2B5EF4-FFF2-40B4-BE49-F238E27FC236}">
                    <a16:creationId xmlns:a16="http://schemas.microsoft.com/office/drawing/2014/main" id="{704D3799-5CD7-EB30-2DFE-1F55239E7FC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2" name="Gerader Verbinder 451">
                <a:extLst>
                  <a:ext uri="{FF2B5EF4-FFF2-40B4-BE49-F238E27FC236}">
                    <a16:creationId xmlns:a16="http://schemas.microsoft.com/office/drawing/2014/main" id="{3AB595D2-4DA9-C827-594D-8FF3A85EB54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Gruppieren 452">
              <a:extLst>
                <a:ext uri="{FF2B5EF4-FFF2-40B4-BE49-F238E27FC236}">
                  <a16:creationId xmlns:a16="http://schemas.microsoft.com/office/drawing/2014/main" id="{BCA1830D-E7B8-4F8C-44ED-1652EF41D75A}"/>
                </a:ext>
              </a:extLst>
            </p:cNvPr>
            <p:cNvGrpSpPr/>
            <p:nvPr/>
          </p:nvGrpSpPr>
          <p:grpSpPr>
            <a:xfrm>
              <a:off x="9467911" y="5388347"/>
              <a:ext cx="70843" cy="71437"/>
              <a:chOff x="6306223" y="5780245"/>
              <a:chExt cx="70843" cy="71437"/>
            </a:xfrm>
          </p:grpSpPr>
          <p:cxnSp>
            <p:nvCxnSpPr>
              <p:cNvPr id="454" name="Gerader Verbinder 453">
                <a:extLst>
                  <a:ext uri="{FF2B5EF4-FFF2-40B4-BE49-F238E27FC236}">
                    <a16:creationId xmlns:a16="http://schemas.microsoft.com/office/drawing/2014/main" id="{9DF19A74-B133-49F5-AA32-45CC6500A0C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5" name="Gerader Verbinder 454">
                <a:extLst>
                  <a:ext uri="{FF2B5EF4-FFF2-40B4-BE49-F238E27FC236}">
                    <a16:creationId xmlns:a16="http://schemas.microsoft.com/office/drawing/2014/main" id="{89F4A305-0BF2-7E80-36B0-BB5729635FC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uppieren 455">
              <a:extLst>
                <a:ext uri="{FF2B5EF4-FFF2-40B4-BE49-F238E27FC236}">
                  <a16:creationId xmlns:a16="http://schemas.microsoft.com/office/drawing/2014/main" id="{1829D19A-7A5F-519E-86FF-98A10826008D}"/>
                </a:ext>
              </a:extLst>
            </p:cNvPr>
            <p:cNvGrpSpPr/>
            <p:nvPr/>
          </p:nvGrpSpPr>
          <p:grpSpPr>
            <a:xfrm>
              <a:off x="9426007" y="5418303"/>
              <a:ext cx="70843" cy="71437"/>
              <a:chOff x="6306223" y="5780245"/>
              <a:chExt cx="70843" cy="71437"/>
            </a:xfrm>
          </p:grpSpPr>
          <p:cxnSp>
            <p:nvCxnSpPr>
              <p:cNvPr id="457" name="Gerader Verbinder 456">
                <a:extLst>
                  <a:ext uri="{FF2B5EF4-FFF2-40B4-BE49-F238E27FC236}">
                    <a16:creationId xmlns:a16="http://schemas.microsoft.com/office/drawing/2014/main" id="{99211F0D-32F8-9812-6A21-EA92834B507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8" name="Gerader Verbinder 457">
                <a:extLst>
                  <a:ext uri="{FF2B5EF4-FFF2-40B4-BE49-F238E27FC236}">
                    <a16:creationId xmlns:a16="http://schemas.microsoft.com/office/drawing/2014/main" id="{4C1340A4-DF07-4C8F-8A51-EE81A695A03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9" name="Gruppieren 458">
              <a:extLst>
                <a:ext uri="{FF2B5EF4-FFF2-40B4-BE49-F238E27FC236}">
                  <a16:creationId xmlns:a16="http://schemas.microsoft.com/office/drawing/2014/main" id="{80E11CF1-DAEF-7A48-A79E-041432784ECA}"/>
                </a:ext>
              </a:extLst>
            </p:cNvPr>
            <p:cNvGrpSpPr/>
            <p:nvPr/>
          </p:nvGrpSpPr>
          <p:grpSpPr>
            <a:xfrm>
              <a:off x="11132989" y="5366864"/>
              <a:ext cx="70843" cy="71437"/>
              <a:chOff x="6306223" y="5780245"/>
              <a:chExt cx="70843" cy="71437"/>
            </a:xfrm>
          </p:grpSpPr>
          <p:cxnSp>
            <p:nvCxnSpPr>
              <p:cNvPr id="460" name="Gerader Verbinder 459">
                <a:extLst>
                  <a:ext uri="{FF2B5EF4-FFF2-40B4-BE49-F238E27FC236}">
                    <a16:creationId xmlns:a16="http://schemas.microsoft.com/office/drawing/2014/main" id="{ED6928ED-CE2D-5E9A-6D64-778C7750EE4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1" name="Gerader Verbinder 460">
                <a:extLst>
                  <a:ext uri="{FF2B5EF4-FFF2-40B4-BE49-F238E27FC236}">
                    <a16:creationId xmlns:a16="http://schemas.microsoft.com/office/drawing/2014/main" id="{02548E6E-2BCB-DD82-FDC6-78733F5BC35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2" name="Gruppieren 461">
              <a:extLst>
                <a:ext uri="{FF2B5EF4-FFF2-40B4-BE49-F238E27FC236}">
                  <a16:creationId xmlns:a16="http://schemas.microsoft.com/office/drawing/2014/main" id="{758C2A8D-DB3F-BD09-6920-DD0ADD061437}"/>
                </a:ext>
              </a:extLst>
            </p:cNvPr>
            <p:cNvGrpSpPr/>
            <p:nvPr/>
          </p:nvGrpSpPr>
          <p:grpSpPr>
            <a:xfrm>
              <a:off x="11506634" y="5298991"/>
              <a:ext cx="70843" cy="71437"/>
              <a:chOff x="6306223" y="5780245"/>
              <a:chExt cx="70843" cy="71437"/>
            </a:xfrm>
          </p:grpSpPr>
          <p:cxnSp>
            <p:nvCxnSpPr>
              <p:cNvPr id="463" name="Gerader Verbinder 462">
                <a:extLst>
                  <a:ext uri="{FF2B5EF4-FFF2-40B4-BE49-F238E27FC236}">
                    <a16:creationId xmlns:a16="http://schemas.microsoft.com/office/drawing/2014/main" id="{FE203162-CDDD-A65F-5807-15ED115D45D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4" name="Gerader Verbinder 463">
                <a:extLst>
                  <a:ext uri="{FF2B5EF4-FFF2-40B4-BE49-F238E27FC236}">
                    <a16:creationId xmlns:a16="http://schemas.microsoft.com/office/drawing/2014/main" id="{BD9A7CD5-3666-B6BA-F47F-94E15EB6399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Gruppieren 464">
              <a:extLst>
                <a:ext uri="{FF2B5EF4-FFF2-40B4-BE49-F238E27FC236}">
                  <a16:creationId xmlns:a16="http://schemas.microsoft.com/office/drawing/2014/main" id="{6B3EA4FC-3351-7256-2AC3-81C90F0857EA}"/>
                </a:ext>
              </a:extLst>
            </p:cNvPr>
            <p:cNvGrpSpPr/>
            <p:nvPr/>
          </p:nvGrpSpPr>
          <p:grpSpPr>
            <a:xfrm>
              <a:off x="11184543" y="5349396"/>
              <a:ext cx="70843" cy="71437"/>
              <a:chOff x="6306223" y="5780245"/>
              <a:chExt cx="70843" cy="71437"/>
            </a:xfrm>
          </p:grpSpPr>
          <p:cxnSp>
            <p:nvCxnSpPr>
              <p:cNvPr id="466" name="Gerader Verbinder 465">
                <a:extLst>
                  <a:ext uri="{FF2B5EF4-FFF2-40B4-BE49-F238E27FC236}">
                    <a16:creationId xmlns:a16="http://schemas.microsoft.com/office/drawing/2014/main" id="{028A3D1E-F5F9-B79F-717E-ED2608B5601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7" name="Gerader Verbinder 466">
                <a:extLst>
                  <a:ext uri="{FF2B5EF4-FFF2-40B4-BE49-F238E27FC236}">
                    <a16:creationId xmlns:a16="http://schemas.microsoft.com/office/drawing/2014/main" id="{B3BCCEAE-41BD-A66B-CF35-0E28BD2D3A1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8" name="Gruppieren 467">
              <a:extLst>
                <a:ext uri="{FF2B5EF4-FFF2-40B4-BE49-F238E27FC236}">
                  <a16:creationId xmlns:a16="http://schemas.microsoft.com/office/drawing/2014/main" id="{020832B4-73D4-1511-F3F6-8F7BFDF9F7B1}"/>
                </a:ext>
              </a:extLst>
            </p:cNvPr>
            <p:cNvGrpSpPr/>
            <p:nvPr/>
          </p:nvGrpSpPr>
          <p:grpSpPr>
            <a:xfrm>
              <a:off x="11304336" y="5390310"/>
              <a:ext cx="70843" cy="71437"/>
              <a:chOff x="6306223" y="5780245"/>
              <a:chExt cx="70843" cy="71437"/>
            </a:xfrm>
          </p:grpSpPr>
          <p:cxnSp>
            <p:nvCxnSpPr>
              <p:cNvPr id="469" name="Gerader Verbinder 468">
                <a:extLst>
                  <a:ext uri="{FF2B5EF4-FFF2-40B4-BE49-F238E27FC236}">
                    <a16:creationId xmlns:a16="http://schemas.microsoft.com/office/drawing/2014/main" id="{AC71FFBF-D5E8-524E-81DC-980B7422A7F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0" name="Gerader Verbinder 469">
                <a:extLst>
                  <a:ext uri="{FF2B5EF4-FFF2-40B4-BE49-F238E27FC236}">
                    <a16:creationId xmlns:a16="http://schemas.microsoft.com/office/drawing/2014/main" id="{B16FC0DC-6EF9-2ACC-BC45-CC3F5678CEC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1" name="Gruppieren 470">
              <a:extLst>
                <a:ext uri="{FF2B5EF4-FFF2-40B4-BE49-F238E27FC236}">
                  <a16:creationId xmlns:a16="http://schemas.microsoft.com/office/drawing/2014/main" id="{953A4DF8-B958-A775-E071-205047965CBA}"/>
                </a:ext>
              </a:extLst>
            </p:cNvPr>
            <p:cNvGrpSpPr/>
            <p:nvPr/>
          </p:nvGrpSpPr>
          <p:grpSpPr>
            <a:xfrm>
              <a:off x="11374228" y="5337761"/>
              <a:ext cx="70843" cy="71437"/>
              <a:chOff x="6306223" y="5780245"/>
              <a:chExt cx="70843" cy="71437"/>
            </a:xfrm>
          </p:grpSpPr>
          <p:cxnSp>
            <p:nvCxnSpPr>
              <p:cNvPr id="472" name="Gerader Verbinder 471">
                <a:extLst>
                  <a:ext uri="{FF2B5EF4-FFF2-40B4-BE49-F238E27FC236}">
                    <a16:creationId xmlns:a16="http://schemas.microsoft.com/office/drawing/2014/main" id="{22A4EC05-8AD2-E70B-2D00-CB8C9FC2B58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3" name="Gerader Verbinder 472">
                <a:extLst>
                  <a:ext uri="{FF2B5EF4-FFF2-40B4-BE49-F238E27FC236}">
                    <a16:creationId xmlns:a16="http://schemas.microsoft.com/office/drawing/2014/main" id="{73CDB764-63B2-AE47-ECAF-249C8B09C50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4" name="Gruppieren 473">
              <a:extLst>
                <a:ext uri="{FF2B5EF4-FFF2-40B4-BE49-F238E27FC236}">
                  <a16:creationId xmlns:a16="http://schemas.microsoft.com/office/drawing/2014/main" id="{EAB95B9E-587F-733B-3911-879E8480A201}"/>
                </a:ext>
              </a:extLst>
            </p:cNvPr>
            <p:cNvGrpSpPr/>
            <p:nvPr/>
          </p:nvGrpSpPr>
          <p:grpSpPr>
            <a:xfrm>
              <a:off x="11056118" y="5379025"/>
              <a:ext cx="70843" cy="71437"/>
              <a:chOff x="6306223" y="5780245"/>
              <a:chExt cx="70843" cy="71437"/>
            </a:xfrm>
          </p:grpSpPr>
          <p:cxnSp>
            <p:nvCxnSpPr>
              <p:cNvPr id="475" name="Gerader Verbinder 474">
                <a:extLst>
                  <a:ext uri="{FF2B5EF4-FFF2-40B4-BE49-F238E27FC236}">
                    <a16:creationId xmlns:a16="http://schemas.microsoft.com/office/drawing/2014/main" id="{8099648C-83AE-465A-8F68-32E41CEC20B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6" name="Gerader Verbinder 475">
                <a:extLst>
                  <a:ext uri="{FF2B5EF4-FFF2-40B4-BE49-F238E27FC236}">
                    <a16:creationId xmlns:a16="http://schemas.microsoft.com/office/drawing/2014/main" id="{60445A4B-1D5E-93CA-1125-AEF433DF2C9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7" name="Gruppieren 476">
              <a:extLst>
                <a:ext uri="{FF2B5EF4-FFF2-40B4-BE49-F238E27FC236}">
                  <a16:creationId xmlns:a16="http://schemas.microsoft.com/office/drawing/2014/main" id="{1CC6930C-F45D-6B90-C391-7D67AEBC89FC}"/>
                </a:ext>
              </a:extLst>
            </p:cNvPr>
            <p:cNvGrpSpPr/>
            <p:nvPr/>
          </p:nvGrpSpPr>
          <p:grpSpPr>
            <a:xfrm>
              <a:off x="11535973" y="5645760"/>
              <a:ext cx="70843" cy="71437"/>
              <a:chOff x="6306223" y="5780245"/>
              <a:chExt cx="70843" cy="71437"/>
            </a:xfrm>
          </p:grpSpPr>
          <p:cxnSp>
            <p:nvCxnSpPr>
              <p:cNvPr id="478" name="Gerader Verbinder 477">
                <a:extLst>
                  <a:ext uri="{FF2B5EF4-FFF2-40B4-BE49-F238E27FC236}">
                    <a16:creationId xmlns:a16="http://schemas.microsoft.com/office/drawing/2014/main" id="{3C45E011-2A51-B331-A4C1-C31D162EC3C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9" name="Gerader Verbinder 478">
                <a:extLst>
                  <a:ext uri="{FF2B5EF4-FFF2-40B4-BE49-F238E27FC236}">
                    <a16:creationId xmlns:a16="http://schemas.microsoft.com/office/drawing/2014/main" id="{B8FB3707-4A18-0EA1-ACC2-20B7835F78A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0" name="Gruppieren 479">
              <a:extLst>
                <a:ext uri="{FF2B5EF4-FFF2-40B4-BE49-F238E27FC236}">
                  <a16:creationId xmlns:a16="http://schemas.microsoft.com/office/drawing/2014/main" id="{FA776BEB-5B0D-3BDC-9B5B-DEB18E3CFC47}"/>
                </a:ext>
              </a:extLst>
            </p:cNvPr>
            <p:cNvGrpSpPr/>
            <p:nvPr/>
          </p:nvGrpSpPr>
          <p:grpSpPr>
            <a:xfrm>
              <a:off x="11587143" y="5865103"/>
              <a:ext cx="70843" cy="71437"/>
              <a:chOff x="6306223" y="5780245"/>
              <a:chExt cx="70843" cy="71437"/>
            </a:xfrm>
          </p:grpSpPr>
          <p:cxnSp>
            <p:nvCxnSpPr>
              <p:cNvPr id="481" name="Gerader Verbinder 480">
                <a:extLst>
                  <a:ext uri="{FF2B5EF4-FFF2-40B4-BE49-F238E27FC236}">
                    <a16:creationId xmlns:a16="http://schemas.microsoft.com/office/drawing/2014/main" id="{A5BF734A-6F7F-D545-41D7-EAB0A345BF0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2" name="Gerader Verbinder 481">
                <a:extLst>
                  <a:ext uri="{FF2B5EF4-FFF2-40B4-BE49-F238E27FC236}">
                    <a16:creationId xmlns:a16="http://schemas.microsoft.com/office/drawing/2014/main" id="{DD597A28-E81C-CC5E-2A04-2A6929E5A3F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3" name="Gruppieren 482">
              <a:extLst>
                <a:ext uri="{FF2B5EF4-FFF2-40B4-BE49-F238E27FC236}">
                  <a16:creationId xmlns:a16="http://schemas.microsoft.com/office/drawing/2014/main" id="{18E6B362-CF43-18B1-C1E9-DA07BE819075}"/>
                </a:ext>
              </a:extLst>
            </p:cNvPr>
            <p:cNvGrpSpPr/>
            <p:nvPr/>
          </p:nvGrpSpPr>
          <p:grpSpPr>
            <a:xfrm>
              <a:off x="11619881" y="5958840"/>
              <a:ext cx="70843" cy="71437"/>
              <a:chOff x="6306223" y="5780245"/>
              <a:chExt cx="70843" cy="71437"/>
            </a:xfrm>
          </p:grpSpPr>
          <p:cxnSp>
            <p:nvCxnSpPr>
              <p:cNvPr id="484" name="Gerader Verbinder 483">
                <a:extLst>
                  <a:ext uri="{FF2B5EF4-FFF2-40B4-BE49-F238E27FC236}">
                    <a16:creationId xmlns:a16="http://schemas.microsoft.com/office/drawing/2014/main" id="{56F1A5AD-69F8-7B5F-4D11-9C344D39612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5" name="Gerader Verbinder 484">
                <a:extLst>
                  <a:ext uri="{FF2B5EF4-FFF2-40B4-BE49-F238E27FC236}">
                    <a16:creationId xmlns:a16="http://schemas.microsoft.com/office/drawing/2014/main" id="{8B42EFEA-DECD-4043-A686-40ED7D8DA49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6" name="Gruppieren 485">
              <a:extLst>
                <a:ext uri="{FF2B5EF4-FFF2-40B4-BE49-F238E27FC236}">
                  <a16:creationId xmlns:a16="http://schemas.microsoft.com/office/drawing/2014/main" id="{27BF5595-E1B3-25E3-0E48-3E0C464ED459}"/>
                </a:ext>
              </a:extLst>
            </p:cNvPr>
            <p:cNvGrpSpPr/>
            <p:nvPr/>
          </p:nvGrpSpPr>
          <p:grpSpPr>
            <a:xfrm>
              <a:off x="11655303" y="6096885"/>
              <a:ext cx="70843" cy="71437"/>
              <a:chOff x="6306223" y="5780245"/>
              <a:chExt cx="70843" cy="71437"/>
            </a:xfrm>
          </p:grpSpPr>
          <p:cxnSp>
            <p:nvCxnSpPr>
              <p:cNvPr id="487" name="Gerader Verbinder 486">
                <a:extLst>
                  <a:ext uri="{FF2B5EF4-FFF2-40B4-BE49-F238E27FC236}">
                    <a16:creationId xmlns:a16="http://schemas.microsoft.com/office/drawing/2014/main" id="{4D9E3428-7FC7-4D94-511D-059003C75A6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8" name="Gerader Verbinder 487">
                <a:extLst>
                  <a:ext uri="{FF2B5EF4-FFF2-40B4-BE49-F238E27FC236}">
                    <a16:creationId xmlns:a16="http://schemas.microsoft.com/office/drawing/2014/main" id="{CBAA7D8F-1911-E2DA-E6C2-81BA89378356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9" name="Gruppieren 488">
              <a:extLst>
                <a:ext uri="{FF2B5EF4-FFF2-40B4-BE49-F238E27FC236}">
                  <a16:creationId xmlns:a16="http://schemas.microsoft.com/office/drawing/2014/main" id="{4D5FE580-42D8-E26B-F877-3B69BF2E9901}"/>
                </a:ext>
              </a:extLst>
            </p:cNvPr>
            <p:cNvGrpSpPr/>
            <p:nvPr/>
          </p:nvGrpSpPr>
          <p:grpSpPr>
            <a:xfrm>
              <a:off x="11694715" y="6260628"/>
              <a:ext cx="70843" cy="71437"/>
              <a:chOff x="6306223" y="5780245"/>
              <a:chExt cx="70843" cy="71437"/>
            </a:xfrm>
          </p:grpSpPr>
          <p:cxnSp>
            <p:nvCxnSpPr>
              <p:cNvPr id="490" name="Gerader Verbinder 489">
                <a:extLst>
                  <a:ext uri="{FF2B5EF4-FFF2-40B4-BE49-F238E27FC236}">
                    <a16:creationId xmlns:a16="http://schemas.microsoft.com/office/drawing/2014/main" id="{128ED3B0-88B2-2A6E-3C1B-5B9700395A6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6309360" y="5815964"/>
                <a:ext cx="714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1" name="Gerader Verbinder 490">
                <a:extLst>
                  <a:ext uri="{FF2B5EF4-FFF2-40B4-BE49-F238E27FC236}">
                    <a16:creationId xmlns:a16="http://schemas.microsoft.com/office/drawing/2014/main" id="{744EDCF4-B368-0BD6-D5CE-2CCB4567839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341645" y="5780543"/>
                <a:ext cx="0" cy="708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92" name="Gerade Verbindung mit Pfeil 491">
              <a:extLst>
                <a:ext uri="{FF2B5EF4-FFF2-40B4-BE49-F238E27FC236}">
                  <a16:creationId xmlns:a16="http://schemas.microsoft.com/office/drawing/2014/main" id="{A7A5CB58-2B33-12E9-C5A3-C2BF00A5E3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6131" y="4275278"/>
              <a:ext cx="0" cy="195945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3" name="Gerader Verbinder 492">
              <a:extLst>
                <a:ext uri="{FF2B5EF4-FFF2-40B4-BE49-F238E27FC236}">
                  <a16:creationId xmlns:a16="http://schemas.microsoft.com/office/drawing/2014/main" id="{D1336CCD-E9A4-CE83-1471-096FBACD902A}"/>
                </a:ext>
              </a:extLst>
            </p:cNvPr>
            <p:cNvCxnSpPr/>
            <p:nvPr/>
          </p:nvCxnSpPr>
          <p:spPr>
            <a:xfrm>
              <a:off x="10523034" y="6453336"/>
              <a:ext cx="0" cy="21602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4" name="Gerade Verbindung mit Pfeil 493">
              <a:extLst>
                <a:ext uri="{FF2B5EF4-FFF2-40B4-BE49-F238E27FC236}">
                  <a16:creationId xmlns:a16="http://schemas.microsoft.com/office/drawing/2014/main" id="{8145303F-B757-8E89-1009-8D7E55C67B0C}"/>
                </a:ext>
              </a:extLst>
            </p:cNvPr>
            <p:cNvCxnSpPr>
              <a:cxnSpLocks/>
            </p:cNvCxnSpPr>
            <p:nvPr/>
          </p:nvCxnSpPr>
          <p:spPr>
            <a:xfrm>
              <a:off x="9118878" y="6214112"/>
              <a:ext cx="280831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6" name="Gerader Verbinder 495">
              <a:extLst>
                <a:ext uri="{FF2B5EF4-FFF2-40B4-BE49-F238E27FC236}">
                  <a16:creationId xmlns:a16="http://schemas.microsoft.com/office/drawing/2014/main" id="{403CD898-58FA-D001-4A8F-2FE8138B514F}"/>
                </a:ext>
              </a:extLst>
            </p:cNvPr>
            <p:cNvCxnSpPr/>
            <p:nvPr/>
          </p:nvCxnSpPr>
          <p:spPr>
            <a:xfrm>
              <a:off x="6795726" y="6157611"/>
              <a:ext cx="0" cy="355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7" name="Gerader Verbinder 496">
              <a:extLst>
                <a:ext uri="{FF2B5EF4-FFF2-40B4-BE49-F238E27FC236}">
                  <a16:creationId xmlns:a16="http://schemas.microsoft.com/office/drawing/2014/main" id="{342524B6-C2B9-C560-1717-2361B8EAB57D}"/>
                </a:ext>
              </a:extLst>
            </p:cNvPr>
            <p:cNvCxnSpPr/>
            <p:nvPr/>
          </p:nvCxnSpPr>
          <p:spPr>
            <a:xfrm>
              <a:off x="8035174" y="6157611"/>
              <a:ext cx="0" cy="355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8" name="Gerader Verbinder 497">
              <a:extLst>
                <a:ext uri="{FF2B5EF4-FFF2-40B4-BE49-F238E27FC236}">
                  <a16:creationId xmlns:a16="http://schemas.microsoft.com/office/drawing/2014/main" id="{5619008E-586A-0779-F042-9812A7A6402B}"/>
                </a:ext>
              </a:extLst>
            </p:cNvPr>
            <p:cNvCxnSpPr/>
            <p:nvPr/>
          </p:nvCxnSpPr>
          <p:spPr>
            <a:xfrm>
              <a:off x="9899155" y="6221598"/>
              <a:ext cx="0" cy="355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9" name="Gerader Verbinder 498">
              <a:extLst>
                <a:ext uri="{FF2B5EF4-FFF2-40B4-BE49-F238E27FC236}">
                  <a16:creationId xmlns:a16="http://schemas.microsoft.com/office/drawing/2014/main" id="{94BBF3D7-3911-390A-786E-3731EB40416F}"/>
                </a:ext>
              </a:extLst>
            </p:cNvPr>
            <p:cNvCxnSpPr/>
            <p:nvPr/>
          </p:nvCxnSpPr>
          <p:spPr>
            <a:xfrm>
              <a:off x="11140574" y="6220588"/>
              <a:ext cx="0" cy="355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0" name="Textfeld 499">
              <a:extLst>
                <a:ext uri="{FF2B5EF4-FFF2-40B4-BE49-F238E27FC236}">
                  <a16:creationId xmlns:a16="http://schemas.microsoft.com/office/drawing/2014/main" id="{EAD32452-9307-C97B-E5EB-9AEEFA77A950}"/>
                </a:ext>
              </a:extLst>
            </p:cNvPr>
            <p:cNvSpPr txBox="1"/>
            <p:nvPr/>
          </p:nvSpPr>
          <p:spPr>
            <a:xfrm>
              <a:off x="7423978" y="4087633"/>
              <a:ext cx="886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Zählrate</a:t>
              </a:r>
            </a:p>
          </p:txBody>
        </p:sp>
        <p:sp>
          <p:nvSpPr>
            <p:cNvPr id="501" name="Textfeld 500">
              <a:extLst>
                <a:ext uri="{FF2B5EF4-FFF2-40B4-BE49-F238E27FC236}">
                  <a16:creationId xmlns:a16="http://schemas.microsoft.com/office/drawing/2014/main" id="{12778860-6749-C3BB-0B2A-140D50D6D6B4}"/>
                </a:ext>
              </a:extLst>
            </p:cNvPr>
            <p:cNvSpPr txBox="1"/>
            <p:nvPr/>
          </p:nvSpPr>
          <p:spPr>
            <a:xfrm>
              <a:off x="10518829" y="4140926"/>
              <a:ext cx="886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Zählrate</a:t>
              </a:r>
            </a:p>
          </p:txBody>
        </p:sp>
        <p:sp>
          <p:nvSpPr>
            <p:cNvPr id="502" name="Textfeld 501">
              <a:extLst>
                <a:ext uri="{FF2B5EF4-FFF2-40B4-BE49-F238E27FC236}">
                  <a16:creationId xmlns:a16="http://schemas.microsoft.com/office/drawing/2014/main" id="{969904B5-AF05-80FE-83D4-23ECC01C9933}"/>
                </a:ext>
              </a:extLst>
            </p:cNvPr>
            <p:cNvSpPr txBox="1"/>
            <p:nvPr/>
          </p:nvSpPr>
          <p:spPr>
            <a:xfrm>
              <a:off x="8170594" y="6371905"/>
              <a:ext cx="886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in mm</a:t>
              </a:r>
            </a:p>
          </p:txBody>
        </p:sp>
        <p:sp>
          <p:nvSpPr>
            <p:cNvPr id="503" name="Textfeld 502">
              <a:extLst>
                <a:ext uri="{FF2B5EF4-FFF2-40B4-BE49-F238E27FC236}">
                  <a16:creationId xmlns:a16="http://schemas.microsoft.com/office/drawing/2014/main" id="{5D0B9735-E590-970F-2016-1DDC80B5CFF2}"/>
                </a:ext>
              </a:extLst>
            </p:cNvPr>
            <p:cNvSpPr txBox="1"/>
            <p:nvPr/>
          </p:nvSpPr>
          <p:spPr>
            <a:xfrm>
              <a:off x="11280576" y="6427960"/>
              <a:ext cx="886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in mm</a:t>
              </a:r>
            </a:p>
          </p:txBody>
        </p:sp>
        <p:sp>
          <p:nvSpPr>
            <p:cNvPr id="505" name="Textfeld 504">
              <a:extLst>
                <a:ext uri="{FF2B5EF4-FFF2-40B4-BE49-F238E27FC236}">
                  <a16:creationId xmlns:a16="http://schemas.microsoft.com/office/drawing/2014/main" id="{644908D8-0C73-EAA4-BC56-C04ADB3DDDFD}"/>
                </a:ext>
              </a:extLst>
            </p:cNvPr>
            <p:cNvSpPr txBox="1"/>
            <p:nvPr/>
          </p:nvSpPr>
          <p:spPr>
            <a:xfrm>
              <a:off x="9111975" y="6225156"/>
              <a:ext cx="28083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-1             -0,5             0              0,5              1</a:t>
              </a:r>
            </a:p>
          </p:txBody>
        </p:sp>
        <p:sp>
          <p:nvSpPr>
            <p:cNvPr id="504" name="Textfeld 503">
              <a:extLst>
                <a:ext uri="{FF2B5EF4-FFF2-40B4-BE49-F238E27FC236}">
                  <a16:creationId xmlns:a16="http://schemas.microsoft.com/office/drawing/2014/main" id="{0BB6D140-C2B7-43BE-CEEB-D6CCF5B838ED}"/>
                </a:ext>
              </a:extLst>
            </p:cNvPr>
            <p:cNvSpPr txBox="1"/>
            <p:nvPr/>
          </p:nvSpPr>
          <p:spPr>
            <a:xfrm>
              <a:off x="5991989" y="6168717"/>
              <a:ext cx="3052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-1            -0,5             0               0,5            1</a:t>
              </a:r>
            </a:p>
          </p:txBody>
        </p:sp>
        <p:cxnSp>
          <p:nvCxnSpPr>
            <p:cNvPr id="508" name="Gerader Verbinder 507">
              <a:extLst>
                <a:ext uri="{FF2B5EF4-FFF2-40B4-BE49-F238E27FC236}">
                  <a16:creationId xmlns:a16="http://schemas.microsoft.com/office/drawing/2014/main" id="{61215A72-98EA-CA5D-84CC-3141C9552329}"/>
                </a:ext>
              </a:extLst>
            </p:cNvPr>
            <p:cNvCxnSpPr/>
            <p:nvPr/>
          </p:nvCxnSpPr>
          <p:spPr>
            <a:xfrm>
              <a:off x="9264623" y="6214112"/>
              <a:ext cx="0" cy="643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9" name="Gerader Verbinder 508">
              <a:extLst>
                <a:ext uri="{FF2B5EF4-FFF2-40B4-BE49-F238E27FC236}">
                  <a16:creationId xmlns:a16="http://schemas.microsoft.com/office/drawing/2014/main" id="{CC172668-9BF2-A6FB-9A82-E40358781EBA}"/>
                </a:ext>
              </a:extLst>
            </p:cNvPr>
            <p:cNvCxnSpPr/>
            <p:nvPr/>
          </p:nvCxnSpPr>
          <p:spPr>
            <a:xfrm>
              <a:off x="11760696" y="6208586"/>
              <a:ext cx="0" cy="643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6828ABC-DAB1-0838-A64F-D5A627376AB7}"/>
              </a:ext>
            </a:extLst>
          </p:cNvPr>
          <p:cNvGrpSpPr/>
          <p:nvPr/>
        </p:nvGrpSpPr>
        <p:grpSpPr>
          <a:xfrm>
            <a:off x="6429724" y="547013"/>
            <a:ext cx="5426279" cy="3343694"/>
            <a:chOff x="284672" y="5242"/>
            <a:chExt cx="3141705" cy="1934683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94675C63-A595-0DDC-E652-559FA358EB8A}"/>
                </a:ext>
              </a:extLst>
            </p:cNvPr>
            <p:cNvGrpSpPr/>
            <p:nvPr/>
          </p:nvGrpSpPr>
          <p:grpSpPr>
            <a:xfrm>
              <a:off x="284672" y="5242"/>
              <a:ext cx="1407796" cy="1934683"/>
              <a:chOff x="0" y="5242"/>
              <a:chExt cx="1407923" cy="1934743"/>
            </a:xfrm>
          </p:grpSpPr>
          <p:grpSp>
            <p:nvGrpSpPr>
              <p:cNvPr id="30" name="Gruppieren 29">
                <a:extLst>
                  <a:ext uri="{FF2B5EF4-FFF2-40B4-BE49-F238E27FC236}">
                    <a16:creationId xmlns:a16="http://schemas.microsoft.com/office/drawing/2014/main" id="{3B865833-104A-9453-3E27-75326C310DF1}"/>
                  </a:ext>
                </a:extLst>
              </p:cNvPr>
              <p:cNvGrpSpPr/>
              <p:nvPr/>
            </p:nvGrpSpPr>
            <p:grpSpPr>
              <a:xfrm>
                <a:off x="0" y="5242"/>
                <a:ext cx="1407923" cy="1934743"/>
                <a:chOff x="0" y="5242"/>
                <a:chExt cx="1407923" cy="1934743"/>
              </a:xfrm>
            </p:grpSpPr>
            <p:grpSp>
              <p:nvGrpSpPr>
                <p:cNvPr id="35" name="Gruppieren 34">
                  <a:extLst>
                    <a:ext uri="{FF2B5EF4-FFF2-40B4-BE49-F238E27FC236}">
                      <a16:creationId xmlns:a16="http://schemas.microsoft.com/office/drawing/2014/main" id="{C960E1FF-132B-C2C3-453D-11E33CD40816}"/>
                    </a:ext>
                  </a:extLst>
                </p:cNvPr>
                <p:cNvGrpSpPr/>
                <p:nvPr/>
              </p:nvGrpSpPr>
              <p:grpSpPr>
                <a:xfrm>
                  <a:off x="321545" y="5242"/>
                  <a:ext cx="767078" cy="1694653"/>
                  <a:chOff x="-188907" y="5248"/>
                  <a:chExt cx="769231" cy="1696674"/>
                </a:xfrm>
              </p:grpSpPr>
              <p:sp>
                <p:nvSpPr>
                  <p:cNvPr id="510" name="Pfeil: nach rechts 509">
                    <a:extLst>
                      <a:ext uri="{FF2B5EF4-FFF2-40B4-BE49-F238E27FC236}">
                        <a16:creationId xmlns:a16="http://schemas.microsoft.com/office/drawing/2014/main" id="{EB315F55-C296-E049-69A1-6B3C4A4DD0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7227621">
                    <a:off x="-777393" y="968864"/>
                    <a:ext cx="1320972" cy="144000"/>
                  </a:xfrm>
                  <a:prstGeom prst="rightArrow">
                    <a:avLst>
                      <a:gd name="adj1" fmla="val 100000"/>
                      <a:gd name="adj2" fmla="val 50000"/>
                    </a:avLst>
                  </a:prstGeom>
                  <a:solidFill>
                    <a:srgbClr val="FF0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11" name="Pfeil: nach rechts 510">
                    <a:extLst>
                      <a:ext uri="{FF2B5EF4-FFF2-40B4-BE49-F238E27FC236}">
                        <a16:creationId xmlns:a16="http://schemas.microsoft.com/office/drawing/2014/main" id="{675250EA-6C86-D07C-9C29-CDB1BF2712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4372379" flipH="1">
                    <a:off x="-150929" y="970669"/>
                    <a:ext cx="1318996" cy="143510"/>
                  </a:xfrm>
                  <a:prstGeom prst="rightArrow">
                    <a:avLst>
                      <a:gd name="adj1" fmla="val 100000"/>
                      <a:gd name="adj2" fmla="val 50000"/>
                    </a:avLst>
                  </a:prstGeom>
                  <a:solidFill>
                    <a:srgbClr val="0070C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64" name="Freihandform: Form 63">
                    <a:extLst>
                      <a:ext uri="{FF2B5EF4-FFF2-40B4-BE49-F238E27FC236}">
                        <a16:creationId xmlns:a16="http://schemas.microsoft.com/office/drawing/2014/main" id="{4AAC2F76-C36B-3478-4FC3-DC23FF2207F3}"/>
                      </a:ext>
                    </a:extLst>
                  </p:cNvPr>
                  <p:cNvSpPr/>
                  <p:nvPr/>
                </p:nvSpPr>
                <p:spPr>
                  <a:xfrm flipH="1">
                    <a:off x="-142579" y="5248"/>
                    <a:ext cx="419463" cy="505097"/>
                  </a:xfrm>
                  <a:custGeom>
                    <a:avLst/>
                    <a:gdLst>
                      <a:gd name="connsiteX0" fmla="*/ 297543 w 419463"/>
                      <a:gd name="connsiteY0" fmla="*/ 0 h 505097"/>
                      <a:gd name="connsiteX1" fmla="*/ 419463 w 419463"/>
                      <a:gd name="connsiteY1" fmla="*/ 69669 h 505097"/>
                      <a:gd name="connsiteX2" fmla="*/ 158206 w 419463"/>
                      <a:gd name="connsiteY2" fmla="*/ 505097 h 505097"/>
                      <a:gd name="connsiteX3" fmla="*/ 0 w 419463"/>
                      <a:gd name="connsiteY3" fmla="*/ 500743 h 505097"/>
                      <a:gd name="connsiteX4" fmla="*/ 297543 w 419463"/>
                      <a:gd name="connsiteY4" fmla="*/ 0 h 505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463" h="505097">
                        <a:moveTo>
                          <a:pt x="297543" y="0"/>
                        </a:moveTo>
                        <a:lnTo>
                          <a:pt x="419463" y="69669"/>
                        </a:lnTo>
                        <a:lnTo>
                          <a:pt x="158206" y="505097"/>
                        </a:lnTo>
                        <a:lnTo>
                          <a:pt x="0" y="500743"/>
                        </a:lnTo>
                        <a:lnTo>
                          <a:pt x="29754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" name="Flussdiagramm: Verzögerung 36">
                  <a:extLst>
                    <a:ext uri="{FF2B5EF4-FFF2-40B4-BE49-F238E27FC236}">
                      <a16:creationId xmlns:a16="http://schemas.microsoft.com/office/drawing/2014/main" id="{3048CF71-8404-DE83-E99D-37639CDC4987}"/>
                    </a:ext>
                  </a:extLst>
                </p:cNvPr>
                <p:cNvSpPr/>
                <p:nvPr/>
              </p:nvSpPr>
              <p:spPr>
                <a:xfrm rot="5400000">
                  <a:off x="176613" y="1701431"/>
                  <a:ext cx="215900" cy="257810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vert270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</a:p>
              </p:txBody>
            </p:sp>
            <p:sp>
              <p:nvSpPr>
                <p:cNvPr id="38" name="Flussdiagramm: Verzögerung 37">
                  <a:extLst>
                    <a:ext uri="{FF2B5EF4-FFF2-40B4-BE49-F238E27FC236}">
                      <a16:creationId xmlns:a16="http://schemas.microsoft.com/office/drawing/2014/main" id="{4C93E7A8-EAB0-E391-C26E-91D3AAA507EB}"/>
                    </a:ext>
                  </a:extLst>
                </p:cNvPr>
                <p:cNvSpPr/>
                <p:nvPr/>
              </p:nvSpPr>
              <p:spPr>
                <a:xfrm rot="5400000">
                  <a:off x="1012830" y="1703130"/>
                  <a:ext cx="215900" cy="257810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vert270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pic>
              <p:nvPicPr>
                <p:cNvPr id="51" name="Grafik 50" descr="Forum &quot;Physik&quot; - Stehende Welle und Kohärenz - Vorhilfe.de - Vorhilfe">
                  <a:extLst>
                    <a:ext uri="{FF2B5EF4-FFF2-40B4-BE49-F238E27FC236}">
                      <a16:creationId xmlns:a16="http://schemas.microsoft.com/office/drawing/2014/main" id="{36C11EC9-7A01-77CC-FC55-24F6A71490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81" t="8957" r="8291" b="27360"/>
                <a:stretch/>
              </p:blipFill>
              <p:spPr bwMode="auto">
                <a:xfrm>
                  <a:off x="256393" y="795426"/>
                  <a:ext cx="899795" cy="9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54" name="Pfeil: nach rechts 53">
                  <a:extLst>
                    <a:ext uri="{FF2B5EF4-FFF2-40B4-BE49-F238E27FC236}">
                      <a16:creationId xmlns:a16="http://schemas.microsoft.com/office/drawing/2014/main" id="{B0C6728A-9709-7047-6B30-5114A671CE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7227621">
                  <a:off x="213538" y="1133671"/>
                  <a:ext cx="938662" cy="142875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rgbClr val="0070C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95" name="Pfeil: nach rechts 494">
                  <a:extLst>
                    <a:ext uri="{FF2B5EF4-FFF2-40B4-BE49-F238E27FC236}">
                      <a16:creationId xmlns:a16="http://schemas.microsoft.com/office/drawing/2014/main" id="{AD1440E8-E37D-CCC9-2036-BF21876F2B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4372379" flipH="1">
                  <a:off x="256795" y="1129920"/>
                  <a:ext cx="945524" cy="143789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506" name="Geschweifte Klammer links 505">
                  <a:extLst>
                    <a:ext uri="{FF2B5EF4-FFF2-40B4-BE49-F238E27FC236}">
                      <a16:creationId xmlns:a16="http://schemas.microsoft.com/office/drawing/2014/main" id="{09E996E5-33BA-72A1-0D47-3898907F8DA8}"/>
                    </a:ext>
                  </a:extLst>
                </p:cNvPr>
                <p:cNvSpPr/>
                <p:nvPr/>
              </p:nvSpPr>
              <p:spPr>
                <a:xfrm rot="16200000">
                  <a:off x="241935" y="1356081"/>
                  <a:ext cx="89535" cy="573405"/>
                </a:xfrm>
                <a:prstGeom prst="leftBrace">
                  <a:avLst>
                    <a:gd name="adj1" fmla="val 57689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507" name="Geschweifte Klammer links 506">
                  <a:extLst>
                    <a:ext uri="{FF2B5EF4-FFF2-40B4-BE49-F238E27FC236}">
                      <a16:creationId xmlns:a16="http://schemas.microsoft.com/office/drawing/2014/main" id="{BA6B3BC6-C441-235E-A803-0CE3FFBBF3ED}"/>
                    </a:ext>
                  </a:extLst>
                </p:cNvPr>
                <p:cNvSpPr/>
                <p:nvPr/>
              </p:nvSpPr>
              <p:spPr>
                <a:xfrm rot="16200000">
                  <a:off x="1076453" y="1344183"/>
                  <a:ext cx="89535" cy="573405"/>
                </a:xfrm>
                <a:prstGeom prst="leftBrace">
                  <a:avLst>
                    <a:gd name="adj1" fmla="val 57689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pic>
            <p:nvPicPr>
              <p:cNvPr id="34" name="Grafik 33" descr="Forum &quot;Physik&quot; - Stehende Welle und Kohärenz - Vorhilfe.de - Vorhilfe">
                <a:extLst>
                  <a:ext uri="{FF2B5EF4-FFF2-40B4-BE49-F238E27FC236}">
                    <a16:creationId xmlns:a16="http://schemas.microsoft.com/office/drawing/2014/main" id="{53163BAB-11BF-828E-D209-E7FC911EF2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1" t="8957" r="8291" b="27360"/>
              <a:stretch/>
            </p:blipFill>
            <p:spPr bwMode="auto">
              <a:xfrm>
                <a:off x="237948" y="463710"/>
                <a:ext cx="899795" cy="99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A68A6A92-3D34-4179-A0AA-617EA42CF1CD}"/>
                </a:ext>
              </a:extLst>
            </p:cNvPr>
            <p:cNvGrpSpPr/>
            <p:nvPr/>
          </p:nvGrpSpPr>
          <p:grpSpPr>
            <a:xfrm>
              <a:off x="2018581" y="5242"/>
              <a:ext cx="1407796" cy="1934683"/>
              <a:chOff x="0" y="5242"/>
              <a:chExt cx="1407923" cy="1934743"/>
            </a:xfrm>
          </p:grpSpPr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2454B627-2BC1-3BAE-4490-AE25EDF4034C}"/>
                  </a:ext>
                </a:extLst>
              </p:cNvPr>
              <p:cNvGrpSpPr/>
              <p:nvPr/>
            </p:nvGrpSpPr>
            <p:grpSpPr>
              <a:xfrm>
                <a:off x="0" y="5242"/>
                <a:ext cx="1407923" cy="1934743"/>
                <a:chOff x="0" y="5242"/>
                <a:chExt cx="1407923" cy="1934743"/>
              </a:xfrm>
            </p:grpSpPr>
            <p:grpSp>
              <p:nvGrpSpPr>
                <p:cNvPr id="11" name="Gruppieren 10">
                  <a:extLst>
                    <a:ext uri="{FF2B5EF4-FFF2-40B4-BE49-F238E27FC236}">
                      <a16:creationId xmlns:a16="http://schemas.microsoft.com/office/drawing/2014/main" id="{B6CBA530-BB9C-66B2-EF49-11772AC39710}"/>
                    </a:ext>
                  </a:extLst>
                </p:cNvPr>
                <p:cNvGrpSpPr/>
                <p:nvPr/>
              </p:nvGrpSpPr>
              <p:grpSpPr>
                <a:xfrm>
                  <a:off x="0" y="5242"/>
                  <a:ext cx="1407923" cy="1934743"/>
                  <a:chOff x="0" y="5242"/>
                  <a:chExt cx="1407923" cy="1934743"/>
                </a:xfrm>
              </p:grpSpPr>
              <p:grpSp>
                <p:nvGrpSpPr>
                  <p:cNvPr id="14" name="Gruppieren 13">
                    <a:extLst>
                      <a:ext uri="{FF2B5EF4-FFF2-40B4-BE49-F238E27FC236}">
                        <a16:creationId xmlns:a16="http://schemas.microsoft.com/office/drawing/2014/main" id="{F33A0055-4DA1-17E1-E4EA-EEE3CD7EFF14}"/>
                      </a:ext>
                    </a:extLst>
                  </p:cNvPr>
                  <p:cNvGrpSpPr/>
                  <p:nvPr/>
                </p:nvGrpSpPr>
                <p:grpSpPr>
                  <a:xfrm>
                    <a:off x="321545" y="5242"/>
                    <a:ext cx="767078" cy="1694653"/>
                    <a:chOff x="-188907" y="5248"/>
                    <a:chExt cx="769231" cy="1696674"/>
                  </a:xfrm>
                </p:grpSpPr>
                <p:sp>
                  <p:nvSpPr>
                    <p:cNvPr id="27" name="Pfeil: nach rechts 26">
                      <a:extLst>
                        <a:ext uri="{FF2B5EF4-FFF2-40B4-BE49-F238E27FC236}">
                          <a16:creationId xmlns:a16="http://schemas.microsoft.com/office/drawing/2014/main" id="{CEF095FC-C7E5-F642-39BE-BDA96AC580C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7227621">
                      <a:off x="-777393" y="968864"/>
                      <a:ext cx="1320972" cy="144000"/>
                    </a:xfrm>
                    <a:prstGeom prst="rightArrow">
                      <a:avLst>
                        <a:gd name="adj1" fmla="val 100000"/>
                        <a:gd name="adj2" fmla="val 50000"/>
                      </a:avLst>
                    </a:prstGeom>
                    <a:solidFill>
                      <a:srgbClr val="FF0000">
                        <a:alpha val="5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" name="Pfeil: nach rechts 27">
                      <a:extLst>
                        <a:ext uri="{FF2B5EF4-FFF2-40B4-BE49-F238E27FC236}">
                          <a16:creationId xmlns:a16="http://schemas.microsoft.com/office/drawing/2014/main" id="{852A79A7-B419-E07A-FA3E-E584A103E68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4372379" flipH="1">
                      <a:off x="-150929" y="970669"/>
                      <a:ext cx="1318996" cy="143510"/>
                    </a:xfrm>
                    <a:prstGeom prst="rightArrow">
                      <a:avLst>
                        <a:gd name="adj1" fmla="val 100000"/>
                        <a:gd name="adj2" fmla="val 50000"/>
                      </a:avLst>
                    </a:prstGeom>
                    <a:solidFill>
                      <a:srgbClr val="0070C0">
                        <a:alpha val="5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" name="Freihandform: Form 28">
                      <a:extLst>
                        <a:ext uri="{FF2B5EF4-FFF2-40B4-BE49-F238E27FC236}">
                          <a16:creationId xmlns:a16="http://schemas.microsoft.com/office/drawing/2014/main" id="{3D98E0FE-29A9-B20C-ED5D-2141862DA6F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142580" y="5248"/>
                      <a:ext cx="419463" cy="505097"/>
                    </a:xfrm>
                    <a:custGeom>
                      <a:avLst/>
                      <a:gdLst>
                        <a:gd name="connsiteX0" fmla="*/ 297543 w 419463"/>
                        <a:gd name="connsiteY0" fmla="*/ 0 h 505097"/>
                        <a:gd name="connsiteX1" fmla="*/ 419463 w 419463"/>
                        <a:gd name="connsiteY1" fmla="*/ 69669 h 505097"/>
                        <a:gd name="connsiteX2" fmla="*/ 158206 w 419463"/>
                        <a:gd name="connsiteY2" fmla="*/ 505097 h 505097"/>
                        <a:gd name="connsiteX3" fmla="*/ 0 w 419463"/>
                        <a:gd name="connsiteY3" fmla="*/ 500743 h 505097"/>
                        <a:gd name="connsiteX4" fmla="*/ 297543 w 419463"/>
                        <a:gd name="connsiteY4" fmla="*/ 0 h 505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9463" h="505097">
                          <a:moveTo>
                            <a:pt x="297543" y="0"/>
                          </a:moveTo>
                          <a:lnTo>
                            <a:pt x="419463" y="69669"/>
                          </a:lnTo>
                          <a:lnTo>
                            <a:pt x="158206" y="505097"/>
                          </a:lnTo>
                          <a:lnTo>
                            <a:pt x="0" y="500743"/>
                          </a:lnTo>
                          <a:lnTo>
                            <a:pt x="297543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" name="Flussdiagramm: Verzögerung 14">
                    <a:extLst>
                      <a:ext uri="{FF2B5EF4-FFF2-40B4-BE49-F238E27FC236}">
                        <a16:creationId xmlns:a16="http://schemas.microsoft.com/office/drawing/2014/main" id="{CE8DC85F-1778-C026-F604-3647F05BEA0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76613" y="1701431"/>
                    <a:ext cx="215900" cy="257810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vert270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de-DE" sz="1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16" name="Flussdiagramm: Verzögerung 15">
                    <a:extLst>
                      <a:ext uri="{FF2B5EF4-FFF2-40B4-BE49-F238E27FC236}">
                        <a16:creationId xmlns:a16="http://schemas.microsoft.com/office/drawing/2014/main" id="{B30E5C6F-76C6-DDAC-9D7E-0174854D4AE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2830" y="1703130"/>
                    <a:ext cx="215900" cy="257810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vert270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de-DE" sz="11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Y</a:t>
                    </a:r>
                  </a:p>
                </p:txBody>
              </p:sp>
              <p:pic>
                <p:nvPicPr>
                  <p:cNvPr id="17" name="Grafik 16" descr="Forum &quot;Physik&quot; - Stehende Welle und Kohärenz - Vorhilfe.de - Vorhilfe">
                    <a:extLst>
                      <a:ext uri="{FF2B5EF4-FFF2-40B4-BE49-F238E27FC236}">
                        <a16:creationId xmlns:a16="http://schemas.microsoft.com/office/drawing/2014/main" id="{7C229D63-8C7E-F598-B85F-8733F76B30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81" t="8957" r="8291" b="27360"/>
                  <a:stretch/>
                </p:blipFill>
                <p:spPr bwMode="auto">
                  <a:xfrm>
                    <a:off x="256393" y="795426"/>
                    <a:ext cx="899795" cy="990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18" name="Pfeil: nach rechts 17">
                    <a:extLst>
                      <a:ext uri="{FF2B5EF4-FFF2-40B4-BE49-F238E27FC236}">
                        <a16:creationId xmlns:a16="http://schemas.microsoft.com/office/drawing/2014/main" id="{0B281772-1A7F-C216-1730-C886838B186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7227621">
                    <a:off x="213538" y="1133671"/>
                    <a:ext cx="938662" cy="142875"/>
                  </a:xfrm>
                  <a:prstGeom prst="rightArrow">
                    <a:avLst>
                      <a:gd name="adj1" fmla="val 100000"/>
                      <a:gd name="adj2" fmla="val 50000"/>
                    </a:avLst>
                  </a:prstGeom>
                  <a:solidFill>
                    <a:srgbClr val="0070C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" name="Pfeil: nach rechts 19">
                    <a:extLst>
                      <a:ext uri="{FF2B5EF4-FFF2-40B4-BE49-F238E27FC236}">
                        <a16:creationId xmlns:a16="http://schemas.microsoft.com/office/drawing/2014/main" id="{3C41F1F3-1C2C-8EA9-FD7A-0529D4B159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4372379" flipH="1">
                    <a:off x="256795" y="1129920"/>
                    <a:ext cx="945524" cy="143789"/>
                  </a:xfrm>
                  <a:prstGeom prst="rightArrow">
                    <a:avLst>
                      <a:gd name="adj1" fmla="val 100000"/>
                      <a:gd name="adj2" fmla="val 50000"/>
                    </a:avLst>
                  </a:prstGeom>
                  <a:solidFill>
                    <a:srgbClr val="FF0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1" name="Geschweifte Klammer links 20">
                    <a:extLst>
                      <a:ext uri="{FF2B5EF4-FFF2-40B4-BE49-F238E27FC236}">
                        <a16:creationId xmlns:a16="http://schemas.microsoft.com/office/drawing/2014/main" id="{785B32AF-DB7F-E867-CCC0-C35C320EED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41935" y="1356081"/>
                    <a:ext cx="89535" cy="573405"/>
                  </a:xfrm>
                  <a:prstGeom prst="leftBrace">
                    <a:avLst>
                      <a:gd name="adj1" fmla="val 57689"/>
                      <a:gd name="adj2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2" name="Geschweifte Klammer links 21">
                    <a:extLst>
                      <a:ext uri="{FF2B5EF4-FFF2-40B4-BE49-F238E27FC236}">
                        <a16:creationId xmlns:a16="http://schemas.microsoft.com/office/drawing/2014/main" id="{92A9B507-531E-75AE-4162-490A12B4EF7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76453" y="1344183"/>
                    <a:ext cx="89535" cy="573405"/>
                  </a:xfrm>
                  <a:prstGeom prst="leftBrace">
                    <a:avLst>
                      <a:gd name="adj1" fmla="val 57689"/>
                      <a:gd name="adj2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pic>
              <p:nvPicPr>
                <p:cNvPr id="12" name="Grafik 11" descr="Forum &quot;Physik&quot; - Stehende Welle und Kohärenz - Vorhilfe.de - Vorhilfe">
                  <a:extLst>
                    <a:ext uri="{FF2B5EF4-FFF2-40B4-BE49-F238E27FC236}">
                      <a16:creationId xmlns:a16="http://schemas.microsoft.com/office/drawing/2014/main" id="{73377555-D050-C09F-6BF2-20FEE241D9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81" t="8957" r="8291" b="27360"/>
                <a:stretch/>
              </p:blipFill>
              <p:spPr bwMode="auto">
                <a:xfrm>
                  <a:off x="237948" y="461088"/>
                  <a:ext cx="899795" cy="9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8" name="Pfeil: nach rechts 7">
                <a:extLst>
                  <a:ext uri="{FF2B5EF4-FFF2-40B4-BE49-F238E27FC236}">
                    <a16:creationId xmlns:a16="http://schemas.microsoft.com/office/drawing/2014/main" id="{B4DBB032-E0F6-E592-59DB-3243A101B4DA}"/>
                  </a:ext>
                </a:extLst>
              </p:cNvPr>
              <p:cNvSpPr/>
              <p:nvPr/>
            </p:nvSpPr>
            <p:spPr>
              <a:xfrm>
                <a:off x="251545" y="564631"/>
                <a:ext cx="282138" cy="135971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0" name="Pfeil: nach rechts 9">
                <a:extLst>
                  <a:ext uri="{FF2B5EF4-FFF2-40B4-BE49-F238E27FC236}">
                    <a16:creationId xmlns:a16="http://schemas.microsoft.com/office/drawing/2014/main" id="{8E5D4A28-889C-E933-0C82-645190B9B625}"/>
                  </a:ext>
                </a:extLst>
              </p:cNvPr>
              <p:cNvSpPr/>
              <p:nvPr/>
            </p:nvSpPr>
            <p:spPr>
              <a:xfrm flipH="1">
                <a:off x="867164" y="562931"/>
                <a:ext cx="282138" cy="135971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904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Fragen</a:t>
            </a:r>
            <a:endParaRPr lang="de-DE" i="1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C1C9830-515D-DD77-E204-C99272DE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53095"/>
            <a:ext cx="7867154" cy="436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Bedeutet </a:t>
            </a:r>
            <a:r>
              <a:rPr lang="de-DE" sz="2400" i="1" dirty="0"/>
              <a:t>Welcher-Weg-Information</a:t>
            </a:r>
            <a:r>
              <a:rPr lang="de-DE" sz="2400" dirty="0"/>
              <a:t>, dass man weiß, </a:t>
            </a:r>
            <a:br>
              <a:rPr lang="de-DE" sz="2400" dirty="0"/>
            </a:br>
            <a:r>
              <a:rPr lang="de-DE" sz="2400" dirty="0"/>
              <a:t>welchen Weg das Quantenobjekt gegangen ist?</a:t>
            </a:r>
            <a:br>
              <a:rPr lang="de-DE" sz="2400" dirty="0"/>
            </a:br>
            <a:r>
              <a:rPr lang="de-DE" sz="2000" dirty="0"/>
              <a:t>(Spoiler: nein!)</a:t>
            </a:r>
            <a:br>
              <a:rPr lang="de-DE" sz="2400" dirty="0"/>
            </a:br>
            <a:endParaRPr lang="de-DE" sz="2400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Wann hat man eine </a:t>
            </a:r>
            <a:r>
              <a:rPr lang="de-DE" sz="2400" i="1" dirty="0"/>
              <a:t>Welcher-Weg-Information</a:t>
            </a:r>
            <a:r>
              <a:rPr lang="de-DE" sz="2400" dirty="0"/>
              <a:t>?</a:t>
            </a:r>
            <a:br>
              <a:rPr lang="de-DE" sz="2400" dirty="0"/>
            </a:br>
            <a:endParaRPr lang="de-DE" sz="2400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Wie gewinnt man eine </a:t>
            </a:r>
            <a:r>
              <a:rPr lang="de-DE" sz="2400" i="1" dirty="0"/>
              <a:t>Welcher-Weg-Information</a:t>
            </a:r>
            <a:r>
              <a:rPr lang="de-DE" sz="2400" dirty="0"/>
              <a:t>?</a:t>
            </a:r>
            <a:br>
              <a:rPr lang="de-DE" sz="2400" dirty="0"/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0842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535506-008F-0F98-24A5-4536C28B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Wann hat man eine </a:t>
            </a:r>
            <a:r>
              <a:rPr lang="de-DE" i="1" dirty="0"/>
              <a:t>Welcher-Weg-Information</a:t>
            </a:r>
            <a:r>
              <a:rPr lang="de-DE" dirty="0"/>
              <a:t>?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8521BB5-6FA5-FAB9-B070-9B2A91E7F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176"/>
            <a:ext cx="9095184" cy="49251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Welcher-</a:t>
            </a:r>
            <a:r>
              <a:rPr lang="de-DE" dirty="0">
                <a:solidFill>
                  <a:schemeClr val="tx1"/>
                </a:solidFill>
              </a:rPr>
              <a:t>Weg-Information hat man, …</a:t>
            </a:r>
          </a:p>
          <a:p>
            <a:pPr marL="109728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genau genommen:</a:t>
            </a:r>
          </a:p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… wenn das Experiment eine Messung erlaubt,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dessen Ergebnis man einem der beiden Wege </a:t>
            </a:r>
            <a:r>
              <a:rPr lang="de-DE" b="1" dirty="0">
                <a:solidFill>
                  <a:schemeClr val="tx1"/>
                </a:solidFill>
              </a:rPr>
              <a:t>zuordnen</a:t>
            </a:r>
            <a:r>
              <a:rPr lang="de-DE" dirty="0">
                <a:solidFill>
                  <a:schemeClr val="tx1"/>
                </a:solidFill>
              </a:rPr>
              <a:t> kann.</a:t>
            </a:r>
            <a:endParaRPr lang="de-DE" sz="24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oft verwendete Formulierung:</a:t>
            </a:r>
          </a:p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… wenn die Wege (durch eine Messung) </a:t>
            </a:r>
            <a:r>
              <a:rPr lang="de-DE" b="1" dirty="0">
                <a:solidFill>
                  <a:schemeClr val="tx1"/>
                </a:solidFill>
              </a:rPr>
              <a:t>unterscheidbar</a:t>
            </a:r>
            <a:r>
              <a:rPr lang="de-DE" dirty="0">
                <a:solidFill>
                  <a:schemeClr val="tx1"/>
                </a:solidFill>
              </a:rPr>
              <a:t> sind.</a:t>
            </a:r>
            <a:br>
              <a:rPr lang="de-DE" dirty="0">
                <a:solidFill>
                  <a:schemeClr val="tx1"/>
                </a:solidFill>
              </a:rPr>
            </a:br>
            <a:endParaRPr lang="de-DE" sz="2000" i="1" dirty="0">
              <a:solidFill>
                <a:schemeClr val="tx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51E68EA-3439-4D58-E63E-3F9FC8090DC6}"/>
              </a:ext>
            </a:extLst>
          </p:cNvPr>
          <p:cNvGrpSpPr/>
          <p:nvPr/>
        </p:nvGrpSpPr>
        <p:grpSpPr>
          <a:xfrm>
            <a:off x="9269845" y="1268760"/>
            <a:ext cx="2320258" cy="1440160"/>
            <a:chOff x="8040216" y="1710531"/>
            <a:chExt cx="3597132" cy="2232703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A0BA07E9-AE56-DF58-18FD-EAFDDAF91BB8}"/>
                </a:ext>
              </a:extLst>
            </p:cNvPr>
            <p:cNvGrpSpPr/>
            <p:nvPr/>
          </p:nvGrpSpPr>
          <p:grpSpPr>
            <a:xfrm>
              <a:off x="8040216" y="1710531"/>
              <a:ext cx="3597132" cy="2232703"/>
              <a:chOff x="3071664" y="1772816"/>
              <a:chExt cx="4176464" cy="2592288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26486AF8-EEE4-7E1C-0EC7-354EE168E050}"/>
                  </a:ext>
                </a:extLst>
              </p:cNvPr>
              <p:cNvGrpSpPr/>
              <p:nvPr/>
            </p:nvGrpSpPr>
            <p:grpSpPr>
              <a:xfrm>
                <a:off x="3071664" y="1772816"/>
                <a:ext cx="4176464" cy="2592288"/>
                <a:chOff x="3071664" y="1772816"/>
                <a:chExt cx="4176464" cy="2592288"/>
              </a:xfrm>
            </p:grpSpPr>
            <p:grpSp>
              <p:nvGrpSpPr>
                <p:cNvPr id="14" name="Gruppieren 13">
                  <a:extLst>
                    <a:ext uri="{FF2B5EF4-FFF2-40B4-BE49-F238E27FC236}">
                      <a16:creationId xmlns:a16="http://schemas.microsoft.com/office/drawing/2014/main" id="{F66F3B6F-34AE-2671-43BF-16B08CC11F5E}"/>
                    </a:ext>
                  </a:extLst>
                </p:cNvPr>
                <p:cNvGrpSpPr/>
                <p:nvPr/>
              </p:nvGrpSpPr>
              <p:grpSpPr>
                <a:xfrm>
                  <a:off x="3791744" y="2100368"/>
                  <a:ext cx="1324915" cy="1798949"/>
                  <a:chOff x="4788024" y="3860256"/>
                  <a:chExt cx="1324914" cy="1798949"/>
                </a:xfrm>
              </p:grpSpPr>
              <p:sp>
                <p:nvSpPr>
                  <p:cNvPr id="19" name="Rectangle 50">
                    <a:extLst>
                      <a:ext uri="{FF2B5EF4-FFF2-40B4-BE49-F238E27FC236}">
                        <a16:creationId xmlns:a16="http://schemas.microsoft.com/office/drawing/2014/main" id="{023FAA5F-D3B0-53BA-62E6-6531150FE3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3860256"/>
                    <a:ext cx="892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" name="Rectangle 50">
                    <a:extLst>
                      <a:ext uri="{FF2B5EF4-FFF2-40B4-BE49-F238E27FC236}">
                        <a16:creationId xmlns:a16="http://schemas.microsoft.com/office/drawing/2014/main" id="{FA6A0798-FE58-55B1-7F28-A05376F802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4624110"/>
                    <a:ext cx="93138" cy="27809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" name="Rectangle 50">
                    <a:extLst>
                      <a:ext uri="{FF2B5EF4-FFF2-40B4-BE49-F238E27FC236}">
                        <a16:creationId xmlns:a16="http://schemas.microsoft.com/office/drawing/2014/main" id="{1C1B11A2-54C2-787A-43CE-F1DF78C27D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36393" y="5064788"/>
                    <a:ext cx="765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" name="Rectangle 51" descr="Diagonal weit nach oben">
                    <a:extLst>
                      <a:ext uri="{FF2B5EF4-FFF2-40B4-BE49-F238E27FC236}">
                        <a16:creationId xmlns:a16="http://schemas.microsoft.com/office/drawing/2014/main" id="{E65C081D-B3C0-9BE7-2EB4-BA7B2B407C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88024" y="4570682"/>
                    <a:ext cx="693482" cy="360990"/>
                  </a:xfrm>
                  <a:prstGeom prst="rect">
                    <a:avLst/>
                  </a:prstGeom>
                  <a:pattFill prst="wd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" name="Rechteck 12">
                  <a:extLst>
                    <a:ext uri="{FF2B5EF4-FFF2-40B4-BE49-F238E27FC236}">
                      <a16:creationId xmlns:a16="http://schemas.microsoft.com/office/drawing/2014/main" id="{6808DD80-B753-F1C9-9A8F-BBB3D774F684}"/>
                    </a:ext>
                  </a:extLst>
                </p:cNvPr>
                <p:cNvSpPr/>
                <p:nvPr/>
              </p:nvSpPr>
              <p:spPr>
                <a:xfrm>
                  <a:off x="3071664" y="1772816"/>
                  <a:ext cx="4176464" cy="2592288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sp>
            <p:nvSpPr>
              <p:cNvPr id="11" name="Rectangle 50">
                <a:extLst>
                  <a:ext uri="{FF2B5EF4-FFF2-40B4-BE49-F238E27FC236}">
                    <a16:creationId xmlns:a16="http://schemas.microsoft.com/office/drawing/2014/main" id="{7F7BEC7B-C968-DA3D-590D-34C14F2A3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977379" y="2160504"/>
                <a:ext cx="45719" cy="175376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8F5BFFEC-8052-278D-5523-11D82965EF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7697" y="2586896"/>
              <a:ext cx="540491" cy="17516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70FF108A-E466-7530-F9C9-6469E9ED6C3E}"/>
                </a:ext>
              </a:extLst>
            </p:cNvPr>
            <p:cNvCxnSpPr>
              <a:cxnSpLocks/>
            </p:cNvCxnSpPr>
            <p:nvPr/>
          </p:nvCxnSpPr>
          <p:spPr>
            <a:xfrm>
              <a:off x="9770165" y="2584174"/>
              <a:ext cx="1653679" cy="3695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60D3E81F-5CB3-AEC8-F595-DDFC5BF4F568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>
              <a:off x="9257697" y="2759986"/>
              <a:ext cx="532346" cy="211814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78806A96-D245-5BE7-0FEA-32D74AB71D4F}"/>
                </a:ext>
              </a:extLst>
            </p:cNvPr>
            <p:cNvCxnSpPr>
              <a:cxnSpLocks/>
            </p:cNvCxnSpPr>
            <p:nvPr/>
          </p:nvCxnSpPr>
          <p:spPr>
            <a:xfrm>
              <a:off x="9770165" y="2961861"/>
              <a:ext cx="1673368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146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535506-008F-0F98-24A5-4536C28B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gewinnt man eine </a:t>
            </a:r>
            <a:r>
              <a:rPr lang="de-DE" i="1" dirty="0"/>
              <a:t>Welcher-Weg-Information</a:t>
            </a:r>
            <a:r>
              <a:rPr lang="de-DE" dirty="0"/>
              <a:t>?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8521BB5-6FA5-FAB9-B070-9B2A91E7F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176"/>
            <a:ext cx="9095184" cy="49251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Durch eine Markierung,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die man durch eine Messung auslesen kann.</a:t>
            </a:r>
          </a:p>
          <a:p>
            <a:pPr marL="109728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Möglichkeiten:</a:t>
            </a:r>
            <a:endParaRPr lang="de-DE" sz="2400" dirty="0">
              <a:solidFill>
                <a:schemeClr val="tx1"/>
              </a:solidFill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</a:rPr>
              <a:t>Bei einem Atom: Energiezustand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</a:rPr>
              <a:t>Bei einem Atom: Kernspin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</a:rPr>
              <a:t>Bei einem Photon: Polarisation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</a:rPr>
              <a:t>Zweites Quantenobjekt</a:t>
            </a:r>
          </a:p>
          <a:p>
            <a:pPr marL="411480" lvl="1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4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am Kernspin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1245109-D776-FB18-41E7-6FEAD2F2CD3B}"/>
              </a:ext>
            </a:extLst>
          </p:cNvPr>
          <p:cNvSpPr txBox="1">
            <a:spLocks/>
          </p:cNvSpPr>
          <p:nvPr/>
        </p:nvSpPr>
        <p:spPr>
          <a:xfrm>
            <a:off x="4223792" y="1340768"/>
            <a:ext cx="6155427" cy="3240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de-DE" dirty="0">
                <a:solidFill>
                  <a:schemeClr val="tx1"/>
                </a:solidFill>
              </a:rPr>
              <a:t>Prinzip:</a:t>
            </a:r>
          </a:p>
          <a:p>
            <a:pPr marL="109728" indent="0">
              <a:buFont typeface="Arial" pitchFamily="34" charset="0"/>
              <a:buNone/>
            </a:pPr>
            <a:r>
              <a:rPr lang="de-DE" dirty="0">
                <a:solidFill>
                  <a:schemeClr val="tx1"/>
                </a:solidFill>
              </a:rPr>
              <a:t>Rote Seite: Spin bleibt </a:t>
            </a:r>
            <a:r>
              <a:rPr lang="de-DE" dirty="0" err="1">
                <a:solidFill>
                  <a:schemeClr val="tx1"/>
                </a:solidFill>
              </a:rPr>
              <a:t>up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Blaue Seite: Spin wird auf down gedreht</a:t>
            </a:r>
          </a:p>
          <a:p>
            <a:pPr marL="109728" indent="0">
              <a:buFont typeface="Arial" pitchFamily="34" charset="0"/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Font typeface="Arial" pitchFamily="34" charset="0"/>
              <a:buNone/>
            </a:pPr>
            <a:r>
              <a:rPr lang="de-DE" dirty="0">
                <a:solidFill>
                  <a:schemeClr val="tx1"/>
                </a:solidFill>
              </a:rPr>
              <a:t>Unterscheidende Messung:</a:t>
            </a:r>
          </a:p>
          <a:p>
            <a:pPr marL="109728" indent="0">
              <a:buFont typeface="Arial" pitchFamily="34" charset="0"/>
              <a:buNone/>
            </a:pPr>
            <a:r>
              <a:rPr lang="de-DE" dirty="0">
                <a:solidFill>
                  <a:srgbClr val="C00000"/>
                </a:solidFill>
              </a:rPr>
              <a:t>Spin </a:t>
            </a:r>
            <a:r>
              <a:rPr lang="de-DE" dirty="0" err="1">
                <a:solidFill>
                  <a:srgbClr val="C00000"/>
                </a:solidFill>
              </a:rPr>
              <a:t>up</a:t>
            </a:r>
            <a:r>
              <a:rPr lang="de-DE" dirty="0">
                <a:solidFill>
                  <a:srgbClr val="C00000"/>
                </a:solidFill>
              </a:rPr>
              <a:t> gehört zum roten Weg</a:t>
            </a:r>
          </a:p>
          <a:p>
            <a:pPr marL="109728" indent="0">
              <a:buFont typeface="Arial" pitchFamily="34" charset="0"/>
              <a:buNone/>
            </a:pPr>
            <a:r>
              <a:rPr lang="de-DE" dirty="0">
                <a:solidFill>
                  <a:srgbClr val="00B0F0"/>
                </a:solidFill>
              </a:rPr>
              <a:t>Spin down gehört zum blauen Weg</a:t>
            </a:r>
            <a:br>
              <a:rPr lang="de-DE" dirty="0">
                <a:solidFill>
                  <a:srgbClr val="00B0F0"/>
                </a:solidFill>
              </a:rPr>
            </a:br>
            <a:endParaRPr lang="de-DE" dirty="0">
              <a:solidFill>
                <a:srgbClr val="00B0F0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123DF67-771D-3040-08EF-ECC86D264642}"/>
              </a:ext>
            </a:extLst>
          </p:cNvPr>
          <p:cNvGrpSpPr/>
          <p:nvPr/>
        </p:nvGrpSpPr>
        <p:grpSpPr>
          <a:xfrm>
            <a:off x="638268" y="1628800"/>
            <a:ext cx="2431512" cy="3343694"/>
            <a:chOff x="0" y="5242"/>
            <a:chExt cx="1407923" cy="1934743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BD8E6B90-0C9D-2D21-9258-30D462FCA253}"/>
                </a:ext>
              </a:extLst>
            </p:cNvPr>
            <p:cNvGrpSpPr/>
            <p:nvPr/>
          </p:nvGrpSpPr>
          <p:grpSpPr>
            <a:xfrm>
              <a:off x="0" y="5242"/>
              <a:ext cx="1407923" cy="1934743"/>
              <a:chOff x="0" y="5242"/>
              <a:chExt cx="1407923" cy="1934743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FA2533A4-FACD-5D5E-F2CB-380C8B3EAEE4}"/>
                  </a:ext>
                </a:extLst>
              </p:cNvPr>
              <p:cNvGrpSpPr/>
              <p:nvPr/>
            </p:nvGrpSpPr>
            <p:grpSpPr>
              <a:xfrm>
                <a:off x="0" y="5242"/>
                <a:ext cx="1407923" cy="1934743"/>
                <a:chOff x="0" y="5242"/>
                <a:chExt cx="1407923" cy="1934743"/>
              </a:xfrm>
            </p:grpSpPr>
            <p:grpSp>
              <p:nvGrpSpPr>
                <p:cNvPr id="12" name="Gruppieren 11">
                  <a:extLst>
                    <a:ext uri="{FF2B5EF4-FFF2-40B4-BE49-F238E27FC236}">
                      <a16:creationId xmlns:a16="http://schemas.microsoft.com/office/drawing/2014/main" id="{C63A8770-C389-7B1E-C6D1-9DDABB3F2A45}"/>
                    </a:ext>
                  </a:extLst>
                </p:cNvPr>
                <p:cNvGrpSpPr/>
                <p:nvPr/>
              </p:nvGrpSpPr>
              <p:grpSpPr>
                <a:xfrm>
                  <a:off x="321545" y="5242"/>
                  <a:ext cx="767078" cy="1694653"/>
                  <a:chOff x="-188907" y="5248"/>
                  <a:chExt cx="769231" cy="1696674"/>
                </a:xfrm>
              </p:grpSpPr>
              <p:sp>
                <p:nvSpPr>
                  <p:cNvPr id="20" name="Pfeil: nach rechts 19">
                    <a:extLst>
                      <a:ext uri="{FF2B5EF4-FFF2-40B4-BE49-F238E27FC236}">
                        <a16:creationId xmlns:a16="http://schemas.microsoft.com/office/drawing/2014/main" id="{CC853375-09D9-664E-7C75-63AF6F229F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7227621">
                    <a:off x="-777393" y="968864"/>
                    <a:ext cx="1320972" cy="144000"/>
                  </a:xfrm>
                  <a:prstGeom prst="rightArrow">
                    <a:avLst>
                      <a:gd name="adj1" fmla="val 100000"/>
                      <a:gd name="adj2" fmla="val 50000"/>
                    </a:avLst>
                  </a:prstGeom>
                  <a:solidFill>
                    <a:srgbClr val="FF0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1" name="Pfeil: nach rechts 20">
                    <a:extLst>
                      <a:ext uri="{FF2B5EF4-FFF2-40B4-BE49-F238E27FC236}">
                        <a16:creationId xmlns:a16="http://schemas.microsoft.com/office/drawing/2014/main" id="{8392DD48-2AA1-BCD2-307C-D17F962229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4372379" flipH="1">
                    <a:off x="-150929" y="970669"/>
                    <a:ext cx="1318996" cy="143510"/>
                  </a:xfrm>
                  <a:prstGeom prst="rightArrow">
                    <a:avLst>
                      <a:gd name="adj1" fmla="val 100000"/>
                      <a:gd name="adj2" fmla="val 50000"/>
                    </a:avLst>
                  </a:prstGeom>
                  <a:solidFill>
                    <a:srgbClr val="0070C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2" name="Freihandform: Form 21">
                    <a:extLst>
                      <a:ext uri="{FF2B5EF4-FFF2-40B4-BE49-F238E27FC236}">
                        <a16:creationId xmlns:a16="http://schemas.microsoft.com/office/drawing/2014/main" id="{E2B2C12C-022D-8A40-7E3A-CB0443656D85}"/>
                      </a:ext>
                    </a:extLst>
                  </p:cNvPr>
                  <p:cNvSpPr/>
                  <p:nvPr/>
                </p:nvSpPr>
                <p:spPr>
                  <a:xfrm flipH="1">
                    <a:off x="-142580" y="5248"/>
                    <a:ext cx="419463" cy="505097"/>
                  </a:xfrm>
                  <a:custGeom>
                    <a:avLst/>
                    <a:gdLst>
                      <a:gd name="connsiteX0" fmla="*/ 297543 w 419463"/>
                      <a:gd name="connsiteY0" fmla="*/ 0 h 505097"/>
                      <a:gd name="connsiteX1" fmla="*/ 419463 w 419463"/>
                      <a:gd name="connsiteY1" fmla="*/ 69669 h 505097"/>
                      <a:gd name="connsiteX2" fmla="*/ 158206 w 419463"/>
                      <a:gd name="connsiteY2" fmla="*/ 505097 h 505097"/>
                      <a:gd name="connsiteX3" fmla="*/ 0 w 419463"/>
                      <a:gd name="connsiteY3" fmla="*/ 500743 h 505097"/>
                      <a:gd name="connsiteX4" fmla="*/ 297543 w 419463"/>
                      <a:gd name="connsiteY4" fmla="*/ 0 h 505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463" h="505097">
                        <a:moveTo>
                          <a:pt x="297543" y="0"/>
                        </a:moveTo>
                        <a:lnTo>
                          <a:pt x="419463" y="69669"/>
                        </a:lnTo>
                        <a:lnTo>
                          <a:pt x="158206" y="505097"/>
                        </a:lnTo>
                        <a:lnTo>
                          <a:pt x="0" y="500743"/>
                        </a:lnTo>
                        <a:lnTo>
                          <a:pt x="29754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" name="Flussdiagramm: Verzögerung 12">
                  <a:extLst>
                    <a:ext uri="{FF2B5EF4-FFF2-40B4-BE49-F238E27FC236}">
                      <a16:creationId xmlns:a16="http://schemas.microsoft.com/office/drawing/2014/main" id="{5B086C83-869B-6007-0240-095BDBCDB848}"/>
                    </a:ext>
                  </a:extLst>
                </p:cNvPr>
                <p:cNvSpPr/>
                <p:nvPr/>
              </p:nvSpPr>
              <p:spPr>
                <a:xfrm rot="5400000">
                  <a:off x="176613" y="1701431"/>
                  <a:ext cx="215900" cy="257810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vert270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</a:p>
              </p:txBody>
            </p:sp>
            <p:sp>
              <p:nvSpPr>
                <p:cNvPr id="14" name="Flussdiagramm: Verzögerung 13">
                  <a:extLst>
                    <a:ext uri="{FF2B5EF4-FFF2-40B4-BE49-F238E27FC236}">
                      <a16:creationId xmlns:a16="http://schemas.microsoft.com/office/drawing/2014/main" id="{17A747EA-B536-3FB4-561C-222B679ED508}"/>
                    </a:ext>
                  </a:extLst>
                </p:cNvPr>
                <p:cNvSpPr/>
                <p:nvPr/>
              </p:nvSpPr>
              <p:spPr>
                <a:xfrm rot="5400000">
                  <a:off x="1012830" y="1703130"/>
                  <a:ext cx="215900" cy="257810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vert270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pic>
              <p:nvPicPr>
                <p:cNvPr id="15" name="Grafik 14" descr="Forum &quot;Physik&quot; - Stehende Welle und Kohärenz - Vorhilfe.de - Vorhilfe">
                  <a:extLst>
                    <a:ext uri="{FF2B5EF4-FFF2-40B4-BE49-F238E27FC236}">
                      <a16:creationId xmlns:a16="http://schemas.microsoft.com/office/drawing/2014/main" id="{AA57D69B-5ABA-1583-47F4-A6AF438AA5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81" t="8957" r="8291" b="27360"/>
                <a:stretch/>
              </p:blipFill>
              <p:spPr bwMode="auto">
                <a:xfrm>
                  <a:off x="256393" y="795426"/>
                  <a:ext cx="899795" cy="9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6" name="Pfeil: nach rechts 15">
                  <a:extLst>
                    <a:ext uri="{FF2B5EF4-FFF2-40B4-BE49-F238E27FC236}">
                      <a16:creationId xmlns:a16="http://schemas.microsoft.com/office/drawing/2014/main" id="{F5D6589E-5EBB-F2F2-BDCF-FF0168EF86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7227621">
                  <a:off x="213538" y="1133671"/>
                  <a:ext cx="938662" cy="142875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rgbClr val="0070C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7" name="Pfeil: nach rechts 16">
                  <a:extLst>
                    <a:ext uri="{FF2B5EF4-FFF2-40B4-BE49-F238E27FC236}">
                      <a16:creationId xmlns:a16="http://schemas.microsoft.com/office/drawing/2014/main" id="{244FB893-EAFC-EACF-A112-CC193FE5B9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4372379" flipH="1">
                  <a:off x="256795" y="1129920"/>
                  <a:ext cx="945524" cy="143789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8" name="Geschweifte Klammer links 17">
                  <a:extLst>
                    <a:ext uri="{FF2B5EF4-FFF2-40B4-BE49-F238E27FC236}">
                      <a16:creationId xmlns:a16="http://schemas.microsoft.com/office/drawing/2014/main" id="{D3A0E168-E298-809D-E02E-B1F8ED9BE29F}"/>
                    </a:ext>
                  </a:extLst>
                </p:cNvPr>
                <p:cNvSpPr/>
                <p:nvPr/>
              </p:nvSpPr>
              <p:spPr>
                <a:xfrm rot="16200000">
                  <a:off x="241935" y="1356081"/>
                  <a:ext cx="89535" cy="573405"/>
                </a:xfrm>
                <a:prstGeom prst="leftBrace">
                  <a:avLst>
                    <a:gd name="adj1" fmla="val 57689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9" name="Geschweifte Klammer links 18">
                  <a:extLst>
                    <a:ext uri="{FF2B5EF4-FFF2-40B4-BE49-F238E27FC236}">
                      <a16:creationId xmlns:a16="http://schemas.microsoft.com/office/drawing/2014/main" id="{032453AF-5C17-03E1-9C46-58AAAC91C521}"/>
                    </a:ext>
                  </a:extLst>
                </p:cNvPr>
                <p:cNvSpPr/>
                <p:nvPr/>
              </p:nvSpPr>
              <p:spPr>
                <a:xfrm rot="16200000">
                  <a:off x="1076453" y="1344183"/>
                  <a:ext cx="89535" cy="573405"/>
                </a:xfrm>
                <a:prstGeom prst="leftBrace">
                  <a:avLst>
                    <a:gd name="adj1" fmla="val 57689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pic>
            <p:nvPicPr>
              <p:cNvPr id="11" name="Grafik 10" descr="Forum &quot;Physik&quot; - Stehende Welle und Kohärenz - Vorhilfe.de - Vorhilfe">
                <a:extLst>
                  <a:ext uri="{FF2B5EF4-FFF2-40B4-BE49-F238E27FC236}">
                    <a16:creationId xmlns:a16="http://schemas.microsoft.com/office/drawing/2014/main" id="{B8B9F9CA-7E72-90C6-5FF1-E9FEE9DBEC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1" t="8957" r="8291" b="27360"/>
              <a:stretch/>
            </p:blipFill>
            <p:spPr bwMode="auto">
              <a:xfrm>
                <a:off x="237948" y="461088"/>
                <a:ext cx="899795" cy="99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030072C6-63DF-DAD8-4E16-F8FD9B8F02B1}"/>
                </a:ext>
              </a:extLst>
            </p:cNvPr>
            <p:cNvSpPr/>
            <p:nvPr/>
          </p:nvSpPr>
          <p:spPr>
            <a:xfrm>
              <a:off x="251545" y="564631"/>
              <a:ext cx="282138" cy="135971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0C26120D-0BEE-C069-D545-B8FAD2E4B205}"/>
                </a:ext>
              </a:extLst>
            </p:cNvPr>
            <p:cNvSpPr/>
            <p:nvPr/>
          </p:nvSpPr>
          <p:spPr>
            <a:xfrm flipH="1">
              <a:off x="867164" y="562931"/>
              <a:ext cx="282138" cy="135971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6132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77D70F-8DFD-AE63-AC88-A58D2AC8D730}"/>
              </a:ext>
            </a:extLst>
          </p:cNvPr>
          <p:cNvSpPr/>
          <p:nvPr/>
        </p:nvSpPr>
        <p:spPr>
          <a:xfrm>
            <a:off x="5951984" y="5157192"/>
            <a:ext cx="360040" cy="1552533"/>
          </a:xfrm>
          <a:prstGeom prst="rect">
            <a:avLst/>
          </a:prstGeom>
          <a:solidFill>
            <a:srgbClr val="FCAD56"/>
          </a:solidFill>
          <a:ln>
            <a:solidFill>
              <a:srgbClr val="FCAD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am Kernspin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1245109-D776-FB18-41E7-6FEAD2F2CD3B}"/>
              </a:ext>
            </a:extLst>
          </p:cNvPr>
          <p:cNvSpPr txBox="1">
            <a:spLocks/>
          </p:cNvSpPr>
          <p:nvPr/>
        </p:nvSpPr>
        <p:spPr>
          <a:xfrm>
            <a:off x="4223792" y="1340768"/>
            <a:ext cx="6984776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Font typeface="Arial" pitchFamily="34" charset="0"/>
              <a:buNone/>
            </a:pPr>
            <a:r>
              <a:rPr lang="de-DE" dirty="0">
                <a:solidFill>
                  <a:schemeClr val="tx1"/>
                </a:solidFill>
              </a:rPr>
              <a:t>Was passiert:</a:t>
            </a:r>
          </a:p>
          <a:p>
            <a:pPr marL="109728" indent="0">
              <a:spcBef>
                <a:spcPts val="0"/>
              </a:spcBef>
              <a:buFont typeface="Arial" pitchFamily="34" charset="0"/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de-DE" dirty="0">
                <a:solidFill>
                  <a:schemeClr val="tx1"/>
                </a:solidFill>
              </a:rPr>
              <a:t>Keine Interferenz mehr …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de-DE" dirty="0">
                <a:solidFill>
                  <a:schemeClr val="tx1"/>
                </a:solidFill>
              </a:rPr>
              <a:t>… auch wenn man die unterscheidende Messung gar nicht durchführt!</a:t>
            </a: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Das ist überraschend, weil die Wegmarkierung bis zu einer Messung unbestimmt ist. (Man hat also gar keine Wegmarkierung.)</a:t>
            </a:r>
            <a:br>
              <a:rPr lang="de-DE" sz="2000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109728" indent="0">
              <a:buFont typeface="Arial" pitchFamily="34" charset="0"/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DBA0DF4-00CD-9C12-9A19-A6FE2EBFD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640" y="5249383"/>
            <a:ext cx="6566520" cy="936104"/>
          </a:xfrm>
          <a:solidFill>
            <a:srgbClr val="FCAD56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de-DE" dirty="0">
                <a:solidFill>
                  <a:schemeClr val="tx1"/>
                </a:solidFill>
              </a:rPr>
              <a:t>„</a:t>
            </a:r>
            <a:r>
              <a:rPr lang="de-DE" i="1" dirty="0">
                <a:solidFill>
                  <a:schemeClr val="tx1"/>
                </a:solidFill>
              </a:rPr>
              <a:t>Der Versuch einer Wegmarkierung wird mit dem Entzug der Interferenz bestraft.“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9062A81-3A8D-9DDF-77E9-62D8A7745011}"/>
              </a:ext>
            </a:extLst>
          </p:cNvPr>
          <p:cNvGrpSpPr/>
          <p:nvPr/>
        </p:nvGrpSpPr>
        <p:grpSpPr>
          <a:xfrm>
            <a:off x="638268" y="1628800"/>
            <a:ext cx="2431512" cy="3343694"/>
            <a:chOff x="0" y="5242"/>
            <a:chExt cx="1407923" cy="1934743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8D86E70-2C33-15DD-21A9-DF9C2C5A3C3B}"/>
                </a:ext>
              </a:extLst>
            </p:cNvPr>
            <p:cNvGrpSpPr/>
            <p:nvPr/>
          </p:nvGrpSpPr>
          <p:grpSpPr>
            <a:xfrm>
              <a:off x="0" y="5242"/>
              <a:ext cx="1407923" cy="1934743"/>
              <a:chOff x="0" y="5242"/>
              <a:chExt cx="1407923" cy="1934743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89D36429-4B99-4554-CC44-A8813669B505}"/>
                  </a:ext>
                </a:extLst>
              </p:cNvPr>
              <p:cNvGrpSpPr/>
              <p:nvPr/>
            </p:nvGrpSpPr>
            <p:grpSpPr>
              <a:xfrm>
                <a:off x="0" y="5242"/>
                <a:ext cx="1407923" cy="1934743"/>
                <a:chOff x="0" y="5242"/>
                <a:chExt cx="1407923" cy="1934743"/>
              </a:xfrm>
            </p:grpSpPr>
            <p:grpSp>
              <p:nvGrpSpPr>
                <p:cNvPr id="12" name="Gruppieren 11">
                  <a:extLst>
                    <a:ext uri="{FF2B5EF4-FFF2-40B4-BE49-F238E27FC236}">
                      <a16:creationId xmlns:a16="http://schemas.microsoft.com/office/drawing/2014/main" id="{6FDD86B9-88FB-589B-F9AE-872DA8E2AADE}"/>
                    </a:ext>
                  </a:extLst>
                </p:cNvPr>
                <p:cNvGrpSpPr/>
                <p:nvPr/>
              </p:nvGrpSpPr>
              <p:grpSpPr>
                <a:xfrm>
                  <a:off x="321545" y="5242"/>
                  <a:ext cx="767078" cy="1694653"/>
                  <a:chOff x="-188907" y="5248"/>
                  <a:chExt cx="769231" cy="1696674"/>
                </a:xfrm>
              </p:grpSpPr>
              <p:sp>
                <p:nvSpPr>
                  <p:cNvPr id="20" name="Pfeil: nach rechts 19">
                    <a:extLst>
                      <a:ext uri="{FF2B5EF4-FFF2-40B4-BE49-F238E27FC236}">
                        <a16:creationId xmlns:a16="http://schemas.microsoft.com/office/drawing/2014/main" id="{F5EE22C8-D65A-E5B7-BE15-AF598B094A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7227621">
                    <a:off x="-777393" y="968864"/>
                    <a:ext cx="1320972" cy="144000"/>
                  </a:xfrm>
                  <a:prstGeom prst="rightArrow">
                    <a:avLst>
                      <a:gd name="adj1" fmla="val 100000"/>
                      <a:gd name="adj2" fmla="val 50000"/>
                    </a:avLst>
                  </a:prstGeom>
                  <a:solidFill>
                    <a:srgbClr val="FF0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1" name="Pfeil: nach rechts 20">
                    <a:extLst>
                      <a:ext uri="{FF2B5EF4-FFF2-40B4-BE49-F238E27FC236}">
                        <a16:creationId xmlns:a16="http://schemas.microsoft.com/office/drawing/2014/main" id="{E451B442-9CAE-350B-9645-C0574213A5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4372379" flipH="1">
                    <a:off x="-150929" y="970669"/>
                    <a:ext cx="1318996" cy="143510"/>
                  </a:xfrm>
                  <a:prstGeom prst="rightArrow">
                    <a:avLst>
                      <a:gd name="adj1" fmla="val 100000"/>
                      <a:gd name="adj2" fmla="val 50000"/>
                    </a:avLst>
                  </a:prstGeom>
                  <a:solidFill>
                    <a:srgbClr val="0070C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2" name="Freihandform: Form 21">
                    <a:extLst>
                      <a:ext uri="{FF2B5EF4-FFF2-40B4-BE49-F238E27FC236}">
                        <a16:creationId xmlns:a16="http://schemas.microsoft.com/office/drawing/2014/main" id="{CFDA3369-17D3-10F8-79A2-326225F14ACC}"/>
                      </a:ext>
                    </a:extLst>
                  </p:cNvPr>
                  <p:cNvSpPr/>
                  <p:nvPr/>
                </p:nvSpPr>
                <p:spPr>
                  <a:xfrm flipH="1">
                    <a:off x="-142580" y="5248"/>
                    <a:ext cx="419463" cy="505097"/>
                  </a:xfrm>
                  <a:custGeom>
                    <a:avLst/>
                    <a:gdLst>
                      <a:gd name="connsiteX0" fmla="*/ 297543 w 419463"/>
                      <a:gd name="connsiteY0" fmla="*/ 0 h 505097"/>
                      <a:gd name="connsiteX1" fmla="*/ 419463 w 419463"/>
                      <a:gd name="connsiteY1" fmla="*/ 69669 h 505097"/>
                      <a:gd name="connsiteX2" fmla="*/ 158206 w 419463"/>
                      <a:gd name="connsiteY2" fmla="*/ 505097 h 505097"/>
                      <a:gd name="connsiteX3" fmla="*/ 0 w 419463"/>
                      <a:gd name="connsiteY3" fmla="*/ 500743 h 505097"/>
                      <a:gd name="connsiteX4" fmla="*/ 297543 w 419463"/>
                      <a:gd name="connsiteY4" fmla="*/ 0 h 505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463" h="505097">
                        <a:moveTo>
                          <a:pt x="297543" y="0"/>
                        </a:moveTo>
                        <a:lnTo>
                          <a:pt x="419463" y="69669"/>
                        </a:lnTo>
                        <a:lnTo>
                          <a:pt x="158206" y="505097"/>
                        </a:lnTo>
                        <a:lnTo>
                          <a:pt x="0" y="500743"/>
                        </a:lnTo>
                        <a:lnTo>
                          <a:pt x="29754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" name="Flussdiagramm: Verzögerung 12">
                  <a:extLst>
                    <a:ext uri="{FF2B5EF4-FFF2-40B4-BE49-F238E27FC236}">
                      <a16:creationId xmlns:a16="http://schemas.microsoft.com/office/drawing/2014/main" id="{405FC205-4B4A-9291-CDC9-0DEFED2D57D9}"/>
                    </a:ext>
                  </a:extLst>
                </p:cNvPr>
                <p:cNvSpPr/>
                <p:nvPr/>
              </p:nvSpPr>
              <p:spPr>
                <a:xfrm rot="5400000">
                  <a:off x="176613" y="1701431"/>
                  <a:ext cx="215900" cy="257810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vert270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</a:p>
              </p:txBody>
            </p:sp>
            <p:sp>
              <p:nvSpPr>
                <p:cNvPr id="14" name="Flussdiagramm: Verzögerung 13">
                  <a:extLst>
                    <a:ext uri="{FF2B5EF4-FFF2-40B4-BE49-F238E27FC236}">
                      <a16:creationId xmlns:a16="http://schemas.microsoft.com/office/drawing/2014/main" id="{50F7CF85-B93E-9B9E-E2FD-45F1A5E2EF8E}"/>
                    </a:ext>
                  </a:extLst>
                </p:cNvPr>
                <p:cNvSpPr/>
                <p:nvPr/>
              </p:nvSpPr>
              <p:spPr>
                <a:xfrm rot="5400000">
                  <a:off x="1012830" y="1703130"/>
                  <a:ext cx="215900" cy="257810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vert270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pic>
              <p:nvPicPr>
                <p:cNvPr id="15" name="Grafik 14" descr="Forum &quot;Physik&quot; - Stehende Welle und Kohärenz - Vorhilfe.de - Vorhilfe">
                  <a:extLst>
                    <a:ext uri="{FF2B5EF4-FFF2-40B4-BE49-F238E27FC236}">
                      <a16:creationId xmlns:a16="http://schemas.microsoft.com/office/drawing/2014/main" id="{7EEA9916-343D-6D57-80F0-45E48FD1DE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81" t="8957" r="8291" b="27360"/>
                <a:stretch/>
              </p:blipFill>
              <p:spPr bwMode="auto">
                <a:xfrm>
                  <a:off x="256393" y="795426"/>
                  <a:ext cx="899795" cy="9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6" name="Pfeil: nach rechts 15">
                  <a:extLst>
                    <a:ext uri="{FF2B5EF4-FFF2-40B4-BE49-F238E27FC236}">
                      <a16:creationId xmlns:a16="http://schemas.microsoft.com/office/drawing/2014/main" id="{2550F266-6CAD-94C2-4248-2F4F2FE5AF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7227621">
                  <a:off x="213538" y="1133671"/>
                  <a:ext cx="938662" cy="142875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rgbClr val="0070C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7" name="Pfeil: nach rechts 16">
                  <a:extLst>
                    <a:ext uri="{FF2B5EF4-FFF2-40B4-BE49-F238E27FC236}">
                      <a16:creationId xmlns:a16="http://schemas.microsoft.com/office/drawing/2014/main" id="{7B2648B5-7F6D-6AD9-90FF-56B5758C4B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4372379" flipH="1">
                  <a:off x="256795" y="1129920"/>
                  <a:ext cx="945524" cy="143789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8" name="Geschweifte Klammer links 17">
                  <a:extLst>
                    <a:ext uri="{FF2B5EF4-FFF2-40B4-BE49-F238E27FC236}">
                      <a16:creationId xmlns:a16="http://schemas.microsoft.com/office/drawing/2014/main" id="{78BBC11C-747F-48C7-5072-CCF983C99EB2}"/>
                    </a:ext>
                  </a:extLst>
                </p:cNvPr>
                <p:cNvSpPr/>
                <p:nvPr/>
              </p:nvSpPr>
              <p:spPr>
                <a:xfrm rot="16200000">
                  <a:off x="241935" y="1356081"/>
                  <a:ext cx="89535" cy="573405"/>
                </a:xfrm>
                <a:prstGeom prst="leftBrace">
                  <a:avLst>
                    <a:gd name="adj1" fmla="val 57689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9" name="Geschweifte Klammer links 18">
                  <a:extLst>
                    <a:ext uri="{FF2B5EF4-FFF2-40B4-BE49-F238E27FC236}">
                      <a16:creationId xmlns:a16="http://schemas.microsoft.com/office/drawing/2014/main" id="{43DDA8C7-1265-EB18-91B7-373EEDD1DCE9}"/>
                    </a:ext>
                  </a:extLst>
                </p:cNvPr>
                <p:cNvSpPr/>
                <p:nvPr/>
              </p:nvSpPr>
              <p:spPr>
                <a:xfrm rot="16200000">
                  <a:off x="1076453" y="1344183"/>
                  <a:ext cx="89535" cy="573405"/>
                </a:xfrm>
                <a:prstGeom prst="leftBrace">
                  <a:avLst>
                    <a:gd name="adj1" fmla="val 57689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pic>
            <p:nvPicPr>
              <p:cNvPr id="11" name="Grafik 10" descr="Forum &quot;Physik&quot; - Stehende Welle und Kohärenz - Vorhilfe.de - Vorhilfe">
                <a:extLst>
                  <a:ext uri="{FF2B5EF4-FFF2-40B4-BE49-F238E27FC236}">
                    <a16:creationId xmlns:a16="http://schemas.microsoft.com/office/drawing/2014/main" id="{89932956-CD54-0CD4-1A6C-D7FF3DC317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1" t="8957" r="8291" b="27360"/>
              <a:stretch/>
            </p:blipFill>
            <p:spPr bwMode="auto">
              <a:xfrm>
                <a:off x="237948" y="461088"/>
                <a:ext cx="899795" cy="99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8B260A27-DDB8-53FB-1524-E45FB4403E98}"/>
                </a:ext>
              </a:extLst>
            </p:cNvPr>
            <p:cNvSpPr/>
            <p:nvPr/>
          </p:nvSpPr>
          <p:spPr>
            <a:xfrm>
              <a:off x="251545" y="564631"/>
              <a:ext cx="282138" cy="135971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B66E6419-128F-B1F1-9666-5F23BEACEB9C}"/>
                </a:ext>
              </a:extLst>
            </p:cNvPr>
            <p:cNvSpPr/>
            <p:nvPr/>
          </p:nvSpPr>
          <p:spPr>
            <a:xfrm flipH="1">
              <a:off x="867164" y="562931"/>
              <a:ext cx="282138" cy="135971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0791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5EAAB56-934E-4410-2C10-47B1D62DCD1A}"/>
              </a:ext>
            </a:extLst>
          </p:cNvPr>
          <p:cNvGrpSpPr/>
          <p:nvPr/>
        </p:nvGrpSpPr>
        <p:grpSpPr>
          <a:xfrm>
            <a:off x="638268" y="1628800"/>
            <a:ext cx="2431512" cy="3343694"/>
            <a:chOff x="0" y="5242"/>
            <a:chExt cx="1407923" cy="1934743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65B278F4-BB3E-EE2C-D4F5-53BBBAADE000}"/>
                </a:ext>
              </a:extLst>
            </p:cNvPr>
            <p:cNvGrpSpPr/>
            <p:nvPr/>
          </p:nvGrpSpPr>
          <p:grpSpPr>
            <a:xfrm>
              <a:off x="0" y="5242"/>
              <a:ext cx="1407923" cy="1934743"/>
              <a:chOff x="0" y="5242"/>
              <a:chExt cx="1407923" cy="1934743"/>
            </a:xfrm>
          </p:grpSpPr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8770D2E4-5982-EC76-F481-ECE05A577435}"/>
                  </a:ext>
                </a:extLst>
              </p:cNvPr>
              <p:cNvGrpSpPr/>
              <p:nvPr/>
            </p:nvGrpSpPr>
            <p:grpSpPr>
              <a:xfrm>
                <a:off x="0" y="5242"/>
                <a:ext cx="1407923" cy="1934743"/>
                <a:chOff x="0" y="5242"/>
                <a:chExt cx="1407923" cy="1934743"/>
              </a:xfrm>
            </p:grpSpPr>
            <p:grpSp>
              <p:nvGrpSpPr>
                <p:cNvPr id="12" name="Gruppieren 11">
                  <a:extLst>
                    <a:ext uri="{FF2B5EF4-FFF2-40B4-BE49-F238E27FC236}">
                      <a16:creationId xmlns:a16="http://schemas.microsoft.com/office/drawing/2014/main" id="{F5C1498B-3BD5-DA3E-C10C-E906719BB699}"/>
                    </a:ext>
                  </a:extLst>
                </p:cNvPr>
                <p:cNvGrpSpPr/>
                <p:nvPr/>
              </p:nvGrpSpPr>
              <p:grpSpPr>
                <a:xfrm>
                  <a:off x="321545" y="5242"/>
                  <a:ext cx="767078" cy="1694653"/>
                  <a:chOff x="-188907" y="5248"/>
                  <a:chExt cx="769231" cy="1696674"/>
                </a:xfrm>
              </p:grpSpPr>
              <p:sp>
                <p:nvSpPr>
                  <p:cNvPr id="20" name="Pfeil: nach rechts 19">
                    <a:extLst>
                      <a:ext uri="{FF2B5EF4-FFF2-40B4-BE49-F238E27FC236}">
                        <a16:creationId xmlns:a16="http://schemas.microsoft.com/office/drawing/2014/main" id="{1A5039E9-EBC8-6070-CE4B-5592A29CAB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7227621">
                    <a:off x="-777393" y="968864"/>
                    <a:ext cx="1320972" cy="144000"/>
                  </a:xfrm>
                  <a:prstGeom prst="rightArrow">
                    <a:avLst>
                      <a:gd name="adj1" fmla="val 100000"/>
                      <a:gd name="adj2" fmla="val 50000"/>
                    </a:avLst>
                  </a:prstGeom>
                  <a:solidFill>
                    <a:srgbClr val="FF0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1" name="Pfeil: nach rechts 20">
                    <a:extLst>
                      <a:ext uri="{FF2B5EF4-FFF2-40B4-BE49-F238E27FC236}">
                        <a16:creationId xmlns:a16="http://schemas.microsoft.com/office/drawing/2014/main" id="{17A27DC5-C646-BC42-D747-90A1640CED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4372379" flipH="1">
                    <a:off x="-150929" y="970669"/>
                    <a:ext cx="1318996" cy="143510"/>
                  </a:xfrm>
                  <a:prstGeom prst="rightArrow">
                    <a:avLst>
                      <a:gd name="adj1" fmla="val 100000"/>
                      <a:gd name="adj2" fmla="val 50000"/>
                    </a:avLst>
                  </a:prstGeom>
                  <a:solidFill>
                    <a:srgbClr val="0070C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2" name="Freihandform: Form 21">
                    <a:extLst>
                      <a:ext uri="{FF2B5EF4-FFF2-40B4-BE49-F238E27FC236}">
                        <a16:creationId xmlns:a16="http://schemas.microsoft.com/office/drawing/2014/main" id="{E02C0D34-52F0-3060-6316-AD298516F4B2}"/>
                      </a:ext>
                    </a:extLst>
                  </p:cNvPr>
                  <p:cNvSpPr/>
                  <p:nvPr/>
                </p:nvSpPr>
                <p:spPr>
                  <a:xfrm flipH="1">
                    <a:off x="-142580" y="5248"/>
                    <a:ext cx="419463" cy="505097"/>
                  </a:xfrm>
                  <a:custGeom>
                    <a:avLst/>
                    <a:gdLst>
                      <a:gd name="connsiteX0" fmla="*/ 297543 w 419463"/>
                      <a:gd name="connsiteY0" fmla="*/ 0 h 505097"/>
                      <a:gd name="connsiteX1" fmla="*/ 419463 w 419463"/>
                      <a:gd name="connsiteY1" fmla="*/ 69669 h 505097"/>
                      <a:gd name="connsiteX2" fmla="*/ 158206 w 419463"/>
                      <a:gd name="connsiteY2" fmla="*/ 505097 h 505097"/>
                      <a:gd name="connsiteX3" fmla="*/ 0 w 419463"/>
                      <a:gd name="connsiteY3" fmla="*/ 500743 h 505097"/>
                      <a:gd name="connsiteX4" fmla="*/ 297543 w 419463"/>
                      <a:gd name="connsiteY4" fmla="*/ 0 h 505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463" h="505097">
                        <a:moveTo>
                          <a:pt x="297543" y="0"/>
                        </a:moveTo>
                        <a:lnTo>
                          <a:pt x="419463" y="69669"/>
                        </a:lnTo>
                        <a:lnTo>
                          <a:pt x="158206" y="505097"/>
                        </a:lnTo>
                        <a:lnTo>
                          <a:pt x="0" y="500743"/>
                        </a:lnTo>
                        <a:lnTo>
                          <a:pt x="29754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" name="Flussdiagramm: Verzögerung 12">
                  <a:extLst>
                    <a:ext uri="{FF2B5EF4-FFF2-40B4-BE49-F238E27FC236}">
                      <a16:creationId xmlns:a16="http://schemas.microsoft.com/office/drawing/2014/main" id="{43D40A39-78B6-E626-F8C5-4956DD7BB788}"/>
                    </a:ext>
                  </a:extLst>
                </p:cNvPr>
                <p:cNvSpPr/>
                <p:nvPr/>
              </p:nvSpPr>
              <p:spPr>
                <a:xfrm rot="5400000">
                  <a:off x="176613" y="1701431"/>
                  <a:ext cx="215900" cy="257810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vert270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</a:p>
              </p:txBody>
            </p:sp>
            <p:sp>
              <p:nvSpPr>
                <p:cNvPr id="14" name="Flussdiagramm: Verzögerung 13">
                  <a:extLst>
                    <a:ext uri="{FF2B5EF4-FFF2-40B4-BE49-F238E27FC236}">
                      <a16:creationId xmlns:a16="http://schemas.microsoft.com/office/drawing/2014/main" id="{E93DC122-D832-92C1-A73B-455D71808712}"/>
                    </a:ext>
                  </a:extLst>
                </p:cNvPr>
                <p:cNvSpPr/>
                <p:nvPr/>
              </p:nvSpPr>
              <p:spPr>
                <a:xfrm rot="5400000">
                  <a:off x="1012830" y="1703130"/>
                  <a:ext cx="215900" cy="257810"/>
                </a:xfrm>
                <a:prstGeom prst="flowChartDelay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vert270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pic>
              <p:nvPicPr>
                <p:cNvPr id="15" name="Grafik 14" descr="Forum &quot;Physik&quot; - Stehende Welle und Kohärenz - Vorhilfe.de - Vorhilfe">
                  <a:extLst>
                    <a:ext uri="{FF2B5EF4-FFF2-40B4-BE49-F238E27FC236}">
                      <a16:creationId xmlns:a16="http://schemas.microsoft.com/office/drawing/2014/main" id="{616343D1-6019-FA42-9C86-01D53FDC94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81" t="8957" r="8291" b="27360"/>
                <a:stretch/>
              </p:blipFill>
              <p:spPr bwMode="auto">
                <a:xfrm>
                  <a:off x="256393" y="795426"/>
                  <a:ext cx="899795" cy="9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6" name="Pfeil: nach rechts 15">
                  <a:extLst>
                    <a:ext uri="{FF2B5EF4-FFF2-40B4-BE49-F238E27FC236}">
                      <a16:creationId xmlns:a16="http://schemas.microsoft.com/office/drawing/2014/main" id="{003A11E6-0A0B-0914-4EFC-79BEE90BB0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7227621">
                  <a:off x="213538" y="1133671"/>
                  <a:ext cx="938662" cy="142875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rgbClr val="0070C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7" name="Pfeil: nach rechts 16">
                  <a:extLst>
                    <a:ext uri="{FF2B5EF4-FFF2-40B4-BE49-F238E27FC236}">
                      <a16:creationId xmlns:a16="http://schemas.microsoft.com/office/drawing/2014/main" id="{D4790323-3BC8-94D3-8253-21AB32589EE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4372379" flipH="1">
                  <a:off x="256795" y="1129920"/>
                  <a:ext cx="945524" cy="143789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8" name="Geschweifte Klammer links 17">
                  <a:extLst>
                    <a:ext uri="{FF2B5EF4-FFF2-40B4-BE49-F238E27FC236}">
                      <a16:creationId xmlns:a16="http://schemas.microsoft.com/office/drawing/2014/main" id="{4D7CE2DF-034B-73AF-1FFA-6CA59C153885}"/>
                    </a:ext>
                  </a:extLst>
                </p:cNvPr>
                <p:cNvSpPr/>
                <p:nvPr/>
              </p:nvSpPr>
              <p:spPr>
                <a:xfrm rot="16200000">
                  <a:off x="241935" y="1356081"/>
                  <a:ext cx="89535" cy="573405"/>
                </a:xfrm>
                <a:prstGeom prst="leftBrace">
                  <a:avLst>
                    <a:gd name="adj1" fmla="val 57689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9" name="Geschweifte Klammer links 18">
                  <a:extLst>
                    <a:ext uri="{FF2B5EF4-FFF2-40B4-BE49-F238E27FC236}">
                      <a16:creationId xmlns:a16="http://schemas.microsoft.com/office/drawing/2014/main" id="{FCCD2751-17AF-2D56-AD8C-FC1541914B99}"/>
                    </a:ext>
                  </a:extLst>
                </p:cNvPr>
                <p:cNvSpPr/>
                <p:nvPr/>
              </p:nvSpPr>
              <p:spPr>
                <a:xfrm rot="16200000">
                  <a:off x="1076453" y="1344183"/>
                  <a:ext cx="89535" cy="573405"/>
                </a:xfrm>
                <a:prstGeom prst="leftBrace">
                  <a:avLst>
                    <a:gd name="adj1" fmla="val 57689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pic>
            <p:nvPicPr>
              <p:cNvPr id="11" name="Grafik 10" descr="Forum &quot;Physik&quot; - Stehende Welle und Kohärenz - Vorhilfe.de - Vorhilfe">
                <a:extLst>
                  <a:ext uri="{FF2B5EF4-FFF2-40B4-BE49-F238E27FC236}">
                    <a16:creationId xmlns:a16="http://schemas.microsoft.com/office/drawing/2014/main" id="{108DD395-D133-3FD4-911D-D8BB0760DB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1" t="8957" r="8291" b="27360"/>
              <a:stretch/>
            </p:blipFill>
            <p:spPr bwMode="auto">
              <a:xfrm>
                <a:off x="237948" y="461088"/>
                <a:ext cx="899795" cy="99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6" name="Pfeil: nach rechts 5">
              <a:extLst>
                <a:ext uri="{FF2B5EF4-FFF2-40B4-BE49-F238E27FC236}">
                  <a16:creationId xmlns:a16="http://schemas.microsoft.com/office/drawing/2014/main" id="{3C457B72-F011-7411-7ADB-242384299DD6}"/>
                </a:ext>
              </a:extLst>
            </p:cNvPr>
            <p:cNvSpPr/>
            <p:nvPr/>
          </p:nvSpPr>
          <p:spPr>
            <a:xfrm>
              <a:off x="251545" y="564631"/>
              <a:ext cx="282138" cy="135971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" name="Pfeil: nach rechts 6">
              <a:extLst>
                <a:ext uri="{FF2B5EF4-FFF2-40B4-BE49-F238E27FC236}">
                  <a16:creationId xmlns:a16="http://schemas.microsoft.com/office/drawing/2014/main" id="{6D6F015B-B84F-20F1-E731-35DD8698587E}"/>
                </a:ext>
              </a:extLst>
            </p:cNvPr>
            <p:cNvSpPr/>
            <p:nvPr/>
          </p:nvSpPr>
          <p:spPr>
            <a:xfrm flipH="1">
              <a:off x="867164" y="562931"/>
              <a:ext cx="282138" cy="135971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am Kernspin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>
                <a:extLst>
                  <a:ext uri="{FF2B5EF4-FFF2-40B4-BE49-F238E27FC236}">
                    <a16:creationId xmlns:a16="http://schemas.microsoft.com/office/drawing/2014/main" id="{E1245109-D776-FB18-41E7-6FEAD2F2CD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3792" y="1340768"/>
                <a:ext cx="7560840" cy="345638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de-DE" dirty="0">
                    <a:solidFill>
                      <a:schemeClr val="tx1"/>
                    </a:solidFill>
                  </a:rPr>
                  <a:t>Mathematische Beschreibung:</a:t>
                </a:r>
              </a:p>
              <a:p>
                <a:pPr marL="109728" indent="0">
                  <a:spcBef>
                    <a:spcPts val="0"/>
                  </a:spcBef>
                  <a:buFont typeface="Arial" pitchFamily="34" charset="0"/>
                  <a:buNone/>
                </a:pPr>
                <a:endParaRPr lang="de-DE" dirty="0">
                  <a:solidFill>
                    <a:schemeClr val="tx1"/>
                  </a:solidFill>
                </a:endParaRPr>
              </a:p>
              <a:p>
                <a:pPr marL="109728" indent="0">
                  <a:spcBef>
                    <a:spcPts val="0"/>
                  </a:spcBef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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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up</m:t>
                        </m:r>
                      </m:sub>
                    </m:sSub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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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down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tx1"/>
                    </a:solidFill>
                  </a:rPr>
                  <a:t>  („verschränkter Zustand“)</a:t>
                </a:r>
                <a:br>
                  <a:rPr lang="de-DE" dirty="0">
                    <a:solidFill>
                      <a:schemeClr val="tx1"/>
                    </a:solidFill>
                  </a:rPr>
                </a:br>
                <a:r>
                  <a:rPr lang="de-DE" dirty="0">
                    <a:solidFill>
                      <a:schemeClr val="tx1"/>
                    </a:solidFill>
                  </a:rPr>
                  <a:t>ist ein Überlagerungszustand</a:t>
                </a:r>
              </a:p>
              <a:p>
                <a:pPr>
                  <a:spcBef>
                    <a:spcPts val="0"/>
                  </a:spcBef>
                </a:pPr>
                <a:r>
                  <a:rPr lang="de-DE" dirty="0">
                    <a:solidFill>
                      <a:schemeClr val="tx1"/>
                    </a:solidFill>
                  </a:rPr>
                  <a:t>bezüglich des Wegs</a:t>
                </a:r>
              </a:p>
              <a:p>
                <a:pPr>
                  <a:spcBef>
                    <a:spcPts val="0"/>
                  </a:spcBef>
                </a:pPr>
                <a:r>
                  <a:rPr lang="de-DE" dirty="0">
                    <a:solidFill>
                      <a:schemeClr val="tx1"/>
                    </a:solidFill>
                  </a:rPr>
                  <a:t>bezüglich des Spins („Markierung in der Schwebe“)</a:t>
                </a:r>
                <a:br>
                  <a:rPr lang="de-DE" dirty="0">
                    <a:solidFill>
                      <a:schemeClr val="tx1"/>
                    </a:solidFill>
                  </a:rPr>
                </a:br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Inhaltsplatzhalter 2">
                <a:extLst>
                  <a:ext uri="{FF2B5EF4-FFF2-40B4-BE49-F238E27FC236}">
                    <a16:creationId xmlns:a16="http://schemas.microsoft.com/office/drawing/2014/main" id="{E1245109-D776-FB18-41E7-6FEAD2F2C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2" y="1340768"/>
                <a:ext cx="7560840" cy="3456384"/>
              </a:xfrm>
              <a:prstGeom prst="rect">
                <a:avLst/>
              </a:prstGeom>
              <a:blipFill>
                <a:blip r:embed="rId3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ussdiagramm: Grenzstelle 8">
            <a:extLst>
              <a:ext uri="{FF2B5EF4-FFF2-40B4-BE49-F238E27FC236}">
                <a16:creationId xmlns:a16="http://schemas.microsoft.com/office/drawing/2014/main" id="{4C7A00D9-2A2F-7A3E-5268-D3D91581AD75}"/>
              </a:ext>
            </a:extLst>
          </p:cNvPr>
          <p:cNvSpPr/>
          <p:nvPr/>
        </p:nvSpPr>
        <p:spPr>
          <a:xfrm>
            <a:off x="526851" y="3957414"/>
            <a:ext cx="2448272" cy="288032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Spinmessung</a:t>
            </a:r>
            <a:endParaRPr lang="de-D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2">
                <a:extLst>
                  <a:ext uri="{FF2B5EF4-FFF2-40B4-BE49-F238E27FC236}">
                    <a16:creationId xmlns:a16="http://schemas.microsoft.com/office/drawing/2014/main" id="{5DB52BAD-B385-E545-ED0F-8C4B533132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5505" y="4165501"/>
                <a:ext cx="7560840" cy="496855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spcBef>
                    <a:spcPts val="0"/>
                  </a:spcBef>
                  <a:buNone/>
                </a:pPr>
                <a:r>
                  <a:rPr lang="de-DE" dirty="0">
                    <a:solidFill>
                      <a:schemeClr val="tx1"/>
                    </a:solidFill>
                  </a:rPr>
                  <a:t>Messung am Spin führt dazu, dass ein Zustand ausgewürfelt wird. </a:t>
                </a:r>
                <a:br>
                  <a:rPr lang="de-DE" dirty="0">
                    <a:solidFill>
                      <a:schemeClr val="tx1"/>
                    </a:solidFill>
                  </a:rPr>
                </a:br>
                <a:r>
                  <a:rPr lang="de-DE" dirty="0">
                    <a:solidFill>
                      <a:schemeClr val="tx1"/>
                    </a:solidFill>
                  </a:rPr>
                  <a:t>Z.B: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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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up</m:t>
                        </m:r>
                      </m:sub>
                    </m:sSub>
                  </m:oMath>
                </a14:m>
                <a:endParaRPr lang="de-DE" sz="2400" b="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109728" indent="0">
                  <a:spcBef>
                    <a:spcPts val="0"/>
                  </a:spcBef>
                  <a:buNone/>
                </a:pPr>
                <a:r>
                  <a:rPr lang="de-DE" dirty="0">
                    <a:solidFill>
                      <a:schemeClr val="tx1"/>
                    </a:solidFill>
                  </a:rPr>
                  <a:t>Man erhält also Spin </a:t>
                </a:r>
                <a:r>
                  <a:rPr lang="de-DE" dirty="0" err="1">
                    <a:solidFill>
                      <a:schemeClr val="tx1"/>
                    </a:solidFill>
                  </a:rPr>
                  <a:t>up</a:t>
                </a:r>
                <a:r>
                  <a:rPr lang="de-DE" dirty="0">
                    <a:solidFill>
                      <a:schemeClr val="tx1"/>
                    </a:solidFill>
                  </a:rPr>
                  <a:t>, gleichzeitig kollabiert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</m:t>
                    </m:r>
                  </m:oMath>
                </a14:m>
                <a:r>
                  <a:rPr lang="de-DE" dirty="0">
                    <a:solidFill>
                      <a:schemeClr val="tx1"/>
                    </a:solidFill>
                  </a:rPr>
                  <a:t> auf den Weg 1.</a:t>
                </a:r>
                <a:br>
                  <a:rPr lang="de-DE" dirty="0">
                    <a:solidFill>
                      <a:schemeClr val="tx1"/>
                    </a:solidFill>
                  </a:rPr>
                </a:br>
                <a:endParaRPr lang="de-DE" dirty="0">
                  <a:solidFill>
                    <a:schemeClr val="tx1"/>
                  </a:solidFill>
                </a:endParaRPr>
              </a:p>
              <a:p>
                <a:pPr marL="109728" indent="0">
                  <a:buFont typeface="Arial" pitchFamily="34" charset="0"/>
                  <a:buNone/>
                </a:pPr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Inhaltsplatzhalter 2">
                <a:extLst>
                  <a:ext uri="{FF2B5EF4-FFF2-40B4-BE49-F238E27FC236}">
                    <a16:creationId xmlns:a16="http://schemas.microsoft.com/office/drawing/2014/main" id="{5DB52BAD-B385-E545-ED0F-8C4B53313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05" y="4165501"/>
                <a:ext cx="7560840" cy="4968552"/>
              </a:xfrm>
              <a:prstGeom prst="rect">
                <a:avLst/>
              </a:prstGeom>
              <a:blipFill>
                <a:blip r:embed="rId4"/>
                <a:stretch>
                  <a:fillRect t="-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1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0FFAD841175A4092A1AE8061438777" ma:contentTypeVersion="2" ma:contentTypeDescription="Ein neues Dokument erstellen." ma:contentTypeScope="" ma:versionID="2d0e047c6e172a2996b60a937a612262">
  <xsd:schema xmlns:xsd="http://www.w3.org/2001/XMLSchema" xmlns:xs="http://www.w3.org/2001/XMLSchema" xmlns:p="http://schemas.microsoft.com/office/2006/metadata/properties" xmlns:ns3="d4ee4139-aa54-471b-9879-06d2224c47ea" targetNamespace="http://schemas.microsoft.com/office/2006/metadata/properties" ma:root="true" ma:fieldsID="b81add16ef761d3f378feda261b2e73c" ns3:_="">
    <xsd:import namespace="d4ee4139-aa54-471b-9879-06d2224c47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e4139-aa54-471b-9879-06d2224c4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88F6AF-388F-4F85-83A7-552C5B62FB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e4139-aa54-471b-9879-06d2224c47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614F95-24EF-40B9-9060-A1FEC48ECA50}">
  <ds:schemaRefs>
    <ds:schemaRef ds:uri="http://www.w3.org/XML/1998/namespace"/>
    <ds:schemaRef ds:uri="http://purl.org/dc/terms/"/>
    <ds:schemaRef ds:uri="http://schemas.microsoft.com/office/2006/documentManagement/types"/>
    <ds:schemaRef ds:uri="d4ee4139-aa54-471b-9879-06d2224c47ea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A2F4AEE-35F8-49D4-A657-DDC1AC07A6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970</Words>
  <Application>Microsoft Office PowerPoint</Application>
  <PresentationFormat>Breitbild</PresentationFormat>
  <Paragraphs>303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 Math</vt:lpstr>
      <vt:lpstr>Garamond</vt:lpstr>
      <vt:lpstr>Georgia</vt:lpstr>
      <vt:lpstr>Symbol</vt:lpstr>
      <vt:lpstr>Tahoma</vt:lpstr>
      <vt:lpstr>Times New Roman</vt:lpstr>
      <vt:lpstr>Formatvorlage_KM-Rot ZSL-Logo</vt:lpstr>
      <vt:lpstr>Experimente zur Komplementarität</vt:lpstr>
      <vt:lpstr>Realexperiment zum Komplementaritätsprinzip</vt:lpstr>
      <vt:lpstr>Realexperiment zum Komplementaritätsprinzip</vt:lpstr>
      <vt:lpstr>Offene Fragen</vt:lpstr>
      <vt:lpstr>Wann hat man eine Welcher-Weg-Information?</vt:lpstr>
      <vt:lpstr>Wie gewinnt man eine Welcher-Weg-Information?</vt:lpstr>
      <vt:lpstr>Wegmarkierung am Kernspin</vt:lpstr>
      <vt:lpstr>Wegmarkierung am Kernspin</vt:lpstr>
      <vt:lpstr>Wegmarkierung am Kernspin</vt:lpstr>
      <vt:lpstr>Wegmarkierung am Kernspin</vt:lpstr>
      <vt:lpstr>Wie gewinnt man eine Welcher-Weg-Information?</vt:lpstr>
      <vt:lpstr>Wegmarkierung durch Polarisation</vt:lpstr>
      <vt:lpstr>Wegmarkierung durch Polarisation</vt:lpstr>
      <vt:lpstr>Wegmarkierung durch Polarisation</vt:lpstr>
      <vt:lpstr>Wegmarkierung durch Polarisation</vt:lpstr>
      <vt:lpstr>Wegmarkierung durch Polarisation</vt:lpstr>
      <vt:lpstr>Wie gewinnt man eine Welcher-Weg-Information?</vt:lpstr>
      <vt:lpstr>Wegmarkierung durch zweites Photon</vt:lpstr>
      <vt:lpstr>Wegmarkierung durch zweites Photon</vt:lpstr>
      <vt:lpstr>Wegmarkierung durch zweites Photon</vt:lpstr>
      <vt:lpstr>Wegmarkierung durch zweites Photon</vt:lpstr>
      <vt:lpstr>Wegmarkierung durch zweites Photon</vt:lpstr>
      <vt:lpstr>Wegmarkierung durch zweites Photon</vt:lpstr>
      <vt:lpstr>Wegmarkierung durch zweites Photon</vt:lpstr>
      <vt:lpstr>Folgerungen</vt:lpstr>
      <vt:lpstr>Antworten</vt:lpstr>
      <vt:lpstr>PowerPoint-Präsentation</vt:lpstr>
    </vt:vector>
  </TitlesOfParts>
  <Company>IZLBW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Schock, Kai (KM);du Prel, Florence (LS)</dc:creator>
  <cp:lastModifiedBy>Josef Küblbeck</cp:lastModifiedBy>
  <cp:revision>198</cp:revision>
  <dcterms:created xsi:type="dcterms:W3CDTF">2014-03-18T09:41:04Z</dcterms:created>
  <dcterms:modified xsi:type="dcterms:W3CDTF">2023-02-24T15:34:14Z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0x010100EC0FFAD841175A4092A1AE8061438777</vt:lpwstr>
  </property>
</Properties>
</file>