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13"/>
  </p:notesMasterIdLst>
  <p:handoutMasterIdLst>
    <p:handoutMasterId r:id="rId14"/>
  </p:handoutMasterIdLst>
  <p:sldIdLst>
    <p:sldId id="413" r:id="rId5"/>
    <p:sldId id="273" r:id="rId6"/>
    <p:sldId id="294" r:id="rId7"/>
    <p:sldId id="362" r:id="rId8"/>
    <p:sldId id="295" r:id="rId9"/>
    <p:sldId id="296" r:id="rId10"/>
    <p:sldId id="315" r:id="rId11"/>
    <p:sldId id="297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A00EE"/>
    <a:srgbClr val="A12F9C"/>
    <a:srgbClr val="E3FFE8"/>
    <a:srgbClr val="EE7F04"/>
    <a:srgbClr val="7A99FE"/>
    <a:srgbClr val="FCAD56"/>
    <a:srgbClr val="00409E"/>
    <a:srgbClr val="FE00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1" autoAdjust="0"/>
    <p:restoredTop sz="93226" autoAdjust="0"/>
  </p:normalViewPr>
  <p:slideViewPr>
    <p:cSldViewPr>
      <p:cViewPr varScale="1">
        <p:scale>
          <a:sx n="100" d="100"/>
          <a:sy n="100" d="100"/>
        </p:scale>
        <p:origin x="79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04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22ABEC-E94D-4F80-98DD-91AD2DC020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5658D0A-4C73-4ADB-994D-0D0C116CBE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ED436-AECC-4370-A948-281C017111D8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2D9299-4611-4AC9-BCA4-F59B2BCE03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341661-E92D-42DD-9257-BB72E7C3E9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F78E-45A7-42C0-A30A-973E677B3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280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766AF-C2E5-498A-8780-88CCD884FEB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</a:t>
            </a:r>
            <a:r>
              <a:rPr lang="de-DE" dirty="0" err="1"/>
              <a:t>Markierurng</a:t>
            </a:r>
            <a:r>
              <a:rPr lang="de-DE" dirty="0"/>
              <a:t> ist zwar schon vorhanden, aber noch nicht sichtbar. Und tatsächlich ist sie auch noch unbestimmt!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803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Hier wird angedeutet, dass die Markierung weder rot noch blau ist. Der blaue Screen soll andeuten, dass die Markierung noch verborgen ist.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157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Jetzt wird die Markierung aufgedeckt und nun zeigt sich ein eindeutiges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597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609601" y="2132857"/>
            <a:ext cx="11111409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de-DE" dirty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638085" y="3901087"/>
            <a:ext cx="6575492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Anlass der Präsentation</a:t>
            </a:r>
            <a:br>
              <a:rPr kumimoji="0" lang="de-DE" dirty="0"/>
            </a:br>
            <a:r>
              <a:rPr kumimoji="0" lang="de-DE" dirty="0"/>
              <a:t>Name des/der Vortragenden 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5040560"/>
          </a:xfrm>
        </p:spPr>
        <p:txBody>
          <a:bodyPr/>
          <a:lstStyle/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576064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cxnSp>
        <p:nvCxnSpPr>
          <p:cNvPr id="2" name="Gerader Verbinder 1">
            <a:extLst>
              <a:ext uri="{FF2B5EF4-FFF2-40B4-BE49-F238E27FC236}">
                <a16:creationId xmlns:a16="http://schemas.microsoft.com/office/drawing/2014/main" id="{79A49BEA-9BCC-A11B-2EE2-A5ECB570E793}"/>
              </a:ext>
            </a:extLst>
          </p:cNvPr>
          <p:cNvCxnSpPr>
            <a:cxnSpLocks/>
          </p:cNvCxnSpPr>
          <p:nvPr userDrawn="1"/>
        </p:nvCxnSpPr>
        <p:spPr>
          <a:xfrm>
            <a:off x="-12000" y="1124744"/>
            <a:ext cx="1220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C2D36989-574E-3BA1-4922-A7724425C704}"/>
              </a:ext>
            </a:extLst>
          </p:cNvPr>
          <p:cNvCxnSpPr>
            <a:cxnSpLocks/>
          </p:cNvCxnSpPr>
          <p:nvPr userDrawn="1"/>
        </p:nvCxnSpPr>
        <p:spPr>
          <a:xfrm>
            <a:off x="0" y="6525344"/>
            <a:ext cx="1220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97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/>
              <a:t>Textmasterformat bearbeiten 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609600" y="562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sz="4000" dirty="0"/>
              <a:t>Titelmasterformat durch Klicken bearbeiten</a:t>
            </a:r>
            <a:endParaRPr lang="en-US" sz="4000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392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6192011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23392" y="2348880"/>
            <a:ext cx="5376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011" y="2348880"/>
            <a:ext cx="5376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52117" y="764704"/>
            <a:ext cx="4511040" cy="792088"/>
          </a:xfrm>
        </p:spPr>
        <p:txBody>
          <a:bodyPr anchor="b">
            <a:noAutofit/>
          </a:bodyPr>
          <a:lstStyle>
            <a:lvl1pPr algn="l">
              <a:buNone/>
              <a:defRPr sz="24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7152117" y="1628801"/>
            <a:ext cx="4511040" cy="4248472"/>
          </a:xfrm>
        </p:spPr>
        <p:txBody>
          <a:bodyPr>
            <a:normAutofit/>
          </a:bodyPr>
          <a:lstStyle>
            <a:lvl1pPr marL="9144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623392" y="764704"/>
            <a:ext cx="6382944" cy="511256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creativecommons.org/licenses/by/4.0/deed.de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562000"/>
            <a:ext cx="11001883" cy="56274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09599" y="1376082"/>
            <a:ext cx="11001883" cy="49199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4FAFC656-0F31-CAE9-ACF2-E522421707DC}"/>
              </a:ext>
            </a:extLst>
          </p:cNvPr>
          <p:cNvSpPr txBox="1">
            <a:spLocks/>
          </p:cNvSpPr>
          <p:nvPr userDrawn="1"/>
        </p:nvSpPr>
        <p:spPr>
          <a:xfrm>
            <a:off x="143339" y="6587405"/>
            <a:ext cx="1416158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 defTabSz="914400" rtl="0" eaLnBrk="1" latinLnBrk="0" hangingPunct="1"/>
            <a:r>
              <a:rPr kumimoji="0" lang="de-DE" sz="1200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Küblbeck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350214F-D22E-C859-C637-9035F8523A6D}"/>
              </a:ext>
            </a:extLst>
          </p:cNvPr>
          <p:cNvSpPr txBox="1"/>
          <p:nvPr userDrawn="1"/>
        </p:nvSpPr>
        <p:spPr>
          <a:xfrm>
            <a:off x="1199455" y="6627237"/>
            <a:ext cx="1084920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CC BY 4.0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)					</a:t>
            </a:r>
            <a:fld id="{9E51EBE7-7AA3-4641-9DE5-BD6369B483EE}" type="slidenum">
              <a:rPr lang="de-DE" sz="1100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4214_up_analogie_2_tueren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  <p:sldLayoutId id="2147483682" r:id="rId7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3535506-008F-0F98-24A5-4536C28B8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21245"/>
            <a:ext cx="10972800" cy="576064"/>
          </a:xfrm>
        </p:spPr>
        <p:txBody>
          <a:bodyPr/>
          <a:lstStyle/>
          <a:p>
            <a:r>
              <a:rPr lang="de-DE" dirty="0"/>
              <a:t>Wegmarkierung: Versuch einer Analogie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B041AEB-ABFD-C8AA-3EBE-FA191BE56AF7}"/>
              </a:ext>
            </a:extLst>
          </p:cNvPr>
          <p:cNvGrpSpPr/>
          <p:nvPr/>
        </p:nvGrpSpPr>
        <p:grpSpPr>
          <a:xfrm>
            <a:off x="1895809" y="1822599"/>
            <a:ext cx="517424" cy="1406692"/>
            <a:chOff x="5868144" y="2657002"/>
            <a:chExt cx="1152128" cy="4142016"/>
          </a:xfrm>
        </p:grpSpPr>
        <p:sp>
          <p:nvSpPr>
            <p:cNvPr id="11" name="Gleichschenkliges Dreieck 10">
              <a:extLst>
                <a:ext uri="{FF2B5EF4-FFF2-40B4-BE49-F238E27FC236}">
                  <a16:creationId xmlns:a16="http://schemas.microsoft.com/office/drawing/2014/main" id="{6DAFA81B-D503-D225-130E-CA04BD7E6F47}"/>
                </a:ext>
              </a:extLst>
            </p:cNvPr>
            <p:cNvSpPr/>
            <p:nvPr/>
          </p:nvSpPr>
          <p:spPr>
            <a:xfrm flipV="1">
              <a:off x="6192180" y="5013176"/>
              <a:ext cx="828092" cy="1512168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Würfel 11">
              <a:extLst>
                <a:ext uri="{FF2B5EF4-FFF2-40B4-BE49-F238E27FC236}">
                  <a16:creationId xmlns:a16="http://schemas.microsoft.com/office/drawing/2014/main" id="{83C99A7A-6057-4A2D-8982-6BE98684142B}"/>
                </a:ext>
              </a:extLst>
            </p:cNvPr>
            <p:cNvSpPr/>
            <p:nvPr/>
          </p:nvSpPr>
          <p:spPr>
            <a:xfrm>
              <a:off x="5868144" y="3429000"/>
              <a:ext cx="1152128" cy="1872208"/>
            </a:xfrm>
            <a:prstGeom prst="cub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1EE4C0DF-7650-A4F9-FAEF-BBD2C5569588}"/>
                </a:ext>
              </a:extLst>
            </p:cNvPr>
            <p:cNvSpPr/>
            <p:nvPr/>
          </p:nvSpPr>
          <p:spPr>
            <a:xfrm>
              <a:off x="5940152" y="2657002"/>
              <a:ext cx="936104" cy="970245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Gleichschenkliges Dreieck 13">
              <a:extLst>
                <a:ext uri="{FF2B5EF4-FFF2-40B4-BE49-F238E27FC236}">
                  <a16:creationId xmlns:a16="http://schemas.microsoft.com/office/drawing/2014/main" id="{A90C233F-3837-D7CB-0A3D-346C123EE20E}"/>
                </a:ext>
              </a:extLst>
            </p:cNvPr>
            <p:cNvSpPr/>
            <p:nvPr/>
          </p:nvSpPr>
          <p:spPr>
            <a:xfrm flipV="1">
              <a:off x="5904148" y="5286850"/>
              <a:ext cx="828092" cy="1512168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7DBD73F0-8C57-101E-B22B-78034C675696}"/>
              </a:ext>
            </a:extLst>
          </p:cNvPr>
          <p:cNvGrpSpPr/>
          <p:nvPr/>
        </p:nvGrpSpPr>
        <p:grpSpPr>
          <a:xfrm>
            <a:off x="3359696" y="2412422"/>
            <a:ext cx="3770538" cy="2516835"/>
            <a:chOff x="1134157" y="2087883"/>
            <a:chExt cx="3770538" cy="2516835"/>
          </a:xfrm>
        </p:grpSpPr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68B9B991-40FB-72A4-4A39-06443E816E34}"/>
                </a:ext>
              </a:extLst>
            </p:cNvPr>
            <p:cNvGrpSpPr/>
            <p:nvPr/>
          </p:nvGrpSpPr>
          <p:grpSpPr>
            <a:xfrm>
              <a:off x="1134157" y="2087883"/>
              <a:ext cx="3506112" cy="2516835"/>
              <a:chOff x="898895" y="2931889"/>
              <a:chExt cx="3506112" cy="2516835"/>
            </a:xfrm>
          </p:grpSpPr>
          <p:sp>
            <p:nvSpPr>
              <p:cNvPr id="21" name="Parallelogramm 20">
                <a:extLst>
                  <a:ext uri="{FF2B5EF4-FFF2-40B4-BE49-F238E27FC236}">
                    <a16:creationId xmlns:a16="http://schemas.microsoft.com/office/drawing/2014/main" id="{9CD625E6-BC56-4139-752A-1C7FA71F49D1}"/>
                  </a:ext>
                </a:extLst>
              </p:cNvPr>
              <p:cNvSpPr/>
              <p:nvPr/>
            </p:nvSpPr>
            <p:spPr>
              <a:xfrm rot="20814866">
                <a:off x="898895" y="2931889"/>
                <a:ext cx="3506112" cy="2304256"/>
              </a:xfrm>
              <a:prstGeom prst="parallelogram">
                <a:avLst>
                  <a:gd name="adj" fmla="val 23862"/>
                </a:avLst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" name="Parallelogramm 21">
                <a:extLst>
                  <a:ext uri="{FF2B5EF4-FFF2-40B4-BE49-F238E27FC236}">
                    <a16:creationId xmlns:a16="http://schemas.microsoft.com/office/drawing/2014/main" id="{ED38883E-37DB-ADE4-AA3B-71966BD9D23A}"/>
                  </a:ext>
                </a:extLst>
              </p:cNvPr>
              <p:cNvSpPr/>
              <p:nvPr/>
            </p:nvSpPr>
            <p:spPr>
              <a:xfrm rot="20814866">
                <a:off x="1648547" y="3588911"/>
                <a:ext cx="978903" cy="1764684"/>
              </a:xfrm>
              <a:prstGeom prst="parallelogram">
                <a:avLst>
                  <a:gd name="adj" fmla="val 40249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" name="Parallelogramm 22">
                <a:extLst>
                  <a:ext uri="{FF2B5EF4-FFF2-40B4-BE49-F238E27FC236}">
                    <a16:creationId xmlns:a16="http://schemas.microsoft.com/office/drawing/2014/main" id="{98674F8B-A038-E6C2-7436-01E713616DAA}"/>
                  </a:ext>
                </a:extLst>
              </p:cNvPr>
              <p:cNvSpPr/>
              <p:nvPr/>
            </p:nvSpPr>
            <p:spPr>
              <a:xfrm rot="20814866">
                <a:off x="2839010" y="3300879"/>
                <a:ext cx="978903" cy="1764684"/>
              </a:xfrm>
              <a:prstGeom prst="parallelogram">
                <a:avLst>
                  <a:gd name="adj" fmla="val 40249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Parallelogramm 23">
                <a:extLst>
                  <a:ext uri="{FF2B5EF4-FFF2-40B4-BE49-F238E27FC236}">
                    <a16:creationId xmlns:a16="http://schemas.microsoft.com/office/drawing/2014/main" id="{4C653D6A-CFA2-FDF3-50BD-B3A243971BFF}"/>
                  </a:ext>
                </a:extLst>
              </p:cNvPr>
              <p:cNvSpPr/>
              <p:nvPr/>
            </p:nvSpPr>
            <p:spPr>
              <a:xfrm rot="12979211" flipH="1">
                <a:off x="1277519" y="3976088"/>
                <a:ext cx="1636179" cy="1472636"/>
              </a:xfrm>
              <a:prstGeom prst="parallelogram">
                <a:avLst>
                  <a:gd name="adj" fmla="val 75767"/>
                </a:avLst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0" name="Parallelogramm 19">
              <a:extLst>
                <a:ext uri="{FF2B5EF4-FFF2-40B4-BE49-F238E27FC236}">
                  <a16:creationId xmlns:a16="http://schemas.microsoft.com/office/drawing/2014/main" id="{6E709159-125D-BC9D-B619-189899E1664A}"/>
                </a:ext>
              </a:extLst>
            </p:cNvPr>
            <p:cNvSpPr/>
            <p:nvPr/>
          </p:nvSpPr>
          <p:spPr>
            <a:xfrm rot="12979211" flipH="1">
              <a:off x="3268516" y="2733459"/>
              <a:ext cx="1636179" cy="1440534"/>
            </a:xfrm>
            <a:prstGeom prst="parallelogram">
              <a:avLst>
                <a:gd name="adj" fmla="val 75767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8" name="Gruppieren 67">
            <a:extLst>
              <a:ext uri="{FF2B5EF4-FFF2-40B4-BE49-F238E27FC236}">
                <a16:creationId xmlns:a16="http://schemas.microsoft.com/office/drawing/2014/main" id="{ABD7149A-B20B-733F-D516-B32133E04EDE}"/>
              </a:ext>
            </a:extLst>
          </p:cNvPr>
          <p:cNvGrpSpPr/>
          <p:nvPr/>
        </p:nvGrpSpPr>
        <p:grpSpPr>
          <a:xfrm>
            <a:off x="7841606" y="4737957"/>
            <a:ext cx="854765" cy="1340718"/>
            <a:chOff x="8388626" y="5026105"/>
            <a:chExt cx="854765" cy="1340718"/>
          </a:xfrm>
        </p:grpSpPr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AEC8A10C-9DB0-024F-0A5C-9E51D41FD058}"/>
                </a:ext>
              </a:extLst>
            </p:cNvPr>
            <p:cNvGrpSpPr/>
            <p:nvPr/>
          </p:nvGrpSpPr>
          <p:grpSpPr>
            <a:xfrm>
              <a:off x="8946330" y="5328190"/>
              <a:ext cx="268456" cy="611440"/>
              <a:chOff x="8449032" y="5121816"/>
              <a:chExt cx="530496" cy="1208266"/>
            </a:xfrm>
          </p:grpSpPr>
          <p:sp>
            <p:nvSpPr>
              <p:cNvPr id="34" name="Würfel 33">
                <a:extLst>
                  <a:ext uri="{FF2B5EF4-FFF2-40B4-BE49-F238E27FC236}">
                    <a16:creationId xmlns:a16="http://schemas.microsoft.com/office/drawing/2014/main" id="{0D9D6C08-C241-BF82-6DC0-5A44D9BE3B3F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" name="Würfel 34">
                <a:extLst>
                  <a:ext uri="{FF2B5EF4-FFF2-40B4-BE49-F238E27FC236}">
                    <a16:creationId xmlns:a16="http://schemas.microsoft.com/office/drawing/2014/main" id="{0964684E-A0FE-0740-2C5A-0CB29155D8D4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6" name="Würfel 35">
                <a:extLst>
                  <a:ext uri="{FF2B5EF4-FFF2-40B4-BE49-F238E27FC236}">
                    <a16:creationId xmlns:a16="http://schemas.microsoft.com/office/drawing/2014/main" id="{A4C97006-7D04-0BA5-6369-9AE258FA53AA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6" name="Würfel 45">
              <a:extLst>
                <a:ext uri="{FF2B5EF4-FFF2-40B4-BE49-F238E27FC236}">
                  <a16:creationId xmlns:a16="http://schemas.microsoft.com/office/drawing/2014/main" id="{94CC8A34-409E-A505-35C6-DCCBB3D8C91F}"/>
                </a:ext>
              </a:extLst>
            </p:cNvPr>
            <p:cNvSpPr/>
            <p:nvPr/>
          </p:nvSpPr>
          <p:spPr>
            <a:xfrm>
              <a:off x="8837676" y="5817182"/>
              <a:ext cx="268456" cy="233624"/>
            </a:xfrm>
            <a:prstGeom prst="cub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1890C303-0922-6479-ED6B-F10FF66963F3}"/>
                </a:ext>
              </a:extLst>
            </p:cNvPr>
            <p:cNvGrpSpPr/>
            <p:nvPr/>
          </p:nvGrpSpPr>
          <p:grpSpPr>
            <a:xfrm>
              <a:off x="8677874" y="5590437"/>
              <a:ext cx="268456" cy="611440"/>
              <a:chOff x="8449032" y="5121816"/>
              <a:chExt cx="530496" cy="1208266"/>
            </a:xfrm>
          </p:grpSpPr>
          <p:sp>
            <p:nvSpPr>
              <p:cNvPr id="25" name="Würfel 24">
                <a:extLst>
                  <a:ext uri="{FF2B5EF4-FFF2-40B4-BE49-F238E27FC236}">
                    <a16:creationId xmlns:a16="http://schemas.microsoft.com/office/drawing/2014/main" id="{A8AF34D9-4E42-D54A-0CF7-F442581B3D12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Würfel 25">
                <a:extLst>
                  <a:ext uri="{FF2B5EF4-FFF2-40B4-BE49-F238E27FC236}">
                    <a16:creationId xmlns:a16="http://schemas.microsoft.com/office/drawing/2014/main" id="{00B74A76-E6A2-D009-6912-5DF5B67B58D0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Würfel 26">
                <a:extLst>
                  <a:ext uri="{FF2B5EF4-FFF2-40B4-BE49-F238E27FC236}">
                    <a16:creationId xmlns:a16="http://schemas.microsoft.com/office/drawing/2014/main" id="{592DB693-158E-31A5-28E5-00609E468E08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5E38C6F0-FA9A-991E-9DF0-4E8CBD7A21BF}"/>
                </a:ext>
              </a:extLst>
            </p:cNvPr>
            <p:cNvGrpSpPr/>
            <p:nvPr/>
          </p:nvGrpSpPr>
          <p:grpSpPr>
            <a:xfrm>
              <a:off x="8677874" y="5026105"/>
              <a:ext cx="268456" cy="611440"/>
              <a:chOff x="8449032" y="5121816"/>
              <a:chExt cx="530496" cy="1208266"/>
            </a:xfrm>
          </p:grpSpPr>
          <p:sp>
            <p:nvSpPr>
              <p:cNvPr id="30" name="Würfel 29">
                <a:extLst>
                  <a:ext uri="{FF2B5EF4-FFF2-40B4-BE49-F238E27FC236}">
                    <a16:creationId xmlns:a16="http://schemas.microsoft.com/office/drawing/2014/main" id="{064ED094-AA4B-4657-1C6B-9A52C2D75D45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Würfel 30">
                <a:extLst>
                  <a:ext uri="{FF2B5EF4-FFF2-40B4-BE49-F238E27FC236}">
                    <a16:creationId xmlns:a16="http://schemas.microsoft.com/office/drawing/2014/main" id="{9C9E3441-F441-9016-065A-F18EA60B8B7A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Würfel 31">
                <a:extLst>
                  <a:ext uri="{FF2B5EF4-FFF2-40B4-BE49-F238E27FC236}">
                    <a16:creationId xmlns:a16="http://schemas.microsoft.com/office/drawing/2014/main" id="{30AF2610-BF71-479A-4028-3BA034D45503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7" name="Gruppieren 36">
              <a:extLst>
                <a:ext uri="{FF2B5EF4-FFF2-40B4-BE49-F238E27FC236}">
                  <a16:creationId xmlns:a16="http://schemas.microsoft.com/office/drawing/2014/main" id="{92F223E6-EE4E-861B-F279-6CBB02A59F66}"/>
                </a:ext>
              </a:extLst>
            </p:cNvPr>
            <p:cNvGrpSpPr/>
            <p:nvPr/>
          </p:nvGrpSpPr>
          <p:grpSpPr>
            <a:xfrm>
              <a:off x="8400256" y="5755383"/>
              <a:ext cx="268456" cy="611440"/>
              <a:chOff x="8449032" y="5121816"/>
              <a:chExt cx="530496" cy="1208266"/>
            </a:xfrm>
          </p:grpSpPr>
          <p:sp>
            <p:nvSpPr>
              <p:cNvPr id="38" name="Würfel 37">
                <a:extLst>
                  <a:ext uri="{FF2B5EF4-FFF2-40B4-BE49-F238E27FC236}">
                    <a16:creationId xmlns:a16="http://schemas.microsoft.com/office/drawing/2014/main" id="{4F6DF0A7-C2EF-01DC-7483-10E5556CDD3B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Würfel 38">
                <a:extLst>
                  <a:ext uri="{FF2B5EF4-FFF2-40B4-BE49-F238E27FC236}">
                    <a16:creationId xmlns:a16="http://schemas.microsoft.com/office/drawing/2014/main" id="{590E615F-4DE3-9F73-DC80-6F198A779E36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Würfel 39">
                <a:extLst>
                  <a:ext uri="{FF2B5EF4-FFF2-40B4-BE49-F238E27FC236}">
                    <a16:creationId xmlns:a16="http://schemas.microsoft.com/office/drawing/2014/main" id="{7C33F69A-0786-FB87-088F-DB0906E7B9E4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1" name="Würfel 40">
              <a:extLst>
                <a:ext uri="{FF2B5EF4-FFF2-40B4-BE49-F238E27FC236}">
                  <a16:creationId xmlns:a16="http://schemas.microsoft.com/office/drawing/2014/main" id="{A7D2E21D-FF9C-FB04-C221-D62A03846C13}"/>
                </a:ext>
              </a:extLst>
            </p:cNvPr>
            <p:cNvSpPr/>
            <p:nvPr/>
          </p:nvSpPr>
          <p:spPr>
            <a:xfrm>
              <a:off x="8400256" y="5561814"/>
              <a:ext cx="268456" cy="233624"/>
            </a:xfrm>
            <a:prstGeom prst="cub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F4B60223-0A42-E93A-1061-DB687494ED77}"/>
                </a:ext>
              </a:extLst>
            </p:cNvPr>
            <p:cNvSpPr/>
            <p:nvPr/>
          </p:nvSpPr>
          <p:spPr>
            <a:xfrm>
              <a:off x="8388626" y="5077374"/>
              <a:ext cx="854765" cy="1184278"/>
            </a:xfrm>
            <a:custGeom>
              <a:avLst/>
              <a:gdLst>
                <a:gd name="connsiteX0" fmla="*/ 0 w 944217"/>
                <a:gd name="connsiteY0" fmla="*/ 1194217 h 1194217"/>
                <a:gd name="connsiteX1" fmla="*/ 198783 w 944217"/>
                <a:gd name="connsiteY1" fmla="*/ 528296 h 1194217"/>
                <a:gd name="connsiteX2" fmla="*/ 447261 w 944217"/>
                <a:gd name="connsiteY2" fmla="*/ 1055069 h 1194217"/>
                <a:gd name="connsiteX3" fmla="*/ 526774 w 944217"/>
                <a:gd name="connsiteY3" fmla="*/ 1522 h 1194217"/>
                <a:gd name="connsiteX4" fmla="*/ 685800 w 944217"/>
                <a:gd name="connsiteY4" fmla="*/ 806591 h 1194217"/>
                <a:gd name="connsiteX5" fmla="*/ 785191 w 944217"/>
                <a:gd name="connsiteY5" fmla="*/ 180426 h 1194217"/>
                <a:gd name="connsiteX6" fmla="*/ 944217 w 944217"/>
                <a:gd name="connsiteY6" fmla="*/ 707200 h 1194217"/>
                <a:gd name="connsiteX0" fmla="*/ 0 w 854765"/>
                <a:gd name="connsiteY0" fmla="*/ 1184278 h 1184278"/>
                <a:gd name="connsiteX1" fmla="*/ 109331 w 854765"/>
                <a:gd name="connsiteY1" fmla="*/ 528296 h 1184278"/>
                <a:gd name="connsiteX2" fmla="*/ 357809 w 854765"/>
                <a:gd name="connsiteY2" fmla="*/ 1055069 h 1184278"/>
                <a:gd name="connsiteX3" fmla="*/ 437322 w 854765"/>
                <a:gd name="connsiteY3" fmla="*/ 1522 h 1184278"/>
                <a:gd name="connsiteX4" fmla="*/ 596348 w 854765"/>
                <a:gd name="connsiteY4" fmla="*/ 806591 h 1184278"/>
                <a:gd name="connsiteX5" fmla="*/ 695739 w 854765"/>
                <a:gd name="connsiteY5" fmla="*/ 180426 h 1184278"/>
                <a:gd name="connsiteX6" fmla="*/ 854765 w 854765"/>
                <a:gd name="connsiteY6" fmla="*/ 707200 h 1184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4765" h="1184278">
                  <a:moveTo>
                    <a:pt x="0" y="1184278"/>
                  </a:moveTo>
                  <a:cubicBezTo>
                    <a:pt x="62120" y="862913"/>
                    <a:pt x="49696" y="549831"/>
                    <a:pt x="109331" y="528296"/>
                  </a:cubicBezTo>
                  <a:cubicBezTo>
                    <a:pt x="168966" y="506761"/>
                    <a:pt x="303144" y="1142865"/>
                    <a:pt x="357809" y="1055069"/>
                  </a:cubicBezTo>
                  <a:cubicBezTo>
                    <a:pt x="412474" y="967273"/>
                    <a:pt x="397566" y="42935"/>
                    <a:pt x="437322" y="1522"/>
                  </a:cubicBezTo>
                  <a:cubicBezTo>
                    <a:pt x="477078" y="-39891"/>
                    <a:pt x="553279" y="776774"/>
                    <a:pt x="596348" y="806591"/>
                  </a:cubicBezTo>
                  <a:cubicBezTo>
                    <a:pt x="639417" y="836408"/>
                    <a:pt x="652670" y="196991"/>
                    <a:pt x="695739" y="180426"/>
                  </a:cubicBezTo>
                  <a:cubicBezTo>
                    <a:pt x="738808" y="163861"/>
                    <a:pt x="796786" y="435530"/>
                    <a:pt x="854765" y="70720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FEC6C375-3489-8ED9-9430-B35C7EEC64E1}"/>
              </a:ext>
            </a:extLst>
          </p:cNvPr>
          <p:cNvSpPr txBox="1"/>
          <p:nvPr/>
        </p:nvSpPr>
        <p:spPr>
          <a:xfrm>
            <a:off x="7860441" y="1617866"/>
            <a:ext cx="35312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Um zu zeigen, warum uns die Messergebnisse bei der Wegmarkierung </a:t>
            </a:r>
            <a:b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so absurd erscheinen.</a:t>
            </a:r>
          </a:p>
        </p:txBody>
      </p:sp>
    </p:spTree>
    <p:extLst>
      <p:ext uri="{BB962C8B-B14F-4D97-AF65-F5344CB8AC3E}">
        <p14:creationId xmlns:p14="http://schemas.microsoft.com/office/powerpoint/2010/main" val="187188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3535506-008F-0F98-24A5-4536C28B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Versuch einer Analogie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B041AEB-ABFD-C8AA-3EBE-FA191BE56AF7}"/>
              </a:ext>
            </a:extLst>
          </p:cNvPr>
          <p:cNvGrpSpPr/>
          <p:nvPr/>
        </p:nvGrpSpPr>
        <p:grpSpPr>
          <a:xfrm>
            <a:off x="7952783" y="4540527"/>
            <a:ext cx="517424" cy="1406692"/>
            <a:chOff x="5868144" y="2657002"/>
            <a:chExt cx="1152128" cy="4142016"/>
          </a:xfrm>
        </p:grpSpPr>
        <p:sp>
          <p:nvSpPr>
            <p:cNvPr id="11" name="Gleichschenkliges Dreieck 10">
              <a:extLst>
                <a:ext uri="{FF2B5EF4-FFF2-40B4-BE49-F238E27FC236}">
                  <a16:creationId xmlns:a16="http://schemas.microsoft.com/office/drawing/2014/main" id="{6DAFA81B-D503-D225-130E-CA04BD7E6F47}"/>
                </a:ext>
              </a:extLst>
            </p:cNvPr>
            <p:cNvSpPr/>
            <p:nvPr/>
          </p:nvSpPr>
          <p:spPr>
            <a:xfrm flipV="1">
              <a:off x="6192180" y="5013176"/>
              <a:ext cx="828092" cy="1512168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Würfel 11">
              <a:extLst>
                <a:ext uri="{FF2B5EF4-FFF2-40B4-BE49-F238E27FC236}">
                  <a16:creationId xmlns:a16="http://schemas.microsoft.com/office/drawing/2014/main" id="{83C99A7A-6057-4A2D-8982-6BE98684142B}"/>
                </a:ext>
              </a:extLst>
            </p:cNvPr>
            <p:cNvSpPr/>
            <p:nvPr/>
          </p:nvSpPr>
          <p:spPr>
            <a:xfrm>
              <a:off x="5868144" y="3429000"/>
              <a:ext cx="1152128" cy="1872208"/>
            </a:xfrm>
            <a:prstGeom prst="cub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1EE4C0DF-7650-A4F9-FAEF-BBD2C5569588}"/>
                </a:ext>
              </a:extLst>
            </p:cNvPr>
            <p:cNvSpPr/>
            <p:nvPr/>
          </p:nvSpPr>
          <p:spPr>
            <a:xfrm>
              <a:off x="5940152" y="2657002"/>
              <a:ext cx="936104" cy="970245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Gleichschenkliges Dreieck 13">
              <a:extLst>
                <a:ext uri="{FF2B5EF4-FFF2-40B4-BE49-F238E27FC236}">
                  <a16:creationId xmlns:a16="http://schemas.microsoft.com/office/drawing/2014/main" id="{A90C233F-3837-D7CB-0A3D-346C123EE20E}"/>
                </a:ext>
              </a:extLst>
            </p:cNvPr>
            <p:cNvSpPr/>
            <p:nvPr/>
          </p:nvSpPr>
          <p:spPr>
            <a:xfrm flipV="1">
              <a:off x="5904148" y="5286850"/>
              <a:ext cx="828092" cy="1512168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0A0584AE-28DD-0EFD-6341-EC9E2BAFFCE5}"/>
              </a:ext>
            </a:extLst>
          </p:cNvPr>
          <p:cNvGrpSpPr/>
          <p:nvPr/>
        </p:nvGrpSpPr>
        <p:grpSpPr>
          <a:xfrm>
            <a:off x="7680176" y="3257106"/>
            <a:ext cx="3746538" cy="1025292"/>
            <a:chOff x="6303510" y="3572200"/>
            <a:chExt cx="3746538" cy="1025292"/>
          </a:xfrm>
        </p:grpSpPr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E565DD05-A691-E929-48A8-DC44301D25DB}"/>
                </a:ext>
              </a:extLst>
            </p:cNvPr>
            <p:cNvSpPr txBox="1"/>
            <p:nvPr/>
          </p:nvSpPr>
          <p:spPr>
            <a:xfrm>
              <a:off x="6303510" y="3572200"/>
              <a:ext cx="37465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>
                  <a:cs typeface="Arial" panose="020B0604020202020204" pitchFamily="34" charset="0"/>
                </a:rPr>
                <a:t>- Wie kommst du hierher?</a:t>
              </a: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AACAEACD-C6B0-440A-51F4-B70023A31DBA}"/>
                </a:ext>
              </a:extLst>
            </p:cNvPr>
            <p:cNvSpPr txBox="1"/>
            <p:nvPr/>
          </p:nvSpPr>
          <p:spPr>
            <a:xfrm>
              <a:off x="6335625" y="4135827"/>
              <a:ext cx="2194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>
                  <a:cs typeface="Arial" panose="020B0604020202020204" pitchFamily="34" charset="0"/>
                </a:rPr>
                <a:t>- Sag ich nicht.</a:t>
              </a: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7DBD73F0-8C57-101E-B22B-78034C675696}"/>
              </a:ext>
            </a:extLst>
          </p:cNvPr>
          <p:cNvGrpSpPr/>
          <p:nvPr/>
        </p:nvGrpSpPr>
        <p:grpSpPr>
          <a:xfrm>
            <a:off x="1134157" y="2087883"/>
            <a:ext cx="3770538" cy="2516835"/>
            <a:chOff x="1134157" y="2087883"/>
            <a:chExt cx="3770538" cy="2516835"/>
          </a:xfrm>
        </p:grpSpPr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68B9B991-40FB-72A4-4A39-06443E816E34}"/>
                </a:ext>
              </a:extLst>
            </p:cNvPr>
            <p:cNvGrpSpPr/>
            <p:nvPr/>
          </p:nvGrpSpPr>
          <p:grpSpPr>
            <a:xfrm>
              <a:off x="1134157" y="2087883"/>
              <a:ext cx="3506112" cy="2516835"/>
              <a:chOff x="898895" y="2931889"/>
              <a:chExt cx="3506112" cy="2516835"/>
            </a:xfrm>
          </p:grpSpPr>
          <p:sp>
            <p:nvSpPr>
              <p:cNvPr id="21" name="Parallelogramm 20">
                <a:extLst>
                  <a:ext uri="{FF2B5EF4-FFF2-40B4-BE49-F238E27FC236}">
                    <a16:creationId xmlns:a16="http://schemas.microsoft.com/office/drawing/2014/main" id="{9CD625E6-BC56-4139-752A-1C7FA71F49D1}"/>
                  </a:ext>
                </a:extLst>
              </p:cNvPr>
              <p:cNvSpPr/>
              <p:nvPr/>
            </p:nvSpPr>
            <p:spPr>
              <a:xfrm rot="20814866">
                <a:off x="898895" y="2931889"/>
                <a:ext cx="3506112" cy="2304256"/>
              </a:xfrm>
              <a:prstGeom prst="parallelogram">
                <a:avLst>
                  <a:gd name="adj" fmla="val 23862"/>
                </a:avLst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" name="Parallelogramm 21">
                <a:extLst>
                  <a:ext uri="{FF2B5EF4-FFF2-40B4-BE49-F238E27FC236}">
                    <a16:creationId xmlns:a16="http://schemas.microsoft.com/office/drawing/2014/main" id="{ED38883E-37DB-ADE4-AA3B-71966BD9D23A}"/>
                  </a:ext>
                </a:extLst>
              </p:cNvPr>
              <p:cNvSpPr/>
              <p:nvPr/>
            </p:nvSpPr>
            <p:spPr>
              <a:xfrm rot="20814866">
                <a:off x="1648547" y="3588911"/>
                <a:ext cx="978903" cy="1764684"/>
              </a:xfrm>
              <a:prstGeom prst="parallelogram">
                <a:avLst>
                  <a:gd name="adj" fmla="val 40249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" name="Parallelogramm 22">
                <a:extLst>
                  <a:ext uri="{FF2B5EF4-FFF2-40B4-BE49-F238E27FC236}">
                    <a16:creationId xmlns:a16="http://schemas.microsoft.com/office/drawing/2014/main" id="{98674F8B-A038-E6C2-7436-01E713616DAA}"/>
                  </a:ext>
                </a:extLst>
              </p:cNvPr>
              <p:cNvSpPr/>
              <p:nvPr/>
            </p:nvSpPr>
            <p:spPr>
              <a:xfrm rot="20814866">
                <a:off x="2839010" y="3300879"/>
                <a:ext cx="978903" cy="1764684"/>
              </a:xfrm>
              <a:prstGeom prst="parallelogram">
                <a:avLst>
                  <a:gd name="adj" fmla="val 40249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Parallelogramm 23">
                <a:extLst>
                  <a:ext uri="{FF2B5EF4-FFF2-40B4-BE49-F238E27FC236}">
                    <a16:creationId xmlns:a16="http://schemas.microsoft.com/office/drawing/2014/main" id="{4C653D6A-CFA2-FDF3-50BD-B3A243971BFF}"/>
                  </a:ext>
                </a:extLst>
              </p:cNvPr>
              <p:cNvSpPr/>
              <p:nvPr/>
            </p:nvSpPr>
            <p:spPr>
              <a:xfrm rot="12979211" flipH="1">
                <a:off x="1277519" y="3976088"/>
                <a:ext cx="1636179" cy="1472636"/>
              </a:xfrm>
              <a:prstGeom prst="parallelogram">
                <a:avLst>
                  <a:gd name="adj" fmla="val 75767"/>
                </a:avLst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0" name="Parallelogramm 19">
              <a:extLst>
                <a:ext uri="{FF2B5EF4-FFF2-40B4-BE49-F238E27FC236}">
                  <a16:creationId xmlns:a16="http://schemas.microsoft.com/office/drawing/2014/main" id="{6E709159-125D-BC9D-B619-189899E1664A}"/>
                </a:ext>
              </a:extLst>
            </p:cNvPr>
            <p:cNvSpPr/>
            <p:nvPr/>
          </p:nvSpPr>
          <p:spPr>
            <a:xfrm rot="12979211" flipH="1">
              <a:off x="3268516" y="2733459"/>
              <a:ext cx="1636179" cy="1440534"/>
            </a:xfrm>
            <a:prstGeom prst="parallelogram">
              <a:avLst>
                <a:gd name="adj" fmla="val 75767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8" name="Gruppieren 67">
            <a:extLst>
              <a:ext uri="{FF2B5EF4-FFF2-40B4-BE49-F238E27FC236}">
                <a16:creationId xmlns:a16="http://schemas.microsoft.com/office/drawing/2014/main" id="{ABD7149A-B20B-733F-D516-B32133E04EDE}"/>
              </a:ext>
            </a:extLst>
          </p:cNvPr>
          <p:cNvGrpSpPr/>
          <p:nvPr/>
        </p:nvGrpSpPr>
        <p:grpSpPr>
          <a:xfrm>
            <a:off x="8597855" y="5020082"/>
            <a:ext cx="854765" cy="1340718"/>
            <a:chOff x="8388626" y="5026105"/>
            <a:chExt cx="854765" cy="1340718"/>
          </a:xfrm>
        </p:grpSpPr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AEC8A10C-9DB0-024F-0A5C-9E51D41FD058}"/>
                </a:ext>
              </a:extLst>
            </p:cNvPr>
            <p:cNvGrpSpPr/>
            <p:nvPr/>
          </p:nvGrpSpPr>
          <p:grpSpPr>
            <a:xfrm>
              <a:off x="8946330" y="5328190"/>
              <a:ext cx="268456" cy="611440"/>
              <a:chOff x="8449032" y="5121816"/>
              <a:chExt cx="530496" cy="1208266"/>
            </a:xfrm>
          </p:grpSpPr>
          <p:sp>
            <p:nvSpPr>
              <p:cNvPr id="34" name="Würfel 33">
                <a:extLst>
                  <a:ext uri="{FF2B5EF4-FFF2-40B4-BE49-F238E27FC236}">
                    <a16:creationId xmlns:a16="http://schemas.microsoft.com/office/drawing/2014/main" id="{0D9D6C08-C241-BF82-6DC0-5A44D9BE3B3F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" name="Würfel 34">
                <a:extLst>
                  <a:ext uri="{FF2B5EF4-FFF2-40B4-BE49-F238E27FC236}">
                    <a16:creationId xmlns:a16="http://schemas.microsoft.com/office/drawing/2014/main" id="{0964684E-A0FE-0740-2C5A-0CB29155D8D4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6" name="Würfel 35">
                <a:extLst>
                  <a:ext uri="{FF2B5EF4-FFF2-40B4-BE49-F238E27FC236}">
                    <a16:creationId xmlns:a16="http://schemas.microsoft.com/office/drawing/2014/main" id="{A4C97006-7D04-0BA5-6369-9AE258FA53AA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6" name="Würfel 45">
              <a:extLst>
                <a:ext uri="{FF2B5EF4-FFF2-40B4-BE49-F238E27FC236}">
                  <a16:creationId xmlns:a16="http://schemas.microsoft.com/office/drawing/2014/main" id="{94CC8A34-409E-A505-35C6-DCCBB3D8C91F}"/>
                </a:ext>
              </a:extLst>
            </p:cNvPr>
            <p:cNvSpPr/>
            <p:nvPr/>
          </p:nvSpPr>
          <p:spPr>
            <a:xfrm>
              <a:off x="8837676" y="5817182"/>
              <a:ext cx="268456" cy="233624"/>
            </a:xfrm>
            <a:prstGeom prst="cub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1890C303-0922-6479-ED6B-F10FF66963F3}"/>
                </a:ext>
              </a:extLst>
            </p:cNvPr>
            <p:cNvGrpSpPr/>
            <p:nvPr/>
          </p:nvGrpSpPr>
          <p:grpSpPr>
            <a:xfrm>
              <a:off x="8677874" y="5590437"/>
              <a:ext cx="268456" cy="611440"/>
              <a:chOff x="8449032" y="5121816"/>
              <a:chExt cx="530496" cy="1208266"/>
            </a:xfrm>
          </p:grpSpPr>
          <p:sp>
            <p:nvSpPr>
              <p:cNvPr id="25" name="Würfel 24">
                <a:extLst>
                  <a:ext uri="{FF2B5EF4-FFF2-40B4-BE49-F238E27FC236}">
                    <a16:creationId xmlns:a16="http://schemas.microsoft.com/office/drawing/2014/main" id="{A8AF34D9-4E42-D54A-0CF7-F442581B3D12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Würfel 25">
                <a:extLst>
                  <a:ext uri="{FF2B5EF4-FFF2-40B4-BE49-F238E27FC236}">
                    <a16:creationId xmlns:a16="http://schemas.microsoft.com/office/drawing/2014/main" id="{00B74A76-E6A2-D009-6912-5DF5B67B58D0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Würfel 26">
                <a:extLst>
                  <a:ext uri="{FF2B5EF4-FFF2-40B4-BE49-F238E27FC236}">
                    <a16:creationId xmlns:a16="http://schemas.microsoft.com/office/drawing/2014/main" id="{592DB693-158E-31A5-28E5-00609E468E08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5E38C6F0-FA9A-991E-9DF0-4E8CBD7A21BF}"/>
                </a:ext>
              </a:extLst>
            </p:cNvPr>
            <p:cNvGrpSpPr/>
            <p:nvPr/>
          </p:nvGrpSpPr>
          <p:grpSpPr>
            <a:xfrm>
              <a:off x="8677874" y="5026105"/>
              <a:ext cx="268456" cy="611440"/>
              <a:chOff x="8449032" y="5121816"/>
              <a:chExt cx="530496" cy="1208266"/>
            </a:xfrm>
          </p:grpSpPr>
          <p:sp>
            <p:nvSpPr>
              <p:cNvPr id="30" name="Würfel 29">
                <a:extLst>
                  <a:ext uri="{FF2B5EF4-FFF2-40B4-BE49-F238E27FC236}">
                    <a16:creationId xmlns:a16="http://schemas.microsoft.com/office/drawing/2014/main" id="{064ED094-AA4B-4657-1C6B-9A52C2D75D45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Würfel 30">
                <a:extLst>
                  <a:ext uri="{FF2B5EF4-FFF2-40B4-BE49-F238E27FC236}">
                    <a16:creationId xmlns:a16="http://schemas.microsoft.com/office/drawing/2014/main" id="{9C9E3441-F441-9016-065A-F18EA60B8B7A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Würfel 31">
                <a:extLst>
                  <a:ext uri="{FF2B5EF4-FFF2-40B4-BE49-F238E27FC236}">
                    <a16:creationId xmlns:a16="http://schemas.microsoft.com/office/drawing/2014/main" id="{30AF2610-BF71-479A-4028-3BA034D45503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7" name="Gruppieren 36">
              <a:extLst>
                <a:ext uri="{FF2B5EF4-FFF2-40B4-BE49-F238E27FC236}">
                  <a16:creationId xmlns:a16="http://schemas.microsoft.com/office/drawing/2014/main" id="{92F223E6-EE4E-861B-F279-6CBB02A59F66}"/>
                </a:ext>
              </a:extLst>
            </p:cNvPr>
            <p:cNvGrpSpPr/>
            <p:nvPr/>
          </p:nvGrpSpPr>
          <p:grpSpPr>
            <a:xfrm>
              <a:off x="8400256" y="5755383"/>
              <a:ext cx="268456" cy="611440"/>
              <a:chOff x="8449032" y="5121816"/>
              <a:chExt cx="530496" cy="1208266"/>
            </a:xfrm>
          </p:grpSpPr>
          <p:sp>
            <p:nvSpPr>
              <p:cNvPr id="38" name="Würfel 37">
                <a:extLst>
                  <a:ext uri="{FF2B5EF4-FFF2-40B4-BE49-F238E27FC236}">
                    <a16:creationId xmlns:a16="http://schemas.microsoft.com/office/drawing/2014/main" id="{4F6DF0A7-C2EF-01DC-7483-10E5556CDD3B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Würfel 38">
                <a:extLst>
                  <a:ext uri="{FF2B5EF4-FFF2-40B4-BE49-F238E27FC236}">
                    <a16:creationId xmlns:a16="http://schemas.microsoft.com/office/drawing/2014/main" id="{590E615F-4DE3-9F73-DC80-6F198A779E36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Würfel 39">
                <a:extLst>
                  <a:ext uri="{FF2B5EF4-FFF2-40B4-BE49-F238E27FC236}">
                    <a16:creationId xmlns:a16="http://schemas.microsoft.com/office/drawing/2014/main" id="{7C33F69A-0786-FB87-088F-DB0906E7B9E4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1" name="Würfel 40">
              <a:extLst>
                <a:ext uri="{FF2B5EF4-FFF2-40B4-BE49-F238E27FC236}">
                  <a16:creationId xmlns:a16="http://schemas.microsoft.com/office/drawing/2014/main" id="{A7D2E21D-FF9C-FB04-C221-D62A03846C13}"/>
                </a:ext>
              </a:extLst>
            </p:cNvPr>
            <p:cNvSpPr/>
            <p:nvPr/>
          </p:nvSpPr>
          <p:spPr>
            <a:xfrm>
              <a:off x="8400256" y="5561814"/>
              <a:ext cx="268456" cy="233624"/>
            </a:xfrm>
            <a:prstGeom prst="cub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F4B60223-0A42-E93A-1061-DB687494ED77}"/>
                </a:ext>
              </a:extLst>
            </p:cNvPr>
            <p:cNvSpPr/>
            <p:nvPr/>
          </p:nvSpPr>
          <p:spPr>
            <a:xfrm>
              <a:off x="8388626" y="5077374"/>
              <a:ext cx="854765" cy="1184278"/>
            </a:xfrm>
            <a:custGeom>
              <a:avLst/>
              <a:gdLst>
                <a:gd name="connsiteX0" fmla="*/ 0 w 944217"/>
                <a:gd name="connsiteY0" fmla="*/ 1194217 h 1194217"/>
                <a:gd name="connsiteX1" fmla="*/ 198783 w 944217"/>
                <a:gd name="connsiteY1" fmla="*/ 528296 h 1194217"/>
                <a:gd name="connsiteX2" fmla="*/ 447261 w 944217"/>
                <a:gd name="connsiteY2" fmla="*/ 1055069 h 1194217"/>
                <a:gd name="connsiteX3" fmla="*/ 526774 w 944217"/>
                <a:gd name="connsiteY3" fmla="*/ 1522 h 1194217"/>
                <a:gd name="connsiteX4" fmla="*/ 685800 w 944217"/>
                <a:gd name="connsiteY4" fmla="*/ 806591 h 1194217"/>
                <a:gd name="connsiteX5" fmla="*/ 785191 w 944217"/>
                <a:gd name="connsiteY5" fmla="*/ 180426 h 1194217"/>
                <a:gd name="connsiteX6" fmla="*/ 944217 w 944217"/>
                <a:gd name="connsiteY6" fmla="*/ 707200 h 1194217"/>
                <a:gd name="connsiteX0" fmla="*/ 0 w 854765"/>
                <a:gd name="connsiteY0" fmla="*/ 1184278 h 1184278"/>
                <a:gd name="connsiteX1" fmla="*/ 109331 w 854765"/>
                <a:gd name="connsiteY1" fmla="*/ 528296 h 1184278"/>
                <a:gd name="connsiteX2" fmla="*/ 357809 w 854765"/>
                <a:gd name="connsiteY2" fmla="*/ 1055069 h 1184278"/>
                <a:gd name="connsiteX3" fmla="*/ 437322 w 854765"/>
                <a:gd name="connsiteY3" fmla="*/ 1522 h 1184278"/>
                <a:gd name="connsiteX4" fmla="*/ 596348 w 854765"/>
                <a:gd name="connsiteY4" fmla="*/ 806591 h 1184278"/>
                <a:gd name="connsiteX5" fmla="*/ 695739 w 854765"/>
                <a:gd name="connsiteY5" fmla="*/ 180426 h 1184278"/>
                <a:gd name="connsiteX6" fmla="*/ 854765 w 854765"/>
                <a:gd name="connsiteY6" fmla="*/ 707200 h 1184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4765" h="1184278">
                  <a:moveTo>
                    <a:pt x="0" y="1184278"/>
                  </a:moveTo>
                  <a:cubicBezTo>
                    <a:pt x="62120" y="862913"/>
                    <a:pt x="49696" y="549831"/>
                    <a:pt x="109331" y="528296"/>
                  </a:cubicBezTo>
                  <a:cubicBezTo>
                    <a:pt x="168966" y="506761"/>
                    <a:pt x="303144" y="1142865"/>
                    <a:pt x="357809" y="1055069"/>
                  </a:cubicBezTo>
                  <a:cubicBezTo>
                    <a:pt x="412474" y="967273"/>
                    <a:pt x="397566" y="42935"/>
                    <a:pt x="437322" y="1522"/>
                  </a:cubicBezTo>
                  <a:cubicBezTo>
                    <a:pt x="477078" y="-39891"/>
                    <a:pt x="553279" y="776774"/>
                    <a:pt x="596348" y="806591"/>
                  </a:cubicBezTo>
                  <a:cubicBezTo>
                    <a:pt x="639417" y="836408"/>
                    <a:pt x="652670" y="196991"/>
                    <a:pt x="695739" y="180426"/>
                  </a:cubicBezTo>
                  <a:cubicBezTo>
                    <a:pt x="738808" y="163861"/>
                    <a:pt x="796786" y="435530"/>
                    <a:pt x="854765" y="70720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034898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3535506-008F-0F98-24A5-4536C28B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Wegmarkierung</a:t>
            </a: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38521BB5-6FA5-FAB9-B070-9B2A91E7F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4176"/>
            <a:ext cx="9095184" cy="492514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sz="2400" dirty="0"/>
              <a:t>Markierung je nach Weg: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Polarisation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Energiezustand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Streupartner</a:t>
            </a:r>
            <a:br>
              <a:rPr lang="de-DE" dirty="0"/>
            </a:br>
            <a:endParaRPr lang="de-DE" dirty="0"/>
          </a:p>
          <a:p>
            <a:pPr marL="109728" indent="0">
              <a:buNone/>
            </a:pPr>
            <a:r>
              <a:rPr lang="de-DE" dirty="0"/>
              <a:t>Analogie: </a:t>
            </a:r>
            <a:br>
              <a:rPr lang="de-DE" dirty="0"/>
            </a:br>
            <a:r>
              <a:rPr lang="de-DE" dirty="0"/>
              <a:t>Roter Klecks bei Weg 1, </a:t>
            </a:r>
            <a:br>
              <a:rPr lang="de-DE" dirty="0"/>
            </a:br>
            <a:r>
              <a:rPr lang="de-DE" dirty="0"/>
              <a:t>blauer Klecks bei Weg 2.</a:t>
            </a:r>
            <a:br>
              <a:rPr lang="de-DE" dirty="0"/>
            </a:br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5CC3470C-11AB-438C-7BC4-C5C9F184A914}"/>
              </a:ext>
            </a:extLst>
          </p:cNvPr>
          <p:cNvGrpSpPr/>
          <p:nvPr/>
        </p:nvGrpSpPr>
        <p:grpSpPr>
          <a:xfrm>
            <a:off x="6268495" y="2698629"/>
            <a:ext cx="458810" cy="1247341"/>
            <a:chOff x="5868144" y="2657002"/>
            <a:chExt cx="1152128" cy="4142016"/>
          </a:xfrm>
        </p:grpSpPr>
        <p:sp>
          <p:nvSpPr>
            <p:cNvPr id="11" name="Gleichschenkliges Dreieck 10">
              <a:extLst>
                <a:ext uri="{FF2B5EF4-FFF2-40B4-BE49-F238E27FC236}">
                  <a16:creationId xmlns:a16="http://schemas.microsoft.com/office/drawing/2014/main" id="{7DF1B9D4-450D-CCEF-E2E3-191D48D3A56E}"/>
                </a:ext>
              </a:extLst>
            </p:cNvPr>
            <p:cNvSpPr/>
            <p:nvPr/>
          </p:nvSpPr>
          <p:spPr>
            <a:xfrm flipV="1">
              <a:off x="6192180" y="5013176"/>
              <a:ext cx="828092" cy="1512168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Würfel 11">
              <a:extLst>
                <a:ext uri="{FF2B5EF4-FFF2-40B4-BE49-F238E27FC236}">
                  <a16:creationId xmlns:a16="http://schemas.microsoft.com/office/drawing/2014/main" id="{089DA53C-76F0-0C58-A28B-E1975A9233EB}"/>
                </a:ext>
              </a:extLst>
            </p:cNvPr>
            <p:cNvSpPr/>
            <p:nvPr/>
          </p:nvSpPr>
          <p:spPr>
            <a:xfrm>
              <a:off x="5868144" y="3429000"/>
              <a:ext cx="1152128" cy="1872208"/>
            </a:xfrm>
            <a:prstGeom prst="cub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E55ECBF3-4BBF-952C-7ABD-7C56BC8BECE2}"/>
                </a:ext>
              </a:extLst>
            </p:cNvPr>
            <p:cNvSpPr/>
            <p:nvPr/>
          </p:nvSpPr>
          <p:spPr>
            <a:xfrm>
              <a:off x="5940152" y="2657002"/>
              <a:ext cx="936104" cy="970245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Gleichschenkliges Dreieck 13">
              <a:extLst>
                <a:ext uri="{FF2B5EF4-FFF2-40B4-BE49-F238E27FC236}">
                  <a16:creationId xmlns:a16="http://schemas.microsoft.com/office/drawing/2014/main" id="{D4F51348-104B-8057-7CD2-0F63CA693F7E}"/>
                </a:ext>
              </a:extLst>
            </p:cNvPr>
            <p:cNvSpPr/>
            <p:nvPr/>
          </p:nvSpPr>
          <p:spPr>
            <a:xfrm flipV="1">
              <a:off x="5904148" y="5286850"/>
              <a:ext cx="828092" cy="1512168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15BDC86C-7834-71BA-7F40-3A2C8FC07A85}"/>
              </a:ext>
            </a:extLst>
          </p:cNvPr>
          <p:cNvGrpSpPr/>
          <p:nvPr/>
        </p:nvGrpSpPr>
        <p:grpSpPr>
          <a:xfrm>
            <a:off x="6744072" y="3769981"/>
            <a:ext cx="3308672" cy="2212606"/>
            <a:chOff x="1134157" y="2083249"/>
            <a:chExt cx="3770538" cy="2521469"/>
          </a:xfrm>
        </p:grpSpPr>
        <p:grpSp>
          <p:nvGrpSpPr>
            <p:cNvPr id="15" name="Gruppieren 14">
              <a:extLst>
                <a:ext uri="{FF2B5EF4-FFF2-40B4-BE49-F238E27FC236}">
                  <a16:creationId xmlns:a16="http://schemas.microsoft.com/office/drawing/2014/main" id="{92E7FDE0-1613-D4A9-AA32-A5FEC0320142}"/>
                </a:ext>
              </a:extLst>
            </p:cNvPr>
            <p:cNvGrpSpPr/>
            <p:nvPr/>
          </p:nvGrpSpPr>
          <p:grpSpPr>
            <a:xfrm>
              <a:off x="1134157" y="2087883"/>
              <a:ext cx="3770538" cy="2516835"/>
              <a:chOff x="1134157" y="2087883"/>
              <a:chExt cx="3770538" cy="2516835"/>
            </a:xfrm>
          </p:grpSpPr>
          <p:grpSp>
            <p:nvGrpSpPr>
              <p:cNvPr id="16" name="Gruppieren 15">
                <a:extLst>
                  <a:ext uri="{FF2B5EF4-FFF2-40B4-BE49-F238E27FC236}">
                    <a16:creationId xmlns:a16="http://schemas.microsoft.com/office/drawing/2014/main" id="{BDE6B76A-314C-D07B-B60E-36AA69B788A5}"/>
                  </a:ext>
                </a:extLst>
              </p:cNvPr>
              <p:cNvGrpSpPr/>
              <p:nvPr/>
            </p:nvGrpSpPr>
            <p:grpSpPr>
              <a:xfrm>
                <a:off x="1134157" y="2087883"/>
                <a:ext cx="3506112" cy="2516835"/>
                <a:chOff x="898895" y="2931889"/>
                <a:chExt cx="3506112" cy="2516835"/>
              </a:xfrm>
            </p:grpSpPr>
            <p:sp>
              <p:nvSpPr>
                <p:cNvPr id="27" name="Parallelogramm 26">
                  <a:extLst>
                    <a:ext uri="{FF2B5EF4-FFF2-40B4-BE49-F238E27FC236}">
                      <a16:creationId xmlns:a16="http://schemas.microsoft.com/office/drawing/2014/main" id="{87E89037-6109-5593-CE4B-C61226C26BFD}"/>
                    </a:ext>
                  </a:extLst>
                </p:cNvPr>
                <p:cNvSpPr/>
                <p:nvPr/>
              </p:nvSpPr>
              <p:spPr>
                <a:xfrm rot="20814866">
                  <a:off x="898895" y="2931889"/>
                  <a:ext cx="3506112" cy="2304256"/>
                </a:xfrm>
                <a:prstGeom prst="parallelogram">
                  <a:avLst>
                    <a:gd name="adj" fmla="val 23862"/>
                  </a:avLst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" name="Parallelogramm 27">
                  <a:extLst>
                    <a:ext uri="{FF2B5EF4-FFF2-40B4-BE49-F238E27FC236}">
                      <a16:creationId xmlns:a16="http://schemas.microsoft.com/office/drawing/2014/main" id="{30C7A311-7B07-6B2A-16D2-833C4440F6D7}"/>
                    </a:ext>
                  </a:extLst>
                </p:cNvPr>
                <p:cNvSpPr/>
                <p:nvPr/>
              </p:nvSpPr>
              <p:spPr>
                <a:xfrm rot="20814866">
                  <a:off x="1648547" y="3588911"/>
                  <a:ext cx="978903" cy="1764684"/>
                </a:xfrm>
                <a:prstGeom prst="parallelogram">
                  <a:avLst>
                    <a:gd name="adj" fmla="val 40249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" name="Parallelogramm 28">
                  <a:extLst>
                    <a:ext uri="{FF2B5EF4-FFF2-40B4-BE49-F238E27FC236}">
                      <a16:creationId xmlns:a16="http://schemas.microsoft.com/office/drawing/2014/main" id="{58ABDF61-EA13-D181-F44A-3FD8F9CD73AD}"/>
                    </a:ext>
                  </a:extLst>
                </p:cNvPr>
                <p:cNvSpPr/>
                <p:nvPr/>
              </p:nvSpPr>
              <p:spPr>
                <a:xfrm rot="20814866">
                  <a:off x="2839010" y="3300879"/>
                  <a:ext cx="978903" cy="1764684"/>
                </a:xfrm>
                <a:prstGeom prst="parallelogram">
                  <a:avLst>
                    <a:gd name="adj" fmla="val 40249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0" name="Parallelogramm 29">
                  <a:extLst>
                    <a:ext uri="{FF2B5EF4-FFF2-40B4-BE49-F238E27FC236}">
                      <a16:creationId xmlns:a16="http://schemas.microsoft.com/office/drawing/2014/main" id="{9B00F996-FA9F-1E48-9387-B4304BF21C9F}"/>
                    </a:ext>
                  </a:extLst>
                </p:cNvPr>
                <p:cNvSpPr/>
                <p:nvPr/>
              </p:nvSpPr>
              <p:spPr>
                <a:xfrm rot="12979211" flipH="1">
                  <a:off x="1277519" y="3976088"/>
                  <a:ext cx="1636179" cy="1472636"/>
                </a:xfrm>
                <a:prstGeom prst="parallelogram">
                  <a:avLst>
                    <a:gd name="adj" fmla="val 75767"/>
                  </a:avLst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7" name="Parallelogramm 16">
                <a:extLst>
                  <a:ext uri="{FF2B5EF4-FFF2-40B4-BE49-F238E27FC236}">
                    <a16:creationId xmlns:a16="http://schemas.microsoft.com/office/drawing/2014/main" id="{5E2EE7B3-0955-0858-DDBA-23E6F44EA71F}"/>
                  </a:ext>
                </a:extLst>
              </p:cNvPr>
              <p:cNvSpPr/>
              <p:nvPr/>
            </p:nvSpPr>
            <p:spPr>
              <a:xfrm rot="12979211" flipH="1">
                <a:off x="3268516" y="2733459"/>
                <a:ext cx="1636179" cy="1440534"/>
              </a:xfrm>
              <a:prstGeom prst="parallelogram">
                <a:avLst>
                  <a:gd name="adj" fmla="val 75767"/>
                </a:avLst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AB8A173C-2373-8E1F-BF72-3042C6286D91}"/>
                </a:ext>
              </a:extLst>
            </p:cNvPr>
            <p:cNvGrpSpPr/>
            <p:nvPr/>
          </p:nvGrpSpPr>
          <p:grpSpPr>
            <a:xfrm>
              <a:off x="2187097" y="2388840"/>
              <a:ext cx="351877" cy="351879"/>
              <a:chOff x="7538109" y="4206205"/>
              <a:chExt cx="288032" cy="288033"/>
            </a:xfrm>
          </p:grpSpPr>
          <p:sp>
            <p:nvSpPr>
              <p:cNvPr id="34" name="Zylinder 33">
                <a:extLst>
                  <a:ext uri="{FF2B5EF4-FFF2-40B4-BE49-F238E27FC236}">
                    <a16:creationId xmlns:a16="http://schemas.microsoft.com/office/drawing/2014/main" id="{686BD2A2-E275-8F59-8710-E2D078558B64}"/>
                  </a:ext>
                </a:extLst>
              </p:cNvPr>
              <p:cNvSpPr/>
              <p:nvPr/>
            </p:nvSpPr>
            <p:spPr>
              <a:xfrm>
                <a:off x="7538109" y="4206205"/>
                <a:ext cx="288032" cy="288033"/>
              </a:xfrm>
              <a:prstGeom prst="can">
                <a:avLst>
                  <a:gd name="adj" fmla="val 45264"/>
                </a:avLst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68665597-13BB-C17D-7657-C41F2065E2FF}"/>
                  </a:ext>
                </a:extLst>
              </p:cNvPr>
              <p:cNvSpPr/>
              <p:nvPr/>
            </p:nvSpPr>
            <p:spPr>
              <a:xfrm>
                <a:off x="7538109" y="4217640"/>
                <a:ext cx="288032" cy="132581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6" name="Gruppieren 35">
              <a:extLst>
                <a:ext uri="{FF2B5EF4-FFF2-40B4-BE49-F238E27FC236}">
                  <a16:creationId xmlns:a16="http://schemas.microsoft.com/office/drawing/2014/main" id="{2D5E315F-6493-773D-DE45-C7E6B6B0BA25}"/>
                </a:ext>
              </a:extLst>
            </p:cNvPr>
            <p:cNvGrpSpPr/>
            <p:nvPr/>
          </p:nvGrpSpPr>
          <p:grpSpPr>
            <a:xfrm>
              <a:off x="3387784" y="2083249"/>
              <a:ext cx="351877" cy="351879"/>
              <a:chOff x="8715000" y="3943455"/>
              <a:chExt cx="288032" cy="288033"/>
            </a:xfrm>
          </p:grpSpPr>
          <p:sp>
            <p:nvSpPr>
              <p:cNvPr id="37" name="Zylinder 36">
                <a:extLst>
                  <a:ext uri="{FF2B5EF4-FFF2-40B4-BE49-F238E27FC236}">
                    <a16:creationId xmlns:a16="http://schemas.microsoft.com/office/drawing/2014/main" id="{DF3D1B25-D993-6DFA-B915-C617DA4A2670}"/>
                  </a:ext>
                </a:extLst>
              </p:cNvPr>
              <p:cNvSpPr/>
              <p:nvPr/>
            </p:nvSpPr>
            <p:spPr>
              <a:xfrm>
                <a:off x="8715000" y="3943455"/>
                <a:ext cx="288032" cy="288033"/>
              </a:xfrm>
              <a:prstGeom prst="can">
                <a:avLst>
                  <a:gd name="adj" fmla="val 45264"/>
                </a:avLst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8" name="Ellipse 37">
                <a:extLst>
                  <a:ext uri="{FF2B5EF4-FFF2-40B4-BE49-F238E27FC236}">
                    <a16:creationId xmlns:a16="http://schemas.microsoft.com/office/drawing/2014/main" id="{484EE304-60FB-7F76-742D-6AB176D6B113}"/>
                  </a:ext>
                </a:extLst>
              </p:cNvPr>
              <p:cNvSpPr/>
              <p:nvPr/>
            </p:nvSpPr>
            <p:spPr>
              <a:xfrm>
                <a:off x="8715000" y="3963065"/>
                <a:ext cx="288032" cy="13258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96905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3535506-008F-0F98-24A5-4536C28B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Wegmarkierung</a:t>
            </a: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38521BB5-6FA5-FAB9-B070-9B2A91E7F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10103296" cy="492514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rgbClr val="00B050"/>
                </a:solidFill>
              </a:rPr>
              <a:t>Ergebnis 1</a:t>
            </a:r>
            <a:r>
              <a:rPr lang="de-DE" sz="2400" dirty="0"/>
              <a:t>: </a:t>
            </a:r>
            <a:br>
              <a:rPr lang="de-DE" sz="2400" dirty="0"/>
            </a:br>
            <a:br>
              <a:rPr lang="de-DE" sz="2400" dirty="0"/>
            </a:br>
            <a:r>
              <a:rPr lang="de-DE" sz="2400" dirty="0"/>
              <a:t>Kein Interferenzmuster mehr! </a:t>
            </a:r>
          </a:p>
          <a:p>
            <a:pPr marL="109728" indent="0">
              <a:buNone/>
            </a:pPr>
            <a:endParaRPr lang="de-DE" sz="24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852E0BF-F0B5-1C8A-A2F1-D2CC9C247F38}"/>
              </a:ext>
            </a:extLst>
          </p:cNvPr>
          <p:cNvSpPr txBox="1"/>
          <p:nvPr/>
        </p:nvSpPr>
        <p:spPr>
          <a:xfrm>
            <a:off x="4812897" y="6510246"/>
            <a:ext cx="1018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Bild Cornelsen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0B7182D6-16B9-0266-0813-389613658869}"/>
              </a:ext>
            </a:extLst>
          </p:cNvPr>
          <p:cNvSpPr txBox="1"/>
          <p:nvPr/>
        </p:nvSpPr>
        <p:spPr>
          <a:xfrm>
            <a:off x="6649107" y="2259133"/>
            <a:ext cx="36303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de-DE" sz="2400" dirty="0">
                <a:cs typeface="Arial" panose="020B0604020202020204" pitchFamily="34" charset="0"/>
              </a:rPr>
              <a:t>Wenn die mich anmalen wollen, dann mach ich schon mal gar keine Interferenz.</a:t>
            </a:r>
          </a:p>
        </p:txBody>
      </p: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5F9016DE-3CB9-BEDB-7A4F-DB1183F9F4AD}"/>
              </a:ext>
            </a:extLst>
          </p:cNvPr>
          <p:cNvGrpSpPr/>
          <p:nvPr/>
        </p:nvGrpSpPr>
        <p:grpSpPr>
          <a:xfrm>
            <a:off x="7019788" y="4239930"/>
            <a:ext cx="610241" cy="1659027"/>
            <a:chOff x="4671827" y="4062772"/>
            <a:chExt cx="332965" cy="905213"/>
          </a:xfrm>
        </p:grpSpPr>
        <p:grpSp>
          <p:nvGrpSpPr>
            <p:cNvPr id="35" name="Gruppieren 34">
              <a:extLst>
                <a:ext uri="{FF2B5EF4-FFF2-40B4-BE49-F238E27FC236}">
                  <a16:creationId xmlns:a16="http://schemas.microsoft.com/office/drawing/2014/main" id="{B82A130C-D5FB-5689-EA02-144278A7FCA6}"/>
                </a:ext>
              </a:extLst>
            </p:cNvPr>
            <p:cNvGrpSpPr/>
            <p:nvPr/>
          </p:nvGrpSpPr>
          <p:grpSpPr>
            <a:xfrm>
              <a:off x="4671827" y="4062772"/>
              <a:ext cx="332965" cy="905213"/>
              <a:chOff x="5868144" y="2657002"/>
              <a:chExt cx="1152128" cy="4142016"/>
            </a:xfrm>
          </p:grpSpPr>
          <p:sp>
            <p:nvSpPr>
              <p:cNvPr id="37" name="Gleichschenkliges Dreieck 36">
                <a:extLst>
                  <a:ext uri="{FF2B5EF4-FFF2-40B4-BE49-F238E27FC236}">
                    <a16:creationId xmlns:a16="http://schemas.microsoft.com/office/drawing/2014/main" id="{E97DF008-66D0-0B2C-730C-B4D2CBE9EF3C}"/>
                  </a:ext>
                </a:extLst>
              </p:cNvPr>
              <p:cNvSpPr/>
              <p:nvPr/>
            </p:nvSpPr>
            <p:spPr>
              <a:xfrm flipV="1">
                <a:off x="6192180" y="5013176"/>
                <a:ext cx="828092" cy="1512168"/>
              </a:xfrm>
              <a:prstGeom prst="triangl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8" name="Würfel 37">
                <a:extLst>
                  <a:ext uri="{FF2B5EF4-FFF2-40B4-BE49-F238E27FC236}">
                    <a16:creationId xmlns:a16="http://schemas.microsoft.com/office/drawing/2014/main" id="{481AC283-9ED4-F6CC-2EDD-A48B8602707D}"/>
                  </a:ext>
                </a:extLst>
              </p:cNvPr>
              <p:cNvSpPr/>
              <p:nvPr/>
            </p:nvSpPr>
            <p:spPr>
              <a:xfrm>
                <a:off x="5868144" y="3429000"/>
                <a:ext cx="1152128" cy="1872208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Ellipse 38">
                <a:extLst>
                  <a:ext uri="{FF2B5EF4-FFF2-40B4-BE49-F238E27FC236}">
                    <a16:creationId xmlns:a16="http://schemas.microsoft.com/office/drawing/2014/main" id="{EEC2FF9B-F370-C636-1D34-88D465D94E37}"/>
                  </a:ext>
                </a:extLst>
              </p:cNvPr>
              <p:cNvSpPr/>
              <p:nvPr/>
            </p:nvSpPr>
            <p:spPr>
              <a:xfrm>
                <a:off x="5940152" y="2657002"/>
                <a:ext cx="936104" cy="970245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Gleichschenkliges Dreieck 39">
                <a:extLst>
                  <a:ext uri="{FF2B5EF4-FFF2-40B4-BE49-F238E27FC236}">
                    <a16:creationId xmlns:a16="http://schemas.microsoft.com/office/drawing/2014/main" id="{62546DAF-591F-A99F-A0CB-AD9BB2229879}"/>
                  </a:ext>
                </a:extLst>
              </p:cNvPr>
              <p:cNvSpPr/>
              <p:nvPr/>
            </p:nvSpPr>
            <p:spPr>
              <a:xfrm flipV="1">
                <a:off x="5904148" y="5286850"/>
                <a:ext cx="828092" cy="1512168"/>
              </a:xfrm>
              <a:prstGeom prst="triangl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36" name="Wolke 35">
              <a:extLst>
                <a:ext uri="{FF2B5EF4-FFF2-40B4-BE49-F238E27FC236}">
                  <a16:creationId xmlns:a16="http://schemas.microsoft.com/office/drawing/2014/main" id="{E6508455-8852-CF73-2FA1-2B26C30E9FD9}"/>
                </a:ext>
              </a:extLst>
            </p:cNvPr>
            <p:cNvSpPr/>
            <p:nvPr/>
          </p:nvSpPr>
          <p:spPr>
            <a:xfrm>
              <a:off x="4736243" y="4090412"/>
              <a:ext cx="185785" cy="78380"/>
            </a:xfrm>
            <a:prstGeom prst="cloud">
              <a:avLst/>
            </a:prstGeom>
            <a:solidFill>
              <a:srgbClr val="A12F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F1DC8B5E-2B57-2EEE-0DC0-4C2AE38145D2}"/>
              </a:ext>
            </a:extLst>
          </p:cNvPr>
          <p:cNvGrpSpPr/>
          <p:nvPr/>
        </p:nvGrpSpPr>
        <p:grpSpPr>
          <a:xfrm>
            <a:off x="2101504" y="3651724"/>
            <a:ext cx="3308672" cy="2212606"/>
            <a:chOff x="1134157" y="2083249"/>
            <a:chExt cx="3770538" cy="2521469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D38A20BB-70E4-356B-50D3-B793607131D9}"/>
                </a:ext>
              </a:extLst>
            </p:cNvPr>
            <p:cNvGrpSpPr/>
            <p:nvPr/>
          </p:nvGrpSpPr>
          <p:grpSpPr>
            <a:xfrm>
              <a:off x="1134157" y="2087883"/>
              <a:ext cx="3770538" cy="2516835"/>
              <a:chOff x="1134157" y="2087883"/>
              <a:chExt cx="3770538" cy="2516835"/>
            </a:xfrm>
          </p:grpSpPr>
          <p:grpSp>
            <p:nvGrpSpPr>
              <p:cNvPr id="12" name="Gruppieren 11">
                <a:extLst>
                  <a:ext uri="{FF2B5EF4-FFF2-40B4-BE49-F238E27FC236}">
                    <a16:creationId xmlns:a16="http://schemas.microsoft.com/office/drawing/2014/main" id="{1C2495D8-4FF5-ADAA-D551-E8B7128D121C}"/>
                  </a:ext>
                </a:extLst>
              </p:cNvPr>
              <p:cNvGrpSpPr/>
              <p:nvPr/>
            </p:nvGrpSpPr>
            <p:grpSpPr>
              <a:xfrm>
                <a:off x="1134157" y="2087883"/>
                <a:ext cx="3506112" cy="2516835"/>
                <a:chOff x="898895" y="2931889"/>
                <a:chExt cx="3506112" cy="2516835"/>
              </a:xfrm>
            </p:grpSpPr>
            <p:sp>
              <p:nvSpPr>
                <p:cNvPr id="15" name="Parallelogramm 14">
                  <a:extLst>
                    <a:ext uri="{FF2B5EF4-FFF2-40B4-BE49-F238E27FC236}">
                      <a16:creationId xmlns:a16="http://schemas.microsoft.com/office/drawing/2014/main" id="{0C89630B-F200-A2A2-FFF6-19A8263D8882}"/>
                    </a:ext>
                  </a:extLst>
                </p:cNvPr>
                <p:cNvSpPr/>
                <p:nvPr/>
              </p:nvSpPr>
              <p:spPr>
                <a:xfrm rot="20814866">
                  <a:off x="898895" y="2931889"/>
                  <a:ext cx="3506112" cy="2304256"/>
                </a:xfrm>
                <a:prstGeom prst="parallelogram">
                  <a:avLst>
                    <a:gd name="adj" fmla="val 23862"/>
                  </a:avLst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" name="Parallelogramm 15">
                  <a:extLst>
                    <a:ext uri="{FF2B5EF4-FFF2-40B4-BE49-F238E27FC236}">
                      <a16:creationId xmlns:a16="http://schemas.microsoft.com/office/drawing/2014/main" id="{A8DA9762-CEB5-E84E-EC20-E375DFCF150D}"/>
                    </a:ext>
                  </a:extLst>
                </p:cNvPr>
                <p:cNvSpPr/>
                <p:nvPr/>
              </p:nvSpPr>
              <p:spPr>
                <a:xfrm rot="20814866">
                  <a:off x="1648547" y="3588911"/>
                  <a:ext cx="978903" cy="1764684"/>
                </a:xfrm>
                <a:prstGeom prst="parallelogram">
                  <a:avLst>
                    <a:gd name="adj" fmla="val 40249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7" name="Parallelogramm 16">
                  <a:extLst>
                    <a:ext uri="{FF2B5EF4-FFF2-40B4-BE49-F238E27FC236}">
                      <a16:creationId xmlns:a16="http://schemas.microsoft.com/office/drawing/2014/main" id="{A5377EDE-5D13-542A-DD15-D3DA08D4D70F}"/>
                    </a:ext>
                  </a:extLst>
                </p:cNvPr>
                <p:cNvSpPr/>
                <p:nvPr/>
              </p:nvSpPr>
              <p:spPr>
                <a:xfrm rot="20814866">
                  <a:off x="2839010" y="3300879"/>
                  <a:ext cx="978903" cy="1764684"/>
                </a:xfrm>
                <a:prstGeom prst="parallelogram">
                  <a:avLst>
                    <a:gd name="adj" fmla="val 40249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8" name="Parallelogramm 17">
                  <a:extLst>
                    <a:ext uri="{FF2B5EF4-FFF2-40B4-BE49-F238E27FC236}">
                      <a16:creationId xmlns:a16="http://schemas.microsoft.com/office/drawing/2014/main" id="{61F99603-86A9-ECD6-4912-6517779E1E00}"/>
                    </a:ext>
                  </a:extLst>
                </p:cNvPr>
                <p:cNvSpPr/>
                <p:nvPr/>
              </p:nvSpPr>
              <p:spPr>
                <a:xfrm rot="12979211" flipH="1">
                  <a:off x="1277519" y="3976088"/>
                  <a:ext cx="1636179" cy="1472636"/>
                </a:xfrm>
                <a:prstGeom prst="parallelogram">
                  <a:avLst>
                    <a:gd name="adj" fmla="val 75767"/>
                  </a:avLst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4" name="Parallelogramm 13">
                <a:extLst>
                  <a:ext uri="{FF2B5EF4-FFF2-40B4-BE49-F238E27FC236}">
                    <a16:creationId xmlns:a16="http://schemas.microsoft.com/office/drawing/2014/main" id="{1172C3D0-9671-305C-C04A-B3092FB2AC97}"/>
                  </a:ext>
                </a:extLst>
              </p:cNvPr>
              <p:cNvSpPr/>
              <p:nvPr/>
            </p:nvSpPr>
            <p:spPr>
              <a:xfrm rot="12979211" flipH="1">
                <a:off x="3268516" y="2733459"/>
                <a:ext cx="1636179" cy="1440534"/>
              </a:xfrm>
              <a:prstGeom prst="parallelogram">
                <a:avLst>
                  <a:gd name="adj" fmla="val 75767"/>
                </a:avLst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" name="Gruppieren 5">
              <a:extLst>
                <a:ext uri="{FF2B5EF4-FFF2-40B4-BE49-F238E27FC236}">
                  <a16:creationId xmlns:a16="http://schemas.microsoft.com/office/drawing/2014/main" id="{E89212F4-FE65-29BB-1C6A-EBBFA074E87F}"/>
                </a:ext>
              </a:extLst>
            </p:cNvPr>
            <p:cNvGrpSpPr/>
            <p:nvPr/>
          </p:nvGrpSpPr>
          <p:grpSpPr>
            <a:xfrm>
              <a:off x="2187097" y="2388840"/>
              <a:ext cx="351877" cy="351879"/>
              <a:chOff x="7538109" y="4206205"/>
              <a:chExt cx="288032" cy="288033"/>
            </a:xfrm>
          </p:grpSpPr>
          <p:sp>
            <p:nvSpPr>
              <p:cNvPr id="10" name="Zylinder 9">
                <a:extLst>
                  <a:ext uri="{FF2B5EF4-FFF2-40B4-BE49-F238E27FC236}">
                    <a16:creationId xmlns:a16="http://schemas.microsoft.com/office/drawing/2014/main" id="{B7820202-D78C-7E33-9137-A072373AB6A0}"/>
                  </a:ext>
                </a:extLst>
              </p:cNvPr>
              <p:cNvSpPr/>
              <p:nvPr/>
            </p:nvSpPr>
            <p:spPr>
              <a:xfrm>
                <a:off x="7538109" y="4206205"/>
                <a:ext cx="288032" cy="288033"/>
              </a:xfrm>
              <a:prstGeom prst="can">
                <a:avLst>
                  <a:gd name="adj" fmla="val 45264"/>
                </a:avLst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Ellipse 10">
                <a:extLst>
                  <a:ext uri="{FF2B5EF4-FFF2-40B4-BE49-F238E27FC236}">
                    <a16:creationId xmlns:a16="http://schemas.microsoft.com/office/drawing/2014/main" id="{CAA6F780-64BB-44FB-115E-BC9C7C0D9FF4}"/>
                  </a:ext>
                </a:extLst>
              </p:cNvPr>
              <p:cNvSpPr/>
              <p:nvPr/>
            </p:nvSpPr>
            <p:spPr>
              <a:xfrm>
                <a:off x="7538109" y="4217640"/>
                <a:ext cx="288032" cy="132581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7" name="Gruppieren 6">
              <a:extLst>
                <a:ext uri="{FF2B5EF4-FFF2-40B4-BE49-F238E27FC236}">
                  <a16:creationId xmlns:a16="http://schemas.microsoft.com/office/drawing/2014/main" id="{C995C8E6-0B39-2077-6873-865DD9809940}"/>
                </a:ext>
              </a:extLst>
            </p:cNvPr>
            <p:cNvGrpSpPr/>
            <p:nvPr/>
          </p:nvGrpSpPr>
          <p:grpSpPr>
            <a:xfrm>
              <a:off x="3387784" y="2083249"/>
              <a:ext cx="351877" cy="351879"/>
              <a:chOff x="8715000" y="3943455"/>
              <a:chExt cx="288032" cy="288033"/>
            </a:xfrm>
          </p:grpSpPr>
          <p:sp>
            <p:nvSpPr>
              <p:cNvPr id="8" name="Zylinder 7">
                <a:extLst>
                  <a:ext uri="{FF2B5EF4-FFF2-40B4-BE49-F238E27FC236}">
                    <a16:creationId xmlns:a16="http://schemas.microsoft.com/office/drawing/2014/main" id="{84447967-EA9B-EC88-2D0E-844C4405AA30}"/>
                  </a:ext>
                </a:extLst>
              </p:cNvPr>
              <p:cNvSpPr/>
              <p:nvPr/>
            </p:nvSpPr>
            <p:spPr>
              <a:xfrm>
                <a:off x="8715000" y="3943455"/>
                <a:ext cx="288032" cy="288033"/>
              </a:xfrm>
              <a:prstGeom prst="can">
                <a:avLst>
                  <a:gd name="adj" fmla="val 45264"/>
                </a:avLst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" name="Ellipse 8">
                <a:extLst>
                  <a:ext uri="{FF2B5EF4-FFF2-40B4-BE49-F238E27FC236}">
                    <a16:creationId xmlns:a16="http://schemas.microsoft.com/office/drawing/2014/main" id="{AB70166F-5398-01B2-EB8B-952185319762}"/>
                  </a:ext>
                </a:extLst>
              </p:cNvPr>
              <p:cNvSpPr/>
              <p:nvPr/>
            </p:nvSpPr>
            <p:spPr>
              <a:xfrm>
                <a:off x="8715000" y="3963065"/>
                <a:ext cx="288032" cy="13258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3B1BA53F-803D-410A-8AD4-18F1CBDA8FD9}"/>
              </a:ext>
            </a:extLst>
          </p:cNvPr>
          <p:cNvGrpSpPr/>
          <p:nvPr/>
        </p:nvGrpSpPr>
        <p:grpSpPr>
          <a:xfrm>
            <a:off x="9345714" y="5501570"/>
            <a:ext cx="767808" cy="1008112"/>
            <a:chOff x="9936704" y="5589240"/>
            <a:chExt cx="767808" cy="1008112"/>
          </a:xfrm>
        </p:grpSpPr>
        <p:grpSp>
          <p:nvGrpSpPr>
            <p:cNvPr id="62" name="Gruppieren 61">
              <a:extLst>
                <a:ext uri="{FF2B5EF4-FFF2-40B4-BE49-F238E27FC236}">
                  <a16:creationId xmlns:a16="http://schemas.microsoft.com/office/drawing/2014/main" id="{D1A27D17-6F33-2CE6-AC6C-A761FDB1E97C}"/>
                </a:ext>
              </a:extLst>
            </p:cNvPr>
            <p:cNvGrpSpPr/>
            <p:nvPr/>
          </p:nvGrpSpPr>
          <p:grpSpPr>
            <a:xfrm>
              <a:off x="10436056" y="5661248"/>
              <a:ext cx="268456" cy="420140"/>
              <a:chOff x="8449032" y="5499844"/>
              <a:chExt cx="530496" cy="830238"/>
            </a:xfrm>
          </p:grpSpPr>
          <p:sp>
            <p:nvSpPr>
              <p:cNvPr id="79" name="Würfel 78">
                <a:extLst>
                  <a:ext uri="{FF2B5EF4-FFF2-40B4-BE49-F238E27FC236}">
                    <a16:creationId xmlns:a16="http://schemas.microsoft.com/office/drawing/2014/main" id="{0F45D649-8A77-41C9-F4A4-FE126EE6A4CD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0" name="Würfel 79">
                <a:extLst>
                  <a:ext uri="{FF2B5EF4-FFF2-40B4-BE49-F238E27FC236}">
                    <a16:creationId xmlns:a16="http://schemas.microsoft.com/office/drawing/2014/main" id="{5CAD7717-977D-16D8-F295-0C3D8EFAD579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3" name="Gruppieren 62">
              <a:extLst>
                <a:ext uri="{FF2B5EF4-FFF2-40B4-BE49-F238E27FC236}">
                  <a16:creationId xmlns:a16="http://schemas.microsoft.com/office/drawing/2014/main" id="{6AD090D5-54C5-8B8E-7EEF-5D4E7BA1EC02}"/>
                </a:ext>
              </a:extLst>
            </p:cNvPr>
            <p:cNvGrpSpPr/>
            <p:nvPr/>
          </p:nvGrpSpPr>
          <p:grpSpPr>
            <a:xfrm>
              <a:off x="10320010" y="5590437"/>
              <a:ext cx="268456" cy="611440"/>
              <a:chOff x="8449032" y="5121816"/>
              <a:chExt cx="530496" cy="1208266"/>
            </a:xfrm>
          </p:grpSpPr>
          <p:sp>
            <p:nvSpPr>
              <p:cNvPr id="76" name="Würfel 75">
                <a:extLst>
                  <a:ext uri="{FF2B5EF4-FFF2-40B4-BE49-F238E27FC236}">
                    <a16:creationId xmlns:a16="http://schemas.microsoft.com/office/drawing/2014/main" id="{E94CD10B-49C8-2A23-4957-D24847D295F8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Würfel 76">
                <a:extLst>
                  <a:ext uri="{FF2B5EF4-FFF2-40B4-BE49-F238E27FC236}">
                    <a16:creationId xmlns:a16="http://schemas.microsoft.com/office/drawing/2014/main" id="{DD6F6B54-356B-F953-8D38-40E9093883AE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8" name="Würfel 77">
                <a:extLst>
                  <a:ext uri="{FF2B5EF4-FFF2-40B4-BE49-F238E27FC236}">
                    <a16:creationId xmlns:a16="http://schemas.microsoft.com/office/drawing/2014/main" id="{C7DD83DB-F936-47AA-3566-220DF8E5DF6F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4" name="Gruppieren 63">
              <a:extLst>
                <a:ext uri="{FF2B5EF4-FFF2-40B4-BE49-F238E27FC236}">
                  <a16:creationId xmlns:a16="http://schemas.microsoft.com/office/drawing/2014/main" id="{2B9246C1-C6F5-DD04-216B-8C455608146D}"/>
                </a:ext>
              </a:extLst>
            </p:cNvPr>
            <p:cNvGrpSpPr/>
            <p:nvPr/>
          </p:nvGrpSpPr>
          <p:grpSpPr>
            <a:xfrm>
              <a:off x="10182751" y="5733256"/>
              <a:ext cx="268456" cy="611440"/>
              <a:chOff x="8449032" y="5121816"/>
              <a:chExt cx="530496" cy="1208266"/>
            </a:xfrm>
          </p:grpSpPr>
          <p:sp>
            <p:nvSpPr>
              <p:cNvPr id="73" name="Würfel 72">
                <a:extLst>
                  <a:ext uri="{FF2B5EF4-FFF2-40B4-BE49-F238E27FC236}">
                    <a16:creationId xmlns:a16="http://schemas.microsoft.com/office/drawing/2014/main" id="{CEF9EC1A-B069-B73D-1E6A-02CCACB92F7A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4" name="Würfel 73">
                <a:extLst>
                  <a:ext uri="{FF2B5EF4-FFF2-40B4-BE49-F238E27FC236}">
                    <a16:creationId xmlns:a16="http://schemas.microsoft.com/office/drawing/2014/main" id="{556142F2-8C04-D179-9108-950DAE6CC4C6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5" name="Würfel 74">
                <a:extLst>
                  <a:ext uri="{FF2B5EF4-FFF2-40B4-BE49-F238E27FC236}">
                    <a16:creationId xmlns:a16="http://schemas.microsoft.com/office/drawing/2014/main" id="{0494288D-FD48-C146-D153-BC7628F1DB9B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5" name="Gruppieren 64">
              <a:extLst>
                <a:ext uri="{FF2B5EF4-FFF2-40B4-BE49-F238E27FC236}">
                  <a16:creationId xmlns:a16="http://schemas.microsoft.com/office/drawing/2014/main" id="{AF3A63DC-D6E1-A0A8-97C7-AF21E947C021}"/>
                </a:ext>
              </a:extLst>
            </p:cNvPr>
            <p:cNvGrpSpPr/>
            <p:nvPr/>
          </p:nvGrpSpPr>
          <p:grpSpPr>
            <a:xfrm>
              <a:off x="10070932" y="6021288"/>
              <a:ext cx="268456" cy="420140"/>
              <a:chOff x="8449032" y="5499844"/>
              <a:chExt cx="530496" cy="830238"/>
            </a:xfrm>
          </p:grpSpPr>
          <p:sp>
            <p:nvSpPr>
              <p:cNvPr id="71" name="Würfel 70">
                <a:extLst>
                  <a:ext uri="{FF2B5EF4-FFF2-40B4-BE49-F238E27FC236}">
                    <a16:creationId xmlns:a16="http://schemas.microsoft.com/office/drawing/2014/main" id="{19799B02-C1B9-D140-9E39-70534B2D8522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2" name="Würfel 71">
                <a:extLst>
                  <a:ext uri="{FF2B5EF4-FFF2-40B4-BE49-F238E27FC236}">
                    <a16:creationId xmlns:a16="http://schemas.microsoft.com/office/drawing/2014/main" id="{6C8D202E-833E-FE71-9A7F-D490967874B2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6" name="Gruppieren 65">
              <a:extLst>
                <a:ext uri="{FF2B5EF4-FFF2-40B4-BE49-F238E27FC236}">
                  <a16:creationId xmlns:a16="http://schemas.microsoft.com/office/drawing/2014/main" id="{9A3EDC3D-B25E-50F5-906A-3063E3579048}"/>
                </a:ext>
              </a:extLst>
            </p:cNvPr>
            <p:cNvGrpSpPr/>
            <p:nvPr/>
          </p:nvGrpSpPr>
          <p:grpSpPr>
            <a:xfrm>
              <a:off x="9936704" y="5985912"/>
              <a:ext cx="268456" cy="611440"/>
              <a:chOff x="8449032" y="5121816"/>
              <a:chExt cx="530496" cy="1208266"/>
            </a:xfrm>
          </p:grpSpPr>
          <p:sp>
            <p:nvSpPr>
              <p:cNvPr id="68" name="Würfel 67">
                <a:extLst>
                  <a:ext uri="{FF2B5EF4-FFF2-40B4-BE49-F238E27FC236}">
                    <a16:creationId xmlns:a16="http://schemas.microsoft.com/office/drawing/2014/main" id="{D9587829-F32C-B7B9-BB2E-C3772CFC6F43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Würfel 68">
                <a:extLst>
                  <a:ext uri="{FF2B5EF4-FFF2-40B4-BE49-F238E27FC236}">
                    <a16:creationId xmlns:a16="http://schemas.microsoft.com/office/drawing/2014/main" id="{C9EF08DC-0321-D922-A49E-9A6087D76DE3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0" name="Würfel 69">
                <a:extLst>
                  <a:ext uri="{FF2B5EF4-FFF2-40B4-BE49-F238E27FC236}">
                    <a16:creationId xmlns:a16="http://schemas.microsoft.com/office/drawing/2014/main" id="{E3587B0F-A5F4-B7C3-EAB8-0CF8819A6775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7" name="Freihandform: Form 66">
              <a:extLst>
                <a:ext uri="{FF2B5EF4-FFF2-40B4-BE49-F238E27FC236}">
                  <a16:creationId xmlns:a16="http://schemas.microsoft.com/office/drawing/2014/main" id="{3E646B4B-7275-E57C-F651-0C2A83480142}"/>
                </a:ext>
              </a:extLst>
            </p:cNvPr>
            <p:cNvSpPr/>
            <p:nvPr/>
          </p:nvSpPr>
          <p:spPr>
            <a:xfrm>
              <a:off x="10070931" y="5589240"/>
              <a:ext cx="633511" cy="566530"/>
            </a:xfrm>
            <a:custGeom>
              <a:avLst/>
              <a:gdLst>
                <a:gd name="connsiteX0" fmla="*/ 0 w 675860"/>
                <a:gd name="connsiteY0" fmla="*/ 487017 h 487017"/>
                <a:gd name="connsiteX1" fmla="*/ 397565 w 675860"/>
                <a:gd name="connsiteY1" fmla="*/ 188843 h 487017"/>
                <a:gd name="connsiteX2" fmla="*/ 675860 w 675860"/>
                <a:gd name="connsiteY2" fmla="*/ 0 h 487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5860" h="487017">
                  <a:moveTo>
                    <a:pt x="0" y="487017"/>
                  </a:moveTo>
                  <a:cubicBezTo>
                    <a:pt x="145774" y="378514"/>
                    <a:pt x="284922" y="270012"/>
                    <a:pt x="397565" y="188843"/>
                  </a:cubicBezTo>
                  <a:cubicBezTo>
                    <a:pt x="510208" y="107674"/>
                    <a:pt x="593034" y="53837"/>
                    <a:pt x="67586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1" name="Rechteck 40">
            <a:extLst>
              <a:ext uri="{FF2B5EF4-FFF2-40B4-BE49-F238E27FC236}">
                <a16:creationId xmlns:a16="http://schemas.microsoft.com/office/drawing/2014/main" id="{7041EB77-9691-2935-F65E-B4A1F2F5E10B}"/>
              </a:ext>
            </a:extLst>
          </p:cNvPr>
          <p:cNvSpPr/>
          <p:nvPr/>
        </p:nvSpPr>
        <p:spPr>
          <a:xfrm>
            <a:off x="6312024" y="4228629"/>
            <a:ext cx="2046446" cy="749887"/>
          </a:xfrm>
          <a:prstGeom prst="rect">
            <a:avLst/>
          </a:prstGeom>
          <a:solidFill>
            <a:srgbClr val="7A99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968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3535506-008F-0F98-24A5-4536C28B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Wegmarkierung</a:t>
            </a: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38521BB5-6FA5-FAB9-B070-9B2A91E7F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199"/>
            <a:ext cx="9095184" cy="1601929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rgbClr val="00B050"/>
                </a:solidFill>
              </a:rPr>
              <a:t>Ergebnis 2</a:t>
            </a:r>
            <a:r>
              <a:rPr lang="de-DE" sz="2400" dirty="0"/>
              <a:t>:</a:t>
            </a:r>
            <a:br>
              <a:rPr lang="de-DE" sz="2400" dirty="0"/>
            </a:br>
            <a:br>
              <a:rPr lang="de-DE" sz="2400" dirty="0"/>
            </a:br>
            <a:r>
              <a:rPr lang="de-DE" sz="2400" dirty="0"/>
              <a:t>Die Markierung selbst ist bis zu einer Messung auch unbestimmt, sozusagen eine Markierung in der Schwebe (lila). </a:t>
            </a: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49D4CDD6-25F6-12A0-7A55-BDDE086A093E}"/>
              </a:ext>
            </a:extLst>
          </p:cNvPr>
          <p:cNvGrpSpPr/>
          <p:nvPr/>
        </p:nvGrpSpPr>
        <p:grpSpPr>
          <a:xfrm>
            <a:off x="7019788" y="4239930"/>
            <a:ext cx="610241" cy="1659027"/>
            <a:chOff x="4671827" y="4062772"/>
            <a:chExt cx="332965" cy="905213"/>
          </a:xfrm>
        </p:grpSpPr>
        <p:grpSp>
          <p:nvGrpSpPr>
            <p:cNvPr id="18" name="Gruppieren 17">
              <a:extLst>
                <a:ext uri="{FF2B5EF4-FFF2-40B4-BE49-F238E27FC236}">
                  <a16:creationId xmlns:a16="http://schemas.microsoft.com/office/drawing/2014/main" id="{F385152A-115C-274D-4F4D-EDB242D26C16}"/>
                </a:ext>
              </a:extLst>
            </p:cNvPr>
            <p:cNvGrpSpPr/>
            <p:nvPr/>
          </p:nvGrpSpPr>
          <p:grpSpPr>
            <a:xfrm>
              <a:off x="4671827" y="4062772"/>
              <a:ext cx="332965" cy="905213"/>
              <a:chOff x="5868144" y="2657002"/>
              <a:chExt cx="1152128" cy="4142016"/>
            </a:xfrm>
          </p:grpSpPr>
          <p:sp>
            <p:nvSpPr>
              <p:cNvPr id="20" name="Gleichschenkliges Dreieck 19">
                <a:extLst>
                  <a:ext uri="{FF2B5EF4-FFF2-40B4-BE49-F238E27FC236}">
                    <a16:creationId xmlns:a16="http://schemas.microsoft.com/office/drawing/2014/main" id="{2046844A-5303-5905-AB57-A6697C5E32BF}"/>
                  </a:ext>
                </a:extLst>
              </p:cNvPr>
              <p:cNvSpPr/>
              <p:nvPr/>
            </p:nvSpPr>
            <p:spPr>
              <a:xfrm flipV="1">
                <a:off x="6192180" y="5013176"/>
                <a:ext cx="828092" cy="1512168"/>
              </a:xfrm>
              <a:prstGeom prst="triangl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" name="Würfel 20">
                <a:extLst>
                  <a:ext uri="{FF2B5EF4-FFF2-40B4-BE49-F238E27FC236}">
                    <a16:creationId xmlns:a16="http://schemas.microsoft.com/office/drawing/2014/main" id="{356FB910-A55A-71E7-20AD-036FE557D763}"/>
                  </a:ext>
                </a:extLst>
              </p:cNvPr>
              <p:cNvSpPr/>
              <p:nvPr/>
            </p:nvSpPr>
            <p:spPr>
              <a:xfrm>
                <a:off x="5868144" y="3429000"/>
                <a:ext cx="1152128" cy="1872208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" name="Ellipse 21">
                <a:extLst>
                  <a:ext uri="{FF2B5EF4-FFF2-40B4-BE49-F238E27FC236}">
                    <a16:creationId xmlns:a16="http://schemas.microsoft.com/office/drawing/2014/main" id="{8CE3887C-9768-2DA8-B213-55AC4EE46AA5}"/>
                  </a:ext>
                </a:extLst>
              </p:cNvPr>
              <p:cNvSpPr/>
              <p:nvPr/>
            </p:nvSpPr>
            <p:spPr>
              <a:xfrm>
                <a:off x="5940152" y="2657002"/>
                <a:ext cx="936104" cy="970245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" name="Gleichschenkliges Dreieck 22">
                <a:extLst>
                  <a:ext uri="{FF2B5EF4-FFF2-40B4-BE49-F238E27FC236}">
                    <a16:creationId xmlns:a16="http://schemas.microsoft.com/office/drawing/2014/main" id="{2128F36D-E862-7E9E-11E9-378F762CA66A}"/>
                  </a:ext>
                </a:extLst>
              </p:cNvPr>
              <p:cNvSpPr/>
              <p:nvPr/>
            </p:nvSpPr>
            <p:spPr>
              <a:xfrm flipV="1">
                <a:off x="5904148" y="5286850"/>
                <a:ext cx="828092" cy="1512168"/>
              </a:xfrm>
              <a:prstGeom prst="triangl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9" name="Wolke 18">
              <a:extLst>
                <a:ext uri="{FF2B5EF4-FFF2-40B4-BE49-F238E27FC236}">
                  <a16:creationId xmlns:a16="http://schemas.microsoft.com/office/drawing/2014/main" id="{0D8C5350-543A-E13E-5C0E-54098D90BBB0}"/>
                </a:ext>
              </a:extLst>
            </p:cNvPr>
            <p:cNvSpPr/>
            <p:nvPr/>
          </p:nvSpPr>
          <p:spPr>
            <a:xfrm>
              <a:off x="4736243" y="4090412"/>
              <a:ext cx="185785" cy="78380"/>
            </a:xfrm>
            <a:prstGeom prst="cloud">
              <a:avLst/>
            </a:prstGeom>
            <a:solidFill>
              <a:srgbClr val="A12F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4" name="Rechteck 23">
            <a:extLst>
              <a:ext uri="{FF2B5EF4-FFF2-40B4-BE49-F238E27FC236}">
                <a16:creationId xmlns:a16="http://schemas.microsoft.com/office/drawing/2014/main" id="{3AF723B6-CA9E-DC3F-54D4-49013D002E59}"/>
              </a:ext>
            </a:extLst>
          </p:cNvPr>
          <p:cNvSpPr/>
          <p:nvPr/>
        </p:nvSpPr>
        <p:spPr>
          <a:xfrm>
            <a:off x="6002462" y="4127902"/>
            <a:ext cx="2511401" cy="1782977"/>
          </a:xfrm>
          <a:prstGeom prst="rect">
            <a:avLst/>
          </a:prstGeom>
          <a:blipFill dpi="0" rotWithShape="1">
            <a:blip r:embed="rId3">
              <a:alphaModFix amt="4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93C7A9AF-1732-B394-E595-AC39D7F16727}"/>
              </a:ext>
            </a:extLst>
          </p:cNvPr>
          <p:cNvGrpSpPr/>
          <p:nvPr/>
        </p:nvGrpSpPr>
        <p:grpSpPr>
          <a:xfrm>
            <a:off x="2101504" y="3651724"/>
            <a:ext cx="3308672" cy="2212606"/>
            <a:chOff x="1134157" y="2083249"/>
            <a:chExt cx="3770538" cy="2521469"/>
          </a:xfrm>
        </p:grpSpPr>
        <p:grpSp>
          <p:nvGrpSpPr>
            <p:cNvPr id="40" name="Gruppieren 39">
              <a:extLst>
                <a:ext uri="{FF2B5EF4-FFF2-40B4-BE49-F238E27FC236}">
                  <a16:creationId xmlns:a16="http://schemas.microsoft.com/office/drawing/2014/main" id="{15679D1D-EC08-9460-5536-292DD1CE09D3}"/>
                </a:ext>
              </a:extLst>
            </p:cNvPr>
            <p:cNvGrpSpPr/>
            <p:nvPr/>
          </p:nvGrpSpPr>
          <p:grpSpPr>
            <a:xfrm>
              <a:off x="1134157" y="2087883"/>
              <a:ext cx="3770538" cy="2516835"/>
              <a:chOff x="1134157" y="2087883"/>
              <a:chExt cx="3770538" cy="2516835"/>
            </a:xfrm>
          </p:grpSpPr>
          <p:grpSp>
            <p:nvGrpSpPr>
              <p:cNvPr id="47" name="Gruppieren 46">
                <a:extLst>
                  <a:ext uri="{FF2B5EF4-FFF2-40B4-BE49-F238E27FC236}">
                    <a16:creationId xmlns:a16="http://schemas.microsoft.com/office/drawing/2014/main" id="{EDFD254F-B28E-791F-29F1-F7607C851275}"/>
                  </a:ext>
                </a:extLst>
              </p:cNvPr>
              <p:cNvGrpSpPr/>
              <p:nvPr/>
            </p:nvGrpSpPr>
            <p:grpSpPr>
              <a:xfrm>
                <a:off x="1134157" y="2087883"/>
                <a:ext cx="3506112" cy="2516835"/>
                <a:chOff x="898895" y="2931889"/>
                <a:chExt cx="3506112" cy="2516835"/>
              </a:xfrm>
            </p:grpSpPr>
            <p:sp>
              <p:nvSpPr>
                <p:cNvPr id="49" name="Parallelogramm 48">
                  <a:extLst>
                    <a:ext uri="{FF2B5EF4-FFF2-40B4-BE49-F238E27FC236}">
                      <a16:creationId xmlns:a16="http://schemas.microsoft.com/office/drawing/2014/main" id="{E677426A-7434-9627-D529-FF629D1BEE37}"/>
                    </a:ext>
                  </a:extLst>
                </p:cNvPr>
                <p:cNvSpPr/>
                <p:nvPr/>
              </p:nvSpPr>
              <p:spPr>
                <a:xfrm rot="20814866">
                  <a:off x="898895" y="2931889"/>
                  <a:ext cx="3506112" cy="2304256"/>
                </a:xfrm>
                <a:prstGeom prst="parallelogram">
                  <a:avLst>
                    <a:gd name="adj" fmla="val 23862"/>
                  </a:avLst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0" name="Parallelogramm 49">
                  <a:extLst>
                    <a:ext uri="{FF2B5EF4-FFF2-40B4-BE49-F238E27FC236}">
                      <a16:creationId xmlns:a16="http://schemas.microsoft.com/office/drawing/2014/main" id="{8BE62E0F-BF9A-516C-43BD-363EF8EBA7A9}"/>
                    </a:ext>
                  </a:extLst>
                </p:cNvPr>
                <p:cNvSpPr/>
                <p:nvPr/>
              </p:nvSpPr>
              <p:spPr>
                <a:xfrm rot="20814866">
                  <a:off x="1648547" y="3588911"/>
                  <a:ext cx="978903" cy="1764684"/>
                </a:xfrm>
                <a:prstGeom prst="parallelogram">
                  <a:avLst>
                    <a:gd name="adj" fmla="val 40249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1" name="Parallelogramm 50">
                  <a:extLst>
                    <a:ext uri="{FF2B5EF4-FFF2-40B4-BE49-F238E27FC236}">
                      <a16:creationId xmlns:a16="http://schemas.microsoft.com/office/drawing/2014/main" id="{CC0F0B64-6BDF-5648-24AE-713096A69803}"/>
                    </a:ext>
                  </a:extLst>
                </p:cNvPr>
                <p:cNvSpPr/>
                <p:nvPr/>
              </p:nvSpPr>
              <p:spPr>
                <a:xfrm rot="20814866">
                  <a:off x="2839010" y="3300879"/>
                  <a:ext cx="978903" cy="1764684"/>
                </a:xfrm>
                <a:prstGeom prst="parallelogram">
                  <a:avLst>
                    <a:gd name="adj" fmla="val 40249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2" name="Parallelogramm 51">
                  <a:extLst>
                    <a:ext uri="{FF2B5EF4-FFF2-40B4-BE49-F238E27FC236}">
                      <a16:creationId xmlns:a16="http://schemas.microsoft.com/office/drawing/2014/main" id="{80B78A8B-B6C8-EF08-A18C-9F5B12AE4228}"/>
                    </a:ext>
                  </a:extLst>
                </p:cNvPr>
                <p:cNvSpPr/>
                <p:nvPr/>
              </p:nvSpPr>
              <p:spPr>
                <a:xfrm rot="12979211" flipH="1">
                  <a:off x="1277519" y="3976088"/>
                  <a:ext cx="1636179" cy="1472636"/>
                </a:xfrm>
                <a:prstGeom prst="parallelogram">
                  <a:avLst>
                    <a:gd name="adj" fmla="val 75767"/>
                  </a:avLst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48" name="Parallelogramm 47">
                <a:extLst>
                  <a:ext uri="{FF2B5EF4-FFF2-40B4-BE49-F238E27FC236}">
                    <a16:creationId xmlns:a16="http://schemas.microsoft.com/office/drawing/2014/main" id="{29C98270-8925-9500-1AB0-C76A1232A124}"/>
                  </a:ext>
                </a:extLst>
              </p:cNvPr>
              <p:cNvSpPr/>
              <p:nvPr/>
            </p:nvSpPr>
            <p:spPr>
              <a:xfrm rot="12979211" flipH="1">
                <a:off x="3268516" y="2733459"/>
                <a:ext cx="1636179" cy="1440534"/>
              </a:xfrm>
              <a:prstGeom prst="parallelogram">
                <a:avLst>
                  <a:gd name="adj" fmla="val 75767"/>
                </a:avLst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1" name="Gruppieren 40">
              <a:extLst>
                <a:ext uri="{FF2B5EF4-FFF2-40B4-BE49-F238E27FC236}">
                  <a16:creationId xmlns:a16="http://schemas.microsoft.com/office/drawing/2014/main" id="{A385F850-1824-6762-80CB-B895A70CA2CC}"/>
                </a:ext>
              </a:extLst>
            </p:cNvPr>
            <p:cNvGrpSpPr/>
            <p:nvPr/>
          </p:nvGrpSpPr>
          <p:grpSpPr>
            <a:xfrm>
              <a:off x="2187097" y="2388840"/>
              <a:ext cx="351877" cy="351879"/>
              <a:chOff x="7538109" y="4206205"/>
              <a:chExt cx="288032" cy="288033"/>
            </a:xfrm>
          </p:grpSpPr>
          <p:sp>
            <p:nvSpPr>
              <p:cNvPr id="45" name="Zylinder 44">
                <a:extLst>
                  <a:ext uri="{FF2B5EF4-FFF2-40B4-BE49-F238E27FC236}">
                    <a16:creationId xmlns:a16="http://schemas.microsoft.com/office/drawing/2014/main" id="{90B54C9B-073B-1821-B0A6-E33726123251}"/>
                  </a:ext>
                </a:extLst>
              </p:cNvPr>
              <p:cNvSpPr/>
              <p:nvPr/>
            </p:nvSpPr>
            <p:spPr>
              <a:xfrm>
                <a:off x="7538109" y="4206205"/>
                <a:ext cx="288032" cy="288033"/>
              </a:xfrm>
              <a:prstGeom prst="can">
                <a:avLst>
                  <a:gd name="adj" fmla="val 45264"/>
                </a:avLst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Ellipse 45">
                <a:extLst>
                  <a:ext uri="{FF2B5EF4-FFF2-40B4-BE49-F238E27FC236}">
                    <a16:creationId xmlns:a16="http://schemas.microsoft.com/office/drawing/2014/main" id="{105B42BB-174E-E1B5-D1FE-DF999E428248}"/>
                  </a:ext>
                </a:extLst>
              </p:cNvPr>
              <p:cNvSpPr/>
              <p:nvPr/>
            </p:nvSpPr>
            <p:spPr>
              <a:xfrm>
                <a:off x="7538109" y="4217640"/>
                <a:ext cx="288032" cy="132581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7BCB34CA-5281-0FD0-D9E0-4B5FF617B170}"/>
                </a:ext>
              </a:extLst>
            </p:cNvPr>
            <p:cNvGrpSpPr/>
            <p:nvPr/>
          </p:nvGrpSpPr>
          <p:grpSpPr>
            <a:xfrm>
              <a:off x="3387784" y="2083249"/>
              <a:ext cx="351877" cy="351879"/>
              <a:chOff x="8715000" y="3943455"/>
              <a:chExt cx="288032" cy="288033"/>
            </a:xfrm>
          </p:grpSpPr>
          <p:sp>
            <p:nvSpPr>
              <p:cNvPr id="43" name="Zylinder 42">
                <a:extLst>
                  <a:ext uri="{FF2B5EF4-FFF2-40B4-BE49-F238E27FC236}">
                    <a16:creationId xmlns:a16="http://schemas.microsoft.com/office/drawing/2014/main" id="{0D1F993D-B348-C3D8-ACCD-123A5F913194}"/>
                  </a:ext>
                </a:extLst>
              </p:cNvPr>
              <p:cNvSpPr/>
              <p:nvPr/>
            </p:nvSpPr>
            <p:spPr>
              <a:xfrm>
                <a:off x="8715000" y="3943455"/>
                <a:ext cx="288032" cy="288033"/>
              </a:xfrm>
              <a:prstGeom prst="can">
                <a:avLst>
                  <a:gd name="adj" fmla="val 45264"/>
                </a:avLst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Ellipse 43">
                <a:extLst>
                  <a:ext uri="{FF2B5EF4-FFF2-40B4-BE49-F238E27FC236}">
                    <a16:creationId xmlns:a16="http://schemas.microsoft.com/office/drawing/2014/main" id="{9A3DEB26-D6A1-EC74-24EE-E17C875195ED}"/>
                  </a:ext>
                </a:extLst>
              </p:cNvPr>
              <p:cNvSpPr/>
              <p:nvPr/>
            </p:nvSpPr>
            <p:spPr>
              <a:xfrm>
                <a:off x="8715000" y="3963065"/>
                <a:ext cx="288032" cy="13258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B98178CA-B2D2-AD7C-444E-365C697EAC6F}"/>
              </a:ext>
            </a:extLst>
          </p:cNvPr>
          <p:cNvGrpSpPr/>
          <p:nvPr/>
        </p:nvGrpSpPr>
        <p:grpSpPr>
          <a:xfrm>
            <a:off x="9345714" y="5501570"/>
            <a:ext cx="767808" cy="1008112"/>
            <a:chOff x="9936704" y="5589240"/>
            <a:chExt cx="767808" cy="1008112"/>
          </a:xfrm>
        </p:grpSpPr>
        <p:grpSp>
          <p:nvGrpSpPr>
            <p:cNvPr id="54" name="Gruppieren 53">
              <a:extLst>
                <a:ext uri="{FF2B5EF4-FFF2-40B4-BE49-F238E27FC236}">
                  <a16:creationId xmlns:a16="http://schemas.microsoft.com/office/drawing/2014/main" id="{E29E77E6-A137-62F3-EF81-80C1CAEB4E93}"/>
                </a:ext>
              </a:extLst>
            </p:cNvPr>
            <p:cNvGrpSpPr/>
            <p:nvPr/>
          </p:nvGrpSpPr>
          <p:grpSpPr>
            <a:xfrm>
              <a:off x="10436056" y="5661248"/>
              <a:ext cx="268456" cy="420140"/>
              <a:chOff x="8449032" y="5499844"/>
              <a:chExt cx="530496" cy="830238"/>
            </a:xfrm>
          </p:grpSpPr>
          <p:sp>
            <p:nvSpPr>
              <p:cNvPr id="71" name="Würfel 70">
                <a:extLst>
                  <a:ext uri="{FF2B5EF4-FFF2-40B4-BE49-F238E27FC236}">
                    <a16:creationId xmlns:a16="http://schemas.microsoft.com/office/drawing/2014/main" id="{A14FC691-A6C8-AF53-128B-7056834C4255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2" name="Würfel 71">
                <a:extLst>
                  <a:ext uri="{FF2B5EF4-FFF2-40B4-BE49-F238E27FC236}">
                    <a16:creationId xmlns:a16="http://schemas.microsoft.com/office/drawing/2014/main" id="{39FA5ACC-B1AB-9DE9-2BF8-ACA33DB69A23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5" name="Gruppieren 54">
              <a:extLst>
                <a:ext uri="{FF2B5EF4-FFF2-40B4-BE49-F238E27FC236}">
                  <a16:creationId xmlns:a16="http://schemas.microsoft.com/office/drawing/2014/main" id="{70267F0D-ADD7-6BB1-803D-2FB84C0AD0DD}"/>
                </a:ext>
              </a:extLst>
            </p:cNvPr>
            <p:cNvGrpSpPr/>
            <p:nvPr/>
          </p:nvGrpSpPr>
          <p:grpSpPr>
            <a:xfrm>
              <a:off x="10320010" y="5590437"/>
              <a:ext cx="268456" cy="611440"/>
              <a:chOff x="8449032" y="5121816"/>
              <a:chExt cx="530496" cy="1208266"/>
            </a:xfrm>
          </p:grpSpPr>
          <p:sp>
            <p:nvSpPr>
              <p:cNvPr id="68" name="Würfel 67">
                <a:extLst>
                  <a:ext uri="{FF2B5EF4-FFF2-40B4-BE49-F238E27FC236}">
                    <a16:creationId xmlns:a16="http://schemas.microsoft.com/office/drawing/2014/main" id="{9ED8DCE8-F947-C3B6-3E93-26E566B7D5D8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Würfel 68">
                <a:extLst>
                  <a:ext uri="{FF2B5EF4-FFF2-40B4-BE49-F238E27FC236}">
                    <a16:creationId xmlns:a16="http://schemas.microsoft.com/office/drawing/2014/main" id="{043A790E-466F-0B3A-5A94-4BE643D10EC4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0" name="Würfel 69">
                <a:extLst>
                  <a:ext uri="{FF2B5EF4-FFF2-40B4-BE49-F238E27FC236}">
                    <a16:creationId xmlns:a16="http://schemas.microsoft.com/office/drawing/2014/main" id="{146BE58D-0666-3295-D60B-7A7EB7AFDFBA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6" name="Gruppieren 55">
              <a:extLst>
                <a:ext uri="{FF2B5EF4-FFF2-40B4-BE49-F238E27FC236}">
                  <a16:creationId xmlns:a16="http://schemas.microsoft.com/office/drawing/2014/main" id="{89B911AE-044D-FCC0-25CA-3C685B16F759}"/>
                </a:ext>
              </a:extLst>
            </p:cNvPr>
            <p:cNvGrpSpPr/>
            <p:nvPr/>
          </p:nvGrpSpPr>
          <p:grpSpPr>
            <a:xfrm>
              <a:off x="10182751" y="5733256"/>
              <a:ext cx="268456" cy="611440"/>
              <a:chOff x="8449032" y="5121816"/>
              <a:chExt cx="530496" cy="1208266"/>
            </a:xfrm>
          </p:grpSpPr>
          <p:sp>
            <p:nvSpPr>
              <p:cNvPr id="65" name="Würfel 64">
                <a:extLst>
                  <a:ext uri="{FF2B5EF4-FFF2-40B4-BE49-F238E27FC236}">
                    <a16:creationId xmlns:a16="http://schemas.microsoft.com/office/drawing/2014/main" id="{6FBCBD7B-55ED-37C5-01AE-C8FD74FBC3DE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6" name="Würfel 65">
                <a:extLst>
                  <a:ext uri="{FF2B5EF4-FFF2-40B4-BE49-F238E27FC236}">
                    <a16:creationId xmlns:a16="http://schemas.microsoft.com/office/drawing/2014/main" id="{E6D19413-77E3-B86F-D416-EC638AA52DFA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7" name="Würfel 66">
                <a:extLst>
                  <a:ext uri="{FF2B5EF4-FFF2-40B4-BE49-F238E27FC236}">
                    <a16:creationId xmlns:a16="http://schemas.microsoft.com/office/drawing/2014/main" id="{7F65B875-44C0-B745-8ADD-41BB8D8C1642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7" name="Gruppieren 56">
              <a:extLst>
                <a:ext uri="{FF2B5EF4-FFF2-40B4-BE49-F238E27FC236}">
                  <a16:creationId xmlns:a16="http://schemas.microsoft.com/office/drawing/2014/main" id="{19C7F944-3830-7C69-6FC7-2333DB05B019}"/>
                </a:ext>
              </a:extLst>
            </p:cNvPr>
            <p:cNvGrpSpPr/>
            <p:nvPr/>
          </p:nvGrpSpPr>
          <p:grpSpPr>
            <a:xfrm>
              <a:off x="10070932" y="6021288"/>
              <a:ext cx="268456" cy="420140"/>
              <a:chOff x="8449032" y="5499844"/>
              <a:chExt cx="530496" cy="830238"/>
            </a:xfrm>
          </p:grpSpPr>
          <p:sp>
            <p:nvSpPr>
              <p:cNvPr id="63" name="Würfel 62">
                <a:extLst>
                  <a:ext uri="{FF2B5EF4-FFF2-40B4-BE49-F238E27FC236}">
                    <a16:creationId xmlns:a16="http://schemas.microsoft.com/office/drawing/2014/main" id="{12BFCCE0-168A-14EA-B228-2EBFBB7C981A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4" name="Würfel 63">
                <a:extLst>
                  <a:ext uri="{FF2B5EF4-FFF2-40B4-BE49-F238E27FC236}">
                    <a16:creationId xmlns:a16="http://schemas.microsoft.com/office/drawing/2014/main" id="{97C268C9-FD33-54DB-1282-49523D7DB1F9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8" name="Gruppieren 57">
              <a:extLst>
                <a:ext uri="{FF2B5EF4-FFF2-40B4-BE49-F238E27FC236}">
                  <a16:creationId xmlns:a16="http://schemas.microsoft.com/office/drawing/2014/main" id="{936B79EB-3003-C3BB-2289-646958668CD1}"/>
                </a:ext>
              </a:extLst>
            </p:cNvPr>
            <p:cNvGrpSpPr/>
            <p:nvPr/>
          </p:nvGrpSpPr>
          <p:grpSpPr>
            <a:xfrm>
              <a:off x="9936704" y="5985912"/>
              <a:ext cx="268456" cy="611440"/>
              <a:chOff x="8449032" y="5121816"/>
              <a:chExt cx="530496" cy="1208266"/>
            </a:xfrm>
          </p:grpSpPr>
          <p:sp>
            <p:nvSpPr>
              <p:cNvPr id="60" name="Würfel 59">
                <a:extLst>
                  <a:ext uri="{FF2B5EF4-FFF2-40B4-BE49-F238E27FC236}">
                    <a16:creationId xmlns:a16="http://schemas.microsoft.com/office/drawing/2014/main" id="{9CB05083-D68B-21F0-8623-5693E69DBA88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1" name="Würfel 60">
                <a:extLst>
                  <a:ext uri="{FF2B5EF4-FFF2-40B4-BE49-F238E27FC236}">
                    <a16:creationId xmlns:a16="http://schemas.microsoft.com/office/drawing/2014/main" id="{90AB9883-F16A-B5A9-6D9D-46ADAC037200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2" name="Würfel 61">
                <a:extLst>
                  <a:ext uri="{FF2B5EF4-FFF2-40B4-BE49-F238E27FC236}">
                    <a16:creationId xmlns:a16="http://schemas.microsoft.com/office/drawing/2014/main" id="{BBB63B78-FB8C-E98B-2982-A8B5690FA29C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9" name="Freihandform: Form 58">
              <a:extLst>
                <a:ext uri="{FF2B5EF4-FFF2-40B4-BE49-F238E27FC236}">
                  <a16:creationId xmlns:a16="http://schemas.microsoft.com/office/drawing/2014/main" id="{C0243637-4F0F-A30C-FEA0-53F899E37EAF}"/>
                </a:ext>
              </a:extLst>
            </p:cNvPr>
            <p:cNvSpPr/>
            <p:nvPr/>
          </p:nvSpPr>
          <p:spPr>
            <a:xfrm>
              <a:off x="10070931" y="5589240"/>
              <a:ext cx="633511" cy="566530"/>
            </a:xfrm>
            <a:custGeom>
              <a:avLst/>
              <a:gdLst>
                <a:gd name="connsiteX0" fmla="*/ 0 w 675860"/>
                <a:gd name="connsiteY0" fmla="*/ 487017 h 487017"/>
                <a:gd name="connsiteX1" fmla="*/ 397565 w 675860"/>
                <a:gd name="connsiteY1" fmla="*/ 188843 h 487017"/>
                <a:gd name="connsiteX2" fmla="*/ 675860 w 675860"/>
                <a:gd name="connsiteY2" fmla="*/ 0 h 487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5860" h="487017">
                  <a:moveTo>
                    <a:pt x="0" y="487017"/>
                  </a:moveTo>
                  <a:cubicBezTo>
                    <a:pt x="145774" y="378514"/>
                    <a:pt x="284922" y="270012"/>
                    <a:pt x="397565" y="188843"/>
                  </a:cubicBezTo>
                  <a:cubicBezTo>
                    <a:pt x="510208" y="107674"/>
                    <a:pt x="593034" y="53837"/>
                    <a:pt x="67586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807399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3535506-008F-0F98-24A5-4536C28B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Wegmarkierung</a:t>
            </a: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38521BB5-6FA5-FAB9-B070-9B2A91E7F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10535344" cy="492514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Wenn man die Wegmarkierung misst, erhält man ein Messergebnis,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das man einem der beiden Wege zuordnen kann.</a:t>
            </a:r>
            <a:br>
              <a:rPr lang="de-DE" sz="2400" dirty="0">
                <a:solidFill>
                  <a:schemeClr val="tx1"/>
                </a:solidFill>
              </a:rPr>
            </a:br>
            <a:br>
              <a:rPr lang="de-DE" sz="2400" dirty="0"/>
            </a:br>
            <a:br>
              <a:rPr lang="de-DE" sz="2400" dirty="0"/>
            </a:br>
            <a:endParaRPr lang="de-DE" sz="2400" dirty="0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79F6D43-828D-2085-9B1E-1C855F0EFE8B}"/>
              </a:ext>
            </a:extLst>
          </p:cNvPr>
          <p:cNvGrpSpPr/>
          <p:nvPr/>
        </p:nvGrpSpPr>
        <p:grpSpPr>
          <a:xfrm>
            <a:off x="7019788" y="3796413"/>
            <a:ext cx="610241" cy="1659027"/>
            <a:chOff x="4671827" y="4062772"/>
            <a:chExt cx="332965" cy="905213"/>
          </a:xfrm>
        </p:grpSpPr>
        <p:grpSp>
          <p:nvGrpSpPr>
            <p:cNvPr id="18" name="Gruppieren 17">
              <a:extLst>
                <a:ext uri="{FF2B5EF4-FFF2-40B4-BE49-F238E27FC236}">
                  <a16:creationId xmlns:a16="http://schemas.microsoft.com/office/drawing/2014/main" id="{12AAA45D-05E0-5C05-99E5-7E5039B83E27}"/>
                </a:ext>
              </a:extLst>
            </p:cNvPr>
            <p:cNvGrpSpPr/>
            <p:nvPr/>
          </p:nvGrpSpPr>
          <p:grpSpPr>
            <a:xfrm>
              <a:off x="4671827" y="4062772"/>
              <a:ext cx="332965" cy="905213"/>
              <a:chOff x="5868144" y="2657002"/>
              <a:chExt cx="1152128" cy="4142016"/>
            </a:xfrm>
          </p:grpSpPr>
          <p:sp>
            <p:nvSpPr>
              <p:cNvPr id="20" name="Gleichschenkliges Dreieck 19">
                <a:extLst>
                  <a:ext uri="{FF2B5EF4-FFF2-40B4-BE49-F238E27FC236}">
                    <a16:creationId xmlns:a16="http://schemas.microsoft.com/office/drawing/2014/main" id="{B2734C12-9C66-BFD3-4CFC-B2D1CC3457F6}"/>
                  </a:ext>
                </a:extLst>
              </p:cNvPr>
              <p:cNvSpPr/>
              <p:nvPr/>
            </p:nvSpPr>
            <p:spPr>
              <a:xfrm flipV="1">
                <a:off x="6192180" y="5013176"/>
                <a:ext cx="828092" cy="1512168"/>
              </a:xfrm>
              <a:prstGeom prst="triangl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" name="Würfel 20">
                <a:extLst>
                  <a:ext uri="{FF2B5EF4-FFF2-40B4-BE49-F238E27FC236}">
                    <a16:creationId xmlns:a16="http://schemas.microsoft.com/office/drawing/2014/main" id="{E86B3073-AB2A-AC74-F6CC-D614181EF108}"/>
                  </a:ext>
                </a:extLst>
              </p:cNvPr>
              <p:cNvSpPr/>
              <p:nvPr/>
            </p:nvSpPr>
            <p:spPr>
              <a:xfrm>
                <a:off x="5868144" y="3429000"/>
                <a:ext cx="1152128" cy="1872208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" name="Ellipse 21">
                <a:extLst>
                  <a:ext uri="{FF2B5EF4-FFF2-40B4-BE49-F238E27FC236}">
                    <a16:creationId xmlns:a16="http://schemas.microsoft.com/office/drawing/2014/main" id="{3D31F691-5E86-E532-5160-0F733B801597}"/>
                  </a:ext>
                </a:extLst>
              </p:cNvPr>
              <p:cNvSpPr/>
              <p:nvPr/>
            </p:nvSpPr>
            <p:spPr>
              <a:xfrm>
                <a:off x="5940152" y="2657002"/>
                <a:ext cx="936104" cy="970245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" name="Gleichschenkliges Dreieck 22">
                <a:extLst>
                  <a:ext uri="{FF2B5EF4-FFF2-40B4-BE49-F238E27FC236}">
                    <a16:creationId xmlns:a16="http://schemas.microsoft.com/office/drawing/2014/main" id="{169C0D7E-2F1B-FD25-DF73-A20EFB944F02}"/>
                  </a:ext>
                </a:extLst>
              </p:cNvPr>
              <p:cNvSpPr/>
              <p:nvPr/>
            </p:nvSpPr>
            <p:spPr>
              <a:xfrm flipV="1">
                <a:off x="5904148" y="5286850"/>
                <a:ext cx="828092" cy="1512168"/>
              </a:xfrm>
              <a:prstGeom prst="triangl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9" name="Wolke 18">
              <a:extLst>
                <a:ext uri="{FF2B5EF4-FFF2-40B4-BE49-F238E27FC236}">
                  <a16:creationId xmlns:a16="http://schemas.microsoft.com/office/drawing/2014/main" id="{0E7E4611-355E-395F-AFDB-FB72D5634E48}"/>
                </a:ext>
              </a:extLst>
            </p:cNvPr>
            <p:cNvSpPr/>
            <p:nvPr/>
          </p:nvSpPr>
          <p:spPr>
            <a:xfrm>
              <a:off x="4736243" y="4090412"/>
              <a:ext cx="185785" cy="78380"/>
            </a:xfrm>
            <a:prstGeom prst="clou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4" name="Rechteck 23">
            <a:extLst>
              <a:ext uri="{FF2B5EF4-FFF2-40B4-BE49-F238E27FC236}">
                <a16:creationId xmlns:a16="http://schemas.microsoft.com/office/drawing/2014/main" id="{3927FBA2-3589-045B-B486-053B36D013FA}"/>
              </a:ext>
            </a:extLst>
          </p:cNvPr>
          <p:cNvSpPr/>
          <p:nvPr/>
        </p:nvSpPr>
        <p:spPr>
          <a:xfrm>
            <a:off x="5376400" y="4454335"/>
            <a:ext cx="2511401" cy="1782977"/>
          </a:xfrm>
          <a:prstGeom prst="rect">
            <a:avLst/>
          </a:prstGeom>
          <a:blipFill dpi="0" rotWithShape="1">
            <a:blip r:embed="rId3">
              <a:alphaModFix amt="4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AD3D2D27-3487-D5D3-3A2F-BD4464E52411}"/>
              </a:ext>
            </a:extLst>
          </p:cNvPr>
          <p:cNvGrpSpPr/>
          <p:nvPr/>
        </p:nvGrpSpPr>
        <p:grpSpPr>
          <a:xfrm>
            <a:off x="2101504" y="3208207"/>
            <a:ext cx="3308672" cy="2212606"/>
            <a:chOff x="1134157" y="2083249"/>
            <a:chExt cx="3770538" cy="2521469"/>
          </a:xfrm>
        </p:grpSpPr>
        <p:grpSp>
          <p:nvGrpSpPr>
            <p:cNvPr id="40" name="Gruppieren 39">
              <a:extLst>
                <a:ext uri="{FF2B5EF4-FFF2-40B4-BE49-F238E27FC236}">
                  <a16:creationId xmlns:a16="http://schemas.microsoft.com/office/drawing/2014/main" id="{08B65BB2-CF49-9D48-B142-D160A24C8349}"/>
                </a:ext>
              </a:extLst>
            </p:cNvPr>
            <p:cNvGrpSpPr/>
            <p:nvPr/>
          </p:nvGrpSpPr>
          <p:grpSpPr>
            <a:xfrm>
              <a:off x="1134157" y="2087883"/>
              <a:ext cx="3770538" cy="2516835"/>
              <a:chOff x="1134157" y="2087883"/>
              <a:chExt cx="3770538" cy="2516835"/>
            </a:xfrm>
          </p:grpSpPr>
          <p:grpSp>
            <p:nvGrpSpPr>
              <p:cNvPr id="47" name="Gruppieren 46">
                <a:extLst>
                  <a:ext uri="{FF2B5EF4-FFF2-40B4-BE49-F238E27FC236}">
                    <a16:creationId xmlns:a16="http://schemas.microsoft.com/office/drawing/2014/main" id="{35E92681-2E7F-A2CA-3F27-45B3572EF397}"/>
                  </a:ext>
                </a:extLst>
              </p:cNvPr>
              <p:cNvGrpSpPr/>
              <p:nvPr/>
            </p:nvGrpSpPr>
            <p:grpSpPr>
              <a:xfrm>
                <a:off x="1134157" y="2087883"/>
                <a:ext cx="3506112" cy="2516835"/>
                <a:chOff x="898895" y="2931889"/>
                <a:chExt cx="3506112" cy="2516835"/>
              </a:xfrm>
            </p:grpSpPr>
            <p:sp>
              <p:nvSpPr>
                <p:cNvPr id="49" name="Parallelogramm 48">
                  <a:extLst>
                    <a:ext uri="{FF2B5EF4-FFF2-40B4-BE49-F238E27FC236}">
                      <a16:creationId xmlns:a16="http://schemas.microsoft.com/office/drawing/2014/main" id="{AFEEE49F-F884-A8E1-E521-F2BD63995D86}"/>
                    </a:ext>
                  </a:extLst>
                </p:cNvPr>
                <p:cNvSpPr/>
                <p:nvPr/>
              </p:nvSpPr>
              <p:spPr>
                <a:xfrm rot="20814866">
                  <a:off x="898895" y="2931889"/>
                  <a:ext cx="3506112" cy="2304256"/>
                </a:xfrm>
                <a:prstGeom prst="parallelogram">
                  <a:avLst>
                    <a:gd name="adj" fmla="val 23862"/>
                  </a:avLst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0" name="Parallelogramm 49">
                  <a:extLst>
                    <a:ext uri="{FF2B5EF4-FFF2-40B4-BE49-F238E27FC236}">
                      <a16:creationId xmlns:a16="http://schemas.microsoft.com/office/drawing/2014/main" id="{FB345C64-B1F7-8E80-0C70-2512EBE7E1A3}"/>
                    </a:ext>
                  </a:extLst>
                </p:cNvPr>
                <p:cNvSpPr/>
                <p:nvPr/>
              </p:nvSpPr>
              <p:spPr>
                <a:xfrm rot="20814866">
                  <a:off x="1648547" y="3588911"/>
                  <a:ext cx="978903" cy="1764684"/>
                </a:xfrm>
                <a:prstGeom prst="parallelogram">
                  <a:avLst>
                    <a:gd name="adj" fmla="val 40249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1" name="Parallelogramm 50">
                  <a:extLst>
                    <a:ext uri="{FF2B5EF4-FFF2-40B4-BE49-F238E27FC236}">
                      <a16:creationId xmlns:a16="http://schemas.microsoft.com/office/drawing/2014/main" id="{1CD20F71-C9A9-0731-AA70-7F2088465635}"/>
                    </a:ext>
                  </a:extLst>
                </p:cNvPr>
                <p:cNvSpPr/>
                <p:nvPr/>
              </p:nvSpPr>
              <p:spPr>
                <a:xfrm rot="20814866">
                  <a:off x="2839010" y="3300879"/>
                  <a:ext cx="978903" cy="1764684"/>
                </a:xfrm>
                <a:prstGeom prst="parallelogram">
                  <a:avLst>
                    <a:gd name="adj" fmla="val 40249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2" name="Parallelogramm 51">
                  <a:extLst>
                    <a:ext uri="{FF2B5EF4-FFF2-40B4-BE49-F238E27FC236}">
                      <a16:creationId xmlns:a16="http://schemas.microsoft.com/office/drawing/2014/main" id="{224E2B6B-80DF-6B82-D2D3-E4F1473BB43F}"/>
                    </a:ext>
                  </a:extLst>
                </p:cNvPr>
                <p:cNvSpPr/>
                <p:nvPr/>
              </p:nvSpPr>
              <p:spPr>
                <a:xfrm rot="12979211" flipH="1">
                  <a:off x="1277519" y="3976088"/>
                  <a:ext cx="1636179" cy="1472636"/>
                </a:xfrm>
                <a:prstGeom prst="parallelogram">
                  <a:avLst>
                    <a:gd name="adj" fmla="val 75767"/>
                  </a:avLst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48" name="Parallelogramm 47">
                <a:extLst>
                  <a:ext uri="{FF2B5EF4-FFF2-40B4-BE49-F238E27FC236}">
                    <a16:creationId xmlns:a16="http://schemas.microsoft.com/office/drawing/2014/main" id="{5ED4A263-684A-5785-0BE6-69245875B22C}"/>
                  </a:ext>
                </a:extLst>
              </p:cNvPr>
              <p:cNvSpPr/>
              <p:nvPr/>
            </p:nvSpPr>
            <p:spPr>
              <a:xfrm rot="12979211" flipH="1">
                <a:off x="3268516" y="2733459"/>
                <a:ext cx="1636179" cy="1440534"/>
              </a:xfrm>
              <a:prstGeom prst="parallelogram">
                <a:avLst>
                  <a:gd name="adj" fmla="val 75767"/>
                </a:avLst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1" name="Gruppieren 40">
              <a:extLst>
                <a:ext uri="{FF2B5EF4-FFF2-40B4-BE49-F238E27FC236}">
                  <a16:creationId xmlns:a16="http://schemas.microsoft.com/office/drawing/2014/main" id="{D6D0C821-FD0F-D324-A4AC-6C08FBF541E8}"/>
                </a:ext>
              </a:extLst>
            </p:cNvPr>
            <p:cNvGrpSpPr/>
            <p:nvPr/>
          </p:nvGrpSpPr>
          <p:grpSpPr>
            <a:xfrm>
              <a:off x="2187097" y="2388840"/>
              <a:ext cx="351877" cy="351879"/>
              <a:chOff x="7538109" y="4206205"/>
              <a:chExt cx="288032" cy="288033"/>
            </a:xfrm>
          </p:grpSpPr>
          <p:sp>
            <p:nvSpPr>
              <p:cNvPr id="45" name="Zylinder 44">
                <a:extLst>
                  <a:ext uri="{FF2B5EF4-FFF2-40B4-BE49-F238E27FC236}">
                    <a16:creationId xmlns:a16="http://schemas.microsoft.com/office/drawing/2014/main" id="{C754021F-457E-6C26-EF7E-935889A69113}"/>
                  </a:ext>
                </a:extLst>
              </p:cNvPr>
              <p:cNvSpPr/>
              <p:nvPr/>
            </p:nvSpPr>
            <p:spPr>
              <a:xfrm>
                <a:off x="7538109" y="4206205"/>
                <a:ext cx="288032" cy="288033"/>
              </a:xfrm>
              <a:prstGeom prst="can">
                <a:avLst>
                  <a:gd name="adj" fmla="val 45264"/>
                </a:avLst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Ellipse 45">
                <a:extLst>
                  <a:ext uri="{FF2B5EF4-FFF2-40B4-BE49-F238E27FC236}">
                    <a16:creationId xmlns:a16="http://schemas.microsoft.com/office/drawing/2014/main" id="{C8E3AC4F-6796-6B51-0454-C1BEE083C1AA}"/>
                  </a:ext>
                </a:extLst>
              </p:cNvPr>
              <p:cNvSpPr/>
              <p:nvPr/>
            </p:nvSpPr>
            <p:spPr>
              <a:xfrm>
                <a:off x="7538109" y="4217640"/>
                <a:ext cx="288032" cy="132581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06C89817-8E71-54CB-6D00-FBAF8239554A}"/>
                </a:ext>
              </a:extLst>
            </p:cNvPr>
            <p:cNvGrpSpPr/>
            <p:nvPr/>
          </p:nvGrpSpPr>
          <p:grpSpPr>
            <a:xfrm>
              <a:off x="3387784" y="2083249"/>
              <a:ext cx="351877" cy="351879"/>
              <a:chOff x="8715000" y="3943455"/>
              <a:chExt cx="288032" cy="288033"/>
            </a:xfrm>
          </p:grpSpPr>
          <p:sp>
            <p:nvSpPr>
              <p:cNvPr id="43" name="Zylinder 42">
                <a:extLst>
                  <a:ext uri="{FF2B5EF4-FFF2-40B4-BE49-F238E27FC236}">
                    <a16:creationId xmlns:a16="http://schemas.microsoft.com/office/drawing/2014/main" id="{9F5CA0E8-901F-60E8-2396-4F890D3FED79}"/>
                  </a:ext>
                </a:extLst>
              </p:cNvPr>
              <p:cNvSpPr/>
              <p:nvPr/>
            </p:nvSpPr>
            <p:spPr>
              <a:xfrm>
                <a:off x="8715000" y="3943455"/>
                <a:ext cx="288032" cy="288033"/>
              </a:xfrm>
              <a:prstGeom prst="can">
                <a:avLst>
                  <a:gd name="adj" fmla="val 45264"/>
                </a:avLst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Ellipse 43">
                <a:extLst>
                  <a:ext uri="{FF2B5EF4-FFF2-40B4-BE49-F238E27FC236}">
                    <a16:creationId xmlns:a16="http://schemas.microsoft.com/office/drawing/2014/main" id="{FBE72AD6-D73C-01CE-1841-A5C160138D75}"/>
                  </a:ext>
                </a:extLst>
              </p:cNvPr>
              <p:cNvSpPr/>
              <p:nvPr/>
            </p:nvSpPr>
            <p:spPr>
              <a:xfrm>
                <a:off x="8715000" y="3963065"/>
                <a:ext cx="288032" cy="13258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37AE714F-D11E-FC48-B2DB-8D92C608714B}"/>
              </a:ext>
            </a:extLst>
          </p:cNvPr>
          <p:cNvGrpSpPr/>
          <p:nvPr/>
        </p:nvGrpSpPr>
        <p:grpSpPr>
          <a:xfrm>
            <a:off x="9345714" y="5058053"/>
            <a:ext cx="767808" cy="1008112"/>
            <a:chOff x="9936704" y="5589240"/>
            <a:chExt cx="767808" cy="1008112"/>
          </a:xfrm>
        </p:grpSpPr>
        <p:grpSp>
          <p:nvGrpSpPr>
            <p:cNvPr id="54" name="Gruppieren 53">
              <a:extLst>
                <a:ext uri="{FF2B5EF4-FFF2-40B4-BE49-F238E27FC236}">
                  <a16:creationId xmlns:a16="http://schemas.microsoft.com/office/drawing/2014/main" id="{63A7532B-E572-DC62-2B82-8B244139CA53}"/>
                </a:ext>
              </a:extLst>
            </p:cNvPr>
            <p:cNvGrpSpPr/>
            <p:nvPr/>
          </p:nvGrpSpPr>
          <p:grpSpPr>
            <a:xfrm>
              <a:off x="10436056" y="5661248"/>
              <a:ext cx="268456" cy="420140"/>
              <a:chOff x="8449032" y="5499844"/>
              <a:chExt cx="530496" cy="830238"/>
            </a:xfrm>
          </p:grpSpPr>
          <p:sp>
            <p:nvSpPr>
              <p:cNvPr id="71" name="Würfel 70">
                <a:extLst>
                  <a:ext uri="{FF2B5EF4-FFF2-40B4-BE49-F238E27FC236}">
                    <a16:creationId xmlns:a16="http://schemas.microsoft.com/office/drawing/2014/main" id="{4A4BFAB8-B0D7-E59E-8AEB-9D02606327B2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2" name="Würfel 71">
                <a:extLst>
                  <a:ext uri="{FF2B5EF4-FFF2-40B4-BE49-F238E27FC236}">
                    <a16:creationId xmlns:a16="http://schemas.microsoft.com/office/drawing/2014/main" id="{0F65DFFB-6D3A-7E8E-2A6F-00A62ABD93BA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5" name="Gruppieren 54">
              <a:extLst>
                <a:ext uri="{FF2B5EF4-FFF2-40B4-BE49-F238E27FC236}">
                  <a16:creationId xmlns:a16="http://schemas.microsoft.com/office/drawing/2014/main" id="{B7232B57-17D5-227F-C255-F6FCD953E970}"/>
                </a:ext>
              </a:extLst>
            </p:cNvPr>
            <p:cNvGrpSpPr/>
            <p:nvPr/>
          </p:nvGrpSpPr>
          <p:grpSpPr>
            <a:xfrm>
              <a:off x="10320010" y="5590437"/>
              <a:ext cx="268456" cy="611440"/>
              <a:chOff x="8449032" y="5121816"/>
              <a:chExt cx="530496" cy="1208266"/>
            </a:xfrm>
          </p:grpSpPr>
          <p:sp>
            <p:nvSpPr>
              <p:cNvPr id="68" name="Würfel 67">
                <a:extLst>
                  <a:ext uri="{FF2B5EF4-FFF2-40B4-BE49-F238E27FC236}">
                    <a16:creationId xmlns:a16="http://schemas.microsoft.com/office/drawing/2014/main" id="{13034908-45C9-6FAD-2C34-CAA13D6FC214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Würfel 68">
                <a:extLst>
                  <a:ext uri="{FF2B5EF4-FFF2-40B4-BE49-F238E27FC236}">
                    <a16:creationId xmlns:a16="http://schemas.microsoft.com/office/drawing/2014/main" id="{3B8D988F-9D7C-A403-CA51-9F2AB4AF1348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0" name="Würfel 69">
                <a:extLst>
                  <a:ext uri="{FF2B5EF4-FFF2-40B4-BE49-F238E27FC236}">
                    <a16:creationId xmlns:a16="http://schemas.microsoft.com/office/drawing/2014/main" id="{6DC95E19-441B-5171-2F2D-DD3C87131744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6" name="Gruppieren 55">
              <a:extLst>
                <a:ext uri="{FF2B5EF4-FFF2-40B4-BE49-F238E27FC236}">
                  <a16:creationId xmlns:a16="http://schemas.microsoft.com/office/drawing/2014/main" id="{0153A1B9-57CE-15B9-EE68-506EEB31ABA7}"/>
                </a:ext>
              </a:extLst>
            </p:cNvPr>
            <p:cNvGrpSpPr/>
            <p:nvPr/>
          </p:nvGrpSpPr>
          <p:grpSpPr>
            <a:xfrm>
              <a:off x="10182751" y="5733256"/>
              <a:ext cx="268456" cy="611440"/>
              <a:chOff x="8449032" y="5121816"/>
              <a:chExt cx="530496" cy="1208266"/>
            </a:xfrm>
          </p:grpSpPr>
          <p:sp>
            <p:nvSpPr>
              <p:cNvPr id="65" name="Würfel 64">
                <a:extLst>
                  <a:ext uri="{FF2B5EF4-FFF2-40B4-BE49-F238E27FC236}">
                    <a16:creationId xmlns:a16="http://schemas.microsoft.com/office/drawing/2014/main" id="{53C663D8-25F9-BD63-C9CB-F17BF20C3522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6" name="Würfel 65">
                <a:extLst>
                  <a:ext uri="{FF2B5EF4-FFF2-40B4-BE49-F238E27FC236}">
                    <a16:creationId xmlns:a16="http://schemas.microsoft.com/office/drawing/2014/main" id="{ACC37AEE-A851-450A-09E8-7629E59D6C9C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7" name="Würfel 66">
                <a:extLst>
                  <a:ext uri="{FF2B5EF4-FFF2-40B4-BE49-F238E27FC236}">
                    <a16:creationId xmlns:a16="http://schemas.microsoft.com/office/drawing/2014/main" id="{E361302C-B8F6-07A8-D124-57F75C66D963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7" name="Gruppieren 56">
              <a:extLst>
                <a:ext uri="{FF2B5EF4-FFF2-40B4-BE49-F238E27FC236}">
                  <a16:creationId xmlns:a16="http://schemas.microsoft.com/office/drawing/2014/main" id="{007654AE-243E-7D31-9EDC-6B44CC1095B7}"/>
                </a:ext>
              </a:extLst>
            </p:cNvPr>
            <p:cNvGrpSpPr/>
            <p:nvPr/>
          </p:nvGrpSpPr>
          <p:grpSpPr>
            <a:xfrm>
              <a:off x="10070932" y="6021288"/>
              <a:ext cx="268456" cy="420140"/>
              <a:chOff x="8449032" y="5499844"/>
              <a:chExt cx="530496" cy="830238"/>
            </a:xfrm>
          </p:grpSpPr>
          <p:sp>
            <p:nvSpPr>
              <p:cNvPr id="63" name="Würfel 62">
                <a:extLst>
                  <a:ext uri="{FF2B5EF4-FFF2-40B4-BE49-F238E27FC236}">
                    <a16:creationId xmlns:a16="http://schemas.microsoft.com/office/drawing/2014/main" id="{2392F330-B389-CDB7-4553-182ACB0AEC2A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4" name="Würfel 63">
                <a:extLst>
                  <a:ext uri="{FF2B5EF4-FFF2-40B4-BE49-F238E27FC236}">
                    <a16:creationId xmlns:a16="http://schemas.microsoft.com/office/drawing/2014/main" id="{687666AA-D330-D6A5-8997-5A21FE6179C6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8" name="Gruppieren 57">
              <a:extLst>
                <a:ext uri="{FF2B5EF4-FFF2-40B4-BE49-F238E27FC236}">
                  <a16:creationId xmlns:a16="http://schemas.microsoft.com/office/drawing/2014/main" id="{CDFA2AFD-E783-FF04-2046-E2D85DA05E91}"/>
                </a:ext>
              </a:extLst>
            </p:cNvPr>
            <p:cNvGrpSpPr/>
            <p:nvPr/>
          </p:nvGrpSpPr>
          <p:grpSpPr>
            <a:xfrm>
              <a:off x="9936704" y="5985912"/>
              <a:ext cx="268456" cy="611440"/>
              <a:chOff x="8449032" y="5121816"/>
              <a:chExt cx="530496" cy="1208266"/>
            </a:xfrm>
          </p:grpSpPr>
          <p:sp>
            <p:nvSpPr>
              <p:cNvPr id="60" name="Würfel 59">
                <a:extLst>
                  <a:ext uri="{FF2B5EF4-FFF2-40B4-BE49-F238E27FC236}">
                    <a16:creationId xmlns:a16="http://schemas.microsoft.com/office/drawing/2014/main" id="{BB8C5B01-4A46-6F26-C1BC-8AFDFC347D5E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1" name="Würfel 60">
                <a:extLst>
                  <a:ext uri="{FF2B5EF4-FFF2-40B4-BE49-F238E27FC236}">
                    <a16:creationId xmlns:a16="http://schemas.microsoft.com/office/drawing/2014/main" id="{2C81FE94-E5F9-C68F-6086-DB124122039F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2" name="Würfel 61">
                <a:extLst>
                  <a:ext uri="{FF2B5EF4-FFF2-40B4-BE49-F238E27FC236}">
                    <a16:creationId xmlns:a16="http://schemas.microsoft.com/office/drawing/2014/main" id="{6810F0A3-8D02-E36B-48FE-29FEED1FED4A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9" name="Freihandform: Form 58">
              <a:extLst>
                <a:ext uri="{FF2B5EF4-FFF2-40B4-BE49-F238E27FC236}">
                  <a16:creationId xmlns:a16="http://schemas.microsoft.com/office/drawing/2014/main" id="{FC07C1FB-32BE-8FE5-E899-84CE2B63E28D}"/>
                </a:ext>
              </a:extLst>
            </p:cNvPr>
            <p:cNvSpPr/>
            <p:nvPr/>
          </p:nvSpPr>
          <p:spPr>
            <a:xfrm>
              <a:off x="10070931" y="5589240"/>
              <a:ext cx="633511" cy="566530"/>
            </a:xfrm>
            <a:custGeom>
              <a:avLst/>
              <a:gdLst>
                <a:gd name="connsiteX0" fmla="*/ 0 w 675860"/>
                <a:gd name="connsiteY0" fmla="*/ 487017 h 487017"/>
                <a:gd name="connsiteX1" fmla="*/ 397565 w 675860"/>
                <a:gd name="connsiteY1" fmla="*/ 188843 h 487017"/>
                <a:gd name="connsiteX2" fmla="*/ 675860 w 675860"/>
                <a:gd name="connsiteY2" fmla="*/ 0 h 487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5860" h="487017">
                  <a:moveTo>
                    <a:pt x="0" y="487017"/>
                  </a:moveTo>
                  <a:cubicBezTo>
                    <a:pt x="145774" y="378514"/>
                    <a:pt x="284922" y="270012"/>
                    <a:pt x="397565" y="188843"/>
                  </a:cubicBezTo>
                  <a:cubicBezTo>
                    <a:pt x="510208" y="107674"/>
                    <a:pt x="593034" y="53837"/>
                    <a:pt x="67586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594602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3535506-008F-0F98-24A5-4536C28B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Wegmarkierung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06B76EE7-D909-D01B-672A-7BE395514C73}"/>
              </a:ext>
            </a:extLst>
          </p:cNvPr>
          <p:cNvSpPr txBox="1"/>
          <p:nvPr/>
        </p:nvSpPr>
        <p:spPr>
          <a:xfrm>
            <a:off x="7338407" y="2904688"/>
            <a:ext cx="43963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de-DE" sz="2400" dirty="0" err="1">
                <a:cs typeface="Arial" panose="020B0604020202020204" pitchFamily="34" charset="0"/>
              </a:rPr>
              <a:t>Bloss</a:t>
            </a:r>
            <a:r>
              <a:rPr lang="de-DE" sz="2400" dirty="0">
                <a:cs typeface="Arial" panose="020B0604020202020204" pitchFamily="34" charset="0"/>
              </a:rPr>
              <a:t> weil ich blaue Farbe auf dem Kopf habe, habe ich noch lange nicht nur die linke Tür genommen. </a:t>
            </a:r>
          </a:p>
        </p:txBody>
      </p: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D2BC8B6E-D66D-CBC7-A92C-60C6306AB602}"/>
              </a:ext>
            </a:extLst>
          </p:cNvPr>
          <p:cNvGrpSpPr/>
          <p:nvPr/>
        </p:nvGrpSpPr>
        <p:grpSpPr>
          <a:xfrm>
            <a:off x="2101504" y="3283004"/>
            <a:ext cx="3308672" cy="2212606"/>
            <a:chOff x="1134157" y="2083249"/>
            <a:chExt cx="3770538" cy="2521469"/>
          </a:xfrm>
        </p:grpSpPr>
        <p:grpSp>
          <p:nvGrpSpPr>
            <p:cNvPr id="41" name="Gruppieren 40">
              <a:extLst>
                <a:ext uri="{FF2B5EF4-FFF2-40B4-BE49-F238E27FC236}">
                  <a16:creationId xmlns:a16="http://schemas.microsoft.com/office/drawing/2014/main" id="{A3B28A2F-0789-3DCA-E3CE-133D42903E91}"/>
                </a:ext>
              </a:extLst>
            </p:cNvPr>
            <p:cNvGrpSpPr/>
            <p:nvPr/>
          </p:nvGrpSpPr>
          <p:grpSpPr>
            <a:xfrm>
              <a:off x="1134157" y="2087883"/>
              <a:ext cx="3770538" cy="2516835"/>
              <a:chOff x="1134157" y="2087883"/>
              <a:chExt cx="3770538" cy="2516835"/>
            </a:xfrm>
          </p:grpSpPr>
          <p:grpSp>
            <p:nvGrpSpPr>
              <p:cNvPr id="48" name="Gruppieren 47">
                <a:extLst>
                  <a:ext uri="{FF2B5EF4-FFF2-40B4-BE49-F238E27FC236}">
                    <a16:creationId xmlns:a16="http://schemas.microsoft.com/office/drawing/2014/main" id="{BA993A50-9FCD-D179-BA3F-DEDCAD3F7242}"/>
                  </a:ext>
                </a:extLst>
              </p:cNvPr>
              <p:cNvGrpSpPr/>
              <p:nvPr/>
            </p:nvGrpSpPr>
            <p:grpSpPr>
              <a:xfrm>
                <a:off x="1134157" y="2087883"/>
                <a:ext cx="3506112" cy="2516835"/>
                <a:chOff x="898895" y="2931889"/>
                <a:chExt cx="3506112" cy="2516835"/>
              </a:xfrm>
            </p:grpSpPr>
            <p:sp>
              <p:nvSpPr>
                <p:cNvPr id="50" name="Parallelogramm 49">
                  <a:extLst>
                    <a:ext uri="{FF2B5EF4-FFF2-40B4-BE49-F238E27FC236}">
                      <a16:creationId xmlns:a16="http://schemas.microsoft.com/office/drawing/2014/main" id="{AA3E2DB5-7FF4-DE8A-8DA3-A1AEE2709232}"/>
                    </a:ext>
                  </a:extLst>
                </p:cNvPr>
                <p:cNvSpPr/>
                <p:nvPr/>
              </p:nvSpPr>
              <p:spPr>
                <a:xfrm rot="20814866">
                  <a:off x="898895" y="2931889"/>
                  <a:ext cx="3506112" cy="2304256"/>
                </a:xfrm>
                <a:prstGeom prst="parallelogram">
                  <a:avLst>
                    <a:gd name="adj" fmla="val 23862"/>
                  </a:avLst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1" name="Parallelogramm 50">
                  <a:extLst>
                    <a:ext uri="{FF2B5EF4-FFF2-40B4-BE49-F238E27FC236}">
                      <a16:creationId xmlns:a16="http://schemas.microsoft.com/office/drawing/2014/main" id="{86E7ECAE-C32D-72FB-7643-077B0E4ECD81}"/>
                    </a:ext>
                  </a:extLst>
                </p:cNvPr>
                <p:cNvSpPr/>
                <p:nvPr/>
              </p:nvSpPr>
              <p:spPr>
                <a:xfrm rot="20814866">
                  <a:off x="1648547" y="3588911"/>
                  <a:ext cx="978903" cy="1764684"/>
                </a:xfrm>
                <a:prstGeom prst="parallelogram">
                  <a:avLst>
                    <a:gd name="adj" fmla="val 40249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2" name="Parallelogramm 51">
                  <a:extLst>
                    <a:ext uri="{FF2B5EF4-FFF2-40B4-BE49-F238E27FC236}">
                      <a16:creationId xmlns:a16="http://schemas.microsoft.com/office/drawing/2014/main" id="{6E2B4F06-6A7F-7443-9B7B-D5C9E182D8C7}"/>
                    </a:ext>
                  </a:extLst>
                </p:cNvPr>
                <p:cNvSpPr/>
                <p:nvPr/>
              </p:nvSpPr>
              <p:spPr>
                <a:xfrm rot="20814866">
                  <a:off x="2839010" y="3300879"/>
                  <a:ext cx="978903" cy="1764684"/>
                </a:xfrm>
                <a:prstGeom prst="parallelogram">
                  <a:avLst>
                    <a:gd name="adj" fmla="val 40249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3" name="Parallelogramm 52">
                  <a:extLst>
                    <a:ext uri="{FF2B5EF4-FFF2-40B4-BE49-F238E27FC236}">
                      <a16:creationId xmlns:a16="http://schemas.microsoft.com/office/drawing/2014/main" id="{5B1AEE95-CED6-CE86-4DD5-AAEC35422531}"/>
                    </a:ext>
                  </a:extLst>
                </p:cNvPr>
                <p:cNvSpPr/>
                <p:nvPr/>
              </p:nvSpPr>
              <p:spPr>
                <a:xfrm rot="12979211" flipH="1">
                  <a:off x="1277519" y="3976088"/>
                  <a:ext cx="1636179" cy="1472636"/>
                </a:xfrm>
                <a:prstGeom prst="parallelogram">
                  <a:avLst>
                    <a:gd name="adj" fmla="val 75767"/>
                  </a:avLst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49" name="Parallelogramm 48">
                <a:extLst>
                  <a:ext uri="{FF2B5EF4-FFF2-40B4-BE49-F238E27FC236}">
                    <a16:creationId xmlns:a16="http://schemas.microsoft.com/office/drawing/2014/main" id="{07EE43EF-2B99-3184-7B2B-87976B47177F}"/>
                  </a:ext>
                </a:extLst>
              </p:cNvPr>
              <p:cNvSpPr/>
              <p:nvPr/>
            </p:nvSpPr>
            <p:spPr>
              <a:xfrm rot="12979211" flipH="1">
                <a:off x="3268516" y="2733459"/>
                <a:ext cx="1636179" cy="1440534"/>
              </a:xfrm>
              <a:prstGeom prst="parallelogram">
                <a:avLst>
                  <a:gd name="adj" fmla="val 75767"/>
                </a:avLst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F1AAB2FC-5195-8BD3-9B69-FACC1D3D6E43}"/>
                </a:ext>
              </a:extLst>
            </p:cNvPr>
            <p:cNvGrpSpPr/>
            <p:nvPr/>
          </p:nvGrpSpPr>
          <p:grpSpPr>
            <a:xfrm>
              <a:off x="2187097" y="2388840"/>
              <a:ext cx="351877" cy="351879"/>
              <a:chOff x="7538109" y="4206205"/>
              <a:chExt cx="288032" cy="288033"/>
            </a:xfrm>
          </p:grpSpPr>
          <p:sp>
            <p:nvSpPr>
              <p:cNvPr id="46" name="Zylinder 45">
                <a:extLst>
                  <a:ext uri="{FF2B5EF4-FFF2-40B4-BE49-F238E27FC236}">
                    <a16:creationId xmlns:a16="http://schemas.microsoft.com/office/drawing/2014/main" id="{DCD546BE-A43D-D193-EF35-FBEB4950929C}"/>
                  </a:ext>
                </a:extLst>
              </p:cNvPr>
              <p:cNvSpPr/>
              <p:nvPr/>
            </p:nvSpPr>
            <p:spPr>
              <a:xfrm>
                <a:off x="7538109" y="4206205"/>
                <a:ext cx="288032" cy="288033"/>
              </a:xfrm>
              <a:prstGeom prst="can">
                <a:avLst>
                  <a:gd name="adj" fmla="val 45264"/>
                </a:avLst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7" name="Ellipse 46">
                <a:extLst>
                  <a:ext uri="{FF2B5EF4-FFF2-40B4-BE49-F238E27FC236}">
                    <a16:creationId xmlns:a16="http://schemas.microsoft.com/office/drawing/2014/main" id="{9CD6210F-7975-64BD-E272-618466AD05AB}"/>
                  </a:ext>
                </a:extLst>
              </p:cNvPr>
              <p:cNvSpPr/>
              <p:nvPr/>
            </p:nvSpPr>
            <p:spPr>
              <a:xfrm>
                <a:off x="7538109" y="4217640"/>
                <a:ext cx="288032" cy="132581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3" name="Gruppieren 42">
              <a:extLst>
                <a:ext uri="{FF2B5EF4-FFF2-40B4-BE49-F238E27FC236}">
                  <a16:creationId xmlns:a16="http://schemas.microsoft.com/office/drawing/2014/main" id="{E7E80AC4-FFC9-2099-94F7-60F57EA992C7}"/>
                </a:ext>
              </a:extLst>
            </p:cNvPr>
            <p:cNvGrpSpPr/>
            <p:nvPr/>
          </p:nvGrpSpPr>
          <p:grpSpPr>
            <a:xfrm>
              <a:off x="3387784" y="2083249"/>
              <a:ext cx="351877" cy="351879"/>
              <a:chOff x="8715000" y="3943455"/>
              <a:chExt cx="288032" cy="288033"/>
            </a:xfrm>
          </p:grpSpPr>
          <p:sp>
            <p:nvSpPr>
              <p:cNvPr id="44" name="Zylinder 43">
                <a:extLst>
                  <a:ext uri="{FF2B5EF4-FFF2-40B4-BE49-F238E27FC236}">
                    <a16:creationId xmlns:a16="http://schemas.microsoft.com/office/drawing/2014/main" id="{1E1C96C7-5F2C-7049-D8DE-8A41736BA84D}"/>
                  </a:ext>
                </a:extLst>
              </p:cNvPr>
              <p:cNvSpPr/>
              <p:nvPr/>
            </p:nvSpPr>
            <p:spPr>
              <a:xfrm>
                <a:off x="8715000" y="3943455"/>
                <a:ext cx="288032" cy="288033"/>
              </a:xfrm>
              <a:prstGeom prst="can">
                <a:avLst>
                  <a:gd name="adj" fmla="val 45264"/>
                </a:avLst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" name="Ellipse 44">
                <a:extLst>
                  <a:ext uri="{FF2B5EF4-FFF2-40B4-BE49-F238E27FC236}">
                    <a16:creationId xmlns:a16="http://schemas.microsoft.com/office/drawing/2014/main" id="{92953469-407B-0BCB-31A0-3633DE274F16}"/>
                  </a:ext>
                </a:extLst>
              </p:cNvPr>
              <p:cNvSpPr/>
              <p:nvPr/>
            </p:nvSpPr>
            <p:spPr>
              <a:xfrm>
                <a:off x="8715000" y="3963065"/>
                <a:ext cx="288032" cy="13258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2486FE87-D9E9-06B5-532C-F48038E3285A}"/>
              </a:ext>
            </a:extLst>
          </p:cNvPr>
          <p:cNvGrpSpPr/>
          <p:nvPr/>
        </p:nvGrpSpPr>
        <p:grpSpPr>
          <a:xfrm>
            <a:off x="9345714" y="5132850"/>
            <a:ext cx="767808" cy="1008112"/>
            <a:chOff x="9936704" y="5589240"/>
            <a:chExt cx="767808" cy="1008112"/>
          </a:xfrm>
        </p:grpSpPr>
        <p:grpSp>
          <p:nvGrpSpPr>
            <p:cNvPr id="55" name="Gruppieren 54">
              <a:extLst>
                <a:ext uri="{FF2B5EF4-FFF2-40B4-BE49-F238E27FC236}">
                  <a16:creationId xmlns:a16="http://schemas.microsoft.com/office/drawing/2014/main" id="{BC0FEDEA-C0A4-AF8D-A636-D1D982756150}"/>
                </a:ext>
              </a:extLst>
            </p:cNvPr>
            <p:cNvGrpSpPr/>
            <p:nvPr/>
          </p:nvGrpSpPr>
          <p:grpSpPr>
            <a:xfrm>
              <a:off x="10436056" y="5661248"/>
              <a:ext cx="268456" cy="420140"/>
              <a:chOff x="8449032" y="5499844"/>
              <a:chExt cx="530496" cy="830238"/>
            </a:xfrm>
          </p:grpSpPr>
          <p:sp>
            <p:nvSpPr>
              <p:cNvPr id="72" name="Würfel 71">
                <a:extLst>
                  <a:ext uri="{FF2B5EF4-FFF2-40B4-BE49-F238E27FC236}">
                    <a16:creationId xmlns:a16="http://schemas.microsoft.com/office/drawing/2014/main" id="{F8AE4E9C-F651-224B-A234-B93C87ED588B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3" name="Würfel 72">
                <a:extLst>
                  <a:ext uri="{FF2B5EF4-FFF2-40B4-BE49-F238E27FC236}">
                    <a16:creationId xmlns:a16="http://schemas.microsoft.com/office/drawing/2014/main" id="{27C458F7-4A16-5F24-2E6C-D69FFBC509E1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6" name="Gruppieren 55">
              <a:extLst>
                <a:ext uri="{FF2B5EF4-FFF2-40B4-BE49-F238E27FC236}">
                  <a16:creationId xmlns:a16="http://schemas.microsoft.com/office/drawing/2014/main" id="{DEB2C781-3E16-0FCD-CBA7-AB2107A85E85}"/>
                </a:ext>
              </a:extLst>
            </p:cNvPr>
            <p:cNvGrpSpPr/>
            <p:nvPr/>
          </p:nvGrpSpPr>
          <p:grpSpPr>
            <a:xfrm>
              <a:off x="10320010" y="5590437"/>
              <a:ext cx="268456" cy="611440"/>
              <a:chOff x="8449032" y="5121816"/>
              <a:chExt cx="530496" cy="1208266"/>
            </a:xfrm>
          </p:grpSpPr>
          <p:sp>
            <p:nvSpPr>
              <p:cNvPr id="69" name="Würfel 68">
                <a:extLst>
                  <a:ext uri="{FF2B5EF4-FFF2-40B4-BE49-F238E27FC236}">
                    <a16:creationId xmlns:a16="http://schemas.microsoft.com/office/drawing/2014/main" id="{7B0BEE19-DF74-1F27-6DB2-1907ED452C83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0" name="Würfel 69">
                <a:extLst>
                  <a:ext uri="{FF2B5EF4-FFF2-40B4-BE49-F238E27FC236}">
                    <a16:creationId xmlns:a16="http://schemas.microsoft.com/office/drawing/2014/main" id="{982306C5-78F0-0A7F-7460-A4C1F494D9D2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1" name="Würfel 70">
                <a:extLst>
                  <a:ext uri="{FF2B5EF4-FFF2-40B4-BE49-F238E27FC236}">
                    <a16:creationId xmlns:a16="http://schemas.microsoft.com/office/drawing/2014/main" id="{647754CA-6849-10AF-CA0C-47ECBA9E0449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7" name="Gruppieren 56">
              <a:extLst>
                <a:ext uri="{FF2B5EF4-FFF2-40B4-BE49-F238E27FC236}">
                  <a16:creationId xmlns:a16="http://schemas.microsoft.com/office/drawing/2014/main" id="{31068AAD-5FB8-5B1B-DAF9-AA780223A9B1}"/>
                </a:ext>
              </a:extLst>
            </p:cNvPr>
            <p:cNvGrpSpPr/>
            <p:nvPr/>
          </p:nvGrpSpPr>
          <p:grpSpPr>
            <a:xfrm>
              <a:off x="10182751" y="5733256"/>
              <a:ext cx="268456" cy="611440"/>
              <a:chOff x="8449032" y="5121816"/>
              <a:chExt cx="530496" cy="1208266"/>
            </a:xfrm>
          </p:grpSpPr>
          <p:sp>
            <p:nvSpPr>
              <p:cNvPr id="66" name="Würfel 65">
                <a:extLst>
                  <a:ext uri="{FF2B5EF4-FFF2-40B4-BE49-F238E27FC236}">
                    <a16:creationId xmlns:a16="http://schemas.microsoft.com/office/drawing/2014/main" id="{C9A241D3-917B-9D88-426E-57573EE70F4A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7" name="Würfel 66">
                <a:extLst>
                  <a:ext uri="{FF2B5EF4-FFF2-40B4-BE49-F238E27FC236}">
                    <a16:creationId xmlns:a16="http://schemas.microsoft.com/office/drawing/2014/main" id="{1387EA5E-0CB3-9D77-F5F5-DDA6F56E847C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Würfel 67">
                <a:extLst>
                  <a:ext uri="{FF2B5EF4-FFF2-40B4-BE49-F238E27FC236}">
                    <a16:creationId xmlns:a16="http://schemas.microsoft.com/office/drawing/2014/main" id="{334994B6-CE4C-7E48-E445-18E0D0525D79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8" name="Gruppieren 57">
              <a:extLst>
                <a:ext uri="{FF2B5EF4-FFF2-40B4-BE49-F238E27FC236}">
                  <a16:creationId xmlns:a16="http://schemas.microsoft.com/office/drawing/2014/main" id="{59A79F9A-EB68-4073-F3A3-7B066809D837}"/>
                </a:ext>
              </a:extLst>
            </p:cNvPr>
            <p:cNvGrpSpPr/>
            <p:nvPr/>
          </p:nvGrpSpPr>
          <p:grpSpPr>
            <a:xfrm>
              <a:off x="10070932" y="6021288"/>
              <a:ext cx="268456" cy="420140"/>
              <a:chOff x="8449032" y="5499844"/>
              <a:chExt cx="530496" cy="830238"/>
            </a:xfrm>
          </p:grpSpPr>
          <p:sp>
            <p:nvSpPr>
              <p:cNvPr id="64" name="Würfel 63">
                <a:extLst>
                  <a:ext uri="{FF2B5EF4-FFF2-40B4-BE49-F238E27FC236}">
                    <a16:creationId xmlns:a16="http://schemas.microsoft.com/office/drawing/2014/main" id="{C192FC8D-FBAB-4985-64D4-513E4A5605FC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5" name="Würfel 64">
                <a:extLst>
                  <a:ext uri="{FF2B5EF4-FFF2-40B4-BE49-F238E27FC236}">
                    <a16:creationId xmlns:a16="http://schemas.microsoft.com/office/drawing/2014/main" id="{2A0F91A2-1C4F-1E59-BB65-38EBB3C8ADA6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9" name="Gruppieren 58">
              <a:extLst>
                <a:ext uri="{FF2B5EF4-FFF2-40B4-BE49-F238E27FC236}">
                  <a16:creationId xmlns:a16="http://schemas.microsoft.com/office/drawing/2014/main" id="{BADB37F7-A4AB-0091-2EFE-08D024C2BCE7}"/>
                </a:ext>
              </a:extLst>
            </p:cNvPr>
            <p:cNvGrpSpPr/>
            <p:nvPr/>
          </p:nvGrpSpPr>
          <p:grpSpPr>
            <a:xfrm>
              <a:off x="9936704" y="5985912"/>
              <a:ext cx="268456" cy="611440"/>
              <a:chOff x="8449032" y="5121816"/>
              <a:chExt cx="530496" cy="1208266"/>
            </a:xfrm>
          </p:grpSpPr>
          <p:sp>
            <p:nvSpPr>
              <p:cNvPr id="61" name="Würfel 60">
                <a:extLst>
                  <a:ext uri="{FF2B5EF4-FFF2-40B4-BE49-F238E27FC236}">
                    <a16:creationId xmlns:a16="http://schemas.microsoft.com/office/drawing/2014/main" id="{9215596B-FA0D-5886-E17A-48ABC57BC517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2" name="Würfel 61">
                <a:extLst>
                  <a:ext uri="{FF2B5EF4-FFF2-40B4-BE49-F238E27FC236}">
                    <a16:creationId xmlns:a16="http://schemas.microsoft.com/office/drawing/2014/main" id="{5301F4E1-11BE-C170-0484-E04590A253D3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3" name="Würfel 62">
                <a:extLst>
                  <a:ext uri="{FF2B5EF4-FFF2-40B4-BE49-F238E27FC236}">
                    <a16:creationId xmlns:a16="http://schemas.microsoft.com/office/drawing/2014/main" id="{E6D3DF74-44E9-FFD6-4888-3E28C16C03E4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0" name="Freihandform: Form 59">
              <a:extLst>
                <a:ext uri="{FF2B5EF4-FFF2-40B4-BE49-F238E27FC236}">
                  <a16:creationId xmlns:a16="http://schemas.microsoft.com/office/drawing/2014/main" id="{292A5E85-D361-E70D-389A-DEEE920A6C4C}"/>
                </a:ext>
              </a:extLst>
            </p:cNvPr>
            <p:cNvSpPr/>
            <p:nvPr/>
          </p:nvSpPr>
          <p:spPr>
            <a:xfrm>
              <a:off x="10070931" y="5589240"/>
              <a:ext cx="633511" cy="566530"/>
            </a:xfrm>
            <a:custGeom>
              <a:avLst/>
              <a:gdLst>
                <a:gd name="connsiteX0" fmla="*/ 0 w 675860"/>
                <a:gd name="connsiteY0" fmla="*/ 487017 h 487017"/>
                <a:gd name="connsiteX1" fmla="*/ 397565 w 675860"/>
                <a:gd name="connsiteY1" fmla="*/ 188843 h 487017"/>
                <a:gd name="connsiteX2" fmla="*/ 675860 w 675860"/>
                <a:gd name="connsiteY2" fmla="*/ 0 h 487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5860" h="487017">
                  <a:moveTo>
                    <a:pt x="0" y="487017"/>
                  </a:moveTo>
                  <a:cubicBezTo>
                    <a:pt x="145774" y="378514"/>
                    <a:pt x="284922" y="270012"/>
                    <a:pt x="397565" y="188843"/>
                  </a:cubicBezTo>
                  <a:cubicBezTo>
                    <a:pt x="510208" y="107674"/>
                    <a:pt x="593034" y="53837"/>
                    <a:pt x="67586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6" name="Inhaltsplatzhalter 2">
            <a:extLst>
              <a:ext uri="{FF2B5EF4-FFF2-40B4-BE49-F238E27FC236}">
                <a16:creationId xmlns:a16="http://schemas.microsoft.com/office/drawing/2014/main" id="{0C018577-15DB-CD42-2AAA-5413037B5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9403017" cy="492514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Wissen wir jetzt, welchen Weg das Quantenobjekt genommen hat?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1000" dirty="0">
                <a:solidFill>
                  <a:schemeClr val="tx1"/>
                </a:solidFill>
              </a:rPr>
              <a:t> </a:t>
            </a:r>
            <a:endParaRPr lang="de-DE" sz="24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Nein! 	  Beweis: </a:t>
            </a:r>
            <a:r>
              <a:rPr lang="de-DE" dirty="0" err="1">
                <a:solidFill>
                  <a:schemeClr val="tx1"/>
                </a:solidFill>
              </a:rPr>
              <a:t>Delayed</a:t>
            </a:r>
            <a:r>
              <a:rPr lang="de-DE" dirty="0">
                <a:solidFill>
                  <a:schemeClr val="tx1"/>
                </a:solidFill>
              </a:rPr>
              <a:t> Choice </a:t>
            </a:r>
            <a:br>
              <a:rPr lang="de-DE" sz="2400" dirty="0"/>
            </a:br>
            <a:endParaRPr lang="de-DE" sz="2400" dirty="0"/>
          </a:p>
        </p:txBody>
      </p:sp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DBCE67B4-AAB5-6999-187E-D94809744CB5}"/>
              </a:ext>
            </a:extLst>
          </p:cNvPr>
          <p:cNvGrpSpPr/>
          <p:nvPr/>
        </p:nvGrpSpPr>
        <p:grpSpPr>
          <a:xfrm>
            <a:off x="7019788" y="3871210"/>
            <a:ext cx="610241" cy="1659027"/>
            <a:chOff x="4671827" y="4062772"/>
            <a:chExt cx="332965" cy="905213"/>
          </a:xfrm>
        </p:grpSpPr>
        <p:grpSp>
          <p:nvGrpSpPr>
            <p:cNvPr id="78" name="Gruppieren 77">
              <a:extLst>
                <a:ext uri="{FF2B5EF4-FFF2-40B4-BE49-F238E27FC236}">
                  <a16:creationId xmlns:a16="http://schemas.microsoft.com/office/drawing/2014/main" id="{060F5EEA-5E1E-A272-C1F3-B6720A0C7E6A}"/>
                </a:ext>
              </a:extLst>
            </p:cNvPr>
            <p:cNvGrpSpPr/>
            <p:nvPr/>
          </p:nvGrpSpPr>
          <p:grpSpPr>
            <a:xfrm>
              <a:off x="4671827" y="4062772"/>
              <a:ext cx="332965" cy="905213"/>
              <a:chOff x="5868144" y="2657002"/>
              <a:chExt cx="1152128" cy="4142016"/>
            </a:xfrm>
          </p:grpSpPr>
          <p:sp>
            <p:nvSpPr>
              <p:cNvPr id="80" name="Gleichschenkliges Dreieck 79">
                <a:extLst>
                  <a:ext uri="{FF2B5EF4-FFF2-40B4-BE49-F238E27FC236}">
                    <a16:creationId xmlns:a16="http://schemas.microsoft.com/office/drawing/2014/main" id="{48E290F2-5B2D-2B40-C946-A61871ED0685}"/>
                  </a:ext>
                </a:extLst>
              </p:cNvPr>
              <p:cNvSpPr/>
              <p:nvPr/>
            </p:nvSpPr>
            <p:spPr>
              <a:xfrm flipV="1">
                <a:off x="6192180" y="5013176"/>
                <a:ext cx="828092" cy="1512168"/>
              </a:xfrm>
              <a:prstGeom prst="triangl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1" name="Würfel 80">
                <a:extLst>
                  <a:ext uri="{FF2B5EF4-FFF2-40B4-BE49-F238E27FC236}">
                    <a16:creationId xmlns:a16="http://schemas.microsoft.com/office/drawing/2014/main" id="{53F70159-2915-33DD-EB56-52D1AF8258A4}"/>
                  </a:ext>
                </a:extLst>
              </p:cNvPr>
              <p:cNvSpPr/>
              <p:nvPr/>
            </p:nvSpPr>
            <p:spPr>
              <a:xfrm>
                <a:off x="5868144" y="3429000"/>
                <a:ext cx="1152128" cy="1872208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2" name="Ellipse 81">
                <a:extLst>
                  <a:ext uri="{FF2B5EF4-FFF2-40B4-BE49-F238E27FC236}">
                    <a16:creationId xmlns:a16="http://schemas.microsoft.com/office/drawing/2014/main" id="{84192BEC-C9A2-C1F1-EC6F-A90542817EAA}"/>
                  </a:ext>
                </a:extLst>
              </p:cNvPr>
              <p:cNvSpPr/>
              <p:nvPr/>
            </p:nvSpPr>
            <p:spPr>
              <a:xfrm>
                <a:off x="5940152" y="2657002"/>
                <a:ext cx="936104" cy="970245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3" name="Gleichschenkliges Dreieck 82">
                <a:extLst>
                  <a:ext uri="{FF2B5EF4-FFF2-40B4-BE49-F238E27FC236}">
                    <a16:creationId xmlns:a16="http://schemas.microsoft.com/office/drawing/2014/main" id="{C2176B72-F0D0-6FFA-94A4-B1BCFE803DE5}"/>
                  </a:ext>
                </a:extLst>
              </p:cNvPr>
              <p:cNvSpPr/>
              <p:nvPr/>
            </p:nvSpPr>
            <p:spPr>
              <a:xfrm flipV="1">
                <a:off x="5904148" y="5286850"/>
                <a:ext cx="828092" cy="1512168"/>
              </a:xfrm>
              <a:prstGeom prst="triangl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79" name="Wolke 78">
              <a:extLst>
                <a:ext uri="{FF2B5EF4-FFF2-40B4-BE49-F238E27FC236}">
                  <a16:creationId xmlns:a16="http://schemas.microsoft.com/office/drawing/2014/main" id="{2FDE05D7-C053-8577-11C1-A772DB2B7F23}"/>
                </a:ext>
              </a:extLst>
            </p:cNvPr>
            <p:cNvSpPr/>
            <p:nvPr/>
          </p:nvSpPr>
          <p:spPr>
            <a:xfrm>
              <a:off x="4736243" y="4090412"/>
              <a:ext cx="185785" cy="78380"/>
            </a:xfrm>
            <a:prstGeom prst="clou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84" name="Rechteck 83">
            <a:extLst>
              <a:ext uri="{FF2B5EF4-FFF2-40B4-BE49-F238E27FC236}">
                <a16:creationId xmlns:a16="http://schemas.microsoft.com/office/drawing/2014/main" id="{8D7F1DDF-12A4-B428-25DA-90BBB931B47A}"/>
              </a:ext>
            </a:extLst>
          </p:cNvPr>
          <p:cNvSpPr/>
          <p:nvPr/>
        </p:nvSpPr>
        <p:spPr>
          <a:xfrm>
            <a:off x="5376400" y="4529132"/>
            <a:ext cx="2511401" cy="1782977"/>
          </a:xfrm>
          <a:prstGeom prst="rect">
            <a:avLst/>
          </a:prstGeom>
          <a:blipFill dpi="0" rotWithShape="1">
            <a:blip r:embed="rId2">
              <a:alphaModFix amt="4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056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3535506-008F-0F98-24A5-4536C28B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Wegmarkierung und Welcher-Weg-Information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CC21EFD-4B5F-4536-E393-DCC28B3F0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14" y="1412776"/>
            <a:ext cx="5428296" cy="4320480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CBAEE9A2-C568-0636-1692-40D2E7B524F8}"/>
              </a:ext>
            </a:extLst>
          </p:cNvPr>
          <p:cNvGrpSpPr/>
          <p:nvPr/>
        </p:nvGrpSpPr>
        <p:grpSpPr>
          <a:xfrm>
            <a:off x="6390679" y="4230343"/>
            <a:ext cx="717469" cy="1950543"/>
            <a:chOff x="4671827" y="4062772"/>
            <a:chExt cx="332965" cy="905213"/>
          </a:xfrm>
        </p:grpSpPr>
        <p:grpSp>
          <p:nvGrpSpPr>
            <p:cNvPr id="7" name="Gruppieren 6">
              <a:extLst>
                <a:ext uri="{FF2B5EF4-FFF2-40B4-BE49-F238E27FC236}">
                  <a16:creationId xmlns:a16="http://schemas.microsoft.com/office/drawing/2014/main" id="{4364253E-627D-2390-E857-52C6540CD823}"/>
                </a:ext>
              </a:extLst>
            </p:cNvPr>
            <p:cNvGrpSpPr/>
            <p:nvPr/>
          </p:nvGrpSpPr>
          <p:grpSpPr>
            <a:xfrm>
              <a:off x="4671827" y="4062772"/>
              <a:ext cx="332965" cy="905213"/>
              <a:chOff x="5868144" y="2657002"/>
              <a:chExt cx="1152128" cy="4142016"/>
            </a:xfrm>
          </p:grpSpPr>
          <p:sp>
            <p:nvSpPr>
              <p:cNvPr id="9" name="Gleichschenkliges Dreieck 8">
                <a:extLst>
                  <a:ext uri="{FF2B5EF4-FFF2-40B4-BE49-F238E27FC236}">
                    <a16:creationId xmlns:a16="http://schemas.microsoft.com/office/drawing/2014/main" id="{6B3D1F80-EC7F-3821-DED5-4B7F718EA878}"/>
                  </a:ext>
                </a:extLst>
              </p:cNvPr>
              <p:cNvSpPr/>
              <p:nvPr/>
            </p:nvSpPr>
            <p:spPr>
              <a:xfrm flipV="1">
                <a:off x="6192180" y="5013176"/>
                <a:ext cx="828092" cy="1512168"/>
              </a:xfrm>
              <a:prstGeom prst="triangl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Würfel 9">
                <a:extLst>
                  <a:ext uri="{FF2B5EF4-FFF2-40B4-BE49-F238E27FC236}">
                    <a16:creationId xmlns:a16="http://schemas.microsoft.com/office/drawing/2014/main" id="{3A55DEAF-01F1-1B03-56E8-FD43FDC2320D}"/>
                  </a:ext>
                </a:extLst>
              </p:cNvPr>
              <p:cNvSpPr/>
              <p:nvPr/>
            </p:nvSpPr>
            <p:spPr>
              <a:xfrm>
                <a:off x="5868144" y="3429000"/>
                <a:ext cx="1152128" cy="1872208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Ellipse 10">
                <a:extLst>
                  <a:ext uri="{FF2B5EF4-FFF2-40B4-BE49-F238E27FC236}">
                    <a16:creationId xmlns:a16="http://schemas.microsoft.com/office/drawing/2014/main" id="{634863BD-A4AA-5846-2628-80A641B39D5E}"/>
                  </a:ext>
                </a:extLst>
              </p:cNvPr>
              <p:cNvSpPr/>
              <p:nvPr/>
            </p:nvSpPr>
            <p:spPr>
              <a:xfrm>
                <a:off x="5940152" y="2657002"/>
                <a:ext cx="936104" cy="970245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Gleichschenkliges Dreieck 11">
                <a:extLst>
                  <a:ext uri="{FF2B5EF4-FFF2-40B4-BE49-F238E27FC236}">
                    <a16:creationId xmlns:a16="http://schemas.microsoft.com/office/drawing/2014/main" id="{63A27D26-889B-69CB-E9CF-86F23BC7ECAF}"/>
                  </a:ext>
                </a:extLst>
              </p:cNvPr>
              <p:cNvSpPr/>
              <p:nvPr/>
            </p:nvSpPr>
            <p:spPr>
              <a:xfrm flipV="1">
                <a:off x="5904148" y="5286850"/>
                <a:ext cx="828092" cy="1512168"/>
              </a:xfrm>
              <a:prstGeom prst="triangl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8" name="Wolke 7">
              <a:extLst>
                <a:ext uri="{FF2B5EF4-FFF2-40B4-BE49-F238E27FC236}">
                  <a16:creationId xmlns:a16="http://schemas.microsoft.com/office/drawing/2014/main" id="{4714A26E-2B11-A3FD-BF11-970CB0725189}"/>
                </a:ext>
              </a:extLst>
            </p:cNvPr>
            <p:cNvSpPr/>
            <p:nvPr/>
          </p:nvSpPr>
          <p:spPr>
            <a:xfrm>
              <a:off x="4736243" y="4090412"/>
              <a:ext cx="185785" cy="78380"/>
            </a:xfrm>
            <a:prstGeom prst="clou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Textfeld 12">
            <a:extLst>
              <a:ext uri="{FF2B5EF4-FFF2-40B4-BE49-F238E27FC236}">
                <a16:creationId xmlns:a16="http://schemas.microsoft.com/office/drawing/2014/main" id="{FB309ABE-8FB6-7278-BEB3-FDC06B6961E7}"/>
              </a:ext>
            </a:extLst>
          </p:cNvPr>
          <p:cNvSpPr txBox="1"/>
          <p:nvPr/>
        </p:nvSpPr>
        <p:spPr>
          <a:xfrm>
            <a:off x="6613630" y="3684795"/>
            <a:ext cx="3052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de-DE" sz="2400" dirty="0">
                <a:cs typeface="Arial" panose="020B0604020202020204" pitchFamily="34" charset="0"/>
              </a:rPr>
              <a:t>Auf </a:t>
            </a:r>
            <a:r>
              <a:rPr lang="de-DE" sz="2400" i="1" dirty="0">
                <a:cs typeface="Arial" panose="020B0604020202020204" pitchFamily="34" charset="0"/>
              </a:rPr>
              <a:t>allen</a:t>
            </a:r>
            <a:r>
              <a:rPr lang="de-DE" sz="2400" dirty="0">
                <a:cs typeface="Arial" panose="020B0604020202020204" pitchFamily="34" charset="0"/>
              </a:rPr>
              <a:t> Wegen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5037D34-A1C4-3DC4-4ED0-8320E19498C9}"/>
              </a:ext>
            </a:extLst>
          </p:cNvPr>
          <p:cNvSpPr txBox="1"/>
          <p:nvPr/>
        </p:nvSpPr>
        <p:spPr>
          <a:xfrm>
            <a:off x="6613630" y="3212976"/>
            <a:ext cx="4350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de-DE" sz="2400" dirty="0">
                <a:cs typeface="Arial" panose="020B0604020202020204" pitchFamily="34" charset="0"/>
              </a:rPr>
              <a:t>Wie kommst du hierher?</a:t>
            </a:r>
          </a:p>
        </p:txBody>
      </p:sp>
      <p:sp>
        <p:nvSpPr>
          <p:cNvPr id="4" name="Text Box 42">
            <a:extLst>
              <a:ext uri="{FF2B5EF4-FFF2-40B4-BE49-F238E27FC236}">
                <a16:creationId xmlns:a16="http://schemas.microsoft.com/office/drawing/2014/main" id="{37142C6C-C162-E224-4019-303B71D37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6280" y="1620306"/>
            <a:ext cx="4438192" cy="63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sz="2800" dirty="0"/>
              <a:t>Wir wissen nicht, welchen Weg das Quantenobjekt genommen hat.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7F87BF36-6A4A-7CCE-3257-98F9F25DA9D9}"/>
              </a:ext>
            </a:extLst>
          </p:cNvPr>
          <p:cNvGrpSpPr/>
          <p:nvPr/>
        </p:nvGrpSpPr>
        <p:grpSpPr>
          <a:xfrm>
            <a:off x="9280353" y="5069522"/>
            <a:ext cx="767808" cy="1008112"/>
            <a:chOff x="9936704" y="5589240"/>
            <a:chExt cx="767808" cy="1008112"/>
          </a:xfrm>
        </p:grpSpPr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6A874B9A-89DB-DAA9-0818-9F62C490526B}"/>
                </a:ext>
              </a:extLst>
            </p:cNvPr>
            <p:cNvGrpSpPr/>
            <p:nvPr/>
          </p:nvGrpSpPr>
          <p:grpSpPr>
            <a:xfrm>
              <a:off x="10436056" y="5661248"/>
              <a:ext cx="268456" cy="420140"/>
              <a:chOff x="8449032" y="5499844"/>
              <a:chExt cx="530496" cy="830238"/>
            </a:xfrm>
          </p:grpSpPr>
          <p:sp>
            <p:nvSpPr>
              <p:cNvPr id="33" name="Würfel 32">
                <a:extLst>
                  <a:ext uri="{FF2B5EF4-FFF2-40B4-BE49-F238E27FC236}">
                    <a16:creationId xmlns:a16="http://schemas.microsoft.com/office/drawing/2014/main" id="{33B8B749-9058-0456-9C1B-389D99895AEC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Würfel 33">
                <a:extLst>
                  <a:ext uri="{FF2B5EF4-FFF2-40B4-BE49-F238E27FC236}">
                    <a16:creationId xmlns:a16="http://schemas.microsoft.com/office/drawing/2014/main" id="{9EBE2D6C-47ED-3F01-838B-CB6B2F2197EE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2D16C757-9EDA-0C23-C5EA-4D5E657BEC6A}"/>
                </a:ext>
              </a:extLst>
            </p:cNvPr>
            <p:cNvGrpSpPr/>
            <p:nvPr/>
          </p:nvGrpSpPr>
          <p:grpSpPr>
            <a:xfrm>
              <a:off x="10320010" y="5590437"/>
              <a:ext cx="268456" cy="611440"/>
              <a:chOff x="8449032" y="5121816"/>
              <a:chExt cx="530496" cy="1208266"/>
            </a:xfrm>
          </p:grpSpPr>
          <p:sp>
            <p:nvSpPr>
              <p:cNvPr id="30" name="Würfel 29">
                <a:extLst>
                  <a:ext uri="{FF2B5EF4-FFF2-40B4-BE49-F238E27FC236}">
                    <a16:creationId xmlns:a16="http://schemas.microsoft.com/office/drawing/2014/main" id="{ABE7B650-054A-E027-C581-E8D9CB4E54B4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Würfel 30">
                <a:extLst>
                  <a:ext uri="{FF2B5EF4-FFF2-40B4-BE49-F238E27FC236}">
                    <a16:creationId xmlns:a16="http://schemas.microsoft.com/office/drawing/2014/main" id="{E7C07B17-6355-4F3D-39C2-5827A3BE1FF7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Würfel 31">
                <a:extLst>
                  <a:ext uri="{FF2B5EF4-FFF2-40B4-BE49-F238E27FC236}">
                    <a16:creationId xmlns:a16="http://schemas.microsoft.com/office/drawing/2014/main" id="{0EA92875-877B-64E6-ED77-B2F2FC574AC0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8" name="Gruppieren 17">
              <a:extLst>
                <a:ext uri="{FF2B5EF4-FFF2-40B4-BE49-F238E27FC236}">
                  <a16:creationId xmlns:a16="http://schemas.microsoft.com/office/drawing/2014/main" id="{1E1649A4-E9B1-68CF-6D15-7F7196E0E8C0}"/>
                </a:ext>
              </a:extLst>
            </p:cNvPr>
            <p:cNvGrpSpPr/>
            <p:nvPr/>
          </p:nvGrpSpPr>
          <p:grpSpPr>
            <a:xfrm>
              <a:off x="10182751" y="5733256"/>
              <a:ext cx="268456" cy="611440"/>
              <a:chOff x="8449032" y="5121816"/>
              <a:chExt cx="530496" cy="1208266"/>
            </a:xfrm>
          </p:grpSpPr>
          <p:sp>
            <p:nvSpPr>
              <p:cNvPr id="27" name="Würfel 26">
                <a:extLst>
                  <a:ext uri="{FF2B5EF4-FFF2-40B4-BE49-F238E27FC236}">
                    <a16:creationId xmlns:a16="http://schemas.microsoft.com/office/drawing/2014/main" id="{D882B757-051F-ED88-AF6E-B8121CEF0F64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Würfel 27">
                <a:extLst>
                  <a:ext uri="{FF2B5EF4-FFF2-40B4-BE49-F238E27FC236}">
                    <a16:creationId xmlns:a16="http://schemas.microsoft.com/office/drawing/2014/main" id="{0289066F-2A4B-FA72-2145-F1BBF5DAB423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Würfel 28">
                <a:extLst>
                  <a:ext uri="{FF2B5EF4-FFF2-40B4-BE49-F238E27FC236}">
                    <a16:creationId xmlns:a16="http://schemas.microsoft.com/office/drawing/2014/main" id="{9BED7802-0F02-1E3E-2D96-A7269BB62221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8B0E5463-A88A-5BAB-1CDB-0EE94E92EDE2}"/>
                </a:ext>
              </a:extLst>
            </p:cNvPr>
            <p:cNvGrpSpPr/>
            <p:nvPr/>
          </p:nvGrpSpPr>
          <p:grpSpPr>
            <a:xfrm>
              <a:off x="10070932" y="6021288"/>
              <a:ext cx="268456" cy="420140"/>
              <a:chOff x="8449032" y="5499844"/>
              <a:chExt cx="530496" cy="830238"/>
            </a:xfrm>
          </p:grpSpPr>
          <p:sp>
            <p:nvSpPr>
              <p:cNvPr id="25" name="Würfel 24">
                <a:extLst>
                  <a:ext uri="{FF2B5EF4-FFF2-40B4-BE49-F238E27FC236}">
                    <a16:creationId xmlns:a16="http://schemas.microsoft.com/office/drawing/2014/main" id="{1C67645E-B6C0-1BD4-DE6A-0E364259DEFA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Würfel 25">
                <a:extLst>
                  <a:ext uri="{FF2B5EF4-FFF2-40B4-BE49-F238E27FC236}">
                    <a16:creationId xmlns:a16="http://schemas.microsoft.com/office/drawing/2014/main" id="{0FD0426C-9F2F-2981-3747-668559528131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3E5C4452-8B1B-06F2-ED1F-3E78425F23AA}"/>
                </a:ext>
              </a:extLst>
            </p:cNvPr>
            <p:cNvGrpSpPr/>
            <p:nvPr/>
          </p:nvGrpSpPr>
          <p:grpSpPr>
            <a:xfrm>
              <a:off x="9936704" y="5985912"/>
              <a:ext cx="268456" cy="611440"/>
              <a:chOff x="8449032" y="5121816"/>
              <a:chExt cx="530496" cy="1208266"/>
            </a:xfrm>
          </p:grpSpPr>
          <p:sp>
            <p:nvSpPr>
              <p:cNvPr id="22" name="Würfel 21">
                <a:extLst>
                  <a:ext uri="{FF2B5EF4-FFF2-40B4-BE49-F238E27FC236}">
                    <a16:creationId xmlns:a16="http://schemas.microsoft.com/office/drawing/2014/main" id="{5AD4AB9D-1725-55E4-0D3A-6CEEDBD478E1}"/>
                  </a:ext>
                </a:extLst>
              </p:cNvPr>
              <p:cNvSpPr/>
              <p:nvPr/>
            </p:nvSpPr>
            <p:spPr>
              <a:xfrm>
                <a:off x="8449032" y="5868417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" name="Würfel 22">
                <a:extLst>
                  <a:ext uri="{FF2B5EF4-FFF2-40B4-BE49-F238E27FC236}">
                    <a16:creationId xmlns:a16="http://schemas.microsoft.com/office/drawing/2014/main" id="{ACDB5E34-676F-714E-8E8F-0DB3C12E3FFB}"/>
                  </a:ext>
                </a:extLst>
              </p:cNvPr>
              <p:cNvSpPr/>
              <p:nvPr/>
            </p:nvSpPr>
            <p:spPr>
              <a:xfrm>
                <a:off x="8449032" y="5499844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Würfel 23">
                <a:extLst>
                  <a:ext uri="{FF2B5EF4-FFF2-40B4-BE49-F238E27FC236}">
                    <a16:creationId xmlns:a16="http://schemas.microsoft.com/office/drawing/2014/main" id="{15E55097-DA78-025D-CD3D-8AB53A410696}"/>
                  </a:ext>
                </a:extLst>
              </p:cNvPr>
              <p:cNvSpPr/>
              <p:nvPr/>
            </p:nvSpPr>
            <p:spPr>
              <a:xfrm>
                <a:off x="8449032" y="5121816"/>
                <a:ext cx="530496" cy="461665"/>
              </a:xfrm>
              <a:prstGeom prst="cub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ECEF3DB0-4DF0-0C40-06DB-5F7CA4A54DBE}"/>
                </a:ext>
              </a:extLst>
            </p:cNvPr>
            <p:cNvSpPr/>
            <p:nvPr/>
          </p:nvSpPr>
          <p:spPr>
            <a:xfrm>
              <a:off x="10070931" y="5589240"/>
              <a:ext cx="633511" cy="566530"/>
            </a:xfrm>
            <a:custGeom>
              <a:avLst/>
              <a:gdLst>
                <a:gd name="connsiteX0" fmla="*/ 0 w 675860"/>
                <a:gd name="connsiteY0" fmla="*/ 487017 h 487017"/>
                <a:gd name="connsiteX1" fmla="*/ 397565 w 675860"/>
                <a:gd name="connsiteY1" fmla="*/ 188843 h 487017"/>
                <a:gd name="connsiteX2" fmla="*/ 675860 w 675860"/>
                <a:gd name="connsiteY2" fmla="*/ 0 h 487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5860" h="487017">
                  <a:moveTo>
                    <a:pt x="0" y="487017"/>
                  </a:moveTo>
                  <a:cubicBezTo>
                    <a:pt x="145774" y="378514"/>
                    <a:pt x="284922" y="270012"/>
                    <a:pt x="397565" y="188843"/>
                  </a:cubicBezTo>
                  <a:cubicBezTo>
                    <a:pt x="510208" y="107674"/>
                    <a:pt x="593034" y="53837"/>
                    <a:pt x="67586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848718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0FFAD841175A4092A1AE8061438777" ma:contentTypeVersion="2" ma:contentTypeDescription="Ein neues Dokument erstellen." ma:contentTypeScope="" ma:versionID="2d0e047c6e172a2996b60a937a612262">
  <xsd:schema xmlns:xsd="http://www.w3.org/2001/XMLSchema" xmlns:xs="http://www.w3.org/2001/XMLSchema" xmlns:p="http://schemas.microsoft.com/office/2006/metadata/properties" xmlns:ns3="d4ee4139-aa54-471b-9879-06d2224c47ea" targetNamespace="http://schemas.microsoft.com/office/2006/metadata/properties" ma:root="true" ma:fieldsID="b81add16ef761d3f378feda261b2e73c" ns3:_="">
    <xsd:import namespace="d4ee4139-aa54-471b-9879-06d2224c47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ee4139-aa54-471b-9879-06d2224c47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2F4AEE-35F8-49D4-A657-DDC1AC07A6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88F6AF-388F-4F85-83A7-552C5B62FB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ee4139-aa54-471b-9879-06d2224c47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614F95-24EF-40B9-9060-A1FEC48ECA50}">
  <ds:schemaRefs>
    <ds:schemaRef ds:uri="http://www.w3.org/XML/1998/namespace"/>
    <ds:schemaRef ds:uri="http://purl.org/dc/terms/"/>
    <ds:schemaRef ds:uri="http://schemas.microsoft.com/office/2006/documentManagement/types"/>
    <ds:schemaRef ds:uri="d4ee4139-aa54-471b-9879-06d2224c47ea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Formatvorlage_rot Logo Bildung</Template>
  <TotalTime>0</TotalTime>
  <Words>266</Words>
  <Application>Microsoft Office PowerPoint</Application>
  <PresentationFormat>Breitbild</PresentationFormat>
  <Paragraphs>33</Paragraphs>
  <Slides>8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Garamond</vt:lpstr>
      <vt:lpstr>Georgia</vt:lpstr>
      <vt:lpstr>Symbol</vt:lpstr>
      <vt:lpstr>Formatvorlage_KM-Rot ZSL-Logo</vt:lpstr>
      <vt:lpstr>Wegmarkierung: Versuch einer Analogie</vt:lpstr>
      <vt:lpstr>Versuch einer Analogie</vt:lpstr>
      <vt:lpstr>Wegmarkierung</vt:lpstr>
      <vt:lpstr>Wegmarkierung</vt:lpstr>
      <vt:lpstr>Wegmarkierung</vt:lpstr>
      <vt:lpstr>Wegmarkierung</vt:lpstr>
      <vt:lpstr>Wegmarkierung</vt:lpstr>
      <vt:lpstr>Wegmarkierung und Welcher-Weg-Information</vt:lpstr>
    </vt:vector>
  </TitlesOfParts>
  <Company>IZLBW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Schock, Kai (KM);du Prel, Florence (LS)</dc:creator>
  <cp:lastModifiedBy>Josef Küblbeck</cp:lastModifiedBy>
  <cp:revision>189</cp:revision>
  <dcterms:created xsi:type="dcterms:W3CDTF">2014-03-18T09:41:04Z</dcterms:created>
  <dcterms:modified xsi:type="dcterms:W3CDTF">2023-02-24T15:36:06Z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0x010100EC0FFAD841175A4092A1AE8061438777</vt:lpwstr>
  </property>
</Properties>
</file>