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5C1A170-AFF3-4D10-B42E-DEA059177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3D410695-8F16-4AD2-BE67-4F1E3C5FC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27BBBE39-F459-4BD7-92BC-0C1315F0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7FD1-A178-41B4-8F4F-AFE408898BD1}" type="datetimeFigureOut">
              <a:rPr lang="de-DE" smtClean="0"/>
              <a:t>07.01.2018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67F9CC2-3273-471B-ABB4-9186948D2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B79C987-895F-467C-9C5D-C5891CBF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FFC6-5D76-482F-AC12-02C8DCBF2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13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A55DC1E-7ADB-4362-B417-649E94F2C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8204584D-F47A-432A-85FE-1735C6EF8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02C26F9-A2A7-4025-9B4F-CF258DA0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7FD1-A178-41B4-8F4F-AFE408898BD1}" type="datetimeFigureOut">
              <a:rPr lang="de-DE" smtClean="0"/>
              <a:t>07.01.2018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6C5D69A-99D9-4D07-9803-F3D79D2A9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04F7216-D6E4-4DA0-8F91-54FDD2A7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FFC6-5D76-482F-AC12-02C8DCBF2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01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7317CF6F-609A-4BB0-855B-970DCE7CA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57FC2D4D-6B61-43EA-9387-6BCB989AC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CED95F4-C16B-40D6-A14D-EE2EF8C0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7FD1-A178-41B4-8F4F-AFE408898BD1}" type="datetimeFigureOut">
              <a:rPr lang="de-DE" smtClean="0"/>
              <a:t>07.01.2018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D455DDD3-B5EE-4082-8D86-086F281F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1EC6811-D96B-4AFD-81F2-923052DF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FFC6-5D76-482F-AC12-02C8DCBF2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15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A79D271-76E3-4CF8-9DE0-BA0D6874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7C39596-69A3-47F7-BA07-13325D931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6DBD252-0692-431F-9ABC-D599388E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7FD1-A178-41B4-8F4F-AFE408898BD1}" type="datetimeFigureOut">
              <a:rPr lang="de-DE" smtClean="0"/>
              <a:t>07.01.2018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7B25908-B22F-4947-B10F-864B41B9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B32D936-1AC4-41E2-AD71-6AAA9216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FFC6-5D76-482F-AC12-02C8DCBF2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33D2A24-C6F0-498C-AA76-3F4E6C1F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19A42C25-3FD8-435A-B1C1-D7D87A1E9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708B37C-C00E-470A-A502-7C847CDCE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7FD1-A178-41B4-8F4F-AFE408898BD1}" type="datetimeFigureOut">
              <a:rPr lang="de-DE" smtClean="0"/>
              <a:t>07.01.2018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579D4FA-ABF3-49E0-BB0D-375445CC5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0576DB2-AF10-4914-93C0-D72428485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FFC6-5D76-482F-AC12-02C8DCBF2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29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4CD48EE-9399-42C6-9D40-8B2C8B0C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8EF0DF1-0925-4DD4-8A63-4308E1AEF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165F5976-401C-4955-8810-744EA39A2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0F378BC3-2EA6-4B6C-84AB-2CEA8A83F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7FD1-A178-41B4-8F4F-AFE408898BD1}" type="datetimeFigureOut">
              <a:rPr lang="de-DE" smtClean="0"/>
              <a:t>07.01.2018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8A282E95-8C2F-4FE5-B360-31CA16BCE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E60EAC49-63E0-45A8-A01C-AF984F40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FFC6-5D76-482F-AC12-02C8DCBF2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1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63CEDCE-3136-4C48-9088-5ABC8AB3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546DCF46-153B-4D18-89DA-896C2F0EA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368893CA-2127-4C0E-873F-7C7D78433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C156DB6B-C08A-4927-8778-171BA3215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783624C5-1D31-4C47-B10E-C7A6291125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146BAB64-6B10-4AD9-9C21-55A680771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7FD1-A178-41B4-8F4F-AFE408898BD1}" type="datetimeFigureOut">
              <a:rPr lang="de-DE" smtClean="0"/>
              <a:t>07.01.2018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BB6D90DE-FC13-41F9-AE52-A185C116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CD5C6DAB-E599-476D-B98F-7E77D87BC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FFC6-5D76-482F-AC12-02C8DCBF2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69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F1CCDF9-2584-4922-90E4-3E0C281C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CBB413B-7D25-4006-8FB1-A55789EA4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7FD1-A178-41B4-8F4F-AFE408898BD1}" type="datetimeFigureOut">
              <a:rPr lang="de-DE" smtClean="0"/>
              <a:t>07.01.2018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220EAC1B-335E-4290-A15B-386ED7B9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577A399F-C737-4321-8124-817882FD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FFC6-5D76-482F-AC12-02C8DCBF2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11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F6AFB8F1-3728-4337-B24A-96D91AF5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7FD1-A178-41B4-8F4F-AFE408898BD1}" type="datetimeFigureOut">
              <a:rPr lang="de-DE" smtClean="0"/>
              <a:t>07.01.2018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630E195-EEBA-4B2B-8734-ABDA6BD41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D79891A7-635B-421B-A7F5-15570B26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FFC6-5D76-482F-AC12-02C8DCBF2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42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66ACED6-536B-4631-8CEA-F23E85EA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27C03BA-FF1D-4B98-BB60-55395521C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56AF3BE3-AA24-485A-9A74-4B7382FE3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D5213FF4-6614-4A34-9DC1-CA4DCB7A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7FD1-A178-41B4-8F4F-AFE408898BD1}" type="datetimeFigureOut">
              <a:rPr lang="de-DE" smtClean="0"/>
              <a:t>07.01.2018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27B51BAB-372D-4A9C-AEF7-A64A8561D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DDEAF7DE-97BD-46EC-9A90-7DB78D11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FFC6-5D76-482F-AC12-02C8DCBF2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80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87D1F9-312E-4201-93E0-0522DF15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9F01F4EC-F6D3-4471-9C10-768305A55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D8FA5541-EF17-4E3E-8BA3-E9CCEFB4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076A60AF-8B07-471B-BC5D-5267C9E8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7FD1-A178-41B4-8F4F-AFE408898BD1}" type="datetimeFigureOut">
              <a:rPr lang="de-DE" smtClean="0"/>
              <a:t>07.01.2018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0F890736-670C-4976-8036-D4857DFC2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40324899-482D-486D-A44E-29ACB0125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FFC6-5D76-482F-AC12-02C8DCBF2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80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76F43B5D-812A-43F7-ACD6-0D8BF09FC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96175421-8A2C-4923-8EEA-C4B8A2A3E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76515B2-2ABD-4066-8ECD-737CF7EA9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97FD1-A178-41B4-8F4F-AFE408898BD1}" type="datetimeFigureOut">
              <a:rPr lang="de-DE" smtClean="0"/>
              <a:t>07.01.2018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21773938-0784-431A-8B50-F9953A3DA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AE1C706-C089-4DC2-9CD9-6949EB39C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EFFC6-5D76-482F-AC12-02C8DCBF2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909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 descr="File:Georg Büchner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444" y="457199"/>
            <a:ext cx="4175185" cy="53742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 4"/>
          <p:cNvSpPr/>
          <p:nvPr/>
        </p:nvSpPr>
        <p:spPr>
          <a:xfrm>
            <a:off x="3476444" y="5901270"/>
            <a:ext cx="4071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domain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], via Wikimedia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Commons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22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906A42D5-10DA-4B4E-B9D2-AC55F6E23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907" y="0"/>
            <a:ext cx="4684185" cy="6858000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xmlns="" id="{E48A3DAB-EE8E-49A9-8E02-D6563ACEF8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87" y="408187"/>
            <a:ext cx="4258573" cy="571036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052415" y="6118547"/>
            <a:ext cx="431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de-DE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Olaf Hajek mit freundlicher Genehmigung</a:t>
            </a:r>
            <a:endParaRPr lang="de-DE" i="1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9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Breitbild</PresentationFormat>
  <Paragraphs>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sarah.bauder@gmx.de</dc:creator>
  <cp:lastModifiedBy>Michael Kazenwadel</cp:lastModifiedBy>
  <cp:revision>2</cp:revision>
  <dcterms:created xsi:type="dcterms:W3CDTF">2017-11-28T15:12:11Z</dcterms:created>
  <dcterms:modified xsi:type="dcterms:W3CDTF">2018-01-07T21:51:36Z</dcterms:modified>
</cp:coreProperties>
</file>